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9.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9.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5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1.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62.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63.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64.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65.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66.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6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68.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9.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70.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106.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107.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108.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notesSlides/notesSlide109.xml" ContentType="application/vnd.openxmlformats-officedocument.presentationml.notesSlide+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110.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111.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118.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119.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126.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127.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128.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129.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167.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168.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169.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175.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notesSlides/notesSlide180.xml" ContentType="application/vnd.openxmlformats-officedocument.presentationml.notesSlide+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notesSlides/notesSlide183.xml" ContentType="application/vnd.openxmlformats-officedocument.presentationml.notesSlide+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notesSlides/notesSlide184.xml" ContentType="application/vnd.openxmlformats-officedocument.presentationml.notesSlide+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notesSlides/notesSlide185.xml" ContentType="application/vnd.openxmlformats-officedocument.presentationml.notesSlide+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notesSlides/notesSlide190.xml" ContentType="application/vnd.openxmlformats-officedocument.presentationml.notesSlide+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notesSlides/notesSlide191.xml" ContentType="application/vnd.openxmlformats-officedocument.presentationml.notesSlide+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notesSlides/notesSlide192.xml" ContentType="application/vnd.openxmlformats-officedocument.presentationml.notesSlide+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notesSlides/notesSlide193.xml" ContentType="application/vnd.openxmlformats-officedocument.presentationml.notesSlide+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notesSlides/notesSlide194.xml" ContentType="application/vnd.openxmlformats-officedocument.presentationml.notesSlide+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notesSlides/notesSlide195.xml" ContentType="application/vnd.openxmlformats-officedocument.presentationml.notesSlide+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notesSlides/notesSlide196.xml" ContentType="application/vnd.openxmlformats-officedocument.presentationml.notesSlide+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notesSlides/notesSlide199.xml" ContentType="application/vnd.openxmlformats-officedocument.presentationml.notesSlide+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notesSlides/notesSlide200.xml" ContentType="application/vnd.openxmlformats-officedocument.presentationml.notesSlide+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notesSlides/notesSlide207.xml" ContentType="application/vnd.openxmlformats-officedocument.presentationml.notesSlide+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1"/>
    <p:sldMasterId id="2147483793" r:id="rId2"/>
    <p:sldMasterId id="2147483805" r:id="rId3"/>
    <p:sldMasterId id="2147483817" r:id="rId4"/>
    <p:sldMasterId id="2147483829" r:id="rId5"/>
    <p:sldMasterId id="2147483841" r:id="rId6"/>
    <p:sldMasterId id="2147483853" r:id="rId7"/>
    <p:sldMasterId id="2147483865" r:id="rId8"/>
    <p:sldMasterId id="2147483877" r:id="rId9"/>
  </p:sldMasterIdLst>
  <p:notesMasterIdLst>
    <p:notesMasterId r:id="rId360"/>
  </p:notesMasterIdLst>
  <p:sldIdLst>
    <p:sldId id="475" r:id="rId10"/>
    <p:sldId id="517" r:id="rId11"/>
    <p:sldId id="518" r:id="rId12"/>
    <p:sldId id="639" r:id="rId13"/>
    <p:sldId id="640" r:id="rId14"/>
    <p:sldId id="641" r:id="rId15"/>
    <p:sldId id="642" r:id="rId16"/>
    <p:sldId id="643" r:id="rId17"/>
    <p:sldId id="519" r:id="rId18"/>
    <p:sldId id="520" r:id="rId19"/>
    <p:sldId id="521" r:id="rId20"/>
    <p:sldId id="259" r:id="rId21"/>
    <p:sldId id="260" r:id="rId22"/>
    <p:sldId id="262" r:id="rId23"/>
    <p:sldId id="263" r:id="rId24"/>
    <p:sldId id="491" r:id="rId25"/>
    <p:sldId id="361" r:id="rId26"/>
    <p:sldId id="264" r:id="rId27"/>
    <p:sldId id="493" r:id="rId28"/>
    <p:sldId id="494" r:id="rId29"/>
    <p:sldId id="644" r:id="rId30"/>
    <p:sldId id="645" r:id="rId31"/>
    <p:sldId id="650" r:id="rId32"/>
    <p:sldId id="510" r:id="rId33"/>
    <p:sldId id="495" r:id="rId34"/>
    <p:sldId id="496" r:id="rId35"/>
    <p:sldId id="511" r:id="rId36"/>
    <p:sldId id="646" r:id="rId37"/>
    <p:sldId id="647" r:id="rId38"/>
    <p:sldId id="497" r:id="rId39"/>
    <p:sldId id="509" r:id="rId40"/>
    <p:sldId id="498" r:id="rId41"/>
    <p:sldId id="648" r:id="rId42"/>
    <p:sldId id="649" r:id="rId43"/>
    <p:sldId id="499" r:id="rId44"/>
    <p:sldId id="500" r:id="rId45"/>
    <p:sldId id="501" r:id="rId46"/>
    <p:sldId id="265" r:id="rId47"/>
    <p:sldId id="266" r:id="rId48"/>
    <p:sldId id="267" r:id="rId49"/>
    <p:sldId id="502" r:id="rId50"/>
    <p:sldId id="268" r:id="rId51"/>
    <p:sldId id="503" r:id="rId52"/>
    <p:sldId id="504" r:id="rId53"/>
    <p:sldId id="505" r:id="rId54"/>
    <p:sldId id="506" r:id="rId55"/>
    <p:sldId id="516" r:id="rId56"/>
    <p:sldId id="269" r:id="rId57"/>
    <p:sldId id="651" r:id="rId58"/>
    <p:sldId id="606" r:id="rId59"/>
    <p:sldId id="607" r:id="rId60"/>
    <p:sldId id="609" r:id="rId61"/>
    <p:sldId id="604" r:id="rId62"/>
    <p:sldId id="605" r:id="rId63"/>
    <p:sldId id="535" r:id="rId64"/>
    <p:sldId id="536" r:id="rId65"/>
    <p:sldId id="537" r:id="rId66"/>
    <p:sldId id="538" r:id="rId67"/>
    <p:sldId id="539" r:id="rId68"/>
    <p:sldId id="364" r:id="rId69"/>
    <p:sldId id="465" r:id="rId70"/>
    <p:sldId id="271" r:id="rId71"/>
    <p:sldId id="523" r:id="rId72"/>
    <p:sldId id="524" r:id="rId73"/>
    <p:sldId id="525" r:id="rId74"/>
    <p:sldId id="526" r:id="rId75"/>
    <p:sldId id="527" r:id="rId76"/>
    <p:sldId id="528" r:id="rId77"/>
    <p:sldId id="529" r:id="rId78"/>
    <p:sldId id="363" r:id="rId79"/>
    <p:sldId id="530" r:id="rId80"/>
    <p:sldId id="531" r:id="rId81"/>
    <p:sldId id="532" r:id="rId82"/>
    <p:sldId id="533" r:id="rId83"/>
    <p:sldId id="534" r:id="rId84"/>
    <p:sldId id="368" r:id="rId85"/>
    <p:sldId id="273" r:id="rId86"/>
    <p:sldId id="274" r:id="rId87"/>
    <p:sldId id="275" r:id="rId88"/>
    <p:sldId id="365" r:id="rId89"/>
    <p:sldId id="464" r:id="rId90"/>
    <p:sldId id="366" r:id="rId91"/>
    <p:sldId id="367" r:id="rId92"/>
    <p:sldId id="507" r:id="rId93"/>
    <p:sldId id="281" r:id="rId94"/>
    <p:sldId id="466" r:id="rId95"/>
    <p:sldId id="608" r:id="rId96"/>
    <p:sldId id="369" r:id="rId97"/>
    <p:sldId id="288" r:id="rId98"/>
    <p:sldId id="595" r:id="rId99"/>
    <p:sldId id="371" r:id="rId100"/>
    <p:sldId id="373" r:id="rId101"/>
    <p:sldId id="374" r:id="rId102"/>
    <p:sldId id="540" r:id="rId103"/>
    <p:sldId id="512" r:id="rId104"/>
    <p:sldId id="513" r:id="rId105"/>
    <p:sldId id="542" r:id="rId106"/>
    <p:sldId id="375" r:id="rId107"/>
    <p:sldId id="376" r:id="rId108"/>
    <p:sldId id="599" r:id="rId109"/>
    <p:sldId id="600" r:id="rId110"/>
    <p:sldId id="601" r:id="rId111"/>
    <p:sldId id="602" r:id="rId112"/>
    <p:sldId id="378" r:id="rId113"/>
    <p:sldId id="379" r:id="rId114"/>
    <p:sldId id="543" r:id="rId115"/>
    <p:sldId id="377" r:id="rId116"/>
    <p:sldId id="398" r:id="rId117"/>
    <p:sldId id="380" r:id="rId118"/>
    <p:sldId id="381" r:id="rId119"/>
    <p:sldId id="382" r:id="rId120"/>
    <p:sldId id="384" r:id="rId121"/>
    <p:sldId id="383" r:id="rId122"/>
    <p:sldId id="469" r:id="rId123"/>
    <p:sldId id="385" r:id="rId124"/>
    <p:sldId id="386" r:id="rId125"/>
    <p:sldId id="387" r:id="rId126"/>
    <p:sldId id="388" r:id="rId127"/>
    <p:sldId id="390" r:id="rId128"/>
    <p:sldId id="391" r:id="rId129"/>
    <p:sldId id="549" r:id="rId130"/>
    <p:sldId id="550" r:id="rId131"/>
    <p:sldId id="551" r:id="rId132"/>
    <p:sldId id="552" r:id="rId133"/>
    <p:sldId id="553" r:id="rId134"/>
    <p:sldId id="554" r:id="rId135"/>
    <p:sldId id="555" r:id="rId136"/>
    <p:sldId id="556" r:id="rId137"/>
    <p:sldId id="557" r:id="rId138"/>
    <p:sldId id="558" r:id="rId139"/>
    <p:sldId id="559" r:id="rId140"/>
    <p:sldId id="560" r:id="rId141"/>
    <p:sldId id="561" r:id="rId142"/>
    <p:sldId id="562" r:id="rId143"/>
    <p:sldId id="563" r:id="rId144"/>
    <p:sldId id="564" r:id="rId145"/>
    <p:sldId id="566" r:id="rId146"/>
    <p:sldId id="567" r:id="rId147"/>
    <p:sldId id="568" r:id="rId148"/>
    <p:sldId id="569" r:id="rId149"/>
    <p:sldId id="570" r:id="rId150"/>
    <p:sldId id="571" r:id="rId151"/>
    <p:sldId id="572" r:id="rId152"/>
    <p:sldId id="573" r:id="rId153"/>
    <p:sldId id="574" r:id="rId154"/>
    <p:sldId id="575" r:id="rId155"/>
    <p:sldId id="576" r:id="rId156"/>
    <p:sldId id="577" r:id="rId157"/>
    <p:sldId id="578" r:id="rId158"/>
    <p:sldId id="579" r:id="rId159"/>
    <p:sldId id="580" r:id="rId160"/>
    <p:sldId id="581" r:id="rId161"/>
    <p:sldId id="582" r:id="rId162"/>
    <p:sldId id="583" r:id="rId163"/>
    <p:sldId id="584" r:id="rId164"/>
    <p:sldId id="585" r:id="rId165"/>
    <p:sldId id="586" r:id="rId166"/>
    <p:sldId id="587" r:id="rId167"/>
    <p:sldId id="588" r:id="rId168"/>
    <p:sldId id="590" r:id="rId169"/>
    <p:sldId id="591" r:id="rId170"/>
    <p:sldId id="592" r:id="rId171"/>
    <p:sldId id="593" r:id="rId172"/>
    <p:sldId id="732" r:id="rId173"/>
    <p:sldId id="733" r:id="rId174"/>
    <p:sldId id="392" r:id="rId175"/>
    <p:sldId id="394" r:id="rId176"/>
    <p:sldId id="395" r:id="rId177"/>
    <p:sldId id="396" r:id="rId178"/>
    <p:sldId id="622" r:id="rId179"/>
    <p:sldId id="632" r:id="rId180"/>
    <p:sldId id="633" r:id="rId181"/>
    <p:sldId id="623" r:id="rId182"/>
    <p:sldId id="624" r:id="rId183"/>
    <p:sldId id="625" r:id="rId184"/>
    <p:sldId id="626" r:id="rId185"/>
    <p:sldId id="627" r:id="rId186"/>
    <p:sldId id="628" r:id="rId187"/>
    <p:sldId id="629" r:id="rId188"/>
    <p:sldId id="630" r:id="rId189"/>
    <p:sldId id="631" r:id="rId190"/>
    <p:sldId id="399" r:id="rId191"/>
    <p:sldId id="400" r:id="rId192"/>
    <p:sldId id="401" r:id="rId193"/>
    <p:sldId id="634" r:id="rId194"/>
    <p:sldId id="403" r:id="rId195"/>
    <p:sldId id="406" r:id="rId196"/>
    <p:sldId id="407" r:id="rId197"/>
    <p:sldId id="594" r:id="rId198"/>
    <p:sldId id="620" r:id="rId199"/>
    <p:sldId id="408" r:id="rId200"/>
    <p:sldId id="659" r:id="rId201"/>
    <p:sldId id="409" r:id="rId202"/>
    <p:sldId id="657" r:id="rId203"/>
    <p:sldId id="658" r:id="rId204"/>
    <p:sldId id="410" r:id="rId205"/>
    <p:sldId id="411" r:id="rId206"/>
    <p:sldId id="412" r:id="rId207"/>
    <p:sldId id="654" r:id="rId208"/>
    <p:sldId id="413" r:id="rId209"/>
    <p:sldId id="677" r:id="rId210"/>
    <p:sldId id="678" r:id="rId211"/>
    <p:sldId id="679" r:id="rId212"/>
    <p:sldId id="655" r:id="rId213"/>
    <p:sldId id="723" r:id="rId214"/>
    <p:sldId id="724" r:id="rId215"/>
    <p:sldId id="725" r:id="rId216"/>
    <p:sldId id="726" r:id="rId217"/>
    <p:sldId id="415" r:id="rId218"/>
    <p:sldId id="416" r:id="rId219"/>
    <p:sldId id="417" r:id="rId220"/>
    <p:sldId id="418" r:id="rId221"/>
    <p:sldId id="419" r:id="rId222"/>
    <p:sldId id="660" r:id="rId223"/>
    <p:sldId id="661" r:id="rId224"/>
    <p:sldId id="662" r:id="rId225"/>
    <p:sldId id="663" r:id="rId226"/>
    <p:sldId id="664" r:id="rId227"/>
    <p:sldId id="665" r:id="rId228"/>
    <p:sldId id="666" r:id="rId229"/>
    <p:sldId id="667" r:id="rId230"/>
    <p:sldId id="668" r:id="rId231"/>
    <p:sldId id="669" r:id="rId232"/>
    <p:sldId id="735" r:id="rId233"/>
    <p:sldId id="736" r:id="rId234"/>
    <p:sldId id="737" r:id="rId235"/>
    <p:sldId id="738" r:id="rId236"/>
    <p:sldId id="739" r:id="rId237"/>
    <p:sldId id="635" r:id="rId238"/>
    <p:sldId id="636" r:id="rId239"/>
    <p:sldId id="670" r:id="rId240"/>
    <p:sldId id="671" r:id="rId241"/>
    <p:sldId id="673" r:id="rId242"/>
    <p:sldId id="674" r:id="rId243"/>
    <p:sldId id="675" r:id="rId244"/>
    <p:sldId id="676" r:id="rId245"/>
    <p:sldId id="420" r:id="rId246"/>
    <p:sldId id="719" r:id="rId247"/>
    <p:sldId id="720" r:id="rId248"/>
    <p:sldId id="721" r:id="rId249"/>
    <p:sldId id="470" r:id="rId250"/>
    <p:sldId id="472" r:id="rId251"/>
    <p:sldId id="473" r:id="rId252"/>
    <p:sldId id="471" r:id="rId253"/>
    <p:sldId id="652" r:id="rId254"/>
    <p:sldId id="653" r:id="rId255"/>
    <p:sldId id="722" r:id="rId256"/>
    <p:sldId id="681" r:id="rId257"/>
    <p:sldId id="682" r:id="rId258"/>
    <p:sldId id="683" r:id="rId259"/>
    <p:sldId id="684" r:id="rId260"/>
    <p:sldId id="685" r:id="rId261"/>
    <p:sldId id="686" r:id="rId262"/>
    <p:sldId id="687" r:id="rId263"/>
    <p:sldId id="688" r:id="rId264"/>
    <p:sldId id="689" r:id="rId265"/>
    <p:sldId id="690" r:id="rId266"/>
    <p:sldId id="691" r:id="rId267"/>
    <p:sldId id="692" r:id="rId268"/>
    <p:sldId id="693" r:id="rId269"/>
    <p:sldId id="694" r:id="rId270"/>
    <p:sldId id="695" r:id="rId271"/>
    <p:sldId id="696" r:id="rId272"/>
    <p:sldId id="697" r:id="rId273"/>
    <p:sldId id="698" r:id="rId274"/>
    <p:sldId id="699" r:id="rId275"/>
    <p:sldId id="700" r:id="rId276"/>
    <p:sldId id="701" r:id="rId277"/>
    <p:sldId id="702" r:id="rId278"/>
    <p:sldId id="703" r:id="rId279"/>
    <p:sldId id="704" r:id="rId280"/>
    <p:sldId id="705" r:id="rId281"/>
    <p:sldId id="706" r:id="rId282"/>
    <p:sldId id="707" r:id="rId283"/>
    <p:sldId id="708" r:id="rId284"/>
    <p:sldId id="709" r:id="rId285"/>
    <p:sldId id="710" r:id="rId286"/>
    <p:sldId id="711" r:id="rId287"/>
    <p:sldId id="712" r:id="rId288"/>
    <p:sldId id="713" r:id="rId289"/>
    <p:sldId id="714" r:id="rId290"/>
    <p:sldId id="715" r:id="rId291"/>
    <p:sldId id="716" r:id="rId292"/>
    <p:sldId id="478" r:id="rId293"/>
    <p:sldId id="479" r:id="rId294"/>
    <p:sldId id="480" r:id="rId295"/>
    <p:sldId id="481" r:id="rId296"/>
    <p:sldId id="421" r:id="rId297"/>
    <p:sldId id="422" r:id="rId298"/>
    <p:sldId id="424" r:id="rId299"/>
    <p:sldId id="425" r:id="rId300"/>
    <p:sldId id="727" r:id="rId301"/>
    <p:sldId id="728" r:id="rId302"/>
    <p:sldId id="729" r:id="rId303"/>
    <p:sldId id="730" r:id="rId304"/>
    <p:sldId id="731" r:id="rId305"/>
    <p:sldId id="426" r:id="rId306"/>
    <p:sldId id="427" r:id="rId307"/>
    <p:sldId id="428" r:id="rId308"/>
    <p:sldId id="429" r:id="rId309"/>
    <p:sldId id="430" r:id="rId310"/>
    <p:sldId id="431" r:id="rId311"/>
    <p:sldId id="432" r:id="rId312"/>
    <p:sldId id="433" r:id="rId313"/>
    <p:sldId id="434" r:id="rId314"/>
    <p:sldId id="435" r:id="rId315"/>
    <p:sldId id="436" r:id="rId316"/>
    <p:sldId id="437" r:id="rId317"/>
    <p:sldId id="438" r:id="rId318"/>
    <p:sldId id="439" r:id="rId319"/>
    <p:sldId id="544" r:id="rId320"/>
    <p:sldId id="545" r:id="rId321"/>
    <p:sldId id="546" r:id="rId322"/>
    <p:sldId id="547" r:id="rId323"/>
    <p:sldId id="610" r:id="rId324"/>
    <p:sldId id="548" r:id="rId325"/>
    <p:sldId id="440" r:id="rId326"/>
    <p:sldId id="441" r:id="rId327"/>
    <p:sldId id="442" r:id="rId328"/>
    <p:sldId id="443" r:id="rId329"/>
    <p:sldId id="444" r:id="rId330"/>
    <p:sldId id="445" r:id="rId331"/>
    <p:sldId id="446" r:id="rId332"/>
    <p:sldId id="447" r:id="rId333"/>
    <p:sldId id="474" r:id="rId334"/>
    <p:sldId id="448" r:id="rId335"/>
    <p:sldId id="449" r:id="rId336"/>
    <p:sldId id="450" r:id="rId337"/>
    <p:sldId id="451" r:id="rId338"/>
    <p:sldId id="483" r:id="rId339"/>
    <p:sldId id="484" r:id="rId340"/>
    <p:sldId id="485" r:id="rId341"/>
    <p:sldId id="486" r:id="rId342"/>
    <p:sldId id="487" r:id="rId343"/>
    <p:sldId id="488" r:id="rId344"/>
    <p:sldId id="489" r:id="rId345"/>
    <p:sldId id="452" r:id="rId346"/>
    <p:sldId id="612" r:id="rId347"/>
    <p:sldId id="462" r:id="rId348"/>
    <p:sldId id="603" r:id="rId349"/>
    <p:sldId id="611" r:id="rId350"/>
    <p:sldId id="613" r:id="rId351"/>
    <p:sldId id="614" r:id="rId352"/>
    <p:sldId id="615" r:id="rId353"/>
    <p:sldId id="616" r:id="rId354"/>
    <p:sldId id="617" r:id="rId355"/>
    <p:sldId id="618" r:id="rId356"/>
    <p:sldId id="619" r:id="rId357"/>
    <p:sldId id="638" r:id="rId358"/>
    <p:sldId id="515" r:id="rId359"/>
  </p:sldIdLst>
  <p:sldSz cx="9144000" cy="6858000" type="screen4x3"/>
  <p:notesSz cx="6858000" cy="9144000"/>
  <p:custDataLst>
    <p:tags r:id="rId36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66FFFF"/>
    <a:srgbClr val="FF3399"/>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017" autoAdjust="0"/>
  </p:normalViewPr>
  <p:slideViewPr>
    <p:cSldViewPr>
      <p:cViewPr>
        <p:scale>
          <a:sx n="50" d="100"/>
          <a:sy n="50" d="100"/>
        </p:scale>
        <p:origin x="-1080" y="-8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99" Type="http://schemas.openxmlformats.org/officeDocument/2006/relationships/slide" Target="slides/slide290.xml"/><Relationship Id="rId303" Type="http://schemas.openxmlformats.org/officeDocument/2006/relationships/slide" Target="slides/slide294.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324" Type="http://schemas.openxmlformats.org/officeDocument/2006/relationships/slide" Target="slides/slide315.xml"/><Relationship Id="rId345" Type="http://schemas.openxmlformats.org/officeDocument/2006/relationships/slide" Target="slides/slide336.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226" Type="http://schemas.openxmlformats.org/officeDocument/2006/relationships/slide" Target="slides/slide217.xml"/><Relationship Id="rId247" Type="http://schemas.openxmlformats.org/officeDocument/2006/relationships/slide" Target="slides/slide238.xml"/><Relationship Id="rId107" Type="http://schemas.openxmlformats.org/officeDocument/2006/relationships/slide" Target="slides/slide98.xml"/><Relationship Id="rId268" Type="http://schemas.openxmlformats.org/officeDocument/2006/relationships/slide" Target="slides/slide259.xml"/><Relationship Id="rId289" Type="http://schemas.openxmlformats.org/officeDocument/2006/relationships/slide" Target="slides/slide280.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314" Type="http://schemas.openxmlformats.org/officeDocument/2006/relationships/slide" Target="slides/slide305.xml"/><Relationship Id="rId335" Type="http://schemas.openxmlformats.org/officeDocument/2006/relationships/slide" Target="slides/slide326.xml"/><Relationship Id="rId356" Type="http://schemas.openxmlformats.org/officeDocument/2006/relationships/slide" Target="slides/slide347.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16" Type="http://schemas.openxmlformats.org/officeDocument/2006/relationships/slide" Target="slides/slide207.xml"/><Relationship Id="rId237" Type="http://schemas.openxmlformats.org/officeDocument/2006/relationships/slide" Target="slides/slide228.xml"/><Relationship Id="rId258" Type="http://schemas.openxmlformats.org/officeDocument/2006/relationships/slide" Target="slides/slide249.xml"/><Relationship Id="rId279" Type="http://schemas.openxmlformats.org/officeDocument/2006/relationships/slide" Target="slides/slide270.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290" Type="http://schemas.openxmlformats.org/officeDocument/2006/relationships/slide" Target="slides/slide281.xml"/><Relationship Id="rId304" Type="http://schemas.openxmlformats.org/officeDocument/2006/relationships/slide" Target="slides/slide295.xml"/><Relationship Id="rId325" Type="http://schemas.openxmlformats.org/officeDocument/2006/relationships/slide" Target="slides/slide316.xml"/><Relationship Id="rId346" Type="http://schemas.openxmlformats.org/officeDocument/2006/relationships/slide" Target="slides/slide337.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slide" Target="slides/slide197.xml"/><Relationship Id="rId227" Type="http://schemas.openxmlformats.org/officeDocument/2006/relationships/slide" Target="slides/slide218.xml"/><Relationship Id="rId248" Type="http://schemas.openxmlformats.org/officeDocument/2006/relationships/slide" Target="slides/slide239.xml"/><Relationship Id="rId269" Type="http://schemas.openxmlformats.org/officeDocument/2006/relationships/slide" Target="slides/slide260.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280" Type="http://schemas.openxmlformats.org/officeDocument/2006/relationships/slide" Target="slides/slide271.xml"/><Relationship Id="rId315" Type="http://schemas.openxmlformats.org/officeDocument/2006/relationships/slide" Target="slides/slide306.xml"/><Relationship Id="rId336" Type="http://schemas.openxmlformats.org/officeDocument/2006/relationships/slide" Target="slides/slide327.xml"/><Relationship Id="rId357" Type="http://schemas.openxmlformats.org/officeDocument/2006/relationships/slide" Target="slides/slide348.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217" Type="http://schemas.openxmlformats.org/officeDocument/2006/relationships/slide" Target="slides/slide208.xml"/><Relationship Id="rId6" Type="http://schemas.openxmlformats.org/officeDocument/2006/relationships/slideMaster" Target="slideMasters/slideMaster6.xml"/><Relationship Id="rId238" Type="http://schemas.openxmlformats.org/officeDocument/2006/relationships/slide" Target="slides/slide229.xml"/><Relationship Id="rId259" Type="http://schemas.openxmlformats.org/officeDocument/2006/relationships/slide" Target="slides/slide250.xml"/><Relationship Id="rId23" Type="http://schemas.openxmlformats.org/officeDocument/2006/relationships/slide" Target="slides/slide14.xml"/><Relationship Id="rId119" Type="http://schemas.openxmlformats.org/officeDocument/2006/relationships/slide" Target="slides/slide110.xml"/><Relationship Id="rId270" Type="http://schemas.openxmlformats.org/officeDocument/2006/relationships/slide" Target="slides/slide261.xml"/><Relationship Id="rId291" Type="http://schemas.openxmlformats.org/officeDocument/2006/relationships/slide" Target="slides/slide282.xml"/><Relationship Id="rId305" Type="http://schemas.openxmlformats.org/officeDocument/2006/relationships/slide" Target="slides/slide296.xml"/><Relationship Id="rId326" Type="http://schemas.openxmlformats.org/officeDocument/2006/relationships/slide" Target="slides/slide317.xml"/><Relationship Id="rId347" Type="http://schemas.openxmlformats.org/officeDocument/2006/relationships/slide" Target="slides/slide338.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228" Type="http://schemas.openxmlformats.org/officeDocument/2006/relationships/slide" Target="slides/slide219.xml"/><Relationship Id="rId249" Type="http://schemas.openxmlformats.org/officeDocument/2006/relationships/slide" Target="slides/slide240.xml"/><Relationship Id="rId13" Type="http://schemas.openxmlformats.org/officeDocument/2006/relationships/slide" Target="slides/slide4.xml"/><Relationship Id="rId109" Type="http://schemas.openxmlformats.org/officeDocument/2006/relationships/slide" Target="slides/slide100.xml"/><Relationship Id="rId260" Type="http://schemas.openxmlformats.org/officeDocument/2006/relationships/slide" Target="slides/slide251.xml"/><Relationship Id="rId281" Type="http://schemas.openxmlformats.org/officeDocument/2006/relationships/slide" Target="slides/slide272.xml"/><Relationship Id="rId316" Type="http://schemas.openxmlformats.org/officeDocument/2006/relationships/slide" Target="slides/slide307.xml"/><Relationship Id="rId337" Type="http://schemas.openxmlformats.org/officeDocument/2006/relationships/slide" Target="slides/slide328.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358" Type="http://schemas.openxmlformats.org/officeDocument/2006/relationships/slide" Target="slides/slide349.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slide" Target="slides/slide209.xml"/><Relationship Id="rId239" Type="http://schemas.openxmlformats.org/officeDocument/2006/relationships/slide" Target="slides/slide230.xml"/><Relationship Id="rId250" Type="http://schemas.openxmlformats.org/officeDocument/2006/relationships/slide" Target="slides/slide241.xml"/><Relationship Id="rId271" Type="http://schemas.openxmlformats.org/officeDocument/2006/relationships/slide" Target="slides/slide262.xml"/><Relationship Id="rId292" Type="http://schemas.openxmlformats.org/officeDocument/2006/relationships/slide" Target="slides/slide283.xml"/><Relationship Id="rId306" Type="http://schemas.openxmlformats.org/officeDocument/2006/relationships/slide" Target="slides/slide297.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327" Type="http://schemas.openxmlformats.org/officeDocument/2006/relationships/slide" Target="slides/slide318.xml"/><Relationship Id="rId348" Type="http://schemas.openxmlformats.org/officeDocument/2006/relationships/slide" Target="slides/slide339.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229" Type="http://schemas.openxmlformats.org/officeDocument/2006/relationships/slide" Target="slides/slide220.xml"/><Relationship Id="rId240" Type="http://schemas.openxmlformats.org/officeDocument/2006/relationships/slide" Target="slides/slide231.xml"/><Relationship Id="rId261" Type="http://schemas.openxmlformats.org/officeDocument/2006/relationships/slide" Target="slides/slide252.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282" Type="http://schemas.openxmlformats.org/officeDocument/2006/relationships/slide" Target="slides/slide273.xml"/><Relationship Id="rId317" Type="http://schemas.openxmlformats.org/officeDocument/2006/relationships/slide" Target="slides/slide308.xml"/><Relationship Id="rId338" Type="http://schemas.openxmlformats.org/officeDocument/2006/relationships/slide" Target="slides/slide329.xml"/><Relationship Id="rId359" Type="http://schemas.openxmlformats.org/officeDocument/2006/relationships/slide" Target="slides/slide350.xml"/><Relationship Id="rId8" Type="http://schemas.openxmlformats.org/officeDocument/2006/relationships/slideMaster" Target="slideMasters/slideMaster8.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219" Type="http://schemas.openxmlformats.org/officeDocument/2006/relationships/slide" Target="slides/slide210.xml"/><Relationship Id="rId230" Type="http://schemas.openxmlformats.org/officeDocument/2006/relationships/slide" Target="slides/slide221.xml"/><Relationship Id="rId251" Type="http://schemas.openxmlformats.org/officeDocument/2006/relationships/slide" Target="slides/slide242.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72" Type="http://schemas.openxmlformats.org/officeDocument/2006/relationships/slide" Target="slides/slide263.xml"/><Relationship Id="rId293" Type="http://schemas.openxmlformats.org/officeDocument/2006/relationships/slide" Target="slides/slide284.xml"/><Relationship Id="rId307" Type="http://schemas.openxmlformats.org/officeDocument/2006/relationships/slide" Target="slides/slide298.xml"/><Relationship Id="rId328" Type="http://schemas.openxmlformats.org/officeDocument/2006/relationships/slide" Target="slides/slide319.xml"/><Relationship Id="rId349" Type="http://schemas.openxmlformats.org/officeDocument/2006/relationships/slide" Target="slides/slide340.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95" Type="http://schemas.openxmlformats.org/officeDocument/2006/relationships/slide" Target="slides/slide186.xml"/><Relationship Id="rId209" Type="http://schemas.openxmlformats.org/officeDocument/2006/relationships/slide" Target="slides/slide200.xml"/><Relationship Id="rId360" Type="http://schemas.openxmlformats.org/officeDocument/2006/relationships/notesMaster" Target="notesMasters/notesMaster1.xml"/><Relationship Id="rId220" Type="http://schemas.openxmlformats.org/officeDocument/2006/relationships/slide" Target="slides/slide211.xml"/><Relationship Id="rId241" Type="http://schemas.openxmlformats.org/officeDocument/2006/relationships/slide" Target="slides/slide23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262" Type="http://schemas.openxmlformats.org/officeDocument/2006/relationships/slide" Target="slides/slide253.xml"/><Relationship Id="rId283" Type="http://schemas.openxmlformats.org/officeDocument/2006/relationships/slide" Target="slides/slide274.xml"/><Relationship Id="rId313" Type="http://schemas.openxmlformats.org/officeDocument/2006/relationships/slide" Target="slides/slide304.xml"/><Relationship Id="rId318" Type="http://schemas.openxmlformats.org/officeDocument/2006/relationships/slide" Target="slides/slide309.xml"/><Relationship Id="rId339" Type="http://schemas.openxmlformats.org/officeDocument/2006/relationships/slide" Target="slides/slide330.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334" Type="http://schemas.openxmlformats.org/officeDocument/2006/relationships/slide" Target="slides/slide325.xml"/><Relationship Id="rId350" Type="http://schemas.openxmlformats.org/officeDocument/2006/relationships/slide" Target="slides/slide341.xml"/><Relationship Id="rId355" Type="http://schemas.openxmlformats.org/officeDocument/2006/relationships/slide" Target="slides/slide3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10" Type="http://schemas.openxmlformats.org/officeDocument/2006/relationships/slide" Target="slides/slide201.xml"/><Relationship Id="rId215" Type="http://schemas.openxmlformats.org/officeDocument/2006/relationships/slide" Target="slides/slide206.xml"/><Relationship Id="rId236" Type="http://schemas.openxmlformats.org/officeDocument/2006/relationships/slide" Target="slides/slide227.xml"/><Relationship Id="rId257" Type="http://schemas.openxmlformats.org/officeDocument/2006/relationships/slide" Target="slides/slide248.xml"/><Relationship Id="rId278" Type="http://schemas.openxmlformats.org/officeDocument/2006/relationships/slide" Target="slides/slide269.xml"/><Relationship Id="rId26" Type="http://schemas.openxmlformats.org/officeDocument/2006/relationships/slide" Target="slides/slide17.xml"/><Relationship Id="rId231" Type="http://schemas.openxmlformats.org/officeDocument/2006/relationships/slide" Target="slides/slide222.xml"/><Relationship Id="rId252" Type="http://schemas.openxmlformats.org/officeDocument/2006/relationships/slide" Target="slides/slide243.xml"/><Relationship Id="rId273" Type="http://schemas.openxmlformats.org/officeDocument/2006/relationships/slide" Target="slides/slide264.xml"/><Relationship Id="rId294" Type="http://schemas.openxmlformats.org/officeDocument/2006/relationships/slide" Target="slides/slide285.xml"/><Relationship Id="rId308" Type="http://schemas.openxmlformats.org/officeDocument/2006/relationships/slide" Target="slides/slide299.xml"/><Relationship Id="rId329" Type="http://schemas.openxmlformats.org/officeDocument/2006/relationships/slide" Target="slides/slide320.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340" Type="http://schemas.openxmlformats.org/officeDocument/2006/relationships/slide" Target="slides/slide331.xml"/><Relationship Id="rId361" Type="http://schemas.openxmlformats.org/officeDocument/2006/relationships/tags" Target="tags/tag1.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slide" Target="slides/slide212.xml"/><Relationship Id="rId242" Type="http://schemas.openxmlformats.org/officeDocument/2006/relationships/slide" Target="slides/slide233.xml"/><Relationship Id="rId263" Type="http://schemas.openxmlformats.org/officeDocument/2006/relationships/slide" Target="slides/slide254.xml"/><Relationship Id="rId284" Type="http://schemas.openxmlformats.org/officeDocument/2006/relationships/slide" Target="slides/slide275.xml"/><Relationship Id="rId319" Type="http://schemas.openxmlformats.org/officeDocument/2006/relationships/slide" Target="slides/slide310.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330" Type="http://schemas.openxmlformats.org/officeDocument/2006/relationships/slide" Target="slides/slide321.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351" Type="http://schemas.openxmlformats.org/officeDocument/2006/relationships/slide" Target="slides/slide342.xml"/><Relationship Id="rId211" Type="http://schemas.openxmlformats.org/officeDocument/2006/relationships/slide" Target="slides/slide202.xml"/><Relationship Id="rId232" Type="http://schemas.openxmlformats.org/officeDocument/2006/relationships/slide" Target="slides/slide223.xml"/><Relationship Id="rId253" Type="http://schemas.openxmlformats.org/officeDocument/2006/relationships/slide" Target="slides/slide244.xml"/><Relationship Id="rId274" Type="http://schemas.openxmlformats.org/officeDocument/2006/relationships/slide" Target="slides/slide265.xml"/><Relationship Id="rId295" Type="http://schemas.openxmlformats.org/officeDocument/2006/relationships/slide" Target="slides/slide286.xml"/><Relationship Id="rId309" Type="http://schemas.openxmlformats.org/officeDocument/2006/relationships/slide" Target="slides/slide300.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320" Type="http://schemas.openxmlformats.org/officeDocument/2006/relationships/slide" Target="slides/slide311.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341" Type="http://schemas.openxmlformats.org/officeDocument/2006/relationships/slide" Target="slides/slide332.xml"/><Relationship Id="rId362" Type="http://schemas.openxmlformats.org/officeDocument/2006/relationships/presProps" Target="presProps.xml"/><Relationship Id="rId201" Type="http://schemas.openxmlformats.org/officeDocument/2006/relationships/slide" Target="slides/slide192.xml"/><Relationship Id="rId222" Type="http://schemas.openxmlformats.org/officeDocument/2006/relationships/slide" Target="slides/slide213.xml"/><Relationship Id="rId243" Type="http://schemas.openxmlformats.org/officeDocument/2006/relationships/slide" Target="slides/slide234.xml"/><Relationship Id="rId264" Type="http://schemas.openxmlformats.org/officeDocument/2006/relationships/slide" Target="slides/slide255.xml"/><Relationship Id="rId285" Type="http://schemas.openxmlformats.org/officeDocument/2006/relationships/slide" Target="slides/slide276.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310" Type="http://schemas.openxmlformats.org/officeDocument/2006/relationships/slide" Target="slides/slide301.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331" Type="http://schemas.openxmlformats.org/officeDocument/2006/relationships/slide" Target="slides/slide322.xml"/><Relationship Id="rId352" Type="http://schemas.openxmlformats.org/officeDocument/2006/relationships/slide" Target="slides/slide343.xml"/><Relationship Id="rId1" Type="http://schemas.openxmlformats.org/officeDocument/2006/relationships/slideMaster" Target="slideMasters/slideMaster1.xml"/><Relationship Id="rId212" Type="http://schemas.openxmlformats.org/officeDocument/2006/relationships/slide" Target="slides/slide203.xml"/><Relationship Id="rId233" Type="http://schemas.openxmlformats.org/officeDocument/2006/relationships/slide" Target="slides/slide224.xml"/><Relationship Id="rId254" Type="http://schemas.openxmlformats.org/officeDocument/2006/relationships/slide" Target="slides/slide245.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275" Type="http://schemas.openxmlformats.org/officeDocument/2006/relationships/slide" Target="slides/slide266.xml"/><Relationship Id="rId296" Type="http://schemas.openxmlformats.org/officeDocument/2006/relationships/slide" Target="slides/slide287.xml"/><Relationship Id="rId300" Type="http://schemas.openxmlformats.org/officeDocument/2006/relationships/slide" Target="slides/slide291.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321" Type="http://schemas.openxmlformats.org/officeDocument/2006/relationships/slide" Target="slides/slide312.xml"/><Relationship Id="rId342" Type="http://schemas.openxmlformats.org/officeDocument/2006/relationships/slide" Target="slides/slide333.xml"/><Relationship Id="rId363" Type="http://schemas.openxmlformats.org/officeDocument/2006/relationships/viewProps" Target="viewProps.xml"/><Relationship Id="rId202" Type="http://schemas.openxmlformats.org/officeDocument/2006/relationships/slide" Target="slides/slide193.xml"/><Relationship Id="rId223" Type="http://schemas.openxmlformats.org/officeDocument/2006/relationships/slide" Target="slides/slide214.xml"/><Relationship Id="rId244" Type="http://schemas.openxmlformats.org/officeDocument/2006/relationships/slide" Target="slides/slide235.xml"/><Relationship Id="rId18" Type="http://schemas.openxmlformats.org/officeDocument/2006/relationships/slide" Target="slides/slide9.xml"/><Relationship Id="rId39" Type="http://schemas.openxmlformats.org/officeDocument/2006/relationships/slide" Target="slides/slide30.xml"/><Relationship Id="rId265" Type="http://schemas.openxmlformats.org/officeDocument/2006/relationships/slide" Target="slides/slide256.xml"/><Relationship Id="rId286" Type="http://schemas.openxmlformats.org/officeDocument/2006/relationships/slide" Target="slides/slide277.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311" Type="http://schemas.openxmlformats.org/officeDocument/2006/relationships/slide" Target="slides/slide302.xml"/><Relationship Id="rId332" Type="http://schemas.openxmlformats.org/officeDocument/2006/relationships/slide" Target="slides/slide323.xml"/><Relationship Id="rId353" Type="http://schemas.openxmlformats.org/officeDocument/2006/relationships/slide" Target="slides/slide344.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34" Type="http://schemas.openxmlformats.org/officeDocument/2006/relationships/slide" Target="slides/slide225.xml"/><Relationship Id="rId2" Type="http://schemas.openxmlformats.org/officeDocument/2006/relationships/slideMaster" Target="slideMasters/slideMaster2.xml"/><Relationship Id="rId29" Type="http://schemas.openxmlformats.org/officeDocument/2006/relationships/slide" Target="slides/slide20.xml"/><Relationship Id="rId255" Type="http://schemas.openxmlformats.org/officeDocument/2006/relationships/slide" Target="slides/slide246.xml"/><Relationship Id="rId276" Type="http://schemas.openxmlformats.org/officeDocument/2006/relationships/slide" Target="slides/slide267.xml"/><Relationship Id="rId297" Type="http://schemas.openxmlformats.org/officeDocument/2006/relationships/slide" Target="slides/slide288.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301" Type="http://schemas.openxmlformats.org/officeDocument/2006/relationships/slide" Target="slides/slide292.xml"/><Relationship Id="rId322" Type="http://schemas.openxmlformats.org/officeDocument/2006/relationships/slide" Target="slides/slide313.xml"/><Relationship Id="rId343" Type="http://schemas.openxmlformats.org/officeDocument/2006/relationships/slide" Target="slides/slide334.xml"/><Relationship Id="rId364" Type="http://schemas.openxmlformats.org/officeDocument/2006/relationships/theme" Target="theme/theme1.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224" Type="http://schemas.openxmlformats.org/officeDocument/2006/relationships/slide" Target="slides/slide215.xml"/><Relationship Id="rId245" Type="http://schemas.openxmlformats.org/officeDocument/2006/relationships/slide" Target="slides/slide236.xml"/><Relationship Id="rId266" Type="http://schemas.openxmlformats.org/officeDocument/2006/relationships/slide" Target="slides/slide257.xml"/><Relationship Id="rId287" Type="http://schemas.openxmlformats.org/officeDocument/2006/relationships/slide" Target="slides/slide278.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312" Type="http://schemas.openxmlformats.org/officeDocument/2006/relationships/slide" Target="slides/slide303.xml"/><Relationship Id="rId333" Type="http://schemas.openxmlformats.org/officeDocument/2006/relationships/slide" Target="slides/slide324.xml"/><Relationship Id="rId354" Type="http://schemas.openxmlformats.org/officeDocument/2006/relationships/slide" Target="slides/slide34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189" Type="http://schemas.openxmlformats.org/officeDocument/2006/relationships/slide" Target="slides/slide180.xml"/><Relationship Id="rId3" Type="http://schemas.openxmlformats.org/officeDocument/2006/relationships/slideMaster" Target="slideMasters/slideMaster3.xml"/><Relationship Id="rId214" Type="http://schemas.openxmlformats.org/officeDocument/2006/relationships/slide" Target="slides/slide205.xml"/><Relationship Id="rId235" Type="http://schemas.openxmlformats.org/officeDocument/2006/relationships/slide" Target="slides/slide226.xml"/><Relationship Id="rId256" Type="http://schemas.openxmlformats.org/officeDocument/2006/relationships/slide" Target="slides/slide247.xml"/><Relationship Id="rId277" Type="http://schemas.openxmlformats.org/officeDocument/2006/relationships/slide" Target="slides/slide268.xml"/><Relationship Id="rId298" Type="http://schemas.openxmlformats.org/officeDocument/2006/relationships/slide" Target="slides/slide289.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302" Type="http://schemas.openxmlformats.org/officeDocument/2006/relationships/slide" Target="slides/slide293.xml"/><Relationship Id="rId323" Type="http://schemas.openxmlformats.org/officeDocument/2006/relationships/slide" Target="slides/slide314.xml"/><Relationship Id="rId344" Type="http://schemas.openxmlformats.org/officeDocument/2006/relationships/slide" Target="slides/slide335.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179" Type="http://schemas.openxmlformats.org/officeDocument/2006/relationships/slide" Target="slides/slide170.xml"/><Relationship Id="rId365" Type="http://schemas.openxmlformats.org/officeDocument/2006/relationships/tableStyles" Target="tableStyles.xml"/><Relationship Id="rId190" Type="http://schemas.openxmlformats.org/officeDocument/2006/relationships/slide" Target="slides/slide181.xml"/><Relationship Id="rId204" Type="http://schemas.openxmlformats.org/officeDocument/2006/relationships/slide" Target="slides/slide195.xml"/><Relationship Id="rId225" Type="http://schemas.openxmlformats.org/officeDocument/2006/relationships/slide" Target="slides/slide216.xml"/><Relationship Id="rId246" Type="http://schemas.openxmlformats.org/officeDocument/2006/relationships/slide" Target="slides/slide237.xml"/><Relationship Id="rId267" Type="http://schemas.openxmlformats.org/officeDocument/2006/relationships/slide" Target="slides/slide258.xml"/><Relationship Id="rId288" Type="http://schemas.openxmlformats.org/officeDocument/2006/relationships/slide" Target="slides/slide279.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113580-E42C-48DD-9C3F-E4ABFF5CE08E}"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357BB5A1-C0D0-48F7-827E-ECC273B46914}">
      <dgm:prSet phldrT="[Text]"/>
      <dgm:spPr/>
      <dgm:t>
        <a:bodyPr/>
        <a:lstStyle/>
        <a:p>
          <a:r>
            <a:rPr lang="en-US" dirty="0" smtClean="0"/>
            <a:t>1</a:t>
          </a:r>
          <a:endParaRPr lang="en-US" dirty="0"/>
        </a:p>
      </dgm:t>
    </dgm:pt>
    <dgm:pt modelId="{44C8E4E1-BCB7-4668-9758-FDE121162646}" type="parTrans" cxnId="{5616B939-A83D-4628-AE78-9153D7BDFF37}">
      <dgm:prSet/>
      <dgm:spPr/>
      <dgm:t>
        <a:bodyPr/>
        <a:lstStyle/>
        <a:p>
          <a:endParaRPr lang="en-US"/>
        </a:p>
      </dgm:t>
    </dgm:pt>
    <dgm:pt modelId="{2BB70D13-AEDC-4DD4-B965-C1D5472AA713}" type="sibTrans" cxnId="{5616B939-A83D-4628-AE78-9153D7BDFF37}">
      <dgm:prSet/>
      <dgm:spPr/>
      <dgm:t>
        <a:bodyPr/>
        <a:lstStyle/>
        <a:p>
          <a:endParaRPr lang="en-US"/>
        </a:p>
      </dgm:t>
    </dgm:pt>
    <dgm:pt modelId="{63E3D062-854E-45C0-8270-7F4D50B842A3}">
      <dgm:prSet phldrT="[Text]" custT="1"/>
      <dgm:spPr/>
      <dgm:t>
        <a:bodyPr/>
        <a:lstStyle/>
        <a:p>
          <a:pPr rtl="0"/>
          <a:r>
            <a:rPr lang="id-ID" sz="1600" b="0" dirty="0" smtClean="0"/>
            <a:t>Perkembangan ekonomi yang sangat dinamis baik di tingkat nasional, regional, serta internasional</a:t>
          </a:r>
          <a:r>
            <a:rPr lang="en-US" sz="1600" b="0" dirty="0" smtClean="0"/>
            <a:t>, </a:t>
          </a:r>
          <a:r>
            <a:rPr lang="en-US" sz="1600" b="0" dirty="0" err="1" smtClean="0"/>
            <a:t>misalnya</a:t>
          </a:r>
          <a:r>
            <a:rPr lang="en-US" sz="1600" b="0" dirty="0" smtClean="0"/>
            <a:t> </a:t>
          </a:r>
          <a:r>
            <a:rPr lang="en-US" sz="1600" b="0" dirty="0" err="1" smtClean="0"/>
            <a:t>perbankan</a:t>
          </a:r>
          <a:r>
            <a:rPr lang="en-US" sz="1600" b="0" dirty="0" smtClean="0"/>
            <a:t> </a:t>
          </a:r>
          <a:r>
            <a:rPr lang="en-US" sz="1600" b="0" dirty="0" err="1" smtClean="0"/>
            <a:t>syariah</a:t>
          </a:r>
          <a:endParaRPr lang="en-US" sz="1600" dirty="0"/>
        </a:p>
      </dgm:t>
    </dgm:pt>
    <dgm:pt modelId="{A1EA088A-9E62-404C-9795-8106AB556D65}" type="parTrans" cxnId="{124D69B1-D1B9-407A-9083-C3027570EBF4}">
      <dgm:prSet/>
      <dgm:spPr/>
      <dgm:t>
        <a:bodyPr/>
        <a:lstStyle/>
        <a:p>
          <a:endParaRPr lang="en-US"/>
        </a:p>
      </dgm:t>
    </dgm:pt>
    <dgm:pt modelId="{563938A1-9C54-4A2C-A1D3-B55D99B6875F}" type="sibTrans" cxnId="{124D69B1-D1B9-407A-9083-C3027570EBF4}">
      <dgm:prSet/>
      <dgm:spPr/>
      <dgm:t>
        <a:bodyPr/>
        <a:lstStyle/>
        <a:p>
          <a:endParaRPr lang="en-US"/>
        </a:p>
      </dgm:t>
    </dgm:pt>
    <dgm:pt modelId="{395CBABB-2EA2-455A-B221-85CA71967F0E}">
      <dgm:prSet phldrT="[Text]"/>
      <dgm:spPr/>
      <dgm:t>
        <a:bodyPr/>
        <a:lstStyle/>
        <a:p>
          <a:r>
            <a:rPr lang="en-US" dirty="0" smtClean="0"/>
            <a:t>2</a:t>
          </a:r>
          <a:endParaRPr lang="en-US" dirty="0"/>
        </a:p>
      </dgm:t>
    </dgm:pt>
    <dgm:pt modelId="{B740D115-0C12-4FF5-BDAB-0FE9D1551626}" type="parTrans" cxnId="{A991B02F-08B7-41A2-903A-0DD3C10D5DB0}">
      <dgm:prSet/>
      <dgm:spPr/>
      <dgm:t>
        <a:bodyPr/>
        <a:lstStyle/>
        <a:p>
          <a:endParaRPr lang="en-US"/>
        </a:p>
      </dgm:t>
    </dgm:pt>
    <dgm:pt modelId="{77934F47-8E54-4905-8ADA-F0981B5EE9EC}" type="sibTrans" cxnId="{A991B02F-08B7-41A2-903A-0DD3C10D5DB0}">
      <dgm:prSet/>
      <dgm:spPr/>
      <dgm:t>
        <a:bodyPr/>
        <a:lstStyle/>
        <a:p>
          <a:endParaRPr lang="en-US"/>
        </a:p>
      </dgm:t>
    </dgm:pt>
    <dgm:pt modelId="{A14898A9-9658-44CF-BC31-0F028A09D881}">
      <dgm:prSet phldrT="[Text]" custT="1"/>
      <dgm:spPr/>
      <dgm:t>
        <a:bodyPr/>
        <a:lstStyle/>
        <a:p>
          <a:pPr rtl="0"/>
          <a:r>
            <a:rPr lang="en-US" sz="1600" b="0" dirty="0" smtClean="0"/>
            <a:t>P</a:t>
          </a:r>
          <a:r>
            <a:rPr lang="id-ID" sz="1600" b="0" dirty="0" smtClean="0"/>
            <a:t>erkembangan transaksi bisnis</a:t>
          </a:r>
          <a:r>
            <a:rPr lang="en-US" sz="1600" b="0" dirty="0" smtClean="0"/>
            <a:t>, </a:t>
          </a:r>
          <a:r>
            <a:rPr lang="en-US" sz="1600" b="0" dirty="0" err="1" smtClean="0"/>
            <a:t>misalnya</a:t>
          </a:r>
          <a:r>
            <a:rPr lang="en-US" sz="1600" b="0" dirty="0" smtClean="0"/>
            <a:t> </a:t>
          </a:r>
          <a:r>
            <a:rPr lang="en-US" sz="1600" b="0" dirty="0" err="1" smtClean="0"/>
            <a:t>ekspor</a:t>
          </a:r>
          <a:r>
            <a:rPr lang="en-US" sz="1600" b="0" dirty="0" smtClean="0"/>
            <a:t> </a:t>
          </a:r>
          <a:r>
            <a:rPr lang="en-US" sz="1600" b="0" dirty="0" err="1" smtClean="0"/>
            <a:t>jasa</a:t>
          </a:r>
          <a:endParaRPr lang="en-US" sz="1600" dirty="0"/>
        </a:p>
      </dgm:t>
    </dgm:pt>
    <dgm:pt modelId="{54A3FEB4-8EB5-431B-AAC0-C40217AA6DC2}" type="parTrans" cxnId="{6A0FEE32-26F8-476F-B34C-F5B3BF53B76F}">
      <dgm:prSet/>
      <dgm:spPr/>
      <dgm:t>
        <a:bodyPr/>
        <a:lstStyle/>
        <a:p>
          <a:endParaRPr lang="en-US"/>
        </a:p>
      </dgm:t>
    </dgm:pt>
    <dgm:pt modelId="{7FD19B23-0AAB-4B21-A5AE-DDD22A37BA66}" type="sibTrans" cxnId="{6A0FEE32-26F8-476F-B34C-F5B3BF53B76F}">
      <dgm:prSet/>
      <dgm:spPr/>
      <dgm:t>
        <a:bodyPr/>
        <a:lstStyle/>
        <a:p>
          <a:endParaRPr lang="en-US"/>
        </a:p>
      </dgm:t>
    </dgm:pt>
    <dgm:pt modelId="{44DD3595-9346-456D-B7D9-14404AC95A29}">
      <dgm:prSet phldrT="[Text]"/>
      <dgm:spPr/>
      <dgm:t>
        <a:bodyPr/>
        <a:lstStyle/>
        <a:p>
          <a:r>
            <a:rPr lang="en-US" dirty="0" smtClean="0"/>
            <a:t>3</a:t>
          </a:r>
          <a:endParaRPr lang="en-US" dirty="0"/>
        </a:p>
      </dgm:t>
    </dgm:pt>
    <dgm:pt modelId="{0415CB1A-30D4-4BB2-A949-88AEBE33D504}" type="parTrans" cxnId="{D0DF4F66-2308-4A53-9325-91A3D45349FC}">
      <dgm:prSet/>
      <dgm:spPr/>
      <dgm:t>
        <a:bodyPr/>
        <a:lstStyle/>
        <a:p>
          <a:endParaRPr lang="en-US"/>
        </a:p>
      </dgm:t>
    </dgm:pt>
    <dgm:pt modelId="{D8F85EB1-821B-4725-856F-93F82A6B8B9B}" type="sibTrans" cxnId="{D0DF4F66-2308-4A53-9325-91A3D45349FC}">
      <dgm:prSet/>
      <dgm:spPr/>
      <dgm:t>
        <a:bodyPr/>
        <a:lstStyle/>
        <a:p>
          <a:endParaRPr lang="en-US"/>
        </a:p>
      </dgm:t>
    </dgm:pt>
    <dgm:pt modelId="{CE7491F7-53AF-4FE0-A55F-3689C8F0BC7A}">
      <dgm:prSet phldrT="[Text]" custT="1"/>
      <dgm:spPr/>
      <dgm:t>
        <a:bodyPr/>
        <a:lstStyle/>
        <a:p>
          <a:pPr rtl="0"/>
          <a:r>
            <a:rPr lang="en-US" sz="1600" b="0" dirty="0" err="1" smtClean="0"/>
            <a:t>Adanya</a:t>
          </a:r>
          <a:r>
            <a:rPr lang="en-US" sz="1600" b="0" dirty="0" smtClean="0"/>
            <a:t> p</a:t>
          </a:r>
          <a:r>
            <a:rPr lang="id-ID" sz="1600" b="0" dirty="0" smtClean="0"/>
            <a:t>erubahan UU KUP</a:t>
          </a:r>
          <a:r>
            <a:rPr lang="en-US" sz="1600" b="0" dirty="0" smtClean="0"/>
            <a:t> yang </a:t>
          </a:r>
          <a:r>
            <a:rPr lang="en-US" sz="1600" b="0" dirty="0" err="1" smtClean="0"/>
            <a:t>berpengaruh</a:t>
          </a:r>
          <a:r>
            <a:rPr lang="en-US" sz="1600" b="0" dirty="0" smtClean="0"/>
            <a:t> </a:t>
          </a:r>
          <a:r>
            <a:rPr lang="en-US" sz="1600" b="0" dirty="0" err="1" smtClean="0"/>
            <a:t>terhadap</a:t>
          </a:r>
          <a:r>
            <a:rPr lang="en-US" sz="1600" b="0" dirty="0" smtClean="0"/>
            <a:t> </a:t>
          </a:r>
          <a:r>
            <a:rPr lang="en-US" sz="1600" b="0" dirty="0" err="1" smtClean="0"/>
            <a:t>ketentuan</a:t>
          </a:r>
          <a:r>
            <a:rPr lang="en-US" sz="1600" b="0" dirty="0" smtClean="0"/>
            <a:t> PPN, </a:t>
          </a:r>
          <a:r>
            <a:rPr lang="en-US" sz="1600" b="0" dirty="0" err="1" smtClean="0"/>
            <a:t>misalnya</a:t>
          </a:r>
          <a:r>
            <a:rPr lang="en-US" sz="1600" b="0" dirty="0" smtClean="0"/>
            <a:t> </a:t>
          </a:r>
          <a:r>
            <a:rPr lang="en-US" sz="1600" b="0" dirty="0" err="1" smtClean="0"/>
            <a:t>restitusi</a:t>
          </a:r>
          <a:r>
            <a:rPr lang="en-US" sz="1600" b="0" dirty="0" smtClean="0"/>
            <a:t>, </a:t>
          </a:r>
          <a:r>
            <a:rPr lang="en-US" sz="1600" b="0" dirty="0" err="1" smtClean="0"/>
            <a:t>tanggung</a:t>
          </a:r>
          <a:r>
            <a:rPr lang="en-US" sz="1600" b="0" dirty="0" smtClean="0"/>
            <a:t> </a:t>
          </a:r>
          <a:r>
            <a:rPr lang="en-US" sz="1600" b="0" dirty="0" err="1" smtClean="0"/>
            <a:t>renteng</a:t>
          </a:r>
          <a:r>
            <a:rPr lang="en-US" sz="1600" b="0" dirty="0" smtClean="0"/>
            <a:t>, </a:t>
          </a:r>
          <a:r>
            <a:rPr lang="en-US" sz="1600" b="0" dirty="0" err="1" smtClean="0"/>
            <a:t>dan</a:t>
          </a:r>
          <a:r>
            <a:rPr lang="en-US" sz="1600" b="0" dirty="0" smtClean="0"/>
            <a:t> </a:t>
          </a:r>
          <a:r>
            <a:rPr lang="en-US" sz="1600" b="0" dirty="0" err="1" smtClean="0"/>
            <a:t>gagal</a:t>
          </a:r>
          <a:r>
            <a:rPr lang="en-US" sz="1600" b="0" dirty="0" smtClean="0"/>
            <a:t> </a:t>
          </a:r>
          <a:r>
            <a:rPr lang="en-US" sz="1600" b="0" dirty="0" err="1" smtClean="0"/>
            <a:t>berproduksi</a:t>
          </a:r>
          <a:r>
            <a:rPr lang="en-US" sz="1600" b="0" dirty="0" smtClean="0"/>
            <a:t>.</a:t>
          </a:r>
          <a:endParaRPr lang="en-US" sz="1600" dirty="0"/>
        </a:p>
      </dgm:t>
    </dgm:pt>
    <dgm:pt modelId="{175D3506-4EF8-403F-9E41-786E7E0F1EE1}" type="parTrans" cxnId="{24C4E1E3-2A91-4342-9B20-1C8F902B17BF}">
      <dgm:prSet/>
      <dgm:spPr/>
      <dgm:t>
        <a:bodyPr/>
        <a:lstStyle/>
        <a:p>
          <a:endParaRPr lang="en-US"/>
        </a:p>
      </dgm:t>
    </dgm:pt>
    <dgm:pt modelId="{94BAA77F-3D1A-475D-9691-11D54CE6EACD}" type="sibTrans" cxnId="{24C4E1E3-2A91-4342-9B20-1C8F902B17BF}">
      <dgm:prSet/>
      <dgm:spPr/>
      <dgm:t>
        <a:bodyPr/>
        <a:lstStyle/>
        <a:p>
          <a:endParaRPr lang="en-US"/>
        </a:p>
      </dgm:t>
    </dgm:pt>
    <dgm:pt modelId="{A733CF1C-8149-4C3B-A03D-5EE3E7F8D65F}">
      <dgm:prSet phldrT="[Text]"/>
      <dgm:spPr/>
      <dgm:t>
        <a:bodyPr/>
        <a:lstStyle/>
        <a:p>
          <a:r>
            <a:rPr lang="en-US" dirty="0" smtClean="0"/>
            <a:t>4</a:t>
          </a:r>
          <a:endParaRPr lang="en-US" dirty="0"/>
        </a:p>
      </dgm:t>
    </dgm:pt>
    <dgm:pt modelId="{DA35594B-A62F-418B-AA98-8C94B14F5993}" type="parTrans" cxnId="{5FE92D16-CEAB-4B0D-9CB8-08BA708F8BB5}">
      <dgm:prSet/>
      <dgm:spPr/>
      <dgm:t>
        <a:bodyPr/>
        <a:lstStyle/>
        <a:p>
          <a:endParaRPr lang="en-US"/>
        </a:p>
      </dgm:t>
    </dgm:pt>
    <dgm:pt modelId="{A3F92EA4-61C1-445D-BE6E-AE4B9A459FCC}" type="sibTrans" cxnId="{5FE92D16-CEAB-4B0D-9CB8-08BA708F8BB5}">
      <dgm:prSet/>
      <dgm:spPr/>
      <dgm:t>
        <a:bodyPr/>
        <a:lstStyle/>
        <a:p>
          <a:endParaRPr lang="en-US"/>
        </a:p>
      </dgm:t>
    </dgm:pt>
    <dgm:pt modelId="{90AB0F79-4FE8-4C36-89DE-A13749AC3228}">
      <dgm:prSet custT="1"/>
      <dgm:spPr/>
      <dgm:t>
        <a:bodyPr/>
        <a:lstStyle/>
        <a:p>
          <a:r>
            <a:rPr lang="en-US" sz="1600" b="0" dirty="0" smtClean="0"/>
            <a:t>P</a:t>
          </a:r>
          <a:r>
            <a:rPr lang="id-ID" sz="1600" b="0" dirty="0" smtClean="0"/>
            <a:t>erubahan pola konsumsi masyarakat terhadap barang dan jasa</a:t>
          </a:r>
          <a:r>
            <a:rPr lang="en-US" sz="1600" b="0" dirty="0" smtClean="0"/>
            <a:t>, </a:t>
          </a:r>
          <a:r>
            <a:rPr lang="en-US" sz="1600" b="0" dirty="0" err="1" smtClean="0"/>
            <a:t>misalnya</a:t>
          </a:r>
          <a:r>
            <a:rPr lang="en-US" sz="1600" b="0" dirty="0" smtClean="0"/>
            <a:t> </a:t>
          </a:r>
          <a:r>
            <a:rPr lang="en-US" sz="1600" b="0" dirty="0" err="1" smtClean="0"/>
            <a:t>barang</a:t>
          </a:r>
          <a:r>
            <a:rPr lang="en-US" sz="1600" b="0" dirty="0" smtClean="0"/>
            <a:t> </a:t>
          </a:r>
          <a:r>
            <a:rPr lang="en-US" sz="1600" b="0" dirty="0" err="1" smtClean="0"/>
            <a:t>mewah</a:t>
          </a:r>
          <a:endParaRPr lang="en-US" sz="1600" dirty="0"/>
        </a:p>
      </dgm:t>
    </dgm:pt>
    <dgm:pt modelId="{1C06697B-220E-40FA-904A-971C8F231F0D}" type="parTrans" cxnId="{F9175E10-D6E2-4E6A-AF5C-9535CF5BB576}">
      <dgm:prSet/>
      <dgm:spPr/>
      <dgm:t>
        <a:bodyPr/>
        <a:lstStyle/>
        <a:p>
          <a:endParaRPr lang="en-US"/>
        </a:p>
      </dgm:t>
    </dgm:pt>
    <dgm:pt modelId="{B4E44A8D-6998-49AA-BE40-6EB1FD287799}" type="sibTrans" cxnId="{F9175E10-D6E2-4E6A-AF5C-9535CF5BB576}">
      <dgm:prSet/>
      <dgm:spPr/>
      <dgm:t>
        <a:bodyPr/>
        <a:lstStyle/>
        <a:p>
          <a:endParaRPr lang="en-US"/>
        </a:p>
      </dgm:t>
    </dgm:pt>
    <dgm:pt modelId="{091494A7-CE77-4CC4-BF6B-0232ED702CEF}">
      <dgm:prSet phldrT="[Text]"/>
      <dgm:spPr/>
      <dgm:t>
        <a:bodyPr/>
        <a:lstStyle/>
        <a:p>
          <a:r>
            <a:rPr lang="en-US" dirty="0" smtClean="0"/>
            <a:t>5</a:t>
          </a:r>
          <a:endParaRPr lang="en-US" dirty="0"/>
        </a:p>
      </dgm:t>
    </dgm:pt>
    <dgm:pt modelId="{36B89A96-D18A-4B36-A283-EEF8A38643C3}" type="parTrans" cxnId="{F100F539-B827-4904-9AAE-F3838709698B}">
      <dgm:prSet/>
      <dgm:spPr/>
      <dgm:t>
        <a:bodyPr/>
        <a:lstStyle/>
        <a:p>
          <a:endParaRPr lang="en-US"/>
        </a:p>
      </dgm:t>
    </dgm:pt>
    <dgm:pt modelId="{D2DD6857-BAB5-4158-9725-523CB46C4651}" type="sibTrans" cxnId="{F100F539-B827-4904-9AAE-F3838709698B}">
      <dgm:prSet/>
      <dgm:spPr/>
      <dgm:t>
        <a:bodyPr/>
        <a:lstStyle/>
        <a:p>
          <a:endParaRPr lang="en-US"/>
        </a:p>
      </dgm:t>
    </dgm:pt>
    <dgm:pt modelId="{BFC665BA-7AAE-4419-9758-237D2E25EFE6}">
      <dgm:prSet phldrT="[Text]"/>
      <dgm:spPr/>
      <dgm:t>
        <a:bodyPr/>
        <a:lstStyle/>
        <a:p>
          <a:r>
            <a:rPr lang="en-US" dirty="0" smtClean="0"/>
            <a:t>6</a:t>
          </a:r>
          <a:endParaRPr lang="en-US" dirty="0"/>
        </a:p>
      </dgm:t>
    </dgm:pt>
    <dgm:pt modelId="{21DCF344-5572-43B1-9450-2A8CC70937D8}" type="parTrans" cxnId="{014FDF57-3DAC-4A55-92F9-87B17FA2FF9E}">
      <dgm:prSet/>
      <dgm:spPr/>
      <dgm:t>
        <a:bodyPr/>
        <a:lstStyle/>
        <a:p>
          <a:endParaRPr lang="en-US"/>
        </a:p>
      </dgm:t>
    </dgm:pt>
    <dgm:pt modelId="{7D871AEC-C276-4225-8718-89711133761A}" type="sibTrans" cxnId="{014FDF57-3DAC-4A55-92F9-87B17FA2FF9E}">
      <dgm:prSet/>
      <dgm:spPr/>
      <dgm:t>
        <a:bodyPr/>
        <a:lstStyle/>
        <a:p>
          <a:endParaRPr lang="en-US"/>
        </a:p>
      </dgm:t>
    </dgm:pt>
    <dgm:pt modelId="{0D917434-DA95-481D-B8B1-9B3B979283AE}">
      <dgm:prSet custT="1"/>
      <dgm:spPr/>
      <dgm:t>
        <a:bodyPr/>
        <a:lstStyle/>
        <a:p>
          <a:pPr rtl="0"/>
          <a:r>
            <a:rPr lang="id-ID" sz="1600" b="0" dirty="0" smtClean="0"/>
            <a:t>Adanya gagasan untuk memberikan restitusi bagi pengusaha yang melakukan ekspor JKP dan BKP tidak berwujud</a:t>
          </a:r>
          <a:r>
            <a:rPr lang="en-US" sz="1600" b="0" dirty="0" smtClean="0"/>
            <a:t>, </a:t>
          </a:r>
          <a:r>
            <a:rPr lang="en-US" sz="1600" b="0" dirty="0" err="1" smtClean="0"/>
            <a:t>dalam</a:t>
          </a:r>
          <a:r>
            <a:rPr lang="en-US" sz="1600" b="0" dirty="0" smtClean="0"/>
            <a:t> </a:t>
          </a:r>
          <a:r>
            <a:rPr lang="en-US" sz="1600" b="0" dirty="0" err="1" smtClean="0"/>
            <a:t>rangka</a:t>
          </a:r>
          <a:r>
            <a:rPr lang="en-US" sz="1600" b="0" dirty="0" smtClean="0"/>
            <a:t> </a:t>
          </a:r>
          <a:r>
            <a:rPr lang="en-US" sz="1600" b="0" dirty="0" err="1" smtClean="0"/>
            <a:t>netralitas</a:t>
          </a:r>
          <a:r>
            <a:rPr lang="en-US" sz="1600" b="0" dirty="0" smtClean="0"/>
            <a:t> PPN</a:t>
          </a:r>
          <a:endParaRPr lang="en-US" sz="1600" dirty="0"/>
        </a:p>
      </dgm:t>
    </dgm:pt>
    <dgm:pt modelId="{B7D330BE-3599-4043-822D-8533A94C5EF9}" type="parTrans" cxnId="{7D0E70CA-5015-4A65-81BA-A8E0EB2FE286}">
      <dgm:prSet/>
      <dgm:spPr/>
      <dgm:t>
        <a:bodyPr/>
        <a:lstStyle/>
        <a:p>
          <a:endParaRPr lang="en-US"/>
        </a:p>
      </dgm:t>
    </dgm:pt>
    <dgm:pt modelId="{5A22F2AC-095D-4D43-9A01-F53B41796EFC}" type="sibTrans" cxnId="{7D0E70CA-5015-4A65-81BA-A8E0EB2FE286}">
      <dgm:prSet/>
      <dgm:spPr/>
      <dgm:t>
        <a:bodyPr/>
        <a:lstStyle/>
        <a:p>
          <a:endParaRPr lang="en-US"/>
        </a:p>
      </dgm:t>
    </dgm:pt>
    <dgm:pt modelId="{3A9228CE-BA08-4B76-BF5A-0E3CF85A8901}">
      <dgm:prSet custT="1"/>
      <dgm:spPr/>
      <dgm:t>
        <a:bodyPr/>
        <a:lstStyle/>
        <a:p>
          <a:pPr rtl="0"/>
          <a:r>
            <a:rPr lang="id-ID" sz="1600" b="0" dirty="0" smtClean="0"/>
            <a:t>Adanya gagasan untuk mendorong turis asing untuk berbelanja lebih banyak di Indonesia dengan memberikan restitusi PPN atas barang yang dibeli oleh turis asing</a:t>
          </a:r>
          <a:r>
            <a:rPr lang="en-US" sz="1600" b="0" dirty="0" smtClean="0"/>
            <a:t>, </a:t>
          </a:r>
          <a:r>
            <a:rPr lang="en-US" sz="1600" b="0" dirty="0" err="1" smtClean="0"/>
            <a:t>sesuai</a:t>
          </a:r>
          <a:r>
            <a:rPr lang="en-US" sz="1600" b="0" dirty="0" smtClean="0"/>
            <a:t> </a:t>
          </a:r>
          <a:r>
            <a:rPr lang="en-US" sz="1600" b="0" dirty="0" err="1" smtClean="0"/>
            <a:t>dengan</a:t>
          </a:r>
          <a:r>
            <a:rPr lang="en-US" sz="1600" b="0" dirty="0" smtClean="0"/>
            <a:t> </a:t>
          </a:r>
          <a:r>
            <a:rPr lang="en-US" sz="1600" b="0" dirty="0" err="1" smtClean="0"/>
            <a:t>kelaziman</a:t>
          </a:r>
          <a:r>
            <a:rPr lang="en-US" sz="1600" b="0" dirty="0" smtClean="0"/>
            <a:t> </a:t>
          </a:r>
          <a:r>
            <a:rPr lang="en-US" sz="1600" b="0" dirty="0" err="1" smtClean="0"/>
            <a:t>dunia</a:t>
          </a:r>
          <a:r>
            <a:rPr lang="en-US" sz="1600" b="0" dirty="0" smtClean="0"/>
            <a:t> </a:t>
          </a:r>
          <a:r>
            <a:rPr lang="en-US" sz="1600" b="0" dirty="0" err="1" smtClean="0"/>
            <a:t>internasional</a:t>
          </a:r>
          <a:endParaRPr lang="en-US" sz="1600" dirty="0"/>
        </a:p>
      </dgm:t>
    </dgm:pt>
    <dgm:pt modelId="{A1B33558-B73F-48A6-AAF8-EDA417F37683}" type="parTrans" cxnId="{F4FB6A24-445C-4FC4-AF3F-F8259C26FB28}">
      <dgm:prSet/>
      <dgm:spPr/>
      <dgm:t>
        <a:bodyPr/>
        <a:lstStyle/>
        <a:p>
          <a:endParaRPr lang="en-US"/>
        </a:p>
      </dgm:t>
    </dgm:pt>
    <dgm:pt modelId="{FF8CEDAD-1006-441F-9FD7-2713F7C8E988}" type="sibTrans" cxnId="{F4FB6A24-445C-4FC4-AF3F-F8259C26FB28}">
      <dgm:prSet/>
      <dgm:spPr/>
      <dgm:t>
        <a:bodyPr/>
        <a:lstStyle/>
        <a:p>
          <a:endParaRPr lang="en-US"/>
        </a:p>
      </dgm:t>
    </dgm:pt>
    <dgm:pt modelId="{F814369D-1387-4978-A906-7C470B909C10}" type="pres">
      <dgm:prSet presAssocID="{B3113580-E42C-48DD-9C3F-E4ABFF5CE08E}" presName="linearFlow" presStyleCnt="0">
        <dgm:presLayoutVars>
          <dgm:dir/>
          <dgm:animLvl val="lvl"/>
          <dgm:resizeHandles val="exact"/>
        </dgm:presLayoutVars>
      </dgm:prSet>
      <dgm:spPr/>
      <dgm:t>
        <a:bodyPr/>
        <a:lstStyle/>
        <a:p>
          <a:endParaRPr lang="en-US"/>
        </a:p>
      </dgm:t>
    </dgm:pt>
    <dgm:pt modelId="{7CE9F43A-278E-4F8F-AC0F-622942051D79}" type="pres">
      <dgm:prSet presAssocID="{357BB5A1-C0D0-48F7-827E-ECC273B46914}" presName="composite" presStyleCnt="0"/>
      <dgm:spPr/>
      <dgm:t>
        <a:bodyPr/>
        <a:lstStyle/>
        <a:p>
          <a:endParaRPr lang="en-US"/>
        </a:p>
      </dgm:t>
    </dgm:pt>
    <dgm:pt modelId="{14D2CBB9-493F-43B3-B8E0-1708A2FA8A23}" type="pres">
      <dgm:prSet presAssocID="{357BB5A1-C0D0-48F7-827E-ECC273B46914}" presName="parentText" presStyleLbl="alignNode1" presStyleIdx="0" presStyleCnt="6">
        <dgm:presLayoutVars>
          <dgm:chMax val="1"/>
          <dgm:bulletEnabled val="1"/>
        </dgm:presLayoutVars>
      </dgm:prSet>
      <dgm:spPr/>
      <dgm:t>
        <a:bodyPr/>
        <a:lstStyle/>
        <a:p>
          <a:endParaRPr lang="en-US"/>
        </a:p>
      </dgm:t>
    </dgm:pt>
    <dgm:pt modelId="{54E2BFC0-96B9-4181-90F4-129A46C96C34}" type="pres">
      <dgm:prSet presAssocID="{357BB5A1-C0D0-48F7-827E-ECC273B46914}" presName="descendantText" presStyleLbl="alignAcc1" presStyleIdx="0" presStyleCnt="6">
        <dgm:presLayoutVars>
          <dgm:bulletEnabled val="1"/>
        </dgm:presLayoutVars>
      </dgm:prSet>
      <dgm:spPr/>
      <dgm:t>
        <a:bodyPr/>
        <a:lstStyle/>
        <a:p>
          <a:endParaRPr lang="en-US"/>
        </a:p>
      </dgm:t>
    </dgm:pt>
    <dgm:pt modelId="{2CB70DBD-DF66-4EC5-A58D-11416DBCDE06}" type="pres">
      <dgm:prSet presAssocID="{2BB70D13-AEDC-4DD4-B965-C1D5472AA713}" presName="sp" presStyleCnt="0"/>
      <dgm:spPr/>
      <dgm:t>
        <a:bodyPr/>
        <a:lstStyle/>
        <a:p>
          <a:endParaRPr lang="en-US"/>
        </a:p>
      </dgm:t>
    </dgm:pt>
    <dgm:pt modelId="{498EC719-F996-4A2B-B5F6-43EE4CC08103}" type="pres">
      <dgm:prSet presAssocID="{395CBABB-2EA2-455A-B221-85CA71967F0E}" presName="composite" presStyleCnt="0"/>
      <dgm:spPr/>
      <dgm:t>
        <a:bodyPr/>
        <a:lstStyle/>
        <a:p>
          <a:endParaRPr lang="en-US"/>
        </a:p>
      </dgm:t>
    </dgm:pt>
    <dgm:pt modelId="{1068256A-D100-436E-A60A-040F80600E50}" type="pres">
      <dgm:prSet presAssocID="{395CBABB-2EA2-455A-B221-85CA71967F0E}" presName="parentText" presStyleLbl="alignNode1" presStyleIdx="1" presStyleCnt="6">
        <dgm:presLayoutVars>
          <dgm:chMax val="1"/>
          <dgm:bulletEnabled val="1"/>
        </dgm:presLayoutVars>
      </dgm:prSet>
      <dgm:spPr/>
      <dgm:t>
        <a:bodyPr/>
        <a:lstStyle/>
        <a:p>
          <a:endParaRPr lang="en-US"/>
        </a:p>
      </dgm:t>
    </dgm:pt>
    <dgm:pt modelId="{3534A1E5-1C48-43E7-B2B4-481270D05F3F}" type="pres">
      <dgm:prSet presAssocID="{395CBABB-2EA2-455A-B221-85CA71967F0E}" presName="descendantText" presStyleLbl="alignAcc1" presStyleIdx="1" presStyleCnt="6">
        <dgm:presLayoutVars>
          <dgm:bulletEnabled val="1"/>
        </dgm:presLayoutVars>
      </dgm:prSet>
      <dgm:spPr/>
      <dgm:t>
        <a:bodyPr/>
        <a:lstStyle/>
        <a:p>
          <a:endParaRPr lang="en-US"/>
        </a:p>
      </dgm:t>
    </dgm:pt>
    <dgm:pt modelId="{3D365790-8BB5-44E8-A532-44E5657380EF}" type="pres">
      <dgm:prSet presAssocID="{77934F47-8E54-4905-8ADA-F0981B5EE9EC}" presName="sp" presStyleCnt="0"/>
      <dgm:spPr/>
      <dgm:t>
        <a:bodyPr/>
        <a:lstStyle/>
        <a:p>
          <a:endParaRPr lang="en-US"/>
        </a:p>
      </dgm:t>
    </dgm:pt>
    <dgm:pt modelId="{43C53FFF-4B45-4CCE-AA81-B5543D8573A7}" type="pres">
      <dgm:prSet presAssocID="{44DD3595-9346-456D-B7D9-14404AC95A29}" presName="composite" presStyleCnt="0"/>
      <dgm:spPr/>
      <dgm:t>
        <a:bodyPr/>
        <a:lstStyle/>
        <a:p>
          <a:endParaRPr lang="en-US"/>
        </a:p>
      </dgm:t>
    </dgm:pt>
    <dgm:pt modelId="{83BC234A-A8EA-4F0B-ADA0-A50ADD109931}" type="pres">
      <dgm:prSet presAssocID="{44DD3595-9346-456D-B7D9-14404AC95A29}" presName="parentText" presStyleLbl="alignNode1" presStyleIdx="2" presStyleCnt="6">
        <dgm:presLayoutVars>
          <dgm:chMax val="1"/>
          <dgm:bulletEnabled val="1"/>
        </dgm:presLayoutVars>
      </dgm:prSet>
      <dgm:spPr/>
      <dgm:t>
        <a:bodyPr/>
        <a:lstStyle/>
        <a:p>
          <a:endParaRPr lang="en-US"/>
        </a:p>
      </dgm:t>
    </dgm:pt>
    <dgm:pt modelId="{907972B3-06EE-47D4-9526-21DB68CD5531}" type="pres">
      <dgm:prSet presAssocID="{44DD3595-9346-456D-B7D9-14404AC95A29}" presName="descendantText" presStyleLbl="alignAcc1" presStyleIdx="2" presStyleCnt="6">
        <dgm:presLayoutVars>
          <dgm:bulletEnabled val="1"/>
        </dgm:presLayoutVars>
      </dgm:prSet>
      <dgm:spPr/>
      <dgm:t>
        <a:bodyPr/>
        <a:lstStyle/>
        <a:p>
          <a:endParaRPr lang="en-US"/>
        </a:p>
      </dgm:t>
    </dgm:pt>
    <dgm:pt modelId="{0DFE1C38-2FB4-4636-B5C8-FC3ED7600AF2}" type="pres">
      <dgm:prSet presAssocID="{D8F85EB1-821B-4725-856F-93F82A6B8B9B}" presName="sp" presStyleCnt="0"/>
      <dgm:spPr/>
      <dgm:t>
        <a:bodyPr/>
        <a:lstStyle/>
        <a:p>
          <a:endParaRPr lang="en-US"/>
        </a:p>
      </dgm:t>
    </dgm:pt>
    <dgm:pt modelId="{41D4045D-4DF3-4FED-B4DC-FEDFBE926BDC}" type="pres">
      <dgm:prSet presAssocID="{A733CF1C-8149-4C3B-A03D-5EE3E7F8D65F}" presName="composite" presStyleCnt="0"/>
      <dgm:spPr/>
      <dgm:t>
        <a:bodyPr/>
        <a:lstStyle/>
        <a:p>
          <a:endParaRPr lang="en-US"/>
        </a:p>
      </dgm:t>
    </dgm:pt>
    <dgm:pt modelId="{A435182C-F801-4263-B1CE-327BD97A3308}" type="pres">
      <dgm:prSet presAssocID="{A733CF1C-8149-4C3B-A03D-5EE3E7F8D65F}" presName="parentText" presStyleLbl="alignNode1" presStyleIdx="3" presStyleCnt="6">
        <dgm:presLayoutVars>
          <dgm:chMax val="1"/>
          <dgm:bulletEnabled val="1"/>
        </dgm:presLayoutVars>
      </dgm:prSet>
      <dgm:spPr/>
      <dgm:t>
        <a:bodyPr/>
        <a:lstStyle/>
        <a:p>
          <a:endParaRPr lang="en-US"/>
        </a:p>
      </dgm:t>
    </dgm:pt>
    <dgm:pt modelId="{5FDD1E56-CA0B-4FDA-B5EF-B6C207452CB4}" type="pres">
      <dgm:prSet presAssocID="{A733CF1C-8149-4C3B-A03D-5EE3E7F8D65F}" presName="descendantText" presStyleLbl="alignAcc1" presStyleIdx="3" presStyleCnt="6">
        <dgm:presLayoutVars>
          <dgm:bulletEnabled val="1"/>
        </dgm:presLayoutVars>
      </dgm:prSet>
      <dgm:spPr/>
      <dgm:t>
        <a:bodyPr/>
        <a:lstStyle/>
        <a:p>
          <a:endParaRPr lang="en-US"/>
        </a:p>
      </dgm:t>
    </dgm:pt>
    <dgm:pt modelId="{27E46FD2-1A2F-46A1-9927-398D8654A50D}" type="pres">
      <dgm:prSet presAssocID="{A3F92EA4-61C1-445D-BE6E-AE4B9A459FCC}" presName="sp" presStyleCnt="0"/>
      <dgm:spPr/>
      <dgm:t>
        <a:bodyPr/>
        <a:lstStyle/>
        <a:p>
          <a:endParaRPr lang="en-US"/>
        </a:p>
      </dgm:t>
    </dgm:pt>
    <dgm:pt modelId="{E071239A-E47B-4F83-86C0-5E4759517D3B}" type="pres">
      <dgm:prSet presAssocID="{091494A7-CE77-4CC4-BF6B-0232ED702CEF}" presName="composite" presStyleCnt="0"/>
      <dgm:spPr/>
      <dgm:t>
        <a:bodyPr/>
        <a:lstStyle/>
        <a:p>
          <a:endParaRPr lang="en-US"/>
        </a:p>
      </dgm:t>
    </dgm:pt>
    <dgm:pt modelId="{177A1924-7619-4D91-9D2E-12AA7111DAFF}" type="pres">
      <dgm:prSet presAssocID="{091494A7-CE77-4CC4-BF6B-0232ED702CEF}" presName="parentText" presStyleLbl="alignNode1" presStyleIdx="4" presStyleCnt="6" custScaleY="112445">
        <dgm:presLayoutVars>
          <dgm:chMax val="1"/>
          <dgm:bulletEnabled val="1"/>
        </dgm:presLayoutVars>
      </dgm:prSet>
      <dgm:spPr/>
      <dgm:t>
        <a:bodyPr/>
        <a:lstStyle/>
        <a:p>
          <a:endParaRPr lang="en-US"/>
        </a:p>
      </dgm:t>
    </dgm:pt>
    <dgm:pt modelId="{F753F2BF-9C59-41CF-A909-D1E655EB11D2}" type="pres">
      <dgm:prSet presAssocID="{091494A7-CE77-4CC4-BF6B-0232ED702CEF}" presName="descendantText" presStyleLbl="alignAcc1" presStyleIdx="4" presStyleCnt="6" custScaleY="133033">
        <dgm:presLayoutVars>
          <dgm:bulletEnabled val="1"/>
        </dgm:presLayoutVars>
      </dgm:prSet>
      <dgm:spPr/>
      <dgm:t>
        <a:bodyPr/>
        <a:lstStyle/>
        <a:p>
          <a:endParaRPr lang="en-US"/>
        </a:p>
      </dgm:t>
    </dgm:pt>
    <dgm:pt modelId="{4B3F4EE3-1C78-4F7A-A611-9A0B47A171F6}" type="pres">
      <dgm:prSet presAssocID="{D2DD6857-BAB5-4158-9725-523CB46C4651}" presName="sp" presStyleCnt="0"/>
      <dgm:spPr/>
      <dgm:t>
        <a:bodyPr/>
        <a:lstStyle/>
        <a:p>
          <a:endParaRPr lang="en-US"/>
        </a:p>
      </dgm:t>
    </dgm:pt>
    <dgm:pt modelId="{841711B3-A639-4244-B2C7-A0294E9C3B72}" type="pres">
      <dgm:prSet presAssocID="{BFC665BA-7AAE-4419-9758-237D2E25EFE6}" presName="composite" presStyleCnt="0"/>
      <dgm:spPr/>
      <dgm:t>
        <a:bodyPr/>
        <a:lstStyle/>
        <a:p>
          <a:endParaRPr lang="en-US"/>
        </a:p>
      </dgm:t>
    </dgm:pt>
    <dgm:pt modelId="{DFFBD69E-F210-4FB9-9E72-2ADC320B03ED}" type="pres">
      <dgm:prSet presAssocID="{BFC665BA-7AAE-4419-9758-237D2E25EFE6}" presName="parentText" presStyleLbl="alignNode1" presStyleIdx="5" presStyleCnt="6">
        <dgm:presLayoutVars>
          <dgm:chMax val="1"/>
          <dgm:bulletEnabled val="1"/>
        </dgm:presLayoutVars>
      </dgm:prSet>
      <dgm:spPr/>
      <dgm:t>
        <a:bodyPr/>
        <a:lstStyle/>
        <a:p>
          <a:endParaRPr lang="en-US"/>
        </a:p>
      </dgm:t>
    </dgm:pt>
    <dgm:pt modelId="{A0C5529D-7506-4570-A431-D9F349BEF013}" type="pres">
      <dgm:prSet presAssocID="{BFC665BA-7AAE-4419-9758-237D2E25EFE6}" presName="descendantText" presStyleLbl="alignAcc1" presStyleIdx="5" presStyleCnt="6">
        <dgm:presLayoutVars>
          <dgm:bulletEnabled val="1"/>
        </dgm:presLayoutVars>
      </dgm:prSet>
      <dgm:spPr/>
      <dgm:t>
        <a:bodyPr/>
        <a:lstStyle/>
        <a:p>
          <a:endParaRPr lang="en-US"/>
        </a:p>
      </dgm:t>
    </dgm:pt>
  </dgm:ptLst>
  <dgm:cxnLst>
    <dgm:cxn modelId="{3474BA74-45B3-4C17-B5DB-5E583F1EEE85}" type="presOf" srcId="{357BB5A1-C0D0-48F7-827E-ECC273B46914}" destId="{14D2CBB9-493F-43B3-B8E0-1708A2FA8A23}" srcOrd="0" destOrd="0" presId="urn:microsoft.com/office/officeart/2005/8/layout/chevron2"/>
    <dgm:cxn modelId="{5C1E63C4-1E09-47AB-B5A5-AEFE4F19EC12}" type="presOf" srcId="{A14898A9-9658-44CF-BC31-0F028A09D881}" destId="{3534A1E5-1C48-43E7-B2B4-481270D05F3F}" srcOrd="0" destOrd="0" presId="urn:microsoft.com/office/officeart/2005/8/layout/chevron2"/>
    <dgm:cxn modelId="{4D59F9FB-F050-40EA-A40F-DD6A004D022C}" type="presOf" srcId="{395CBABB-2EA2-455A-B221-85CA71967F0E}" destId="{1068256A-D100-436E-A60A-040F80600E50}" srcOrd="0" destOrd="0" presId="urn:microsoft.com/office/officeart/2005/8/layout/chevron2"/>
    <dgm:cxn modelId="{AA892341-FBDA-4EC0-980F-A609555BADCA}" type="presOf" srcId="{BFC665BA-7AAE-4419-9758-237D2E25EFE6}" destId="{DFFBD69E-F210-4FB9-9E72-2ADC320B03ED}" srcOrd="0" destOrd="0" presId="urn:microsoft.com/office/officeart/2005/8/layout/chevron2"/>
    <dgm:cxn modelId="{124D69B1-D1B9-407A-9083-C3027570EBF4}" srcId="{357BB5A1-C0D0-48F7-827E-ECC273B46914}" destId="{63E3D062-854E-45C0-8270-7F4D50B842A3}" srcOrd="0" destOrd="0" parTransId="{A1EA088A-9E62-404C-9795-8106AB556D65}" sibTransId="{563938A1-9C54-4A2C-A1D3-B55D99B6875F}"/>
    <dgm:cxn modelId="{24C4E1E3-2A91-4342-9B20-1C8F902B17BF}" srcId="{BFC665BA-7AAE-4419-9758-237D2E25EFE6}" destId="{CE7491F7-53AF-4FE0-A55F-3689C8F0BC7A}" srcOrd="0" destOrd="0" parTransId="{175D3506-4EF8-403F-9E41-786E7E0F1EE1}" sibTransId="{94BAA77F-3D1A-475D-9691-11D54CE6EACD}"/>
    <dgm:cxn modelId="{5F4A8727-41FD-4E7F-914A-0E4B99BD1363}" type="presOf" srcId="{3A9228CE-BA08-4B76-BF5A-0E3CF85A8901}" destId="{F753F2BF-9C59-41CF-A909-D1E655EB11D2}" srcOrd="0" destOrd="0" presId="urn:microsoft.com/office/officeart/2005/8/layout/chevron2"/>
    <dgm:cxn modelId="{7D0E70CA-5015-4A65-81BA-A8E0EB2FE286}" srcId="{A733CF1C-8149-4C3B-A03D-5EE3E7F8D65F}" destId="{0D917434-DA95-481D-B8B1-9B3B979283AE}" srcOrd="0" destOrd="0" parTransId="{B7D330BE-3599-4043-822D-8533A94C5EF9}" sibTransId="{5A22F2AC-095D-4D43-9A01-F53B41796EFC}"/>
    <dgm:cxn modelId="{2D5D8E0F-FCD8-47FA-9133-BB63CA76508C}" type="presOf" srcId="{CE7491F7-53AF-4FE0-A55F-3689C8F0BC7A}" destId="{A0C5529D-7506-4570-A431-D9F349BEF013}" srcOrd="0" destOrd="0" presId="urn:microsoft.com/office/officeart/2005/8/layout/chevron2"/>
    <dgm:cxn modelId="{C70B2085-CAAE-422F-ADBE-5C3787E944A1}" type="presOf" srcId="{44DD3595-9346-456D-B7D9-14404AC95A29}" destId="{83BC234A-A8EA-4F0B-ADA0-A50ADD109931}" srcOrd="0" destOrd="0" presId="urn:microsoft.com/office/officeart/2005/8/layout/chevron2"/>
    <dgm:cxn modelId="{C32CDD3B-95D3-4314-A350-E961A5C6D9B2}" type="presOf" srcId="{63E3D062-854E-45C0-8270-7F4D50B842A3}" destId="{54E2BFC0-96B9-4181-90F4-129A46C96C34}" srcOrd="0" destOrd="0" presId="urn:microsoft.com/office/officeart/2005/8/layout/chevron2"/>
    <dgm:cxn modelId="{D0DF4F66-2308-4A53-9325-91A3D45349FC}" srcId="{B3113580-E42C-48DD-9C3F-E4ABFF5CE08E}" destId="{44DD3595-9346-456D-B7D9-14404AC95A29}" srcOrd="2" destOrd="0" parTransId="{0415CB1A-30D4-4BB2-A949-88AEBE33D504}" sibTransId="{D8F85EB1-821B-4725-856F-93F82A6B8B9B}"/>
    <dgm:cxn modelId="{5616B939-A83D-4628-AE78-9153D7BDFF37}" srcId="{B3113580-E42C-48DD-9C3F-E4ABFF5CE08E}" destId="{357BB5A1-C0D0-48F7-827E-ECC273B46914}" srcOrd="0" destOrd="0" parTransId="{44C8E4E1-BCB7-4668-9758-FDE121162646}" sibTransId="{2BB70D13-AEDC-4DD4-B965-C1D5472AA713}"/>
    <dgm:cxn modelId="{9BBF8A4E-B297-4CA1-8F53-8691D093BC6D}" type="presOf" srcId="{90AB0F79-4FE8-4C36-89DE-A13749AC3228}" destId="{907972B3-06EE-47D4-9526-21DB68CD5531}" srcOrd="0" destOrd="0" presId="urn:microsoft.com/office/officeart/2005/8/layout/chevron2"/>
    <dgm:cxn modelId="{0598560D-26E8-4BA0-827E-DEB9BCEEF0E6}" type="presOf" srcId="{A733CF1C-8149-4C3B-A03D-5EE3E7F8D65F}" destId="{A435182C-F801-4263-B1CE-327BD97A3308}" srcOrd="0" destOrd="0" presId="urn:microsoft.com/office/officeart/2005/8/layout/chevron2"/>
    <dgm:cxn modelId="{27D7E4AA-85ED-4CAD-A34B-351359B2DF7C}" type="presOf" srcId="{091494A7-CE77-4CC4-BF6B-0232ED702CEF}" destId="{177A1924-7619-4D91-9D2E-12AA7111DAFF}" srcOrd="0" destOrd="0" presId="urn:microsoft.com/office/officeart/2005/8/layout/chevron2"/>
    <dgm:cxn modelId="{014FDF57-3DAC-4A55-92F9-87B17FA2FF9E}" srcId="{B3113580-E42C-48DD-9C3F-E4ABFF5CE08E}" destId="{BFC665BA-7AAE-4419-9758-237D2E25EFE6}" srcOrd="5" destOrd="0" parTransId="{21DCF344-5572-43B1-9450-2A8CC70937D8}" sibTransId="{7D871AEC-C276-4225-8718-89711133761A}"/>
    <dgm:cxn modelId="{A991B02F-08B7-41A2-903A-0DD3C10D5DB0}" srcId="{B3113580-E42C-48DD-9C3F-E4ABFF5CE08E}" destId="{395CBABB-2EA2-455A-B221-85CA71967F0E}" srcOrd="1" destOrd="0" parTransId="{B740D115-0C12-4FF5-BDAB-0FE9D1551626}" sibTransId="{77934F47-8E54-4905-8ADA-F0981B5EE9EC}"/>
    <dgm:cxn modelId="{6A0FEE32-26F8-476F-B34C-F5B3BF53B76F}" srcId="{395CBABB-2EA2-455A-B221-85CA71967F0E}" destId="{A14898A9-9658-44CF-BC31-0F028A09D881}" srcOrd="0" destOrd="0" parTransId="{54A3FEB4-8EB5-431B-AAC0-C40217AA6DC2}" sibTransId="{7FD19B23-0AAB-4B21-A5AE-DDD22A37BA66}"/>
    <dgm:cxn modelId="{F4FB6A24-445C-4FC4-AF3F-F8259C26FB28}" srcId="{091494A7-CE77-4CC4-BF6B-0232ED702CEF}" destId="{3A9228CE-BA08-4B76-BF5A-0E3CF85A8901}" srcOrd="0" destOrd="0" parTransId="{A1B33558-B73F-48A6-AAF8-EDA417F37683}" sibTransId="{FF8CEDAD-1006-441F-9FD7-2713F7C8E988}"/>
    <dgm:cxn modelId="{1E26A3AD-AC4F-4953-9EB6-9893F351AD4F}" type="presOf" srcId="{0D917434-DA95-481D-B8B1-9B3B979283AE}" destId="{5FDD1E56-CA0B-4FDA-B5EF-B6C207452CB4}" srcOrd="0" destOrd="0" presId="urn:microsoft.com/office/officeart/2005/8/layout/chevron2"/>
    <dgm:cxn modelId="{F9175E10-D6E2-4E6A-AF5C-9535CF5BB576}" srcId="{44DD3595-9346-456D-B7D9-14404AC95A29}" destId="{90AB0F79-4FE8-4C36-89DE-A13749AC3228}" srcOrd="0" destOrd="0" parTransId="{1C06697B-220E-40FA-904A-971C8F231F0D}" sibTransId="{B4E44A8D-6998-49AA-BE40-6EB1FD287799}"/>
    <dgm:cxn modelId="{7551D2EE-3C3E-4D77-8F57-FB690CCFB939}" type="presOf" srcId="{B3113580-E42C-48DD-9C3F-E4ABFF5CE08E}" destId="{F814369D-1387-4978-A906-7C470B909C10}" srcOrd="0" destOrd="0" presId="urn:microsoft.com/office/officeart/2005/8/layout/chevron2"/>
    <dgm:cxn modelId="{F100F539-B827-4904-9AAE-F3838709698B}" srcId="{B3113580-E42C-48DD-9C3F-E4ABFF5CE08E}" destId="{091494A7-CE77-4CC4-BF6B-0232ED702CEF}" srcOrd="4" destOrd="0" parTransId="{36B89A96-D18A-4B36-A283-EEF8A38643C3}" sibTransId="{D2DD6857-BAB5-4158-9725-523CB46C4651}"/>
    <dgm:cxn modelId="{5FE92D16-CEAB-4B0D-9CB8-08BA708F8BB5}" srcId="{B3113580-E42C-48DD-9C3F-E4ABFF5CE08E}" destId="{A733CF1C-8149-4C3B-A03D-5EE3E7F8D65F}" srcOrd="3" destOrd="0" parTransId="{DA35594B-A62F-418B-AA98-8C94B14F5993}" sibTransId="{A3F92EA4-61C1-445D-BE6E-AE4B9A459FCC}"/>
    <dgm:cxn modelId="{E6F068D3-0E1C-42AD-8282-79FF28712093}" type="presParOf" srcId="{F814369D-1387-4978-A906-7C470B909C10}" destId="{7CE9F43A-278E-4F8F-AC0F-622942051D79}" srcOrd="0" destOrd="0" presId="urn:microsoft.com/office/officeart/2005/8/layout/chevron2"/>
    <dgm:cxn modelId="{CE4A21E3-D088-4493-9E36-1232060B4D34}" type="presParOf" srcId="{7CE9F43A-278E-4F8F-AC0F-622942051D79}" destId="{14D2CBB9-493F-43B3-B8E0-1708A2FA8A23}" srcOrd="0" destOrd="0" presId="urn:microsoft.com/office/officeart/2005/8/layout/chevron2"/>
    <dgm:cxn modelId="{A6DF2C1F-9BD4-4DF7-970F-B3FCC8300A8D}" type="presParOf" srcId="{7CE9F43A-278E-4F8F-AC0F-622942051D79}" destId="{54E2BFC0-96B9-4181-90F4-129A46C96C34}" srcOrd="1" destOrd="0" presId="urn:microsoft.com/office/officeart/2005/8/layout/chevron2"/>
    <dgm:cxn modelId="{F334EFAD-9AE6-41A9-BB08-9F9ACE584602}" type="presParOf" srcId="{F814369D-1387-4978-A906-7C470B909C10}" destId="{2CB70DBD-DF66-4EC5-A58D-11416DBCDE06}" srcOrd="1" destOrd="0" presId="urn:microsoft.com/office/officeart/2005/8/layout/chevron2"/>
    <dgm:cxn modelId="{5A5297FB-5DB2-4F17-A349-4F0CD5D78166}" type="presParOf" srcId="{F814369D-1387-4978-A906-7C470B909C10}" destId="{498EC719-F996-4A2B-B5F6-43EE4CC08103}" srcOrd="2" destOrd="0" presId="urn:microsoft.com/office/officeart/2005/8/layout/chevron2"/>
    <dgm:cxn modelId="{FEBE71FE-4B24-4DF3-A8CD-EBD247CB74D5}" type="presParOf" srcId="{498EC719-F996-4A2B-B5F6-43EE4CC08103}" destId="{1068256A-D100-436E-A60A-040F80600E50}" srcOrd="0" destOrd="0" presId="urn:microsoft.com/office/officeart/2005/8/layout/chevron2"/>
    <dgm:cxn modelId="{6481C5E6-1ACC-4665-B610-76D932B3F66F}" type="presParOf" srcId="{498EC719-F996-4A2B-B5F6-43EE4CC08103}" destId="{3534A1E5-1C48-43E7-B2B4-481270D05F3F}" srcOrd="1" destOrd="0" presId="urn:microsoft.com/office/officeart/2005/8/layout/chevron2"/>
    <dgm:cxn modelId="{E75B379E-D570-4CDA-A2BC-E6D6821144B7}" type="presParOf" srcId="{F814369D-1387-4978-A906-7C470B909C10}" destId="{3D365790-8BB5-44E8-A532-44E5657380EF}" srcOrd="3" destOrd="0" presId="urn:microsoft.com/office/officeart/2005/8/layout/chevron2"/>
    <dgm:cxn modelId="{B74F3439-CDAD-407F-920F-CB2B2039F82E}" type="presParOf" srcId="{F814369D-1387-4978-A906-7C470B909C10}" destId="{43C53FFF-4B45-4CCE-AA81-B5543D8573A7}" srcOrd="4" destOrd="0" presId="urn:microsoft.com/office/officeart/2005/8/layout/chevron2"/>
    <dgm:cxn modelId="{3E0696D8-CF56-4427-BADE-C86F3F178B4B}" type="presParOf" srcId="{43C53FFF-4B45-4CCE-AA81-B5543D8573A7}" destId="{83BC234A-A8EA-4F0B-ADA0-A50ADD109931}" srcOrd="0" destOrd="0" presId="urn:microsoft.com/office/officeart/2005/8/layout/chevron2"/>
    <dgm:cxn modelId="{811A142D-8819-4E1F-9455-5ADB1C51887C}" type="presParOf" srcId="{43C53FFF-4B45-4CCE-AA81-B5543D8573A7}" destId="{907972B3-06EE-47D4-9526-21DB68CD5531}" srcOrd="1" destOrd="0" presId="urn:microsoft.com/office/officeart/2005/8/layout/chevron2"/>
    <dgm:cxn modelId="{54BBDCD6-ADF1-4AA6-AB1A-3DAFA8C7F1BF}" type="presParOf" srcId="{F814369D-1387-4978-A906-7C470B909C10}" destId="{0DFE1C38-2FB4-4636-B5C8-FC3ED7600AF2}" srcOrd="5" destOrd="0" presId="urn:microsoft.com/office/officeart/2005/8/layout/chevron2"/>
    <dgm:cxn modelId="{BB9E2D41-41B0-43DF-AEA6-FA394FFEBBC3}" type="presParOf" srcId="{F814369D-1387-4978-A906-7C470B909C10}" destId="{41D4045D-4DF3-4FED-B4DC-FEDFBE926BDC}" srcOrd="6" destOrd="0" presId="urn:microsoft.com/office/officeart/2005/8/layout/chevron2"/>
    <dgm:cxn modelId="{524EE061-C727-4803-9D4B-7952466038B2}" type="presParOf" srcId="{41D4045D-4DF3-4FED-B4DC-FEDFBE926BDC}" destId="{A435182C-F801-4263-B1CE-327BD97A3308}" srcOrd="0" destOrd="0" presId="urn:microsoft.com/office/officeart/2005/8/layout/chevron2"/>
    <dgm:cxn modelId="{4265C648-A6A8-4A3A-9426-0B86F18DC776}" type="presParOf" srcId="{41D4045D-4DF3-4FED-B4DC-FEDFBE926BDC}" destId="{5FDD1E56-CA0B-4FDA-B5EF-B6C207452CB4}" srcOrd="1" destOrd="0" presId="urn:microsoft.com/office/officeart/2005/8/layout/chevron2"/>
    <dgm:cxn modelId="{AD83A284-BF6A-42E1-83F2-01E22A7F6FFE}" type="presParOf" srcId="{F814369D-1387-4978-A906-7C470B909C10}" destId="{27E46FD2-1A2F-46A1-9927-398D8654A50D}" srcOrd="7" destOrd="0" presId="urn:microsoft.com/office/officeart/2005/8/layout/chevron2"/>
    <dgm:cxn modelId="{FF7B02DE-DF05-4D47-BE5C-A7B9133C0DA6}" type="presParOf" srcId="{F814369D-1387-4978-A906-7C470B909C10}" destId="{E071239A-E47B-4F83-86C0-5E4759517D3B}" srcOrd="8" destOrd="0" presId="urn:microsoft.com/office/officeart/2005/8/layout/chevron2"/>
    <dgm:cxn modelId="{CEC14758-56C2-4012-8384-561A9B212A51}" type="presParOf" srcId="{E071239A-E47B-4F83-86C0-5E4759517D3B}" destId="{177A1924-7619-4D91-9D2E-12AA7111DAFF}" srcOrd="0" destOrd="0" presId="urn:microsoft.com/office/officeart/2005/8/layout/chevron2"/>
    <dgm:cxn modelId="{46A5D1E2-9EE8-4EE6-87CB-18369058A84E}" type="presParOf" srcId="{E071239A-E47B-4F83-86C0-5E4759517D3B}" destId="{F753F2BF-9C59-41CF-A909-D1E655EB11D2}" srcOrd="1" destOrd="0" presId="urn:microsoft.com/office/officeart/2005/8/layout/chevron2"/>
    <dgm:cxn modelId="{E5B0A80B-5FD3-4E9F-AB18-0B3EF2328C1F}" type="presParOf" srcId="{F814369D-1387-4978-A906-7C470B909C10}" destId="{4B3F4EE3-1C78-4F7A-A611-9A0B47A171F6}" srcOrd="9" destOrd="0" presId="urn:microsoft.com/office/officeart/2005/8/layout/chevron2"/>
    <dgm:cxn modelId="{60061993-81DE-4F47-85C7-4B5D7EF4FE4F}" type="presParOf" srcId="{F814369D-1387-4978-A906-7C470B909C10}" destId="{841711B3-A639-4244-B2C7-A0294E9C3B72}" srcOrd="10" destOrd="0" presId="urn:microsoft.com/office/officeart/2005/8/layout/chevron2"/>
    <dgm:cxn modelId="{7D1F3860-E614-4652-B625-9CD6A96D94D8}" type="presParOf" srcId="{841711B3-A639-4244-B2C7-A0294E9C3B72}" destId="{DFFBD69E-F210-4FB9-9E72-2ADC320B03ED}" srcOrd="0" destOrd="0" presId="urn:microsoft.com/office/officeart/2005/8/layout/chevron2"/>
    <dgm:cxn modelId="{FBD68114-DCAB-4724-BE97-F83C23B22499}" type="presParOf" srcId="{841711B3-A639-4244-B2C7-A0294E9C3B72}" destId="{A0C5529D-7506-4570-A431-D9F349BEF01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D45C8BA-AABC-4646-AC6A-A6577B49D138}" type="doc">
      <dgm:prSet loTypeId="urn:microsoft.com/office/officeart/2005/8/layout/vList3#7" loCatId="list" qsTypeId="urn:microsoft.com/office/officeart/2005/8/quickstyle/simple1" qsCatId="simple" csTypeId="urn:microsoft.com/office/officeart/2005/8/colors/accent1_2" csCatId="accent1" phldr="1"/>
      <dgm:spPr/>
    </dgm:pt>
    <dgm:pt modelId="{2EC3F11A-DD5B-4BD7-BC7C-B379E3B934C6}">
      <dgm:prSet/>
      <dgm:spPr>
        <a:solidFill>
          <a:srgbClr val="92D050"/>
        </a:solidFill>
      </dgm:spPr>
      <dgm:t>
        <a:bodyPr/>
        <a:lstStyle/>
        <a:p>
          <a:r>
            <a:rPr lang="en-US" dirty="0" smtClean="0"/>
            <a:t>BKP </a:t>
          </a:r>
          <a:r>
            <a:rPr lang="en-US" dirty="0" err="1" smtClean="0"/>
            <a:t>berupa</a:t>
          </a:r>
          <a:r>
            <a:rPr lang="en-US" dirty="0" smtClean="0"/>
            <a:t> </a:t>
          </a:r>
          <a:r>
            <a:rPr lang="en-US" dirty="0" err="1" smtClean="0"/>
            <a:t>Persediaan</a:t>
          </a:r>
          <a:r>
            <a:rPr lang="en-US" dirty="0" smtClean="0"/>
            <a:t> </a:t>
          </a:r>
          <a:r>
            <a:rPr lang="en-US" dirty="0" err="1" smtClean="0"/>
            <a:t>dan</a:t>
          </a:r>
          <a:r>
            <a:rPr lang="en-US" dirty="0" smtClean="0"/>
            <a:t>/</a:t>
          </a:r>
          <a:r>
            <a:rPr lang="en-US" dirty="0" err="1" smtClean="0"/>
            <a:t>atau</a:t>
          </a:r>
          <a:r>
            <a:rPr lang="en-US" dirty="0" smtClean="0"/>
            <a:t> </a:t>
          </a:r>
          <a:r>
            <a:rPr lang="en-US" dirty="0" err="1" smtClean="0"/>
            <a:t>aktiva</a:t>
          </a:r>
          <a:r>
            <a:rPr lang="en-US" dirty="0" smtClean="0"/>
            <a:t> yang </a:t>
          </a:r>
          <a:r>
            <a:rPr lang="en-US" dirty="0" err="1" smtClean="0"/>
            <a:t>menurut</a:t>
          </a:r>
          <a:r>
            <a:rPr lang="en-US" dirty="0" smtClean="0"/>
            <a:t> </a:t>
          </a:r>
          <a:r>
            <a:rPr lang="en-US" dirty="0" err="1" smtClean="0"/>
            <a:t>tujuan</a:t>
          </a:r>
          <a:r>
            <a:rPr lang="en-US" dirty="0" smtClean="0"/>
            <a:t> </a:t>
          </a:r>
          <a:r>
            <a:rPr lang="en-US" dirty="0" err="1" smtClean="0"/>
            <a:t>semula</a:t>
          </a:r>
          <a:r>
            <a:rPr lang="en-US" dirty="0" smtClean="0"/>
            <a:t> </a:t>
          </a:r>
          <a:r>
            <a:rPr lang="en-US" dirty="0" err="1" smtClean="0"/>
            <a:t>tidak</a:t>
          </a:r>
          <a:r>
            <a:rPr lang="en-US" dirty="0" smtClean="0"/>
            <a:t> </a:t>
          </a:r>
          <a:r>
            <a:rPr lang="en-US" dirty="0" err="1" smtClean="0"/>
            <a:t>untuk</a:t>
          </a:r>
          <a:r>
            <a:rPr lang="en-US" dirty="0" smtClean="0"/>
            <a:t> </a:t>
          </a:r>
          <a:r>
            <a:rPr lang="en-US" dirty="0" err="1" smtClean="0"/>
            <a:t>diperjualbelikan</a:t>
          </a:r>
          <a:r>
            <a:rPr lang="en-US" dirty="0" smtClean="0"/>
            <a:t>, yang </a:t>
          </a:r>
          <a:r>
            <a:rPr lang="en-US" dirty="0" err="1" smtClean="0"/>
            <a:t>masih</a:t>
          </a:r>
          <a:r>
            <a:rPr lang="en-US" dirty="0" smtClean="0"/>
            <a:t> </a:t>
          </a:r>
          <a:r>
            <a:rPr lang="en-US" dirty="0" err="1" smtClean="0"/>
            <a:t>tersisa</a:t>
          </a:r>
          <a:r>
            <a:rPr lang="en-US" dirty="0" smtClean="0"/>
            <a:t> </a:t>
          </a:r>
          <a:r>
            <a:rPr lang="en-US" dirty="0" err="1" smtClean="0"/>
            <a:t>pada</a:t>
          </a:r>
          <a:r>
            <a:rPr lang="en-US" dirty="0" smtClean="0"/>
            <a:t> </a:t>
          </a:r>
          <a:r>
            <a:rPr lang="en-US" dirty="0" err="1" smtClean="0"/>
            <a:t>saat</a:t>
          </a:r>
          <a:r>
            <a:rPr lang="en-US" dirty="0" smtClean="0"/>
            <a:t> </a:t>
          </a:r>
          <a:r>
            <a:rPr lang="en-US" dirty="0" err="1" smtClean="0"/>
            <a:t>pembubaran</a:t>
          </a:r>
          <a:r>
            <a:rPr lang="en-US" dirty="0" smtClean="0"/>
            <a:t> </a:t>
          </a:r>
          <a:r>
            <a:rPr lang="en-US" dirty="0" err="1" smtClean="0"/>
            <a:t>perusahaan</a:t>
          </a:r>
          <a:endParaRPr lang="en-US" dirty="0"/>
        </a:p>
      </dgm:t>
    </dgm:pt>
    <dgm:pt modelId="{23AE1697-1EE8-4D49-829A-CF4B47D2605E}" type="parTrans" cxnId="{A026C5DC-C04F-4B9C-859E-EB0CF71D5BAC}">
      <dgm:prSet/>
      <dgm:spPr/>
      <dgm:t>
        <a:bodyPr/>
        <a:lstStyle/>
        <a:p>
          <a:endParaRPr lang="en-US"/>
        </a:p>
      </dgm:t>
    </dgm:pt>
    <dgm:pt modelId="{CC3A7B82-ABF3-4A69-AF27-53E3DB51B46F}" type="sibTrans" cxnId="{A026C5DC-C04F-4B9C-859E-EB0CF71D5BAC}">
      <dgm:prSet/>
      <dgm:spPr/>
      <dgm:t>
        <a:bodyPr/>
        <a:lstStyle/>
        <a:p>
          <a:endParaRPr lang="en-US"/>
        </a:p>
      </dgm:t>
    </dgm:pt>
    <dgm:pt modelId="{CDE06330-275C-4F5B-AF8C-A984BEF18088}">
      <dgm:prSet/>
      <dgm:spPr>
        <a:solidFill>
          <a:srgbClr val="FF9900"/>
        </a:solidFill>
      </dgm:spPr>
      <dgm:t>
        <a:bodyPr/>
        <a:lstStyle/>
        <a:p>
          <a:r>
            <a:rPr lang="en-US" dirty="0" err="1" smtClean="0">
              <a:solidFill>
                <a:schemeClr val="tx1"/>
              </a:solidFill>
            </a:rPr>
            <a:t>Penyerahan</a:t>
          </a:r>
          <a:r>
            <a:rPr lang="en-US" dirty="0" smtClean="0">
              <a:solidFill>
                <a:schemeClr val="tx1"/>
              </a:solidFill>
            </a:rPr>
            <a:t> BKP </a:t>
          </a:r>
          <a:r>
            <a:rPr lang="en-US" dirty="0" err="1" smtClean="0">
              <a:solidFill>
                <a:schemeClr val="tx1"/>
              </a:solidFill>
            </a:rPr>
            <a:t>dari</a:t>
          </a:r>
          <a:r>
            <a:rPr lang="en-US" dirty="0" smtClean="0">
              <a:solidFill>
                <a:schemeClr val="tx1"/>
              </a:solidFill>
            </a:rPr>
            <a:t> </a:t>
          </a:r>
          <a:r>
            <a:rPr lang="en-US" dirty="0" err="1" smtClean="0">
              <a:solidFill>
                <a:schemeClr val="tx1"/>
              </a:solidFill>
            </a:rPr>
            <a:t>Pusat</a:t>
          </a:r>
          <a:r>
            <a:rPr lang="en-US" dirty="0" smtClean="0">
              <a:solidFill>
                <a:schemeClr val="tx1"/>
              </a:solidFill>
            </a:rPr>
            <a:t> </a:t>
          </a:r>
          <a:r>
            <a:rPr lang="en-US" dirty="0" err="1" smtClean="0">
              <a:solidFill>
                <a:schemeClr val="tx1"/>
              </a:solidFill>
            </a:rPr>
            <a:t>ke</a:t>
          </a:r>
          <a:r>
            <a:rPr lang="en-US" dirty="0" smtClean="0">
              <a:solidFill>
                <a:schemeClr val="tx1"/>
              </a:solidFill>
            </a:rPr>
            <a:t> </a:t>
          </a:r>
          <a:r>
            <a:rPr lang="en-US" dirty="0" err="1" smtClean="0">
              <a:solidFill>
                <a:schemeClr val="tx1"/>
              </a:solidFill>
            </a:rPr>
            <a:t>Cabang</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sebaliknya</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penyerahan</a:t>
          </a:r>
          <a:r>
            <a:rPr lang="en-US" dirty="0" smtClean="0">
              <a:solidFill>
                <a:schemeClr val="tx1"/>
              </a:solidFill>
            </a:rPr>
            <a:t> BKP </a:t>
          </a:r>
          <a:r>
            <a:rPr lang="en-US" dirty="0" err="1" smtClean="0">
              <a:solidFill>
                <a:schemeClr val="tx1"/>
              </a:solidFill>
            </a:rPr>
            <a:t>antar</a:t>
          </a:r>
          <a:r>
            <a:rPr lang="en-US" dirty="0" smtClean="0">
              <a:solidFill>
                <a:schemeClr val="tx1"/>
              </a:solidFill>
            </a:rPr>
            <a:t> </a:t>
          </a:r>
          <a:r>
            <a:rPr lang="en-US" dirty="0" err="1" smtClean="0">
              <a:solidFill>
                <a:schemeClr val="tx1"/>
              </a:solidFill>
            </a:rPr>
            <a:t>Cabang</a:t>
          </a:r>
          <a:r>
            <a:rPr lang="en-US" dirty="0" smtClean="0">
              <a:solidFill>
                <a:schemeClr val="tx1"/>
              </a:solidFill>
            </a:rPr>
            <a:t> </a:t>
          </a:r>
          <a:endParaRPr lang="en-US" dirty="0">
            <a:solidFill>
              <a:schemeClr val="tx1"/>
            </a:solidFill>
          </a:endParaRPr>
        </a:p>
      </dgm:t>
    </dgm:pt>
    <dgm:pt modelId="{6006104C-67FA-4803-86D7-55A36001477C}" type="parTrans" cxnId="{DC3C25F2-212C-48C1-BFE5-E686C1FEB54C}">
      <dgm:prSet/>
      <dgm:spPr/>
      <dgm:t>
        <a:bodyPr/>
        <a:lstStyle/>
        <a:p>
          <a:endParaRPr lang="en-US"/>
        </a:p>
      </dgm:t>
    </dgm:pt>
    <dgm:pt modelId="{277C8517-25EC-4F01-8482-92A88AAB0900}" type="sibTrans" cxnId="{DC3C25F2-212C-48C1-BFE5-E686C1FEB54C}">
      <dgm:prSet/>
      <dgm:spPr/>
      <dgm:t>
        <a:bodyPr/>
        <a:lstStyle/>
        <a:p>
          <a:endParaRPr lang="en-US"/>
        </a:p>
      </dgm:t>
    </dgm:pt>
    <dgm:pt modelId="{40CF0DFE-FF26-40B4-9EB1-4B665B501C41}">
      <dgm:prSet/>
      <dgm:spPr>
        <a:solidFill>
          <a:srgbClr val="00B0F0"/>
        </a:solidFill>
      </dgm:spPr>
      <dgm:t>
        <a:bodyPr/>
        <a:lstStyle/>
        <a:p>
          <a:r>
            <a:rPr lang="en-US" dirty="0" err="1" smtClean="0"/>
            <a:t>Penyerahan</a:t>
          </a:r>
          <a:r>
            <a:rPr lang="en-US" dirty="0" smtClean="0"/>
            <a:t> BKP </a:t>
          </a:r>
          <a:r>
            <a:rPr lang="en-US" dirty="0" err="1" smtClean="0"/>
            <a:t>secara</a:t>
          </a:r>
          <a:r>
            <a:rPr lang="en-US" dirty="0" smtClean="0"/>
            <a:t> </a:t>
          </a:r>
          <a:r>
            <a:rPr lang="en-US" dirty="0" err="1" smtClean="0"/>
            <a:t>konsinyasi</a:t>
          </a:r>
          <a:endParaRPr lang="en-US" dirty="0"/>
        </a:p>
      </dgm:t>
    </dgm:pt>
    <dgm:pt modelId="{758C86B9-3E10-4D57-A7C7-9486C59A2521}" type="parTrans" cxnId="{DBEF8E33-178A-4603-861B-3E33177AC61C}">
      <dgm:prSet/>
      <dgm:spPr/>
      <dgm:t>
        <a:bodyPr/>
        <a:lstStyle/>
        <a:p>
          <a:endParaRPr lang="en-US"/>
        </a:p>
      </dgm:t>
    </dgm:pt>
    <dgm:pt modelId="{140643E1-FCBB-41FC-8D4F-968A0E291132}" type="sibTrans" cxnId="{DBEF8E33-178A-4603-861B-3E33177AC61C}">
      <dgm:prSet/>
      <dgm:spPr/>
      <dgm:t>
        <a:bodyPr/>
        <a:lstStyle/>
        <a:p>
          <a:endParaRPr lang="en-US"/>
        </a:p>
      </dgm:t>
    </dgm:pt>
    <dgm:pt modelId="{A2920134-6F1C-48DE-8197-C0F77B64B095}">
      <dgm:prSet/>
      <dgm:spPr/>
      <dgm:t>
        <a:bodyPr/>
        <a:lstStyle/>
        <a:p>
          <a:r>
            <a:rPr lang="en-US" dirty="0" err="1" smtClean="0"/>
            <a:t>Penyerahan</a:t>
          </a:r>
          <a:r>
            <a:rPr lang="en-US" dirty="0" smtClean="0"/>
            <a:t> BKP </a:t>
          </a:r>
          <a:r>
            <a:rPr lang="en-US" dirty="0" err="1" smtClean="0"/>
            <a:t>oleh</a:t>
          </a:r>
          <a:r>
            <a:rPr lang="en-US" dirty="0" smtClean="0"/>
            <a:t> PKP </a:t>
          </a:r>
          <a:r>
            <a:rPr lang="en-US" dirty="0" err="1" smtClean="0"/>
            <a:t>dalam</a:t>
          </a:r>
          <a:r>
            <a:rPr lang="en-US" dirty="0" smtClean="0"/>
            <a:t> </a:t>
          </a:r>
          <a:r>
            <a:rPr lang="en-US" dirty="0" err="1" smtClean="0"/>
            <a:t>rangka</a:t>
          </a:r>
          <a:r>
            <a:rPr lang="en-US" dirty="0" smtClean="0"/>
            <a:t> </a:t>
          </a:r>
          <a:r>
            <a:rPr lang="en-US" dirty="0" err="1" smtClean="0"/>
            <a:t>perjanjian</a:t>
          </a:r>
          <a:r>
            <a:rPr lang="en-US" dirty="0" smtClean="0"/>
            <a:t> </a:t>
          </a:r>
          <a:r>
            <a:rPr lang="en-US" dirty="0" err="1" smtClean="0"/>
            <a:t>pembiayaan</a:t>
          </a:r>
          <a:r>
            <a:rPr lang="en-US" dirty="0" smtClean="0"/>
            <a:t> yang </a:t>
          </a:r>
          <a:r>
            <a:rPr lang="en-US" dirty="0" err="1" smtClean="0"/>
            <a:t>dilakukan</a:t>
          </a:r>
          <a:r>
            <a:rPr lang="en-US" dirty="0" smtClean="0"/>
            <a:t> </a:t>
          </a:r>
          <a:r>
            <a:rPr lang="en-US" dirty="0" err="1" smtClean="0"/>
            <a:t>berdasarkan</a:t>
          </a:r>
          <a:r>
            <a:rPr lang="en-US" dirty="0" smtClean="0"/>
            <a:t> </a:t>
          </a:r>
          <a:r>
            <a:rPr lang="en-US" dirty="0" err="1" smtClean="0"/>
            <a:t>prinsip</a:t>
          </a:r>
          <a:r>
            <a:rPr lang="en-US" dirty="0" smtClean="0"/>
            <a:t> </a:t>
          </a:r>
          <a:r>
            <a:rPr lang="en-US" dirty="0" err="1" smtClean="0"/>
            <a:t>syariah</a:t>
          </a:r>
          <a:r>
            <a:rPr lang="en-US" dirty="0" smtClean="0"/>
            <a:t> yang </a:t>
          </a:r>
          <a:r>
            <a:rPr lang="en-US" dirty="0" err="1" smtClean="0"/>
            <a:t>penyerahannya</a:t>
          </a:r>
          <a:r>
            <a:rPr lang="en-US" dirty="0" smtClean="0"/>
            <a:t> </a:t>
          </a:r>
          <a:r>
            <a:rPr lang="en-US" dirty="0" err="1" smtClean="0"/>
            <a:t>dianggap</a:t>
          </a:r>
          <a:r>
            <a:rPr lang="en-US" dirty="0" smtClean="0"/>
            <a:t> </a:t>
          </a:r>
          <a:r>
            <a:rPr lang="en-US" dirty="0" err="1" smtClean="0"/>
            <a:t>langsung</a:t>
          </a:r>
          <a:r>
            <a:rPr lang="en-US" dirty="0" smtClean="0"/>
            <a:t> </a:t>
          </a:r>
          <a:r>
            <a:rPr lang="en-US" dirty="0" err="1" smtClean="0"/>
            <a:t>dari</a:t>
          </a:r>
          <a:r>
            <a:rPr lang="en-US" dirty="0" smtClean="0"/>
            <a:t> PKP </a:t>
          </a:r>
          <a:r>
            <a:rPr lang="en-US" dirty="0" err="1" smtClean="0"/>
            <a:t>kepada</a:t>
          </a:r>
          <a:r>
            <a:rPr lang="en-US" dirty="0" smtClean="0"/>
            <a:t> </a:t>
          </a:r>
          <a:r>
            <a:rPr lang="en-US" dirty="0" err="1" smtClean="0"/>
            <a:t>pihak</a:t>
          </a:r>
          <a:r>
            <a:rPr lang="en-US" dirty="0" smtClean="0"/>
            <a:t> yang </a:t>
          </a:r>
          <a:r>
            <a:rPr lang="en-US" dirty="0" err="1" smtClean="0"/>
            <a:t>membutuhkan</a:t>
          </a:r>
          <a:r>
            <a:rPr lang="en-US" dirty="0" smtClean="0"/>
            <a:t> BKP</a:t>
          </a:r>
          <a:endParaRPr lang="en-US" dirty="0"/>
        </a:p>
      </dgm:t>
    </dgm:pt>
    <dgm:pt modelId="{691CF5CC-583F-400A-8EAF-959608BF04C4}" type="parTrans" cxnId="{E24E6D6F-CD0A-422F-8F79-F7822A6FE2EC}">
      <dgm:prSet/>
      <dgm:spPr/>
      <dgm:t>
        <a:bodyPr/>
        <a:lstStyle/>
        <a:p>
          <a:endParaRPr lang="en-US"/>
        </a:p>
      </dgm:t>
    </dgm:pt>
    <dgm:pt modelId="{3FF031E6-2CA1-4CC8-B0C9-36FE6F16FA39}" type="sibTrans" cxnId="{E24E6D6F-CD0A-422F-8F79-F7822A6FE2EC}">
      <dgm:prSet/>
      <dgm:spPr/>
      <dgm:t>
        <a:bodyPr/>
        <a:lstStyle/>
        <a:p>
          <a:endParaRPr lang="en-US"/>
        </a:p>
      </dgm:t>
    </dgm:pt>
    <dgm:pt modelId="{B93BAA18-E986-481F-8CE2-030C97561178}" type="pres">
      <dgm:prSet presAssocID="{DD45C8BA-AABC-4646-AC6A-A6577B49D138}" presName="linearFlow" presStyleCnt="0">
        <dgm:presLayoutVars>
          <dgm:dir/>
          <dgm:resizeHandles val="exact"/>
        </dgm:presLayoutVars>
      </dgm:prSet>
      <dgm:spPr/>
    </dgm:pt>
    <dgm:pt modelId="{9814D8DA-B492-4542-B59C-DA156945EDB6}" type="pres">
      <dgm:prSet presAssocID="{2EC3F11A-DD5B-4BD7-BC7C-B379E3B934C6}" presName="composite" presStyleCnt="0"/>
      <dgm:spPr/>
    </dgm:pt>
    <dgm:pt modelId="{83661BC5-0E58-4BCC-AFD2-2C9F6A1B8B89}" type="pres">
      <dgm:prSet presAssocID="{2EC3F11A-DD5B-4BD7-BC7C-B379E3B934C6}" presName="imgShp" presStyleLbl="fgImgPlace1" presStyleIdx="0" presStyleCnt="4"/>
      <dgm:spPr/>
    </dgm:pt>
    <dgm:pt modelId="{428D99D4-3E23-4A12-9CBC-F11A5E40EDCF}" type="pres">
      <dgm:prSet presAssocID="{2EC3F11A-DD5B-4BD7-BC7C-B379E3B934C6}" presName="txShp" presStyleLbl="node1" presStyleIdx="0" presStyleCnt="4">
        <dgm:presLayoutVars>
          <dgm:bulletEnabled val="1"/>
        </dgm:presLayoutVars>
      </dgm:prSet>
      <dgm:spPr/>
      <dgm:t>
        <a:bodyPr/>
        <a:lstStyle/>
        <a:p>
          <a:endParaRPr lang="en-US"/>
        </a:p>
      </dgm:t>
    </dgm:pt>
    <dgm:pt modelId="{AA1DFB82-8FE1-4BAB-9CF6-C6B0C7A8B782}" type="pres">
      <dgm:prSet presAssocID="{CC3A7B82-ABF3-4A69-AF27-53E3DB51B46F}" presName="spacing" presStyleCnt="0"/>
      <dgm:spPr/>
    </dgm:pt>
    <dgm:pt modelId="{DF1155D1-96CA-4E4F-95C7-4AFE8E5F75F7}" type="pres">
      <dgm:prSet presAssocID="{CDE06330-275C-4F5B-AF8C-A984BEF18088}" presName="composite" presStyleCnt="0"/>
      <dgm:spPr/>
    </dgm:pt>
    <dgm:pt modelId="{6230EC1A-82CA-498A-9313-0DCCA6E6A160}" type="pres">
      <dgm:prSet presAssocID="{CDE06330-275C-4F5B-AF8C-A984BEF18088}" presName="imgShp" presStyleLbl="fgImgPlace1" presStyleIdx="1" presStyleCnt="4"/>
      <dgm:spPr/>
    </dgm:pt>
    <dgm:pt modelId="{C4E44197-D567-4C16-83D4-647105869AAA}" type="pres">
      <dgm:prSet presAssocID="{CDE06330-275C-4F5B-AF8C-A984BEF18088}" presName="txShp" presStyleLbl="node1" presStyleIdx="1" presStyleCnt="4">
        <dgm:presLayoutVars>
          <dgm:bulletEnabled val="1"/>
        </dgm:presLayoutVars>
      </dgm:prSet>
      <dgm:spPr/>
      <dgm:t>
        <a:bodyPr/>
        <a:lstStyle/>
        <a:p>
          <a:endParaRPr lang="en-US"/>
        </a:p>
      </dgm:t>
    </dgm:pt>
    <dgm:pt modelId="{6D89BB9C-DBBC-411B-AAD1-6C0E288E1A0A}" type="pres">
      <dgm:prSet presAssocID="{277C8517-25EC-4F01-8482-92A88AAB0900}" presName="spacing" presStyleCnt="0"/>
      <dgm:spPr/>
    </dgm:pt>
    <dgm:pt modelId="{BB6933C6-E767-4474-902C-CBB48D88404D}" type="pres">
      <dgm:prSet presAssocID="{40CF0DFE-FF26-40B4-9EB1-4B665B501C41}" presName="composite" presStyleCnt="0"/>
      <dgm:spPr/>
    </dgm:pt>
    <dgm:pt modelId="{389E0976-3C12-4339-AA12-0B7792C3231D}" type="pres">
      <dgm:prSet presAssocID="{40CF0DFE-FF26-40B4-9EB1-4B665B501C41}" presName="imgShp" presStyleLbl="fgImgPlace1" presStyleIdx="2" presStyleCnt="4"/>
      <dgm:spPr/>
    </dgm:pt>
    <dgm:pt modelId="{37076371-67DA-4F3B-AF14-B6B947CFCFDD}" type="pres">
      <dgm:prSet presAssocID="{40CF0DFE-FF26-40B4-9EB1-4B665B501C41}" presName="txShp" presStyleLbl="node1" presStyleIdx="2" presStyleCnt="4">
        <dgm:presLayoutVars>
          <dgm:bulletEnabled val="1"/>
        </dgm:presLayoutVars>
      </dgm:prSet>
      <dgm:spPr/>
      <dgm:t>
        <a:bodyPr/>
        <a:lstStyle/>
        <a:p>
          <a:endParaRPr lang="en-US"/>
        </a:p>
      </dgm:t>
    </dgm:pt>
    <dgm:pt modelId="{517255DE-60A0-4F1A-947A-661540DAA2F0}" type="pres">
      <dgm:prSet presAssocID="{140643E1-FCBB-41FC-8D4F-968A0E291132}" presName="spacing" presStyleCnt="0"/>
      <dgm:spPr/>
    </dgm:pt>
    <dgm:pt modelId="{865CA7E5-D5FE-49E5-B78B-1CE9AD737B52}" type="pres">
      <dgm:prSet presAssocID="{A2920134-6F1C-48DE-8197-C0F77B64B095}" presName="composite" presStyleCnt="0"/>
      <dgm:spPr/>
    </dgm:pt>
    <dgm:pt modelId="{8FF98412-1C47-4DDB-9503-A144966D7A1C}" type="pres">
      <dgm:prSet presAssocID="{A2920134-6F1C-48DE-8197-C0F77B64B095}" presName="imgShp" presStyleLbl="fgImgPlace1" presStyleIdx="3" presStyleCnt="4"/>
      <dgm:spPr/>
    </dgm:pt>
    <dgm:pt modelId="{1EC9DC6B-31AE-4731-B98C-0834E32633E2}" type="pres">
      <dgm:prSet presAssocID="{A2920134-6F1C-48DE-8197-C0F77B64B095}" presName="txShp" presStyleLbl="node1" presStyleIdx="3" presStyleCnt="4">
        <dgm:presLayoutVars>
          <dgm:bulletEnabled val="1"/>
        </dgm:presLayoutVars>
      </dgm:prSet>
      <dgm:spPr/>
      <dgm:t>
        <a:bodyPr/>
        <a:lstStyle/>
        <a:p>
          <a:endParaRPr lang="en-US"/>
        </a:p>
      </dgm:t>
    </dgm:pt>
  </dgm:ptLst>
  <dgm:cxnLst>
    <dgm:cxn modelId="{DBEF8E33-178A-4603-861B-3E33177AC61C}" srcId="{DD45C8BA-AABC-4646-AC6A-A6577B49D138}" destId="{40CF0DFE-FF26-40B4-9EB1-4B665B501C41}" srcOrd="2" destOrd="0" parTransId="{758C86B9-3E10-4D57-A7C7-9486C59A2521}" sibTransId="{140643E1-FCBB-41FC-8D4F-968A0E291132}"/>
    <dgm:cxn modelId="{9357B3CA-571F-48BD-AD81-921B6CFB92D8}" type="presOf" srcId="{A2920134-6F1C-48DE-8197-C0F77B64B095}" destId="{1EC9DC6B-31AE-4731-B98C-0834E32633E2}" srcOrd="0" destOrd="0" presId="urn:microsoft.com/office/officeart/2005/8/layout/vList3#7"/>
    <dgm:cxn modelId="{82BEA38B-4411-473B-BAAB-B6101FA2A0D4}" type="presOf" srcId="{CDE06330-275C-4F5B-AF8C-A984BEF18088}" destId="{C4E44197-D567-4C16-83D4-647105869AAA}" srcOrd="0" destOrd="0" presId="urn:microsoft.com/office/officeart/2005/8/layout/vList3#7"/>
    <dgm:cxn modelId="{C8893E9B-56C0-403E-89E6-ABEB31FE0EB3}" type="presOf" srcId="{2EC3F11A-DD5B-4BD7-BC7C-B379E3B934C6}" destId="{428D99D4-3E23-4A12-9CBC-F11A5E40EDCF}" srcOrd="0" destOrd="0" presId="urn:microsoft.com/office/officeart/2005/8/layout/vList3#7"/>
    <dgm:cxn modelId="{324B09E2-E4DB-4793-86F3-93BECA01EA4D}" type="presOf" srcId="{40CF0DFE-FF26-40B4-9EB1-4B665B501C41}" destId="{37076371-67DA-4F3B-AF14-B6B947CFCFDD}" srcOrd="0" destOrd="0" presId="urn:microsoft.com/office/officeart/2005/8/layout/vList3#7"/>
    <dgm:cxn modelId="{DC3C25F2-212C-48C1-BFE5-E686C1FEB54C}" srcId="{DD45C8BA-AABC-4646-AC6A-A6577B49D138}" destId="{CDE06330-275C-4F5B-AF8C-A984BEF18088}" srcOrd="1" destOrd="0" parTransId="{6006104C-67FA-4803-86D7-55A36001477C}" sibTransId="{277C8517-25EC-4F01-8482-92A88AAB0900}"/>
    <dgm:cxn modelId="{E77CFC50-9BF4-4642-A1D2-407DE224DD9A}" type="presOf" srcId="{DD45C8BA-AABC-4646-AC6A-A6577B49D138}" destId="{B93BAA18-E986-481F-8CE2-030C97561178}" srcOrd="0" destOrd="0" presId="urn:microsoft.com/office/officeart/2005/8/layout/vList3#7"/>
    <dgm:cxn modelId="{E24E6D6F-CD0A-422F-8F79-F7822A6FE2EC}" srcId="{DD45C8BA-AABC-4646-AC6A-A6577B49D138}" destId="{A2920134-6F1C-48DE-8197-C0F77B64B095}" srcOrd="3" destOrd="0" parTransId="{691CF5CC-583F-400A-8EAF-959608BF04C4}" sibTransId="{3FF031E6-2CA1-4CC8-B0C9-36FE6F16FA39}"/>
    <dgm:cxn modelId="{A026C5DC-C04F-4B9C-859E-EB0CF71D5BAC}" srcId="{DD45C8BA-AABC-4646-AC6A-A6577B49D138}" destId="{2EC3F11A-DD5B-4BD7-BC7C-B379E3B934C6}" srcOrd="0" destOrd="0" parTransId="{23AE1697-1EE8-4D49-829A-CF4B47D2605E}" sibTransId="{CC3A7B82-ABF3-4A69-AF27-53E3DB51B46F}"/>
    <dgm:cxn modelId="{C01F3F5B-767E-4504-98DB-1F8F65B60AD7}" type="presParOf" srcId="{B93BAA18-E986-481F-8CE2-030C97561178}" destId="{9814D8DA-B492-4542-B59C-DA156945EDB6}" srcOrd="0" destOrd="0" presId="urn:microsoft.com/office/officeart/2005/8/layout/vList3#7"/>
    <dgm:cxn modelId="{88F8D4D0-3610-444A-8B0B-AD14F69D3450}" type="presParOf" srcId="{9814D8DA-B492-4542-B59C-DA156945EDB6}" destId="{83661BC5-0E58-4BCC-AFD2-2C9F6A1B8B89}" srcOrd="0" destOrd="0" presId="urn:microsoft.com/office/officeart/2005/8/layout/vList3#7"/>
    <dgm:cxn modelId="{77112283-2943-4B97-98A7-02D42A425A69}" type="presParOf" srcId="{9814D8DA-B492-4542-B59C-DA156945EDB6}" destId="{428D99D4-3E23-4A12-9CBC-F11A5E40EDCF}" srcOrd="1" destOrd="0" presId="urn:microsoft.com/office/officeart/2005/8/layout/vList3#7"/>
    <dgm:cxn modelId="{593889ED-3133-4DE1-B96F-9908E1D9CDC2}" type="presParOf" srcId="{B93BAA18-E986-481F-8CE2-030C97561178}" destId="{AA1DFB82-8FE1-4BAB-9CF6-C6B0C7A8B782}" srcOrd="1" destOrd="0" presId="urn:microsoft.com/office/officeart/2005/8/layout/vList3#7"/>
    <dgm:cxn modelId="{28EB2A77-CAB7-435D-A7DB-CFD0E6BCD27D}" type="presParOf" srcId="{B93BAA18-E986-481F-8CE2-030C97561178}" destId="{DF1155D1-96CA-4E4F-95C7-4AFE8E5F75F7}" srcOrd="2" destOrd="0" presId="urn:microsoft.com/office/officeart/2005/8/layout/vList3#7"/>
    <dgm:cxn modelId="{D3304846-3127-4C44-BF1A-1FA3DCB86B2D}" type="presParOf" srcId="{DF1155D1-96CA-4E4F-95C7-4AFE8E5F75F7}" destId="{6230EC1A-82CA-498A-9313-0DCCA6E6A160}" srcOrd="0" destOrd="0" presId="urn:microsoft.com/office/officeart/2005/8/layout/vList3#7"/>
    <dgm:cxn modelId="{346A118E-E2E7-4E88-AD93-E97AB2B2A8E6}" type="presParOf" srcId="{DF1155D1-96CA-4E4F-95C7-4AFE8E5F75F7}" destId="{C4E44197-D567-4C16-83D4-647105869AAA}" srcOrd="1" destOrd="0" presId="urn:microsoft.com/office/officeart/2005/8/layout/vList3#7"/>
    <dgm:cxn modelId="{B1B54972-696B-49A7-9707-079B3B47B4DC}" type="presParOf" srcId="{B93BAA18-E986-481F-8CE2-030C97561178}" destId="{6D89BB9C-DBBC-411B-AAD1-6C0E288E1A0A}" srcOrd="3" destOrd="0" presId="urn:microsoft.com/office/officeart/2005/8/layout/vList3#7"/>
    <dgm:cxn modelId="{6C59C385-898A-451A-903D-DD4070E7EAF8}" type="presParOf" srcId="{B93BAA18-E986-481F-8CE2-030C97561178}" destId="{BB6933C6-E767-4474-902C-CBB48D88404D}" srcOrd="4" destOrd="0" presId="urn:microsoft.com/office/officeart/2005/8/layout/vList3#7"/>
    <dgm:cxn modelId="{664E4AD8-7BA5-4833-9679-43727CACCF6F}" type="presParOf" srcId="{BB6933C6-E767-4474-902C-CBB48D88404D}" destId="{389E0976-3C12-4339-AA12-0B7792C3231D}" srcOrd="0" destOrd="0" presId="urn:microsoft.com/office/officeart/2005/8/layout/vList3#7"/>
    <dgm:cxn modelId="{7414F487-22B2-4CD7-AF14-F5A76F7FD26C}" type="presParOf" srcId="{BB6933C6-E767-4474-902C-CBB48D88404D}" destId="{37076371-67DA-4F3B-AF14-B6B947CFCFDD}" srcOrd="1" destOrd="0" presId="urn:microsoft.com/office/officeart/2005/8/layout/vList3#7"/>
    <dgm:cxn modelId="{CF55C866-B329-4AE7-8408-64170FA77CA0}" type="presParOf" srcId="{B93BAA18-E986-481F-8CE2-030C97561178}" destId="{517255DE-60A0-4F1A-947A-661540DAA2F0}" srcOrd="5" destOrd="0" presId="urn:microsoft.com/office/officeart/2005/8/layout/vList3#7"/>
    <dgm:cxn modelId="{B5424A2C-9606-4E57-95D8-7C8F369F8B05}" type="presParOf" srcId="{B93BAA18-E986-481F-8CE2-030C97561178}" destId="{865CA7E5-D5FE-49E5-B78B-1CE9AD737B52}" srcOrd="6" destOrd="0" presId="urn:microsoft.com/office/officeart/2005/8/layout/vList3#7"/>
    <dgm:cxn modelId="{6CB67C3A-9A33-4E6A-9711-AE6546735E97}" type="presParOf" srcId="{865CA7E5-D5FE-49E5-B78B-1CE9AD737B52}" destId="{8FF98412-1C47-4DDB-9503-A144966D7A1C}" srcOrd="0" destOrd="0" presId="urn:microsoft.com/office/officeart/2005/8/layout/vList3#7"/>
    <dgm:cxn modelId="{7712F58C-6135-48B8-AD57-3A931FB3B58C}" type="presParOf" srcId="{865CA7E5-D5FE-49E5-B78B-1CE9AD737B52}" destId="{1EC9DC6B-31AE-4731-B98C-0834E32633E2}" srcOrd="1" destOrd="0" presId="urn:microsoft.com/office/officeart/2005/8/layout/vList3#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D45C8BA-AABC-4646-AC6A-A6577B49D138}" type="doc">
      <dgm:prSet loTypeId="urn:microsoft.com/office/officeart/2005/8/layout/vList3#8" loCatId="list" qsTypeId="urn:microsoft.com/office/officeart/2005/8/quickstyle/simple1" qsCatId="simple" csTypeId="urn:microsoft.com/office/officeart/2005/8/colors/accent1_2" csCatId="accent1" phldr="1"/>
      <dgm:spPr/>
    </dgm:pt>
    <dgm:pt modelId="{2EC3F11A-DD5B-4BD7-BC7C-B379E3B934C6}">
      <dgm:prSet/>
      <dgm:spPr>
        <a:solidFill>
          <a:srgbClr val="FF9900"/>
        </a:solidFill>
      </dgm:spPr>
      <dgm:t>
        <a:bodyPr/>
        <a:lstStyle/>
        <a:p>
          <a:r>
            <a:rPr lang="en-US" dirty="0" err="1" smtClean="0">
              <a:solidFill>
                <a:schemeClr val="tx1"/>
              </a:solidFill>
            </a:rPr>
            <a:t>Penyerahan</a:t>
          </a:r>
          <a:r>
            <a:rPr lang="en-US" dirty="0" smtClean="0">
              <a:solidFill>
                <a:schemeClr val="tx1"/>
              </a:solidFill>
            </a:rPr>
            <a:t> BKP </a:t>
          </a:r>
          <a:r>
            <a:rPr lang="en-US" dirty="0" err="1" smtClean="0">
              <a:solidFill>
                <a:schemeClr val="tx1"/>
              </a:solidFill>
            </a:rPr>
            <a:t>kepada</a:t>
          </a:r>
          <a:r>
            <a:rPr lang="en-US" dirty="0" smtClean="0">
              <a:solidFill>
                <a:schemeClr val="tx1"/>
              </a:solidFill>
            </a:rPr>
            <a:t> </a:t>
          </a:r>
          <a:r>
            <a:rPr lang="en-US" dirty="0" err="1" smtClean="0">
              <a:solidFill>
                <a:schemeClr val="tx1"/>
              </a:solidFill>
            </a:rPr>
            <a:t>makelar</a:t>
          </a:r>
          <a:r>
            <a:rPr lang="en-US" dirty="0" smtClean="0">
              <a:solidFill>
                <a:schemeClr val="tx1"/>
              </a:solidFill>
            </a:rPr>
            <a:t> </a:t>
          </a:r>
          <a:r>
            <a:rPr lang="en-US" dirty="0" err="1" smtClean="0">
              <a:solidFill>
                <a:schemeClr val="tx1"/>
              </a:solidFill>
            </a:rPr>
            <a:t>sebagaimana</a:t>
          </a:r>
          <a:r>
            <a:rPr lang="en-US" dirty="0" smtClean="0">
              <a:solidFill>
                <a:schemeClr val="tx1"/>
              </a:solidFill>
            </a:rPr>
            <a:t> </a:t>
          </a:r>
          <a:r>
            <a:rPr lang="en-US" dirty="0" err="1" smtClean="0">
              <a:solidFill>
                <a:schemeClr val="tx1"/>
              </a:solidFill>
            </a:rPr>
            <a:t>dimaksud</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Kitab</a:t>
          </a:r>
          <a:r>
            <a:rPr lang="en-US" dirty="0" smtClean="0">
              <a:solidFill>
                <a:schemeClr val="tx1"/>
              </a:solidFill>
            </a:rPr>
            <a:t> </a:t>
          </a:r>
          <a:r>
            <a:rPr lang="en-US" dirty="0" err="1" smtClean="0">
              <a:solidFill>
                <a:schemeClr val="tx1"/>
              </a:solidFill>
            </a:rPr>
            <a:t>Undang-Undang</a:t>
          </a:r>
          <a:r>
            <a:rPr lang="en-US" dirty="0" smtClean="0">
              <a:solidFill>
                <a:schemeClr val="tx1"/>
              </a:solidFill>
            </a:rPr>
            <a:t> </a:t>
          </a:r>
          <a:r>
            <a:rPr lang="en-US" dirty="0" err="1" smtClean="0">
              <a:solidFill>
                <a:schemeClr val="tx1"/>
              </a:solidFill>
            </a:rPr>
            <a:t>Hukum</a:t>
          </a:r>
          <a:r>
            <a:rPr lang="en-US" dirty="0" smtClean="0">
              <a:solidFill>
                <a:schemeClr val="tx1"/>
              </a:solidFill>
            </a:rPr>
            <a:t> </a:t>
          </a:r>
          <a:r>
            <a:rPr lang="en-US" dirty="0" err="1" smtClean="0">
              <a:solidFill>
                <a:schemeClr val="tx1"/>
              </a:solidFill>
            </a:rPr>
            <a:t>Dagang</a:t>
          </a:r>
          <a:r>
            <a:rPr lang="en-US" dirty="0" smtClean="0">
              <a:solidFill>
                <a:schemeClr val="tx1"/>
              </a:solidFill>
            </a:rPr>
            <a:t> </a:t>
          </a:r>
          <a:endParaRPr lang="en-US" dirty="0">
            <a:solidFill>
              <a:schemeClr val="tx1"/>
            </a:solidFill>
          </a:endParaRPr>
        </a:p>
      </dgm:t>
    </dgm:pt>
    <dgm:pt modelId="{23AE1697-1EE8-4D49-829A-CF4B47D2605E}" type="parTrans" cxnId="{A026C5DC-C04F-4B9C-859E-EB0CF71D5BAC}">
      <dgm:prSet/>
      <dgm:spPr/>
      <dgm:t>
        <a:bodyPr/>
        <a:lstStyle/>
        <a:p>
          <a:endParaRPr lang="en-US"/>
        </a:p>
      </dgm:t>
    </dgm:pt>
    <dgm:pt modelId="{CC3A7B82-ABF3-4A69-AF27-53E3DB51B46F}" type="sibTrans" cxnId="{A026C5DC-C04F-4B9C-859E-EB0CF71D5BAC}">
      <dgm:prSet/>
      <dgm:spPr/>
      <dgm:t>
        <a:bodyPr/>
        <a:lstStyle/>
        <a:p>
          <a:endParaRPr lang="en-US"/>
        </a:p>
      </dgm:t>
    </dgm:pt>
    <dgm:pt modelId="{CDE06330-275C-4F5B-AF8C-A984BEF18088}">
      <dgm:prSet/>
      <dgm:spPr>
        <a:solidFill>
          <a:srgbClr val="00B0F0"/>
        </a:solidFill>
      </dgm:spPr>
      <dgm:t>
        <a:bodyPr/>
        <a:lstStyle/>
        <a:p>
          <a:r>
            <a:rPr lang="en-US" dirty="0" err="1" smtClean="0"/>
            <a:t>Penyerahan</a:t>
          </a:r>
          <a:r>
            <a:rPr lang="en-US" dirty="0" smtClean="0"/>
            <a:t> BKP </a:t>
          </a:r>
          <a:r>
            <a:rPr lang="en-US" dirty="0" err="1" smtClean="0"/>
            <a:t>untuk</a:t>
          </a:r>
          <a:r>
            <a:rPr lang="en-US" dirty="0" smtClean="0"/>
            <a:t> </a:t>
          </a:r>
          <a:r>
            <a:rPr lang="en-US" dirty="0" err="1" smtClean="0"/>
            <a:t>jaminan</a:t>
          </a:r>
          <a:r>
            <a:rPr lang="en-US" dirty="0" smtClean="0"/>
            <a:t> </a:t>
          </a:r>
          <a:r>
            <a:rPr lang="en-US" dirty="0" err="1" smtClean="0"/>
            <a:t>utang</a:t>
          </a:r>
          <a:r>
            <a:rPr lang="en-US" dirty="0" smtClean="0"/>
            <a:t> </a:t>
          </a:r>
          <a:r>
            <a:rPr lang="en-US" dirty="0" err="1" smtClean="0"/>
            <a:t>piutang</a:t>
          </a:r>
          <a:r>
            <a:rPr lang="en-US" dirty="0" smtClean="0"/>
            <a:t> </a:t>
          </a:r>
          <a:endParaRPr lang="en-US" dirty="0"/>
        </a:p>
      </dgm:t>
    </dgm:pt>
    <dgm:pt modelId="{6006104C-67FA-4803-86D7-55A36001477C}" type="parTrans" cxnId="{DC3C25F2-212C-48C1-BFE5-E686C1FEB54C}">
      <dgm:prSet/>
      <dgm:spPr/>
      <dgm:t>
        <a:bodyPr/>
        <a:lstStyle/>
        <a:p>
          <a:endParaRPr lang="en-US"/>
        </a:p>
      </dgm:t>
    </dgm:pt>
    <dgm:pt modelId="{277C8517-25EC-4F01-8482-92A88AAB0900}" type="sibTrans" cxnId="{DC3C25F2-212C-48C1-BFE5-E686C1FEB54C}">
      <dgm:prSet/>
      <dgm:spPr/>
      <dgm:t>
        <a:bodyPr/>
        <a:lstStyle/>
        <a:p>
          <a:endParaRPr lang="en-US"/>
        </a:p>
      </dgm:t>
    </dgm:pt>
    <dgm:pt modelId="{40CF0DFE-FF26-40B4-9EB1-4B665B501C41}">
      <dgm:prSet/>
      <dgm:spPr>
        <a:solidFill>
          <a:srgbClr val="92D050"/>
        </a:solidFill>
      </dgm:spPr>
      <dgm:t>
        <a:bodyPr/>
        <a:lstStyle/>
        <a:p>
          <a:r>
            <a:rPr lang="en-US" dirty="0" err="1" smtClean="0">
              <a:solidFill>
                <a:schemeClr val="tx1"/>
              </a:solidFill>
            </a:rPr>
            <a:t>Penyerahan</a:t>
          </a:r>
          <a:r>
            <a:rPr lang="en-US" dirty="0" smtClean="0">
              <a:solidFill>
                <a:schemeClr val="tx1"/>
              </a:solidFill>
            </a:rPr>
            <a:t> BKP </a:t>
          </a:r>
          <a:r>
            <a:rPr lang="en-US" dirty="0" err="1" smtClean="0">
              <a:solidFill>
                <a:schemeClr val="tx1"/>
              </a:solidFill>
            </a:rPr>
            <a:t>sebagaimana</a:t>
          </a:r>
          <a:r>
            <a:rPr lang="en-US" dirty="0" smtClean="0">
              <a:solidFill>
                <a:schemeClr val="tx1"/>
              </a:solidFill>
            </a:rPr>
            <a:t> </a:t>
          </a:r>
          <a:r>
            <a:rPr lang="en-US" dirty="0" err="1" smtClean="0">
              <a:solidFill>
                <a:schemeClr val="tx1"/>
              </a:solidFill>
            </a:rPr>
            <a:t>dimaksud</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ayat</a:t>
          </a:r>
          <a:r>
            <a:rPr lang="en-US" dirty="0" smtClean="0">
              <a:solidFill>
                <a:schemeClr val="tx1"/>
              </a:solidFill>
            </a:rPr>
            <a:t> (1) </a:t>
          </a:r>
          <a:r>
            <a:rPr lang="en-US" dirty="0" err="1" smtClean="0">
              <a:solidFill>
                <a:schemeClr val="tx1"/>
              </a:solidFill>
            </a:rPr>
            <a:t>huruf</a:t>
          </a:r>
          <a:r>
            <a:rPr lang="en-US" dirty="0" smtClean="0">
              <a:solidFill>
                <a:schemeClr val="tx1"/>
              </a:solidFill>
            </a:rPr>
            <a:t> f </a:t>
          </a:r>
          <a:r>
            <a:rPr lang="en-US" dirty="0" err="1" smtClean="0">
              <a:solidFill>
                <a:schemeClr val="tx1"/>
              </a:solidFill>
            </a:rPr>
            <a:t>dalam</a:t>
          </a:r>
          <a:r>
            <a:rPr lang="en-US" dirty="0" smtClean="0">
              <a:solidFill>
                <a:schemeClr val="tx1"/>
              </a:solidFill>
            </a:rPr>
            <a:t> </a:t>
          </a:r>
          <a:r>
            <a:rPr lang="en-US" dirty="0" err="1" smtClean="0">
              <a:solidFill>
                <a:schemeClr val="tx1"/>
              </a:solidFill>
            </a:rPr>
            <a:t>hal</a:t>
          </a:r>
          <a:r>
            <a:rPr lang="en-US" dirty="0" smtClean="0">
              <a:solidFill>
                <a:schemeClr val="tx1"/>
              </a:solidFill>
            </a:rPr>
            <a:t> </a:t>
          </a:r>
          <a:r>
            <a:rPr lang="en-US" dirty="0" err="1" smtClean="0">
              <a:solidFill>
                <a:schemeClr val="tx1"/>
              </a:solidFill>
            </a:rPr>
            <a:t>Pengusaha</a:t>
          </a:r>
          <a:r>
            <a:rPr lang="en-US" dirty="0" smtClean="0">
              <a:solidFill>
                <a:schemeClr val="tx1"/>
              </a:solidFill>
            </a:rPr>
            <a:t> </a:t>
          </a:r>
          <a:r>
            <a:rPr lang="en-US" dirty="0" err="1" smtClean="0">
              <a:solidFill>
                <a:schemeClr val="tx1"/>
              </a:solidFill>
            </a:rPr>
            <a:t>Kena</a:t>
          </a:r>
          <a:r>
            <a:rPr lang="en-US" dirty="0" smtClean="0">
              <a:solidFill>
                <a:schemeClr val="tx1"/>
              </a:solidFill>
            </a:rPr>
            <a:t> </a:t>
          </a:r>
          <a:r>
            <a:rPr lang="en-US" dirty="0" err="1" smtClean="0">
              <a:solidFill>
                <a:schemeClr val="tx1"/>
              </a:solidFill>
            </a:rPr>
            <a:t>Pajak</a:t>
          </a:r>
          <a:r>
            <a:rPr lang="en-US" dirty="0" smtClean="0">
              <a:solidFill>
                <a:schemeClr val="tx1"/>
              </a:solidFill>
            </a:rPr>
            <a:t> </a:t>
          </a:r>
          <a:r>
            <a:rPr lang="en-US" dirty="0" err="1" smtClean="0">
              <a:solidFill>
                <a:schemeClr val="tx1"/>
              </a:solidFill>
            </a:rPr>
            <a:t>memperoleh</a:t>
          </a:r>
          <a:r>
            <a:rPr lang="en-US" dirty="0" smtClean="0">
              <a:solidFill>
                <a:schemeClr val="tx1"/>
              </a:solidFill>
            </a:rPr>
            <a:t> </a:t>
          </a:r>
          <a:r>
            <a:rPr lang="en-US" dirty="0" err="1" smtClean="0">
              <a:solidFill>
                <a:schemeClr val="tx1"/>
              </a:solidFill>
            </a:rPr>
            <a:t>ijin</a:t>
          </a:r>
          <a:r>
            <a:rPr lang="en-US" dirty="0" smtClean="0">
              <a:solidFill>
                <a:schemeClr val="tx1"/>
              </a:solidFill>
            </a:rPr>
            <a:t> </a:t>
          </a:r>
          <a:r>
            <a:rPr lang="en-US" dirty="0" err="1" smtClean="0">
              <a:solidFill>
                <a:schemeClr val="tx1"/>
              </a:solidFill>
            </a:rPr>
            <a:t>pemusatan</a:t>
          </a:r>
          <a:r>
            <a:rPr lang="en-US" dirty="0" smtClean="0">
              <a:solidFill>
                <a:schemeClr val="tx1"/>
              </a:solidFill>
            </a:rPr>
            <a:t> </a:t>
          </a:r>
          <a:r>
            <a:rPr lang="en-US" dirty="0" err="1" smtClean="0">
              <a:solidFill>
                <a:schemeClr val="tx1"/>
              </a:solidFill>
            </a:rPr>
            <a:t>tempat</a:t>
          </a:r>
          <a:r>
            <a:rPr lang="en-US" dirty="0" smtClean="0">
              <a:solidFill>
                <a:schemeClr val="tx1"/>
              </a:solidFill>
            </a:rPr>
            <a:t> </a:t>
          </a:r>
          <a:r>
            <a:rPr lang="en-US" dirty="0" err="1" smtClean="0">
              <a:solidFill>
                <a:schemeClr val="tx1"/>
              </a:solidFill>
            </a:rPr>
            <a:t>pajak</a:t>
          </a:r>
          <a:r>
            <a:rPr lang="en-US" dirty="0" smtClean="0">
              <a:solidFill>
                <a:schemeClr val="tx1"/>
              </a:solidFill>
            </a:rPr>
            <a:t> </a:t>
          </a:r>
          <a:r>
            <a:rPr lang="en-US" dirty="0" err="1" smtClean="0">
              <a:solidFill>
                <a:schemeClr val="tx1"/>
              </a:solidFill>
            </a:rPr>
            <a:t>terutang</a:t>
          </a:r>
          <a:endParaRPr lang="en-US" dirty="0">
            <a:solidFill>
              <a:schemeClr val="tx1"/>
            </a:solidFill>
          </a:endParaRPr>
        </a:p>
      </dgm:t>
    </dgm:pt>
    <dgm:pt modelId="{758C86B9-3E10-4D57-A7C7-9486C59A2521}" type="parTrans" cxnId="{DBEF8E33-178A-4603-861B-3E33177AC61C}">
      <dgm:prSet/>
      <dgm:spPr/>
      <dgm:t>
        <a:bodyPr/>
        <a:lstStyle/>
        <a:p>
          <a:endParaRPr lang="en-US"/>
        </a:p>
      </dgm:t>
    </dgm:pt>
    <dgm:pt modelId="{140643E1-FCBB-41FC-8D4F-968A0E291132}" type="sibTrans" cxnId="{DBEF8E33-178A-4603-861B-3E33177AC61C}">
      <dgm:prSet/>
      <dgm:spPr/>
      <dgm:t>
        <a:bodyPr/>
        <a:lstStyle/>
        <a:p>
          <a:endParaRPr lang="en-US"/>
        </a:p>
      </dgm:t>
    </dgm:pt>
    <dgm:pt modelId="{B93BAA18-E986-481F-8CE2-030C97561178}" type="pres">
      <dgm:prSet presAssocID="{DD45C8BA-AABC-4646-AC6A-A6577B49D138}" presName="linearFlow" presStyleCnt="0">
        <dgm:presLayoutVars>
          <dgm:dir/>
          <dgm:resizeHandles val="exact"/>
        </dgm:presLayoutVars>
      </dgm:prSet>
      <dgm:spPr/>
    </dgm:pt>
    <dgm:pt modelId="{9814D8DA-B492-4542-B59C-DA156945EDB6}" type="pres">
      <dgm:prSet presAssocID="{2EC3F11A-DD5B-4BD7-BC7C-B379E3B934C6}" presName="composite" presStyleCnt="0"/>
      <dgm:spPr/>
    </dgm:pt>
    <dgm:pt modelId="{83661BC5-0E58-4BCC-AFD2-2C9F6A1B8B89}" type="pres">
      <dgm:prSet presAssocID="{2EC3F11A-DD5B-4BD7-BC7C-B379E3B934C6}" presName="imgShp" presStyleLbl="fgImgPlace1" presStyleIdx="0" presStyleCnt="3"/>
      <dgm:spPr/>
    </dgm:pt>
    <dgm:pt modelId="{428D99D4-3E23-4A12-9CBC-F11A5E40EDCF}" type="pres">
      <dgm:prSet presAssocID="{2EC3F11A-DD5B-4BD7-BC7C-B379E3B934C6}" presName="txShp" presStyleLbl="node1" presStyleIdx="0" presStyleCnt="3">
        <dgm:presLayoutVars>
          <dgm:bulletEnabled val="1"/>
        </dgm:presLayoutVars>
      </dgm:prSet>
      <dgm:spPr/>
      <dgm:t>
        <a:bodyPr/>
        <a:lstStyle/>
        <a:p>
          <a:endParaRPr lang="en-US"/>
        </a:p>
      </dgm:t>
    </dgm:pt>
    <dgm:pt modelId="{AA1DFB82-8FE1-4BAB-9CF6-C6B0C7A8B782}" type="pres">
      <dgm:prSet presAssocID="{CC3A7B82-ABF3-4A69-AF27-53E3DB51B46F}" presName="spacing" presStyleCnt="0"/>
      <dgm:spPr/>
    </dgm:pt>
    <dgm:pt modelId="{DF1155D1-96CA-4E4F-95C7-4AFE8E5F75F7}" type="pres">
      <dgm:prSet presAssocID="{CDE06330-275C-4F5B-AF8C-A984BEF18088}" presName="composite" presStyleCnt="0"/>
      <dgm:spPr/>
    </dgm:pt>
    <dgm:pt modelId="{6230EC1A-82CA-498A-9313-0DCCA6E6A160}" type="pres">
      <dgm:prSet presAssocID="{CDE06330-275C-4F5B-AF8C-A984BEF18088}" presName="imgShp" presStyleLbl="fgImgPlace1" presStyleIdx="1" presStyleCnt="3"/>
      <dgm:spPr/>
    </dgm:pt>
    <dgm:pt modelId="{C4E44197-D567-4C16-83D4-647105869AAA}" type="pres">
      <dgm:prSet presAssocID="{CDE06330-275C-4F5B-AF8C-A984BEF18088}" presName="txShp" presStyleLbl="node1" presStyleIdx="1" presStyleCnt="3">
        <dgm:presLayoutVars>
          <dgm:bulletEnabled val="1"/>
        </dgm:presLayoutVars>
      </dgm:prSet>
      <dgm:spPr/>
      <dgm:t>
        <a:bodyPr/>
        <a:lstStyle/>
        <a:p>
          <a:endParaRPr lang="en-US"/>
        </a:p>
      </dgm:t>
    </dgm:pt>
    <dgm:pt modelId="{6D89BB9C-DBBC-411B-AAD1-6C0E288E1A0A}" type="pres">
      <dgm:prSet presAssocID="{277C8517-25EC-4F01-8482-92A88AAB0900}" presName="spacing" presStyleCnt="0"/>
      <dgm:spPr/>
    </dgm:pt>
    <dgm:pt modelId="{BB6933C6-E767-4474-902C-CBB48D88404D}" type="pres">
      <dgm:prSet presAssocID="{40CF0DFE-FF26-40B4-9EB1-4B665B501C41}" presName="composite" presStyleCnt="0"/>
      <dgm:spPr/>
    </dgm:pt>
    <dgm:pt modelId="{389E0976-3C12-4339-AA12-0B7792C3231D}" type="pres">
      <dgm:prSet presAssocID="{40CF0DFE-FF26-40B4-9EB1-4B665B501C41}" presName="imgShp" presStyleLbl="fgImgPlace1" presStyleIdx="2" presStyleCnt="3"/>
      <dgm:spPr/>
    </dgm:pt>
    <dgm:pt modelId="{37076371-67DA-4F3B-AF14-B6B947CFCFDD}" type="pres">
      <dgm:prSet presAssocID="{40CF0DFE-FF26-40B4-9EB1-4B665B501C41}" presName="txShp" presStyleLbl="node1" presStyleIdx="2" presStyleCnt="3">
        <dgm:presLayoutVars>
          <dgm:bulletEnabled val="1"/>
        </dgm:presLayoutVars>
      </dgm:prSet>
      <dgm:spPr/>
      <dgm:t>
        <a:bodyPr/>
        <a:lstStyle/>
        <a:p>
          <a:endParaRPr lang="en-US"/>
        </a:p>
      </dgm:t>
    </dgm:pt>
  </dgm:ptLst>
  <dgm:cxnLst>
    <dgm:cxn modelId="{DBEF8E33-178A-4603-861B-3E33177AC61C}" srcId="{DD45C8BA-AABC-4646-AC6A-A6577B49D138}" destId="{40CF0DFE-FF26-40B4-9EB1-4B665B501C41}" srcOrd="2" destOrd="0" parTransId="{758C86B9-3E10-4D57-A7C7-9486C59A2521}" sibTransId="{140643E1-FCBB-41FC-8D4F-968A0E291132}"/>
    <dgm:cxn modelId="{5A5A5A84-3B3A-47C7-8C55-8051C4B4BF46}" type="presOf" srcId="{CDE06330-275C-4F5B-AF8C-A984BEF18088}" destId="{C4E44197-D567-4C16-83D4-647105869AAA}" srcOrd="0" destOrd="0" presId="urn:microsoft.com/office/officeart/2005/8/layout/vList3#8"/>
    <dgm:cxn modelId="{DC3C25F2-212C-48C1-BFE5-E686C1FEB54C}" srcId="{DD45C8BA-AABC-4646-AC6A-A6577B49D138}" destId="{CDE06330-275C-4F5B-AF8C-A984BEF18088}" srcOrd="1" destOrd="0" parTransId="{6006104C-67FA-4803-86D7-55A36001477C}" sibTransId="{277C8517-25EC-4F01-8482-92A88AAB0900}"/>
    <dgm:cxn modelId="{A026C5DC-C04F-4B9C-859E-EB0CF71D5BAC}" srcId="{DD45C8BA-AABC-4646-AC6A-A6577B49D138}" destId="{2EC3F11A-DD5B-4BD7-BC7C-B379E3B934C6}" srcOrd="0" destOrd="0" parTransId="{23AE1697-1EE8-4D49-829A-CF4B47D2605E}" sibTransId="{CC3A7B82-ABF3-4A69-AF27-53E3DB51B46F}"/>
    <dgm:cxn modelId="{B7B519DD-FEF5-47FC-85AF-FEF0868BE086}" type="presOf" srcId="{40CF0DFE-FF26-40B4-9EB1-4B665B501C41}" destId="{37076371-67DA-4F3B-AF14-B6B947CFCFDD}" srcOrd="0" destOrd="0" presId="urn:microsoft.com/office/officeart/2005/8/layout/vList3#8"/>
    <dgm:cxn modelId="{BEF9720D-BA6B-4F3B-AF8F-3797E9A1BBB4}" type="presOf" srcId="{2EC3F11A-DD5B-4BD7-BC7C-B379E3B934C6}" destId="{428D99D4-3E23-4A12-9CBC-F11A5E40EDCF}" srcOrd="0" destOrd="0" presId="urn:microsoft.com/office/officeart/2005/8/layout/vList3#8"/>
    <dgm:cxn modelId="{88E87505-154D-41D8-8911-42E6B9043AA8}" type="presOf" srcId="{DD45C8BA-AABC-4646-AC6A-A6577B49D138}" destId="{B93BAA18-E986-481F-8CE2-030C97561178}" srcOrd="0" destOrd="0" presId="urn:microsoft.com/office/officeart/2005/8/layout/vList3#8"/>
    <dgm:cxn modelId="{3FCEFE6E-EA9D-4BBB-B2E3-073B4B4F787A}" type="presParOf" srcId="{B93BAA18-E986-481F-8CE2-030C97561178}" destId="{9814D8DA-B492-4542-B59C-DA156945EDB6}" srcOrd="0" destOrd="0" presId="urn:microsoft.com/office/officeart/2005/8/layout/vList3#8"/>
    <dgm:cxn modelId="{7617B9FC-E810-4889-BA51-DD0FB5A7B64B}" type="presParOf" srcId="{9814D8DA-B492-4542-B59C-DA156945EDB6}" destId="{83661BC5-0E58-4BCC-AFD2-2C9F6A1B8B89}" srcOrd="0" destOrd="0" presId="urn:microsoft.com/office/officeart/2005/8/layout/vList3#8"/>
    <dgm:cxn modelId="{053E105F-69FC-4009-87BE-B578245CBECA}" type="presParOf" srcId="{9814D8DA-B492-4542-B59C-DA156945EDB6}" destId="{428D99D4-3E23-4A12-9CBC-F11A5E40EDCF}" srcOrd="1" destOrd="0" presId="urn:microsoft.com/office/officeart/2005/8/layout/vList3#8"/>
    <dgm:cxn modelId="{82A382F2-C116-4B34-B66E-3A9B8F95E53F}" type="presParOf" srcId="{B93BAA18-E986-481F-8CE2-030C97561178}" destId="{AA1DFB82-8FE1-4BAB-9CF6-C6B0C7A8B782}" srcOrd="1" destOrd="0" presId="urn:microsoft.com/office/officeart/2005/8/layout/vList3#8"/>
    <dgm:cxn modelId="{12E9D8AF-9FD2-4460-ACA3-1DA6F2281C03}" type="presParOf" srcId="{B93BAA18-E986-481F-8CE2-030C97561178}" destId="{DF1155D1-96CA-4E4F-95C7-4AFE8E5F75F7}" srcOrd="2" destOrd="0" presId="urn:microsoft.com/office/officeart/2005/8/layout/vList3#8"/>
    <dgm:cxn modelId="{687EDF3F-DD5A-4E1E-B390-54AFE9932EFA}" type="presParOf" srcId="{DF1155D1-96CA-4E4F-95C7-4AFE8E5F75F7}" destId="{6230EC1A-82CA-498A-9313-0DCCA6E6A160}" srcOrd="0" destOrd="0" presId="urn:microsoft.com/office/officeart/2005/8/layout/vList3#8"/>
    <dgm:cxn modelId="{316B261E-D4FD-4E26-83E7-ED549CC1726C}" type="presParOf" srcId="{DF1155D1-96CA-4E4F-95C7-4AFE8E5F75F7}" destId="{C4E44197-D567-4C16-83D4-647105869AAA}" srcOrd="1" destOrd="0" presId="urn:microsoft.com/office/officeart/2005/8/layout/vList3#8"/>
    <dgm:cxn modelId="{23E4951E-2817-468A-89D8-8BB8A339D569}" type="presParOf" srcId="{B93BAA18-E986-481F-8CE2-030C97561178}" destId="{6D89BB9C-DBBC-411B-AAD1-6C0E288E1A0A}" srcOrd="3" destOrd="0" presId="urn:microsoft.com/office/officeart/2005/8/layout/vList3#8"/>
    <dgm:cxn modelId="{FE9E1944-77BC-49B4-A8F9-F9A66FDE5554}" type="presParOf" srcId="{B93BAA18-E986-481F-8CE2-030C97561178}" destId="{BB6933C6-E767-4474-902C-CBB48D88404D}" srcOrd="4" destOrd="0" presId="urn:microsoft.com/office/officeart/2005/8/layout/vList3#8"/>
    <dgm:cxn modelId="{9F2764B5-8CC9-4125-94FE-4C8297F85A3E}" type="presParOf" srcId="{BB6933C6-E767-4474-902C-CBB48D88404D}" destId="{389E0976-3C12-4339-AA12-0B7792C3231D}" srcOrd="0" destOrd="0" presId="urn:microsoft.com/office/officeart/2005/8/layout/vList3#8"/>
    <dgm:cxn modelId="{6300B0E5-779C-4CCE-8868-C17307FAD9B1}" type="presParOf" srcId="{BB6933C6-E767-4474-902C-CBB48D88404D}" destId="{37076371-67DA-4F3B-AF14-B6B947CFCFDD}" srcOrd="1" destOrd="0" presId="urn:microsoft.com/office/officeart/2005/8/layout/vList3#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45C8BA-AABC-4646-AC6A-A6577B49D138}" type="doc">
      <dgm:prSet loTypeId="urn:microsoft.com/office/officeart/2005/8/layout/vList3#9" loCatId="list" qsTypeId="urn:microsoft.com/office/officeart/2005/8/quickstyle/simple1" qsCatId="simple" csTypeId="urn:microsoft.com/office/officeart/2005/8/colors/accent1_2" csCatId="accent1" phldr="1"/>
      <dgm:spPr/>
    </dgm:pt>
    <dgm:pt modelId="{2EC3F11A-DD5B-4BD7-BC7C-B379E3B934C6}">
      <dgm:prSet/>
      <dgm:spPr>
        <a:solidFill>
          <a:srgbClr val="FF9900"/>
        </a:solidFill>
      </dgm:spPr>
      <dgm:t>
        <a:bodyPr/>
        <a:lstStyle/>
        <a:p>
          <a:r>
            <a:rPr lang="en-US" dirty="0" err="1" smtClean="0">
              <a:solidFill>
                <a:schemeClr val="tx1"/>
              </a:solidFill>
            </a:rPr>
            <a:t>pengalihan</a:t>
          </a:r>
          <a:r>
            <a:rPr lang="en-US" dirty="0" smtClean="0">
              <a:solidFill>
                <a:schemeClr val="tx1"/>
              </a:solidFill>
            </a:rPr>
            <a:t> </a:t>
          </a:r>
          <a:r>
            <a:rPr lang="en-US" dirty="0" err="1" smtClean="0">
              <a:solidFill>
                <a:schemeClr val="tx1"/>
              </a:solidFill>
            </a:rPr>
            <a:t>Barang</a:t>
          </a:r>
          <a:r>
            <a:rPr lang="en-US" dirty="0" smtClean="0">
              <a:solidFill>
                <a:schemeClr val="tx1"/>
              </a:solidFill>
            </a:rPr>
            <a:t> </a:t>
          </a:r>
          <a:r>
            <a:rPr lang="en-US" dirty="0" err="1" smtClean="0">
              <a:solidFill>
                <a:schemeClr val="tx1"/>
              </a:solidFill>
            </a:rPr>
            <a:t>Kena</a:t>
          </a:r>
          <a:r>
            <a:rPr lang="en-US" dirty="0" smtClean="0">
              <a:solidFill>
                <a:schemeClr val="tx1"/>
              </a:solidFill>
            </a:rPr>
            <a:t> </a:t>
          </a:r>
          <a:r>
            <a:rPr lang="en-US" dirty="0" err="1" smtClean="0">
              <a:solidFill>
                <a:schemeClr val="tx1"/>
              </a:solidFill>
            </a:rPr>
            <a:t>Pajak</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rangka</a:t>
          </a:r>
          <a:r>
            <a:rPr lang="en-US" dirty="0" smtClean="0">
              <a:solidFill>
                <a:schemeClr val="tx1"/>
              </a:solidFill>
            </a:rPr>
            <a:t> </a:t>
          </a:r>
          <a:r>
            <a:rPr lang="en-US" dirty="0" err="1" smtClean="0">
              <a:solidFill>
                <a:schemeClr val="tx1"/>
              </a:solidFill>
            </a:rPr>
            <a:t>penggabungan</a:t>
          </a:r>
          <a:r>
            <a:rPr lang="en-US" dirty="0" smtClean="0">
              <a:solidFill>
                <a:schemeClr val="tx1"/>
              </a:solidFill>
            </a:rPr>
            <a:t>, </a:t>
          </a:r>
          <a:r>
            <a:rPr lang="en-US" dirty="0" err="1" smtClean="0">
              <a:solidFill>
                <a:schemeClr val="tx1"/>
              </a:solidFill>
            </a:rPr>
            <a:t>peleburan</a:t>
          </a:r>
          <a:r>
            <a:rPr lang="en-US" dirty="0" smtClean="0">
              <a:solidFill>
                <a:schemeClr val="tx1"/>
              </a:solidFill>
            </a:rPr>
            <a:t>, </a:t>
          </a:r>
          <a:r>
            <a:rPr lang="en-US" dirty="0" err="1" smtClean="0">
              <a:solidFill>
                <a:schemeClr val="tx1"/>
              </a:solidFill>
            </a:rPr>
            <a:t>pemekaran</a:t>
          </a:r>
          <a:r>
            <a:rPr lang="en-US" dirty="0" smtClean="0">
              <a:solidFill>
                <a:schemeClr val="tx1"/>
              </a:solidFill>
            </a:rPr>
            <a:t>, </a:t>
          </a:r>
          <a:r>
            <a:rPr lang="en-US" dirty="0" err="1" smtClean="0">
              <a:solidFill>
                <a:schemeClr val="tx1"/>
              </a:solidFill>
            </a:rPr>
            <a:t>pemecahan</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pengambilalihan</a:t>
          </a:r>
          <a:r>
            <a:rPr lang="en-US" dirty="0" smtClean="0">
              <a:solidFill>
                <a:schemeClr val="tx1"/>
              </a:solidFill>
            </a:rPr>
            <a:t> </a:t>
          </a:r>
          <a:r>
            <a:rPr lang="en-US" dirty="0" err="1" smtClean="0">
              <a:solidFill>
                <a:schemeClr val="tx1"/>
              </a:solidFill>
            </a:rPr>
            <a:t>usaha</a:t>
          </a:r>
          <a:r>
            <a:rPr lang="en-US" dirty="0" smtClean="0">
              <a:solidFill>
                <a:schemeClr val="tx1"/>
              </a:solidFill>
            </a:rPr>
            <a:t> </a:t>
          </a:r>
          <a:r>
            <a:rPr lang="en-US" dirty="0" err="1" smtClean="0">
              <a:solidFill>
                <a:schemeClr val="tx1"/>
              </a:solidFill>
            </a:rPr>
            <a:t>dengan</a:t>
          </a:r>
          <a:r>
            <a:rPr lang="en-US" dirty="0" smtClean="0">
              <a:solidFill>
                <a:schemeClr val="tx1"/>
              </a:solidFill>
            </a:rPr>
            <a:t> </a:t>
          </a:r>
          <a:r>
            <a:rPr lang="en-US" dirty="0" err="1" smtClean="0">
              <a:solidFill>
                <a:schemeClr val="tx1"/>
              </a:solidFill>
            </a:rPr>
            <a:t>syarat</a:t>
          </a:r>
          <a:r>
            <a:rPr lang="en-US" dirty="0" smtClean="0">
              <a:solidFill>
                <a:schemeClr val="tx1"/>
              </a:solidFill>
            </a:rPr>
            <a:t> </a:t>
          </a:r>
          <a:r>
            <a:rPr lang="en-US" dirty="0" err="1" smtClean="0">
              <a:solidFill>
                <a:schemeClr val="tx1"/>
              </a:solidFill>
            </a:rPr>
            <a:t>pihak</a:t>
          </a:r>
          <a:r>
            <a:rPr lang="en-US" dirty="0" smtClean="0">
              <a:solidFill>
                <a:schemeClr val="tx1"/>
              </a:solidFill>
            </a:rPr>
            <a:t> yang </a:t>
          </a:r>
          <a:r>
            <a:rPr lang="en-US" dirty="0" err="1" smtClean="0">
              <a:solidFill>
                <a:schemeClr val="tx1"/>
              </a:solidFill>
            </a:rPr>
            <a:t>melakukan</a:t>
          </a:r>
          <a:r>
            <a:rPr lang="en-US" dirty="0" smtClean="0">
              <a:solidFill>
                <a:schemeClr val="tx1"/>
              </a:solidFill>
            </a:rPr>
            <a:t> </a:t>
          </a:r>
          <a:r>
            <a:rPr lang="en-US" dirty="0" err="1" smtClean="0">
              <a:solidFill>
                <a:schemeClr val="tx1"/>
              </a:solidFill>
            </a:rPr>
            <a:t>pengalihan</a:t>
          </a:r>
          <a:r>
            <a:rPr lang="en-US" dirty="0" smtClean="0">
              <a:solidFill>
                <a:schemeClr val="tx1"/>
              </a:solidFill>
            </a:rPr>
            <a:t> </a:t>
          </a:r>
          <a:r>
            <a:rPr lang="en-US" dirty="0" err="1" smtClean="0">
              <a:solidFill>
                <a:schemeClr val="tx1"/>
              </a:solidFill>
            </a:rPr>
            <a:t>dan</a:t>
          </a:r>
          <a:r>
            <a:rPr lang="en-US" dirty="0" smtClean="0">
              <a:solidFill>
                <a:schemeClr val="tx1"/>
              </a:solidFill>
            </a:rPr>
            <a:t> yang </a:t>
          </a:r>
          <a:r>
            <a:rPr lang="en-US" dirty="0" err="1" smtClean="0">
              <a:solidFill>
                <a:schemeClr val="tx1"/>
              </a:solidFill>
            </a:rPr>
            <a:t>menerima</a:t>
          </a:r>
          <a:r>
            <a:rPr lang="en-US" dirty="0" smtClean="0">
              <a:solidFill>
                <a:schemeClr val="tx1"/>
              </a:solidFill>
            </a:rPr>
            <a:t> </a:t>
          </a:r>
          <a:r>
            <a:rPr lang="en-US" dirty="0" err="1" smtClean="0">
              <a:solidFill>
                <a:schemeClr val="tx1"/>
              </a:solidFill>
            </a:rPr>
            <a:t>pengalihan</a:t>
          </a:r>
          <a:r>
            <a:rPr lang="en-US" dirty="0" smtClean="0">
              <a:solidFill>
                <a:schemeClr val="tx1"/>
              </a:solidFill>
            </a:rPr>
            <a:t> </a:t>
          </a:r>
          <a:r>
            <a:rPr lang="en-US" dirty="0" err="1" smtClean="0">
              <a:solidFill>
                <a:schemeClr val="tx1"/>
              </a:solidFill>
            </a:rPr>
            <a:t>adalah</a:t>
          </a:r>
          <a:r>
            <a:rPr lang="en-US" dirty="0" smtClean="0">
              <a:solidFill>
                <a:schemeClr val="tx1"/>
              </a:solidFill>
            </a:rPr>
            <a:t> </a:t>
          </a:r>
          <a:r>
            <a:rPr lang="en-US" dirty="0" err="1" smtClean="0">
              <a:solidFill>
                <a:schemeClr val="tx1"/>
              </a:solidFill>
            </a:rPr>
            <a:t>Pengusaha</a:t>
          </a:r>
          <a:r>
            <a:rPr lang="en-US" dirty="0" smtClean="0">
              <a:solidFill>
                <a:schemeClr val="tx1"/>
              </a:solidFill>
            </a:rPr>
            <a:t> </a:t>
          </a:r>
          <a:r>
            <a:rPr lang="en-US" dirty="0" err="1" smtClean="0">
              <a:solidFill>
                <a:schemeClr val="tx1"/>
              </a:solidFill>
            </a:rPr>
            <a:t>Kena</a:t>
          </a:r>
          <a:r>
            <a:rPr lang="en-US" dirty="0" smtClean="0">
              <a:solidFill>
                <a:schemeClr val="tx1"/>
              </a:solidFill>
            </a:rPr>
            <a:t> </a:t>
          </a:r>
          <a:r>
            <a:rPr lang="en-US" dirty="0" err="1" smtClean="0">
              <a:solidFill>
                <a:schemeClr val="tx1"/>
              </a:solidFill>
            </a:rPr>
            <a:t>Pajak</a:t>
          </a:r>
          <a:endParaRPr lang="en-US" dirty="0">
            <a:solidFill>
              <a:schemeClr val="tx1"/>
            </a:solidFill>
          </a:endParaRPr>
        </a:p>
      </dgm:t>
    </dgm:pt>
    <dgm:pt modelId="{23AE1697-1EE8-4D49-829A-CF4B47D2605E}" type="parTrans" cxnId="{A026C5DC-C04F-4B9C-859E-EB0CF71D5BAC}">
      <dgm:prSet/>
      <dgm:spPr/>
      <dgm:t>
        <a:bodyPr/>
        <a:lstStyle/>
        <a:p>
          <a:endParaRPr lang="en-US"/>
        </a:p>
      </dgm:t>
    </dgm:pt>
    <dgm:pt modelId="{CC3A7B82-ABF3-4A69-AF27-53E3DB51B46F}" type="sibTrans" cxnId="{A026C5DC-C04F-4B9C-859E-EB0CF71D5BAC}">
      <dgm:prSet/>
      <dgm:spPr/>
      <dgm:t>
        <a:bodyPr/>
        <a:lstStyle/>
        <a:p>
          <a:endParaRPr lang="en-US"/>
        </a:p>
      </dgm:t>
    </dgm:pt>
    <dgm:pt modelId="{CDE06330-275C-4F5B-AF8C-A984BEF18088}">
      <dgm:prSet/>
      <dgm:spPr>
        <a:solidFill>
          <a:srgbClr val="00B0F0"/>
        </a:solidFill>
      </dgm:spPr>
      <dgm:t>
        <a:bodyPr/>
        <a:lstStyle/>
        <a:p>
          <a:r>
            <a:rPr lang="en-US" dirty="0" err="1" smtClean="0">
              <a:solidFill>
                <a:schemeClr val="tx1"/>
              </a:solidFill>
            </a:rPr>
            <a:t>Barang</a:t>
          </a:r>
          <a:r>
            <a:rPr lang="en-US" dirty="0" smtClean="0">
              <a:solidFill>
                <a:schemeClr val="tx1"/>
              </a:solidFill>
            </a:rPr>
            <a:t> </a:t>
          </a:r>
          <a:r>
            <a:rPr lang="en-US" dirty="0" err="1" smtClean="0">
              <a:solidFill>
                <a:schemeClr val="tx1"/>
              </a:solidFill>
            </a:rPr>
            <a:t>Kena</a:t>
          </a:r>
          <a:r>
            <a:rPr lang="en-US" dirty="0" smtClean="0">
              <a:solidFill>
                <a:schemeClr val="tx1"/>
              </a:solidFill>
            </a:rPr>
            <a:t> </a:t>
          </a:r>
          <a:r>
            <a:rPr lang="en-US" dirty="0" err="1" smtClean="0">
              <a:solidFill>
                <a:schemeClr val="tx1"/>
              </a:solidFill>
            </a:rPr>
            <a:t>Pajak</a:t>
          </a:r>
          <a:r>
            <a:rPr lang="en-US" dirty="0" smtClean="0">
              <a:solidFill>
                <a:schemeClr val="tx1"/>
              </a:solidFill>
            </a:rPr>
            <a:t> </a:t>
          </a:r>
          <a:r>
            <a:rPr lang="en-US" dirty="0" err="1" smtClean="0">
              <a:solidFill>
                <a:schemeClr val="tx1"/>
              </a:solidFill>
            </a:rPr>
            <a:t>berupa</a:t>
          </a:r>
          <a:r>
            <a:rPr lang="en-US" dirty="0" smtClean="0">
              <a:solidFill>
                <a:schemeClr val="tx1"/>
              </a:solidFill>
            </a:rPr>
            <a:t> </a:t>
          </a:r>
          <a:r>
            <a:rPr lang="en-US" dirty="0" err="1" smtClean="0">
              <a:solidFill>
                <a:schemeClr val="tx1"/>
              </a:solidFill>
            </a:rPr>
            <a:t>aktiva</a:t>
          </a:r>
          <a:r>
            <a:rPr lang="en-US" dirty="0" smtClean="0">
              <a:solidFill>
                <a:schemeClr val="tx1"/>
              </a:solidFill>
            </a:rPr>
            <a:t> yang </a:t>
          </a:r>
          <a:r>
            <a:rPr lang="en-US" dirty="0" err="1" smtClean="0">
              <a:solidFill>
                <a:schemeClr val="tx1"/>
              </a:solidFill>
            </a:rPr>
            <a:t>menurut</a:t>
          </a:r>
          <a:r>
            <a:rPr lang="en-US" dirty="0" smtClean="0">
              <a:solidFill>
                <a:schemeClr val="tx1"/>
              </a:solidFill>
            </a:rPr>
            <a:t> </a:t>
          </a:r>
          <a:r>
            <a:rPr lang="en-US" dirty="0" err="1" smtClean="0">
              <a:solidFill>
                <a:schemeClr val="tx1"/>
              </a:solidFill>
            </a:rPr>
            <a:t>tujuan</a:t>
          </a:r>
          <a:r>
            <a:rPr lang="en-US" dirty="0" smtClean="0">
              <a:solidFill>
                <a:schemeClr val="tx1"/>
              </a:solidFill>
            </a:rPr>
            <a:t> </a:t>
          </a:r>
          <a:r>
            <a:rPr lang="en-US" dirty="0" err="1" smtClean="0">
              <a:solidFill>
                <a:schemeClr val="tx1"/>
              </a:solidFill>
            </a:rPr>
            <a:t>semula</a:t>
          </a:r>
          <a:r>
            <a:rPr lang="en-US" dirty="0" smtClean="0">
              <a:solidFill>
                <a:schemeClr val="tx1"/>
              </a:solidFill>
            </a:rPr>
            <a:t> </a:t>
          </a:r>
          <a:r>
            <a:rPr lang="en-US" dirty="0" err="1" smtClean="0">
              <a:solidFill>
                <a:schemeClr val="tx1"/>
              </a:solidFill>
            </a:rPr>
            <a:t>tidak</a:t>
          </a:r>
          <a:r>
            <a:rPr lang="en-US" dirty="0" smtClean="0">
              <a:solidFill>
                <a:schemeClr val="tx1"/>
              </a:solidFill>
            </a:rPr>
            <a:t> </a:t>
          </a:r>
          <a:r>
            <a:rPr lang="en-US" dirty="0" err="1" smtClean="0">
              <a:solidFill>
                <a:schemeClr val="tx1"/>
              </a:solidFill>
            </a:rPr>
            <a:t>untuk</a:t>
          </a:r>
          <a:r>
            <a:rPr lang="en-US" dirty="0" smtClean="0">
              <a:solidFill>
                <a:schemeClr val="tx1"/>
              </a:solidFill>
            </a:rPr>
            <a:t> </a:t>
          </a:r>
          <a:r>
            <a:rPr lang="en-US" dirty="0" err="1" smtClean="0">
              <a:solidFill>
                <a:schemeClr val="tx1"/>
              </a:solidFill>
            </a:rPr>
            <a:t>diperjualbelikan</a:t>
          </a:r>
          <a:r>
            <a:rPr lang="en-US" dirty="0" smtClean="0">
              <a:solidFill>
                <a:schemeClr val="tx1"/>
              </a:solidFill>
            </a:rPr>
            <a:t>, yang </a:t>
          </a:r>
          <a:r>
            <a:rPr lang="en-US" dirty="0" err="1" smtClean="0">
              <a:solidFill>
                <a:schemeClr val="tx1"/>
              </a:solidFill>
            </a:rPr>
            <a:t>masih</a:t>
          </a:r>
          <a:r>
            <a:rPr lang="en-US" dirty="0" smtClean="0">
              <a:solidFill>
                <a:schemeClr val="tx1"/>
              </a:solidFill>
            </a:rPr>
            <a:t> </a:t>
          </a:r>
          <a:r>
            <a:rPr lang="en-US" dirty="0" err="1" smtClean="0">
              <a:solidFill>
                <a:schemeClr val="tx1"/>
              </a:solidFill>
            </a:rPr>
            <a:t>tersisa</a:t>
          </a:r>
          <a:r>
            <a:rPr lang="en-US" dirty="0" smtClean="0">
              <a:solidFill>
                <a:schemeClr val="tx1"/>
              </a:solidFill>
            </a:rPr>
            <a:t> </a:t>
          </a:r>
          <a:r>
            <a:rPr lang="en-US" dirty="0" err="1" smtClean="0">
              <a:solidFill>
                <a:schemeClr val="tx1"/>
              </a:solidFill>
            </a:rPr>
            <a:t>pada</a:t>
          </a:r>
          <a:r>
            <a:rPr lang="en-US" dirty="0" smtClean="0">
              <a:solidFill>
                <a:schemeClr val="tx1"/>
              </a:solidFill>
            </a:rPr>
            <a:t> </a:t>
          </a:r>
          <a:r>
            <a:rPr lang="en-US" dirty="0" err="1" smtClean="0">
              <a:solidFill>
                <a:schemeClr val="tx1"/>
              </a:solidFill>
            </a:rPr>
            <a:t>saat</a:t>
          </a:r>
          <a:r>
            <a:rPr lang="en-US" dirty="0" smtClean="0">
              <a:solidFill>
                <a:schemeClr val="tx1"/>
              </a:solidFill>
            </a:rPr>
            <a:t> </a:t>
          </a:r>
          <a:r>
            <a:rPr lang="en-US" dirty="0" err="1" smtClean="0">
              <a:solidFill>
                <a:schemeClr val="tx1"/>
              </a:solidFill>
            </a:rPr>
            <a:t>pembubaran</a:t>
          </a:r>
          <a:r>
            <a:rPr lang="en-US" dirty="0" smtClean="0">
              <a:solidFill>
                <a:schemeClr val="tx1"/>
              </a:solidFill>
            </a:rPr>
            <a:t> </a:t>
          </a:r>
          <a:r>
            <a:rPr lang="en-US" dirty="0" err="1" smtClean="0">
              <a:solidFill>
                <a:schemeClr val="tx1"/>
              </a:solidFill>
            </a:rPr>
            <a:t>perusahaan</a:t>
          </a:r>
          <a:r>
            <a:rPr lang="en-US" dirty="0" smtClean="0">
              <a:solidFill>
                <a:schemeClr val="tx1"/>
              </a:solidFill>
            </a:rPr>
            <a:t>, </a:t>
          </a:r>
          <a:r>
            <a:rPr lang="en-US" dirty="0" err="1" smtClean="0">
              <a:solidFill>
                <a:schemeClr val="tx1"/>
              </a:solidFill>
            </a:rPr>
            <a:t>dan</a:t>
          </a:r>
          <a:r>
            <a:rPr lang="en-US" dirty="0" smtClean="0">
              <a:solidFill>
                <a:schemeClr val="tx1"/>
              </a:solidFill>
            </a:rPr>
            <a:t> yang </a:t>
          </a:r>
          <a:r>
            <a:rPr lang="en-US" dirty="0" err="1" smtClean="0">
              <a:solidFill>
                <a:schemeClr val="tx1"/>
              </a:solidFill>
            </a:rPr>
            <a:t>Pajak</a:t>
          </a:r>
          <a:r>
            <a:rPr lang="en-US" dirty="0" smtClean="0">
              <a:solidFill>
                <a:schemeClr val="tx1"/>
              </a:solidFill>
            </a:rPr>
            <a:t> </a:t>
          </a:r>
          <a:r>
            <a:rPr lang="en-US" dirty="0" err="1" smtClean="0">
              <a:solidFill>
                <a:schemeClr val="tx1"/>
              </a:solidFill>
            </a:rPr>
            <a:t>Masukan</a:t>
          </a:r>
          <a:r>
            <a:rPr lang="en-US" dirty="0" smtClean="0">
              <a:solidFill>
                <a:schemeClr val="tx1"/>
              </a:solidFill>
            </a:rPr>
            <a:t> </a:t>
          </a:r>
          <a:r>
            <a:rPr lang="en-US" dirty="0" err="1" smtClean="0">
              <a:solidFill>
                <a:schemeClr val="tx1"/>
              </a:solidFill>
            </a:rPr>
            <a:t>atas</a:t>
          </a:r>
          <a:r>
            <a:rPr lang="en-US" dirty="0" smtClean="0">
              <a:solidFill>
                <a:schemeClr val="tx1"/>
              </a:solidFill>
            </a:rPr>
            <a:t> </a:t>
          </a:r>
          <a:r>
            <a:rPr lang="en-US" dirty="0" err="1" smtClean="0">
              <a:solidFill>
                <a:schemeClr val="tx1"/>
              </a:solidFill>
            </a:rPr>
            <a:t>perolehannya</a:t>
          </a:r>
          <a:r>
            <a:rPr lang="en-US" dirty="0" smtClean="0">
              <a:solidFill>
                <a:schemeClr val="tx1"/>
              </a:solidFill>
            </a:rPr>
            <a:t> </a:t>
          </a:r>
          <a:r>
            <a:rPr lang="en-US" dirty="0" err="1" smtClean="0">
              <a:solidFill>
                <a:schemeClr val="tx1"/>
              </a:solidFill>
            </a:rPr>
            <a:t>tidak</a:t>
          </a:r>
          <a:r>
            <a:rPr lang="en-US" dirty="0" smtClean="0">
              <a:solidFill>
                <a:schemeClr val="tx1"/>
              </a:solidFill>
            </a:rPr>
            <a:t> </a:t>
          </a:r>
          <a:r>
            <a:rPr lang="en-US" dirty="0" err="1" smtClean="0">
              <a:solidFill>
                <a:schemeClr val="tx1"/>
              </a:solidFill>
            </a:rPr>
            <a:t>dapat</a:t>
          </a:r>
          <a:r>
            <a:rPr lang="en-US" dirty="0" smtClean="0">
              <a:solidFill>
                <a:schemeClr val="tx1"/>
              </a:solidFill>
            </a:rPr>
            <a:t> </a:t>
          </a:r>
          <a:r>
            <a:rPr lang="en-US" dirty="0" err="1" smtClean="0">
              <a:solidFill>
                <a:schemeClr val="tx1"/>
              </a:solidFill>
            </a:rPr>
            <a:t>dikreditkan</a:t>
          </a:r>
          <a:r>
            <a:rPr lang="en-US" dirty="0" smtClean="0">
              <a:solidFill>
                <a:schemeClr val="tx1"/>
              </a:solidFill>
            </a:rPr>
            <a:t> </a:t>
          </a:r>
          <a:r>
            <a:rPr lang="en-US" dirty="0" err="1" smtClean="0">
              <a:solidFill>
                <a:schemeClr val="tx1"/>
              </a:solidFill>
            </a:rPr>
            <a:t>sebagaimana</a:t>
          </a:r>
          <a:r>
            <a:rPr lang="en-US" dirty="0" smtClean="0">
              <a:solidFill>
                <a:schemeClr val="tx1"/>
              </a:solidFill>
            </a:rPr>
            <a:t> </a:t>
          </a:r>
          <a:r>
            <a:rPr lang="en-US" dirty="0" err="1" smtClean="0">
              <a:solidFill>
                <a:schemeClr val="tx1"/>
              </a:solidFill>
            </a:rPr>
            <a:t>dimaksud</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Pasal</a:t>
          </a:r>
          <a:r>
            <a:rPr lang="en-US" dirty="0" smtClean="0">
              <a:solidFill>
                <a:schemeClr val="tx1"/>
              </a:solidFill>
            </a:rPr>
            <a:t> 9 </a:t>
          </a:r>
          <a:r>
            <a:rPr lang="en-US" dirty="0" err="1" smtClean="0">
              <a:solidFill>
                <a:schemeClr val="tx1"/>
              </a:solidFill>
            </a:rPr>
            <a:t>ayat</a:t>
          </a:r>
          <a:r>
            <a:rPr lang="en-US" dirty="0" smtClean="0">
              <a:solidFill>
                <a:schemeClr val="tx1"/>
              </a:solidFill>
            </a:rPr>
            <a:t> (8) </a:t>
          </a:r>
          <a:r>
            <a:rPr lang="en-US" dirty="0" err="1" smtClean="0">
              <a:solidFill>
                <a:schemeClr val="tx1"/>
              </a:solidFill>
            </a:rPr>
            <a:t>huruf</a:t>
          </a:r>
          <a:r>
            <a:rPr lang="en-US" dirty="0" smtClean="0">
              <a:solidFill>
                <a:schemeClr val="tx1"/>
              </a:solidFill>
            </a:rPr>
            <a:t> b </a:t>
          </a:r>
          <a:r>
            <a:rPr lang="en-US" dirty="0" err="1" smtClean="0">
              <a:solidFill>
                <a:schemeClr val="tx1"/>
              </a:solidFill>
            </a:rPr>
            <a:t>dan</a:t>
          </a:r>
          <a:r>
            <a:rPr lang="en-US" dirty="0" smtClean="0">
              <a:solidFill>
                <a:schemeClr val="tx1"/>
              </a:solidFill>
            </a:rPr>
            <a:t> </a:t>
          </a:r>
          <a:r>
            <a:rPr lang="en-US" dirty="0" err="1" smtClean="0">
              <a:solidFill>
                <a:schemeClr val="tx1"/>
              </a:solidFill>
            </a:rPr>
            <a:t>huruf</a:t>
          </a:r>
          <a:r>
            <a:rPr lang="en-US" dirty="0" smtClean="0">
              <a:solidFill>
                <a:schemeClr val="tx1"/>
              </a:solidFill>
            </a:rPr>
            <a:t> c</a:t>
          </a:r>
          <a:endParaRPr lang="en-US" dirty="0">
            <a:solidFill>
              <a:schemeClr val="tx1"/>
            </a:solidFill>
          </a:endParaRPr>
        </a:p>
      </dgm:t>
    </dgm:pt>
    <dgm:pt modelId="{6006104C-67FA-4803-86D7-55A36001477C}" type="parTrans" cxnId="{DC3C25F2-212C-48C1-BFE5-E686C1FEB54C}">
      <dgm:prSet/>
      <dgm:spPr/>
      <dgm:t>
        <a:bodyPr/>
        <a:lstStyle/>
        <a:p>
          <a:endParaRPr lang="en-US"/>
        </a:p>
      </dgm:t>
    </dgm:pt>
    <dgm:pt modelId="{277C8517-25EC-4F01-8482-92A88AAB0900}" type="sibTrans" cxnId="{DC3C25F2-212C-48C1-BFE5-E686C1FEB54C}">
      <dgm:prSet/>
      <dgm:spPr/>
      <dgm:t>
        <a:bodyPr/>
        <a:lstStyle/>
        <a:p>
          <a:endParaRPr lang="en-US"/>
        </a:p>
      </dgm:t>
    </dgm:pt>
    <dgm:pt modelId="{B93BAA18-E986-481F-8CE2-030C97561178}" type="pres">
      <dgm:prSet presAssocID="{DD45C8BA-AABC-4646-AC6A-A6577B49D138}" presName="linearFlow" presStyleCnt="0">
        <dgm:presLayoutVars>
          <dgm:dir/>
          <dgm:resizeHandles val="exact"/>
        </dgm:presLayoutVars>
      </dgm:prSet>
      <dgm:spPr/>
    </dgm:pt>
    <dgm:pt modelId="{9814D8DA-B492-4542-B59C-DA156945EDB6}" type="pres">
      <dgm:prSet presAssocID="{2EC3F11A-DD5B-4BD7-BC7C-B379E3B934C6}" presName="composite" presStyleCnt="0"/>
      <dgm:spPr/>
    </dgm:pt>
    <dgm:pt modelId="{83661BC5-0E58-4BCC-AFD2-2C9F6A1B8B89}" type="pres">
      <dgm:prSet presAssocID="{2EC3F11A-DD5B-4BD7-BC7C-B379E3B934C6}" presName="imgShp" presStyleLbl="fgImgPlace1" presStyleIdx="0" presStyleCnt="2"/>
      <dgm:spPr/>
    </dgm:pt>
    <dgm:pt modelId="{428D99D4-3E23-4A12-9CBC-F11A5E40EDCF}" type="pres">
      <dgm:prSet presAssocID="{2EC3F11A-DD5B-4BD7-BC7C-B379E3B934C6}" presName="txShp" presStyleLbl="node1" presStyleIdx="0" presStyleCnt="2">
        <dgm:presLayoutVars>
          <dgm:bulletEnabled val="1"/>
        </dgm:presLayoutVars>
      </dgm:prSet>
      <dgm:spPr/>
      <dgm:t>
        <a:bodyPr/>
        <a:lstStyle/>
        <a:p>
          <a:endParaRPr lang="en-US"/>
        </a:p>
      </dgm:t>
    </dgm:pt>
    <dgm:pt modelId="{AA1DFB82-8FE1-4BAB-9CF6-C6B0C7A8B782}" type="pres">
      <dgm:prSet presAssocID="{CC3A7B82-ABF3-4A69-AF27-53E3DB51B46F}" presName="spacing" presStyleCnt="0"/>
      <dgm:spPr/>
    </dgm:pt>
    <dgm:pt modelId="{DF1155D1-96CA-4E4F-95C7-4AFE8E5F75F7}" type="pres">
      <dgm:prSet presAssocID="{CDE06330-275C-4F5B-AF8C-A984BEF18088}" presName="composite" presStyleCnt="0"/>
      <dgm:spPr/>
    </dgm:pt>
    <dgm:pt modelId="{6230EC1A-82CA-498A-9313-0DCCA6E6A160}" type="pres">
      <dgm:prSet presAssocID="{CDE06330-275C-4F5B-AF8C-A984BEF18088}" presName="imgShp" presStyleLbl="fgImgPlace1" presStyleIdx="1" presStyleCnt="2"/>
      <dgm:spPr/>
    </dgm:pt>
    <dgm:pt modelId="{C4E44197-D567-4C16-83D4-647105869AAA}" type="pres">
      <dgm:prSet presAssocID="{CDE06330-275C-4F5B-AF8C-A984BEF18088}" presName="txShp" presStyleLbl="node1" presStyleIdx="1" presStyleCnt="2">
        <dgm:presLayoutVars>
          <dgm:bulletEnabled val="1"/>
        </dgm:presLayoutVars>
      </dgm:prSet>
      <dgm:spPr/>
      <dgm:t>
        <a:bodyPr/>
        <a:lstStyle/>
        <a:p>
          <a:endParaRPr lang="en-US"/>
        </a:p>
      </dgm:t>
    </dgm:pt>
  </dgm:ptLst>
  <dgm:cxnLst>
    <dgm:cxn modelId="{E2915F12-EA70-4BB7-8A3D-864237B7BC53}" type="presOf" srcId="{2EC3F11A-DD5B-4BD7-BC7C-B379E3B934C6}" destId="{428D99D4-3E23-4A12-9CBC-F11A5E40EDCF}" srcOrd="0" destOrd="0" presId="urn:microsoft.com/office/officeart/2005/8/layout/vList3#9"/>
    <dgm:cxn modelId="{46481AD6-ECF1-4877-8ED4-C8D35613B021}" type="presOf" srcId="{DD45C8BA-AABC-4646-AC6A-A6577B49D138}" destId="{B93BAA18-E986-481F-8CE2-030C97561178}" srcOrd="0" destOrd="0" presId="urn:microsoft.com/office/officeart/2005/8/layout/vList3#9"/>
    <dgm:cxn modelId="{DC3C25F2-212C-48C1-BFE5-E686C1FEB54C}" srcId="{DD45C8BA-AABC-4646-AC6A-A6577B49D138}" destId="{CDE06330-275C-4F5B-AF8C-A984BEF18088}" srcOrd="1" destOrd="0" parTransId="{6006104C-67FA-4803-86D7-55A36001477C}" sibTransId="{277C8517-25EC-4F01-8482-92A88AAB0900}"/>
    <dgm:cxn modelId="{69DAB446-92AC-4B4A-8CF3-C8EEAFD3C783}" type="presOf" srcId="{CDE06330-275C-4F5B-AF8C-A984BEF18088}" destId="{C4E44197-D567-4C16-83D4-647105869AAA}" srcOrd="0" destOrd="0" presId="urn:microsoft.com/office/officeart/2005/8/layout/vList3#9"/>
    <dgm:cxn modelId="{A026C5DC-C04F-4B9C-859E-EB0CF71D5BAC}" srcId="{DD45C8BA-AABC-4646-AC6A-A6577B49D138}" destId="{2EC3F11A-DD5B-4BD7-BC7C-B379E3B934C6}" srcOrd="0" destOrd="0" parTransId="{23AE1697-1EE8-4D49-829A-CF4B47D2605E}" sibTransId="{CC3A7B82-ABF3-4A69-AF27-53E3DB51B46F}"/>
    <dgm:cxn modelId="{455D0482-11DD-4B2B-956F-C6C145292211}" type="presParOf" srcId="{B93BAA18-E986-481F-8CE2-030C97561178}" destId="{9814D8DA-B492-4542-B59C-DA156945EDB6}" srcOrd="0" destOrd="0" presId="urn:microsoft.com/office/officeart/2005/8/layout/vList3#9"/>
    <dgm:cxn modelId="{78C3469E-8C0D-4D55-8CEF-66B8131787A6}" type="presParOf" srcId="{9814D8DA-B492-4542-B59C-DA156945EDB6}" destId="{83661BC5-0E58-4BCC-AFD2-2C9F6A1B8B89}" srcOrd="0" destOrd="0" presId="urn:microsoft.com/office/officeart/2005/8/layout/vList3#9"/>
    <dgm:cxn modelId="{A704B125-5395-4860-B926-37C637BC96CC}" type="presParOf" srcId="{9814D8DA-B492-4542-B59C-DA156945EDB6}" destId="{428D99D4-3E23-4A12-9CBC-F11A5E40EDCF}" srcOrd="1" destOrd="0" presId="urn:microsoft.com/office/officeart/2005/8/layout/vList3#9"/>
    <dgm:cxn modelId="{CFB8353C-A5DB-4623-8E04-83B30ECC7602}" type="presParOf" srcId="{B93BAA18-E986-481F-8CE2-030C97561178}" destId="{AA1DFB82-8FE1-4BAB-9CF6-C6B0C7A8B782}" srcOrd="1" destOrd="0" presId="urn:microsoft.com/office/officeart/2005/8/layout/vList3#9"/>
    <dgm:cxn modelId="{1D4B18B0-CFBD-4346-8590-E883AB8BB7E1}" type="presParOf" srcId="{B93BAA18-E986-481F-8CE2-030C97561178}" destId="{DF1155D1-96CA-4E4F-95C7-4AFE8E5F75F7}" srcOrd="2" destOrd="0" presId="urn:microsoft.com/office/officeart/2005/8/layout/vList3#9"/>
    <dgm:cxn modelId="{B996F041-2EA8-41D0-8E24-47DDCFB82E11}" type="presParOf" srcId="{DF1155D1-96CA-4E4F-95C7-4AFE8E5F75F7}" destId="{6230EC1A-82CA-498A-9313-0DCCA6E6A160}" srcOrd="0" destOrd="0" presId="urn:microsoft.com/office/officeart/2005/8/layout/vList3#9"/>
    <dgm:cxn modelId="{DB8E5E0B-33C4-453A-88CD-9F2BD996E159}" type="presParOf" srcId="{DF1155D1-96CA-4E4F-95C7-4AFE8E5F75F7}" destId="{C4E44197-D567-4C16-83D4-647105869AAA}" srcOrd="1" destOrd="0" presId="urn:microsoft.com/office/officeart/2005/8/layout/vList3#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3ADD027-8FD5-4B71-8ECA-5385150F8BC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7B04B801-9967-4854-B0CB-3D2423912282}">
      <dgm:prSet phldrT="[Text]"/>
      <dgm:spPr>
        <a:solidFill>
          <a:srgbClr val="C00000"/>
        </a:solidFill>
      </dgm:spPr>
      <dgm:t>
        <a:bodyPr/>
        <a:lstStyle/>
        <a:p>
          <a:r>
            <a:rPr lang="en-US" dirty="0" smtClean="0"/>
            <a:t>OBJEK PPN PASAL 16 C UU PPN</a:t>
          </a:r>
          <a:endParaRPr lang="en-US" dirty="0"/>
        </a:p>
      </dgm:t>
    </dgm:pt>
    <dgm:pt modelId="{10B15F67-7D56-4F9C-ABFF-099CEF841176}" type="parTrans" cxnId="{2A4DBC25-274E-4B02-97FC-58F17A7A98D8}">
      <dgm:prSet/>
      <dgm:spPr/>
      <dgm:t>
        <a:bodyPr/>
        <a:lstStyle/>
        <a:p>
          <a:endParaRPr lang="en-US"/>
        </a:p>
      </dgm:t>
    </dgm:pt>
    <dgm:pt modelId="{42662A94-8952-406E-A226-1494F8286971}" type="sibTrans" cxnId="{2A4DBC25-274E-4B02-97FC-58F17A7A98D8}">
      <dgm:prSet/>
      <dgm:spPr/>
      <dgm:t>
        <a:bodyPr/>
        <a:lstStyle/>
        <a:p>
          <a:endParaRPr lang="en-US"/>
        </a:p>
      </dgm:t>
    </dgm:pt>
    <dgm:pt modelId="{A5C4D178-AB6C-42D5-8FD8-533520FEB9FB}">
      <dgm:prSet phldrT="[Text]"/>
      <dgm:spPr>
        <a:solidFill>
          <a:srgbClr val="92D050">
            <a:alpha val="90000"/>
          </a:srgbClr>
        </a:solidFill>
      </dgm:spPr>
      <dgm:t>
        <a:bodyPr/>
        <a:lstStyle/>
        <a:p>
          <a:r>
            <a:rPr lang="en-US" dirty="0" err="1" smtClean="0"/>
            <a:t>Kegiatan</a:t>
          </a:r>
          <a:r>
            <a:rPr lang="en-US" dirty="0" smtClean="0"/>
            <a:t> </a:t>
          </a:r>
          <a:r>
            <a:rPr lang="en-US" dirty="0" err="1" smtClean="0"/>
            <a:t>Membangun</a:t>
          </a:r>
          <a:r>
            <a:rPr lang="en-US" dirty="0" smtClean="0"/>
            <a:t> </a:t>
          </a:r>
          <a:r>
            <a:rPr lang="en-US" dirty="0" err="1" smtClean="0"/>
            <a:t>Sendiri</a:t>
          </a:r>
          <a:endParaRPr lang="en-US" dirty="0"/>
        </a:p>
      </dgm:t>
    </dgm:pt>
    <dgm:pt modelId="{D9ED6EE8-1BE1-4411-A68E-CD77A1EFAECF}" type="parTrans" cxnId="{71BBD01A-2A3D-4BFF-8E1A-2934591C8604}">
      <dgm:prSet/>
      <dgm:spPr/>
      <dgm:t>
        <a:bodyPr/>
        <a:lstStyle/>
        <a:p>
          <a:endParaRPr lang="en-US"/>
        </a:p>
      </dgm:t>
    </dgm:pt>
    <dgm:pt modelId="{CA8030E7-C091-4433-8C1C-70D9C48E876D}" type="sibTrans" cxnId="{71BBD01A-2A3D-4BFF-8E1A-2934591C8604}">
      <dgm:prSet/>
      <dgm:spPr/>
      <dgm:t>
        <a:bodyPr/>
        <a:lstStyle/>
        <a:p>
          <a:endParaRPr lang="en-US"/>
        </a:p>
      </dgm:t>
    </dgm:pt>
    <dgm:pt modelId="{2CEE5ADA-16B7-4BB8-B8B9-DC14B1AE35E5}" type="pres">
      <dgm:prSet presAssocID="{63ADD027-8FD5-4B71-8ECA-5385150F8BC2}" presName="diagram" presStyleCnt="0">
        <dgm:presLayoutVars>
          <dgm:chPref val="1"/>
          <dgm:dir/>
          <dgm:animOne val="branch"/>
          <dgm:animLvl val="lvl"/>
          <dgm:resizeHandles/>
        </dgm:presLayoutVars>
      </dgm:prSet>
      <dgm:spPr/>
      <dgm:t>
        <a:bodyPr/>
        <a:lstStyle/>
        <a:p>
          <a:endParaRPr lang="en-US"/>
        </a:p>
      </dgm:t>
    </dgm:pt>
    <dgm:pt modelId="{C36DBA09-3880-4879-A1CB-6239F2D7AE6E}" type="pres">
      <dgm:prSet presAssocID="{7B04B801-9967-4854-B0CB-3D2423912282}" presName="root" presStyleCnt="0"/>
      <dgm:spPr/>
    </dgm:pt>
    <dgm:pt modelId="{F948E6A4-746C-4A93-82A7-E52859A2FA94}" type="pres">
      <dgm:prSet presAssocID="{7B04B801-9967-4854-B0CB-3D2423912282}" presName="rootComposite" presStyleCnt="0"/>
      <dgm:spPr/>
    </dgm:pt>
    <dgm:pt modelId="{297F18B5-5614-47B6-8AF6-6D3D44B5FF0F}" type="pres">
      <dgm:prSet presAssocID="{7B04B801-9967-4854-B0CB-3D2423912282}" presName="rootText" presStyleLbl="node1" presStyleIdx="0" presStyleCnt="1" custLinFactNeighborX="-45050" custLinFactNeighborY="-52252"/>
      <dgm:spPr/>
      <dgm:t>
        <a:bodyPr/>
        <a:lstStyle/>
        <a:p>
          <a:endParaRPr lang="en-US"/>
        </a:p>
      </dgm:t>
    </dgm:pt>
    <dgm:pt modelId="{00DA2147-E408-4D9C-B823-46B994834E7A}" type="pres">
      <dgm:prSet presAssocID="{7B04B801-9967-4854-B0CB-3D2423912282}" presName="rootConnector" presStyleLbl="node1" presStyleIdx="0" presStyleCnt="1"/>
      <dgm:spPr/>
      <dgm:t>
        <a:bodyPr/>
        <a:lstStyle/>
        <a:p>
          <a:endParaRPr lang="en-US"/>
        </a:p>
      </dgm:t>
    </dgm:pt>
    <dgm:pt modelId="{D80FBE7A-CE81-4FD2-8389-D7499B0E2BFD}" type="pres">
      <dgm:prSet presAssocID="{7B04B801-9967-4854-B0CB-3D2423912282}" presName="childShape" presStyleCnt="0"/>
      <dgm:spPr/>
    </dgm:pt>
    <dgm:pt modelId="{61D9287C-B854-47D6-9388-762544D205E0}" type="pres">
      <dgm:prSet presAssocID="{D9ED6EE8-1BE1-4411-A68E-CD77A1EFAECF}" presName="Name13" presStyleLbl="parChTrans1D2" presStyleIdx="0" presStyleCnt="1"/>
      <dgm:spPr/>
      <dgm:t>
        <a:bodyPr/>
        <a:lstStyle/>
        <a:p>
          <a:endParaRPr lang="en-US"/>
        </a:p>
      </dgm:t>
    </dgm:pt>
    <dgm:pt modelId="{10A2BA38-D6D3-4896-BBC5-8463BD85D643}" type="pres">
      <dgm:prSet presAssocID="{A5C4D178-AB6C-42D5-8FD8-533520FEB9FB}" presName="childText" presStyleLbl="bgAcc1" presStyleIdx="0" presStyleCnt="1" custScaleX="147190" custScaleY="66509">
        <dgm:presLayoutVars>
          <dgm:bulletEnabled val="1"/>
        </dgm:presLayoutVars>
      </dgm:prSet>
      <dgm:spPr/>
      <dgm:t>
        <a:bodyPr/>
        <a:lstStyle/>
        <a:p>
          <a:endParaRPr lang="en-US"/>
        </a:p>
      </dgm:t>
    </dgm:pt>
  </dgm:ptLst>
  <dgm:cxnLst>
    <dgm:cxn modelId="{CF185027-7CD0-4C06-BF06-957CFF861942}" type="presOf" srcId="{A5C4D178-AB6C-42D5-8FD8-533520FEB9FB}" destId="{10A2BA38-D6D3-4896-BBC5-8463BD85D643}" srcOrd="0" destOrd="0" presId="urn:microsoft.com/office/officeart/2005/8/layout/hierarchy3"/>
    <dgm:cxn modelId="{71BBD01A-2A3D-4BFF-8E1A-2934591C8604}" srcId="{7B04B801-9967-4854-B0CB-3D2423912282}" destId="{A5C4D178-AB6C-42D5-8FD8-533520FEB9FB}" srcOrd="0" destOrd="0" parTransId="{D9ED6EE8-1BE1-4411-A68E-CD77A1EFAECF}" sibTransId="{CA8030E7-C091-4433-8C1C-70D9C48E876D}"/>
    <dgm:cxn modelId="{2A4DBC25-274E-4B02-97FC-58F17A7A98D8}" srcId="{63ADD027-8FD5-4B71-8ECA-5385150F8BC2}" destId="{7B04B801-9967-4854-B0CB-3D2423912282}" srcOrd="0" destOrd="0" parTransId="{10B15F67-7D56-4F9C-ABFF-099CEF841176}" sibTransId="{42662A94-8952-406E-A226-1494F8286971}"/>
    <dgm:cxn modelId="{5611E92B-120D-48C2-8515-B1D525066547}" type="presOf" srcId="{7B04B801-9967-4854-B0CB-3D2423912282}" destId="{00DA2147-E408-4D9C-B823-46B994834E7A}" srcOrd="1" destOrd="0" presId="urn:microsoft.com/office/officeart/2005/8/layout/hierarchy3"/>
    <dgm:cxn modelId="{D0DA42B7-79F8-4313-9EF2-41C33AD6477A}" type="presOf" srcId="{7B04B801-9967-4854-B0CB-3D2423912282}" destId="{297F18B5-5614-47B6-8AF6-6D3D44B5FF0F}" srcOrd="0" destOrd="0" presId="urn:microsoft.com/office/officeart/2005/8/layout/hierarchy3"/>
    <dgm:cxn modelId="{0A00F13E-9260-4FD5-AF26-C047749A4338}" type="presOf" srcId="{63ADD027-8FD5-4B71-8ECA-5385150F8BC2}" destId="{2CEE5ADA-16B7-4BB8-B8B9-DC14B1AE35E5}" srcOrd="0" destOrd="0" presId="urn:microsoft.com/office/officeart/2005/8/layout/hierarchy3"/>
    <dgm:cxn modelId="{18CF85DA-8E24-4959-A52D-705367B2E32A}" type="presOf" srcId="{D9ED6EE8-1BE1-4411-A68E-CD77A1EFAECF}" destId="{61D9287C-B854-47D6-9388-762544D205E0}" srcOrd="0" destOrd="0" presId="urn:microsoft.com/office/officeart/2005/8/layout/hierarchy3"/>
    <dgm:cxn modelId="{D1DD9D2E-1737-4FA1-8200-749FC4588D15}" type="presParOf" srcId="{2CEE5ADA-16B7-4BB8-B8B9-DC14B1AE35E5}" destId="{C36DBA09-3880-4879-A1CB-6239F2D7AE6E}" srcOrd="0" destOrd="0" presId="urn:microsoft.com/office/officeart/2005/8/layout/hierarchy3"/>
    <dgm:cxn modelId="{B683CE5D-30E6-4E8B-A096-87C99B8CDA8B}" type="presParOf" srcId="{C36DBA09-3880-4879-A1CB-6239F2D7AE6E}" destId="{F948E6A4-746C-4A93-82A7-E52859A2FA94}" srcOrd="0" destOrd="0" presId="urn:microsoft.com/office/officeart/2005/8/layout/hierarchy3"/>
    <dgm:cxn modelId="{DEB0C2B8-4ADC-4692-AE65-10008F4BEEF1}" type="presParOf" srcId="{F948E6A4-746C-4A93-82A7-E52859A2FA94}" destId="{297F18B5-5614-47B6-8AF6-6D3D44B5FF0F}" srcOrd="0" destOrd="0" presId="urn:microsoft.com/office/officeart/2005/8/layout/hierarchy3"/>
    <dgm:cxn modelId="{A85FCCB3-AE8B-4E52-B364-3E7249844AA7}" type="presParOf" srcId="{F948E6A4-746C-4A93-82A7-E52859A2FA94}" destId="{00DA2147-E408-4D9C-B823-46B994834E7A}" srcOrd="1" destOrd="0" presId="urn:microsoft.com/office/officeart/2005/8/layout/hierarchy3"/>
    <dgm:cxn modelId="{A34D8DA2-3FEF-443C-ABE3-E2A333278B33}" type="presParOf" srcId="{C36DBA09-3880-4879-A1CB-6239F2D7AE6E}" destId="{D80FBE7A-CE81-4FD2-8389-D7499B0E2BFD}" srcOrd="1" destOrd="0" presId="urn:microsoft.com/office/officeart/2005/8/layout/hierarchy3"/>
    <dgm:cxn modelId="{B3F5F102-793B-4267-B1C0-BD810CF7552E}" type="presParOf" srcId="{D80FBE7A-CE81-4FD2-8389-D7499B0E2BFD}" destId="{61D9287C-B854-47D6-9388-762544D205E0}" srcOrd="0" destOrd="0" presId="urn:microsoft.com/office/officeart/2005/8/layout/hierarchy3"/>
    <dgm:cxn modelId="{E0332ADA-A4A4-4CBD-A233-F0454FFFDB12}" type="presParOf" srcId="{D80FBE7A-CE81-4FD2-8389-D7499B0E2BFD}" destId="{10A2BA38-D6D3-4896-BBC5-8463BD85D643}"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3ADD027-8FD5-4B71-8ECA-5385150F8BC2}"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7B04B801-9967-4854-B0CB-3D2423912282}">
      <dgm:prSet phldrT="[Text]"/>
      <dgm:spPr>
        <a:solidFill>
          <a:srgbClr val="C00000"/>
        </a:solidFill>
      </dgm:spPr>
      <dgm:t>
        <a:bodyPr/>
        <a:lstStyle/>
        <a:p>
          <a:r>
            <a:rPr lang="en-US" dirty="0" smtClean="0"/>
            <a:t>OBJEK PPN PASAL 16 D UU PPN</a:t>
          </a:r>
          <a:endParaRPr lang="en-US" dirty="0"/>
        </a:p>
      </dgm:t>
    </dgm:pt>
    <dgm:pt modelId="{10B15F67-7D56-4F9C-ABFF-099CEF841176}" type="parTrans" cxnId="{2A4DBC25-274E-4B02-97FC-58F17A7A98D8}">
      <dgm:prSet/>
      <dgm:spPr/>
      <dgm:t>
        <a:bodyPr/>
        <a:lstStyle/>
        <a:p>
          <a:endParaRPr lang="en-US"/>
        </a:p>
      </dgm:t>
    </dgm:pt>
    <dgm:pt modelId="{42662A94-8952-406E-A226-1494F8286971}" type="sibTrans" cxnId="{2A4DBC25-274E-4B02-97FC-58F17A7A98D8}">
      <dgm:prSet/>
      <dgm:spPr/>
      <dgm:t>
        <a:bodyPr/>
        <a:lstStyle/>
        <a:p>
          <a:endParaRPr lang="en-US"/>
        </a:p>
      </dgm:t>
    </dgm:pt>
    <dgm:pt modelId="{A5C4D178-AB6C-42D5-8FD8-533520FEB9FB}">
      <dgm:prSet phldrT="[Text]" custT="1"/>
      <dgm:spPr>
        <a:solidFill>
          <a:srgbClr val="92D050">
            <a:alpha val="90000"/>
          </a:srgbClr>
        </a:solidFill>
      </dgm:spPr>
      <dgm:t>
        <a:bodyPr/>
        <a:lstStyle/>
        <a:p>
          <a:pPr algn="l"/>
          <a:r>
            <a:rPr lang="en-US" sz="2000" dirty="0" smtClean="0"/>
            <a:t>-</a:t>
          </a:r>
          <a:r>
            <a:rPr lang="en-US" sz="2000" dirty="0" err="1" smtClean="0"/>
            <a:t>Penyerahan</a:t>
          </a:r>
          <a:r>
            <a:rPr lang="en-US" sz="2000" dirty="0" smtClean="0"/>
            <a:t> BKP </a:t>
          </a:r>
          <a:r>
            <a:rPr lang="en-US" sz="2000" dirty="0" err="1" smtClean="0"/>
            <a:t>berupa</a:t>
          </a:r>
          <a:r>
            <a:rPr lang="en-US" sz="2000" dirty="0" smtClean="0"/>
            <a:t> </a:t>
          </a:r>
          <a:r>
            <a:rPr lang="en-US" sz="2000" dirty="0" err="1" smtClean="0"/>
            <a:t>aktiva</a:t>
          </a:r>
          <a:endParaRPr lang="en-US" sz="2000" dirty="0" smtClean="0"/>
        </a:p>
        <a:p>
          <a:pPr algn="l"/>
          <a:r>
            <a:rPr lang="en-US" sz="2000" dirty="0" smtClean="0"/>
            <a:t>-</a:t>
          </a:r>
          <a:r>
            <a:rPr lang="en-US" sz="2000" dirty="0" err="1" smtClean="0"/>
            <a:t>Tujuan</a:t>
          </a:r>
          <a:r>
            <a:rPr lang="en-US" sz="2000" dirty="0" smtClean="0"/>
            <a:t> </a:t>
          </a:r>
          <a:r>
            <a:rPr lang="en-US" sz="2000" dirty="0" err="1" smtClean="0"/>
            <a:t>semula</a:t>
          </a:r>
          <a:r>
            <a:rPr lang="en-US" sz="2000" dirty="0" smtClean="0"/>
            <a:t> </a:t>
          </a:r>
          <a:r>
            <a:rPr lang="en-US" sz="2000" dirty="0" err="1" smtClean="0"/>
            <a:t>aktiva</a:t>
          </a:r>
          <a:r>
            <a:rPr lang="en-US" sz="2000" dirty="0" smtClean="0"/>
            <a:t> </a:t>
          </a:r>
          <a:r>
            <a:rPr lang="en-US" sz="2000" dirty="0" err="1" smtClean="0"/>
            <a:t>tersebut</a:t>
          </a:r>
          <a:r>
            <a:rPr lang="en-US" sz="2000" dirty="0" smtClean="0"/>
            <a:t> </a:t>
          </a:r>
          <a:r>
            <a:rPr lang="en-US" sz="2000" dirty="0" err="1" smtClean="0"/>
            <a:t>tidak</a:t>
          </a:r>
          <a:r>
            <a:rPr lang="en-US" sz="2000" dirty="0" smtClean="0"/>
            <a:t> </a:t>
          </a:r>
          <a:r>
            <a:rPr lang="en-US" sz="2000" dirty="0" err="1" smtClean="0"/>
            <a:t>untuk</a:t>
          </a:r>
          <a:r>
            <a:rPr lang="en-US" sz="2000" dirty="0" smtClean="0"/>
            <a:t> </a:t>
          </a:r>
          <a:r>
            <a:rPr lang="en-US" sz="2000" dirty="0" err="1" smtClean="0"/>
            <a:t>diperjualbelikan</a:t>
          </a:r>
          <a:r>
            <a:rPr lang="en-US" sz="2000" dirty="0" smtClean="0"/>
            <a:t> </a:t>
          </a:r>
          <a:r>
            <a:rPr lang="en-US" sz="2000" dirty="0" err="1" smtClean="0"/>
            <a:t>oleh</a:t>
          </a:r>
          <a:r>
            <a:rPr lang="en-US" sz="2000" dirty="0" smtClean="0"/>
            <a:t> PKP</a:t>
          </a:r>
        </a:p>
        <a:p>
          <a:pPr algn="l"/>
          <a:r>
            <a:rPr lang="en-US" sz="2000" dirty="0" smtClean="0"/>
            <a:t>-</a:t>
          </a:r>
          <a:r>
            <a:rPr lang="en-US" sz="2000" dirty="0" err="1" smtClean="0"/>
            <a:t>Kecuali</a:t>
          </a:r>
          <a:r>
            <a:rPr lang="en-US" sz="2000" dirty="0" smtClean="0"/>
            <a:t> </a:t>
          </a:r>
          <a:r>
            <a:rPr lang="en-US" sz="2000" dirty="0" err="1" smtClean="0"/>
            <a:t>atas</a:t>
          </a:r>
          <a:r>
            <a:rPr lang="en-US" sz="2000" dirty="0" smtClean="0"/>
            <a:t> </a:t>
          </a:r>
          <a:r>
            <a:rPr lang="en-US" sz="2000" dirty="0" err="1" smtClean="0"/>
            <a:t>penyerahan</a:t>
          </a:r>
          <a:r>
            <a:rPr lang="en-US" sz="2000" dirty="0" smtClean="0"/>
            <a:t> yang PM-</a:t>
          </a:r>
          <a:r>
            <a:rPr lang="en-US" sz="2000" dirty="0" err="1" smtClean="0"/>
            <a:t>nya</a:t>
          </a:r>
          <a:r>
            <a:rPr lang="en-US" sz="2000" dirty="0" smtClean="0"/>
            <a:t> </a:t>
          </a:r>
          <a:r>
            <a:rPr lang="en-US" sz="2000" dirty="0" err="1" smtClean="0"/>
            <a:t>tidak</a:t>
          </a:r>
          <a:r>
            <a:rPr lang="en-US" sz="2000" dirty="0" smtClean="0"/>
            <a:t> </a:t>
          </a:r>
          <a:r>
            <a:rPr lang="en-US" sz="2000" dirty="0" err="1" smtClean="0"/>
            <a:t>dapat</a:t>
          </a:r>
          <a:r>
            <a:rPr lang="en-US" sz="2000" dirty="0" smtClean="0"/>
            <a:t> </a:t>
          </a:r>
          <a:r>
            <a:rPr lang="en-US" sz="2000" dirty="0" err="1" smtClean="0"/>
            <a:t>dikreditkan</a:t>
          </a:r>
          <a:r>
            <a:rPr lang="en-US" sz="2000" dirty="0" smtClean="0"/>
            <a:t> </a:t>
          </a:r>
          <a:r>
            <a:rPr lang="en-US" sz="2000" dirty="0" err="1" smtClean="0"/>
            <a:t>sebagaimana</a:t>
          </a:r>
          <a:r>
            <a:rPr lang="en-US" sz="2000" dirty="0" smtClean="0"/>
            <a:t> </a:t>
          </a:r>
          <a:r>
            <a:rPr lang="en-US" sz="2000" dirty="0" err="1" smtClean="0"/>
            <a:t>dimaksud</a:t>
          </a:r>
          <a:r>
            <a:rPr lang="en-US" sz="2000" dirty="0" smtClean="0"/>
            <a:t> </a:t>
          </a:r>
          <a:r>
            <a:rPr lang="en-US" sz="2000" dirty="0" err="1" smtClean="0"/>
            <a:t>Pasal</a:t>
          </a:r>
          <a:r>
            <a:rPr lang="en-US" sz="2000" dirty="0" smtClean="0"/>
            <a:t> 9 </a:t>
          </a:r>
          <a:r>
            <a:rPr lang="en-US" sz="2000" dirty="0" err="1" smtClean="0"/>
            <a:t>ayat</a:t>
          </a:r>
          <a:r>
            <a:rPr lang="en-US" sz="2000" dirty="0" smtClean="0"/>
            <a:t> (8) </a:t>
          </a:r>
          <a:r>
            <a:rPr lang="en-US" sz="2000" dirty="0" err="1" smtClean="0"/>
            <a:t>huruf</a:t>
          </a:r>
          <a:r>
            <a:rPr lang="en-US" sz="2000" dirty="0" smtClean="0"/>
            <a:t> b </a:t>
          </a:r>
          <a:r>
            <a:rPr lang="en-US" sz="2000" dirty="0" err="1" smtClean="0"/>
            <a:t>dan</a:t>
          </a:r>
          <a:r>
            <a:rPr lang="en-US" sz="2000" dirty="0" smtClean="0"/>
            <a:t> </a:t>
          </a:r>
          <a:r>
            <a:rPr lang="en-US" sz="2000" dirty="0" err="1" smtClean="0"/>
            <a:t>huruf</a:t>
          </a:r>
          <a:r>
            <a:rPr lang="en-US" sz="2000" dirty="0" smtClean="0"/>
            <a:t> c</a:t>
          </a:r>
          <a:endParaRPr lang="en-US" sz="2000" dirty="0"/>
        </a:p>
      </dgm:t>
    </dgm:pt>
    <dgm:pt modelId="{D9ED6EE8-1BE1-4411-A68E-CD77A1EFAECF}" type="parTrans" cxnId="{71BBD01A-2A3D-4BFF-8E1A-2934591C8604}">
      <dgm:prSet/>
      <dgm:spPr/>
      <dgm:t>
        <a:bodyPr/>
        <a:lstStyle/>
        <a:p>
          <a:endParaRPr lang="en-US"/>
        </a:p>
      </dgm:t>
    </dgm:pt>
    <dgm:pt modelId="{CA8030E7-C091-4433-8C1C-70D9C48E876D}" type="sibTrans" cxnId="{71BBD01A-2A3D-4BFF-8E1A-2934591C8604}">
      <dgm:prSet/>
      <dgm:spPr/>
      <dgm:t>
        <a:bodyPr/>
        <a:lstStyle/>
        <a:p>
          <a:endParaRPr lang="en-US"/>
        </a:p>
      </dgm:t>
    </dgm:pt>
    <dgm:pt modelId="{2CEE5ADA-16B7-4BB8-B8B9-DC14B1AE35E5}" type="pres">
      <dgm:prSet presAssocID="{63ADD027-8FD5-4B71-8ECA-5385150F8BC2}" presName="diagram" presStyleCnt="0">
        <dgm:presLayoutVars>
          <dgm:chPref val="1"/>
          <dgm:dir/>
          <dgm:animOne val="branch"/>
          <dgm:animLvl val="lvl"/>
          <dgm:resizeHandles/>
        </dgm:presLayoutVars>
      </dgm:prSet>
      <dgm:spPr/>
      <dgm:t>
        <a:bodyPr/>
        <a:lstStyle/>
        <a:p>
          <a:endParaRPr lang="en-US"/>
        </a:p>
      </dgm:t>
    </dgm:pt>
    <dgm:pt modelId="{C36DBA09-3880-4879-A1CB-6239F2D7AE6E}" type="pres">
      <dgm:prSet presAssocID="{7B04B801-9967-4854-B0CB-3D2423912282}" presName="root" presStyleCnt="0"/>
      <dgm:spPr/>
    </dgm:pt>
    <dgm:pt modelId="{F948E6A4-746C-4A93-82A7-E52859A2FA94}" type="pres">
      <dgm:prSet presAssocID="{7B04B801-9967-4854-B0CB-3D2423912282}" presName="rootComposite" presStyleCnt="0"/>
      <dgm:spPr/>
    </dgm:pt>
    <dgm:pt modelId="{297F18B5-5614-47B6-8AF6-6D3D44B5FF0F}" type="pres">
      <dgm:prSet presAssocID="{7B04B801-9967-4854-B0CB-3D2423912282}" presName="rootText" presStyleLbl="node1" presStyleIdx="0" presStyleCnt="1" custLinFactNeighborX="-45050" custLinFactNeighborY="-52252"/>
      <dgm:spPr/>
      <dgm:t>
        <a:bodyPr/>
        <a:lstStyle/>
        <a:p>
          <a:endParaRPr lang="en-US"/>
        </a:p>
      </dgm:t>
    </dgm:pt>
    <dgm:pt modelId="{00DA2147-E408-4D9C-B823-46B994834E7A}" type="pres">
      <dgm:prSet presAssocID="{7B04B801-9967-4854-B0CB-3D2423912282}" presName="rootConnector" presStyleLbl="node1" presStyleIdx="0" presStyleCnt="1"/>
      <dgm:spPr/>
      <dgm:t>
        <a:bodyPr/>
        <a:lstStyle/>
        <a:p>
          <a:endParaRPr lang="en-US"/>
        </a:p>
      </dgm:t>
    </dgm:pt>
    <dgm:pt modelId="{D80FBE7A-CE81-4FD2-8389-D7499B0E2BFD}" type="pres">
      <dgm:prSet presAssocID="{7B04B801-9967-4854-B0CB-3D2423912282}" presName="childShape" presStyleCnt="0"/>
      <dgm:spPr/>
    </dgm:pt>
    <dgm:pt modelId="{61D9287C-B854-47D6-9388-762544D205E0}" type="pres">
      <dgm:prSet presAssocID="{D9ED6EE8-1BE1-4411-A68E-CD77A1EFAECF}" presName="Name13" presStyleLbl="parChTrans1D2" presStyleIdx="0" presStyleCnt="1"/>
      <dgm:spPr/>
      <dgm:t>
        <a:bodyPr/>
        <a:lstStyle/>
        <a:p>
          <a:endParaRPr lang="en-US"/>
        </a:p>
      </dgm:t>
    </dgm:pt>
    <dgm:pt modelId="{10A2BA38-D6D3-4896-BBC5-8463BD85D643}" type="pres">
      <dgm:prSet presAssocID="{A5C4D178-AB6C-42D5-8FD8-533520FEB9FB}" presName="childText" presStyleLbl="bgAcc1" presStyleIdx="0" presStyleCnt="1" custScaleX="171544" custScaleY="141655">
        <dgm:presLayoutVars>
          <dgm:bulletEnabled val="1"/>
        </dgm:presLayoutVars>
      </dgm:prSet>
      <dgm:spPr/>
      <dgm:t>
        <a:bodyPr/>
        <a:lstStyle/>
        <a:p>
          <a:endParaRPr lang="en-US"/>
        </a:p>
      </dgm:t>
    </dgm:pt>
  </dgm:ptLst>
  <dgm:cxnLst>
    <dgm:cxn modelId="{4FCBD663-112B-431F-AAD0-EFB0F6723ACE}" type="presOf" srcId="{63ADD027-8FD5-4B71-8ECA-5385150F8BC2}" destId="{2CEE5ADA-16B7-4BB8-B8B9-DC14B1AE35E5}" srcOrd="0" destOrd="0" presId="urn:microsoft.com/office/officeart/2005/8/layout/hierarchy3"/>
    <dgm:cxn modelId="{EF0EFB49-6F4F-4A78-AAA6-E48C119E99F2}" type="presOf" srcId="{7B04B801-9967-4854-B0CB-3D2423912282}" destId="{00DA2147-E408-4D9C-B823-46B994834E7A}" srcOrd="1" destOrd="0" presId="urn:microsoft.com/office/officeart/2005/8/layout/hierarchy3"/>
    <dgm:cxn modelId="{71BBD01A-2A3D-4BFF-8E1A-2934591C8604}" srcId="{7B04B801-9967-4854-B0CB-3D2423912282}" destId="{A5C4D178-AB6C-42D5-8FD8-533520FEB9FB}" srcOrd="0" destOrd="0" parTransId="{D9ED6EE8-1BE1-4411-A68E-CD77A1EFAECF}" sibTransId="{CA8030E7-C091-4433-8C1C-70D9C48E876D}"/>
    <dgm:cxn modelId="{2A4DBC25-274E-4B02-97FC-58F17A7A98D8}" srcId="{63ADD027-8FD5-4B71-8ECA-5385150F8BC2}" destId="{7B04B801-9967-4854-B0CB-3D2423912282}" srcOrd="0" destOrd="0" parTransId="{10B15F67-7D56-4F9C-ABFF-099CEF841176}" sibTransId="{42662A94-8952-406E-A226-1494F8286971}"/>
    <dgm:cxn modelId="{AA811E74-D10A-4833-B187-44C1C13F73E1}" type="presOf" srcId="{D9ED6EE8-1BE1-4411-A68E-CD77A1EFAECF}" destId="{61D9287C-B854-47D6-9388-762544D205E0}" srcOrd="0" destOrd="0" presId="urn:microsoft.com/office/officeart/2005/8/layout/hierarchy3"/>
    <dgm:cxn modelId="{0F519AE7-D019-4525-837E-78323523F23B}" type="presOf" srcId="{A5C4D178-AB6C-42D5-8FD8-533520FEB9FB}" destId="{10A2BA38-D6D3-4896-BBC5-8463BD85D643}" srcOrd="0" destOrd="0" presId="urn:microsoft.com/office/officeart/2005/8/layout/hierarchy3"/>
    <dgm:cxn modelId="{7ADC5464-1DAB-4377-96E8-89789147A53B}" type="presOf" srcId="{7B04B801-9967-4854-B0CB-3D2423912282}" destId="{297F18B5-5614-47B6-8AF6-6D3D44B5FF0F}" srcOrd="0" destOrd="0" presId="urn:microsoft.com/office/officeart/2005/8/layout/hierarchy3"/>
    <dgm:cxn modelId="{021F2F1A-3914-4D4F-9D18-F51E4B12F88D}" type="presParOf" srcId="{2CEE5ADA-16B7-4BB8-B8B9-DC14B1AE35E5}" destId="{C36DBA09-3880-4879-A1CB-6239F2D7AE6E}" srcOrd="0" destOrd="0" presId="urn:microsoft.com/office/officeart/2005/8/layout/hierarchy3"/>
    <dgm:cxn modelId="{709DDFFC-E45F-43A6-9922-A1B134E3DCC0}" type="presParOf" srcId="{C36DBA09-3880-4879-A1CB-6239F2D7AE6E}" destId="{F948E6A4-746C-4A93-82A7-E52859A2FA94}" srcOrd="0" destOrd="0" presId="urn:microsoft.com/office/officeart/2005/8/layout/hierarchy3"/>
    <dgm:cxn modelId="{287B3F52-6EF6-418F-B615-8548E7770AFE}" type="presParOf" srcId="{F948E6A4-746C-4A93-82A7-E52859A2FA94}" destId="{297F18B5-5614-47B6-8AF6-6D3D44B5FF0F}" srcOrd="0" destOrd="0" presId="urn:microsoft.com/office/officeart/2005/8/layout/hierarchy3"/>
    <dgm:cxn modelId="{45938B81-8B86-4467-BDDF-94B6DC2496DA}" type="presParOf" srcId="{F948E6A4-746C-4A93-82A7-E52859A2FA94}" destId="{00DA2147-E408-4D9C-B823-46B994834E7A}" srcOrd="1" destOrd="0" presId="urn:microsoft.com/office/officeart/2005/8/layout/hierarchy3"/>
    <dgm:cxn modelId="{CAFA1215-BB8E-44EE-9FCC-5BAD718411E5}" type="presParOf" srcId="{C36DBA09-3880-4879-A1CB-6239F2D7AE6E}" destId="{D80FBE7A-CE81-4FD2-8389-D7499B0E2BFD}" srcOrd="1" destOrd="0" presId="urn:microsoft.com/office/officeart/2005/8/layout/hierarchy3"/>
    <dgm:cxn modelId="{6B6D70B1-5108-4E1D-A420-09D4C14272CF}" type="presParOf" srcId="{D80FBE7A-CE81-4FD2-8389-D7499B0E2BFD}" destId="{61D9287C-B854-47D6-9388-762544D205E0}" srcOrd="0" destOrd="0" presId="urn:microsoft.com/office/officeart/2005/8/layout/hierarchy3"/>
    <dgm:cxn modelId="{4565855A-EB4B-4C66-AE73-5A7F4000F403}" type="presParOf" srcId="{D80FBE7A-CE81-4FD2-8389-D7499B0E2BFD}" destId="{10A2BA38-D6D3-4896-BBC5-8463BD85D643}"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01D8810-F41F-4310-8222-1C0A873858EF}"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n-US"/>
        </a:p>
      </dgm:t>
    </dgm:pt>
    <dgm:pt modelId="{9AFF8AD9-37DC-4A7D-A365-9EAEF6783FCF}">
      <dgm:prSet phldrT="[Text]"/>
      <dgm:spPr>
        <a:solidFill>
          <a:srgbClr val="C00000"/>
        </a:solidFill>
      </dgm:spPr>
      <dgm:t>
        <a:bodyPr/>
        <a:lstStyle/>
        <a:p>
          <a:r>
            <a:rPr lang="en-US" dirty="0" err="1" smtClean="0"/>
            <a:t>Klasifikasi</a:t>
          </a:r>
          <a:r>
            <a:rPr lang="en-US" dirty="0" smtClean="0"/>
            <a:t> </a:t>
          </a:r>
          <a:r>
            <a:rPr lang="en-US" dirty="0" err="1" smtClean="0"/>
            <a:t>Barang</a:t>
          </a:r>
          <a:r>
            <a:rPr lang="en-US" dirty="0" smtClean="0"/>
            <a:t>/</a:t>
          </a:r>
          <a:r>
            <a:rPr lang="en-US" dirty="0" err="1" smtClean="0"/>
            <a:t>Jasa</a:t>
          </a:r>
          <a:r>
            <a:rPr lang="en-US" dirty="0" smtClean="0"/>
            <a:t> </a:t>
          </a:r>
          <a:r>
            <a:rPr lang="en-US" dirty="0" err="1" smtClean="0"/>
            <a:t>Dalam</a:t>
          </a:r>
          <a:r>
            <a:rPr lang="en-US" dirty="0" smtClean="0"/>
            <a:t> UU PPN</a:t>
          </a:r>
          <a:endParaRPr lang="en-US" dirty="0"/>
        </a:p>
      </dgm:t>
    </dgm:pt>
    <dgm:pt modelId="{223A2A25-7900-4B75-A211-A67C8EE54EE9}" type="parTrans" cxnId="{D7FCBCF4-23DB-4754-85A0-C7C9D8612B5C}">
      <dgm:prSet/>
      <dgm:spPr/>
      <dgm:t>
        <a:bodyPr/>
        <a:lstStyle/>
        <a:p>
          <a:endParaRPr lang="en-US"/>
        </a:p>
      </dgm:t>
    </dgm:pt>
    <dgm:pt modelId="{8C358B34-CD0E-4C6C-826E-EADFA01BD907}" type="sibTrans" cxnId="{D7FCBCF4-23DB-4754-85A0-C7C9D8612B5C}">
      <dgm:prSet/>
      <dgm:spPr/>
      <dgm:t>
        <a:bodyPr/>
        <a:lstStyle/>
        <a:p>
          <a:endParaRPr lang="en-US"/>
        </a:p>
      </dgm:t>
    </dgm:pt>
    <dgm:pt modelId="{E84D09FD-239B-49F2-B00D-D4DAF6E108DB}">
      <dgm:prSet phldrT="[Text]" custT="1"/>
      <dgm:spPr>
        <a:solidFill>
          <a:srgbClr val="00B050"/>
        </a:solidFill>
      </dgm:spPr>
      <dgm:t>
        <a:bodyPr/>
        <a:lstStyle/>
        <a:p>
          <a:r>
            <a:rPr lang="en-US" sz="2800" dirty="0" smtClean="0">
              <a:solidFill>
                <a:schemeClr val="tx1"/>
              </a:solidFill>
            </a:rPr>
            <a:t>BKP </a:t>
          </a:r>
          <a:r>
            <a:rPr lang="en-US" sz="2800" dirty="0" err="1" smtClean="0">
              <a:solidFill>
                <a:schemeClr val="tx1"/>
              </a:solidFill>
            </a:rPr>
            <a:t>dan</a:t>
          </a:r>
          <a:r>
            <a:rPr lang="en-US" sz="2800" dirty="0" smtClean="0">
              <a:solidFill>
                <a:schemeClr val="tx1"/>
              </a:solidFill>
            </a:rPr>
            <a:t> JKP </a:t>
          </a:r>
          <a:endParaRPr lang="en-US" sz="2800" dirty="0">
            <a:solidFill>
              <a:schemeClr val="tx1"/>
            </a:solidFill>
          </a:endParaRPr>
        </a:p>
      </dgm:t>
    </dgm:pt>
    <dgm:pt modelId="{C1ECAFF3-49F8-484A-A5B0-263DA951FAA2}" type="parTrans" cxnId="{FF8D93DA-284C-4AF3-9EF5-C1091E6ABCF1}">
      <dgm:prSet/>
      <dgm:spPr/>
      <dgm:t>
        <a:bodyPr/>
        <a:lstStyle/>
        <a:p>
          <a:endParaRPr lang="en-US"/>
        </a:p>
      </dgm:t>
    </dgm:pt>
    <dgm:pt modelId="{305FCABE-6E50-4C04-89BE-AB4656948CB7}" type="sibTrans" cxnId="{FF8D93DA-284C-4AF3-9EF5-C1091E6ABCF1}">
      <dgm:prSet/>
      <dgm:spPr/>
      <dgm:t>
        <a:bodyPr/>
        <a:lstStyle/>
        <a:p>
          <a:endParaRPr lang="en-US"/>
        </a:p>
      </dgm:t>
    </dgm:pt>
    <dgm:pt modelId="{6BCA4679-E4D3-4520-9737-6A4A660AD2CB}">
      <dgm:prSet phldrT="[Text]" custT="1"/>
      <dgm:spPr>
        <a:solidFill>
          <a:srgbClr val="00B050"/>
        </a:solidFill>
      </dgm:spPr>
      <dgm:t>
        <a:bodyPr/>
        <a:lstStyle/>
        <a:p>
          <a:r>
            <a:rPr lang="en-US" sz="2000" dirty="0" err="1" smtClean="0">
              <a:solidFill>
                <a:schemeClr val="tx1"/>
              </a:solidFill>
            </a:rPr>
            <a:t>Kena</a:t>
          </a:r>
          <a:r>
            <a:rPr lang="en-US" sz="2000" dirty="0" smtClean="0">
              <a:solidFill>
                <a:schemeClr val="tx1"/>
              </a:solidFill>
            </a:rPr>
            <a:t> PPN</a:t>
          </a:r>
          <a:endParaRPr lang="en-US" sz="2000" dirty="0">
            <a:solidFill>
              <a:schemeClr val="tx1"/>
            </a:solidFill>
          </a:endParaRPr>
        </a:p>
      </dgm:t>
    </dgm:pt>
    <dgm:pt modelId="{973006E3-3B3C-44D2-B2DD-A7DB7C404C19}" type="parTrans" cxnId="{FFAEDCFB-DF12-4223-BA70-08B075FE386C}">
      <dgm:prSet/>
      <dgm:spPr/>
      <dgm:t>
        <a:bodyPr/>
        <a:lstStyle/>
        <a:p>
          <a:endParaRPr lang="en-US"/>
        </a:p>
      </dgm:t>
    </dgm:pt>
    <dgm:pt modelId="{AD5AC8AE-234C-4216-879E-5BCFBA2E7491}" type="sibTrans" cxnId="{FFAEDCFB-DF12-4223-BA70-08B075FE386C}">
      <dgm:prSet/>
      <dgm:spPr/>
      <dgm:t>
        <a:bodyPr/>
        <a:lstStyle/>
        <a:p>
          <a:endParaRPr lang="en-US"/>
        </a:p>
      </dgm:t>
    </dgm:pt>
    <dgm:pt modelId="{51CAF019-FDF4-4DDD-B9E9-AEB5AF0C0AB6}">
      <dgm:prSet phldrT="[Text]" custT="1"/>
      <dgm:spPr>
        <a:solidFill>
          <a:srgbClr val="00B050"/>
        </a:solidFill>
      </dgm:spPr>
      <dgm:t>
        <a:bodyPr/>
        <a:lstStyle/>
        <a:p>
          <a:r>
            <a:rPr lang="en-US" sz="2000" dirty="0" err="1" smtClean="0">
              <a:solidFill>
                <a:schemeClr val="tx1"/>
              </a:solidFill>
            </a:rPr>
            <a:t>Dibebaskan</a:t>
          </a:r>
          <a:r>
            <a:rPr lang="en-US" sz="2000" dirty="0" smtClean="0">
              <a:solidFill>
                <a:schemeClr val="tx1"/>
              </a:solidFill>
            </a:rPr>
            <a:t> </a:t>
          </a:r>
          <a:r>
            <a:rPr lang="en-US" sz="1200" dirty="0" smtClean="0">
              <a:solidFill>
                <a:schemeClr val="tx1"/>
              </a:solidFill>
            </a:rPr>
            <a:t>(</a:t>
          </a:r>
          <a:r>
            <a:rPr lang="en-US" sz="1200" dirty="0" err="1" smtClean="0">
              <a:solidFill>
                <a:schemeClr val="tx1"/>
              </a:solidFill>
            </a:rPr>
            <a:t>Dibahas</a:t>
          </a:r>
          <a:r>
            <a:rPr lang="en-US" sz="1200" dirty="0" smtClean="0">
              <a:solidFill>
                <a:schemeClr val="tx1"/>
              </a:solidFill>
            </a:rPr>
            <a:t> </a:t>
          </a:r>
          <a:r>
            <a:rPr lang="en-US" sz="1200" dirty="0" err="1" smtClean="0">
              <a:solidFill>
                <a:schemeClr val="tx1"/>
              </a:solidFill>
            </a:rPr>
            <a:t>di</a:t>
          </a:r>
          <a:r>
            <a:rPr lang="en-US" sz="1200" dirty="0" smtClean="0">
              <a:solidFill>
                <a:schemeClr val="tx1"/>
              </a:solidFill>
            </a:rPr>
            <a:t> PPN B)</a:t>
          </a:r>
          <a:endParaRPr lang="en-US" sz="1200" dirty="0">
            <a:solidFill>
              <a:schemeClr val="tx1"/>
            </a:solidFill>
          </a:endParaRPr>
        </a:p>
      </dgm:t>
    </dgm:pt>
    <dgm:pt modelId="{5E026FF9-1C4A-405B-A21C-8CB85FB9A7A2}" type="parTrans" cxnId="{2229DCA3-4577-43BA-A2BC-B691A56189B1}">
      <dgm:prSet/>
      <dgm:spPr/>
      <dgm:t>
        <a:bodyPr/>
        <a:lstStyle/>
        <a:p>
          <a:endParaRPr lang="en-US"/>
        </a:p>
      </dgm:t>
    </dgm:pt>
    <dgm:pt modelId="{64FA9411-8187-4CB2-A37C-EFD71BE31FEA}" type="sibTrans" cxnId="{2229DCA3-4577-43BA-A2BC-B691A56189B1}">
      <dgm:prSet/>
      <dgm:spPr/>
      <dgm:t>
        <a:bodyPr/>
        <a:lstStyle/>
        <a:p>
          <a:endParaRPr lang="en-US"/>
        </a:p>
      </dgm:t>
    </dgm:pt>
    <dgm:pt modelId="{A0156BE1-B254-41A3-BA1C-3A9E87784C67}">
      <dgm:prSet phldrT="[Text]"/>
      <dgm:spPr>
        <a:solidFill>
          <a:srgbClr val="FF9900"/>
        </a:solidFill>
      </dgm:spPr>
      <dgm:t>
        <a:bodyPr/>
        <a:lstStyle/>
        <a:p>
          <a:r>
            <a:rPr lang="en-US" dirty="0" smtClean="0">
              <a:solidFill>
                <a:schemeClr val="tx1"/>
              </a:solidFill>
            </a:rPr>
            <a:t>Non-BKP </a:t>
          </a:r>
          <a:r>
            <a:rPr lang="en-US" dirty="0" err="1" smtClean="0">
              <a:solidFill>
                <a:schemeClr val="tx1"/>
              </a:solidFill>
            </a:rPr>
            <a:t>dan</a:t>
          </a:r>
          <a:r>
            <a:rPr lang="en-US" dirty="0" smtClean="0">
              <a:solidFill>
                <a:schemeClr val="tx1"/>
              </a:solidFill>
            </a:rPr>
            <a:t> Non-JKP</a:t>
          </a:r>
          <a:endParaRPr lang="en-US" dirty="0">
            <a:solidFill>
              <a:schemeClr val="tx1"/>
            </a:solidFill>
          </a:endParaRPr>
        </a:p>
      </dgm:t>
    </dgm:pt>
    <dgm:pt modelId="{902DCA11-177C-45C5-BE5B-C25B3938170D}" type="parTrans" cxnId="{651142F6-0A13-415B-A3BB-B2180861D19B}">
      <dgm:prSet/>
      <dgm:spPr/>
      <dgm:t>
        <a:bodyPr/>
        <a:lstStyle/>
        <a:p>
          <a:endParaRPr lang="en-US"/>
        </a:p>
      </dgm:t>
    </dgm:pt>
    <dgm:pt modelId="{34EF740D-B3B6-44D3-850A-5E5E6FDD0ED5}" type="sibTrans" cxnId="{651142F6-0A13-415B-A3BB-B2180861D19B}">
      <dgm:prSet/>
      <dgm:spPr/>
      <dgm:t>
        <a:bodyPr/>
        <a:lstStyle/>
        <a:p>
          <a:endParaRPr lang="en-US"/>
        </a:p>
      </dgm:t>
    </dgm:pt>
    <dgm:pt modelId="{3CBB6FBD-547A-467C-A99B-2EAB8E2E3228}">
      <dgm:prSet phldrT="[Text]" custT="1"/>
      <dgm:spPr>
        <a:solidFill>
          <a:srgbClr val="FF9900"/>
        </a:solidFill>
      </dgm:spPr>
      <dgm:t>
        <a:bodyPr/>
        <a:lstStyle/>
        <a:p>
          <a:r>
            <a:rPr lang="en-US" sz="2000" dirty="0" err="1" smtClean="0">
              <a:solidFill>
                <a:schemeClr val="tx1"/>
              </a:solidFill>
            </a:rPr>
            <a:t>Tidak</a:t>
          </a:r>
          <a:r>
            <a:rPr lang="en-US" sz="2000" dirty="0" smtClean="0">
              <a:solidFill>
                <a:schemeClr val="tx1"/>
              </a:solidFill>
            </a:rPr>
            <a:t> </a:t>
          </a:r>
          <a:r>
            <a:rPr lang="en-US" sz="2000" dirty="0" err="1" smtClean="0">
              <a:solidFill>
                <a:schemeClr val="tx1"/>
              </a:solidFill>
            </a:rPr>
            <a:t>Kena</a:t>
          </a:r>
          <a:r>
            <a:rPr lang="en-US" sz="2000" dirty="0" smtClean="0">
              <a:solidFill>
                <a:schemeClr val="tx1"/>
              </a:solidFill>
            </a:rPr>
            <a:t> PPN</a:t>
          </a:r>
          <a:endParaRPr lang="en-US" sz="2000" dirty="0">
            <a:solidFill>
              <a:schemeClr val="tx1"/>
            </a:solidFill>
          </a:endParaRPr>
        </a:p>
      </dgm:t>
    </dgm:pt>
    <dgm:pt modelId="{098CD8D2-CBB6-4E08-947F-7D8DFD3F6BE8}" type="parTrans" cxnId="{DFED03C5-9A43-48EA-81C6-4DD7677731C9}">
      <dgm:prSet/>
      <dgm:spPr/>
      <dgm:t>
        <a:bodyPr/>
        <a:lstStyle/>
        <a:p>
          <a:endParaRPr lang="en-US"/>
        </a:p>
      </dgm:t>
    </dgm:pt>
    <dgm:pt modelId="{C5BF6F36-1556-4DEF-A7F6-4303E78EB8DB}" type="sibTrans" cxnId="{DFED03C5-9A43-48EA-81C6-4DD7677731C9}">
      <dgm:prSet/>
      <dgm:spPr/>
      <dgm:t>
        <a:bodyPr/>
        <a:lstStyle/>
        <a:p>
          <a:endParaRPr lang="en-US"/>
        </a:p>
      </dgm:t>
    </dgm:pt>
    <dgm:pt modelId="{F0C6BF10-7015-4639-8ED4-3E7D7FAF8884}">
      <dgm:prSet custT="1"/>
      <dgm:spPr>
        <a:solidFill>
          <a:srgbClr val="00B050"/>
        </a:solidFill>
      </dgm:spPr>
      <dgm:t>
        <a:bodyPr/>
        <a:lstStyle/>
        <a:p>
          <a:r>
            <a:rPr lang="en-US" sz="2000" dirty="0" err="1" smtClean="0">
              <a:solidFill>
                <a:schemeClr val="tx1"/>
              </a:solidFill>
            </a:rPr>
            <a:t>Tidak</a:t>
          </a:r>
          <a:r>
            <a:rPr lang="en-US" sz="2000" dirty="0" smtClean="0">
              <a:solidFill>
                <a:schemeClr val="tx1"/>
              </a:solidFill>
            </a:rPr>
            <a:t> </a:t>
          </a:r>
          <a:r>
            <a:rPr lang="en-US" sz="2000" dirty="0" err="1" smtClean="0">
              <a:solidFill>
                <a:schemeClr val="tx1"/>
              </a:solidFill>
            </a:rPr>
            <a:t>Dipungut</a:t>
          </a:r>
          <a:r>
            <a:rPr lang="en-US" sz="2000" dirty="0" smtClean="0">
              <a:solidFill>
                <a:schemeClr val="tx1"/>
              </a:solidFill>
            </a:rPr>
            <a:t> </a:t>
          </a:r>
          <a:r>
            <a:rPr lang="en-US" sz="1100" dirty="0" smtClean="0">
              <a:solidFill>
                <a:schemeClr val="tx1"/>
              </a:solidFill>
            </a:rPr>
            <a:t>(</a:t>
          </a:r>
          <a:r>
            <a:rPr lang="en-US" sz="1100" dirty="0" err="1" smtClean="0">
              <a:solidFill>
                <a:schemeClr val="tx1"/>
              </a:solidFill>
            </a:rPr>
            <a:t>Dibahas</a:t>
          </a:r>
          <a:r>
            <a:rPr lang="en-US" sz="1100" dirty="0" smtClean="0">
              <a:solidFill>
                <a:schemeClr val="tx1"/>
              </a:solidFill>
            </a:rPr>
            <a:t> </a:t>
          </a:r>
          <a:r>
            <a:rPr lang="en-US" sz="1100" dirty="0" err="1" smtClean="0">
              <a:solidFill>
                <a:schemeClr val="tx1"/>
              </a:solidFill>
            </a:rPr>
            <a:t>di</a:t>
          </a:r>
          <a:r>
            <a:rPr lang="en-US" sz="1100" dirty="0" smtClean="0">
              <a:solidFill>
                <a:schemeClr val="tx1"/>
              </a:solidFill>
            </a:rPr>
            <a:t> PPN B)</a:t>
          </a:r>
          <a:endParaRPr lang="en-US" sz="1100" dirty="0">
            <a:solidFill>
              <a:schemeClr val="tx1"/>
            </a:solidFill>
          </a:endParaRPr>
        </a:p>
      </dgm:t>
    </dgm:pt>
    <dgm:pt modelId="{8904D386-8876-4836-BE7F-1862EE288BD8}" type="parTrans" cxnId="{D324C21E-6BC0-4935-BD95-AFEB4CBEAA17}">
      <dgm:prSet/>
      <dgm:spPr/>
      <dgm:t>
        <a:bodyPr/>
        <a:lstStyle/>
        <a:p>
          <a:endParaRPr lang="en-US"/>
        </a:p>
      </dgm:t>
    </dgm:pt>
    <dgm:pt modelId="{59F66D64-78DD-4CFB-B81F-0E6AB8D8CF6F}" type="sibTrans" cxnId="{D324C21E-6BC0-4935-BD95-AFEB4CBEAA17}">
      <dgm:prSet/>
      <dgm:spPr/>
      <dgm:t>
        <a:bodyPr/>
        <a:lstStyle/>
        <a:p>
          <a:endParaRPr lang="en-US"/>
        </a:p>
      </dgm:t>
    </dgm:pt>
    <dgm:pt modelId="{F0DD5563-2E20-4CA1-AA96-127B2B9548AA}" type="pres">
      <dgm:prSet presAssocID="{201D8810-F41F-4310-8222-1C0A873858EF}" presName="Name0" presStyleCnt="0">
        <dgm:presLayoutVars>
          <dgm:chPref val="1"/>
          <dgm:dir/>
          <dgm:animOne val="branch"/>
          <dgm:animLvl val="lvl"/>
          <dgm:resizeHandles/>
        </dgm:presLayoutVars>
      </dgm:prSet>
      <dgm:spPr/>
      <dgm:t>
        <a:bodyPr/>
        <a:lstStyle/>
        <a:p>
          <a:endParaRPr lang="en-US"/>
        </a:p>
      </dgm:t>
    </dgm:pt>
    <dgm:pt modelId="{2865A194-EFBD-44FC-ACE2-84FA9D5A4129}" type="pres">
      <dgm:prSet presAssocID="{9AFF8AD9-37DC-4A7D-A365-9EAEF6783FCF}" presName="vertOne" presStyleCnt="0"/>
      <dgm:spPr/>
    </dgm:pt>
    <dgm:pt modelId="{CBC2EA90-3158-41D0-B5FF-BF1A7BD721AF}" type="pres">
      <dgm:prSet presAssocID="{9AFF8AD9-37DC-4A7D-A365-9EAEF6783FCF}" presName="txOne" presStyleLbl="node0" presStyleIdx="0" presStyleCnt="1" custScaleY="75273" custLinFactNeighborX="-1262" custLinFactNeighborY="-48533">
        <dgm:presLayoutVars>
          <dgm:chPref val="3"/>
        </dgm:presLayoutVars>
      </dgm:prSet>
      <dgm:spPr/>
      <dgm:t>
        <a:bodyPr/>
        <a:lstStyle/>
        <a:p>
          <a:endParaRPr lang="en-US"/>
        </a:p>
      </dgm:t>
    </dgm:pt>
    <dgm:pt modelId="{9177543D-43F4-4577-B610-C0CDB36A3653}" type="pres">
      <dgm:prSet presAssocID="{9AFF8AD9-37DC-4A7D-A365-9EAEF6783FCF}" presName="parTransOne" presStyleCnt="0"/>
      <dgm:spPr/>
    </dgm:pt>
    <dgm:pt modelId="{99A322D2-16E3-46F4-A331-1A488BD0CBC4}" type="pres">
      <dgm:prSet presAssocID="{9AFF8AD9-37DC-4A7D-A365-9EAEF6783FCF}" presName="horzOne" presStyleCnt="0"/>
      <dgm:spPr/>
    </dgm:pt>
    <dgm:pt modelId="{B6259EB6-79A5-47A6-BE82-A286D4D99EFE}" type="pres">
      <dgm:prSet presAssocID="{E84D09FD-239B-49F2-B00D-D4DAF6E108DB}" presName="vertTwo" presStyleCnt="0"/>
      <dgm:spPr/>
    </dgm:pt>
    <dgm:pt modelId="{9059CA20-909A-40EC-BC25-BB2E67BE59C2}" type="pres">
      <dgm:prSet presAssocID="{E84D09FD-239B-49F2-B00D-D4DAF6E108DB}" presName="txTwo" presStyleLbl="node2" presStyleIdx="0" presStyleCnt="2" custScaleY="47925" custLinFactNeighborX="-161" custLinFactNeighborY="12614">
        <dgm:presLayoutVars>
          <dgm:chPref val="3"/>
        </dgm:presLayoutVars>
      </dgm:prSet>
      <dgm:spPr/>
      <dgm:t>
        <a:bodyPr/>
        <a:lstStyle/>
        <a:p>
          <a:endParaRPr lang="en-US"/>
        </a:p>
      </dgm:t>
    </dgm:pt>
    <dgm:pt modelId="{6D25FCCD-8B6D-49B3-848B-A29E676A9B4E}" type="pres">
      <dgm:prSet presAssocID="{E84D09FD-239B-49F2-B00D-D4DAF6E108DB}" presName="parTransTwo" presStyleCnt="0"/>
      <dgm:spPr/>
    </dgm:pt>
    <dgm:pt modelId="{37304474-866D-4AC3-BF12-1A5EA68E4A44}" type="pres">
      <dgm:prSet presAssocID="{E84D09FD-239B-49F2-B00D-D4DAF6E108DB}" presName="horzTwo" presStyleCnt="0"/>
      <dgm:spPr/>
    </dgm:pt>
    <dgm:pt modelId="{C95A4588-1CE5-4598-A96F-6A0191729338}" type="pres">
      <dgm:prSet presAssocID="{6BCA4679-E4D3-4520-9737-6A4A660AD2CB}" presName="vertThree" presStyleCnt="0"/>
      <dgm:spPr/>
    </dgm:pt>
    <dgm:pt modelId="{37454863-043D-452F-929D-D9B39B768C71}" type="pres">
      <dgm:prSet presAssocID="{6BCA4679-E4D3-4520-9737-6A4A660AD2CB}" presName="txThree" presStyleLbl="node3" presStyleIdx="0" presStyleCnt="4" custLinFactNeighborX="-530" custLinFactNeighborY="28066">
        <dgm:presLayoutVars>
          <dgm:chPref val="3"/>
        </dgm:presLayoutVars>
      </dgm:prSet>
      <dgm:spPr/>
      <dgm:t>
        <a:bodyPr/>
        <a:lstStyle/>
        <a:p>
          <a:endParaRPr lang="en-US"/>
        </a:p>
      </dgm:t>
    </dgm:pt>
    <dgm:pt modelId="{70F1ECF7-E027-447A-A346-9C24115C79B5}" type="pres">
      <dgm:prSet presAssocID="{6BCA4679-E4D3-4520-9737-6A4A660AD2CB}" presName="horzThree" presStyleCnt="0"/>
      <dgm:spPr/>
    </dgm:pt>
    <dgm:pt modelId="{DB78EC7A-4BBC-48E2-9579-532C9052B5DE}" type="pres">
      <dgm:prSet presAssocID="{AD5AC8AE-234C-4216-879E-5BCFBA2E7491}" presName="sibSpaceThree" presStyleCnt="0"/>
      <dgm:spPr/>
    </dgm:pt>
    <dgm:pt modelId="{D6B6730B-8B52-45AF-BD07-9236963B7FE1}" type="pres">
      <dgm:prSet presAssocID="{F0C6BF10-7015-4639-8ED4-3E7D7FAF8884}" presName="vertThree" presStyleCnt="0"/>
      <dgm:spPr/>
    </dgm:pt>
    <dgm:pt modelId="{B3BEEEED-C338-4990-9EDC-DF97B2E525CB}" type="pres">
      <dgm:prSet presAssocID="{F0C6BF10-7015-4639-8ED4-3E7D7FAF8884}" presName="txThree" presStyleLbl="node3" presStyleIdx="1" presStyleCnt="4" custLinFactNeighborX="663" custLinFactNeighborY="28066">
        <dgm:presLayoutVars>
          <dgm:chPref val="3"/>
        </dgm:presLayoutVars>
      </dgm:prSet>
      <dgm:spPr/>
      <dgm:t>
        <a:bodyPr/>
        <a:lstStyle/>
        <a:p>
          <a:endParaRPr lang="en-US"/>
        </a:p>
      </dgm:t>
    </dgm:pt>
    <dgm:pt modelId="{44FEBBB9-AF8D-4BCC-AB6B-0717AD9BC68A}" type="pres">
      <dgm:prSet presAssocID="{F0C6BF10-7015-4639-8ED4-3E7D7FAF8884}" presName="horzThree" presStyleCnt="0"/>
      <dgm:spPr/>
    </dgm:pt>
    <dgm:pt modelId="{CD3D8B83-D152-48FF-B7CE-8F290EAEFAFC}" type="pres">
      <dgm:prSet presAssocID="{59F66D64-78DD-4CFB-B81F-0E6AB8D8CF6F}" presName="sibSpaceThree" presStyleCnt="0"/>
      <dgm:spPr/>
    </dgm:pt>
    <dgm:pt modelId="{2FD45E19-8378-4252-98D7-17D8AF2FF6E7}" type="pres">
      <dgm:prSet presAssocID="{51CAF019-FDF4-4DDD-B9E9-AEB5AF0C0AB6}" presName="vertThree" presStyleCnt="0"/>
      <dgm:spPr/>
    </dgm:pt>
    <dgm:pt modelId="{7EF1366A-BF21-478B-88CE-C592387CC7E7}" type="pres">
      <dgm:prSet presAssocID="{51CAF019-FDF4-4DDD-B9E9-AEB5AF0C0AB6}" presName="txThree" presStyleLbl="node3" presStyleIdx="2" presStyleCnt="4" custScaleX="120253" custLinFactNeighborX="1857" custLinFactNeighborY="28066">
        <dgm:presLayoutVars>
          <dgm:chPref val="3"/>
        </dgm:presLayoutVars>
      </dgm:prSet>
      <dgm:spPr/>
      <dgm:t>
        <a:bodyPr/>
        <a:lstStyle/>
        <a:p>
          <a:endParaRPr lang="en-US"/>
        </a:p>
      </dgm:t>
    </dgm:pt>
    <dgm:pt modelId="{B06DBACC-E6ED-43C2-9A6C-8A34C49F740B}" type="pres">
      <dgm:prSet presAssocID="{51CAF019-FDF4-4DDD-B9E9-AEB5AF0C0AB6}" presName="horzThree" presStyleCnt="0"/>
      <dgm:spPr/>
    </dgm:pt>
    <dgm:pt modelId="{B7F02BED-169A-4D3E-BDD7-AC637AB2286F}" type="pres">
      <dgm:prSet presAssocID="{305FCABE-6E50-4C04-89BE-AB4656948CB7}" presName="sibSpaceTwo" presStyleCnt="0"/>
      <dgm:spPr/>
    </dgm:pt>
    <dgm:pt modelId="{E77AA7B6-44D7-4349-A3BA-BF38A57AFDF1}" type="pres">
      <dgm:prSet presAssocID="{A0156BE1-B254-41A3-BA1C-3A9E87784C67}" presName="vertTwo" presStyleCnt="0"/>
      <dgm:spPr/>
    </dgm:pt>
    <dgm:pt modelId="{9DF2F7E0-E5B2-47F8-99DA-C6F352FD6EFD}" type="pres">
      <dgm:prSet presAssocID="{A0156BE1-B254-41A3-BA1C-3A9E87784C67}" presName="txTwo" presStyleLbl="node2" presStyleIdx="1" presStyleCnt="2" custScaleY="46251" custLinFactNeighborX="-837" custLinFactNeighborY="12614">
        <dgm:presLayoutVars>
          <dgm:chPref val="3"/>
        </dgm:presLayoutVars>
      </dgm:prSet>
      <dgm:spPr/>
      <dgm:t>
        <a:bodyPr/>
        <a:lstStyle/>
        <a:p>
          <a:endParaRPr lang="en-US"/>
        </a:p>
      </dgm:t>
    </dgm:pt>
    <dgm:pt modelId="{AB126064-B137-40DD-8856-C9BDE95EBFC0}" type="pres">
      <dgm:prSet presAssocID="{A0156BE1-B254-41A3-BA1C-3A9E87784C67}" presName="parTransTwo" presStyleCnt="0"/>
      <dgm:spPr/>
    </dgm:pt>
    <dgm:pt modelId="{7F38B84F-A509-4D9A-95F9-A4B84B1B44B3}" type="pres">
      <dgm:prSet presAssocID="{A0156BE1-B254-41A3-BA1C-3A9E87784C67}" presName="horzTwo" presStyleCnt="0"/>
      <dgm:spPr/>
    </dgm:pt>
    <dgm:pt modelId="{14B2A85D-2A32-4560-9776-8087B4CAF089}" type="pres">
      <dgm:prSet presAssocID="{3CBB6FBD-547A-467C-A99B-2EAB8E2E3228}" presName="vertThree" presStyleCnt="0"/>
      <dgm:spPr/>
    </dgm:pt>
    <dgm:pt modelId="{50F0B452-122D-4119-B53D-586243E89FFE}" type="pres">
      <dgm:prSet presAssocID="{3CBB6FBD-547A-467C-A99B-2EAB8E2E3228}" presName="txThree" presStyleLbl="node3" presStyleIdx="3" presStyleCnt="4" custScaleX="158741" custLinFactNeighborX="-1328" custLinFactNeighborY="11934">
        <dgm:presLayoutVars>
          <dgm:chPref val="3"/>
        </dgm:presLayoutVars>
      </dgm:prSet>
      <dgm:spPr/>
      <dgm:t>
        <a:bodyPr/>
        <a:lstStyle/>
        <a:p>
          <a:endParaRPr lang="en-US"/>
        </a:p>
      </dgm:t>
    </dgm:pt>
    <dgm:pt modelId="{F40EBD25-6CEF-4F69-AE0B-FDBDBA40CC99}" type="pres">
      <dgm:prSet presAssocID="{3CBB6FBD-547A-467C-A99B-2EAB8E2E3228}" presName="horzThree" presStyleCnt="0"/>
      <dgm:spPr/>
    </dgm:pt>
  </dgm:ptLst>
  <dgm:cxnLst>
    <dgm:cxn modelId="{2229DCA3-4577-43BA-A2BC-B691A56189B1}" srcId="{E84D09FD-239B-49F2-B00D-D4DAF6E108DB}" destId="{51CAF019-FDF4-4DDD-B9E9-AEB5AF0C0AB6}" srcOrd="2" destOrd="0" parTransId="{5E026FF9-1C4A-405B-A21C-8CB85FB9A7A2}" sibTransId="{64FA9411-8187-4CB2-A37C-EFD71BE31FEA}"/>
    <dgm:cxn modelId="{807613DC-8C13-42FF-8067-E4800E1866B3}" type="presOf" srcId="{201D8810-F41F-4310-8222-1C0A873858EF}" destId="{F0DD5563-2E20-4CA1-AA96-127B2B9548AA}" srcOrd="0" destOrd="0" presId="urn:microsoft.com/office/officeart/2005/8/layout/hierarchy4"/>
    <dgm:cxn modelId="{C998422A-9B23-41AF-8BE9-A92D8A395F20}" type="presOf" srcId="{E84D09FD-239B-49F2-B00D-D4DAF6E108DB}" destId="{9059CA20-909A-40EC-BC25-BB2E67BE59C2}" srcOrd="0" destOrd="0" presId="urn:microsoft.com/office/officeart/2005/8/layout/hierarchy4"/>
    <dgm:cxn modelId="{29D1B05F-7271-4D29-AF2B-1DF3F9266CA2}" type="presOf" srcId="{6BCA4679-E4D3-4520-9737-6A4A660AD2CB}" destId="{37454863-043D-452F-929D-D9B39B768C71}" srcOrd="0" destOrd="0" presId="urn:microsoft.com/office/officeart/2005/8/layout/hierarchy4"/>
    <dgm:cxn modelId="{FF8D93DA-284C-4AF3-9EF5-C1091E6ABCF1}" srcId="{9AFF8AD9-37DC-4A7D-A365-9EAEF6783FCF}" destId="{E84D09FD-239B-49F2-B00D-D4DAF6E108DB}" srcOrd="0" destOrd="0" parTransId="{C1ECAFF3-49F8-484A-A5B0-263DA951FAA2}" sibTransId="{305FCABE-6E50-4C04-89BE-AB4656948CB7}"/>
    <dgm:cxn modelId="{0E283745-EC90-4E9C-9650-AA41B43C0DFA}" type="presOf" srcId="{51CAF019-FDF4-4DDD-B9E9-AEB5AF0C0AB6}" destId="{7EF1366A-BF21-478B-88CE-C592387CC7E7}" srcOrd="0" destOrd="0" presId="urn:microsoft.com/office/officeart/2005/8/layout/hierarchy4"/>
    <dgm:cxn modelId="{FFAEDCFB-DF12-4223-BA70-08B075FE386C}" srcId="{E84D09FD-239B-49F2-B00D-D4DAF6E108DB}" destId="{6BCA4679-E4D3-4520-9737-6A4A660AD2CB}" srcOrd="0" destOrd="0" parTransId="{973006E3-3B3C-44D2-B2DD-A7DB7C404C19}" sibTransId="{AD5AC8AE-234C-4216-879E-5BCFBA2E7491}"/>
    <dgm:cxn modelId="{D7FCBCF4-23DB-4754-85A0-C7C9D8612B5C}" srcId="{201D8810-F41F-4310-8222-1C0A873858EF}" destId="{9AFF8AD9-37DC-4A7D-A365-9EAEF6783FCF}" srcOrd="0" destOrd="0" parTransId="{223A2A25-7900-4B75-A211-A67C8EE54EE9}" sibTransId="{8C358B34-CD0E-4C6C-826E-EADFA01BD907}"/>
    <dgm:cxn modelId="{1CC13496-D7BC-4A9D-9C4A-1B58CEEF62AF}" type="presOf" srcId="{3CBB6FBD-547A-467C-A99B-2EAB8E2E3228}" destId="{50F0B452-122D-4119-B53D-586243E89FFE}" srcOrd="0" destOrd="0" presId="urn:microsoft.com/office/officeart/2005/8/layout/hierarchy4"/>
    <dgm:cxn modelId="{651142F6-0A13-415B-A3BB-B2180861D19B}" srcId="{9AFF8AD9-37DC-4A7D-A365-9EAEF6783FCF}" destId="{A0156BE1-B254-41A3-BA1C-3A9E87784C67}" srcOrd="1" destOrd="0" parTransId="{902DCA11-177C-45C5-BE5B-C25B3938170D}" sibTransId="{34EF740D-B3B6-44D3-850A-5E5E6FDD0ED5}"/>
    <dgm:cxn modelId="{FD3F7CA4-5B2D-443F-8DDF-FEC6BB5C42B7}" type="presOf" srcId="{A0156BE1-B254-41A3-BA1C-3A9E87784C67}" destId="{9DF2F7E0-E5B2-47F8-99DA-C6F352FD6EFD}" srcOrd="0" destOrd="0" presId="urn:microsoft.com/office/officeart/2005/8/layout/hierarchy4"/>
    <dgm:cxn modelId="{DFED03C5-9A43-48EA-81C6-4DD7677731C9}" srcId="{A0156BE1-B254-41A3-BA1C-3A9E87784C67}" destId="{3CBB6FBD-547A-467C-A99B-2EAB8E2E3228}" srcOrd="0" destOrd="0" parTransId="{098CD8D2-CBB6-4E08-947F-7D8DFD3F6BE8}" sibTransId="{C5BF6F36-1556-4DEF-A7F6-4303E78EB8DB}"/>
    <dgm:cxn modelId="{D324C21E-6BC0-4935-BD95-AFEB4CBEAA17}" srcId="{E84D09FD-239B-49F2-B00D-D4DAF6E108DB}" destId="{F0C6BF10-7015-4639-8ED4-3E7D7FAF8884}" srcOrd="1" destOrd="0" parTransId="{8904D386-8876-4836-BE7F-1862EE288BD8}" sibTransId="{59F66D64-78DD-4CFB-B81F-0E6AB8D8CF6F}"/>
    <dgm:cxn modelId="{8921D52A-5F17-4B87-8E3D-9483B63DF4E9}" type="presOf" srcId="{9AFF8AD9-37DC-4A7D-A365-9EAEF6783FCF}" destId="{CBC2EA90-3158-41D0-B5FF-BF1A7BD721AF}" srcOrd="0" destOrd="0" presId="urn:microsoft.com/office/officeart/2005/8/layout/hierarchy4"/>
    <dgm:cxn modelId="{4C6DF4F8-6CBB-4E0B-AF58-AE9D8BC2A58E}" type="presOf" srcId="{F0C6BF10-7015-4639-8ED4-3E7D7FAF8884}" destId="{B3BEEEED-C338-4990-9EDC-DF97B2E525CB}" srcOrd="0" destOrd="0" presId="urn:microsoft.com/office/officeart/2005/8/layout/hierarchy4"/>
    <dgm:cxn modelId="{C2F9E01C-03CC-47A1-A829-621FC43EA6D7}" type="presParOf" srcId="{F0DD5563-2E20-4CA1-AA96-127B2B9548AA}" destId="{2865A194-EFBD-44FC-ACE2-84FA9D5A4129}" srcOrd="0" destOrd="0" presId="urn:microsoft.com/office/officeart/2005/8/layout/hierarchy4"/>
    <dgm:cxn modelId="{748FAF9D-12B5-4338-B74B-89396A7B4C12}" type="presParOf" srcId="{2865A194-EFBD-44FC-ACE2-84FA9D5A4129}" destId="{CBC2EA90-3158-41D0-B5FF-BF1A7BD721AF}" srcOrd="0" destOrd="0" presId="urn:microsoft.com/office/officeart/2005/8/layout/hierarchy4"/>
    <dgm:cxn modelId="{3EDB77F3-0C9C-41FE-A644-B533C04C5DE9}" type="presParOf" srcId="{2865A194-EFBD-44FC-ACE2-84FA9D5A4129}" destId="{9177543D-43F4-4577-B610-C0CDB36A3653}" srcOrd="1" destOrd="0" presId="urn:microsoft.com/office/officeart/2005/8/layout/hierarchy4"/>
    <dgm:cxn modelId="{2DC8873B-8634-4220-A2D4-C23E97292226}" type="presParOf" srcId="{2865A194-EFBD-44FC-ACE2-84FA9D5A4129}" destId="{99A322D2-16E3-46F4-A331-1A488BD0CBC4}" srcOrd="2" destOrd="0" presId="urn:microsoft.com/office/officeart/2005/8/layout/hierarchy4"/>
    <dgm:cxn modelId="{FFCC02D5-87C9-41E0-891E-F5E011C4F87E}" type="presParOf" srcId="{99A322D2-16E3-46F4-A331-1A488BD0CBC4}" destId="{B6259EB6-79A5-47A6-BE82-A286D4D99EFE}" srcOrd="0" destOrd="0" presId="urn:microsoft.com/office/officeart/2005/8/layout/hierarchy4"/>
    <dgm:cxn modelId="{0B07F0E5-92CE-4CD8-82A4-3EA5500DB333}" type="presParOf" srcId="{B6259EB6-79A5-47A6-BE82-A286D4D99EFE}" destId="{9059CA20-909A-40EC-BC25-BB2E67BE59C2}" srcOrd="0" destOrd="0" presId="urn:microsoft.com/office/officeart/2005/8/layout/hierarchy4"/>
    <dgm:cxn modelId="{73169BA7-B5B8-4495-AE4B-C0C3E5C0D2DC}" type="presParOf" srcId="{B6259EB6-79A5-47A6-BE82-A286D4D99EFE}" destId="{6D25FCCD-8B6D-49B3-848B-A29E676A9B4E}" srcOrd="1" destOrd="0" presId="urn:microsoft.com/office/officeart/2005/8/layout/hierarchy4"/>
    <dgm:cxn modelId="{7657D71F-EDE5-45F6-94ED-97796D750241}" type="presParOf" srcId="{B6259EB6-79A5-47A6-BE82-A286D4D99EFE}" destId="{37304474-866D-4AC3-BF12-1A5EA68E4A44}" srcOrd="2" destOrd="0" presId="urn:microsoft.com/office/officeart/2005/8/layout/hierarchy4"/>
    <dgm:cxn modelId="{4BF8D1BC-F290-44C2-A9DD-A9312CE89053}" type="presParOf" srcId="{37304474-866D-4AC3-BF12-1A5EA68E4A44}" destId="{C95A4588-1CE5-4598-A96F-6A0191729338}" srcOrd="0" destOrd="0" presId="urn:microsoft.com/office/officeart/2005/8/layout/hierarchy4"/>
    <dgm:cxn modelId="{6C3B93C7-362F-44B8-9A01-21089BB39FF4}" type="presParOf" srcId="{C95A4588-1CE5-4598-A96F-6A0191729338}" destId="{37454863-043D-452F-929D-D9B39B768C71}" srcOrd="0" destOrd="0" presId="urn:microsoft.com/office/officeart/2005/8/layout/hierarchy4"/>
    <dgm:cxn modelId="{03B8DC36-D756-4F54-89D3-D5A54DEB26A8}" type="presParOf" srcId="{C95A4588-1CE5-4598-A96F-6A0191729338}" destId="{70F1ECF7-E027-447A-A346-9C24115C79B5}" srcOrd="1" destOrd="0" presId="urn:microsoft.com/office/officeart/2005/8/layout/hierarchy4"/>
    <dgm:cxn modelId="{C8737ADB-B980-4136-AAEB-075D05B7E262}" type="presParOf" srcId="{37304474-866D-4AC3-BF12-1A5EA68E4A44}" destId="{DB78EC7A-4BBC-48E2-9579-532C9052B5DE}" srcOrd="1" destOrd="0" presId="urn:microsoft.com/office/officeart/2005/8/layout/hierarchy4"/>
    <dgm:cxn modelId="{F32D9120-BDA1-4831-B11A-1C72CFCDD08F}" type="presParOf" srcId="{37304474-866D-4AC3-BF12-1A5EA68E4A44}" destId="{D6B6730B-8B52-45AF-BD07-9236963B7FE1}" srcOrd="2" destOrd="0" presId="urn:microsoft.com/office/officeart/2005/8/layout/hierarchy4"/>
    <dgm:cxn modelId="{21B9D4C5-EE22-4506-9A59-CF82CB7FEFB2}" type="presParOf" srcId="{D6B6730B-8B52-45AF-BD07-9236963B7FE1}" destId="{B3BEEEED-C338-4990-9EDC-DF97B2E525CB}" srcOrd="0" destOrd="0" presId="urn:microsoft.com/office/officeart/2005/8/layout/hierarchy4"/>
    <dgm:cxn modelId="{8A420708-360B-4E91-85A3-15CCD2E36F73}" type="presParOf" srcId="{D6B6730B-8B52-45AF-BD07-9236963B7FE1}" destId="{44FEBBB9-AF8D-4BCC-AB6B-0717AD9BC68A}" srcOrd="1" destOrd="0" presId="urn:microsoft.com/office/officeart/2005/8/layout/hierarchy4"/>
    <dgm:cxn modelId="{C8FDFB0B-B4A8-48B2-BBFB-D4945D54738D}" type="presParOf" srcId="{37304474-866D-4AC3-BF12-1A5EA68E4A44}" destId="{CD3D8B83-D152-48FF-B7CE-8F290EAEFAFC}" srcOrd="3" destOrd="0" presId="urn:microsoft.com/office/officeart/2005/8/layout/hierarchy4"/>
    <dgm:cxn modelId="{C638398B-6E32-4CF1-AA8F-E02F1606F72C}" type="presParOf" srcId="{37304474-866D-4AC3-BF12-1A5EA68E4A44}" destId="{2FD45E19-8378-4252-98D7-17D8AF2FF6E7}" srcOrd="4" destOrd="0" presId="urn:microsoft.com/office/officeart/2005/8/layout/hierarchy4"/>
    <dgm:cxn modelId="{536234A9-84F2-4154-896E-320B7BD1580E}" type="presParOf" srcId="{2FD45E19-8378-4252-98D7-17D8AF2FF6E7}" destId="{7EF1366A-BF21-478B-88CE-C592387CC7E7}" srcOrd="0" destOrd="0" presId="urn:microsoft.com/office/officeart/2005/8/layout/hierarchy4"/>
    <dgm:cxn modelId="{291DD206-A086-48F6-A240-2126CBAA976F}" type="presParOf" srcId="{2FD45E19-8378-4252-98D7-17D8AF2FF6E7}" destId="{B06DBACC-E6ED-43C2-9A6C-8A34C49F740B}" srcOrd="1" destOrd="0" presId="urn:microsoft.com/office/officeart/2005/8/layout/hierarchy4"/>
    <dgm:cxn modelId="{8AC5D8D0-DEE0-427C-A2CE-A6257749FCBF}" type="presParOf" srcId="{99A322D2-16E3-46F4-A331-1A488BD0CBC4}" destId="{B7F02BED-169A-4D3E-BDD7-AC637AB2286F}" srcOrd="1" destOrd="0" presId="urn:microsoft.com/office/officeart/2005/8/layout/hierarchy4"/>
    <dgm:cxn modelId="{C778FE5A-7CFA-4391-89BC-3E574F1B499D}" type="presParOf" srcId="{99A322D2-16E3-46F4-A331-1A488BD0CBC4}" destId="{E77AA7B6-44D7-4349-A3BA-BF38A57AFDF1}" srcOrd="2" destOrd="0" presId="urn:microsoft.com/office/officeart/2005/8/layout/hierarchy4"/>
    <dgm:cxn modelId="{FD35CEBC-B908-48EA-B127-4DEEFF0EA9A9}" type="presParOf" srcId="{E77AA7B6-44D7-4349-A3BA-BF38A57AFDF1}" destId="{9DF2F7E0-E5B2-47F8-99DA-C6F352FD6EFD}" srcOrd="0" destOrd="0" presId="urn:microsoft.com/office/officeart/2005/8/layout/hierarchy4"/>
    <dgm:cxn modelId="{AD3648AB-7ABF-4E76-B9A7-1266C283015D}" type="presParOf" srcId="{E77AA7B6-44D7-4349-A3BA-BF38A57AFDF1}" destId="{AB126064-B137-40DD-8856-C9BDE95EBFC0}" srcOrd="1" destOrd="0" presId="urn:microsoft.com/office/officeart/2005/8/layout/hierarchy4"/>
    <dgm:cxn modelId="{05EC6E5C-0ABF-4385-AB89-C0183240293A}" type="presParOf" srcId="{E77AA7B6-44D7-4349-A3BA-BF38A57AFDF1}" destId="{7F38B84F-A509-4D9A-95F9-A4B84B1B44B3}" srcOrd="2" destOrd="0" presId="urn:microsoft.com/office/officeart/2005/8/layout/hierarchy4"/>
    <dgm:cxn modelId="{F0845E41-004A-4D8F-9260-339B314DC1DA}" type="presParOf" srcId="{7F38B84F-A509-4D9A-95F9-A4B84B1B44B3}" destId="{14B2A85D-2A32-4560-9776-8087B4CAF089}" srcOrd="0" destOrd="0" presId="urn:microsoft.com/office/officeart/2005/8/layout/hierarchy4"/>
    <dgm:cxn modelId="{683ACA64-9CA5-42C2-9D7F-905CE25367EF}" type="presParOf" srcId="{14B2A85D-2A32-4560-9776-8087B4CAF089}" destId="{50F0B452-122D-4119-B53D-586243E89FFE}" srcOrd="0" destOrd="0" presId="urn:microsoft.com/office/officeart/2005/8/layout/hierarchy4"/>
    <dgm:cxn modelId="{E8B5968C-218E-4EEF-A713-9E3D7F8F70AD}" type="presParOf" srcId="{14B2A85D-2A32-4560-9776-8087B4CAF089}" destId="{F40EBD25-6CEF-4F69-AE0B-FDBDBA40CC9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1617E4A-B41A-4579-B181-0BA3566F96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BDA2007-D71E-4C79-8EE2-C64AEAF2851B}">
      <dgm:prSet phldrT="[Text]"/>
      <dgm:spPr>
        <a:solidFill>
          <a:srgbClr val="C00000"/>
        </a:solidFill>
      </dgm:spPr>
      <dgm:t>
        <a:bodyPr/>
        <a:lstStyle/>
        <a:p>
          <a:r>
            <a:rPr lang="en-US" dirty="0" smtClean="0"/>
            <a:t>BARANG KENA PAJAK</a:t>
          </a:r>
          <a:endParaRPr lang="en-US" dirty="0"/>
        </a:p>
      </dgm:t>
    </dgm:pt>
    <dgm:pt modelId="{2AFD78C8-319C-4AA5-9F90-7C7EA89D0C7F}" type="parTrans" cxnId="{47AC4E9C-FA59-4070-AFD4-DDED65A3AF37}">
      <dgm:prSet/>
      <dgm:spPr/>
      <dgm:t>
        <a:bodyPr/>
        <a:lstStyle/>
        <a:p>
          <a:endParaRPr lang="en-US"/>
        </a:p>
      </dgm:t>
    </dgm:pt>
    <dgm:pt modelId="{27306FA3-F71C-47E2-B609-B8C83A0F65D9}" type="sibTrans" cxnId="{47AC4E9C-FA59-4070-AFD4-DDED65A3AF37}">
      <dgm:prSet/>
      <dgm:spPr/>
      <dgm:t>
        <a:bodyPr/>
        <a:lstStyle/>
        <a:p>
          <a:endParaRPr lang="en-US"/>
        </a:p>
      </dgm:t>
    </dgm:pt>
    <dgm:pt modelId="{18188F80-5380-4DBE-8D14-69EDA0DCDA3F}">
      <dgm:prSet phldrT="[Text]"/>
      <dgm:spPr>
        <a:solidFill>
          <a:srgbClr val="92D050"/>
        </a:solidFill>
      </dgm:spPr>
      <dgm:t>
        <a:bodyPr/>
        <a:lstStyle/>
        <a:p>
          <a:r>
            <a:rPr lang="en-US" dirty="0" err="1" smtClean="0"/>
            <a:t>Barang</a:t>
          </a:r>
          <a:r>
            <a:rPr lang="en-US" dirty="0" smtClean="0"/>
            <a:t> </a:t>
          </a:r>
          <a:r>
            <a:rPr lang="en-US" dirty="0" err="1" smtClean="0"/>
            <a:t>berwujud</a:t>
          </a:r>
          <a:r>
            <a:rPr lang="en-US" dirty="0" smtClean="0"/>
            <a:t> (</a:t>
          </a:r>
          <a:r>
            <a:rPr lang="en-US" dirty="0" err="1" smtClean="0"/>
            <a:t>barang</a:t>
          </a:r>
          <a:r>
            <a:rPr lang="en-US" dirty="0" smtClean="0"/>
            <a:t> </a:t>
          </a:r>
          <a:r>
            <a:rPr lang="en-US" dirty="0" err="1" smtClean="0"/>
            <a:t>bergerak</a:t>
          </a:r>
          <a:r>
            <a:rPr lang="en-US" dirty="0" smtClean="0"/>
            <a:t> </a:t>
          </a:r>
          <a:r>
            <a:rPr lang="en-US" dirty="0" err="1" smtClean="0"/>
            <a:t>atau</a:t>
          </a:r>
          <a:r>
            <a:rPr lang="en-US" dirty="0" smtClean="0"/>
            <a:t> </a:t>
          </a:r>
          <a:r>
            <a:rPr lang="en-US" dirty="0" err="1" smtClean="0"/>
            <a:t>barang</a:t>
          </a:r>
          <a:r>
            <a:rPr lang="en-US" dirty="0" smtClean="0"/>
            <a:t> </a:t>
          </a:r>
          <a:r>
            <a:rPr lang="en-US" dirty="0" err="1" smtClean="0"/>
            <a:t>tidak</a:t>
          </a:r>
          <a:r>
            <a:rPr lang="en-US" dirty="0" smtClean="0"/>
            <a:t> </a:t>
          </a:r>
          <a:r>
            <a:rPr lang="en-US" dirty="0" err="1" smtClean="0"/>
            <a:t>bergerak</a:t>
          </a:r>
          <a:r>
            <a:rPr lang="en-US" dirty="0" smtClean="0"/>
            <a:t>) </a:t>
          </a:r>
          <a:r>
            <a:rPr lang="en-US" dirty="0" err="1" smtClean="0"/>
            <a:t>dan</a:t>
          </a:r>
          <a:r>
            <a:rPr lang="en-US" dirty="0" smtClean="0"/>
            <a:t> </a:t>
          </a:r>
          <a:r>
            <a:rPr lang="en-US" dirty="0" err="1" smtClean="0"/>
            <a:t>barang</a:t>
          </a:r>
          <a:r>
            <a:rPr lang="en-US" dirty="0" smtClean="0"/>
            <a:t> </a:t>
          </a:r>
          <a:r>
            <a:rPr lang="en-US" dirty="0" err="1" smtClean="0"/>
            <a:t>tidak</a:t>
          </a:r>
          <a:r>
            <a:rPr lang="en-US" dirty="0" smtClean="0"/>
            <a:t> </a:t>
          </a:r>
          <a:r>
            <a:rPr lang="en-US" dirty="0" err="1" smtClean="0"/>
            <a:t>berwujud</a:t>
          </a:r>
          <a:r>
            <a:rPr lang="en-US" dirty="0" smtClean="0"/>
            <a:t> yang </a:t>
          </a:r>
          <a:r>
            <a:rPr lang="en-US" dirty="0" err="1" smtClean="0"/>
            <a:t>dikenakan</a:t>
          </a:r>
          <a:r>
            <a:rPr lang="en-US" dirty="0" smtClean="0"/>
            <a:t> </a:t>
          </a:r>
          <a:r>
            <a:rPr lang="en-US" dirty="0" err="1" smtClean="0"/>
            <a:t>pajak</a:t>
          </a:r>
          <a:r>
            <a:rPr lang="en-US" dirty="0" smtClean="0"/>
            <a:t> </a:t>
          </a:r>
          <a:r>
            <a:rPr lang="en-US" dirty="0" err="1" smtClean="0"/>
            <a:t>berdasarkan</a:t>
          </a:r>
          <a:r>
            <a:rPr lang="en-US" dirty="0" smtClean="0"/>
            <a:t> </a:t>
          </a:r>
          <a:r>
            <a:rPr lang="en-US" dirty="0" err="1" smtClean="0"/>
            <a:t>Undang-Undang</a:t>
          </a:r>
          <a:r>
            <a:rPr lang="en-US" dirty="0" smtClean="0"/>
            <a:t> PPN </a:t>
          </a:r>
          <a:endParaRPr lang="en-US" dirty="0"/>
        </a:p>
      </dgm:t>
    </dgm:pt>
    <dgm:pt modelId="{AC619AD3-C975-4291-B373-D0C35CF2AF50}" type="parTrans" cxnId="{7E74B4BA-84CA-4D79-868B-0DF6F4B02CA0}">
      <dgm:prSet/>
      <dgm:spPr/>
      <dgm:t>
        <a:bodyPr/>
        <a:lstStyle/>
        <a:p>
          <a:endParaRPr lang="en-US"/>
        </a:p>
      </dgm:t>
    </dgm:pt>
    <dgm:pt modelId="{2E9B93F4-5360-4B76-B174-323D33B1A5F5}" type="sibTrans" cxnId="{7E74B4BA-84CA-4D79-868B-0DF6F4B02CA0}">
      <dgm:prSet/>
      <dgm:spPr/>
      <dgm:t>
        <a:bodyPr/>
        <a:lstStyle/>
        <a:p>
          <a:endParaRPr lang="en-US"/>
        </a:p>
      </dgm:t>
    </dgm:pt>
    <dgm:pt modelId="{8B76E40D-B4FA-4F7B-974A-9A01BC6F3C1C}">
      <dgm:prSet phldrT="[Text]"/>
      <dgm:spPr>
        <a:solidFill>
          <a:srgbClr val="92D050"/>
        </a:solidFill>
      </dgm:spPr>
      <dgm:t>
        <a:bodyPr/>
        <a:lstStyle/>
        <a:p>
          <a:r>
            <a:rPr lang="en-US" dirty="0" err="1" smtClean="0"/>
            <a:t>Pada</a:t>
          </a:r>
          <a:r>
            <a:rPr lang="en-US" dirty="0" smtClean="0"/>
            <a:t> </a:t>
          </a:r>
          <a:r>
            <a:rPr lang="en-US" dirty="0" err="1" smtClean="0"/>
            <a:t>prinsipnya</a:t>
          </a:r>
          <a:r>
            <a:rPr lang="en-US" dirty="0" smtClean="0"/>
            <a:t> </a:t>
          </a:r>
          <a:r>
            <a:rPr lang="en-US" dirty="0" err="1" smtClean="0"/>
            <a:t>semua</a:t>
          </a:r>
          <a:r>
            <a:rPr lang="en-US" dirty="0" smtClean="0"/>
            <a:t> </a:t>
          </a:r>
          <a:r>
            <a:rPr lang="en-US" dirty="0" err="1" smtClean="0"/>
            <a:t>barang</a:t>
          </a:r>
          <a:r>
            <a:rPr lang="en-US" dirty="0" smtClean="0"/>
            <a:t> </a:t>
          </a:r>
          <a:r>
            <a:rPr lang="en-US" dirty="0" err="1" smtClean="0"/>
            <a:t>dikenakan</a:t>
          </a:r>
          <a:r>
            <a:rPr lang="en-US" dirty="0" smtClean="0"/>
            <a:t> PPN </a:t>
          </a:r>
          <a:r>
            <a:rPr lang="en-US" dirty="0" err="1" smtClean="0"/>
            <a:t>kecuali</a:t>
          </a:r>
          <a:r>
            <a:rPr lang="en-US" dirty="0" smtClean="0"/>
            <a:t> UU </a:t>
          </a:r>
          <a:r>
            <a:rPr lang="en-US" dirty="0" err="1" smtClean="0"/>
            <a:t>menetapkan</a:t>
          </a:r>
          <a:r>
            <a:rPr lang="en-US" dirty="0" smtClean="0"/>
            <a:t> </a:t>
          </a:r>
          <a:r>
            <a:rPr lang="en-US" dirty="0" err="1" smtClean="0"/>
            <a:t>sebaliknya</a:t>
          </a:r>
          <a:endParaRPr lang="en-US" dirty="0"/>
        </a:p>
      </dgm:t>
    </dgm:pt>
    <dgm:pt modelId="{DC8070AA-67C7-45AE-BE46-4305460777F4}" type="parTrans" cxnId="{55B1ED75-E09C-458E-9B4D-8D850CCD3676}">
      <dgm:prSet/>
      <dgm:spPr/>
      <dgm:t>
        <a:bodyPr/>
        <a:lstStyle/>
        <a:p>
          <a:endParaRPr lang="en-US"/>
        </a:p>
      </dgm:t>
    </dgm:pt>
    <dgm:pt modelId="{A33AEB50-F90F-4662-A52D-FAC1FC33FC53}" type="sibTrans" cxnId="{55B1ED75-E09C-458E-9B4D-8D850CCD3676}">
      <dgm:prSet/>
      <dgm:spPr/>
      <dgm:t>
        <a:bodyPr/>
        <a:lstStyle/>
        <a:p>
          <a:endParaRPr lang="en-US"/>
        </a:p>
      </dgm:t>
    </dgm:pt>
    <dgm:pt modelId="{ED96D49F-143C-4896-9646-184A8E6F5F28}" type="pres">
      <dgm:prSet presAssocID="{E1617E4A-B41A-4579-B181-0BA3566F9654}" presName="Name0" presStyleCnt="0">
        <dgm:presLayoutVars>
          <dgm:dir/>
          <dgm:animLvl val="lvl"/>
          <dgm:resizeHandles val="exact"/>
        </dgm:presLayoutVars>
      </dgm:prSet>
      <dgm:spPr/>
      <dgm:t>
        <a:bodyPr/>
        <a:lstStyle/>
        <a:p>
          <a:endParaRPr lang="en-US"/>
        </a:p>
      </dgm:t>
    </dgm:pt>
    <dgm:pt modelId="{1C8D0CED-3398-4978-B079-2B444C7ABE15}" type="pres">
      <dgm:prSet presAssocID="{4BDA2007-D71E-4C79-8EE2-C64AEAF2851B}" presName="linNode" presStyleCnt="0"/>
      <dgm:spPr/>
    </dgm:pt>
    <dgm:pt modelId="{16C30AB2-40A3-4C71-9489-76F822E2FF3C}" type="pres">
      <dgm:prSet presAssocID="{4BDA2007-D71E-4C79-8EE2-C64AEAF2851B}" presName="parentText" presStyleLbl="node1" presStyleIdx="0" presStyleCnt="1" custScaleX="51515">
        <dgm:presLayoutVars>
          <dgm:chMax val="1"/>
          <dgm:bulletEnabled val="1"/>
        </dgm:presLayoutVars>
      </dgm:prSet>
      <dgm:spPr/>
      <dgm:t>
        <a:bodyPr/>
        <a:lstStyle/>
        <a:p>
          <a:endParaRPr lang="en-US"/>
        </a:p>
      </dgm:t>
    </dgm:pt>
    <dgm:pt modelId="{6FC6E8FF-FC35-4388-8A3B-FDE22BA48AAB}" type="pres">
      <dgm:prSet presAssocID="{4BDA2007-D71E-4C79-8EE2-C64AEAF2851B}" presName="descendantText" presStyleLbl="alignAccFollowNode1" presStyleIdx="0" presStyleCnt="1" custScaleX="127397" custScaleY="93750">
        <dgm:presLayoutVars>
          <dgm:bulletEnabled val="1"/>
        </dgm:presLayoutVars>
      </dgm:prSet>
      <dgm:spPr/>
      <dgm:t>
        <a:bodyPr/>
        <a:lstStyle/>
        <a:p>
          <a:endParaRPr lang="en-US"/>
        </a:p>
      </dgm:t>
    </dgm:pt>
  </dgm:ptLst>
  <dgm:cxnLst>
    <dgm:cxn modelId="{47AC4E9C-FA59-4070-AFD4-DDED65A3AF37}" srcId="{E1617E4A-B41A-4579-B181-0BA3566F9654}" destId="{4BDA2007-D71E-4C79-8EE2-C64AEAF2851B}" srcOrd="0" destOrd="0" parTransId="{2AFD78C8-319C-4AA5-9F90-7C7EA89D0C7F}" sibTransId="{27306FA3-F71C-47E2-B609-B8C83A0F65D9}"/>
    <dgm:cxn modelId="{540FC31A-515A-410C-A791-60CEE674F6D4}" type="presOf" srcId="{E1617E4A-B41A-4579-B181-0BA3566F9654}" destId="{ED96D49F-143C-4896-9646-184A8E6F5F28}" srcOrd="0" destOrd="0" presId="urn:microsoft.com/office/officeart/2005/8/layout/vList5"/>
    <dgm:cxn modelId="{7E74B4BA-84CA-4D79-868B-0DF6F4B02CA0}" srcId="{4BDA2007-D71E-4C79-8EE2-C64AEAF2851B}" destId="{18188F80-5380-4DBE-8D14-69EDA0DCDA3F}" srcOrd="0" destOrd="0" parTransId="{AC619AD3-C975-4291-B373-D0C35CF2AF50}" sibTransId="{2E9B93F4-5360-4B76-B174-323D33B1A5F5}"/>
    <dgm:cxn modelId="{592FE704-33C8-4B5D-B0C3-50067E30384B}" type="presOf" srcId="{4BDA2007-D71E-4C79-8EE2-C64AEAF2851B}" destId="{16C30AB2-40A3-4C71-9489-76F822E2FF3C}" srcOrd="0" destOrd="0" presId="urn:microsoft.com/office/officeart/2005/8/layout/vList5"/>
    <dgm:cxn modelId="{55B1ED75-E09C-458E-9B4D-8D850CCD3676}" srcId="{4BDA2007-D71E-4C79-8EE2-C64AEAF2851B}" destId="{8B76E40D-B4FA-4F7B-974A-9A01BC6F3C1C}" srcOrd="1" destOrd="0" parTransId="{DC8070AA-67C7-45AE-BE46-4305460777F4}" sibTransId="{A33AEB50-F90F-4662-A52D-FAC1FC33FC53}"/>
    <dgm:cxn modelId="{509499C2-BB76-4D68-9BA7-6CB50C2BCBC9}" type="presOf" srcId="{8B76E40D-B4FA-4F7B-974A-9A01BC6F3C1C}" destId="{6FC6E8FF-FC35-4388-8A3B-FDE22BA48AAB}" srcOrd="0" destOrd="1" presId="urn:microsoft.com/office/officeart/2005/8/layout/vList5"/>
    <dgm:cxn modelId="{A8DD68B8-58D9-40F3-A70D-BB487D8E63BD}" type="presOf" srcId="{18188F80-5380-4DBE-8D14-69EDA0DCDA3F}" destId="{6FC6E8FF-FC35-4388-8A3B-FDE22BA48AAB}" srcOrd="0" destOrd="0" presId="urn:microsoft.com/office/officeart/2005/8/layout/vList5"/>
    <dgm:cxn modelId="{31AF64CD-AC29-4B21-9DDA-8B9BD7CB0013}" type="presParOf" srcId="{ED96D49F-143C-4896-9646-184A8E6F5F28}" destId="{1C8D0CED-3398-4978-B079-2B444C7ABE15}" srcOrd="0" destOrd="0" presId="urn:microsoft.com/office/officeart/2005/8/layout/vList5"/>
    <dgm:cxn modelId="{BC2B0168-9161-4977-BBCB-B922E3778D7C}" type="presParOf" srcId="{1C8D0CED-3398-4978-B079-2B444C7ABE15}" destId="{16C30AB2-40A3-4C71-9489-76F822E2FF3C}" srcOrd="0" destOrd="0" presId="urn:microsoft.com/office/officeart/2005/8/layout/vList5"/>
    <dgm:cxn modelId="{B95243F2-2E42-4187-BB0C-B9A486F7A784}" type="presParOf" srcId="{1C8D0CED-3398-4978-B079-2B444C7ABE15}" destId="{6FC6E8FF-FC35-4388-8A3B-FDE22BA48AA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25D2A30-05C4-45AA-885E-E7BE4BED092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3DE6560-018C-4419-A52F-F2A6F9B97324}">
      <dgm:prSet phldrT="[Text]"/>
      <dgm:spPr>
        <a:solidFill>
          <a:srgbClr val="C00000"/>
        </a:solidFill>
      </dgm:spPr>
      <dgm:t>
        <a:bodyPr/>
        <a:lstStyle/>
        <a:p>
          <a:r>
            <a:rPr lang="en-US" dirty="0" smtClean="0"/>
            <a:t>BARANG YANG TIDAK DIKENAKAN PPN</a:t>
          </a:r>
          <a:endParaRPr lang="en-US" dirty="0"/>
        </a:p>
      </dgm:t>
    </dgm:pt>
    <dgm:pt modelId="{6CA6BD77-EAEF-4F46-8BDD-E22CEF89CFA5}" type="parTrans" cxnId="{C8928FCF-90D6-433E-AAAC-D5F4D03573C5}">
      <dgm:prSet/>
      <dgm:spPr/>
      <dgm:t>
        <a:bodyPr/>
        <a:lstStyle/>
        <a:p>
          <a:endParaRPr lang="en-US"/>
        </a:p>
      </dgm:t>
    </dgm:pt>
    <dgm:pt modelId="{FA93F72B-577C-40D5-B1D0-8D6292C0EE42}" type="sibTrans" cxnId="{C8928FCF-90D6-433E-AAAC-D5F4D03573C5}">
      <dgm:prSet/>
      <dgm:spPr/>
      <dgm:t>
        <a:bodyPr/>
        <a:lstStyle/>
        <a:p>
          <a:endParaRPr lang="en-US"/>
        </a:p>
      </dgm:t>
    </dgm:pt>
    <dgm:pt modelId="{953CC7E6-830C-49B9-8B83-F8AEF39236DA}">
      <dgm:prSet/>
      <dgm:spPr>
        <a:solidFill>
          <a:srgbClr val="FFC000">
            <a:alpha val="90000"/>
          </a:srgbClr>
        </a:solidFill>
      </dgm:spPr>
      <dgm:t>
        <a:bodyPr/>
        <a:lstStyle/>
        <a:p>
          <a:pPr algn="ctr"/>
          <a:r>
            <a:rPr lang="en-US" dirty="0" smtClean="0"/>
            <a:t>1. </a:t>
          </a:r>
          <a:r>
            <a:rPr lang="en-US" dirty="0" err="1" smtClean="0"/>
            <a:t>Barang</a:t>
          </a:r>
          <a:r>
            <a:rPr lang="en-US" dirty="0" smtClean="0"/>
            <a:t> </a:t>
          </a:r>
          <a:r>
            <a:rPr lang="en-US" dirty="0" err="1" smtClean="0"/>
            <a:t>hasil</a:t>
          </a:r>
          <a:r>
            <a:rPr lang="en-US" dirty="0" smtClean="0"/>
            <a:t> </a:t>
          </a:r>
          <a:r>
            <a:rPr lang="en-US" dirty="0" err="1" smtClean="0"/>
            <a:t>pertambangan</a:t>
          </a:r>
          <a:r>
            <a:rPr lang="en-US" dirty="0" smtClean="0"/>
            <a:t> </a:t>
          </a:r>
          <a:r>
            <a:rPr lang="en-US" dirty="0" err="1" smtClean="0"/>
            <a:t>atau</a:t>
          </a:r>
          <a:r>
            <a:rPr lang="en-US" dirty="0" smtClean="0"/>
            <a:t> </a:t>
          </a:r>
          <a:r>
            <a:rPr lang="en-US" dirty="0" err="1" smtClean="0"/>
            <a:t>hasil</a:t>
          </a:r>
          <a:r>
            <a:rPr lang="en-US" dirty="0" smtClean="0"/>
            <a:t> </a:t>
          </a:r>
          <a:r>
            <a:rPr lang="en-US" dirty="0" err="1" smtClean="0"/>
            <a:t>pengeboran</a:t>
          </a:r>
          <a:r>
            <a:rPr lang="en-US" dirty="0" smtClean="0"/>
            <a:t> yang </a:t>
          </a:r>
          <a:r>
            <a:rPr lang="en-US" dirty="0" err="1" smtClean="0"/>
            <a:t>diambil</a:t>
          </a:r>
          <a:r>
            <a:rPr lang="en-US" dirty="0" smtClean="0"/>
            <a:t> </a:t>
          </a:r>
          <a:r>
            <a:rPr lang="en-US" dirty="0" err="1" smtClean="0"/>
            <a:t>langsung</a:t>
          </a:r>
          <a:r>
            <a:rPr lang="en-US" dirty="0" smtClean="0"/>
            <a:t> </a:t>
          </a:r>
          <a:r>
            <a:rPr lang="en-US" dirty="0" err="1" smtClean="0"/>
            <a:t>dari</a:t>
          </a:r>
          <a:r>
            <a:rPr lang="en-US" dirty="0" smtClean="0"/>
            <a:t> </a:t>
          </a:r>
          <a:r>
            <a:rPr lang="en-US" dirty="0" err="1" smtClean="0"/>
            <a:t>sumbernya</a:t>
          </a:r>
          <a:endParaRPr lang="en-US" dirty="0"/>
        </a:p>
      </dgm:t>
    </dgm:pt>
    <dgm:pt modelId="{EF4DD09C-515E-4DE9-8651-11A10695560F}" type="parTrans" cxnId="{5EC50F3E-7E72-4891-99FB-EDB3AEE5D7A9}">
      <dgm:prSet/>
      <dgm:spPr/>
      <dgm:t>
        <a:bodyPr/>
        <a:lstStyle/>
        <a:p>
          <a:endParaRPr lang="en-US"/>
        </a:p>
      </dgm:t>
    </dgm:pt>
    <dgm:pt modelId="{C938145A-BD1F-453F-91E5-D2EA0C94BFE9}" type="sibTrans" cxnId="{5EC50F3E-7E72-4891-99FB-EDB3AEE5D7A9}">
      <dgm:prSet/>
      <dgm:spPr/>
      <dgm:t>
        <a:bodyPr/>
        <a:lstStyle/>
        <a:p>
          <a:endParaRPr lang="en-US"/>
        </a:p>
      </dgm:t>
    </dgm:pt>
    <dgm:pt modelId="{8287EA24-EFDF-4EC5-A9E6-01406A37C64D}">
      <dgm:prSet/>
      <dgm:spPr>
        <a:solidFill>
          <a:srgbClr val="00B0F0">
            <a:alpha val="90000"/>
          </a:srgbClr>
        </a:solidFill>
      </dgm:spPr>
      <dgm:t>
        <a:bodyPr/>
        <a:lstStyle/>
        <a:p>
          <a:r>
            <a:rPr lang="en-US" dirty="0" smtClean="0"/>
            <a:t>2. </a:t>
          </a:r>
          <a:r>
            <a:rPr lang="en-US" dirty="0" err="1" smtClean="0"/>
            <a:t>Barang</a:t>
          </a:r>
          <a:r>
            <a:rPr lang="en-US" dirty="0" smtClean="0"/>
            <a:t>-</a:t>
          </a:r>
          <a:r>
            <a:rPr lang="en-US" dirty="0" err="1" smtClean="0"/>
            <a:t>barang</a:t>
          </a:r>
          <a:r>
            <a:rPr lang="en-US" dirty="0" smtClean="0"/>
            <a:t> </a:t>
          </a:r>
          <a:r>
            <a:rPr lang="en-US" dirty="0" err="1" smtClean="0"/>
            <a:t>kebutuhan</a:t>
          </a:r>
          <a:r>
            <a:rPr lang="en-US" dirty="0" smtClean="0"/>
            <a:t> </a:t>
          </a:r>
          <a:r>
            <a:rPr lang="en-US" dirty="0" err="1" smtClean="0"/>
            <a:t>pokok</a:t>
          </a:r>
          <a:r>
            <a:rPr lang="en-US" dirty="0" smtClean="0"/>
            <a:t> yang </a:t>
          </a:r>
          <a:r>
            <a:rPr lang="en-US" dirty="0" err="1" smtClean="0"/>
            <a:t>sangat</a:t>
          </a:r>
          <a:r>
            <a:rPr lang="en-US" dirty="0" smtClean="0"/>
            <a:t> </a:t>
          </a:r>
          <a:r>
            <a:rPr lang="en-US" dirty="0" err="1" smtClean="0"/>
            <a:t>dibutuhkan</a:t>
          </a:r>
          <a:r>
            <a:rPr lang="en-US" dirty="0" smtClean="0"/>
            <a:t> </a:t>
          </a:r>
          <a:r>
            <a:rPr lang="en-US" dirty="0" err="1" smtClean="0"/>
            <a:t>oleh</a:t>
          </a:r>
          <a:r>
            <a:rPr lang="en-US" dirty="0" smtClean="0"/>
            <a:t> </a:t>
          </a:r>
          <a:r>
            <a:rPr lang="en-US" dirty="0" err="1" smtClean="0"/>
            <a:t>rakyat</a:t>
          </a:r>
          <a:r>
            <a:rPr lang="en-US" dirty="0" smtClean="0"/>
            <a:t> </a:t>
          </a:r>
          <a:r>
            <a:rPr lang="en-US" dirty="0" err="1" smtClean="0"/>
            <a:t>banyak</a:t>
          </a:r>
          <a:endParaRPr lang="en-US" dirty="0"/>
        </a:p>
      </dgm:t>
    </dgm:pt>
    <dgm:pt modelId="{0B15427D-FCFB-42A0-A6C5-4632D64E2CBD}" type="parTrans" cxnId="{C3CA2D97-FF50-4C9C-BCF3-0F68F78185CD}">
      <dgm:prSet/>
      <dgm:spPr/>
      <dgm:t>
        <a:bodyPr/>
        <a:lstStyle/>
        <a:p>
          <a:endParaRPr lang="en-US"/>
        </a:p>
      </dgm:t>
    </dgm:pt>
    <dgm:pt modelId="{2D5D10DA-3AFB-4B3A-B7A1-9E30F2834E7D}" type="sibTrans" cxnId="{C3CA2D97-FF50-4C9C-BCF3-0F68F78185CD}">
      <dgm:prSet/>
      <dgm:spPr/>
      <dgm:t>
        <a:bodyPr/>
        <a:lstStyle/>
        <a:p>
          <a:endParaRPr lang="en-US"/>
        </a:p>
      </dgm:t>
    </dgm:pt>
    <dgm:pt modelId="{F5AB1C6D-7E08-4A8C-B6AB-5B7BDC9A6E34}">
      <dgm:prSet/>
      <dgm:spPr>
        <a:solidFill>
          <a:srgbClr val="92D050">
            <a:alpha val="90000"/>
          </a:srgbClr>
        </a:solidFill>
      </dgm:spPr>
      <dgm:t>
        <a:bodyPr/>
        <a:lstStyle/>
        <a:p>
          <a:r>
            <a:rPr lang="en-US" dirty="0" smtClean="0"/>
            <a:t>3. </a:t>
          </a:r>
          <a:r>
            <a:rPr lang="en-US" dirty="0" err="1" smtClean="0"/>
            <a:t>Makanan</a:t>
          </a:r>
          <a:r>
            <a:rPr lang="en-US" dirty="0" smtClean="0"/>
            <a:t> </a:t>
          </a:r>
          <a:r>
            <a:rPr lang="en-US" dirty="0" err="1" smtClean="0"/>
            <a:t>dan</a:t>
          </a:r>
          <a:r>
            <a:rPr lang="en-US" dirty="0" smtClean="0"/>
            <a:t> </a:t>
          </a:r>
          <a:r>
            <a:rPr lang="en-US" dirty="0" err="1" smtClean="0"/>
            <a:t>minuman</a:t>
          </a:r>
          <a:r>
            <a:rPr lang="en-US" dirty="0" smtClean="0"/>
            <a:t> yang </a:t>
          </a:r>
          <a:r>
            <a:rPr lang="en-US" dirty="0" err="1" smtClean="0"/>
            <a:t>disajikan</a:t>
          </a:r>
          <a:r>
            <a:rPr lang="en-US" dirty="0" smtClean="0"/>
            <a:t> </a:t>
          </a:r>
          <a:r>
            <a:rPr lang="en-US" dirty="0" err="1" smtClean="0"/>
            <a:t>di</a:t>
          </a:r>
          <a:r>
            <a:rPr lang="en-US" dirty="0" smtClean="0"/>
            <a:t> hotel, </a:t>
          </a:r>
          <a:r>
            <a:rPr lang="en-US" dirty="0" err="1" smtClean="0"/>
            <a:t>restoran</a:t>
          </a:r>
          <a:r>
            <a:rPr lang="en-US" dirty="0" smtClean="0"/>
            <a:t>, </a:t>
          </a:r>
          <a:r>
            <a:rPr lang="en-US" dirty="0" err="1" smtClean="0"/>
            <a:t>rumah</a:t>
          </a:r>
          <a:r>
            <a:rPr lang="en-US" dirty="0" smtClean="0"/>
            <a:t> </a:t>
          </a:r>
          <a:r>
            <a:rPr lang="en-US" dirty="0" err="1" smtClean="0"/>
            <a:t>makan</a:t>
          </a:r>
          <a:r>
            <a:rPr lang="en-US" dirty="0" smtClean="0"/>
            <a:t>, </a:t>
          </a:r>
          <a:r>
            <a:rPr lang="en-US" dirty="0" err="1" smtClean="0"/>
            <a:t>warung</a:t>
          </a:r>
          <a:r>
            <a:rPr lang="en-US" dirty="0" smtClean="0"/>
            <a:t>, </a:t>
          </a:r>
          <a:r>
            <a:rPr lang="en-US" dirty="0" err="1" smtClean="0"/>
            <a:t>dan</a:t>
          </a:r>
          <a:r>
            <a:rPr lang="en-US" dirty="0" smtClean="0"/>
            <a:t> </a:t>
          </a:r>
          <a:r>
            <a:rPr lang="en-US" dirty="0" err="1" smtClean="0"/>
            <a:t>sejenisnya</a:t>
          </a:r>
          <a:r>
            <a:rPr lang="en-US" dirty="0" smtClean="0"/>
            <a:t> </a:t>
          </a:r>
          <a:r>
            <a:rPr lang="en-US" i="1" dirty="0" err="1" smtClean="0"/>
            <a:t>termasuk</a:t>
          </a:r>
          <a:r>
            <a:rPr lang="en-US" i="1" dirty="0" smtClean="0"/>
            <a:t> </a:t>
          </a:r>
          <a:r>
            <a:rPr lang="en-US" i="1" dirty="0" err="1" smtClean="0"/>
            <a:t>jasa</a:t>
          </a:r>
          <a:r>
            <a:rPr lang="en-US" i="1" dirty="0" smtClean="0"/>
            <a:t> catering (new)</a:t>
          </a:r>
          <a:r>
            <a:rPr lang="en-US" dirty="0" smtClean="0"/>
            <a:t>; </a:t>
          </a:r>
          <a:endParaRPr lang="en-US" dirty="0"/>
        </a:p>
      </dgm:t>
    </dgm:pt>
    <dgm:pt modelId="{10DCBBD4-CA75-423A-8241-0C23B84DDFCE}" type="parTrans" cxnId="{392A2F1F-22AD-4654-A099-F88D0A04222F}">
      <dgm:prSet/>
      <dgm:spPr/>
      <dgm:t>
        <a:bodyPr/>
        <a:lstStyle/>
        <a:p>
          <a:endParaRPr lang="en-US"/>
        </a:p>
      </dgm:t>
    </dgm:pt>
    <dgm:pt modelId="{B90F02B4-98FD-40B6-9604-51EB351C4BD0}" type="sibTrans" cxnId="{392A2F1F-22AD-4654-A099-F88D0A04222F}">
      <dgm:prSet/>
      <dgm:spPr/>
      <dgm:t>
        <a:bodyPr/>
        <a:lstStyle/>
        <a:p>
          <a:endParaRPr lang="en-US"/>
        </a:p>
      </dgm:t>
    </dgm:pt>
    <dgm:pt modelId="{00E5B04E-0547-4923-A3D3-FC7F63C72A89}">
      <dgm:prSet/>
      <dgm:spPr>
        <a:solidFill>
          <a:srgbClr val="7030A0">
            <a:alpha val="90000"/>
          </a:srgbClr>
        </a:solidFill>
      </dgm:spPr>
      <dgm:t>
        <a:bodyPr/>
        <a:lstStyle/>
        <a:p>
          <a:r>
            <a:rPr lang="en-US" dirty="0" smtClean="0"/>
            <a:t>4. </a:t>
          </a:r>
          <a:r>
            <a:rPr lang="en-US" dirty="0" err="1" smtClean="0"/>
            <a:t>Uang</a:t>
          </a:r>
          <a:r>
            <a:rPr lang="en-US" dirty="0" smtClean="0"/>
            <a:t>, </a:t>
          </a:r>
          <a:r>
            <a:rPr lang="en-US" dirty="0" err="1" smtClean="0"/>
            <a:t>emas</a:t>
          </a:r>
          <a:r>
            <a:rPr lang="en-US" dirty="0" smtClean="0"/>
            <a:t> </a:t>
          </a:r>
          <a:r>
            <a:rPr lang="en-US" dirty="0" err="1" smtClean="0"/>
            <a:t>batangan</a:t>
          </a:r>
          <a:r>
            <a:rPr lang="en-US" dirty="0" smtClean="0"/>
            <a:t>, </a:t>
          </a:r>
          <a:r>
            <a:rPr lang="en-US" dirty="0" err="1" smtClean="0"/>
            <a:t>dan</a:t>
          </a:r>
          <a:r>
            <a:rPr lang="en-US" dirty="0" smtClean="0"/>
            <a:t> </a:t>
          </a:r>
          <a:r>
            <a:rPr lang="en-US" dirty="0" err="1" smtClean="0"/>
            <a:t>surat-surat</a:t>
          </a:r>
          <a:r>
            <a:rPr lang="en-US" dirty="0" smtClean="0"/>
            <a:t> </a:t>
          </a:r>
          <a:r>
            <a:rPr lang="en-US" dirty="0" err="1" smtClean="0"/>
            <a:t>berharga</a:t>
          </a:r>
          <a:r>
            <a:rPr lang="en-US" dirty="0" smtClean="0"/>
            <a:t>. </a:t>
          </a:r>
          <a:endParaRPr lang="en-US" dirty="0"/>
        </a:p>
      </dgm:t>
    </dgm:pt>
    <dgm:pt modelId="{00D6B09A-4250-462D-96B3-4BF717ECD4D8}" type="parTrans" cxnId="{D2EC1BA4-B4DB-4725-8D50-E6674F09F27E}">
      <dgm:prSet/>
      <dgm:spPr/>
      <dgm:t>
        <a:bodyPr/>
        <a:lstStyle/>
        <a:p>
          <a:endParaRPr lang="en-US"/>
        </a:p>
      </dgm:t>
    </dgm:pt>
    <dgm:pt modelId="{8FC2D3AB-3229-4425-8419-48E4FDD4B791}" type="sibTrans" cxnId="{D2EC1BA4-B4DB-4725-8D50-E6674F09F27E}">
      <dgm:prSet/>
      <dgm:spPr/>
      <dgm:t>
        <a:bodyPr/>
        <a:lstStyle/>
        <a:p>
          <a:endParaRPr lang="en-US"/>
        </a:p>
      </dgm:t>
    </dgm:pt>
    <dgm:pt modelId="{822DC023-110B-4326-BA51-A256111E41F3}" type="pres">
      <dgm:prSet presAssocID="{225D2A30-05C4-45AA-885E-E7BE4BED0925}" presName="diagram" presStyleCnt="0">
        <dgm:presLayoutVars>
          <dgm:chPref val="1"/>
          <dgm:dir/>
          <dgm:animOne val="branch"/>
          <dgm:animLvl val="lvl"/>
          <dgm:resizeHandles/>
        </dgm:presLayoutVars>
      </dgm:prSet>
      <dgm:spPr/>
      <dgm:t>
        <a:bodyPr/>
        <a:lstStyle/>
        <a:p>
          <a:endParaRPr lang="en-US"/>
        </a:p>
      </dgm:t>
    </dgm:pt>
    <dgm:pt modelId="{B9A52179-DED4-4B8B-935A-597F12F309AB}" type="pres">
      <dgm:prSet presAssocID="{E3DE6560-018C-4419-A52F-F2A6F9B97324}" presName="root" presStyleCnt="0"/>
      <dgm:spPr/>
    </dgm:pt>
    <dgm:pt modelId="{3647EEBE-591C-49A4-8128-ADFB6FCF05A5}" type="pres">
      <dgm:prSet presAssocID="{E3DE6560-018C-4419-A52F-F2A6F9B97324}" presName="rootComposite" presStyleCnt="0"/>
      <dgm:spPr/>
    </dgm:pt>
    <dgm:pt modelId="{1E8349F4-722F-4878-972F-E78A78BFA436}" type="pres">
      <dgm:prSet presAssocID="{E3DE6560-018C-4419-A52F-F2A6F9B97324}" presName="rootText" presStyleLbl="node1" presStyleIdx="0" presStyleCnt="1" custScaleX="360088"/>
      <dgm:spPr/>
      <dgm:t>
        <a:bodyPr/>
        <a:lstStyle/>
        <a:p>
          <a:endParaRPr lang="en-US"/>
        </a:p>
      </dgm:t>
    </dgm:pt>
    <dgm:pt modelId="{049F1AB0-9591-450E-B027-7C235A882EB3}" type="pres">
      <dgm:prSet presAssocID="{E3DE6560-018C-4419-A52F-F2A6F9B97324}" presName="rootConnector" presStyleLbl="node1" presStyleIdx="0" presStyleCnt="1"/>
      <dgm:spPr/>
      <dgm:t>
        <a:bodyPr/>
        <a:lstStyle/>
        <a:p>
          <a:endParaRPr lang="en-US"/>
        </a:p>
      </dgm:t>
    </dgm:pt>
    <dgm:pt modelId="{05CC489D-648E-4EDF-A7DA-F7AAE9EBB28F}" type="pres">
      <dgm:prSet presAssocID="{E3DE6560-018C-4419-A52F-F2A6F9B97324}" presName="childShape" presStyleCnt="0"/>
      <dgm:spPr/>
    </dgm:pt>
    <dgm:pt modelId="{DE993039-DA51-4BA9-BE60-483B43245826}" type="pres">
      <dgm:prSet presAssocID="{EF4DD09C-515E-4DE9-8651-11A10695560F}" presName="Name13" presStyleLbl="parChTrans1D2" presStyleIdx="0" presStyleCnt="4"/>
      <dgm:spPr/>
      <dgm:t>
        <a:bodyPr/>
        <a:lstStyle/>
        <a:p>
          <a:endParaRPr lang="en-US"/>
        </a:p>
      </dgm:t>
    </dgm:pt>
    <dgm:pt modelId="{1F5BCDD4-6C46-41E4-8E40-DD24416E7A45}" type="pres">
      <dgm:prSet presAssocID="{953CC7E6-830C-49B9-8B83-F8AEF39236DA}" presName="childText" presStyleLbl="bgAcc1" presStyleIdx="0" presStyleCnt="4" custScaleX="360512">
        <dgm:presLayoutVars>
          <dgm:bulletEnabled val="1"/>
        </dgm:presLayoutVars>
      </dgm:prSet>
      <dgm:spPr/>
      <dgm:t>
        <a:bodyPr/>
        <a:lstStyle/>
        <a:p>
          <a:endParaRPr lang="en-US"/>
        </a:p>
      </dgm:t>
    </dgm:pt>
    <dgm:pt modelId="{2A22D381-5DE6-4D5E-A723-6F41D058DED6}" type="pres">
      <dgm:prSet presAssocID="{0B15427D-FCFB-42A0-A6C5-4632D64E2CBD}" presName="Name13" presStyleLbl="parChTrans1D2" presStyleIdx="1" presStyleCnt="4"/>
      <dgm:spPr/>
      <dgm:t>
        <a:bodyPr/>
        <a:lstStyle/>
        <a:p>
          <a:endParaRPr lang="en-US"/>
        </a:p>
      </dgm:t>
    </dgm:pt>
    <dgm:pt modelId="{598FC38F-466A-49DA-8BA9-E5DC8FE9447F}" type="pres">
      <dgm:prSet presAssocID="{8287EA24-EFDF-4EC5-A9E6-01406A37C64D}" presName="childText" presStyleLbl="bgAcc1" presStyleIdx="1" presStyleCnt="4" custScaleX="361619">
        <dgm:presLayoutVars>
          <dgm:bulletEnabled val="1"/>
        </dgm:presLayoutVars>
      </dgm:prSet>
      <dgm:spPr/>
      <dgm:t>
        <a:bodyPr/>
        <a:lstStyle/>
        <a:p>
          <a:endParaRPr lang="en-US"/>
        </a:p>
      </dgm:t>
    </dgm:pt>
    <dgm:pt modelId="{A9DA2991-7716-485B-A9B0-A3835C41D3D2}" type="pres">
      <dgm:prSet presAssocID="{10DCBBD4-CA75-423A-8241-0C23B84DDFCE}" presName="Name13" presStyleLbl="parChTrans1D2" presStyleIdx="2" presStyleCnt="4"/>
      <dgm:spPr/>
      <dgm:t>
        <a:bodyPr/>
        <a:lstStyle/>
        <a:p>
          <a:endParaRPr lang="en-US"/>
        </a:p>
      </dgm:t>
    </dgm:pt>
    <dgm:pt modelId="{11DBC0D8-B1FF-4E41-839E-818388866949}" type="pres">
      <dgm:prSet presAssocID="{F5AB1C6D-7E08-4A8C-B6AB-5B7BDC9A6E34}" presName="childText" presStyleLbl="bgAcc1" presStyleIdx="2" presStyleCnt="4" custScaleX="360940">
        <dgm:presLayoutVars>
          <dgm:bulletEnabled val="1"/>
        </dgm:presLayoutVars>
      </dgm:prSet>
      <dgm:spPr/>
      <dgm:t>
        <a:bodyPr/>
        <a:lstStyle/>
        <a:p>
          <a:endParaRPr lang="en-US"/>
        </a:p>
      </dgm:t>
    </dgm:pt>
    <dgm:pt modelId="{477C509B-6CDD-4BF8-98C0-ABBCD9AD1FBF}" type="pres">
      <dgm:prSet presAssocID="{00D6B09A-4250-462D-96B3-4BF717ECD4D8}" presName="Name13" presStyleLbl="parChTrans1D2" presStyleIdx="3" presStyleCnt="4"/>
      <dgm:spPr/>
      <dgm:t>
        <a:bodyPr/>
        <a:lstStyle/>
        <a:p>
          <a:endParaRPr lang="en-US"/>
        </a:p>
      </dgm:t>
    </dgm:pt>
    <dgm:pt modelId="{98A6A37A-9701-4641-AFE0-EDCE68BAF84E}" type="pres">
      <dgm:prSet presAssocID="{00E5B04E-0547-4923-A3D3-FC7F63C72A89}" presName="childText" presStyleLbl="bgAcc1" presStyleIdx="3" presStyleCnt="4" custScaleX="359505">
        <dgm:presLayoutVars>
          <dgm:bulletEnabled val="1"/>
        </dgm:presLayoutVars>
      </dgm:prSet>
      <dgm:spPr/>
      <dgm:t>
        <a:bodyPr/>
        <a:lstStyle/>
        <a:p>
          <a:endParaRPr lang="en-US"/>
        </a:p>
      </dgm:t>
    </dgm:pt>
  </dgm:ptLst>
  <dgm:cxnLst>
    <dgm:cxn modelId="{1F0106DB-E839-48A8-A901-868534A6F714}" type="presOf" srcId="{8287EA24-EFDF-4EC5-A9E6-01406A37C64D}" destId="{598FC38F-466A-49DA-8BA9-E5DC8FE9447F}" srcOrd="0" destOrd="0" presId="urn:microsoft.com/office/officeart/2005/8/layout/hierarchy3"/>
    <dgm:cxn modelId="{F8AB67E2-F8A3-401B-9DD7-081071597CF6}" type="presOf" srcId="{00D6B09A-4250-462D-96B3-4BF717ECD4D8}" destId="{477C509B-6CDD-4BF8-98C0-ABBCD9AD1FBF}" srcOrd="0" destOrd="0" presId="urn:microsoft.com/office/officeart/2005/8/layout/hierarchy3"/>
    <dgm:cxn modelId="{37B16B2A-C8E5-4581-B25B-1471ECB3D4EF}" type="presOf" srcId="{953CC7E6-830C-49B9-8B83-F8AEF39236DA}" destId="{1F5BCDD4-6C46-41E4-8E40-DD24416E7A45}" srcOrd="0" destOrd="0" presId="urn:microsoft.com/office/officeart/2005/8/layout/hierarchy3"/>
    <dgm:cxn modelId="{F59B0E2E-F665-428C-BAA3-667C403A4C9F}" type="presOf" srcId="{0B15427D-FCFB-42A0-A6C5-4632D64E2CBD}" destId="{2A22D381-5DE6-4D5E-A723-6F41D058DED6}" srcOrd="0" destOrd="0" presId="urn:microsoft.com/office/officeart/2005/8/layout/hierarchy3"/>
    <dgm:cxn modelId="{8EEC0F98-5232-47B7-9284-6A0A92000B8F}" type="presOf" srcId="{EF4DD09C-515E-4DE9-8651-11A10695560F}" destId="{DE993039-DA51-4BA9-BE60-483B43245826}" srcOrd="0" destOrd="0" presId="urn:microsoft.com/office/officeart/2005/8/layout/hierarchy3"/>
    <dgm:cxn modelId="{D2EC1BA4-B4DB-4725-8D50-E6674F09F27E}" srcId="{E3DE6560-018C-4419-A52F-F2A6F9B97324}" destId="{00E5B04E-0547-4923-A3D3-FC7F63C72A89}" srcOrd="3" destOrd="0" parTransId="{00D6B09A-4250-462D-96B3-4BF717ECD4D8}" sibTransId="{8FC2D3AB-3229-4425-8419-48E4FDD4B791}"/>
    <dgm:cxn modelId="{C8928FCF-90D6-433E-AAAC-D5F4D03573C5}" srcId="{225D2A30-05C4-45AA-885E-E7BE4BED0925}" destId="{E3DE6560-018C-4419-A52F-F2A6F9B97324}" srcOrd="0" destOrd="0" parTransId="{6CA6BD77-EAEF-4F46-8BDD-E22CEF89CFA5}" sibTransId="{FA93F72B-577C-40D5-B1D0-8D6292C0EE42}"/>
    <dgm:cxn modelId="{5EC50F3E-7E72-4891-99FB-EDB3AEE5D7A9}" srcId="{E3DE6560-018C-4419-A52F-F2A6F9B97324}" destId="{953CC7E6-830C-49B9-8B83-F8AEF39236DA}" srcOrd="0" destOrd="0" parTransId="{EF4DD09C-515E-4DE9-8651-11A10695560F}" sibTransId="{C938145A-BD1F-453F-91E5-D2EA0C94BFE9}"/>
    <dgm:cxn modelId="{D98F4AB2-A50A-40F9-BB31-E057746EA7A2}" type="presOf" srcId="{E3DE6560-018C-4419-A52F-F2A6F9B97324}" destId="{049F1AB0-9591-450E-B027-7C235A882EB3}" srcOrd="1" destOrd="0" presId="urn:microsoft.com/office/officeart/2005/8/layout/hierarchy3"/>
    <dgm:cxn modelId="{5C320694-6558-4829-8F54-D57F92E63BC9}" type="presOf" srcId="{E3DE6560-018C-4419-A52F-F2A6F9B97324}" destId="{1E8349F4-722F-4878-972F-E78A78BFA436}" srcOrd="0" destOrd="0" presId="urn:microsoft.com/office/officeart/2005/8/layout/hierarchy3"/>
    <dgm:cxn modelId="{9DB1BA5A-4EAC-4050-891A-7179C298057F}" type="presOf" srcId="{225D2A30-05C4-45AA-885E-E7BE4BED0925}" destId="{822DC023-110B-4326-BA51-A256111E41F3}" srcOrd="0" destOrd="0" presId="urn:microsoft.com/office/officeart/2005/8/layout/hierarchy3"/>
    <dgm:cxn modelId="{3F71FDCE-5424-4021-813B-781615FEAB0B}" type="presOf" srcId="{00E5B04E-0547-4923-A3D3-FC7F63C72A89}" destId="{98A6A37A-9701-4641-AFE0-EDCE68BAF84E}" srcOrd="0" destOrd="0" presId="urn:microsoft.com/office/officeart/2005/8/layout/hierarchy3"/>
    <dgm:cxn modelId="{392A2F1F-22AD-4654-A099-F88D0A04222F}" srcId="{E3DE6560-018C-4419-A52F-F2A6F9B97324}" destId="{F5AB1C6D-7E08-4A8C-B6AB-5B7BDC9A6E34}" srcOrd="2" destOrd="0" parTransId="{10DCBBD4-CA75-423A-8241-0C23B84DDFCE}" sibTransId="{B90F02B4-98FD-40B6-9604-51EB351C4BD0}"/>
    <dgm:cxn modelId="{C3CA2D97-FF50-4C9C-BCF3-0F68F78185CD}" srcId="{E3DE6560-018C-4419-A52F-F2A6F9B97324}" destId="{8287EA24-EFDF-4EC5-A9E6-01406A37C64D}" srcOrd="1" destOrd="0" parTransId="{0B15427D-FCFB-42A0-A6C5-4632D64E2CBD}" sibTransId="{2D5D10DA-3AFB-4B3A-B7A1-9E30F2834E7D}"/>
    <dgm:cxn modelId="{89C472C1-5359-4586-8553-65D07F8837C4}" type="presOf" srcId="{10DCBBD4-CA75-423A-8241-0C23B84DDFCE}" destId="{A9DA2991-7716-485B-A9B0-A3835C41D3D2}" srcOrd="0" destOrd="0" presId="urn:microsoft.com/office/officeart/2005/8/layout/hierarchy3"/>
    <dgm:cxn modelId="{91353EFD-2DF8-4231-A04F-BB3CF5D9B5F3}" type="presOf" srcId="{F5AB1C6D-7E08-4A8C-B6AB-5B7BDC9A6E34}" destId="{11DBC0D8-B1FF-4E41-839E-818388866949}" srcOrd="0" destOrd="0" presId="urn:microsoft.com/office/officeart/2005/8/layout/hierarchy3"/>
    <dgm:cxn modelId="{545CE95A-AF67-4431-AED3-C5245A0FF64B}" type="presParOf" srcId="{822DC023-110B-4326-BA51-A256111E41F3}" destId="{B9A52179-DED4-4B8B-935A-597F12F309AB}" srcOrd="0" destOrd="0" presId="urn:microsoft.com/office/officeart/2005/8/layout/hierarchy3"/>
    <dgm:cxn modelId="{BA99397F-8458-4C4F-9D1C-748539AA9F64}" type="presParOf" srcId="{B9A52179-DED4-4B8B-935A-597F12F309AB}" destId="{3647EEBE-591C-49A4-8128-ADFB6FCF05A5}" srcOrd="0" destOrd="0" presId="urn:microsoft.com/office/officeart/2005/8/layout/hierarchy3"/>
    <dgm:cxn modelId="{FA6F10B1-F77E-4E78-87D6-71929C443B82}" type="presParOf" srcId="{3647EEBE-591C-49A4-8128-ADFB6FCF05A5}" destId="{1E8349F4-722F-4878-972F-E78A78BFA436}" srcOrd="0" destOrd="0" presId="urn:microsoft.com/office/officeart/2005/8/layout/hierarchy3"/>
    <dgm:cxn modelId="{A1FC8D1C-B3DD-4466-A4C5-CAD5134D7B35}" type="presParOf" srcId="{3647EEBE-591C-49A4-8128-ADFB6FCF05A5}" destId="{049F1AB0-9591-450E-B027-7C235A882EB3}" srcOrd="1" destOrd="0" presId="urn:microsoft.com/office/officeart/2005/8/layout/hierarchy3"/>
    <dgm:cxn modelId="{C32B31D5-9D41-4551-932C-B8DBDBDA59EE}" type="presParOf" srcId="{B9A52179-DED4-4B8B-935A-597F12F309AB}" destId="{05CC489D-648E-4EDF-A7DA-F7AAE9EBB28F}" srcOrd="1" destOrd="0" presId="urn:microsoft.com/office/officeart/2005/8/layout/hierarchy3"/>
    <dgm:cxn modelId="{58702546-939F-416B-8B7E-88CA78375232}" type="presParOf" srcId="{05CC489D-648E-4EDF-A7DA-F7AAE9EBB28F}" destId="{DE993039-DA51-4BA9-BE60-483B43245826}" srcOrd="0" destOrd="0" presId="urn:microsoft.com/office/officeart/2005/8/layout/hierarchy3"/>
    <dgm:cxn modelId="{3499DCB0-E99A-4756-9180-038F94E6CC47}" type="presParOf" srcId="{05CC489D-648E-4EDF-A7DA-F7AAE9EBB28F}" destId="{1F5BCDD4-6C46-41E4-8E40-DD24416E7A45}" srcOrd="1" destOrd="0" presId="urn:microsoft.com/office/officeart/2005/8/layout/hierarchy3"/>
    <dgm:cxn modelId="{5BE68ACE-2B86-48B8-A4AB-FCABF64F3BEC}" type="presParOf" srcId="{05CC489D-648E-4EDF-A7DA-F7AAE9EBB28F}" destId="{2A22D381-5DE6-4D5E-A723-6F41D058DED6}" srcOrd="2" destOrd="0" presId="urn:microsoft.com/office/officeart/2005/8/layout/hierarchy3"/>
    <dgm:cxn modelId="{2B7BC1FF-1D7B-4BEE-83F1-3662642883CD}" type="presParOf" srcId="{05CC489D-648E-4EDF-A7DA-F7AAE9EBB28F}" destId="{598FC38F-466A-49DA-8BA9-E5DC8FE9447F}" srcOrd="3" destOrd="0" presId="urn:microsoft.com/office/officeart/2005/8/layout/hierarchy3"/>
    <dgm:cxn modelId="{C7459A36-D76B-4599-84B5-0DA31C9DC2B1}" type="presParOf" srcId="{05CC489D-648E-4EDF-A7DA-F7AAE9EBB28F}" destId="{A9DA2991-7716-485B-A9B0-A3835C41D3D2}" srcOrd="4" destOrd="0" presId="urn:microsoft.com/office/officeart/2005/8/layout/hierarchy3"/>
    <dgm:cxn modelId="{CA852D77-696A-49FC-92A8-29BBAFC4CF6D}" type="presParOf" srcId="{05CC489D-648E-4EDF-A7DA-F7AAE9EBB28F}" destId="{11DBC0D8-B1FF-4E41-839E-818388866949}" srcOrd="5" destOrd="0" presId="urn:microsoft.com/office/officeart/2005/8/layout/hierarchy3"/>
    <dgm:cxn modelId="{866FCADC-B5CB-43FD-9129-3B6641959C40}" type="presParOf" srcId="{05CC489D-648E-4EDF-A7DA-F7AAE9EBB28F}" destId="{477C509B-6CDD-4BF8-98C0-ABBCD9AD1FBF}" srcOrd="6" destOrd="0" presId="urn:microsoft.com/office/officeart/2005/8/layout/hierarchy3"/>
    <dgm:cxn modelId="{AFA6CF7A-C8F7-4F65-89EC-4650C3D5048A}" type="presParOf" srcId="{05CC489D-648E-4EDF-A7DA-F7AAE9EBB28F}" destId="{98A6A37A-9701-4641-AFE0-EDCE68BAF84E}" srcOrd="7"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25D2A30-05C4-45AA-885E-E7BE4BED092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3DE6560-018C-4419-A52F-F2A6F9B97324}">
      <dgm:prSet phldrT="[Text]"/>
      <dgm:spPr>
        <a:solidFill>
          <a:srgbClr val="C00000"/>
        </a:solidFill>
      </dgm:spPr>
      <dgm:t>
        <a:bodyPr/>
        <a:lstStyle/>
        <a:p>
          <a:r>
            <a:rPr lang="en-US" dirty="0" err="1" smtClean="0"/>
            <a:t>Barang</a:t>
          </a:r>
          <a:r>
            <a:rPr lang="en-US" dirty="0" smtClean="0"/>
            <a:t> </a:t>
          </a:r>
          <a:r>
            <a:rPr lang="en-US" dirty="0" err="1" smtClean="0"/>
            <a:t>hasil</a:t>
          </a:r>
          <a:r>
            <a:rPr lang="en-US" dirty="0" smtClean="0"/>
            <a:t> </a:t>
          </a:r>
          <a:r>
            <a:rPr lang="en-US" dirty="0" err="1" smtClean="0"/>
            <a:t>pertambangan</a:t>
          </a:r>
          <a:r>
            <a:rPr lang="en-US" dirty="0" smtClean="0"/>
            <a:t> </a:t>
          </a:r>
          <a:r>
            <a:rPr lang="en-US" dirty="0" err="1" smtClean="0"/>
            <a:t>atau</a:t>
          </a:r>
          <a:r>
            <a:rPr lang="en-US" dirty="0" smtClean="0"/>
            <a:t> </a:t>
          </a:r>
          <a:r>
            <a:rPr lang="en-US" dirty="0" err="1" smtClean="0"/>
            <a:t>hasil</a:t>
          </a:r>
          <a:r>
            <a:rPr lang="en-US" dirty="0" smtClean="0"/>
            <a:t> </a:t>
          </a:r>
          <a:r>
            <a:rPr lang="en-US" dirty="0" err="1" smtClean="0"/>
            <a:t>pengeboran</a:t>
          </a:r>
          <a:r>
            <a:rPr lang="en-US" dirty="0" smtClean="0"/>
            <a:t> yang </a:t>
          </a:r>
          <a:r>
            <a:rPr lang="en-US" dirty="0" err="1" smtClean="0"/>
            <a:t>diambil</a:t>
          </a:r>
          <a:r>
            <a:rPr lang="en-US" dirty="0" smtClean="0"/>
            <a:t> </a:t>
          </a:r>
          <a:r>
            <a:rPr lang="en-US" dirty="0" err="1" smtClean="0"/>
            <a:t>langsung</a:t>
          </a:r>
          <a:r>
            <a:rPr lang="en-US" dirty="0" smtClean="0"/>
            <a:t> </a:t>
          </a:r>
          <a:r>
            <a:rPr lang="en-US" dirty="0" err="1" smtClean="0"/>
            <a:t>dari</a:t>
          </a:r>
          <a:r>
            <a:rPr lang="en-US" dirty="0" smtClean="0"/>
            <a:t> </a:t>
          </a:r>
          <a:r>
            <a:rPr lang="en-US" dirty="0" err="1" smtClean="0"/>
            <a:t>sumbernya</a:t>
          </a:r>
          <a:r>
            <a:rPr lang="en-US" dirty="0" smtClean="0"/>
            <a:t> (UU 42/2009)</a:t>
          </a:r>
          <a:endParaRPr lang="en-US" dirty="0"/>
        </a:p>
      </dgm:t>
    </dgm:pt>
    <dgm:pt modelId="{6CA6BD77-EAEF-4F46-8BDD-E22CEF89CFA5}" type="parTrans" cxnId="{C8928FCF-90D6-433E-AAAC-D5F4D03573C5}">
      <dgm:prSet/>
      <dgm:spPr/>
      <dgm:t>
        <a:bodyPr/>
        <a:lstStyle/>
        <a:p>
          <a:endParaRPr lang="en-US"/>
        </a:p>
      </dgm:t>
    </dgm:pt>
    <dgm:pt modelId="{FA93F72B-577C-40D5-B1D0-8D6292C0EE42}" type="sibTrans" cxnId="{C8928FCF-90D6-433E-AAAC-D5F4D03573C5}">
      <dgm:prSet/>
      <dgm:spPr/>
      <dgm:t>
        <a:bodyPr/>
        <a:lstStyle/>
        <a:p>
          <a:endParaRPr lang="en-US"/>
        </a:p>
      </dgm:t>
    </dgm:pt>
    <dgm:pt modelId="{953CC7E6-830C-49B9-8B83-F8AEF39236DA}">
      <dgm:prSet custT="1"/>
      <dgm:spPr>
        <a:solidFill>
          <a:srgbClr val="FFC000">
            <a:alpha val="90000"/>
          </a:srgbClr>
        </a:solidFill>
      </dgm:spPr>
      <dgm:t>
        <a:bodyPr/>
        <a:lstStyle/>
        <a:p>
          <a:r>
            <a:rPr lang="en-US" sz="1600" dirty="0" err="1" smtClean="0"/>
            <a:t>Minyak</a:t>
          </a:r>
          <a:r>
            <a:rPr lang="en-US" sz="1600" dirty="0" smtClean="0"/>
            <a:t> </a:t>
          </a:r>
          <a:r>
            <a:rPr lang="en-US" sz="1600" dirty="0" err="1" smtClean="0"/>
            <a:t>mentah</a:t>
          </a:r>
          <a:endParaRPr lang="en-US" sz="1600" dirty="0"/>
        </a:p>
      </dgm:t>
    </dgm:pt>
    <dgm:pt modelId="{EF4DD09C-515E-4DE9-8651-11A10695560F}" type="parTrans" cxnId="{5EC50F3E-7E72-4891-99FB-EDB3AEE5D7A9}">
      <dgm:prSet/>
      <dgm:spPr/>
      <dgm:t>
        <a:bodyPr/>
        <a:lstStyle/>
        <a:p>
          <a:endParaRPr lang="en-US"/>
        </a:p>
      </dgm:t>
    </dgm:pt>
    <dgm:pt modelId="{C938145A-BD1F-453F-91E5-D2EA0C94BFE9}" type="sibTrans" cxnId="{5EC50F3E-7E72-4891-99FB-EDB3AEE5D7A9}">
      <dgm:prSet/>
      <dgm:spPr/>
      <dgm:t>
        <a:bodyPr/>
        <a:lstStyle/>
        <a:p>
          <a:endParaRPr lang="en-US"/>
        </a:p>
      </dgm:t>
    </dgm:pt>
    <dgm:pt modelId="{8287EA24-EFDF-4EC5-A9E6-01406A37C64D}">
      <dgm:prSet custT="1"/>
      <dgm:spPr>
        <a:solidFill>
          <a:srgbClr val="00B0F0">
            <a:alpha val="90000"/>
          </a:srgbClr>
        </a:solidFill>
      </dgm:spPr>
      <dgm:t>
        <a:bodyPr/>
        <a:lstStyle/>
        <a:p>
          <a:r>
            <a:rPr lang="en-US" sz="1600" dirty="0" smtClean="0"/>
            <a:t>Gas </a:t>
          </a:r>
          <a:r>
            <a:rPr lang="en-US" sz="1600" dirty="0" err="1" smtClean="0"/>
            <a:t>bumi</a:t>
          </a:r>
          <a:r>
            <a:rPr lang="en-US" sz="1600" dirty="0" smtClean="0"/>
            <a:t> </a:t>
          </a:r>
          <a:r>
            <a:rPr lang="en-US" sz="1600" dirty="0" err="1" smtClean="0"/>
            <a:t>tidak</a:t>
          </a:r>
          <a:r>
            <a:rPr lang="en-US" sz="1600" dirty="0" smtClean="0"/>
            <a:t> </a:t>
          </a:r>
          <a:r>
            <a:rPr lang="en-US" sz="1600" dirty="0" err="1" smtClean="0"/>
            <a:t>termasuk</a:t>
          </a:r>
          <a:r>
            <a:rPr lang="en-US" sz="1600" dirty="0" smtClean="0"/>
            <a:t> gas </a:t>
          </a:r>
          <a:r>
            <a:rPr lang="en-US" sz="1600" dirty="0" err="1" smtClean="0"/>
            <a:t>bumi</a:t>
          </a:r>
          <a:r>
            <a:rPr lang="en-US" sz="1600" dirty="0" smtClean="0"/>
            <a:t> </a:t>
          </a:r>
          <a:r>
            <a:rPr lang="en-US" sz="1600" dirty="0" err="1" smtClean="0"/>
            <a:t>seperti</a:t>
          </a:r>
          <a:r>
            <a:rPr lang="en-US" sz="1600" dirty="0" smtClean="0"/>
            <a:t> </a:t>
          </a:r>
          <a:r>
            <a:rPr lang="en-US" sz="1600" dirty="0" err="1" smtClean="0"/>
            <a:t>elpiji</a:t>
          </a:r>
          <a:r>
            <a:rPr lang="en-US" sz="1600" dirty="0" smtClean="0"/>
            <a:t> yang </a:t>
          </a:r>
          <a:r>
            <a:rPr lang="en-US" sz="1600" dirty="0" err="1" smtClean="0"/>
            <a:t>siap</a:t>
          </a:r>
          <a:r>
            <a:rPr lang="en-US" sz="1600" dirty="0" smtClean="0"/>
            <a:t> </a:t>
          </a:r>
          <a:r>
            <a:rPr lang="en-US" sz="1600" dirty="0" err="1" smtClean="0"/>
            <a:t>dikonsumsi</a:t>
          </a:r>
          <a:r>
            <a:rPr lang="en-US" sz="1600" dirty="0" smtClean="0"/>
            <a:t> </a:t>
          </a:r>
          <a:r>
            <a:rPr lang="en-US" sz="1600" dirty="0" err="1" smtClean="0"/>
            <a:t>masyarakat</a:t>
          </a:r>
          <a:endParaRPr lang="en-US" sz="1600" dirty="0"/>
        </a:p>
      </dgm:t>
    </dgm:pt>
    <dgm:pt modelId="{0B15427D-FCFB-42A0-A6C5-4632D64E2CBD}" type="parTrans" cxnId="{C3CA2D97-FF50-4C9C-BCF3-0F68F78185CD}">
      <dgm:prSet/>
      <dgm:spPr/>
      <dgm:t>
        <a:bodyPr/>
        <a:lstStyle/>
        <a:p>
          <a:endParaRPr lang="en-US"/>
        </a:p>
      </dgm:t>
    </dgm:pt>
    <dgm:pt modelId="{2D5D10DA-3AFB-4B3A-B7A1-9E30F2834E7D}" type="sibTrans" cxnId="{C3CA2D97-FF50-4C9C-BCF3-0F68F78185CD}">
      <dgm:prSet/>
      <dgm:spPr/>
      <dgm:t>
        <a:bodyPr/>
        <a:lstStyle/>
        <a:p>
          <a:endParaRPr lang="en-US"/>
        </a:p>
      </dgm:t>
    </dgm:pt>
    <dgm:pt modelId="{F5AB1C6D-7E08-4A8C-B6AB-5B7BDC9A6E34}">
      <dgm:prSet custT="1"/>
      <dgm:spPr>
        <a:solidFill>
          <a:srgbClr val="92D050">
            <a:alpha val="90000"/>
          </a:srgbClr>
        </a:solidFill>
      </dgm:spPr>
      <dgm:t>
        <a:bodyPr/>
        <a:lstStyle/>
        <a:p>
          <a:r>
            <a:rPr lang="en-US" sz="1600" dirty="0" err="1" smtClean="0"/>
            <a:t>Asbes</a:t>
          </a:r>
          <a:r>
            <a:rPr lang="en-US" sz="1600" dirty="0" smtClean="0"/>
            <a:t>, </a:t>
          </a:r>
          <a:r>
            <a:rPr lang="en-US" sz="1600" dirty="0" err="1" smtClean="0"/>
            <a:t>batu</a:t>
          </a:r>
          <a:r>
            <a:rPr lang="en-US" sz="1600" dirty="0" smtClean="0"/>
            <a:t> </a:t>
          </a:r>
          <a:r>
            <a:rPr lang="en-US" sz="1600" dirty="0" err="1" smtClean="0"/>
            <a:t>tulis</a:t>
          </a:r>
          <a:r>
            <a:rPr lang="en-US" sz="1600" dirty="0" smtClean="0"/>
            <a:t>….</a:t>
          </a:r>
          <a:r>
            <a:rPr lang="en-US" sz="1600" dirty="0" err="1" smtClean="0"/>
            <a:t>Pasir</a:t>
          </a:r>
          <a:r>
            <a:rPr lang="en-US" sz="1600" dirty="0" smtClean="0"/>
            <a:t> </a:t>
          </a:r>
          <a:r>
            <a:rPr lang="en-US" sz="1600" dirty="0" err="1" smtClean="0"/>
            <a:t>dan</a:t>
          </a:r>
          <a:r>
            <a:rPr lang="en-US" sz="1600" dirty="0" smtClean="0"/>
            <a:t> </a:t>
          </a:r>
          <a:r>
            <a:rPr lang="en-US" sz="1600" dirty="0" err="1" smtClean="0"/>
            <a:t>kerikil</a:t>
          </a:r>
          <a:r>
            <a:rPr lang="en-US" sz="1600" dirty="0" smtClean="0"/>
            <a:t> </a:t>
          </a:r>
          <a:r>
            <a:rPr lang="en-US" sz="1600" dirty="0" err="1" smtClean="0"/>
            <a:t>dst</a:t>
          </a:r>
          <a:endParaRPr lang="en-US" sz="1600" dirty="0"/>
        </a:p>
      </dgm:t>
    </dgm:pt>
    <dgm:pt modelId="{10DCBBD4-CA75-423A-8241-0C23B84DDFCE}" type="parTrans" cxnId="{392A2F1F-22AD-4654-A099-F88D0A04222F}">
      <dgm:prSet/>
      <dgm:spPr/>
      <dgm:t>
        <a:bodyPr/>
        <a:lstStyle/>
        <a:p>
          <a:endParaRPr lang="en-US"/>
        </a:p>
      </dgm:t>
    </dgm:pt>
    <dgm:pt modelId="{B90F02B4-98FD-40B6-9604-51EB351C4BD0}" type="sibTrans" cxnId="{392A2F1F-22AD-4654-A099-F88D0A04222F}">
      <dgm:prSet/>
      <dgm:spPr/>
      <dgm:t>
        <a:bodyPr/>
        <a:lstStyle/>
        <a:p>
          <a:endParaRPr lang="en-US"/>
        </a:p>
      </dgm:t>
    </dgm:pt>
    <dgm:pt modelId="{00E5B04E-0547-4923-A3D3-FC7F63C72A89}">
      <dgm:prSet custT="1"/>
      <dgm:spPr>
        <a:solidFill>
          <a:srgbClr val="7030A0">
            <a:alpha val="90000"/>
          </a:srgbClr>
        </a:solidFill>
      </dgm:spPr>
      <dgm:t>
        <a:bodyPr/>
        <a:lstStyle/>
        <a:p>
          <a:r>
            <a:rPr lang="en-US" sz="1600" dirty="0" err="1" smtClean="0">
              <a:solidFill>
                <a:schemeClr val="bg1"/>
              </a:solidFill>
            </a:rPr>
            <a:t>Batu</a:t>
          </a:r>
          <a:r>
            <a:rPr lang="en-US" sz="1600" dirty="0" smtClean="0">
              <a:solidFill>
                <a:schemeClr val="bg1"/>
              </a:solidFill>
            </a:rPr>
            <a:t> </a:t>
          </a:r>
          <a:r>
            <a:rPr lang="en-US" sz="1600" dirty="0" err="1" smtClean="0">
              <a:solidFill>
                <a:schemeClr val="bg1"/>
              </a:solidFill>
            </a:rPr>
            <a:t>bara</a:t>
          </a:r>
          <a:r>
            <a:rPr lang="en-US" sz="1600" dirty="0" smtClean="0">
              <a:solidFill>
                <a:schemeClr val="bg1"/>
              </a:solidFill>
            </a:rPr>
            <a:t> </a:t>
          </a:r>
          <a:r>
            <a:rPr lang="en-US" sz="1600" dirty="0" err="1" smtClean="0">
              <a:solidFill>
                <a:schemeClr val="bg1"/>
              </a:solidFill>
            </a:rPr>
            <a:t>sebelum</a:t>
          </a:r>
          <a:r>
            <a:rPr lang="en-US" sz="1600" dirty="0" smtClean="0">
              <a:solidFill>
                <a:schemeClr val="bg1"/>
              </a:solidFill>
            </a:rPr>
            <a:t> </a:t>
          </a:r>
          <a:r>
            <a:rPr lang="en-US" sz="1600" dirty="0" err="1" smtClean="0">
              <a:solidFill>
                <a:schemeClr val="bg1"/>
              </a:solidFill>
            </a:rPr>
            <a:t>diproses</a:t>
          </a:r>
          <a:r>
            <a:rPr lang="en-US" sz="1600" dirty="0" smtClean="0">
              <a:solidFill>
                <a:schemeClr val="bg1"/>
              </a:solidFill>
            </a:rPr>
            <a:t> </a:t>
          </a:r>
          <a:r>
            <a:rPr lang="en-US" sz="1600" dirty="0" err="1" smtClean="0">
              <a:solidFill>
                <a:schemeClr val="bg1"/>
              </a:solidFill>
            </a:rPr>
            <a:t>menjadi</a:t>
          </a:r>
          <a:r>
            <a:rPr lang="en-US" sz="1600" dirty="0" smtClean="0">
              <a:solidFill>
                <a:schemeClr val="bg1"/>
              </a:solidFill>
            </a:rPr>
            <a:t> </a:t>
          </a:r>
          <a:r>
            <a:rPr lang="en-US" sz="1600" dirty="0" err="1" smtClean="0">
              <a:solidFill>
                <a:schemeClr val="bg1"/>
              </a:solidFill>
            </a:rPr>
            <a:t>briket</a:t>
          </a:r>
          <a:r>
            <a:rPr lang="en-US" sz="1600" dirty="0" smtClean="0">
              <a:solidFill>
                <a:schemeClr val="bg1"/>
              </a:solidFill>
            </a:rPr>
            <a:t> </a:t>
          </a:r>
          <a:r>
            <a:rPr lang="en-US" sz="1600" dirty="0" err="1" smtClean="0">
              <a:solidFill>
                <a:schemeClr val="bg1"/>
              </a:solidFill>
            </a:rPr>
            <a:t>batu</a:t>
          </a:r>
          <a:r>
            <a:rPr lang="en-US" sz="1600" dirty="0" smtClean="0">
              <a:solidFill>
                <a:schemeClr val="bg1"/>
              </a:solidFill>
            </a:rPr>
            <a:t> </a:t>
          </a:r>
          <a:r>
            <a:rPr lang="en-US" sz="1600" dirty="0" err="1" smtClean="0">
              <a:solidFill>
                <a:schemeClr val="bg1"/>
              </a:solidFill>
            </a:rPr>
            <a:t>bara</a:t>
          </a:r>
          <a:r>
            <a:rPr lang="en-US" sz="1600" dirty="0" smtClean="0">
              <a:solidFill>
                <a:schemeClr val="bg1"/>
              </a:solidFill>
            </a:rPr>
            <a:t> </a:t>
          </a:r>
          <a:endParaRPr lang="en-US" sz="1600" dirty="0">
            <a:solidFill>
              <a:schemeClr val="bg1"/>
            </a:solidFill>
          </a:endParaRPr>
        </a:p>
      </dgm:t>
    </dgm:pt>
    <dgm:pt modelId="{00D6B09A-4250-462D-96B3-4BF717ECD4D8}" type="parTrans" cxnId="{D2EC1BA4-B4DB-4725-8D50-E6674F09F27E}">
      <dgm:prSet/>
      <dgm:spPr/>
      <dgm:t>
        <a:bodyPr/>
        <a:lstStyle/>
        <a:p>
          <a:endParaRPr lang="en-US"/>
        </a:p>
      </dgm:t>
    </dgm:pt>
    <dgm:pt modelId="{8FC2D3AB-3229-4425-8419-48E4FDD4B791}" type="sibTrans" cxnId="{D2EC1BA4-B4DB-4725-8D50-E6674F09F27E}">
      <dgm:prSet/>
      <dgm:spPr/>
      <dgm:t>
        <a:bodyPr/>
        <a:lstStyle/>
        <a:p>
          <a:endParaRPr lang="en-US"/>
        </a:p>
      </dgm:t>
    </dgm:pt>
    <dgm:pt modelId="{0A9C3755-3E3E-4C1F-8437-E1D8B38E4317}">
      <dgm:prSet custT="1"/>
      <dgm:spPr>
        <a:solidFill>
          <a:schemeClr val="accent2">
            <a:lumMod val="60000"/>
            <a:lumOff val="40000"/>
            <a:alpha val="90000"/>
          </a:schemeClr>
        </a:solidFill>
      </dgm:spPr>
      <dgm:t>
        <a:bodyPr/>
        <a:lstStyle/>
        <a:p>
          <a:r>
            <a:rPr lang="en-US" sz="1600" dirty="0" err="1" smtClean="0"/>
            <a:t>Panas</a:t>
          </a:r>
          <a:r>
            <a:rPr lang="en-US" sz="1600" dirty="0" smtClean="0"/>
            <a:t> </a:t>
          </a:r>
          <a:r>
            <a:rPr lang="en-US" sz="1600" dirty="0" err="1" smtClean="0"/>
            <a:t>Bumi</a:t>
          </a:r>
          <a:endParaRPr lang="en-US" sz="1600" dirty="0"/>
        </a:p>
      </dgm:t>
    </dgm:pt>
    <dgm:pt modelId="{9AF190DD-EF34-4FF7-954B-3F07584EA0A0}" type="parTrans" cxnId="{67E1C5AE-0D4C-45B1-8B71-B484976ACECE}">
      <dgm:prSet/>
      <dgm:spPr/>
      <dgm:t>
        <a:bodyPr/>
        <a:lstStyle/>
        <a:p>
          <a:endParaRPr lang="en-US"/>
        </a:p>
      </dgm:t>
    </dgm:pt>
    <dgm:pt modelId="{E5C7E805-689E-4926-AB6F-E6EB0290FA9C}" type="sibTrans" cxnId="{67E1C5AE-0D4C-45B1-8B71-B484976ACECE}">
      <dgm:prSet/>
      <dgm:spPr/>
      <dgm:t>
        <a:bodyPr/>
        <a:lstStyle/>
        <a:p>
          <a:endParaRPr lang="en-US"/>
        </a:p>
      </dgm:t>
    </dgm:pt>
    <dgm:pt modelId="{28DD07BC-9E5A-4CD2-B2C9-291562A82655}">
      <dgm:prSet/>
      <dgm:spPr>
        <a:solidFill>
          <a:srgbClr val="FF0000">
            <a:alpha val="90000"/>
          </a:srgbClr>
        </a:solidFill>
      </dgm:spPr>
      <dgm:t>
        <a:bodyPr/>
        <a:lstStyle/>
        <a:p>
          <a:r>
            <a:rPr lang="en-US" dirty="0" err="1" smtClean="0"/>
            <a:t>bijih</a:t>
          </a:r>
          <a:r>
            <a:rPr lang="en-US" dirty="0" smtClean="0"/>
            <a:t> </a:t>
          </a:r>
          <a:r>
            <a:rPr lang="en-US" dirty="0" err="1" smtClean="0"/>
            <a:t>besi</a:t>
          </a:r>
          <a:r>
            <a:rPr lang="en-US" dirty="0" smtClean="0"/>
            <a:t>, </a:t>
          </a:r>
          <a:r>
            <a:rPr lang="en-US" dirty="0" err="1" smtClean="0"/>
            <a:t>bijih</a:t>
          </a:r>
          <a:r>
            <a:rPr lang="en-US" dirty="0" smtClean="0"/>
            <a:t> </a:t>
          </a:r>
          <a:r>
            <a:rPr lang="en-US" dirty="0" err="1" smtClean="0"/>
            <a:t>timah</a:t>
          </a:r>
          <a:r>
            <a:rPr lang="en-US" dirty="0" smtClean="0"/>
            <a:t>, </a:t>
          </a:r>
          <a:r>
            <a:rPr lang="en-US" dirty="0" err="1" smtClean="0"/>
            <a:t>bijih</a:t>
          </a:r>
          <a:r>
            <a:rPr lang="en-US" dirty="0" smtClean="0"/>
            <a:t> </a:t>
          </a:r>
          <a:r>
            <a:rPr lang="en-US" dirty="0" err="1" smtClean="0"/>
            <a:t>emas</a:t>
          </a:r>
          <a:r>
            <a:rPr lang="en-US" dirty="0" smtClean="0"/>
            <a:t>, </a:t>
          </a:r>
          <a:r>
            <a:rPr lang="en-US" dirty="0" err="1" smtClean="0"/>
            <a:t>bijih</a:t>
          </a:r>
          <a:r>
            <a:rPr lang="en-US" dirty="0" smtClean="0"/>
            <a:t> </a:t>
          </a:r>
          <a:r>
            <a:rPr lang="en-US" dirty="0" err="1" smtClean="0"/>
            <a:t>tembaga</a:t>
          </a:r>
          <a:r>
            <a:rPr lang="en-US" dirty="0" smtClean="0"/>
            <a:t>, </a:t>
          </a:r>
          <a:r>
            <a:rPr lang="en-US" dirty="0" err="1" smtClean="0"/>
            <a:t>bijih</a:t>
          </a:r>
          <a:r>
            <a:rPr lang="en-US" dirty="0" smtClean="0"/>
            <a:t> </a:t>
          </a:r>
          <a:r>
            <a:rPr lang="en-US" dirty="0" err="1" smtClean="0"/>
            <a:t>nikel</a:t>
          </a:r>
          <a:r>
            <a:rPr lang="en-US" dirty="0" smtClean="0"/>
            <a:t>, </a:t>
          </a:r>
          <a:r>
            <a:rPr lang="en-US" dirty="0" err="1" smtClean="0"/>
            <a:t>bijih</a:t>
          </a:r>
          <a:r>
            <a:rPr lang="en-US" dirty="0" smtClean="0"/>
            <a:t> </a:t>
          </a:r>
          <a:r>
            <a:rPr lang="en-US" dirty="0" err="1" smtClean="0"/>
            <a:t>perak</a:t>
          </a:r>
          <a:r>
            <a:rPr lang="en-US" dirty="0" smtClean="0"/>
            <a:t> </a:t>
          </a:r>
          <a:r>
            <a:rPr lang="en-US" dirty="0" err="1" smtClean="0"/>
            <a:t>serta</a:t>
          </a:r>
          <a:r>
            <a:rPr lang="en-US" dirty="0" smtClean="0"/>
            <a:t> </a:t>
          </a:r>
          <a:r>
            <a:rPr lang="en-US" dirty="0" err="1" smtClean="0"/>
            <a:t>bijih</a:t>
          </a:r>
          <a:r>
            <a:rPr lang="en-US" dirty="0" smtClean="0"/>
            <a:t> </a:t>
          </a:r>
          <a:r>
            <a:rPr lang="en-US" dirty="0" err="1" smtClean="0"/>
            <a:t>bauksit</a:t>
          </a:r>
          <a:r>
            <a:rPr lang="en-US" dirty="0" smtClean="0"/>
            <a:t>.</a:t>
          </a:r>
          <a:endParaRPr lang="en-US" dirty="0"/>
        </a:p>
      </dgm:t>
    </dgm:pt>
    <dgm:pt modelId="{94266F11-B484-4677-882E-79962C68A46E}" type="parTrans" cxnId="{C770B7F3-D6E1-4F69-B20F-CD9C0F02A698}">
      <dgm:prSet/>
      <dgm:spPr/>
      <dgm:t>
        <a:bodyPr/>
        <a:lstStyle/>
        <a:p>
          <a:endParaRPr lang="en-US"/>
        </a:p>
      </dgm:t>
    </dgm:pt>
    <dgm:pt modelId="{A3F6CA28-8252-464F-8FAB-3105AF9E4422}" type="sibTrans" cxnId="{C770B7F3-D6E1-4F69-B20F-CD9C0F02A698}">
      <dgm:prSet/>
      <dgm:spPr/>
      <dgm:t>
        <a:bodyPr/>
        <a:lstStyle/>
        <a:p>
          <a:endParaRPr lang="en-US"/>
        </a:p>
      </dgm:t>
    </dgm:pt>
    <dgm:pt modelId="{822DC023-110B-4326-BA51-A256111E41F3}" type="pres">
      <dgm:prSet presAssocID="{225D2A30-05C4-45AA-885E-E7BE4BED0925}" presName="diagram" presStyleCnt="0">
        <dgm:presLayoutVars>
          <dgm:chPref val="1"/>
          <dgm:dir/>
          <dgm:animOne val="branch"/>
          <dgm:animLvl val="lvl"/>
          <dgm:resizeHandles/>
        </dgm:presLayoutVars>
      </dgm:prSet>
      <dgm:spPr/>
      <dgm:t>
        <a:bodyPr/>
        <a:lstStyle/>
        <a:p>
          <a:endParaRPr lang="en-US"/>
        </a:p>
      </dgm:t>
    </dgm:pt>
    <dgm:pt modelId="{B9A52179-DED4-4B8B-935A-597F12F309AB}" type="pres">
      <dgm:prSet presAssocID="{E3DE6560-018C-4419-A52F-F2A6F9B97324}" presName="root" presStyleCnt="0"/>
      <dgm:spPr/>
    </dgm:pt>
    <dgm:pt modelId="{3647EEBE-591C-49A4-8128-ADFB6FCF05A5}" type="pres">
      <dgm:prSet presAssocID="{E3DE6560-018C-4419-A52F-F2A6F9B97324}" presName="rootComposite" presStyleCnt="0"/>
      <dgm:spPr/>
    </dgm:pt>
    <dgm:pt modelId="{1E8349F4-722F-4878-972F-E78A78BFA436}" type="pres">
      <dgm:prSet presAssocID="{E3DE6560-018C-4419-A52F-F2A6F9B97324}" presName="rootText" presStyleLbl="node1" presStyleIdx="0" presStyleCnt="1" custScaleX="473849" custScaleY="186144"/>
      <dgm:spPr/>
      <dgm:t>
        <a:bodyPr/>
        <a:lstStyle/>
        <a:p>
          <a:endParaRPr lang="en-US"/>
        </a:p>
      </dgm:t>
    </dgm:pt>
    <dgm:pt modelId="{049F1AB0-9591-450E-B027-7C235A882EB3}" type="pres">
      <dgm:prSet presAssocID="{E3DE6560-018C-4419-A52F-F2A6F9B97324}" presName="rootConnector" presStyleLbl="node1" presStyleIdx="0" presStyleCnt="1"/>
      <dgm:spPr/>
      <dgm:t>
        <a:bodyPr/>
        <a:lstStyle/>
        <a:p>
          <a:endParaRPr lang="en-US"/>
        </a:p>
      </dgm:t>
    </dgm:pt>
    <dgm:pt modelId="{05CC489D-648E-4EDF-A7DA-F7AAE9EBB28F}" type="pres">
      <dgm:prSet presAssocID="{E3DE6560-018C-4419-A52F-F2A6F9B97324}" presName="childShape" presStyleCnt="0"/>
      <dgm:spPr/>
    </dgm:pt>
    <dgm:pt modelId="{DE993039-DA51-4BA9-BE60-483B43245826}" type="pres">
      <dgm:prSet presAssocID="{EF4DD09C-515E-4DE9-8651-11A10695560F}" presName="Name13" presStyleLbl="parChTrans1D2" presStyleIdx="0" presStyleCnt="6"/>
      <dgm:spPr/>
      <dgm:t>
        <a:bodyPr/>
        <a:lstStyle/>
        <a:p>
          <a:endParaRPr lang="en-US"/>
        </a:p>
      </dgm:t>
    </dgm:pt>
    <dgm:pt modelId="{1F5BCDD4-6C46-41E4-8E40-DD24416E7A45}" type="pres">
      <dgm:prSet presAssocID="{953CC7E6-830C-49B9-8B83-F8AEF39236DA}" presName="childText" presStyleLbl="bgAcc1" presStyleIdx="0" presStyleCnt="6" custScaleX="360512">
        <dgm:presLayoutVars>
          <dgm:bulletEnabled val="1"/>
        </dgm:presLayoutVars>
      </dgm:prSet>
      <dgm:spPr/>
      <dgm:t>
        <a:bodyPr/>
        <a:lstStyle/>
        <a:p>
          <a:endParaRPr lang="en-US"/>
        </a:p>
      </dgm:t>
    </dgm:pt>
    <dgm:pt modelId="{2A22D381-5DE6-4D5E-A723-6F41D058DED6}" type="pres">
      <dgm:prSet presAssocID="{0B15427D-FCFB-42A0-A6C5-4632D64E2CBD}" presName="Name13" presStyleLbl="parChTrans1D2" presStyleIdx="1" presStyleCnt="6"/>
      <dgm:spPr/>
      <dgm:t>
        <a:bodyPr/>
        <a:lstStyle/>
        <a:p>
          <a:endParaRPr lang="en-US"/>
        </a:p>
      </dgm:t>
    </dgm:pt>
    <dgm:pt modelId="{598FC38F-466A-49DA-8BA9-E5DC8FE9447F}" type="pres">
      <dgm:prSet presAssocID="{8287EA24-EFDF-4EC5-A9E6-01406A37C64D}" presName="childText" presStyleLbl="bgAcc1" presStyleIdx="1" presStyleCnt="6" custScaleX="361619">
        <dgm:presLayoutVars>
          <dgm:bulletEnabled val="1"/>
        </dgm:presLayoutVars>
      </dgm:prSet>
      <dgm:spPr/>
      <dgm:t>
        <a:bodyPr/>
        <a:lstStyle/>
        <a:p>
          <a:endParaRPr lang="en-US"/>
        </a:p>
      </dgm:t>
    </dgm:pt>
    <dgm:pt modelId="{72D2383F-3159-4E4B-8C43-12BB9247AA7B}" type="pres">
      <dgm:prSet presAssocID="{9AF190DD-EF34-4FF7-954B-3F07584EA0A0}" presName="Name13" presStyleLbl="parChTrans1D2" presStyleIdx="2" presStyleCnt="6"/>
      <dgm:spPr/>
      <dgm:t>
        <a:bodyPr/>
        <a:lstStyle/>
        <a:p>
          <a:endParaRPr lang="en-US"/>
        </a:p>
      </dgm:t>
    </dgm:pt>
    <dgm:pt modelId="{64031417-8E69-4500-996A-6B1732656E19}" type="pres">
      <dgm:prSet presAssocID="{0A9C3755-3E3E-4C1F-8437-E1D8B38E4317}" presName="childText" presStyleLbl="bgAcc1" presStyleIdx="2" presStyleCnt="6" custScaleX="363454">
        <dgm:presLayoutVars>
          <dgm:bulletEnabled val="1"/>
        </dgm:presLayoutVars>
      </dgm:prSet>
      <dgm:spPr/>
      <dgm:t>
        <a:bodyPr/>
        <a:lstStyle/>
        <a:p>
          <a:endParaRPr lang="en-US"/>
        </a:p>
      </dgm:t>
    </dgm:pt>
    <dgm:pt modelId="{A9DA2991-7716-485B-A9B0-A3835C41D3D2}" type="pres">
      <dgm:prSet presAssocID="{10DCBBD4-CA75-423A-8241-0C23B84DDFCE}" presName="Name13" presStyleLbl="parChTrans1D2" presStyleIdx="3" presStyleCnt="6"/>
      <dgm:spPr/>
      <dgm:t>
        <a:bodyPr/>
        <a:lstStyle/>
        <a:p>
          <a:endParaRPr lang="en-US"/>
        </a:p>
      </dgm:t>
    </dgm:pt>
    <dgm:pt modelId="{11DBC0D8-B1FF-4E41-839E-818388866949}" type="pres">
      <dgm:prSet presAssocID="{F5AB1C6D-7E08-4A8C-B6AB-5B7BDC9A6E34}" presName="childText" presStyleLbl="bgAcc1" presStyleIdx="3" presStyleCnt="6" custScaleX="360940">
        <dgm:presLayoutVars>
          <dgm:bulletEnabled val="1"/>
        </dgm:presLayoutVars>
      </dgm:prSet>
      <dgm:spPr/>
      <dgm:t>
        <a:bodyPr/>
        <a:lstStyle/>
        <a:p>
          <a:endParaRPr lang="en-US"/>
        </a:p>
      </dgm:t>
    </dgm:pt>
    <dgm:pt modelId="{477C509B-6CDD-4BF8-98C0-ABBCD9AD1FBF}" type="pres">
      <dgm:prSet presAssocID="{00D6B09A-4250-462D-96B3-4BF717ECD4D8}" presName="Name13" presStyleLbl="parChTrans1D2" presStyleIdx="4" presStyleCnt="6"/>
      <dgm:spPr/>
      <dgm:t>
        <a:bodyPr/>
        <a:lstStyle/>
        <a:p>
          <a:endParaRPr lang="en-US"/>
        </a:p>
      </dgm:t>
    </dgm:pt>
    <dgm:pt modelId="{98A6A37A-9701-4641-AFE0-EDCE68BAF84E}" type="pres">
      <dgm:prSet presAssocID="{00E5B04E-0547-4923-A3D3-FC7F63C72A89}" presName="childText" presStyleLbl="bgAcc1" presStyleIdx="4" presStyleCnt="6" custScaleX="359505">
        <dgm:presLayoutVars>
          <dgm:bulletEnabled val="1"/>
        </dgm:presLayoutVars>
      </dgm:prSet>
      <dgm:spPr/>
      <dgm:t>
        <a:bodyPr/>
        <a:lstStyle/>
        <a:p>
          <a:endParaRPr lang="en-US"/>
        </a:p>
      </dgm:t>
    </dgm:pt>
    <dgm:pt modelId="{137DCDBD-EFE8-4C1A-B75B-C74DCD24B2B9}" type="pres">
      <dgm:prSet presAssocID="{94266F11-B484-4677-882E-79962C68A46E}" presName="Name13" presStyleLbl="parChTrans1D2" presStyleIdx="5" presStyleCnt="6"/>
      <dgm:spPr/>
      <dgm:t>
        <a:bodyPr/>
        <a:lstStyle/>
        <a:p>
          <a:endParaRPr lang="en-US"/>
        </a:p>
      </dgm:t>
    </dgm:pt>
    <dgm:pt modelId="{AE4CDED9-1FA1-4273-8D49-AFEF6F5E9682}" type="pres">
      <dgm:prSet presAssocID="{28DD07BC-9E5A-4CD2-B2C9-291562A82655}" presName="childText" presStyleLbl="bgAcc1" presStyleIdx="5" presStyleCnt="6" custScaleX="365602">
        <dgm:presLayoutVars>
          <dgm:bulletEnabled val="1"/>
        </dgm:presLayoutVars>
      </dgm:prSet>
      <dgm:spPr/>
      <dgm:t>
        <a:bodyPr/>
        <a:lstStyle/>
        <a:p>
          <a:endParaRPr lang="en-US"/>
        </a:p>
      </dgm:t>
    </dgm:pt>
  </dgm:ptLst>
  <dgm:cxnLst>
    <dgm:cxn modelId="{4A89FF57-554D-4F2A-915D-0EBD53DA0388}" type="presOf" srcId="{953CC7E6-830C-49B9-8B83-F8AEF39236DA}" destId="{1F5BCDD4-6C46-41E4-8E40-DD24416E7A45}" srcOrd="0" destOrd="0" presId="urn:microsoft.com/office/officeart/2005/8/layout/hierarchy3"/>
    <dgm:cxn modelId="{B3CF1966-F050-4A65-A673-610E335C41AA}" type="presOf" srcId="{9AF190DD-EF34-4FF7-954B-3F07584EA0A0}" destId="{72D2383F-3159-4E4B-8C43-12BB9247AA7B}" srcOrd="0" destOrd="0" presId="urn:microsoft.com/office/officeart/2005/8/layout/hierarchy3"/>
    <dgm:cxn modelId="{2E96FD42-A448-48C4-BCE7-6DCAEB69FA78}" type="presOf" srcId="{0B15427D-FCFB-42A0-A6C5-4632D64E2CBD}" destId="{2A22D381-5DE6-4D5E-A723-6F41D058DED6}" srcOrd="0" destOrd="0" presId="urn:microsoft.com/office/officeart/2005/8/layout/hierarchy3"/>
    <dgm:cxn modelId="{57965F28-3462-4CA2-943E-39E1488F8973}" type="presOf" srcId="{225D2A30-05C4-45AA-885E-E7BE4BED0925}" destId="{822DC023-110B-4326-BA51-A256111E41F3}" srcOrd="0" destOrd="0" presId="urn:microsoft.com/office/officeart/2005/8/layout/hierarchy3"/>
    <dgm:cxn modelId="{5DDC234B-4359-4B31-92B6-4A30583270DC}" type="presOf" srcId="{8287EA24-EFDF-4EC5-A9E6-01406A37C64D}" destId="{598FC38F-466A-49DA-8BA9-E5DC8FE9447F}" srcOrd="0" destOrd="0" presId="urn:microsoft.com/office/officeart/2005/8/layout/hierarchy3"/>
    <dgm:cxn modelId="{06C7BA44-6BA4-446D-9F1D-AC92E78E74FC}" type="presOf" srcId="{EF4DD09C-515E-4DE9-8651-11A10695560F}" destId="{DE993039-DA51-4BA9-BE60-483B43245826}" srcOrd="0" destOrd="0" presId="urn:microsoft.com/office/officeart/2005/8/layout/hierarchy3"/>
    <dgm:cxn modelId="{D2EC1BA4-B4DB-4725-8D50-E6674F09F27E}" srcId="{E3DE6560-018C-4419-A52F-F2A6F9B97324}" destId="{00E5B04E-0547-4923-A3D3-FC7F63C72A89}" srcOrd="4" destOrd="0" parTransId="{00D6B09A-4250-462D-96B3-4BF717ECD4D8}" sibTransId="{8FC2D3AB-3229-4425-8419-48E4FDD4B791}"/>
    <dgm:cxn modelId="{820FAEBE-88B2-4B90-8A3D-F464CA56243B}" type="presOf" srcId="{E3DE6560-018C-4419-A52F-F2A6F9B97324}" destId="{049F1AB0-9591-450E-B027-7C235A882EB3}" srcOrd="1" destOrd="0" presId="urn:microsoft.com/office/officeart/2005/8/layout/hierarchy3"/>
    <dgm:cxn modelId="{C770B7F3-D6E1-4F69-B20F-CD9C0F02A698}" srcId="{E3DE6560-018C-4419-A52F-F2A6F9B97324}" destId="{28DD07BC-9E5A-4CD2-B2C9-291562A82655}" srcOrd="5" destOrd="0" parTransId="{94266F11-B484-4677-882E-79962C68A46E}" sibTransId="{A3F6CA28-8252-464F-8FAB-3105AF9E4422}"/>
    <dgm:cxn modelId="{C8928FCF-90D6-433E-AAAC-D5F4D03573C5}" srcId="{225D2A30-05C4-45AA-885E-E7BE4BED0925}" destId="{E3DE6560-018C-4419-A52F-F2A6F9B97324}" srcOrd="0" destOrd="0" parTransId="{6CA6BD77-EAEF-4F46-8BDD-E22CEF89CFA5}" sibTransId="{FA93F72B-577C-40D5-B1D0-8D6292C0EE42}"/>
    <dgm:cxn modelId="{4D621724-42C2-4589-8D7F-E32229C56674}" type="presOf" srcId="{28DD07BC-9E5A-4CD2-B2C9-291562A82655}" destId="{AE4CDED9-1FA1-4273-8D49-AFEF6F5E9682}" srcOrd="0" destOrd="0" presId="urn:microsoft.com/office/officeart/2005/8/layout/hierarchy3"/>
    <dgm:cxn modelId="{5EC50F3E-7E72-4891-99FB-EDB3AEE5D7A9}" srcId="{E3DE6560-018C-4419-A52F-F2A6F9B97324}" destId="{953CC7E6-830C-49B9-8B83-F8AEF39236DA}" srcOrd="0" destOrd="0" parTransId="{EF4DD09C-515E-4DE9-8651-11A10695560F}" sibTransId="{C938145A-BD1F-453F-91E5-D2EA0C94BFE9}"/>
    <dgm:cxn modelId="{67E1C5AE-0D4C-45B1-8B71-B484976ACECE}" srcId="{E3DE6560-018C-4419-A52F-F2A6F9B97324}" destId="{0A9C3755-3E3E-4C1F-8437-E1D8B38E4317}" srcOrd="2" destOrd="0" parTransId="{9AF190DD-EF34-4FF7-954B-3F07584EA0A0}" sibTransId="{E5C7E805-689E-4926-AB6F-E6EB0290FA9C}"/>
    <dgm:cxn modelId="{E8B20392-68DA-4036-A783-88D19059AFE7}" type="presOf" srcId="{F5AB1C6D-7E08-4A8C-B6AB-5B7BDC9A6E34}" destId="{11DBC0D8-B1FF-4E41-839E-818388866949}" srcOrd="0" destOrd="0" presId="urn:microsoft.com/office/officeart/2005/8/layout/hierarchy3"/>
    <dgm:cxn modelId="{2B7B34F3-F825-4242-89B6-8A7C95AF9295}" type="presOf" srcId="{0A9C3755-3E3E-4C1F-8437-E1D8B38E4317}" destId="{64031417-8E69-4500-996A-6B1732656E19}" srcOrd="0" destOrd="0" presId="urn:microsoft.com/office/officeart/2005/8/layout/hierarchy3"/>
    <dgm:cxn modelId="{2C7973D6-B580-443A-816D-0E88D6C443DA}" type="presOf" srcId="{00E5B04E-0547-4923-A3D3-FC7F63C72A89}" destId="{98A6A37A-9701-4641-AFE0-EDCE68BAF84E}" srcOrd="0" destOrd="0" presId="urn:microsoft.com/office/officeart/2005/8/layout/hierarchy3"/>
    <dgm:cxn modelId="{4DE6CC07-2005-4DB0-9696-2F19D170DA37}" type="presOf" srcId="{94266F11-B484-4677-882E-79962C68A46E}" destId="{137DCDBD-EFE8-4C1A-B75B-C74DCD24B2B9}" srcOrd="0" destOrd="0" presId="urn:microsoft.com/office/officeart/2005/8/layout/hierarchy3"/>
    <dgm:cxn modelId="{392A2F1F-22AD-4654-A099-F88D0A04222F}" srcId="{E3DE6560-018C-4419-A52F-F2A6F9B97324}" destId="{F5AB1C6D-7E08-4A8C-B6AB-5B7BDC9A6E34}" srcOrd="3" destOrd="0" parTransId="{10DCBBD4-CA75-423A-8241-0C23B84DDFCE}" sibTransId="{B90F02B4-98FD-40B6-9604-51EB351C4BD0}"/>
    <dgm:cxn modelId="{7EC67CC8-9D98-4250-8FF9-BE143802DD37}" type="presOf" srcId="{E3DE6560-018C-4419-A52F-F2A6F9B97324}" destId="{1E8349F4-722F-4878-972F-E78A78BFA436}" srcOrd="0" destOrd="0" presId="urn:microsoft.com/office/officeart/2005/8/layout/hierarchy3"/>
    <dgm:cxn modelId="{91DFC894-50A7-4366-B1E3-19C1E68B37B0}" type="presOf" srcId="{10DCBBD4-CA75-423A-8241-0C23B84DDFCE}" destId="{A9DA2991-7716-485B-A9B0-A3835C41D3D2}" srcOrd="0" destOrd="0" presId="urn:microsoft.com/office/officeart/2005/8/layout/hierarchy3"/>
    <dgm:cxn modelId="{C3CA2D97-FF50-4C9C-BCF3-0F68F78185CD}" srcId="{E3DE6560-018C-4419-A52F-F2A6F9B97324}" destId="{8287EA24-EFDF-4EC5-A9E6-01406A37C64D}" srcOrd="1" destOrd="0" parTransId="{0B15427D-FCFB-42A0-A6C5-4632D64E2CBD}" sibTransId="{2D5D10DA-3AFB-4B3A-B7A1-9E30F2834E7D}"/>
    <dgm:cxn modelId="{D8F39DCF-1823-4739-B4FA-08B993E26CBC}" type="presOf" srcId="{00D6B09A-4250-462D-96B3-4BF717ECD4D8}" destId="{477C509B-6CDD-4BF8-98C0-ABBCD9AD1FBF}" srcOrd="0" destOrd="0" presId="urn:microsoft.com/office/officeart/2005/8/layout/hierarchy3"/>
    <dgm:cxn modelId="{D7B186E9-EFFB-4DC9-851E-55F6ECC32A76}" type="presParOf" srcId="{822DC023-110B-4326-BA51-A256111E41F3}" destId="{B9A52179-DED4-4B8B-935A-597F12F309AB}" srcOrd="0" destOrd="0" presId="urn:microsoft.com/office/officeart/2005/8/layout/hierarchy3"/>
    <dgm:cxn modelId="{339A225A-6217-4F76-89A2-DFC7A4F0A2F5}" type="presParOf" srcId="{B9A52179-DED4-4B8B-935A-597F12F309AB}" destId="{3647EEBE-591C-49A4-8128-ADFB6FCF05A5}" srcOrd="0" destOrd="0" presId="urn:microsoft.com/office/officeart/2005/8/layout/hierarchy3"/>
    <dgm:cxn modelId="{B55A385D-4DA0-4B4A-AFE7-69C7FC4B8715}" type="presParOf" srcId="{3647EEBE-591C-49A4-8128-ADFB6FCF05A5}" destId="{1E8349F4-722F-4878-972F-E78A78BFA436}" srcOrd="0" destOrd="0" presId="urn:microsoft.com/office/officeart/2005/8/layout/hierarchy3"/>
    <dgm:cxn modelId="{FDBE512A-D5D5-4A48-AEF5-E3C01A05716E}" type="presParOf" srcId="{3647EEBE-591C-49A4-8128-ADFB6FCF05A5}" destId="{049F1AB0-9591-450E-B027-7C235A882EB3}" srcOrd="1" destOrd="0" presId="urn:microsoft.com/office/officeart/2005/8/layout/hierarchy3"/>
    <dgm:cxn modelId="{89686B9B-F3C6-4361-9C79-EFC6AB2CA718}" type="presParOf" srcId="{B9A52179-DED4-4B8B-935A-597F12F309AB}" destId="{05CC489D-648E-4EDF-A7DA-F7AAE9EBB28F}" srcOrd="1" destOrd="0" presId="urn:microsoft.com/office/officeart/2005/8/layout/hierarchy3"/>
    <dgm:cxn modelId="{740934CD-72D5-489C-8795-90C25CBEE477}" type="presParOf" srcId="{05CC489D-648E-4EDF-A7DA-F7AAE9EBB28F}" destId="{DE993039-DA51-4BA9-BE60-483B43245826}" srcOrd="0" destOrd="0" presId="urn:microsoft.com/office/officeart/2005/8/layout/hierarchy3"/>
    <dgm:cxn modelId="{2ECB0150-1136-44F1-872B-86DD11D0298F}" type="presParOf" srcId="{05CC489D-648E-4EDF-A7DA-F7AAE9EBB28F}" destId="{1F5BCDD4-6C46-41E4-8E40-DD24416E7A45}" srcOrd="1" destOrd="0" presId="urn:microsoft.com/office/officeart/2005/8/layout/hierarchy3"/>
    <dgm:cxn modelId="{8EF0FEFF-53B6-4FB1-8DA6-7A290B29873C}" type="presParOf" srcId="{05CC489D-648E-4EDF-A7DA-F7AAE9EBB28F}" destId="{2A22D381-5DE6-4D5E-A723-6F41D058DED6}" srcOrd="2" destOrd="0" presId="urn:microsoft.com/office/officeart/2005/8/layout/hierarchy3"/>
    <dgm:cxn modelId="{382B1976-5AD2-4170-9155-469870E82C3E}" type="presParOf" srcId="{05CC489D-648E-4EDF-A7DA-F7AAE9EBB28F}" destId="{598FC38F-466A-49DA-8BA9-E5DC8FE9447F}" srcOrd="3" destOrd="0" presId="urn:microsoft.com/office/officeart/2005/8/layout/hierarchy3"/>
    <dgm:cxn modelId="{D8E98675-1806-4D95-85AB-E56490651E3E}" type="presParOf" srcId="{05CC489D-648E-4EDF-A7DA-F7AAE9EBB28F}" destId="{72D2383F-3159-4E4B-8C43-12BB9247AA7B}" srcOrd="4" destOrd="0" presId="urn:microsoft.com/office/officeart/2005/8/layout/hierarchy3"/>
    <dgm:cxn modelId="{F3A14968-A00C-4C69-A68D-CC5CA742CE51}" type="presParOf" srcId="{05CC489D-648E-4EDF-A7DA-F7AAE9EBB28F}" destId="{64031417-8E69-4500-996A-6B1732656E19}" srcOrd="5" destOrd="0" presId="urn:microsoft.com/office/officeart/2005/8/layout/hierarchy3"/>
    <dgm:cxn modelId="{8F5ABAEF-532B-492F-98B8-4B41F21C9FA1}" type="presParOf" srcId="{05CC489D-648E-4EDF-A7DA-F7AAE9EBB28F}" destId="{A9DA2991-7716-485B-A9B0-A3835C41D3D2}" srcOrd="6" destOrd="0" presId="urn:microsoft.com/office/officeart/2005/8/layout/hierarchy3"/>
    <dgm:cxn modelId="{DD8FC35D-C252-4728-8A18-FA720A5DDA00}" type="presParOf" srcId="{05CC489D-648E-4EDF-A7DA-F7AAE9EBB28F}" destId="{11DBC0D8-B1FF-4E41-839E-818388866949}" srcOrd="7" destOrd="0" presId="urn:microsoft.com/office/officeart/2005/8/layout/hierarchy3"/>
    <dgm:cxn modelId="{97B6359A-E77D-498F-B6B7-2D5BBE2FC77E}" type="presParOf" srcId="{05CC489D-648E-4EDF-A7DA-F7AAE9EBB28F}" destId="{477C509B-6CDD-4BF8-98C0-ABBCD9AD1FBF}" srcOrd="8" destOrd="0" presId="urn:microsoft.com/office/officeart/2005/8/layout/hierarchy3"/>
    <dgm:cxn modelId="{22224FEA-B533-4AAA-91E3-675A776F5307}" type="presParOf" srcId="{05CC489D-648E-4EDF-A7DA-F7AAE9EBB28F}" destId="{98A6A37A-9701-4641-AFE0-EDCE68BAF84E}" srcOrd="9" destOrd="0" presId="urn:microsoft.com/office/officeart/2005/8/layout/hierarchy3"/>
    <dgm:cxn modelId="{7567E0B9-6707-4C36-BD75-CC69C91552D4}" type="presParOf" srcId="{05CC489D-648E-4EDF-A7DA-F7AAE9EBB28F}" destId="{137DCDBD-EFE8-4C1A-B75B-C74DCD24B2B9}" srcOrd="10" destOrd="0" presId="urn:microsoft.com/office/officeart/2005/8/layout/hierarchy3"/>
    <dgm:cxn modelId="{8DA6C788-E3DA-41EB-AC18-0A3DAB107443}" type="presParOf" srcId="{05CC489D-648E-4EDF-A7DA-F7AAE9EBB28F}" destId="{AE4CDED9-1FA1-4273-8D49-AFEF6F5E9682}" srcOrd="1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25D2A30-05C4-45AA-885E-E7BE4BED092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3DE6560-018C-4419-A52F-F2A6F9B97324}">
      <dgm:prSet phldrT="[Text]" custT="1"/>
      <dgm:spPr>
        <a:solidFill>
          <a:srgbClr val="C00000"/>
        </a:solidFill>
      </dgm:spPr>
      <dgm:t>
        <a:bodyPr/>
        <a:lstStyle/>
        <a:p>
          <a:r>
            <a:rPr lang="en-US" sz="2400" dirty="0" err="1" smtClean="0">
              <a:solidFill>
                <a:schemeClr val="tx1"/>
              </a:solidFill>
            </a:rPr>
            <a:t>Barang</a:t>
          </a:r>
          <a:r>
            <a:rPr lang="en-US" sz="2400" dirty="0" smtClean="0">
              <a:solidFill>
                <a:schemeClr val="tx1"/>
              </a:solidFill>
            </a:rPr>
            <a:t> </a:t>
          </a:r>
          <a:r>
            <a:rPr lang="en-US" sz="2400" dirty="0" err="1" smtClean="0">
              <a:solidFill>
                <a:schemeClr val="tx1"/>
              </a:solidFill>
            </a:rPr>
            <a:t>Kebutuhan</a:t>
          </a:r>
          <a:r>
            <a:rPr lang="en-US" sz="2400" dirty="0" smtClean="0">
              <a:solidFill>
                <a:schemeClr val="tx1"/>
              </a:solidFill>
            </a:rPr>
            <a:t> </a:t>
          </a:r>
          <a:r>
            <a:rPr lang="en-US" sz="2400" dirty="0" err="1" smtClean="0">
              <a:solidFill>
                <a:schemeClr val="tx1"/>
              </a:solidFill>
            </a:rPr>
            <a:t>Pokok</a:t>
          </a:r>
          <a:r>
            <a:rPr lang="en-US" sz="2400" dirty="0" smtClean="0">
              <a:solidFill>
                <a:schemeClr val="tx1"/>
              </a:solidFill>
            </a:rPr>
            <a:t>  (UU 42/2009) (1)</a:t>
          </a:r>
        </a:p>
      </dgm:t>
    </dgm:pt>
    <dgm:pt modelId="{6CA6BD77-EAEF-4F46-8BDD-E22CEF89CFA5}" type="parTrans" cxnId="{C8928FCF-90D6-433E-AAAC-D5F4D03573C5}">
      <dgm:prSet/>
      <dgm:spPr/>
      <dgm:t>
        <a:bodyPr/>
        <a:lstStyle/>
        <a:p>
          <a:endParaRPr lang="en-US"/>
        </a:p>
      </dgm:t>
    </dgm:pt>
    <dgm:pt modelId="{FA93F72B-577C-40D5-B1D0-8D6292C0EE42}" type="sibTrans" cxnId="{C8928FCF-90D6-433E-AAAC-D5F4D03573C5}">
      <dgm:prSet/>
      <dgm:spPr/>
      <dgm:t>
        <a:bodyPr/>
        <a:lstStyle/>
        <a:p>
          <a:endParaRPr lang="en-US"/>
        </a:p>
      </dgm:t>
    </dgm:pt>
    <dgm:pt modelId="{953CC7E6-830C-49B9-8B83-F8AEF39236DA}">
      <dgm:prSet/>
      <dgm:spPr>
        <a:solidFill>
          <a:srgbClr val="FFC000">
            <a:alpha val="90000"/>
          </a:srgbClr>
        </a:solidFill>
      </dgm:spPr>
      <dgm:t>
        <a:bodyPr/>
        <a:lstStyle/>
        <a:p>
          <a:r>
            <a:rPr lang="en-US" dirty="0" err="1" smtClean="0"/>
            <a:t>Beras</a:t>
          </a:r>
          <a:endParaRPr lang="en-US" dirty="0"/>
        </a:p>
      </dgm:t>
    </dgm:pt>
    <dgm:pt modelId="{EF4DD09C-515E-4DE9-8651-11A10695560F}" type="parTrans" cxnId="{5EC50F3E-7E72-4891-99FB-EDB3AEE5D7A9}">
      <dgm:prSet/>
      <dgm:spPr/>
      <dgm:t>
        <a:bodyPr/>
        <a:lstStyle/>
        <a:p>
          <a:endParaRPr lang="en-US"/>
        </a:p>
      </dgm:t>
    </dgm:pt>
    <dgm:pt modelId="{C938145A-BD1F-453F-91E5-D2EA0C94BFE9}" type="sibTrans" cxnId="{5EC50F3E-7E72-4891-99FB-EDB3AEE5D7A9}">
      <dgm:prSet/>
      <dgm:spPr/>
      <dgm:t>
        <a:bodyPr/>
        <a:lstStyle/>
        <a:p>
          <a:endParaRPr lang="en-US"/>
        </a:p>
      </dgm:t>
    </dgm:pt>
    <dgm:pt modelId="{8287EA24-EFDF-4EC5-A9E6-01406A37C64D}">
      <dgm:prSet/>
      <dgm:spPr>
        <a:solidFill>
          <a:srgbClr val="00B0F0">
            <a:alpha val="90000"/>
          </a:srgbClr>
        </a:solidFill>
      </dgm:spPr>
      <dgm:t>
        <a:bodyPr/>
        <a:lstStyle/>
        <a:p>
          <a:r>
            <a:rPr lang="en-US" dirty="0" err="1" smtClean="0"/>
            <a:t>Gabah</a:t>
          </a:r>
          <a:endParaRPr lang="en-US" dirty="0"/>
        </a:p>
      </dgm:t>
    </dgm:pt>
    <dgm:pt modelId="{0B15427D-FCFB-42A0-A6C5-4632D64E2CBD}" type="parTrans" cxnId="{C3CA2D97-FF50-4C9C-BCF3-0F68F78185CD}">
      <dgm:prSet/>
      <dgm:spPr/>
      <dgm:t>
        <a:bodyPr/>
        <a:lstStyle/>
        <a:p>
          <a:endParaRPr lang="en-US"/>
        </a:p>
      </dgm:t>
    </dgm:pt>
    <dgm:pt modelId="{2D5D10DA-3AFB-4B3A-B7A1-9E30F2834E7D}" type="sibTrans" cxnId="{C3CA2D97-FF50-4C9C-BCF3-0F68F78185CD}">
      <dgm:prSet/>
      <dgm:spPr/>
      <dgm:t>
        <a:bodyPr/>
        <a:lstStyle/>
        <a:p>
          <a:endParaRPr lang="en-US"/>
        </a:p>
      </dgm:t>
    </dgm:pt>
    <dgm:pt modelId="{F5AB1C6D-7E08-4A8C-B6AB-5B7BDC9A6E34}">
      <dgm:prSet/>
      <dgm:spPr>
        <a:solidFill>
          <a:srgbClr val="92D050">
            <a:alpha val="90000"/>
          </a:srgbClr>
        </a:solidFill>
      </dgm:spPr>
      <dgm:t>
        <a:bodyPr/>
        <a:lstStyle/>
        <a:p>
          <a:r>
            <a:rPr lang="en-US" dirty="0" err="1" smtClean="0"/>
            <a:t>Sagu</a:t>
          </a:r>
          <a:endParaRPr lang="en-US" dirty="0"/>
        </a:p>
      </dgm:t>
    </dgm:pt>
    <dgm:pt modelId="{10DCBBD4-CA75-423A-8241-0C23B84DDFCE}" type="parTrans" cxnId="{392A2F1F-22AD-4654-A099-F88D0A04222F}">
      <dgm:prSet/>
      <dgm:spPr/>
      <dgm:t>
        <a:bodyPr/>
        <a:lstStyle/>
        <a:p>
          <a:endParaRPr lang="en-US"/>
        </a:p>
      </dgm:t>
    </dgm:pt>
    <dgm:pt modelId="{B90F02B4-98FD-40B6-9604-51EB351C4BD0}" type="sibTrans" cxnId="{392A2F1F-22AD-4654-A099-F88D0A04222F}">
      <dgm:prSet/>
      <dgm:spPr/>
      <dgm:t>
        <a:bodyPr/>
        <a:lstStyle/>
        <a:p>
          <a:endParaRPr lang="en-US"/>
        </a:p>
      </dgm:t>
    </dgm:pt>
    <dgm:pt modelId="{00E5B04E-0547-4923-A3D3-FC7F63C72A89}">
      <dgm:prSet/>
      <dgm:spPr>
        <a:solidFill>
          <a:srgbClr val="7030A0">
            <a:alpha val="90000"/>
          </a:srgbClr>
        </a:solidFill>
      </dgm:spPr>
      <dgm:t>
        <a:bodyPr/>
        <a:lstStyle/>
        <a:p>
          <a:r>
            <a:rPr lang="en-US" dirty="0" err="1" smtClean="0">
              <a:solidFill>
                <a:schemeClr val="bg1"/>
              </a:solidFill>
            </a:rPr>
            <a:t>Kedelai</a:t>
          </a:r>
          <a:endParaRPr lang="en-US" dirty="0">
            <a:solidFill>
              <a:schemeClr val="bg1"/>
            </a:solidFill>
          </a:endParaRPr>
        </a:p>
      </dgm:t>
    </dgm:pt>
    <dgm:pt modelId="{00D6B09A-4250-462D-96B3-4BF717ECD4D8}" type="parTrans" cxnId="{D2EC1BA4-B4DB-4725-8D50-E6674F09F27E}">
      <dgm:prSet/>
      <dgm:spPr/>
      <dgm:t>
        <a:bodyPr/>
        <a:lstStyle/>
        <a:p>
          <a:endParaRPr lang="en-US"/>
        </a:p>
      </dgm:t>
    </dgm:pt>
    <dgm:pt modelId="{8FC2D3AB-3229-4425-8419-48E4FDD4B791}" type="sibTrans" cxnId="{D2EC1BA4-B4DB-4725-8D50-E6674F09F27E}">
      <dgm:prSet/>
      <dgm:spPr/>
      <dgm:t>
        <a:bodyPr/>
        <a:lstStyle/>
        <a:p>
          <a:endParaRPr lang="en-US"/>
        </a:p>
      </dgm:t>
    </dgm:pt>
    <dgm:pt modelId="{0A9C3755-3E3E-4C1F-8437-E1D8B38E4317}">
      <dgm:prSet/>
      <dgm:spPr>
        <a:solidFill>
          <a:schemeClr val="accent2">
            <a:lumMod val="60000"/>
            <a:lumOff val="40000"/>
            <a:alpha val="90000"/>
          </a:schemeClr>
        </a:solidFill>
      </dgm:spPr>
      <dgm:t>
        <a:bodyPr/>
        <a:lstStyle/>
        <a:p>
          <a:r>
            <a:rPr lang="en-US" dirty="0" err="1" smtClean="0"/>
            <a:t>Jagung</a:t>
          </a:r>
          <a:endParaRPr lang="en-US" dirty="0"/>
        </a:p>
      </dgm:t>
    </dgm:pt>
    <dgm:pt modelId="{9AF190DD-EF34-4FF7-954B-3F07584EA0A0}" type="parTrans" cxnId="{67E1C5AE-0D4C-45B1-8B71-B484976ACECE}">
      <dgm:prSet/>
      <dgm:spPr/>
      <dgm:t>
        <a:bodyPr/>
        <a:lstStyle/>
        <a:p>
          <a:endParaRPr lang="en-US"/>
        </a:p>
      </dgm:t>
    </dgm:pt>
    <dgm:pt modelId="{E5C7E805-689E-4926-AB6F-E6EB0290FA9C}" type="sibTrans" cxnId="{67E1C5AE-0D4C-45B1-8B71-B484976ACECE}">
      <dgm:prSet/>
      <dgm:spPr/>
      <dgm:t>
        <a:bodyPr/>
        <a:lstStyle/>
        <a:p>
          <a:endParaRPr lang="en-US"/>
        </a:p>
      </dgm:t>
    </dgm:pt>
    <dgm:pt modelId="{28DD07BC-9E5A-4CD2-B2C9-291562A82655}">
      <dgm:prSet/>
      <dgm:spPr>
        <a:solidFill>
          <a:srgbClr val="FF0000">
            <a:alpha val="90000"/>
          </a:srgbClr>
        </a:solidFill>
      </dgm:spPr>
      <dgm:t>
        <a:bodyPr/>
        <a:lstStyle/>
        <a:p>
          <a:r>
            <a:rPr lang="en-US" dirty="0" err="1" smtClean="0"/>
            <a:t>Garam</a:t>
          </a:r>
          <a:r>
            <a:rPr lang="en-US" dirty="0" smtClean="0"/>
            <a:t> (</a:t>
          </a:r>
          <a:r>
            <a:rPr lang="en-US" dirty="0" err="1" smtClean="0"/>
            <a:t>yodium</a:t>
          </a:r>
          <a:r>
            <a:rPr lang="en-US" dirty="0" smtClean="0"/>
            <a:t>/non-</a:t>
          </a:r>
          <a:r>
            <a:rPr lang="en-US" dirty="0" err="1" smtClean="0"/>
            <a:t>yodium</a:t>
          </a:r>
          <a:r>
            <a:rPr lang="en-US" dirty="0" smtClean="0"/>
            <a:t>)</a:t>
          </a:r>
          <a:endParaRPr lang="en-US" dirty="0"/>
        </a:p>
      </dgm:t>
    </dgm:pt>
    <dgm:pt modelId="{94266F11-B484-4677-882E-79962C68A46E}" type="parTrans" cxnId="{C770B7F3-D6E1-4F69-B20F-CD9C0F02A698}">
      <dgm:prSet/>
      <dgm:spPr/>
      <dgm:t>
        <a:bodyPr/>
        <a:lstStyle/>
        <a:p>
          <a:endParaRPr lang="en-US"/>
        </a:p>
      </dgm:t>
    </dgm:pt>
    <dgm:pt modelId="{A3F6CA28-8252-464F-8FAB-3105AF9E4422}" type="sibTrans" cxnId="{C770B7F3-D6E1-4F69-B20F-CD9C0F02A698}">
      <dgm:prSet/>
      <dgm:spPr/>
      <dgm:t>
        <a:bodyPr/>
        <a:lstStyle/>
        <a:p>
          <a:endParaRPr lang="en-US"/>
        </a:p>
      </dgm:t>
    </dgm:pt>
    <dgm:pt modelId="{822DC023-110B-4326-BA51-A256111E41F3}" type="pres">
      <dgm:prSet presAssocID="{225D2A30-05C4-45AA-885E-E7BE4BED0925}" presName="diagram" presStyleCnt="0">
        <dgm:presLayoutVars>
          <dgm:chPref val="1"/>
          <dgm:dir/>
          <dgm:animOne val="branch"/>
          <dgm:animLvl val="lvl"/>
          <dgm:resizeHandles/>
        </dgm:presLayoutVars>
      </dgm:prSet>
      <dgm:spPr/>
      <dgm:t>
        <a:bodyPr/>
        <a:lstStyle/>
        <a:p>
          <a:endParaRPr lang="en-US"/>
        </a:p>
      </dgm:t>
    </dgm:pt>
    <dgm:pt modelId="{B9A52179-DED4-4B8B-935A-597F12F309AB}" type="pres">
      <dgm:prSet presAssocID="{E3DE6560-018C-4419-A52F-F2A6F9B97324}" presName="root" presStyleCnt="0"/>
      <dgm:spPr/>
    </dgm:pt>
    <dgm:pt modelId="{3647EEBE-591C-49A4-8128-ADFB6FCF05A5}" type="pres">
      <dgm:prSet presAssocID="{E3DE6560-018C-4419-A52F-F2A6F9B97324}" presName="rootComposite" presStyleCnt="0"/>
      <dgm:spPr/>
    </dgm:pt>
    <dgm:pt modelId="{1E8349F4-722F-4878-972F-E78A78BFA436}" type="pres">
      <dgm:prSet presAssocID="{E3DE6560-018C-4419-A52F-F2A6F9B97324}" presName="rootText" presStyleLbl="node1" presStyleIdx="0" presStyleCnt="1" custScaleX="473849" custScaleY="186144"/>
      <dgm:spPr/>
      <dgm:t>
        <a:bodyPr/>
        <a:lstStyle/>
        <a:p>
          <a:endParaRPr lang="en-US"/>
        </a:p>
      </dgm:t>
    </dgm:pt>
    <dgm:pt modelId="{049F1AB0-9591-450E-B027-7C235A882EB3}" type="pres">
      <dgm:prSet presAssocID="{E3DE6560-018C-4419-A52F-F2A6F9B97324}" presName="rootConnector" presStyleLbl="node1" presStyleIdx="0" presStyleCnt="1"/>
      <dgm:spPr/>
      <dgm:t>
        <a:bodyPr/>
        <a:lstStyle/>
        <a:p>
          <a:endParaRPr lang="en-US"/>
        </a:p>
      </dgm:t>
    </dgm:pt>
    <dgm:pt modelId="{05CC489D-648E-4EDF-A7DA-F7AAE9EBB28F}" type="pres">
      <dgm:prSet presAssocID="{E3DE6560-018C-4419-A52F-F2A6F9B97324}" presName="childShape" presStyleCnt="0"/>
      <dgm:spPr/>
    </dgm:pt>
    <dgm:pt modelId="{DE993039-DA51-4BA9-BE60-483B43245826}" type="pres">
      <dgm:prSet presAssocID="{EF4DD09C-515E-4DE9-8651-11A10695560F}" presName="Name13" presStyleLbl="parChTrans1D2" presStyleIdx="0" presStyleCnt="6"/>
      <dgm:spPr/>
      <dgm:t>
        <a:bodyPr/>
        <a:lstStyle/>
        <a:p>
          <a:endParaRPr lang="en-US"/>
        </a:p>
      </dgm:t>
    </dgm:pt>
    <dgm:pt modelId="{1F5BCDD4-6C46-41E4-8E40-DD24416E7A45}" type="pres">
      <dgm:prSet presAssocID="{953CC7E6-830C-49B9-8B83-F8AEF39236DA}" presName="childText" presStyleLbl="bgAcc1" presStyleIdx="0" presStyleCnt="6" custScaleX="360512">
        <dgm:presLayoutVars>
          <dgm:bulletEnabled val="1"/>
        </dgm:presLayoutVars>
      </dgm:prSet>
      <dgm:spPr/>
      <dgm:t>
        <a:bodyPr/>
        <a:lstStyle/>
        <a:p>
          <a:endParaRPr lang="en-US"/>
        </a:p>
      </dgm:t>
    </dgm:pt>
    <dgm:pt modelId="{2A22D381-5DE6-4D5E-A723-6F41D058DED6}" type="pres">
      <dgm:prSet presAssocID="{0B15427D-FCFB-42A0-A6C5-4632D64E2CBD}" presName="Name13" presStyleLbl="parChTrans1D2" presStyleIdx="1" presStyleCnt="6"/>
      <dgm:spPr/>
      <dgm:t>
        <a:bodyPr/>
        <a:lstStyle/>
        <a:p>
          <a:endParaRPr lang="en-US"/>
        </a:p>
      </dgm:t>
    </dgm:pt>
    <dgm:pt modelId="{598FC38F-466A-49DA-8BA9-E5DC8FE9447F}" type="pres">
      <dgm:prSet presAssocID="{8287EA24-EFDF-4EC5-A9E6-01406A37C64D}" presName="childText" presStyleLbl="bgAcc1" presStyleIdx="1" presStyleCnt="6" custScaleX="361619">
        <dgm:presLayoutVars>
          <dgm:bulletEnabled val="1"/>
        </dgm:presLayoutVars>
      </dgm:prSet>
      <dgm:spPr/>
      <dgm:t>
        <a:bodyPr/>
        <a:lstStyle/>
        <a:p>
          <a:endParaRPr lang="en-US"/>
        </a:p>
      </dgm:t>
    </dgm:pt>
    <dgm:pt modelId="{72D2383F-3159-4E4B-8C43-12BB9247AA7B}" type="pres">
      <dgm:prSet presAssocID="{9AF190DD-EF34-4FF7-954B-3F07584EA0A0}" presName="Name13" presStyleLbl="parChTrans1D2" presStyleIdx="2" presStyleCnt="6"/>
      <dgm:spPr/>
      <dgm:t>
        <a:bodyPr/>
        <a:lstStyle/>
        <a:p>
          <a:endParaRPr lang="en-US"/>
        </a:p>
      </dgm:t>
    </dgm:pt>
    <dgm:pt modelId="{64031417-8E69-4500-996A-6B1732656E19}" type="pres">
      <dgm:prSet presAssocID="{0A9C3755-3E3E-4C1F-8437-E1D8B38E4317}" presName="childText" presStyleLbl="bgAcc1" presStyleIdx="2" presStyleCnt="6" custScaleX="363454">
        <dgm:presLayoutVars>
          <dgm:bulletEnabled val="1"/>
        </dgm:presLayoutVars>
      </dgm:prSet>
      <dgm:spPr/>
      <dgm:t>
        <a:bodyPr/>
        <a:lstStyle/>
        <a:p>
          <a:endParaRPr lang="en-US"/>
        </a:p>
      </dgm:t>
    </dgm:pt>
    <dgm:pt modelId="{A9DA2991-7716-485B-A9B0-A3835C41D3D2}" type="pres">
      <dgm:prSet presAssocID="{10DCBBD4-CA75-423A-8241-0C23B84DDFCE}" presName="Name13" presStyleLbl="parChTrans1D2" presStyleIdx="3" presStyleCnt="6"/>
      <dgm:spPr/>
      <dgm:t>
        <a:bodyPr/>
        <a:lstStyle/>
        <a:p>
          <a:endParaRPr lang="en-US"/>
        </a:p>
      </dgm:t>
    </dgm:pt>
    <dgm:pt modelId="{11DBC0D8-B1FF-4E41-839E-818388866949}" type="pres">
      <dgm:prSet presAssocID="{F5AB1C6D-7E08-4A8C-B6AB-5B7BDC9A6E34}" presName="childText" presStyleLbl="bgAcc1" presStyleIdx="3" presStyleCnt="6" custScaleX="360940">
        <dgm:presLayoutVars>
          <dgm:bulletEnabled val="1"/>
        </dgm:presLayoutVars>
      </dgm:prSet>
      <dgm:spPr/>
      <dgm:t>
        <a:bodyPr/>
        <a:lstStyle/>
        <a:p>
          <a:endParaRPr lang="en-US"/>
        </a:p>
      </dgm:t>
    </dgm:pt>
    <dgm:pt modelId="{477C509B-6CDD-4BF8-98C0-ABBCD9AD1FBF}" type="pres">
      <dgm:prSet presAssocID="{00D6B09A-4250-462D-96B3-4BF717ECD4D8}" presName="Name13" presStyleLbl="parChTrans1D2" presStyleIdx="4" presStyleCnt="6"/>
      <dgm:spPr/>
      <dgm:t>
        <a:bodyPr/>
        <a:lstStyle/>
        <a:p>
          <a:endParaRPr lang="en-US"/>
        </a:p>
      </dgm:t>
    </dgm:pt>
    <dgm:pt modelId="{98A6A37A-9701-4641-AFE0-EDCE68BAF84E}" type="pres">
      <dgm:prSet presAssocID="{00E5B04E-0547-4923-A3D3-FC7F63C72A89}" presName="childText" presStyleLbl="bgAcc1" presStyleIdx="4" presStyleCnt="6" custScaleX="359505">
        <dgm:presLayoutVars>
          <dgm:bulletEnabled val="1"/>
        </dgm:presLayoutVars>
      </dgm:prSet>
      <dgm:spPr/>
      <dgm:t>
        <a:bodyPr/>
        <a:lstStyle/>
        <a:p>
          <a:endParaRPr lang="en-US"/>
        </a:p>
      </dgm:t>
    </dgm:pt>
    <dgm:pt modelId="{137DCDBD-EFE8-4C1A-B75B-C74DCD24B2B9}" type="pres">
      <dgm:prSet presAssocID="{94266F11-B484-4677-882E-79962C68A46E}" presName="Name13" presStyleLbl="parChTrans1D2" presStyleIdx="5" presStyleCnt="6"/>
      <dgm:spPr/>
      <dgm:t>
        <a:bodyPr/>
        <a:lstStyle/>
        <a:p>
          <a:endParaRPr lang="en-US"/>
        </a:p>
      </dgm:t>
    </dgm:pt>
    <dgm:pt modelId="{AE4CDED9-1FA1-4273-8D49-AFEF6F5E9682}" type="pres">
      <dgm:prSet presAssocID="{28DD07BC-9E5A-4CD2-B2C9-291562A82655}" presName="childText" presStyleLbl="bgAcc1" presStyleIdx="5" presStyleCnt="6" custScaleX="365602">
        <dgm:presLayoutVars>
          <dgm:bulletEnabled val="1"/>
        </dgm:presLayoutVars>
      </dgm:prSet>
      <dgm:spPr/>
      <dgm:t>
        <a:bodyPr/>
        <a:lstStyle/>
        <a:p>
          <a:endParaRPr lang="en-US"/>
        </a:p>
      </dgm:t>
    </dgm:pt>
  </dgm:ptLst>
  <dgm:cxnLst>
    <dgm:cxn modelId="{DC79CE7B-FC88-4186-8765-4E71955A08A3}" type="presOf" srcId="{9AF190DD-EF34-4FF7-954B-3F07584EA0A0}" destId="{72D2383F-3159-4E4B-8C43-12BB9247AA7B}" srcOrd="0" destOrd="0" presId="urn:microsoft.com/office/officeart/2005/8/layout/hierarchy3"/>
    <dgm:cxn modelId="{42A48A0F-0980-4FE3-9153-0A0B85CD39DC}" type="presOf" srcId="{E3DE6560-018C-4419-A52F-F2A6F9B97324}" destId="{049F1AB0-9591-450E-B027-7C235A882EB3}" srcOrd="1" destOrd="0" presId="urn:microsoft.com/office/officeart/2005/8/layout/hierarchy3"/>
    <dgm:cxn modelId="{C3F7AEF8-940E-4A61-BEB1-D76E0B466780}" type="presOf" srcId="{94266F11-B484-4677-882E-79962C68A46E}" destId="{137DCDBD-EFE8-4C1A-B75B-C74DCD24B2B9}" srcOrd="0" destOrd="0" presId="urn:microsoft.com/office/officeart/2005/8/layout/hierarchy3"/>
    <dgm:cxn modelId="{2BB803B2-A61A-460B-A8A3-1B87F1F14F53}" type="presOf" srcId="{EF4DD09C-515E-4DE9-8651-11A10695560F}" destId="{DE993039-DA51-4BA9-BE60-483B43245826}" srcOrd="0" destOrd="0" presId="urn:microsoft.com/office/officeart/2005/8/layout/hierarchy3"/>
    <dgm:cxn modelId="{C3CA2D97-FF50-4C9C-BCF3-0F68F78185CD}" srcId="{E3DE6560-018C-4419-A52F-F2A6F9B97324}" destId="{8287EA24-EFDF-4EC5-A9E6-01406A37C64D}" srcOrd="1" destOrd="0" parTransId="{0B15427D-FCFB-42A0-A6C5-4632D64E2CBD}" sibTransId="{2D5D10DA-3AFB-4B3A-B7A1-9E30F2834E7D}"/>
    <dgm:cxn modelId="{2DE6ABF4-B85E-4C8E-84C6-9C3A8BCBDE4F}" type="presOf" srcId="{225D2A30-05C4-45AA-885E-E7BE4BED0925}" destId="{822DC023-110B-4326-BA51-A256111E41F3}" srcOrd="0" destOrd="0" presId="urn:microsoft.com/office/officeart/2005/8/layout/hierarchy3"/>
    <dgm:cxn modelId="{D0D0B967-552C-4E24-9BE7-F5755FAAB72A}" type="presOf" srcId="{10DCBBD4-CA75-423A-8241-0C23B84DDFCE}" destId="{A9DA2991-7716-485B-A9B0-A3835C41D3D2}" srcOrd="0" destOrd="0" presId="urn:microsoft.com/office/officeart/2005/8/layout/hierarchy3"/>
    <dgm:cxn modelId="{735DFB76-7215-4BBC-8B37-B03CEE52C99C}" type="presOf" srcId="{00D6B09A-4250-462D-96B3-4BF717ECD4D8}" destId="{477C509B-6CDD-4BF8-98C0-ABBCD9AD1FBF}" srcOrd="0" destOrd="0" presId="urn:microsoft.com/office/officeart/2005/8/layout/hierarchy3"/>
    <dgm:cxn modelId="{67E1C5AE-0D4C-45B1-8B71-B484976ACECE}" srcId="{E3DE6560-018C-4419-A52F-F2A6F9B97324}" destId="{0A9C3755-3E3E-4C1F-8437-E1D8B38E4317}" srcOrd="2" destOrd="0" parTransId="{9AF190DD-EF34-4FF7-954B-3F07584EA0A0}" sibTransId="{E5C7E805-689E-4926-AB6F-E6EB0290FA9C}"/>
    <dgm:cxn modelId="{392A2F1F-22AD-4654-A099-F88D0A04222F}" srcId="{E3DE6560-018C-4419-A52F-F2A6F9B97324}" destId="{F5AB1C6D-7E08-4A8C-B6AB-5B7BDC9A6E34}" srcOrd="3" destOrd="0" parTransId="{10DCBBD4-CA75-423A-8241-0C23B84DDFCE}" sibTransId="{B90F02B4-98FD-40B6-9604-51EB351C4BD0}"/>
    <dgm:cxn modelId="{7EEA5B87-323A-43A0-B6C1-B779149C67F5}" type="presOf" srcId="{28DD07BC-9E5A-4CD2-B2C9-291562A82655}" destId="{AE4CDED9-1FA1-4273-8D49-AFEF6F5E9682}" srcOrd="0" destOrd="0" presId="urn:microsoft.com/office/officeart/2005/8/layout/hierarchy3"/>
    <dgm:cxn modelId="{4E02B35F-B078-4BC4-AE63-3D0E474CA228}" type="presOf" srcId="{8287EA24-EFDF-4EC5-A9E6-01406A37C64D}" destId="{598FC38F-466A-49DA-8BA9-E5DC8FE9447F}" srcOrd="0" destOrd="0" presId="urn:microsoft.com/office/officeart/2005/8/layout/hierarchy3"/>
    <dgm:cxn modelId="{F312248A-2D4E-4FB7-9945-92C0D10DABB7}" type="presOf" srcId="{00E5B04E-0547-4923-A3D3-FC7F63C72A89}" destId="{98A6A37A-9701-4641-AFE0-EDCE68BAF84E}" srcOrd="0" destOrd="0" presId="urn:microsoft.com/office/officeart/2005/8/layout/hierarchy3"/>
    <dgm:cxn modelId="{C770B7F3-D6E1-4F69-B20F-CD9C0F02A698}" srcId="{E3DE6560-018C-4419-A52F-F2A6F9B97324}" destId="{28DD07BC-9E5A-4CD2-B2C9-291562A82655}" srcOrd="5" destOrd="0" parTransId="{94266F11-B484-4677-882E-79962C68A46E}" sibTransId="{A3F6CA28-8252-464F-8FAB-3105AF9E4422}"/>
    <dgm:cxn modelId="{E6583B59-9B48-4D37-84B1-0828025DE11A}" type="presOf" srcId="{0A9C3755-3E3E-4C1F-8437-E1D8B38E4317}" destId="{64031417-8E69-4500-996A-6B1732656E19}" srcOrd="0" destOrd="0" presId="urn:microsoft.com/office/officeart/2005/8/layout/hierarchy3"/>
    <dgm:cxn modelId="{03D84D37-F937-4A20-B2A7-E716EE9C1EA6}" type="presOf" srcId="{953CC7E6-830C-49B9-8B83-F8AEF39236DA}" destId="{1F5BCDD4-6C46-41E4-8E40-DD24416E7A45}" srcOrd="0" destOrd="0" presId="urn:microsoft.com/office/officeart/2005/8/layout/hierarchy3"/>
    <dgm:cxn modelId="{C8928FCF-90D6-433E-AAAC-D5F4D03573C5}" srcId="{225D2A30-05C4-45AA-885E-E7BE4BED0925}" destId="{E3DE6560-018C-4419-A52F-F2A6F9B97324}" srcOrd="0" destOrd="0" parTransId="{6CA6BD77-EAEF-4F46-8BDD-E22CEF89CFA5}" sibTransId="{FA93F72B-577C-40D5-B1D0-8D6292C0EE42}"/>
    <dgm:cxn modelId="{5CC734FF-FE87-449C-8001-A3CBBD9C748A}" type="presOf" srcId="{F5AB1C6D-7E08-4A8C-B6AB-5B7BDC9A6E34}" destId="{11DBC0D8-B1FF-4E41-839E-818388866949}" srcOrd="0" destOrd="0" presId="urn:microsoft.com/office/officeart/2005/8/layout/hierarchy3"/>
    <dgm:cxn modelId="{D2EC1BA4-B4DB-4725-8D50-E6674F09F27E}" srcId="{E3DE6560-018C-4419-A52F-F2A6F9B97324}" destId="{00E5B04E-0547-4923-A3D3-FC7F63C72A89}" srcOrd="4" destOrd="0" parTransId="{00D6B09A-4250-462D-96B3-4BF717ECD4D8}" sibTransId="{8FC2D3AB-3229-4425-8419-48E4FDD4B791}"/>
    <dgm:cxn modelId="{26D64508-3CE1-4CDC-AD29-30789366D9D6}" type="presOf" srcId="{E3DE6560-018C-4419-A52F-F2A6F9B97324}" destId="{1E8349F4-722F-4878-972F-E78A78BFA436}" srcOrd="0" destOrd="0" presId="urn:microsoft.com/office/officeart/2005/8/layout/hierarchy3"/>
    <dgm:cxn modelId="{5EC50F3E-7E72-4891-99FB-EDB3AEE5D7A9}" srcId="{E3DE6560-018C-4419-A52F-F2A6F9B97324}" destId="{953CC7E6-830C-49B9-8B83-F8AEF39236DA}" srcOrd="0" destOrd="0" parTransId="{EF4DD09C-515E-4DE9-8651-11A10695560F}" sibTransId="{C938145A-BD1F-453F-91E5-D2EA0C94BFE9}"/>
    <dgm:cxn modelId="{7A04C99D-B819-4725-9BAF-FF6A0A512C43}" type="presOf" srcId="{0B15427D-FCFB-42A0-A6C5-4632D64E2CBD}" destId="{2A22D381-5DE6-4D5E-A723-6F41D058DED6}" srcOrd="0" destOrd="0" presId="urn:microsoft.com/office/officeart/2005/8/layout/hierarchy3"/>
    <dgm:cxn modelId="{70481998-2D47-4134-ACEA-D80BE489AA87}" type="presParOf" srcId="{822DC023-110B-4326-BA51-A256111E41F3}" destId="{B9A52179-DED4-4B8B-935A-597F12F309AB}" srcOrd="0" destOrd="0" presId="urn:microsoft.com/office/officeart/2005/8/layout/hierarchy3"/>
    <dgm:cxn modelId="{8593C13F-C061-436E-84E1-E80F3783A468}" type="presParOf" srcId="{B9A52179-DED4-4B8B-935A-597F12F309AB}" destId="{3647EEBE-591C-49A4-8128-ADFB6FCF05A5}" srcOrd="0" destOrd="0" presId="urn:microsoft.com/office/officeart/2005/8/layout/hierarchy3"/>
    <dgm:cxn modelId="{648FC4D2-2B38-465A-B4CE-5DCFFB9AA507}" type="presParOf" srcId="{3647EEBE-591C-49A4-8128-ADFB6FCF05A5}" destId="{1E8349F4-722F-4878-972F-E78A78BFA436}" srcOrd="0" destOrd="0" presId="urn:microsoft.com/office/officeart/2005/8/layout/hierarchy3"/>
    <dgm:cxn modelId="{FE6A9CD5-8AEF-4E9F-AC4D-51B79ADAED48}" type="presParOf" srcId="{3647EEBE-591C-49A4-8128-ADFB6FCF05A5}" destId="{049F1AB0-9591-450E-B027-7C235A882EB3}" srcOrd="1" destOrd="0" presId="urn:microsoft.com/office/officeart/2005/8/layout/hierarchy3"/>
    <dgm:cxn modelId="{FEBA440C-BEC8-4872-9B07-310EE4158DAD}" type="presParOf" srcId="{B9A52179-DED4-4B8B-935A-597F12F309AB}" destId="{05CC489D-648E-4EDF-A7DA-F7AAE9EBB28F}" srcOrd="1" destOrd="0" presId="urn:microsoft.com/office/officeart/2005/8/layout/hierarchy3"/>
    <dgm:cxn modelId="{E46E2FC0-D0F7-4761-9038-5FEA222352B0}" type="presParOf" srcId="{05CC489D-648E-4EDF-A7DA-F7AAE9EBB28F}" destId="{DE993039-DA51-4BA9-BE60-483B43245826}" srcOrd="0" destOrd="0" presId="urn:microsoft.com/office/officeart/2005/8/layout/hierarchy3"/>
    <dgm:cxn modelId="{7012B87C-0A56-4CE6-BDC9-1788CF394B6E}" type="presParOf" srcId="{05CC489D-648E-4EDF-A7DA-F7AAE9EBB28F}" destId="{1F5BCDD4-6C46-41E4-8E40-DD24416E7A45}" srcOrd="1" destOrd="0" presId="urn:microsoft.com/office/officeart/2005/8/layout/hierarchy3"/>
    <dgm:cxn modelId="{7DCEFE79-FE38-43CB-AF07-13AF1EC5C3B4}" type="presParOf" srcId="{05CC489D-648E-4EDF-A7DA-F7AAE9EBB28F}" destId="{2A22D381-5DE6-4D5E-A723-6F41D058DED6}" srcOrd="2" destOrd="0" presId="urn:microsoft.com/office/officeart/2005/8/layout/hierarchy3"/>
    <dgm:cxn modelId="{71464F65-6BDD-4141-973C-CD1C260CB644}" type="presParOf" srcId="{05CC489D-648E-4EDF-A7DA-F7AAE9EBB28F}" destId="{598FC38F-466A-49DA-8BA9-E5DC8FE9447F}" srcOrd="3" destOrd="0" presId="urn:microsoft.com/office/officeart/2005/8/layout/hierarchy3"/>
    <dgm:cxn modelId="{6C3B669F-4A27-44A7-B951-70D0FD5D801A}" type="presParOf" srcId="{05CC489D-648E-4EDF-A7DA-F7AAE9EBB28F}" destId="{72D2383F-3159-4E4B-8C43-12BB9247AA7B}" srcOrd="4" destOrd="0" presId="urn:microsoft.com/office/officeart/2005/8/layout/hierarchy3"/>
    <dgm:cxn modelId="{7A2A04CD-9A25-4DDD-8DE6-9888F2A45A27}" type="presParOf" srcId="{05CC489D-648E-4EDF-A7DA-F7AAE9EBB28F}" destId="{64031417-8E69-4500-996A-6B1732656E19}" srcOrd="5" destOrd="0" presId="urn:microsoft.com/office/officeart/2005/8/layout/hierarchy3"/>
    <dgm:cxn modelId="{B6055706-C54F-4ADD-8A78-8958E8849CD8}" type="presParOf" srcId="{05CC489D-648E-4EDF-A7DA-F7AAE9EBB28F}" destId="{A9DA2991-7716-485B-A9B0-A3835C41D3D2}" srcOrd="6" destOrd="0" presId="urn:microsoft.com/office/officeart/2005/8/layout/hierarchy3"/>
    <dgm:cxn modelId="{4F549E52-4471-433D-8F59-BB2E99FD2482}" type="presParOf" srcId="{05CC489D-648E-4EDF-A7DA-F7AAE9EBB28F}" destId="{11DBC0D8-B1FF-4E41-839E-818388866949}" srcOrd="7" destOrd="0" presId="urn:microsoft.com/office/officeart/2005/8/layout/hierarchy3"/>
    <dgm:cxn modelId="{CAD77EBF-AED3-45E0-B4C7-AAD8C663E50A}" type="presParOf" srcId="{05CC489D-648E-4EDF-A7DA-F7AAE9EBB28F}" destId="{477C509B-6CDD-4BF8-98C0-ABBCD9AD1FBF}" srcOrd="8" destOrd="0" presId="urn:microsoft.com/office/officeart/2005/8/layout/hierarchy3"/>
    <dgm:cxn modelId="{096E239E-653E-4196-A320-BFF67DF67C7A}" type="presParOf" srcId="{05CC489D-648E-4EDF-A7DA-F7AAE9EBB28F}" destId="{98A6A37A-9701-4641-AFE0-EDCE68BAF84E}" srcOrd="9" destOrd="0" presId="urn:microsoft.com/office/officeart/2005/8/layout/hierarchy3"/>
    <dgm:cxn modelId="{8075E4CC-C0DC-437B-9B18-926208B325ED}" type="presParOf" srcId="{05CC489D-648E-4EDF-A7DA-F7AAE9EBB28F}" destId="{137DCDBD-EFE8-4C1A-B75B-C74DCD24B2B9}" srcOrd="10" destOrd="0" presId="urn:microsoft.com/office/officeart/2005/8/layout/hierarchy3"/>
    <dgm:cxn modelId="{04B4E415-FA49-4EF8-AFF9-9B7E8AD38F3F}" type="presParOf" srcId="{05CC489D-648E-4EDF-A7DA-F7AAE9EBB28F}" destId="{AE4CDED9-1FA1-4273-8D49-AFEF6F5E9682}" srcOrd="11"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113580-E42C-48DD-9C3F-E4ABFF5CE08E}" type="doc">
      <dgm:prSet loTypeId="urn:microsoft.com/office/officeart/2005/8/layout/vList3#1" loCatId="list" qsTypeId="urn:microsoft.com/office/officeart/2005/8/quickstyle/simple1" qsCatId="simple" csTypeId="urn:microsoft.com/office/officeart/2005/8/colors/colorful5" csCatId="colorful" phldr="1"/>
      <dgm:spPr/>
      <dgm:t>
        <a:bodyPr/>
        <a:lstStyle/>
        <a:p>
          <a:endParaRPr lang="en-US"/>
        </a:p>
      </dgm:t>
    </dgm:pt>
    <dgm:pt modelId="{357BB5A1-C0D0-48F7-827E-ECC273B46914}">
      <dgm:prSet phldrT="[Text]" custT="1"/>
      <dgm:spPr/>
      <dgm:t>
        <a:bodyPr/>
        <a:lstStyle/>
        <a:p>
          <a:r>
            <a:rPr lang="en-US" sz="2200" b="0" dirty="0" err="1" smtClean="0"/>
            <a:t>Meningkatkan</a:t>
          </a:r>
          <a:r>
            <a:rPr lang="en-US" sz="2200" b="0" dirty="0" smtClean="0"/>
            <a:t> </a:t>
          </a:r>
          <a:r>
            <a:rPr lang="id-ID" sz="2200" b="0" dirty="0" smtClean="0"/>
            <a:t>kepastian hukum</a:t>
          </a:r>
          <a:endParaRPr lang="en-US" sz="2200" dirty="0"/>
        </a:p>
      </dgm:t>
    </dgm:pt>
    <dgm:pt modelId="{44C8E4E1-BCB7-4668-9758-FDE121162646}" type="parTrans" cxnId="{5616B939-A83D-4628-AE78-9153D7BDFF37}">
      <dgm:prSet/>
      <dgm:spPr/>
      <dgm:t>
        <a:bodyPr/>
        <a:lstStyle/>
        <a:p>
          <a:endParaRPr lang="en-US"/>
        </a:p>
      </dgm:t>
    </dgm:pt>
    <dgm:pt modelId="{2BB70D13-AEDC-4DD4-B965-C1D5472AA713}" type="sibTrans" cxnId="{5616B939-A83D-4628-AE78-9153D7BDFF37}">
      <dgm:prSet/>
      <dgm:spPr/>
      <dgm:t>
        <a:bodyPr/>
        <a:lstStyle/>
        <a:p>
          <a:endParaRPr lang="en-US"/>
        </a:p>
      </dgm:t>
    </dgm:pt>
    <dgm:pt modelId="{395CBABB-2EA2-455A-B221-85CA71967F0E}">
      <dgm:prSet phldrT="[Text]" custT="1"/>
      <dgm:spPr/>
      <dgm:t>
        <a:bodyPr/>
        <a:lstStyle/>
        <a:p>
          <a:r>
            <a:rPr lang="id-ID" sz="2200" b="0" dirty="0" smtClean="0"/>
            <a:t>Menyederhanakan sistem </a:t>
          </a:r>
          <a:r>
            <a:rPr lang="en-US" sz="2200" b="0" dirty="0" smtClean="0"/>
            <a:t>PPN</a:t>
          </a:r>
          <a:endParaRPr lang="en-US" sz="2200" dirty="0"/>
        </a:p>
      </dgm:t>
    </dgm:pt>
    <dgm:pt modelId="{B740D115-0C12-4FF5-BDAB-0FE9D1551626}" type="parTrans" cxnId="{A991B02F-08B7-41A2-903A-0DD3C10D5DB0}">
      <dgm:prSet/>
      <dgm:spPr/>
      <dgm:t>
        <a:bodyPr/>
        <a:lstStyle/>
        <a:p>
          <a:endParaRPr lang="en-US"/>
        </a:p>
      </dgm:t>
    </dgm:pt>
    <dgm:pt modelId="{77934F47-8E54-4905-8ADA-F0981B5EE9EC}" type="sibTrans" cxnId="{A991B02F-08B7-41A2-903A-0DD3C10D5DB0}">
      <dgm:prSet/>
      <dgm:spPr/>
      <dgm:t>
        <a:bodyPr/>
        <a:lstStyle/>
        <a:p>
          <a:endParaRPr lang="en-US"/>
        </a:p>
      </dgm:t>
    </dgm:pt>
    <dgm:pt modelId="{44DD3595-9346-456D-B7D9-14404AC95A29}">
      <dgm:prSet phldrT="[Text]" custT="1"/>
      <dgm:spPr/>
      <dgm:t>
        <a:bodyPr/>
        <a:lstStyle/>
        <a:p>
          <a:r>
            <a:rPr lang="id-ID" sz="2200" b="0" dirty="0" smtClean="0"/>
            <a:t>Mengurangi </a:t>
          </a:r>
          <a:r>
            <a:rPr lang="en-US" sz="2200" b="0" dirty="0" smtClean="0"/>
            <a:t>b</a:t>
          </a:r>
          <a:r>
            <a:rPr lang="id-ID" sz="2200" b="0" dirty="0" smtClean="0"/>
            <a:t>iaya </a:t>
          </a:r>
          <a:r>
            <a:rPr lang="en-US" sz="2200" b="0" dirty="0" smtClean="0"/>
            <a:t>k</a:t>
          </a:r>
          <a:r>
            <a:rPr lang="id-ID" sz="2200" b="0" dirty="0" smtClean="0"/>
            <a:t>epatuhan</a:t>
          </a:r>
          <a:endParaRPr lang="en-US" sz="2200" dirty="0"/>
        </a:p>
      </dgm:t>
    </dgm:pt>
    <dgm:pt modelId="{0415CB1A-30D4-4BB2-A949-88AEBE33D504}" type="parTrans" cxnId="{D0DF4F66-2308-4A53-9325-91A3D45349FC}">
      <dgm:prSet/>
      <dgm:spPr/>
      <dgm:t>
        <a:bodyPr/>
        <a:lstStyle/>
        <a:p>
          <a:endParaRPr lang="en-US"/>
        </a:p>
      </dgm:t>
    </dgm:pt>
    <dgm:pt modelId="{D8F85EB1-821B-4725-856F-93F82A6B8B9B}" type="sibTrans" cxnId="{D0DF4F66-2308-4A53-9325-91A3D45349FC}">
      <dgm:prSet/>
      <dgm:spPr/>
      <dgm:t>
        <a:bodyPr/>
        <a:lstStyle/>
        <a:p>
          <a:endParaRPr lang="en-US"/>
        </a:p>
      </dgm:t>
    </dgm:pt>
    <dgm:pt modelId="{A733CF1C-8149-4C3B-A03D-5EE3E7F8D65F}">
      <dgm:prSet phldrT="[Text]" custT="1"/>
      <dgm:spPr/>
      <dgm:t>
        <a:bodyPr/>
        <a:lstStyle/>
        <a:p>
          <a:r>
            <a:rPr lang="id-ID" sz="2200" b="0" dirty="0" smtClean="0"/>
            <a:t>Meningkatk</a:t>
          </a:r>
          <a:r>
            <a:rPr lang="en-US" sz="2200" b="0" dirty="0" smtClean="0"/>
            <a:t>a</a:t>
          </a:r>
          <a:r>
            <a:rPr lang="id-ID" sz="2200" b="0" dirty="0" smtClean="0"/>
            <a:t>n </a:t>
          </a:r>
          <a:r>
            <a:rPr lang="en-US" sz="2200" b="0" dirty="0" smtClean="0"/>
            <a:t>k</a:t>
          </a:r>
          <a:r>
            <a:rPr lang="id-ID" sz="2200" b="0" dirty="0" smtClean="0"/>
            <a:t>epatuhan Wajib Pajak</a:t>
          </a:r>
          <a:endParaRPr lang="en-US" sz="2200" dirty="0"/>
        </a:p>
      </dgm:t>
    </dgm:pt>
    <dgm:pt modelId="{DA35594B-A62F-418B-AA98-8C94B14F5993}" type="parTrans" cxnId="{5FE92D16-CEAB-4B0D-9CB8-08BA708F8BB5}">
      <dgm:prSet/>
      <dgm:spPr/>
      <dgm:t>
        <a:bodyPr/>
        <a:lstStyle/>
        <a:p>
          <a:endParaRPr lang="en-US"/>
        </a:p>
      </dgm:t>
    </dgm:pt>
    <dgm:pt modelId="{A3F92EA4-61C1-445D-BE6E-AE4B9A459FCC}" type="sibTrans" cxnId="{5FE92D16-CEAB-4B0D-9CB8-08BA708F8BB5}">
      <dgm:prSet/>
      <dgm:spPr/>
      <dgm:t>
        <a:bodyPr/>
        <a:lstStyle/>
        <a:p>
          <a:endParaRPr lang="en-US"/>
        </a:p>
      </dgm:t>
    </dgm:pt>
    <dgm:pt modelId="{091494A7-CE77-4CC4-BF6B-0232ED702CEF}">
      <dgm:prSet phldrT="[Text]" custT="1"/>
      <dgm:spPr/>
      <dgm:t>
        <a:bodyPr/>
        <a:lstStyle/>
        <a:p>
          <a:r>
            <a:rPr lang="en-US" sz="2200" b="0" dirty="0" err="1" smtClean="0"/>
            <a:t>Mengamankan</a:t>
          </a:r>
          <a:r>
            <a:rPr lang="id-ID" sz="2200" b="0" dirty="0" smtClean="0"/>
            <a:t> </a:t>
          </a:r>
          <a:r>
            <a:rPr lang="en-US" sz="2200" b="0" dirty="0" smtClean="0"/>
            <a:t>p</a:t>
          </a:r>
          <a:r>
            <a:rPr lang="id-ID" sz="2200" b="0" dirty="0" smtClean="0"/>
            <a:t>enerimaan </a:t>
          </a:r>
          <a:r>
            <a:rPr lang="en-US" sz="2200" b="0" dirty="0" smtClean="0"/>
            <a:t>p</a:t>
          </a:r>
          <a:r>
            <a:rPr lang="id-ID" sz="2200" b="0" dirty="0" smtClean="0"/>
            <a:t>ajak</a:t>
          </a:r>
          <a:endParaRPr lang="en-US" sz="2200" dirty="0"/>
        </a:p>
      </dgm:t>
    </dgm:pt>
    <dgm:pt modelId="{36B89A96-D18A-4B36-A283-EEF8A38643C3}" type="parTrans" cxnId="{F100F539-B827-4904-9AAE-F3838709698B}">
      <dgm:prSet/>
      <dgm:spPr/>
      <dgm:t>
        <a:bodyPr/>
        <a:lstStyle/>
        <a:p>
          <a:endParaRPr lang="en-US"/>
        </a:p>
      </dgm:t>
    </dgm:pt>
    <dgm:pt modelId="{D2DD6857-BAB5-4158-9725-523CB46C4651}" type="sibTrans" cxnId="{F100F539-B827-4904-9AAE-F3838709698B}">
      <dgm:prSet/>
      <dgm:spPr/>
      <dgm:t>
        <a:bodyPr/>
        <a:lstStyle/>
        <a:p>
          <a:endParaRPr lang="en-US"/>
        </a:p>
      </dgm:t>
    </dgm:pt>
    <dgm:pt modelId="{BFC665BA-7AAE-4419-9758-237D2E25EFE6}">
      <dgm:prSet phldrT="[Text]" custT="1"/>
      <dgm:spPr/>
      <dgm:t>
        <a:bodyPr/>
        <a:lstStyle/>
        <a:p>
          <a:r>
            <a:rPr lang="en-US" sz="2200" b="0" dirty="0" err="1" smtClean="0"/>
            <a:t>Mengurangi</a:t>
          </a:r>
          <a:r>
            <a:rPr lang="en-US" sz="2200" b="0" dirty="0" smtClean="0"/>
            <a:t> </a:t>
          </a:r>
          <a:r>
            <a:rPr lang="en-US" sz="2200" b="0" dirty="0" err="1" smtClean="0"/>
            <a:t>distorsi</a:t>
          </a:r>
          <a:r>
            <a:rPr lang="en-US" sz="2200" b="0" dirty="0" smtClean="0"/>
            <a:t> dan </a:t>
          </a:r>
          <a:r>
            <a:rPr lang="en-US" sz="2200" b="0" dirty="0" err="1" smtClean="0"/>
            <a:t>peningkatan</a:t>
          </a:r>
          <a:r>
            <a:rPr lang="en-US" sz="2200" b="0" dirty="0" smtClean="0"/>
            <a:t> kegiatan </a:t>
          </a:r>
          <a:r>
            <a:rPr lang="en-US" sz="2200" b="0" dirty="0" err="1" smtClean="0"/>
            <a:t>ekonomi</a:t>
          </a:r>
          <a:endParaRPr lang="en-US" sz="2200" dirty="0"/>
        </a:p>
      </dgm:t>
    </dgm:pt>
    <dgm:pt modelId="{21DCF344-5572-43B1-9450-2A8CC70937D8}" type="parTrans" cxnId="{014FDF57-3DAC-4A55-92F9-87B17FA2FF9E}">
      <dgm:prSet/>
      <dgm:spPr/>
      <dgm:t>
        <a:bodyPr/>
        <a:lstStyle/>
        <a:p>
          <a:endParaRPr lang="en-US"/>
        </a:p>
      </dgm:t>
    </dgm:pt>
    <dgm:pt modelId="{7D871AEC-C276-4225-8718-89711133761A}" type="sibTrans" cxnId="{014FDF57-3DAC-4A55-92F9-87B17FA2FF9E}">
      <dgm:prSet/>
      <dgm:spPr/>
      <dgm:t>
        <a:bodyPr/>
        <a:lstStyle/>
        <a:p>
          <a:endParaRPr lang="en-US"/>
        </a:p>
      </dgm:t>
    </dgm:pt>
    <dgm:pt modelId="{92970B83-36FB-4814-A674-B3447CEF1F89}" type="pres">
      <dgm:prSet presAssocID="{B3113580-E42C-48DD-9C3F-E4ABFF5CE08E}" presName="linearFlow" presStyleCnt="0">
        <dgm:presLayoutVars>
          <dgm:dir/>
          <dgm:resizeHandles val="exact"/>
        </dgm:presLayoutVars>
      </dgm:prSet>
      <dgm:spPr/>
      <dgm:t>
        <a:bodyPr/>
        <a:lstStyle/>
        <a:p>
          <a:endParaRPr lang="en-US"/>
        </a:p>
      </dgm:t>
    </dgm:pt>
    <dgm:pt modelId="{4BA0133F-A27D-4A85-B5D4-D51ED9A23431}" type="pres">
      <dgm:prSet presAssocID="{357BB5A1-C0D0-48F7-827E-ECC273B46914}" presName="composite" presStyleCnt="0"/>
      <dgm:spPr/>
    </dgm:pt>
    <dgm:pt modelId="{AD3BE7C3-52F5-411E-A5BB-9E44DE4AF3F7}" type="pres">
      <dgm:prSet presAssocID="{357BB5A1-C0D0-48F7-827E-ECC273B46914}" presName="imgShp" presStyleLbl="fgImgPlace1" presStyleIdx="0" presStyleCnt="6"/>
      <dgm:spPr/>
    </dgm:pt>
    <dgm:pt modelId="{F771BFF7-4FD7-47EA-BEEC-EE163BA83CB3}" type="pres">
      <dgm:prSet presAssocID="{357BB5A1-C0D0-48F7-827E-ECC273B46914}" presName="txShp" presStyleLbl="node1" presStyleIdx="0" presStyleCnt="6">
        <dgm:presLayoutVars>
          <dgm:bulletEnabled val="1"/>
        </dgm:presLayoutVars>
      </dgm:prSet>
      <dgm:spPr/>
      <dgm:t>
        <a:bodyPr/>
        <a:lstStyle/>
        <a:p>
          <a:endParaRPr lang="en-US"/>
        </a:p>
      </dgm:t>
    </dgm:pt>
    <dgm:pt modelId="{F54563B1-AE04-4654-AD51-2B817DF215E2}" type="pres">
      <dgm:prSet presAssocID="{2BB70D13-AEDC-4DD4-B965-C1D5472AA713}" presName="spacing" presStyleCnt="0"/>
      <dgm:spPr/>
    </dgm:pt>
    <dgm:pt modelId="{6F9390C8-B844-4FAD-8177-73DB050A2DF8}" type="pres">
      <dgm:prSet presAssocID="{395CBABB-2EA2-455A-B221-85CA71967F0E}" presName="composite" presStyleCnt="0"/>
      <dgm:spPr/>
    </dgm:pt>
    <dgm:pt modelId="{C7786575-C98B-45F3-93E0-F2C174AB4765}" type="pres">
      <dgm:prSet presAssocID="{395CBABB-2EA2-455A-B221-85CA71967F0E}" presName="imgShp" presStyleLbl="fgImgPlace1" presStyleIdx="1" presStyleCnt="6"/>
      <dgm:spPr/>
    </dgm:pt>
    <dgm:pt modelId="{F29E4C89-F587-4968-900C-2506AE04A845}" type="pres">
      <dgm:prSet presAssocID="{395CBABB-2EA2-455A-B221-85CA71967F0E}" presName="txShp" presStyleLbl="node1" presStyleIdx="1" presStyleCnt="6">
        <dgm:presLayoutVars>
          <dgm:bulletEnabled val="1"/>
        </dgm:presLayoutVars>
      </dgm:prSet>
      <dgm:spPr/>
      <dgm:t>
        <a:bodyPr/>
        <a:lstStyle/>
        <a:p>
          <a:endParaRPr lang="en-US"/>
        </a:p>
      </dgm:t>
    </dgm:pt>
    <dgm:pt modelId="{C581F61B-A1CE-49AA-9551-F91CF2CCEBDE}" type="pres">
      <dgm:prSet presAssocID="{77934F47-8E54-4905-8ADA-F0981B5EE9EC}" presName="spacing" presStyleCnt="0"/>
      <dgm:spPr/>
    </dgm:pt>
    <dgm:pt modelId="{9E1CA5A0-077A-41A8-B266-867EDD34FFC3}" type="pres">
      <dgm:prSet presAssocID="{44DD3595-9346-456D-B7D9-14404AC95A29}" presName="composite" presStyleCnt="0"/>
      <dgm:spPr/>
    </dgm:pt>
    <dgm:pt modelId="{8FC2217F-8B94-46E4-8677-9220EF4DD806}" type="pres">
      <dgm:prSet presAssocID="{44DD3595-9346-456D-B7D9-14404AC95A29}" presName="imgShp" presStyleLbl="fgImgPlace1" presStyleIdx="2" presStyleCnt="6"/>
      <dgm:spPr/>
    </dgm:pt>
    <dgm:pt modelId="{44FFE45A-060D-4A61-8370-905DD825C8AF}" type="pres">
      <dgm:prSet presAssocID="{44DD3595-9346-456D-B7D9-14404AC95A29}" presName="txShp" presStyleLbl="node1" presStyleIdx="2" presStyleCnt="6">
        <dgm:presLayoutVars>
          <dgm:bulletEnabled val="1"/>
        </dgm:presLayoutVars>
      </dgm:prSet>
      <dgm:spPr/>
      <dgm:t>
        <a:bodyPr/>
        <a:lstStyle/>
        <a:p>
          <a:endParaRPr lang="en-US"/>
        </a:p>
      </dgm:t>
    </dgm:pt>
    <dgm:pt modelId="{85397716-D901-45B3-B2BA-D23A82AD0EC5}" type="pres">
      <dgm:prSet presAssocID="{D8F85EB1-821B-4725-856F-93F82A6B8B9B}" presName="spacing" presStyleCnt="0"/>
      <dgm:spPr/>
    </dgm:pt>
    <dgm:pt modelId="{02CD3EEA-1D6B-4BBF-B089-F40ADD33C4D9}" type="pres">
      <dgm:prSet presAssocID="{A733CF1C-8149-4C3B-A03D-5EE3E7F8D65F}" presName="composite" presStyleCnt="0"/>
      <dgm:spPr/>
    </dgm:pt>
    <dgm:pt modelId="{15C4AC46-4901-4F77-BA3A-2D2972B1B551}" type="pres">
      <dgm:prSet presAssocID="{A733CF1C-8149-4C3B-A03D-5EE3E7F8D65F}" presName="imgShp" presStyleLbl="fgImgPlace1" presStyleIdx="3" presStyleCnt="6"/>
      <dgm:spPr/>
    </dgm:pt>
    <dgm:pt modelId="{4DC79E88-0D3E-4981-98D0-5CB90BB1DFF5}" type="pres">
      <dgm:prSet presAssocID="{A733CF1C-8149-4C3B-A03D-5EE3E7F8D65F}" presName="txShp" presStyleLbl="node1" presStyleIdx="3" presStyleCnt="6">
        <dgm:presLayoutVars>
          <dgm:bulletEnabled val="1"/>
        </dgm:presLayoutVars>
      </dgm:prSet>
      <dgm:spPr/>
      <dgm:t>
        <a:bodyPr/>
        <a:lstStyle/>
        <a:p>
          <a:endParaRPr lang="en-US"/>
        </a:p>
      </dgm:t>
    </dgm:pt>
    <dgm:pt modelId="{E4CA0E95-956B-4C96-B31E-EDAC2062D15C}" type="pres">
      <dgm:prSet presAssocID="{A3F92EA4-61C1-445D-BE6E-AE4B9A459FCC}" presName="spacing" presStyleCnt="0"/>
      <dgm:spPr/>
    </dgm:pt>
    <dgm:pt modelId="{B95BA9DC-10F9-4BAE-A08F-D8D6837EA44F}" type="pres">
      <dgm:prSet presAssocID="{091494A7-CE77-4CC4-BF6B-0232ED702CEF}" presName="composite" presStyleCnt="0"/>
      <dgm:spPr/>
    </dgm:pt>
    <dgm:pt modelId="{D588DF00-F3B2-46AD-B434-E438576185D6}" type="pres">
      <dgm:prSet presAssocID="{091494A7-CE77-4CC4-BF6B-0232ED702CEF}" presName="imgShp" presStyleLbl="fgImgPlace1" presStyleIdx="4" presStyleCnt="6"/>
      <dgm:spPr/>
    </dgm:pt>
    <dgm:pt modelId="{DEA3526F-D46B-4360-BCF5-C3C5DAFF59BD}" type="pres">
      <dgm:prSet presAssocID="{091494A7-CE77-4CC4-BF6B-0232ED702CEF}" presName="txShp" presStyleLbl="node1" presStyleIdx="4" presStyleCnt="6">
        <dgm:presLayoutVars>
          <dgm:bulletEnabled val="1"/>
        </dgm:presLayoutVars>
      </dgm:prSet>
      <dgm:spPr/>
      <dgm:t>
        <a:bodyPr/>
        <a:lstStyle/>
        <a:p>
          <a:endParaRPr lang="en-US"/>
        </a:p>
      </dgm:t>
    </dgm:pt>
    <dgm:pt modelId="{C6719909-6F74-40DC-A2FC-DBCE559A9B33}" type="pres">
      <dgm:prSet presAssocID="{D2DD6857-BAB5-4158-9725-523CB46C4651}" presName="spacing" presStyleCnt="0"/>
      <dgm:spPr/>
    </dgm:pt>
    <dgm:pt modelId="{186FD04D-1F8D-4C0C-90A5-F82DD9BD4199}" type="pres">
      <dgm:prSet presAssocID="{BFC665BA-7AAE-4419-9758-237D2E25EFE6}" presName="composite" presStyleCnt="0"/>
      <dgm:spPr/>
    </dgm:pt>
    <dgm:pt modelId="{E8D65442-6A31-487A-B5A2-E8FADD46503A}" type="pres">
      <dgm:prSet presAssocID="{BFC665BA-7AAE-4419-9758-237D2E25EFE6}" presName="imgShp" presStyleLbl="fgImgPlace1" presStyleIdx="5" presStyleCnt="6"/>
      <dgm:spPr/>
    </dgm:pt>
    <dgm:pt modelId="{F72BD7C2-4C66-42A1-BD5A-DDE1527DAC2F}" type="pres">
      <dgm:prSet presAssocID="{BFC665BA-7AAE-4419-9758-237D2E25EFE6}" presName="txShp" presStyleLbl="node1" presStyleIdx="5" presStyleCnt="6">
        <dgm:presLayoutVars>
          <dgm:bulletEnabled val="1"/>
        </dgm:presLayoutVars>
      </dgm:prSet>
      <dgm:spPr/>
      <dgm:t>
        <a:bodyPr/>
        <a:lstStyle/>
        <a:p>
          <a:endParaRPr lang="en-US"/>
        </a:p>
      </dgm:t>
    </dgm:pt>
  </dgm:ptLst>
  <dgm:cxnLst>
    <dgm:cxn modelId="{F100F539-B827-4904-9AAE-F3838709698B}" srcId="{B3113580-E42C-48DD-9C3F-E4ABFF5CE08E}" destId="{091494A7-CE77-4CC4-BF6B-0232ED702CEF}" srcOrd="4" destOrd="0" parTransId="{36B89A96-D18A-4B36-A283-EEF8A38643C3}" sibTransId="{D2DD6857-BAB5-4158-9725-523CB46C4651}"/>
    <dgm:cxn modelId="{A9325B8A-30CF-4FC3-BAAC-B4687AC81CA5}" type="presOf" srcId="{395CBABB-2EA2-455A-B221-85CA71967F0E}" destId="{F29E4C89-F587-4968-900C-2506AE04A845}" srcOrd="0" destOrd="0" presId="urn:microsoft.com/office/officeart/2005/8/layout/vList3#1"/>
    <dgm:cxn modelId="{0A9BAAF2-5381-43F2-9976-E789A6364184}" type="presOf" srcId="{357BB5A1-C0D0-48F7-827E-ECC273B46914}" destId="{F771BFF7-4FD7-47EA-BEEC-EE163BA83CB3}" srcOrd="0" destOrd="0" presId="urn:microsoft.com/office/officeart/2005/8/layout/vList3#1"/>
    <dgm:cxn modelId="{39EB2980-4C60-4660-8F5C-D086697EB915}" type="presOf" srcId="{091494A7-CE77-4CC4-BF6B-0232ED702CEF}" destId="{DEA3526F-D46B-4360-BCF5-C3C5DAFF59BD}" srcOrd="0" destOrd="0" presId="urn:microsoft.com/office/officeart/2005/8/layout/vList3#1"/>
    <dgm:cxn modelId="{2BA02F74-8A8E-40B6-B05B-37E7B19628B9}" type="presOf" srcId="{44DD3595-9346-456D-B7D9-14404AC95A29}" destId="{44FFE45A-060D-4A61-8370-905DD825C8AF}" srcOrd="0" destOrd="0" presId="urn:microsoft.com/office/officeart/2005/8/layout/vList3#1"/>
    <dgm:cxn modelId="{5FE92D16-CEAB-4B0D-9CB8-08BA708F8BB5}" srcId="{B3113580-E42C-48DD-9C3F-E4ABFF5CE08E}" destId="{A733CF1C-8149-4C3B-A03D-5EE3E7F8D65F}" srcOrd="3" destOrd="0" parTransId="{DA35594B-A62F-418B-AA98-8C94B14F5993}" sibTransId="{A3F92EA4-61C1-445D-BE6E-AE4B9A459FCC}"/>
    <dgm:cxn modelId="{ECB54A87-03A6-4616-B35F-2DD02C9AB45F}" type="presOf" srcId="{BFC665BA-7AAE-4419-9758-237D2E25EFE6}" destId="{F72BD7C2-4C66-42A1-BD5A-DDE1527DAC2F}" srcOrd="0" destOrd="0" presId="urn:microsoft.com/office/officeart/2005/8/layout/vList3#1"/>
    <dgm:cxn modelId="{F7380EB0-2633-47D5-A5CE-DDC5C95C775C}" type="presOf" srcId="{B3113580-E42C-48DD-9C3F-E4ABFF5CE08E}" destId="{92970B83-36FB-4814-A674-B3447CEF1F89}" srcOrd="0" destOrd="0" presId="urn:microsoft.com/office/officeart/2005/8/layout/vList3#1"/>
    <dgm:cxn modelId="{D0DF4F66-2308-4A53-9325-91A3D45349FC}" srcId="{B3113580-E42C-48DD-9C3F-E4ABFF5CE08E}" destId="{44DD3595-9346-456D-B7D9-14404AC95A29}" srcOrd="2" destOrd="0" parTransId="{0415CB1A-30D4-4BB2-A949-88AEBE33D504}" sibTransId="{D8F85EB1-821B-4725-856F-93F82A6B8B9B}"/>
    <dgm:cxn modelId="{5616B939-A83D-4628-AE78-9153D7BDFF37}" srcId="{B3113580-E42C-48DD-9C3F-E4ABFF5CE08E}" destId="{357BB5A1-C0D0-48F7-827E-ECC273B46914}" srcOrd="0" destOrd="0" parTransId="{44C8E4E1-BCB7-4668-9758-FDE121162646}" sibTransId="{2BB70D13-AEDC-4DD4-B965-C1D5472AA713}"/>
    <dgm:cxn modelId="{32A42D27-7FAE-4822-8BF7-3B88C3BEF10A}" type="presOf" srcId="{A733CF1C-8149-4C3B-A03D-5EE3E7F8D65F}" destId="{4DC79E88-0D3E-4981-98D0-5CB90BB1DFF5}" srcOrd="0" destOrd="0" presId="urn:microsoft.com/office/officeart/2005/8/layout/vList3#1"/>
    <dgm:cxn modelId="{014FDF57-3DAC-4A55-92F9-87B17FA2FF9E}" srcId="{B3113580-E42C-48DD-9C3F-E4ABFF5CE08E}" destId="{BFC665BA-7AAE-4419-9758-237D2E25EFE6}" srcOrd="5" destOrd="0" parTransId="{21DCF344-5572-43B1-9450-2A8CC70937D8}" sibTransId="{7D871AEC-C276-4225-8718-89711133761A}"/>
    <dgm:cxn modelId="{A991B02F-08B7-41A2-903A-0DD3C10D5DB0}" srcId="{B3113580-E42C-48DD-9C3F-E4ABFF5CE08E}" destId="{395CBABB-2EA2-455A-B221-85CA71967F0E}" srcOrd="1" destOrd="0" parTransId="{B740D115-0C12-4FF5-BDAB-0FE9D1551626}" sibTransId="{77934F47-8E54-4905-8ADA-F0981B5EE9EC}"/>
    <dgm:cxn modelId="{E68B5124-F858-46FB-A06F-5EB61AA339EE}" type="presParOf" srcId="{92970B83-36FB-4814-A674-B3447CEF1F89}" destId="{4BA0133F-A27D-4A85-B5D4-D51ED9A23431}" srcOrd="0" destOrd="0" presId="urn:microsoft.com/office/officeart/2005/8/layout/vList3#1"/>
    <dgm:cxn modelId="{60202F43-502D-4E90-B932-37F965AF2ED6}" type="presParOf" srcId="{4BA0133F-A27D-4A85-B5D4-D51ED9A23431}" destId="{AD3BE7C3-52F5-411E-A5BB-9E44DE4AF3F7}" srcOrd="0" destOrd="0" presId="urn:microsoft.com/office/officeart/2005/8/layout/vList3#1"/>
    <dgm:cxn modelId="{0B56FAD9-6A31-4FD9-B433-B5B3F1384BA9}" type="presParOf" srcId="{4BA0133F-A27D-4A85-B5D4-D51ED9A23431}" destId="{F771BFF7-4FD7-47EA-BEEC-EE163BA83CB3}" srcOrd="1" destOrd="0" presId="urn:microsoft.com/office/officeart/2005/8/layout/vList3#1"/>
    <dgm:cxn modelId="{043B49A5-C707-4DD5-99D1-A5C71CD266EC}" type="presParOf" srcId="{92970B83-36FB-4814-A674-B3447CEF1F89}" destId="{F54563B1-AE04-4654-AD51-2B817DF215E2}" srcOrd="1" destOrd="0" presId="urn:microsoft.com/office/officeart/2005/8/layout/vList3#1"/>
    <dgm:cxn modelId="{0D436D0B-B98D-4106-83B4-4554F6E0F19C}" type="presParOf" srcId="{92970B83-36FB-4814-A674-B3447CEF1F89}" destId="{6F9390C8-B844-4FAD-8177-73DB050A2DF8}" srcOrd="2" destOrd="0" presId="urn:microsoft.com/office/officeart/2005/8/layout/vList3#1"/>
    <dgm:cxn modelId="{03FE9ADB-AB02-4DEB-ABC1-BCEA2857151A}" type="presParOf" srcId="{6F9390C8-B844-4FAD-8177-73DB050A2DF8}" destId="{C7786575-C98B-45F3-93E0-F2C174AB4765}" srcOrd="0" destOrd="0" presId="urn:microsoft.com/office/officeart/2005/8/layout/vList3#1"/>
    <dgm:cxn modelId="{76A7FDAB-DF1C-414A-AA9D-2D3790165A11}" type="presParOf" srcId="{6F9390C8-B844-4FAD-8177-73DB050A2DF8}" destId="{F29E4C89-F587-4968-900C-2506AE04A845}" srcOrd="1" destOrd="0" presId="urn:microsoft.com/office/officeart/2005/8/layout/vList3#1"/>
    <dgm:cxn modelId="{2BD62209-C3F0-432D-B3DC-778AC0527193}" type="presParOf" srcId="{92970B83-36FB-4814-A674-B3447CEF1F89}" destId="{C581F61B-A1CE-49AA-9551-F91CF2CCEBDE}" srcOrd="3" destOrd="0" presId="urn:microsoft.com/office/officeart/2005/8/layout/vList3#1"/>
    <dgm:cxn modelId="{0F4D52E9-CEF5-451A-AD59-DA15ACF87507}" type="presParOf" srcId="{92970B83-36FB-4814-A674-B3447CEF1F89}" destId="{9E1CA5A0-077A-41A8-B266-867EDD34FFC3}" srcOrd="4" destOrd="0" presId="urn:microsoft.com/office/officeart/2005/8/layout/vList3#1"/>
    <dgm:cxn modelId="{85A0C52F-3E2F-49D6-A151-5C27B570762B}" type="presParOf" srcId="{9E1CA5A0-077A-41A8-B266-867EDD34FFC3}" destId="{8FC2217F-8B94-46E4-8677-9220EF4DD806}" srcOrd="0" destOrd="0" presId="urn:microsoft.com/office/officeart/2005/8/layout/vList3#1"/>
    <dgm:cxn modelId="{3D39A213-49B6-47ED-935E-C37D46D1297A}" type="presParOf" srcId="{9E1CA5A0-077A-41A8-B266-867EDD34FFC3}" destId="{44FFE45A-060D-4A61-8370-905DD825C8AF}" srcOrd="1" destOrd="0" presId="urn:microsoft.com/office/officeart/2005/8/layout/vList3#1"/>
    <dgm:cxn modelId="{C29E1765-FC5C-43DF-8439-8FFBEBA4D5F8}" type="presParOf" srcId="{92970B83-36FB-4814-A674-B3447CEF1F89}" destId="{85397716-D901-45B3-B2BA-D23A82AD0EC5}" srcOrd="5" destOrd="0" presId="urn:microsoft.com/office/officeart/2005/8/layout/vList3#1"/>
    <dgm:cxn modelId="{3B299491-D151-4CE0-812A-847988614EA2}" type="presParOf" srcId="{92970B83-36FB-4814-A674-B3447CEF1F89}" destId="{02CD3EEA-1D6B-4BBF-B089-F40ADD33C4D9}" srcOrd="6" destOrd="0" presId="urn:microsoft.com/office/officeart/2005/8/layout/vList3#1"/>
    <dgm:cxn modelId="{F0BFC79E-8A23-4486-BD36-F4EE6499C75A}" type="presParOf" srcId="{02CD3EEA-1D6B-4BBF-B089-F40ADD33C4D9}" destId="{15C4AC46-4901-4F77-BA3A-2D2972B1B551}" srcOrd="0" destOrd="0" presId="urn:microsoft.com/office/officeart/2005/8/layout/vList3#1"/>
    <dgm:cxn modelId="{BD01FA28-2D5B-4FA3-9285-62BF380BC462}" type="presParOf" srcId="{02CD3EEA-1D6B-4BBF-B089-F40ADD33C4D9}" destId="{4DC79E88-0D3E-4981-98D0-5CB90BB1DFF5}" srcOrd="1" destOrd="0" presId="urn:microsoft.com/office/officeart/2005/8/layout/vList3#1"/>
    <dgm:cxn modelId="{31FC3253-6552-45D4-BA35-89FB0BCFF60A}" type="presParOf" srcId="{92970B83-36FB-4814-A674-B3447CEF1F89}" destId="{E4CA0E95-956B-4C96-B31E-EDAC2062D15C}" srcOrd="7" destOrd="0" presId="urn:microsoft.com/office/officeart/2005/8/layout/vList3#1"/>
    <dgm:cxn modelId="{3DF6A2DC-3BFA-4599-8DEA-9F321750B887}" type="presParOf" srcId="{92970B83-36FB-4814-A674-B3447CEF1F89}" destId="{B95BA9DC-10F9-4BAE-A08F-D8D6837EA44F}" srcOrd="8" destOrd="0" presId="urn:microsoft.com/office/officeart/2005/8/layout/vList3#1"/>
    <dgm:cxn modelId="{44EE4ED7-D560-449D-84A4-53A845487E91}" type="presParOf" srcId="{B95BA9DC-10F9-4BAE-A08F-D8D6837EA44F}" destId="{D588DF00-F3B2-46AD-B434-E438576185D6}" srcOrd="0" destOrd="0" presId="urn:microsoft.com/office/officeart/2005/8/layout/vList3#1"/>
    <dgm:cxn modelId="{2C3E2377-5511-4B7C-95D9-D2AF2FD915E1}" type="presParOf" srcId="{B95BA9DC-10F9-4BAE-A08F-D8D6837EA44F}" destId="{DEA3526F-D46B-4360-BCF5-C3C5DAFF59BD}" srcOrd="1" destOrd="0" presId="urn:microsoft.com/office/officeart/2005/8/layout/vList3#1"/>
    <dgm:cxn modelId="{BF27BCE3-F6A1-4450-8750-C752F3B4CF96}" type="presParOf" srcId="{92970B83-36FB-4814-A674-B3447CEF1F89}" destId="{C6719909-6F74-40DC-A2FC-DBCE559A9B33}" srcOrd="9" destOrd="0" presId="urn:microsoft.com/office/officeart/2005/8/layout/vList3#1"/>
    <dgm:cxn modelId="{7A8D2A58-AC3D-4D0D-B782-0F53BAB9A416}" type="presParOf" srcId="{92970B83-36FB-4814-A674-B3447CEF1F89}" destId="{186FD04D-1F8D-4C0C-90A5-F82DD9BD4199}" srcOrd="10" destOrd="0" presId="urn:microsoft.com/office/officeart/2005/8/layout/vList3#1"/>
    <dgm:cxn modelId="{6ECFF3D6-3E18-4318-B408-C33DADFF1E4D}" type="presParOf" srcId="{186FD04D-1F8D-4C0C-90A5-F82DD9BD4199}" destId="{E8D65442-6A31-487A-B5A2-E8FADD46503A}" srcOrd="0" destOrd="0" presId="urn:microsoft.com/office/officeart/2005/8/layout/vList3#1"/>
    <dgm:cxn modelId="{550B54A1-27F7-414C-B3B2-067F58F797CD}" type="presParOf" srcId="{186FD04D-1F8D-4C0C-90A5-F82DD9BD4199}" destId="{F72BD7C2-4C66-42A1-BD5A-DDE1527DAC2F}" srcOrd="1" destOrd="0" presId="urn:microsoft.com/office/officeart/2005/8/layout/vList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25D2A30-05C4-45AA-885E-E7BE4BED092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3DE6560-018C-4419-A52F-F2A6F9B97324}">
      <dgm:prSet phldrT="[Text]" custT="1"/>
      <dgm:spPr>
        <a:solidFill>
          <a:srgbClr val="C00000"/>
        </a:solidFill>
      </dgm:spPr>
      <dgm:t>
        <a:bodyPr/>
        <a:lstStyle/>
        <a:p>
          <a:r>
            <a:rPr lang="en-US" sz="2800" dirty="0" err="1" smtClean="0"/>
            <a:t>Barang</a:t>
          </a:r>
          <a:r>
            <a:rPr lang="en-US" sz="2800" dirty="0" smtClean="0"/>
            <a:t> </a:t>
          </a:r>
          <a:r>
            <a:rPr lang="en-US" sz="2800" dirty="0" err="1" smtClean="0"/>
            <a:t>Kebutuhan</a:t>
          </a:r>
          <a:r>
            <a:rPr lang="en-US" sz="2800" dirty="0" smtClean="0"/>
            <a:t> </a:t>
          </a:r>
          <a:r>
            <a:rPr lang="en-US" sz="2800" dirty="0" err="1" smtClean="0"/>
            <a:t>Pokok</a:t>
          </a:r>
          <a:r>
            <a:rPr lang="en-US" sz="2800" dirty="0" smtClean="0"/>
            <a:t>  (UU 42/2009) (2)</a:t>
          </a:r>
        </a:p>
      </dgm:t>
    </dgm:pt>
    <dgm:pt modelId="{6CA6BD77-EAEF-4F46-8BDD-E22CEF89CFA5}" type="parTrans" cxnId="{C8928FCF-90D6-433E-AAAC-D5F4D03573C5}">
      <dgm:prSet/>
      <dgm:spPr/>
      <dgm:t>
        <a:bodyPr/>
        <a:lstStyle/>
        <a:p>
          <a:endParaRPr lang="en-US"/>
        </a:p>
      </dgm:t>
    </dgm:pt>
    <dgm:pt modelId="{FA93F72B-577C-40D5-B1D0-8D6292C0EE42}" type="sibTrans" cxnId="{C8928FCF-90D6-433E-AAAC-D5F4D03573C5}">
      <dgm:prSet/>
      <dgm:spPr/>
      <dgm:t>
        <a:bodyPr/>
        <a:lstStyle/>
        <a:p>
          <a:endParaRPr lang="en-US"/>
        </a:p>
      </dgm:t>
    </dgm:pt>
    <dgm:pt modelId="{953CC7E6-830C-49B9-8B83-F8AEF39236DA}">
      <dgm:prSet/>
      <dgm:spPr>
        <a:solidFill>
          <a:srgbClr val="FFC000">
            <a:alpha val="90000"/>
          </a:srgbClr>
        </a:solidFill>
      </dgm:spPr>
      <dgm:t>
        <a:bodyPr/>
        <a:lstStyle/>
        <a:p>
          <a:r>
            <a:rPr lang="en-US" dirty="0" err="1" smtClean="0"/>
            <a:t>Daging</a:t>
          </a:r>
          <a:r>
            <a:rPr lang="en-US" dirty="0" smtClean="0"/>
            <a:t> Segar </a:t>
          </a:r>
          <a:endParaRPr lang="en-US" dirty="0"/>
        </a:p>
      </dgm:t>
    </dgm:pt>
    <dgm:pt modelId="{EF4DD09C-515E-4DE9-8651-11A10695560F}" type="parTrans" cxnId="{5EC50F3E-7E72-4891-99FB-EDB3AEE5D7A9}">
      <dgm:prSet/>
      <dgm:spPr/>
      <dgm:t>
        <a:bodyPr/>
        <a:lstStyle/>
        <a:p>
          <a:endParaRPr lang="en-US"/>
        </a:p>
      </dgm:t>
    </dgm:pt>
    <dgm:pt modelId="{C938145A-BD1F-453F-91E5-D2EA0C94BFE9}" type="sibTrans" cxnId="{5EC50F3E-7E72-4891-99FB-EDB3AEE5D7A9}">
      <dgm:prSet/>
      <dgm:spPr/>
      <dgm:t>
        <a:bodyPr/>
        <a:lstStyle/>
        <a:p>
          <a:endParaRPr lang="en-US"/>
        </a:p>
      </dgm:t>
    </dgm:pt>
    <dgm:pt modelId="{8287EA24-EFDF-4EC5-A9E6-01406A37C64D}">
      <dgm:prSet/>
      <dgm:spPr>
        <a:solidFill>
          <a:srgbClr val="00B0F0">
            <a:alpha val="90000"/>
          </a:srgbClr>
        </a:solidFill>
      </dgm:spPr>
      <dgm:t>
        <a:bodyPr/>
        <a:lstStyle/>
        <a:p>
          <a:r>
            <a:rPr lang="en-US" dirty="0" err="1" smtClean="0"/>
            <a:t>Telur</a:t>
          </a:r>
          <a:endParaRPr lang="en-US" dirty="0"/>
        </a:p>
      </dgm:t>
    </dgm:pt>
    <dgm:pt modelId="{0B15427D-FCFB-42A0-A6C5-4632D64E2CBD}" type="parTrans" cxnId="{C3CA2D97-FF50-4C9C-BCF3-0F68F78185CD}">
      <dgm:prSet/>
      <dgm:spPr/>
      <dgm:t>
        <a:bodyPr/>
        <a:lstStyle/>
        <a:p>
          <a:endParaRPr lang="en-US"/>
        </a:p>
      </dgm:t>
    </dgm:pt>
    <dgm:pt modelId="{2D5D10DA-3AFB-4B3A-B7A1-9E30F2834E7D}" type="sibTrans" cxnId="{C3CA2D97-FF50-4C9C-BCF3-0F68F78185CD}">
      <dgm:prSet/>
      <dgm:spPr/>
      <dgm:t>
        <a:bodyPr/>
        <a:lstStyle/>
        <a:p>
          <a:endParaRPr lang="en-US"/>
        </a:p>
      </dgm:t>
    </dgm:pt>
    <dgm:pt modelId="{F5AB1C6D-7E08-4A8C-B6AB-5B7BDC9A6E34}">
      <dgm:prSet/>
      <dgm:spPr>
        <a:solidFill>
          <a:srgbClr val="92D050">
            <a:alpha val="90000"/>
          </a:srgbClr>
        </a:solidFill>
      </dgm:spPr>
      <dgm:t>
        <a:bodyPr/>
        <a:lstStyle/>
        <a:p>
          <a:r>
            <a:rPr lang="en-US" dirty="0" err="1" smtClean="0"/>
            <a:t>Buah-buahan</a:t>
          </a:r>
          <a:endParaRPr lang="en-US" dirty="0"/>
        </a:p>
      </dgm:t>
    </dgm:pt>
    <dgm:pt modelId="{10DCBBD4-CA75-423A-8241-0C23B84DDFCE}" type="parTrans" cxnId="{392A2F1F-22AD-4654-A099-F88D0A04222F}">
      <dgm:prSet/>
      <dgm:spPr/>
      <dgm:t>
        <a:bodyPr/>
        <a:lstStyle/>
        <a:p>
          <a:endParaRPr lang="en-US"/>
        </a:p>
      </dgm:t>
    </dgm:pt>
    <dgm:pt modelId="{B90F02B4-98FD-40B6-9604-51EB351C4BD0}" type="sibTrans" cxnId="{392A2F1F-22AD-4654-A099-F88D0A04222F}">
      <dgm:prSet/>
      <dgm:spPr/>
      <dgm:t>
        <a:bodyPr/>
        <a:lstStyle/>
        <a:p>
          <a:endParaRPr lang="en-US"/>
        </a:p>
      </dgm:t>
    </dgm:pt>
    <dgm:pt modelId="{00E5B04E-0547-4923-A3D3-FC7F63C72A89}">
      <dgm:prSet/>
      <dgm:spPr>
        <a:solidFill>
          <a:srgbClr val="7030A0">
            <a:alpha val="90000"/>
          </a:srgbClr>
        </a:solidFill>
      </dgm:spPr>
      <dgm:t>
        <a:bodyPr/>
        <a:lstStyle/>
        <a:p>
          <a:r>
            <a:rPr lang="en-US" dirty="0" err="1" smtClean="0">
              <a:solidFill>
                <a:schemeClr val="bg1"/>
              </a:solidFill>
            </a:rPr>
            <a:t>Sayur-sayuran</a:t>
          </a:r>
          <a:endParaRPr lang="en-US" dirty="0">
            <a:solidFill>
              <a:schemeClr val="bg1"/>
            </a:solidFill>
          </a:endParaRPr>
        </a:p>
      </dgm:t>
    </dgm:pt>
    <dgm:pt modelId="{00D6B09A-4250-462D-96B3-4BF717ECD4D8}" type="parTrans" cxnId="{D2EC1BA4-B4DB-4725-8D50-E6674F09F27E}">
      <dgm:prSet/>
      <dgm:spPr/>
      <dgm:t>
        <a:bodyPr/>
        <a:lstStyle/>
        <a:p>
          <a:endParaRPr lang="en-US"/>
        </a:p>
      </dgm:t>
    </dgm:pt>
    <dgm:pt modelId="{8FC2D3AB-3229-4425-8419-48E4FDD4B791}" type="sibTrans" cxnId="{D2EC1BA4-B4DB-4725-8D50-E6674F09F27E}">
      <dgm:prSet/>
      <dgm:spPr/>
      <dgm:t>
        <a:bodyPr/>
        <a:lstStyle/>
        <a:p>
          <a:endParaRPr lang="en-US"/>
        </a:p>
      </dgm:t>
    </dgm:pt>
    <dgm:pt modelId="{0A9C3755-3E3E-4C1F-8437-E1D8B38E4317}">
      <dgm:prSet/>
      <dgm:spPr>
        <a:solidFill>
          <a:schemeClr val="accent2">
            <a:lumMod val="60000"/>
            <a:lumOff val="40000"/>
            <a:alpha val="90000"/>
          </a:schemeClr>
        </a:solidFill>
      </dgm:spPr>
      <dgm:t>
        <a:bodyPr/>
        <a:lstStyle/>
        <a:p>
          <a:r>
            <a:rPr lang="en-US" dirty="0" err="1" smtClean="0"/>
            <a:t>Susu</a:t>
          </a:r>
          <a:r>
            <a:rPr lang="en-US" dirty="0" smtClean="0"/>
            <a:t> </a:t>
          </a:r>
          <a:r>
            <a:rPr lang="en-US" dirty="0" err="1" smtClean="0"/>
            <a:t>Perah</a:t>
          </a:r>
          <a:endParaRPr lang="en-US" dirty="0"/>
        </a:p>
      </dgm:t>
    </dgm:pt>
    <dgm:pt modelId="{9AF190DD-EF34-4FF7-954B-3F07584EA0A0}" type="parTrans" cxnId="{67E1C5AE-0D4C-45B1-8B71-B484976ACECE}">
      <dgm:prSet/>
      <dgm:spPr/>
      <dgm:t>
        <a:bodyPr/>
        <a:lstStyle/>
        <a:p>
          <a:endParaRPr lang="en-US"/>
        </a:p>
      </dgm:t>
    </dgm:pt>
    <dgm:pt modelId="{E5C7E805-689E-4926-AB6F-E6EB0290FA9C}" type="sibTrans" cxnId="{67E1C5AE-0D4C-45B1-8B71-B484976ACECE}">
      <dgm:prSet/>
      <dgm:spPr/>
      <dgm:t>
        <a:bodyPr/>
        <a:lstStyle/>
        <a:p>
          <a:endParaRPr lang="en-US"/>
        </a:p>
      </dgm:t>
    </dgm:pt>
    <dgm:pt modelId="{822DC023-110B-4326-BA51-A256111E41F3}" type="pres">
      <dgm:prSet presAssocID="{225D2A30-05C4-45AA-885E-E7BE4BED0925}" presName="diagram" presStyleCnt="0">
        <dgm:presLayoutVars>
          <dgm:chPref val="1"/>
          <dgm:dir/>
          <dgm:animOne val="branch"/>
          <dgm:animLvl val="lvl"/>
          <dgm:resizeHandles/>
        </dgm:presLayoutVars>
      </dgm:prSet>
      <dgm:spPr/>
      <dgm:t>
        <a:bodyPr/>
        <a:lstStyle/>
        <a:p>
          <a:endParaRPr lang="en-US"/>
        </a:p>
      </dgm:t>
    </dgm:pt>
    <dgm:pt modelId="{B9A52179-DED4-4B8B-935A-597F12F309AB}" type="pres">
      <dgm:prSet presAssocID="{E3DE6560-018C-4419-A52F-F2A6F9B97324}" presName="root" presStyleCnt="0"/>
      <dgm:spPr/>
    </dgm:pt>
    <dgm:pt modelId="{3647EEBE-591C-49A4-8128-ADFB6FCF05A5}" type="pres">
      <dgm:prSet presAssocID="{E3DE6560-018C-4419-A52F-F2A6F9B97324}" presName="rootComposite" presStyleCnt="0"/>
      <dgm:spPr/>
    </dgm:pt>
    <dgm:pt modelId="{1E8349F4-722F-4878-972F-E78A78BFA436}" type="pres">
      <dgm:prSet presAssocID="{E3DE6560-018C-4419-A52F-F2A6F9B97324}" presName="rootText" presStyleLbl="node1" presStyleIdx="0" presStyleCnt="1" custScaleX="473849" custScaleY="186144"/>
      <dgm:spPr/>
      <dgm:t>
        <a:bodyPr/>
        <a:lstStyle/>
        <a:p>
          <a:endParaRPr lang="en-US"/>
        </a:p>
      </dgm:t>
    </dgm:pt>
    <dgm:pt modelId="{049F1AB0-9591-450E-B027-7C235A882EB3}" type="pres">
      <dgm:prSet presAssocID="{E3DE6560-018C-4419-A52F-F2A6F9B97324}" presName="rootConnector" presStyleLbl="node1" presStyleIdx="0" presStyleCnt="1"/>
      <dgm:spPr/>
      <dgm:t>
        <a:bodyPr/>
        <a:lstStyle/>
        <a:p>
          <a:endParaRPr lang="en-US"/>
        </a:p>
      </dgm:t>
    </dgm:pt>
    <dgm:pt modelId="{05CC489D-648E-4EDF-A7DA-F7AAE9EBB28F}" type="pres">
      <dgm:prSet presAssocID="{E3DE6560-018C-4419-A52F-F2A6F9B97324}" presName="childShape" presStyleCnt="0"/>
      <dgm:spPr/>
    </dgm:pt>
    <dgm:pt modelId="{DE993039-DA51-4BA9-BE60-483B43245826}" type="pres">
      <dgm:prSet presAssocID="{EF4DD09C-515E-4DE9-8651-11A10695560F}" presName="Name13" presStyleLbl="parChTrans1D2" presStyleIdx="0" presStyleCnt="5"/>
      <dgm:spPr/>
      <dgm:t>
        <a:bodyPr/>
        <a:lstStyle/>
        <a:p>
          <a:endParaRPr lang="en-US"/>
        </a:p>
      </dgm:t>
    </dgm:pt>
    <dgm:pt modelId="{1F5BCDD4-6C46-41E4-8E40-DD24416E7A45}" type="pres">
      <dgm:prSet presAssocID="{953CC7E6-830C-49B9-8B83-F8AEF39236DA}" presName="childText" presStyleLbl="bgAcc1" presStyleIdx="0" presStyleCnt="5" custScaleX="360512">
        <dgm:presLayoutVars>
          <dgm:bulletEnabled val="1"/>
        </dgm:presLayoutVars>
      </dgm:prSet>
      <dgm:spPr/>
      <dgm:t>
        <a:bodyPr/>
        <a:lstStyle/>
        <a:p>
          <a:endParaRPr lang="en-US"/>
        </a:p>
      </dgm:t>
    </dgm:pt>
    <dgm:pt modelId="{2A22D381-5DE6-4D5E-A723-6F41D058DED6}" type="pres">
      <dgm:prSet presAssocID="{0B15427D-FCFB-42A0-A6C5-4632D64E2CBD}" presName="Name13" presStyleLbl="parChTrans1D2" presStyleIdx="1" presStyleCnt="5"/>
      <dgm:spPr/>
      <dgm:t>
        <a:bodyPr/>
        <a:lstStyle/>
        <a:p>
          <a:endParaRPr lang="en-US"/>
        </a:p>
      </dgm:t>
    </dgm:pt>
    <dgm:pt modelId="{598FC38F-466A-49DA-8BA9-E5DC8FE9447F}" type="pres">
      <dgm:prSet presAssocID="{8287EA24-EFDF-4EC5-A9E6-01406A37C64D}" presName="childText" presStyleLbl="bgAcc1" presStyleIdx="1" presStyleCnt="5" custScaleX="361619">
        <dgm:presLayoutVars>
          <dgm:bulletEnabled val="1"/>
        </dgm:presLayoutVars>
      </dgm:prSet>
      <dgm:spPr/>
      <dgm:t>
        <a:bodyPr/>
        <a:lstStyle/>
        <a:p>
          <a:endParaRPr lang="en-US"/>
        </a:p>
      </dgm:t>
    </dgm:pt>
    <dgm:pt modelId="{72D2383F-3159-4E4B-8C43-12BB9247AA7B}" type="pres">
      <dgm:prSet presAssocID="{9AF190DD-EF34-4FF7-954B-3F07584EA0A0}" presName="Name13" presStyleLbl="parChTrans1D2" presStyleIdx="2" presStyleCnt="5"/>
      <dgm:spPr/>
      <dgm:t>
        <a:bodyPr/>
        <a:lstStyle/>
        <a:p>
          <a:endParaRPr lang="en-US"/>
        </a:p>
      </dgm:t>
    </dgm:pt>
    <dgm:pt modelId="{64031417-8E69-4500-996A-6B1732656E19}" type="pres">
      <dgm:prSet presAssocID="{0A9C3755-3E3E-4C1F-8437-E1D8B38E4317}" presName="childText" presStyleLbl="bgAcc1" presStyleIdx="2" presStyleCnt="5" custScaleX="363454">
        <dgm:presLayoutVars>
          <dgm:bulletEnabled val="1"/>
        </dgm:presLayoutVars>
      </dgm:prSet>
      <dgm:spPr/>
      <dgm:t>
        <a:bodyPr/>
        <a:lstStyle/>
        <a:p>
          <a:endParaRPr lang="en-US"/>
        </a:p>
      </dgm:t>
    </dgm:pt>
    <dgm:pt modelId="{A9DA2991-7716-485B-A9B0-A3835C41D3D2}" type="pres">
      <dgm:prSet presAssocID="{10DCBBD4-CA75-423A-8241-0C23B84DDFCE}" presName="Name13" presStyleLbl="parChTrans1D2" presStyleIdx="3" presStyleCnt="5"/>
      <dgm:spPr/>
      <dgm:t>
        <a:bodyPr/>
        <a:lstStyle/>
        <a:p>
          <a:endParaRPr lang="en-US"/>
        </a:p>
      </dgm:t>
    </dgm:pt>
    <dgm:pt modelId="{11DBC0D8-B1FF-4E41-839E-818388866949}" type="pres">
      <dgm:prSet presAssocID="{F5AB1C6D-7E08-4A8C-B6AB-5B7BDC9A6E34}" presName="childText" presStyleLbl="bgAcc1" presStyleIdx="3" presStyleCnt="5" custScaleX="360940">
        <dgm:presLayoutVars>
          <dgm:bulletEnabled val="1"/>
        </dgm:presLayoutVars>
      </dgm:prSet>
      <dgm:spPr/>
      <dgm:t>
        <a:bodyPr/>
        <a:lstStyle/>
        <a:p>
          <a:endParaRPr lang="en-US"/>
        </a:p>
      </dgm:t>
    </dgm:pt>
    <dgm:pt modelId="{477C509B-6CDD-4BF8-98C0-ABBCD9AD1FBF}" type="pres">
      <dgm:prSet presAssocID="{00D6B09A-4250-462D-96B3-4BF717ECD4D8}" presName="Name13" presStyleLbl="parChTrans1D2" presStyleIdx="4" presStyleCnt="5"/>
      <dgm:spPr/>
      <dgm:t>
        <a:bodyPr/>
        <a:lstStyle/>
        <a:p>
          <a:endParaRPr lang="en-US"/>
        </a:p>
      </dgm:t>
    </dgm:pt>
    <dgm:pt modelId="{98A6A37A-9701-4641-AFE0-EDCE68BAF84E}" type="pres">
      <dgm:prSet presAssocID="{00E5B04E-0547-4923-A3D3-FC7F63C72A89}" presName="childText" presStyleLbl="bgAcc1" presStyleIdx="4" presStyleCnt="5" custScaleX="359505">
        <dgm:presLayoutVars>
          <dgm:bulletEnabled val="1"/>
        </dgm:presLayoutVars>
      </dgm:prSet>
      <dgm:spPr/>
      <dgm:t>
        <a:bodyPr/>
        <a:lstStyle/>
        <a:p>
          <a:endParaRPr lang="en-US"/>
        </a:p>
      </dgm:t>
    </dgm:pt>
  </dgm:ptLst>
  <dgm:cxnLst>
    <dgm:cxn modelId="{48EFE6A7-F080-4723-AD26-419AB77CE5C6}" type="presOf" srcId="{225D2A30-05C4-45AA-885E-E7BE4BED0925}" destId="{822DC023-110B-4326-BA51-A256111E41F3}" srcOrd="0" destOrd="0" presId="urn:microsoft.com/office/officeart/2005/8/layout/hierarchy3"/>
    <dgm:cxn modelId="{CD455829-9466-47A9-8B45-DDA31EBAA75B}" type="presOf" srcId="{E3DE6560-018C-4419-A52F-F2A6F9B97324}" destId="{1E8349F4-722F-4878-972F-E78A78BFA436}" srcOrd="0" destOrd="0" presId="urn:microsoft.com/office/officeart/2005/8/layout/hierarchy3"/>
    <dgm:cxn modelId="{EC047E70-A065-4074-9E94-9F7086D5595E}" type="presOf" srcId="{8287EA24-EFDF-4EC5-A9E6-01406A37C64D}" destId="{598FC38F-466A-49DA-8BA9-E5DC8FE9447F}" srcOrd="0" destOrd="0" presId="urn:microsoft.com/office/officeart/2005/8/layout/hierarchy3"/>
    <dgm:cxn modelId="{4BC42D82-96EB-41B8-9DA3-A4972507F5F3}" type="presOf" srcId="{0A9C3755-3E3E-4C1F-8437-E1D8B38E4317}" destId="{64031417-8E69-4500-996A-6B1732656E19}" srcOrd="0" destOrd="0" presId="urn:microsoft.com/office/officeart/2005/8/layout/hierarchy3"/>
    <dgm:cxn modelId="{A3CA6137-D32D-4F5C-BB5F-D7A39907DFA0}" type="presOf" srcId="{F5AB1C6D-7E08-4A8C-B6AB-5B7BDC9A6E34}" destId="{11DBC0D8-B1FF-4E41-839E-818388866949}" srcOrd="0" destOrd="0" presId="urn:microsoft.com/office/officeart/2005/8/layout/hierarchy3"/>
    <dgm:cxn modelId="{D2EC1BA4-B4DB-4725-8D50-E6674F09F27E}" srcId="{E3DE6560-018C-4419-A52F-F2A6F9B97324}" destId="{00E5B04E-0547-4923-A3D3-FC7F63C72A89}" srcOrd="4" destOrd="0" parTransId="{00D6B09A-4250-462D-96B3-4BF717ECD4D8}" sibTransId="{8FC2D3AB-3229-4425-8419-48E4FDD4B791}"/>
    <dgm:cxn modelId="{EB5D5BFB-CB51-4D9E-BEB3-D8D83A20F52E}" type="presOf" srcId="{9AF190DD-EF34-4FF7-954B-3F07584EA0A0}" destId="{72D2383F-3159-4E4B-8C43-12BB9247AA7B}" srcOrd="0" destOrd="0" presId="urn:microsoft.com/office/officeart/2005/8/layout/hierarchy3"/>
    <dgm:cxn modelId="{54CCC40D-8CDF-4F49-88CF-0E11CDFDA5B2}" type="presOf" srcId="{0B15427D-FCFB-42A0-A6C5-4632D64E2CBD}" destId="{2A22D381-5DE6-4D5E-A723-6F41D058DED6}" srcOrd="0" destOrd="0" presId="urn:microsoft.com/office/officeart/2005/8/layout/hierarchy3"/>
    <dgm:cxn modelId="{C8928FCF-90D6-433E-AAAC-D5F4D03573C5}" srcId="{225D2A30-05C4-45AA-885E-E7BE4BED0925}" destId="{E3DE6560-018C-4419-A52F-F2A6F9B97324}" srcOrd="0" destOrd="0" parTransId="{6CA6BD77-EAEF-4F46-8BDD-E22CEF89CFA5}" sibTransId="{FA93F72B-577C-40D5-B1D0-8D6292C0EE42}"/>
    <dgm:cxn modelId="{5EC50F3E-7E72-4891-99FB-EDB3AEE5D7A9}" srcId="{E3DE6560-018C-4419-A52F-F2A6F9B97324}" destId="{953CC7E6-830C-49B9-8B83-F8AEF39236DA}" srcOrd="0" destOrd="0" parTransId="{EF4DD09C-515E-4DE9-8651-11A10695560F}" sibTransId="{C938145A-BD1F-453F-91E5-D2EA0C94BFE9}"/>
    <dgm:cxn modelId="{67E1C5AE-0D4C-45B1-8B71-B484976ACECE}" srcId="{E3DE6560-018C-4419-A52F-F2A6F9B97324}" destId="{0A9C3755-3E3E-4C1F-8437-E1D8B38E4317}" srcOrd="2" destOrd="0" parTransId="{9AF190DD-EF34-4FF7-954B-3F07584EA0A0}" sibTransId="{E5C7E805-689E-4926-AB6F-E6EB0290FA9C}"/>
    <dgm:cxn modelId="{E641DC47-D044-49BC-BA3A-A35E486DD7F4}" type="presOf" srcId="{EF4DD09C-515E-4DE9-8651-11A10695560F}" destId="{DE993039-DA51-4BA9-BE60-483B43245826}" srcOrd="0" destOrd="0" presId="urn:microsoft.com/office/officeart/2005/8/layout/hierarchy3"/>
    <dgm:cxn modelId="{12AF149E-EC05-4B44-9796-5FFDA6BCEE88}" type="presOf" srcId="{10DCBBD4-CA75-423A-8241-0C23B84DDFCE}" destId="{A9DA2991-7716-485B-A9B0-A3835C41D3D2}" srcOrd="0" destOrd="0" presId="urn:microsoft.com/office/officeart/2005/8/layout/hierarchy3"/>
    <dgm:cxn modelId="{7A3CE10B-0AA1-4C5B-8E42-FA2CF9E099D1}" type="presOf" srcId="{E3DE6560-018C-4419-A52F-F2A6F9B97324}" destId="{049F1AB0-9591-450E-B027-7C235A882EB3}" srcOrd="1" destOrd="0" presId="urn:microsoft.com/office/officeart/2005/8/layout/hierarchy3"/>
    <dgm:cxn modelId="{D68A895B-F0F0-4443-9E73-3BD759167408}" type="presOf" srcId="{953CC7E6-830C-49B9-8B83-F8AEF39236DA}" destId="{1F5BCDD4-6C46-41E4-8E40-DD24416E7A45}" srcOrd="0" destOrd="0" presId="urn:microsoft.com/office/officeart/2005/8/layout/hierarchy3"/>
    <dgm:cxn modelId="{123BBF43-C1CD-455F-9243-2258D5241161}" type="presOf" srcId="{00E5B04E-0547-4923-A3D3-FC7F63C72A89}" destId="{98A6A37A-9701-4641-AFE0-EDCE68BAF84E}" srcOrd="0" destOrd="0" presId="urn:microsoft.com/office/officeart/2005/8/layout/hierarchy3"/>
    <dgm:cxn modelId="{56911004-E09D-4B32-BE43-742A70A0E7A9}" type="presOf" srcId="{00D6B09A-4250-462D-96B3-4BF717ECD4D8}" destId="{477C509B-6CDD-4BF8-98C0-ABBCD9AD1FBF}" srcOrd="0" destOrd="0" presId="urn:microsoft.com/office/officeart/2005/8/layout/hierarchy3"/>
    <dgm:cxn modelId="{392A2F1F-22AD-4654-A099-F88D0A04222F}" srcId="{E3DE6560-018C-4419-A52F-F2A6F9B97324}" destId="{F5AB1C6D-7E08-4A8C-B6AB-5B7BDC9A6E34}" srcOrd="3" destOrd="0" parTransId="{10DCBBD4-CA75-423A-8241-0C23B84DDFCE}" sibTransId="{B90F02B4-98FD-40B6-9604-51EB351C4BD0}"/>
    <dgm:cxn modelId="{C3CA2D97-FF50-4C9C-BCF3-0F68F78185CD}" srcId="{E3DE6560-018C-4419-A52F-F2A6F9B97324}" destId="{8287EA24-EFDF-4EC5-A9E6-01406A37C64D}" srcOrd="1" destOrd="0" parTransId="{0B15427D-FCFB-42A0-A6C5-4632D64E2CBD}" sibTransId="{2D5D10DA-3AFB-4B3A-B7A1-9E30F2834E7D}"/>
    <dgm:cxn modelId="{23C6C6AB-095D-48E1-916C-93AC6A81D1E6}" type="presParOf" srcId="{822DC023-110B-4326-BA51-A256111E41F3}" destId="{B9A52179-DED4-4B8B-935A-597F12F309AB}" srcOrd="0" destOrd="0" presId="urn:microsoft.com/office/officeart/2005/8/layout/hierarchy3"/>
    <dgm:cxn modelId="{0B856070-EF5C-461D-9B6C-490192480CD2}" type="presParOf" srcId="{B9A52179-DED4-4B8B-935A-597F12F309AB}" destId="{3647EEBE-591C-49A4-8128-ADFB6FCF05A5}" srcOrd="0" destOrd="0" presId="urn:microsoft.com/office/officeart/2005/8/layout/hierarchy3"/>
    <dgm:cxn modelId="{D5C01A48-DC99-4A4D-8B54-2D31F03C30BE}" type="presParOf" srcId="{3647EEBE-591C-49A4-8128-ADFB6FCF05A5}" destId="{1E8349F4-722F-4878-972F-E78A78BFA436}" srcOrd="0" destOrd="0" presId="urn:microsoft.com/office/officeart/2005/8/layout/hierarchy3"/>
    <dgm:cxn modelId="{4E401583-8FDE-4F75-AA0F-E28F7B684549}" type="presParOf" srcId="{3647EEBE-591C-49A4-8128-ADFB6FCF05A5}" destId="{049F1AB0-9591-450E-B027-7C235A882EB3}" srcOrd="1" destOrd="0" presId="urn:microsoft.com/office/officeart/2005/8/layout/hierarchy3"/>
    <dgm:cxn modelId="{BC656DAC-2938-4BE6-AA64-645F12315373}" type="presParOf" srcId="{B9A52179-DED4-4B8B-935A-597F12F309AB}" destId="{05CC489D-648E-4EDF-A7DA-F7AAE9EBB28F}" srcOrd="1" destOrd="0" presId="urn:microsoft.com/office/officeart/2005/8/layout/hierarchy3"/>
    <dgm:cxn modelId="{ADBE7453-597E-4B18-BF49-EAA096687C2C}" type="presParOf" srcId="{05CC489D-648E-4EDF-A7DA-F7AAE9EBB28F}" destId="{DE993039-DA51-4BA9-BE60-483B43245826}" srcOrd="0" destOrd="0" presId="urn:microsoft.com/office/officeart/2005/8/layout/hierarchy3"/>
    <dgm:cxn modelId="{F83E64E8-C719-4813-ABCA-622D95E7287E}" type="presParOf" srcId="{05CC489D-648E-4EDF-A7DA-F7AAE9EBB28F}" destId="{1F5BCDD4-6C46-41E4-8E40-DD24416E7A45}" srcOrd="1" destOrd="0" presId="urn:microsoft.com/office/officeart/2005/8/layout/hierarchy3"/>
    <dgm:cxn modelId="{F9FF21FC-F772-498A-9F71-637C6F15B126}" type="presParOf" srcId="{05CC489D-648E-4EDF-A7DA-F7AAE9EBB28F}" destId="{2A22D381-5DE6-4D5E-A723-6F41D058DED6}" srcOrd="2" destOrd="0" presId="urn:microsoft.com/office/officeart/2005/8/layout/hierarchy3"/>
    <dgm:cxn modelId="{B403BA71-889F-447A-8340-BF869E3EE680}" type="presParOf" srcId="{05CC489D-648E-4EDF-A7DA-F7AAE9EBB28F}" destId="{598FC38F-466A-49DA-8BA9-E5DC8FE9447F}" srcOrd="3" destOrd="0" presId="urn:microsoft.com/office/officeart/2005/8/layout/hierarchy3"/>
    <dgm:cxn modelId="{AB3CB76C-3448-44B4-BE7C-C52658E5B55D}" type="presParOf" srcId="{05CC489D-648E-4EDF-A7DA-F7AAE9EBB28F}" destId="{72D2383F-3159-4E4B-8C43-12BB9247AA7B}" srcOrd="4" destOrd="0" presId="urn:microsoft.com/office/officeart/2005/8/layout/hierarchy3"/>
    <dgm:cxn modelId="{C3DA4CB6-0279-4650-A65B-F30FA28FF216}" type="presParOf" srcId="{05CC489D-648E-4EDF-A7DA-F7AAE9EBB28F}" destId="{64031417-8E69-4500-996A-6B1732656E19}" srcOrd="5" destOrd="0" presId="urn:microsoft.com/office/officeart/2005/8/layout/hierarchy3"/>
    <dgm:cxn modelId="{51BA0E5B-0F9E-4FE6-86DD-54138EE7C0DB}" type="presParOf" srcId="{05CC489D-648E-4EDF-A7DA-F7AAE9EBB28F}" destId="{A9DA2991-7716-485B-A9B0-A3835C41D3D2}" srcOrd="6" destOrd="0" presId="urn:microsoft.com/office/officeart/2005/8/layout/hierarchy3"/>
    <dgm:cxn modelId="{4CD8DDFB-A2E3-46E3-A6B4-51295AE07653}" type="presParOf" srcId="{05CC489D-648E-4EDF-A7DA-F7AAE9EBB28F}" destId="{11DBC0D8-B1FF-4E41-839E-818388866949}" srcOrd="7" destOrd="0" presId="urn:microsoft.com/office/officeart/2005/8/layout/hierarchy3"/>
    <dgm:cxn modelId="{B20B4DF6-DEFD-4621-84D5-C44E18A0F8E4}" type="presParOf" srcId="{05CC489D-648E-4EDF-A7DA-F7AAE9EBB28F}" destId="{477C509B-6CDD-4BF8-98C0-ABBCD9AD1FBF}" srcOrd="8" destOrd="0" presId="urn:microsoft.com/office/officeart/2005/8/layout/hierarchy3"/>
    <dgm:cxn modelId="{F98A3602-78B9-4230-853B-5A2AB1FBA17F}" type="presParOf" srcId="{05CC489D-648E-4EDF-A7DA-F7AAE9EBB28F}" destId="{98A6A37A-9701-4641-AFE0-EDCE68BAF84E}" srcOrd="9"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1617E4A-B41A-4579-B181-0BA3566F96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BDA2007-D71E-4C79-8EE2-C64AEAF2851B}">
      <dgm:prSet phldrT="[Text]"/>
      <dgm:spPr>
        <a:solidFill>
          <a:srgbClr val="C00000"/>
        </a:solidFill>
      </dgm:spPr>
      <dgm:t>
        <a:bodyPr/>
        <a:lstStyle/>
        <a:p>
          <a:r>
            <a:rPr lang="en-US" dirty="0" err="1" smtClean="0"/>
            <a:t>Makanan</a:t>
          </a:r>
          <a:r>
            <a:rPr lang="en-US" dirty="0" smtClean="0"/>
            <a:t>/</a:t>
          </a:r>
          <a:r>
            <a:rPr lang="en-US" dirty="0" err="1" smtClean="0"/>
            <a:t>minuman</a:t>
          </a:r>
          <a:r>
            <a:rPr lang="en-US" dirty="0" smtClean="0"/>
            <a:t> </a:t>
          </a:r>
          <a:r>
            <a:rPr lang="en-US" dirty="0" err="1" smtClean="0"/>
            <a:t>disajikan</a:t>
          </a:r>
          <a:r>
            <a:rPr lang="en-US" dirty="0" smtClean="0"/>
            <a:t> </a:t>
          </a:r>
          <a:r>
            <a:rPr lang="en-US" dirty="0" err="1" smtClean="0"/>
            <a:t>di</a:t>
          </a:r>
          <a:r>
            <a:rPr lang="en-US" dirty="0" smtClean="0"/>
            <a:t> hotel, </a:t>
          </a:r>
          <a:r>
            <a:rPr lang="en-US" dirty="0" err="1" smtClean="0"/>
            <a:t>restoran</a:t>
          </a:r>
          <a:r>
            <a:rPr lang="en-US" dirty="0" smtClean="0"/>
            <a:t>, </a:t>
          </a:r>
          <a:r>
            <a:rPr lang="en-US" dirty="0" err="1" smtClean="0"/>
            <a:t>rumah</a:t>
          </a:r>
          <a:r>
            <a:rPr lang="en-US" dirty="0" smtClean="0"/>
            <a:t> </a:t>
          </a:r>
          <a:r>
            <a:rPr lang="en-US" dirty="0" err="1" smtClean="0"/>
            <a:t>makan</a:t>
          </a:r>
          <a:r>
            <a:rPr lang="en-US" dirty="0" smtClean="0"/>
            <a:t> </a:t>
          </a:r>
          <a:endParaRPr lang="en-US" dirty="0"/>
        </a:p>
      </dgm:t>
    </dgm:pt>
    <dgm:pt modelId="{2AFD78C8-319C-4AA5-9F90-7C7EA89D0C7F}" type="parTrans" cxnId="{47AC4E9C-FA59-4070-AFD4-DDED65A3AF37}">
      <dgm:prSet/>
      <dgm:spPr/>
      <dgm:t>
        <a:bodyPr/>
        <a:lstStyle/>
        <a:p>
          <a:endParaRPr lang="en-US"/>
        </a:p>
      </dgm:t>
    </dgm:pt>
    <dgm:pt modelId="{27306FA3-F71C-47E2-B609-B8C83A0F65D9}" type="sibTrans" cxnId="{47AC4E9C-FA59-4070-AFD4-DDED65A3AF37}">
      <dgm:prSet/>
      <dgm:spPr/>
      <dgm:t>
        <a:bodyPr/>
        <a:lstStyle/>
        <a:p>
          <a:endParaRPr lang="en-US"/>
        </a:p>
      </dgm:t>
    </dgm:pt>
    <dgm:pt modelId="{18188F80-5380-4DBE-8D14-69EDA0DCDA3F}">
      <dgm:prSet phldrT="[Text]"/>
      <dgm:spPr>
        <a:solidFill>
          <a:srgbClr val="92D050"/>
        </a:solidFill>
      </dgm:spPr>
      <dgm:t>
        <a:bodyPr/>
        <a:lstStyle/>
        <a:p>
          <a:r>
            <a:rPr lang="en-US" dirty="0" err="1" smtClean="0"/>
            <a:t>disajikan</a:t>
          </a:r>
          <a:r>
            <a:rPr lang="en-US" dirty="0" smtClean="0"/>
            <a:t> </a:t>
          </a:r>
          <a:r>
            <a:rPr lang="en-US" dirty="0" err="1" smtClean="0"/>
            <a:t>di</a:t>
          </a:r>
          <a:r>
            <a:rPr lang="en-US" dirty="0" smtClean="0"/>
            <a:t> hotel, </a:t>
          </a:r>
          <a:r>
            <a:rPr lang="en-US" dirty="0" err="1" smtClean="0"/>
            <a:t>restoran</a:t>
          </a:r>
          <a:r>
            <a:rPr lang="en-US" dirty="0" smtClean="0"/>
            <a:t>, </a:t>
          </a:r>
          <a:r>
            <a:rPr lang="en-US" dirty="0" err="1" smtClean="0"/>
            <a:t>rumah</a:t>
          </a:r>
          <a:r>
            <a:rPr lang="en-US" dirty="0" smtClean="0"/>
            <a:t> </a:t>
          </a:r>
          <a:r>
            <a:rPr lang="en-US" dirty="0" err="1" smtClean="0"/>
            <a:t>makan</a:t>
          </a:r>
          <a:r>
            <a:rPr lang="en-US" dirty="0" smtClean="0"/>
            <a:t>, </a:t>
          </a:r>
          <a:r>
            <a:rPr lang="en-US" dirty="0" err="1" smtClean="0"/>
            <a:t>warung</a:t>
          </a:r>
          <a:r>
            <a:rPr lang="en-US" dirty="0" smtClean="0"/>
            <a:t>, </a:t>
          </a:r>
          <a:r>
            <a:rPr lang="en-US" dirty="0" err="1" smtClean="0"/>
            <a:t>dan</a:t>
          </a:r>
          <a:r>
            <a:rPr lang="en-US" dirty="0" smtClean="0"/>
            <a:t> </a:t>
          </a:r>
          <a:r>
            <a:rPr lang="en-US" dirty="0" err="1" smtClean="0"/>
            <a:t>sejenisnya</a:t>
          </a:r>
          <a:r>
            <a:rPr lang="en-US" dirty="0" smtClean="0"/>
            <a:t> </a:t>
          </a:r>
          <a:endParaRPr lang="en-US" dirty="0"/>
        </a:p>
      </dgm:t>
    </dgm:pt>
    <dgm:pt modelId="{AC619AD3-C975-4291-B373-D0C35CF2AF50}" type="parTrans" cxnId="{7E74B4BA-84CA-4D79-868B-0DF6F4B02CA0}">
      <dgm:prSet/>
      <dgm:spPr/>
      <dgm:t>
        <a:bodyPr/>
        <a:lstStyle/>
        <a:p>
          <a:endParaRPr lang="en-US"/>
        </a:p>
      </dgm:t>
    </dgm:pt>
    <dgm:pt modelId="{2E9B93F4-5360-4B76-B174-323D33B1A5F5}" type="sibTrans" cxnId="{7E74B4BA-84CA-4D79-868B-0DF6F4B02CA0}">
      <dgm:prSet/>
      <dgm:spPr/>
      <dgm:t>
        <a:bodyPr/>
        <a:lstStyle/>
        <a:p>
          <a:endParaRPr lang="en-US"/>
        </a:p>
      </dgm:t>
    </dgm:pt>
    <dgm:pt modelId="{8B76E40D-B4FA-4F7B-974A-9A01BC6F3C1C}">
      <dgm:prSet phldrT="[Text]"/>
      <dgm:spPr>
        <a:solidFill>
          <a:srgbClr val="92D050"/>
        </a:solidFill>
      </dgm:spPr>
      <dgm:t>
        <a:bodyPr/>
        <a:lstStyle/>
        <a:p>
          <a:r>
            <a:rPr lang="en-US" dirty="0" err="1" smtClean="0"/>
            <a:t>makanan</a:t>
          </a:r>
          <a:r>
            <a:rPr lang="en-US" dirty="0" smtClean="0"/>
            <a:t> </a:t>
          </a:r>
          <a:r>
            <a:rPr lang="en-US" dirty="0" err="1" smtClean="0"/>
            <a:t>dan</a:t>
          </a:r>
          <a:r>
            <a:rPr lang="en-US" dirty="0" smtClean="0"/>
            <a:t> </a:t>
          </a:r>
          <a:r>
            <a:rPr lang="en-US" dirty="0" err="1" smtClean="0"/>
            <a:t>minuman</a:t>
          </a:r>
          <a:r>
            <a:rPr lang="en-US" dirty="0" smtClean="0"/>
            <a:t> </a:t>
          </a:r>
          <a:endParaRPr lang="en-US" dirty="0"/>
        </a:p>
      </dgm:t>
    </dgm:pt>
    <dgm:pt modelId="{DC8070AA-67C7-45AE-BE46-4305460777F4}" type="parTrans" cxnId="{55B1ED75-E09C-458E-9B4D-8D850CCD3676}">
      <dgm:prSet/>
      <dgm:spPr/>
      <dgm:t>
        <a:bodyPr/>
        <a:lstStyle/>
        <a:p>
          <a:endParaRPr lang="en-US"/>
        </a:p>
      </dgm:t>
    </dgm:pt>
    <dgm:pt modelId="{A33AEB50-F90F-4662-A52D-FAC1FC33FC53}" type="sibTrans" cxnId="{55B1ED75-E09C-458E-9B4D-8D850CCD3676}">
      <dgm:prSet/>
      <dgm:spPr/>
      <dgm:t>
        <a:bodyPr/>
        <a:lstStyle/>
        <a:p>
          <a:endParaRPr lang="en-US"/>
        </a:p>
      </dgm:t>
    </dgm:pt>
    <dgm:pt modelId="{80801C4A-F5FF-4B01-A305-4025C9039534}">
      <dgm:prSet phldrT="[Text]"/>
      <dgm:spPr>
        <a:solidFill>
          <a:srgbClr val="92D050"/>
        </a:solidFill>
      </dgm:spPr>
      <dgm:t>
        <a:bodyPr/>
        <a:lstStyle/>
        <a:p>
          <a:r>
            <a:rPr lang="en-US" dirty="0" err="1" smtClean="0"/>
            <a:t>dikonsumsi</a:t>
          </a:r>
          <a:r>
            <a:rPr lang="en-US" dirty="0" smtClean="0"/>
            <a:t> </a:t>
          </a:r>
          <a:r>
            <a:rPr lang="en-US" dirty="0" err="1" smtClean="0"/>
            <a:t>di</a:t>
          </a:r>
          <a:r>
            <a:rPr lang="en-US" dirty="0" smtClean="0"/>
            <a:t> </a:t>
          </a:r>
          <a:r>
            <a:rPr lang="en-US" dirty="0" err="1" smtClean="0"/>
            <a:t>tempat</a:t>
          </a:r>
          <a:r>
            <a:rPr lang="en-US" dirty="0" smtClean="0"/>
            <a:t> </a:t>
          </a:r>
          <a:r>
            <a:rPr lang="en-US" dirty="0" err="1" smtClean="0"/>
            <a:t>maupun</a:t>
          </a:r>
          <a:r>
            <a:rPr lang="en-US" dirty="0" smtClean="0"/>
            <a:t> </a:t>
          </a:r>
          <a:r>
            <a:rPr lang="en-US" dirty="0" err="1" smtClean="0"/>
            <a:t>tidak</a:t>
          </a:r>
          <a:endParaRPr lang="en-US" dirty="0"/>
        </a:p>
      </dgm:t>
    </dgm:pt>
    <dgm:pt modelId="{B17E1B06-867E-4F6A-9870-8FCD82C079B6}" type="parTrans" cxnId="{0DAD8AFA-66DB-4ED2-AE15-6DF8454B8726}">
      <dgm:prSet/>
      <dgm:spPr/>
      <dgm:t>
        <a:bodyPr/>
        <a:lstStyle/>
        <a:p>
          <a:endParaRPr lang="en-US"/>
        </a:p>
      </dgm:t>
    </dgm:pt>
    <dgm:pt modelId="{B3F120DD-CC99-4A16-97B1-148E0DDD95E8}" type="sibTrans" cxnId="{0DAD8AFA-66DB-4ED2-AE15-6DF8454B8726}">
      <dgm:prSet/>
      <dgm:spPr/>
      <dgm:t>
        <a:bodyPr/>
        <a:lstStyle/>
        <a:p>
          <a:endParaRPr lang="en-US"/>
        </a:p>
      </dgm:t>
    </dgm:pt>
    <dgm:pt modelId="{FD35CCA6-D374-4DF8-9801-E6649B998C46}">
      <dgm:prSet phldrT="[Text]"/>
      <dgm:spPr>
        <a:solidFill>
          <a:srgbClr val="92D050"/>
        </a:solidFill>
      </dgm:spPr>
      <dgm:t>
        <a:bodyPr/>
        <a:lstStyle/>
        <a:p>
          <a:r>
            <a:rPr lang="sv-SE" dirty="0" smtClean="0"/>
            <a:t>termasuk makanan dan minuman yang diserahkan oleh usaha jasa boga atau catering*)</a:t>
          </a:r>
          <a:endParaRPr lang="en-US" dirty="0"/>
        </a:p>
      </dgm:t>
    </dgm:pt>
    <dgm:pt modelId="{CCDC697C-E9C9-4FDD-8BB9-D039FB7EEDB4}" type="parTrans" cxnId="{F72B86CD-0EF3-43B7-BB83-0AECE77DE06B}">
      <dgm:prSet/>
      <dgm:spPr/>
      <dgm:t>
        <a:bodyPr/>
        <a:lstStyle/>
        <a:p>
          <a:endParaRPr lang="en-US"/>
        </a:p>
      </dgm:t>
    </dgm:pt>
    <dgm:pt modelId="{913F6553-5BBC-43F3-A215-324C9A271516}" type="sibTrans" cxnId="{F72B86CD-0EF3-43B7-BB83-0AECE77DE06B}">
      <dgm:prSet/>
      <dgm:spPr/>
      <dgm:t>
        <a:bodyPr/>
        <a:lstStyle/>
        <a:p>
          <a:endParaRPr lang="en-US"/>
        </a:p>
      </dgm:t>
    </dgm:pt>
    <dgm:pt modelId="{ED96D49F-143C-4896-9646-184A8E6F5F28}" type="pres">
      <dgm:prSet presAssocID="{E1617E4A-B41A-4579-B181-0BA3566F9654}" presName="Name0" presStyleCnt="0">
        <dgm:presLayoutVars>
          <dgm:dir/>
          <dgm:animLvl val="lvl"/>
          <dgm:resizeHandles val="exact"/>
        </dgm:presLayoutVars>
      </dgm:prSet>
      <dgm:spPr/>
      <dgm:t>
        <a:bodyPr/>
        <a:lstStyle/>
        <a:p>
          <a:endParaRPr lang="en-US"/>
        </a:p>
      </dgm:t>
    </dgm:pt>
    <dgm:pt modelId="{1C8D0CED-3398-4978-B079-2B444C7ABE15}" type="pres">
      <dgm:prSet presAssocID="{4BDA2007-D71E-4C79-8EE2-C64AEAF2851B}" presName="linNode" presStyleCnt="0"/>
      <dgm:spPr/>
    </dgm:pt>
    <dgm:pt modelId="{16C30AB2-40A3-4C71-9489-76F822E2FF3C}" type="pres">
      <dgm:prSet presAssocID="{4BDA2007-D71E-4C79-8EE2-C64AEAF2851B}" presName="parentText" presStyleLbl="node1" presStyleIdx="0" presStyleCnt="1" custScaleX="112020" custScaleY="87500">
        <dgm:presLayoutVars>
          <dgm:chMax val="1"/>
          <dgm:bulletEnabled val="1"/>
        </dgm:presLayoutVars>
      </dgm:prSet>
      <dgm:spPr/>
      <dgm:t>
        <a:bodyPr/>
        <a:lstStyle/>
        <a:p>
          <a:endParaRPr lang="en-US"/>
        </a:p>
      </dgm:t>
    </dgm:pt>
    <dgm:pt modelId="{6FC6E8FF-FC35-4388-8A3B-FDE22BA48AAB}" type="pres">
      <dgm:prSet presAssocID="{4BDA2007-D71E-4C79-8EE2-C64AEAF2851B}" presName="descendantText" presStyleLbl="alignAccFollowNode1" presStyleIdx="0" presStyleCnt="1" custScaleX="127397" custScaleY="93750">
        <dgm:presLayoutVars>
          <dgm:bulletEnabled val="1"/>
        </dgm:presLayoutVars>
      </dgm:prSet>
      <dgm:spPr/>
      <dgm:t>
        <a:bodyPr/>
        <a:lstStyle/>
        <a:p>
          <a:endParaRPr lang="en-US"/>
        </a:p>
      </dgm:t>
    </dgm:pt>
  </dgm:ptLst>
  <dgm:cxnLst>
    <dgm:cxn modelId="{C25FD96D-852C-4853-BC4D-F455E06CB538}" type="presOf" srcId="{4BDA2007-D71E-4C79-8EE2-C64AEAF2851B}" destId="{16C30AB2-40A3-4C71-9489-76F822E2FF3C}" srcOrd="0" destOrd="0" presId="urn:microsoft.com/office/officeart/2005/8/layout/vList5"/>
    <dgm:cxn modelId="{2EED83DC-3312-4E59-99DA-A9984743EB3F}" type="presOf" srcId="{FD35CCA6-D374-4DF8-9801-E6649B998C46}" destId="{6FC6E8FF-FC35-4388-8A3B-FDE22BA48AAB}" srcOrd="0" destOrd="3" presId="urn:microsoft.com/office/officeart/2005/8/layout/vList5"/>
    <dgm:cxn modelId="{47AC4E9C-FA59-4070-AFD4-DDED65A3AF37}" srcId="{E1617E4A-B41A-4579-B181-0BA3566F9654}" destId="{4BDA2007-D71E-4C79-8EE2-C64AEAF2851B}" srcOrd="0" destOrd="0" parTransId="{2AFD78C8-319C-4AA5-9F90-7C7EA89D0C7F}" sibTransId="{27306FA3-F71C-47E2-B609-B8C83A0F65D9}"/>
    <dgm:cxn modelId="{7E74B4BA-84CA-4D79-868B-0DF6F4B02CA0}" srcId="{4BDA2007-D71E-4C79-8EE2-C64AEAF2851B}" destId="{18188F80-5380-4DBE-8D14-69EDA0DCDA3F}" srcOrd="0" destOrd="0" parTransId="{AC619AD3-C975-4291-B373-D0C35CF2AF50}" sibTransId="{2E9B93F4-5360-4B76-B174-323D33B1A5F5}"/>
    <dgm:cxn modelId="{D509E3C5-52D5-4C6B-8F89-77723E0F171C}" type="presOf" srcId="{E1617E4A-B41A-4579-B181-0BA3566F9654}" destId="{ED96D49F-143C-4896-9646-184A8E6F5F28}" srcOrd="0" destOrd="0" presId="urn:microsoft.com/office/officeart/2005/8/layout/vList5"/>
    <dgm:cxn modelId="{B63A8A12-AD60-436D-99D0-1E61810CBD11}" type="presOf" srcId="{80801C4A-F5FF-4B01-A305-4025C9039534}" destId="{6FC6E8FF-FC35-4388-8A3B-FDE22BA48AAB}" srcOrd="0" destOrd="2" presId="urn:microsoft.com/office/officeart/2005/8/layout/vList5"/>
    <dgm:cxn modelId="{660EEF78-BC1A-4966-B3FD-D27C6B3E48EF}" type="presOf" srcId="{18188F80-5380-4DBE-8D14-69EDA0DCDA3F}" destId="{6FC6E8FF-FC35-4388-8A3B-FDE22BA48AAB}" srcOrd="0" destOrd="0" presId="urn:microsoft.com/office/officeart/2005/8/layout/vList5"/>
    <dgm:cxn modelId="{F72B86CD-0EF3-43B7-BB83-0AECE77DE06B}" srcId="{4BDA2007-D71E-4C79-8EE2-C64AEAF2851B}" destId="{FD35CCA6-D374-4DF8-9801-E6649B998C46}" srcOrd="3" destOrd="0" parTransId="{CCDC697C-E9C9-4FDD-8BB9-D039FB7EEDB4}" sibTransId="{913F6553-5BBC-43F3-A215-324C9A271516}"/>
    <dgm:cxn modelId="{55B1ED75-E09C-458E-9B4D-8D850CCD3676}" srcId="{4BDA2007-D71E-4C79-8EE2-C64AEAF2851B}" destId="{8B76E40D-B4FA-4F7B-974A-9A01BC6F3C1C}" srcOrd="1" destOrd="0" parTransId="{DC8070AA-67C7-45AE-BE46-4305460777F4}" sibTransId="{A33AEB50-F90F-4662-A52D-FAC1FC33FC53}"/>
    <dgm:cxn modelId="{C466FD74-6BEF-40A7-B284-256669E467A5}" type="presOf" srcId="{8B76E40D-B4FA-4F7B-974A-9A01BC6F3C1C}" destId="{6FC6E8FF-FC35-4388-8A3B-FDE22BA48AAB}" srcOrd="0" destOrd="1" presId="urn:microsoft.com/office/officeart/2005/8/layout/vList5"/>
    <dgm:cxn modelId="{0DAD8AFA-66DB-4ED2-AE15-6DF8454B8726}" srcId="{4BDA2007-D71E-4C79-8EE2-C64AEAF2851B}" destId="{80801C4A-F5FF-4B01-A305-4025C9039534}" srcOrd="2" destOrd="0" parTransId="{B17E1B06-867E-4F6A-9870-8FCD82C079B6}" sibTransId="{B3F120DD-CC99-4A16-97B1-148E0DDD95E8}"/>
    <dgm:cxn modelId="{9F499FDD-AA90-484D-8CDA-ABFE2D9A5F78}" type="presParOf" srcId="{ED96D49F-143C-4896-9646-184A8E6F5F28}" destId="{1C8D0CED-3398-4978-B079-2B444C7ABE15}" srcOrd="0" destOrd="0" presId="urn:microsoft.com/office/officeart/2005/8/layout/vList5"/>
    <dgm:cxn modelId="{F039E1EA-6E7C-4979-A9E0-3BC89974BBC5}" type="presParOf" srcId="{1C8D0CED-3398-4978-B079-2B444C7ABE15}" destId="{16C30AB2-40A3-4C71-9489-76F822E2FF3C}" srcOrd="0" destOrd="0" presId="urn:microsoft.com/office/officeart/2005/8/layout/vList5"/>
    <dgm:cxn modelId="{FA202E80-A636-4AED-B145-ED8FC96C9A81}" type="presParOf" srcId="{1C8D0CED-3398-4978-B079-2B444C7ABE15}" destId="{6FC6E8FF-FC35-4388-8A3B-FDE22BA48AA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E1617E4A-B41A-4579-B181-0BA3566F965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BDA2007-D71E-4C79-8EE2-C64AEAF2851B}">
      <dgm:prSet phldrT="[Text]"/>
      <dgm:spPr>
        <a:solidFill>
          <a:srgbClr val="C00000"/>
        </a:solidFill>
      </dgm:spPr>
      <dgm:t>
        <a:bodyPr/>
        <a:lstStyle/>
        <a:p>
          <a:r>
            <a:rPr lang="en-US" dirty="0" smtClean="0"/>
            <a:t>JASA KENA PAJAK</a:t>
          </a:r>
          <a:endParaRPr lang="en-US" dirty="0"/>
        </a:p>
      </dgm:t>
    </dgm:pt>
    <dgm:pt modelId="{2AFD78C8-319C-4AA5-9F90-7C7EA89D0C7F}" type="parTrans" cxnId="{47AC4E9C-FA59-4070-AFD4-DDED65A3AF37}">
      <dgm:prSet/>
      <dgm:spPr/>
      <dgm:t>
        <a:bodyPr/>
        <a:lstStyle/>
        <a:p>
          <a:endParaRPr lang="en-US"/>
        </a:p>
      </dgm:t>
    </dgm:pt>
    <dgm:pt modelId="{27306FA3-F71C-47E2-B609-B8C83A0F65D9}" type="sibTrans" cxnId="{47AC4E9C-FA59-4070-AFD4-DDED65A3AF37}">
      <dgm:prSet/>
      <dgm:spPr/>
      <dgm:t>
        <a:bodyPr/>
        <a:lstStyle/>
        <a:p>
          <a:endParaRPr lang="en-US"/>
        </a:p>
      </dgm:t>
    </dgm:pt>
    <dgm:pt modelId="{18188F80-5380-4DBE-8D14-69EDA0DCDA3F}">
      <dgm:prSet phldrT="[Text]"/>
      <dgm:spPr>
        <a:solidFill>
          <a:srgbClr val="92D050"/>
        </a:solidFill>
      </dgm:spPr>
      <dgm:t>
        <a:bodyPr/>
        <a:lstStyle/>
        <a:p>
          <a:r>
            <a:rPr lang="en-US" dirty="0" err="1" smtClean="0"/>
            <a:t>Kegiatan</a:t>
          </a:r>
          <a:r>
            <a:rPr lang="en-US" dirty="0" smtClean="0"/>
            <a:t> </a:t>
          </a:r>
          <a:r>
            <a:rPr lang="en-US" dirty="0" err="1" smtClean="0"/>
            <a:t>pelayanan</a:t>
          </a:r>
          <a:r>
            <a:rPr lang="en-US" dirty="0" smtClean="0"/>
            <a:t> </a:t>
          </a:r>
          <a:r>
            <a:rPr lang="en-US" dirty="0" err="1" smtClean="0"/>
            <a:t>berdasarkan</a:t>
          </a:r>
          <a:r>
            <a:rPr lang="en-US" dirty="0" smtClean="0"/>
            <a:t> </a:t>
          </a:r>
          <a:r>
            <a:rPr lang="en-US" dirty="0" err="1" smtClean="0"/>
            <a:t>suatu</a:t>
          </a:r>
          <a:r>
            <a:rPr lang="en-US" dirty="0" smtClean="0"/>
            <a:t> </a:t>
          </a:r>
          <a:r>
            <a:rPr lang="en-US" dirty="0" err="1" smtClean="0"/>
            <a:t>perikatan</a:t>
          </a:r>
          <a:r>
            <a:rPr lang="en-US" dirty="0" smtClean="0"/>
            <a:t> </a:t>
          </a:r>
          <a:r>
            <a:rPr lang="en-US" dirty="0" err="1" smtClean="0"/>
            <a:t>atau</a:t>
          </a:r>
          <a:r>
            <a:rPr lang="en-US" dirty="0" smtClean="0"/>
            <a:t> </a:t>
          </a:r>
          <a:r>
            <a:rPr lang="en-US" dirty="0" err="1" smtClean="0"/>
            <a:t>perbuatan</a:t>
          </a:r>
          <a:r>
            <a:rPr lang="en-US" dirty="0" smtClean="0"/>
            <a:t> </a:t>
          </a:r>
          <a:r>
            <a:rPr lang="en-US" dirty="0" err="1" smtClean="0"/>
            <a:t>hukum</a:t>
          </a:r>
          <a:r>
            <a:rPr lang="en-US" dirty="0" smtClean="0"/>
            <a:t> yang </a:t>
          </a:r>
          <a:r>
            <a:rPr lang="en-US" dirty="0" err="1" smtClean="0"/>
            <a:t>menyebabkan</a:t>
          </a:r>
          <a:r>
            <a:rPr lang="en-US" dirty="0" smtClean="0"/>
            <a:t> </a:t>
          </a:r>
          <a:r>
            <a:rPr lang="en-US" dirty="0" err="1" smtClean="0"/>
            <a:t>suatu</a:t>
          </a:r>
          <a:r>
            <a:rPr lang="en-US" dirty="0" smtClean="0"/>
            <a:t> </a:t>
          </a:r>
          <a:r>
            <a:rPr lang="en-US" dirty="0" err="1" smtClean="0"/>
            <a:t>barang</a:t>
          </a:r>
          <a:r>
            <a:rPr lang="en-US" dirty="0" smtClean="0"/>
            <a:t> </a:t>
          </a:r>
          <a:r>
            <a:rPr lang="en-US" dirty="0" err="1" smtClean="0"/>
            <a:t>atau</a:t>
          </a:r>
          <a:r>
            <a:rPr lang="en-US" dirty="0" smtClean="0"/>
            <a:t> </a:t>
          </a:r>
          <a:r>
            <a:rPr lang="en-US" dirty="0" err="1" smtClean="0"/>
            <a:t>fasilitas</a:t>
          </a:r>
          <a:r>
            <a:rPr lang="en-US" dirty="0" smtClean="0"/>
            <a:t> </a:t>
          </a:r>
          <a:r>
            <a:rPr lang="en-US" dirty="0" err="1" smtClean="0"/>
            <a:t>atau</a:t>
          </a:r>
          <a:r>
            <a:rPr lang="en-US" dirty="0" smtClean="0"/>
            <a:t> </a:t>
          </a:r>
          <a:r>
            <a:rPr lang="en-US" dirty="0" err="1" smtClean="0"/>
            <a:t>kemudahan</a:t>
          </a:r>
          <a:r>
            <a:rPr lang="en-US" dirty="0" smtClean="0"/>
            <a:t> </a:t>
          </a:r>
          <a:r>
            <a:rPr lang="en-US" dirty="0" err="1" smtClean="0"/>
            <a:t>atau</a:t>
          </a:r>
          <a:r>
            <a:rPr lang="en-US" dirty="0" smtClean="0"/>
            <a:t> </a:t>
          </a:r>
          <a:r>
            <a:rPr lang="en-US" dirty="0" err="1" smtClean="0"/>
            <a:t>hak</a:t>
          </a:r>
          <a:r>
            <a:rPr lang="en-US" dirty="0" smtClean="0"/>
            <a:t> </a:t>
          </a:r>
          <a:r>
            <a:rPr lang="en-US" dirty="0" err="1" smtClean="0"/>
            <a:t>tersedia</a:t>
          </a:r>
          <a:r>
            <a:rPr lang="en-US" dirty="0" smtClean="0"/>
            <a:t> </a:t>
          </a:r>
          <a:r>
            <a:rPr lang="en-US" dirty="0" err="1" smtClean="0"/>
            <a:t>untuk</a:t>
          </a:r>
          <a:r>
            <a:rPr lang="en-US" dirty="0" smtClean="0"/>
            <a:t> </a:t>
          </a:r>
          <a:r>
            <a:rPr lang="en-US" dirty="0" err="1" smtClean="0"/>
            <a:t>dipakai</a:t>
          </a:r>
          <a:r>
            <a:rPr lang="en-US" dirty="0" smtClean="0"/>
            <a:t>, </a:t>
          </a:r>
          <a:r>
            <a:rPr lang="en-US" dirty="0" err="1" smtClean="0"/>
            <a:t>termasuk</a:t>
          </a:r>
          <a:r>
            <a:rPr lang="en-US" dirty="0" smtClean="0"/>
            <a:t> </a:t>
          </a:r>
          <a:r>
            <a:rPr lang="en-US" dirty="0" err="1" smtClean="0"/>
            <a:t>jasa</a:t>
          </a:r>
          <a:r>
            <a:rPr lang="en-US" dirty="0" smtClean="0"/>
            <a:t> yang </a:t>
          </a:r>
          <a:r>
            <a:rPr lang="en-US" dirty="0" err="1" smtClean="0"/>
            <a:t>dilakukan</a:t>
          </a:r>
          <a:r>
            <a:rPr lang="en-US" dirty="0" smtClean="0"/>
            <a:t> </a:t>
          </a:r>
          <a:r>
            <a:rPr lang="en-US" dirty="0" err="1" smtClean="0"/>
            <a:t>untuk</a:t>
          </a:r>
          <a:r>
            <a:rPr lang="en-US" dirty="0" smtClean="0"/>
            <a:t> </a:t>
          </a:r>
          <a:r>
            <a:rPr lang="en-US" dirty="0" err="1" smtClean="0"/>
            <a:t>menghasilkan</a:t>
          </a:r>
          <a:r>
            <a:rPr lang="en-US" dirty="0" smtClean="0"/>
            <a:t> </a:t>
          </a:r>
          <a:r>
            <a:rPr lang="en-US" dirty="0" err="1" smtClean="0"/>
            <a:t>barang</a:t>
          </a:r>
          <a:r>
            <a:rPr lang="en-US" dirty="0" smtClean="0"/>
            <a:t> </a:t>
          </a:r>
          <a:r>
            <a:rPr lang="en-US" dirty="0" err="1" smtClean="0"/>
            <a:t>karena</a:t>
          </a:r>
          <a:r>
            <a:rPr lang="en-US" dirty="0" smtClean="0"/>
            <a:t> </a:t>
          </a:r>
          <a:r>
            <a:rPr lang="en-US" dirty="0" err="1" smtClean="0"/>
            <a:t>pesanan</a:t>
          </a:r>
          <a:r>
            <a:rPr lang="en-US" dirty="0" smtClean="0"/>
            <a:t> </a:t>
          </a:r>
          <a:r>
            <a:rPr lang="en-US" dirty="0" err="1" smtClean="0"/>
            <a:t>atau</a:t>
          </a:r>
          <a:r>
            <a:rPr lang="en-US" dirty="0" smtClean="0"/>
            <a:t> </a:t>
          </a:r>
          <a:r>
            <a:rPr lang="en-US" dirty="0" err="1" smtClean="0"/>
            <a:t>permintaan</a:t>
          </a:r>
          <a:r>
            <a:rPr lang="en-US" dirty="0" smtClean="0"/>
            <a:t> </a:t>
          </a:r>
          <a:r>
            <a:rPr lang="en-US" dirty="0" err="1" smtClean="0"/>
            <a:t>dengan</a:t>
          </a:r>
          <a:r>
            <a:rPr lang="en-US" dirty="0" smtClean="0"/>
            <a:t> </a:t>
          </a:r>
          <a:r>
            <a:rPr lang="en-US" dirty="0" err="1" smtClean="0"/>
            <a:t>bahan</a:t>
          </a:r>
          <a:r>
            <a:rPr lang="en-US" dirty="0" smtClean="0"/>
            <a:t> </a:t>
          </a:r>
          <a:r>
            <a:rPr lang="en-US" dirty="0" err="1" smtClean="0"/>
            <a:t>dan</a:t>
          </a:r>
          <a:r>
            <a:rPr lang="en-US" dirty="0" smtClean="0"/>
            <a:t> </a:t>
          </a:r>
          <a:r>
            <a:rPr lang="en-US" dirty="0" err="1" smtClean="0"/>
            <a:t>atas</a:t>
          </a:r>
          <a:r>
            <a:rPr lang="en-US" dirty="0" smtClean="0"/>
            <a:t> </a:t>
          </a:r>
          <a:r>
            <a:rPr lang="en-US" dirty="0" err="1" smtClean="0"/>
            <a:t>petunjuk</a:t>
          </a:r>
          <a:r>
            <a:rPr lang="en-US" dirty="0" smtClean="0"/>
            <a:t> </a:t>
          </a:r>
          <a:r>
            <a:rPr lang="en-US" dirty="0" err="1" smtClean="0"/>
            <a:t>dari</a:t>
          </a:r>
          <a:r>
            <a:rPr lang="en-US" dirty="0" smtClean="0"/>
            <a:t> </a:t>
          </a:r>
          <a:r>
            <a:rPr lang="en-US" dirty="0" err="1" smtClean="0"/>
            <a:t>pemesan</a:t>
          </a:r>
          <a:r>
            <a:rPr lang="en-US" dirty="0" smtClean="0"/>
            <a:t> </a:t>
          </a:r>
          <a:endParaRPr lang="en-US" dirty="0"/>
        </a:p>
      </dgm:t>
    </dgm:pt>
    <dgm:pt modelId="{AC619AD3-C975-4291-B373-D0C35CF2AF50}" type="parTrans" cxnId="{7E74B4BA-84CA-4D79-868B-0DF6F4B02CA0}">
      <dgm:prSet/>
      <dgm:spPr/>
      <dgm:t>
        <a:bodyPr/>
        <a:lstStyle/>
        <a:p>
          <a:endParaRPr lang="en-US"/>
        </a:p>
      </dgm:t>
    </dgm:pt>
    <dgm:pt modelId="{2E9B93F4-5360-4B76-B174-323D33B1A5F5}" type="sibTrans" cxnId="{7E74B4BA-84CA-4D79-868B-0DF6F4B02CA0}">
      <dgm:prSet/>
      <dgm:spPr/>
      <dgm:t>
        <a:bodyPr/>
        <a:lstStyle/>
        <a:p>
          <a:endParaRPr lang="en-US"/>
        </a:p>
      </dgm:t>
    </dgm:pt>
    <dgm:pt modelId="{8B76E40D-B4FA-4F7B-974A-9A01BC6F3C1C}">
      <dgm:prSet phldrT="[Text]"/>
      <dgm:spPr>
        <a:solidFill>
          <a:srgbClr val="92D050"/>
        </a:solidFill>
      </dgm:spPr>
      <dgm:t>
        <a:bodyPr/>
        <a:lstStyle/>
        <a:p>
          <a:r>
            <a:rPr lang="en-US" dirty="0" err="1" smtClean="0"/>
            <a:t>Pada</a:t>
          </a:r>
          <a:r>
            <a:rPr lang="en-US" dirty="0" smtClean="0"/>
            <a:t> </a:t>
          </a:r>
          <a:r>
            <a:rPr lang="en-US" dirty="0" err="1" smtClean="0"/>
            <a:t>prinsipnya</a:t>
          </a:r>
          <a:r>
            <a:rPr lang="en-US" dirty="0" smtClean="0"/>
            <a:t> </a:t>
          </a:r>
          <a:r>
            <a:rPr lang="en-US" dirty="0" err="1" smtClean="0"/>
            <a:t>semua</a:t>
          </a:r>
          <a:r>
            <a:rPr lang="en-US" dirty="0" smtClean="0"/>
            <a:t> </a:t>
          </a:r>
          <a:r>
            <a:rPr lang="en-US" dirty="0" err="1" smtClean="0"/>
            <a:t>jasa</a:t>
          </a:r>
          <a:r>
            <a:rPr lang="en-US" dirty="0" smtClean="0"/>
            <a:t> </a:t>
          </a:r>
          <a:r>
            <a:rPr lang="en-US" dirty="0" err="1" smtClean="0"/>
            <a:t>dikenakan</a:t>
          </a:r>
          <a:r>
            <a:rPr lang="en-US" dirty="0" smtClean="0"/>
            <a:t> PPN </a:t>
          </a:r>
          <a:r>
            <a:rPr lang="en-US" dirty="0" err="1" smtClean="0"/>
            <a:t>kecuali</a:t>
          </a:r>
          <a:r>
            <a:rPr lang="en-US" dirty="0" smtClean="0"/>
            <a:t> UU </a:t>
          </a:r>
          <a:r>
            <a:rPr lang="en-US" dirty="0" err="1" smtClean="0"/>
            <a:t>menetapkan</a:t>
          </a:r>
          <a:r>
            <a:rPr lang="en-US" dirty="0" smtClean="0"/>
            <a:t> </a:t>
          </a:r>
          <a:r>
            <a:rPr lang="en-US" dirty="0" err="1" smtClean="0"/>
            <a:t>sebaliknya</a:t>
          </a:r>
          <a:endParaRPr lang="en-US" dirty="0"/>
        </a:p>
      </dgm:t>
    </dgm:pt>
    <dgm:pt modelId="{DC8070AA-67C7-45AE-BE46-4305460777F4}" type="parTrans" cxnId="{55B1ED75-E09C-458E-9B4D-8D850CCD3676}">
      <dgm:prSet/>
      <dgm:spPr/>
      <dgm:t>
        <a:bodyPr/>
        <a:lstStyle/>
        <a:p>
          <a:endParaRPr lang="en-US"/>
        </a:p>
      </dgm:t>
    </dgm:pt>
    <dgm:pt modelId="{A33AEB50-F90F-4662-A52D-FAC1FC33FC53}" type="sibTrans" cxnId="{55B1ED75-E09C-458E-9B4D-8D850CCD3676}">
      <dgm:prSet/>
      <dgm:spPr/>
      <dgm:t>
        <a:bodyPr/>
        <a:lstStyle/>
        <a:p>
          <a:endParaRPr lang="en-US"/>
        </a:p>
      </dgm:t>
    </dgm:pt>
    <dgm:pt modelId="{62FEEF72-000B-4B93-8177-292137052BF6}">
      <dgm:prSet phldrT="[Text]"/>
      <dgm:spPr>
        <a:solidFill>
          <a:srgbClr val="92D050"/>
        </a:solidFill>
      </dgm:spPr>
      <dgm:t>
        <a:bodyPr/>
        <a:lstStyle/>
        <a:p>
          <a:r>
            <a:rPr lang="en-US" dirty="0" err="1" smtClean="0"/>
            <a:t>Dikenakan</a:t>
          </a:r>
          <a:r>
            <a:rPr lang="en-US" dirty="0" smtClean="0"/>
            <a:t> </a:t>
          </a:r>
          <a:r>
            <a:rPr lang="en-US" dirty="0" err="1" smtClean="0"/>
            <a:t>pajak</a:t>
          </a:r>
          <a:r>
            <a:rPr lang="en-US" dirty="0" smtClean="0"/>
            <a:t> </a:t>
          </a:r>
          <a:r>
            <a:rPr lang="en-US" dirty="0" err="1" smtClean="0"/>
            <a:t>berdasarkan</a:t>
          </a:r>
          <a:r>
            <a:rPr lang="en-US" dirty="0" smtClean="0"/>
            <a:t> </a:t>
          </a:r>
          <a:r>
            <a:rPr lang="en-US" dirty="0" err="1" smtClean="0"/>
            <a:t>Undang-Undang</a:t>
          </a:r>
          <a:r>
            <a:rPr lang="en-US" dirty="0" smtClean="0"/>
            <a:t> </a:t>
          </a:r>
          <a:r>
            <a:rPr lang="en-US" dirty="0" err="1" smtClean="0"/>
            <a:t>ini</a:t>
          </a:r>
          <a:endParaRPr lang="en-US" dirty="0"/>
        </a:p>
      </dgm:t>
    </dgm:pt>
    <dgm:pt modelId="{DFF888F2-EACD-4557-A10A-4CC790D98FFE}" type="parTrans" cxnId="{4EFA62A1-F5EA-46A7-AEBD-2DAE3EAE4CDB}">
      <dgm:prSet/>
      <dgm:spPr/>
      <dgm:t>
        <a:bodyPr/>
        <a:lstStyle/>
        <a:p>
          <a:endParaRPr lang="en-US"/>
        </a:p>
      </dgm:t>
    </dgm:pt>
    <dgm:pt modelId="{C7AC452F-4609-4072-9208-7C5431EF46ED}" type="sibTrans" cxnId="{4EFA62A1-F5EA-46A7-AEBD-2DAE3EAE4CDB}">
      <dgm:prSet/>
      <dgm:spPr/>
      <dgm:t>
        <a:bodyPr/>
        <a:lstStyle/>
        <a:p>
          <a:endParaRPr lang="en-US"/>
        </a:p>
      </dgm:t>
    </dgm:pt>
    <dgm:pt modelId="{ED96D49F-143C-4896-9646-184A8E6F5F28}" type="pres">
      <dgm:prSet presAssocID="{E1617E4A-B41A-4579-B181-0BA3566F9654}" presName="Name0" presStyleCnt="0">
        <dgm:presLayoutVars>
          <dgm:dir/>
          <dgm:animLvl val="lvl"/>
          <dgm:resizeHandles val="exact"/>
        </dgm:presLayoutVars>
      </dgm:prSet>
      <dgm:spPr/>
      <dgm:t>
        <a:bodyPr/>
        <a:lstStyle/>
        <a:p>
          <a:endParaRPr lang="en-US"/>
        </a:p>
      </dgm:t>
    </dgm:pt>
    <dgm:pt modelId="{1C8D0CED-3398-4978-B079-2B444C7ABE15}" type="pres">
      <dgm:prSet presAssocID="{4BDA2007-D71E-4C79-8EE2-C64AEAF2851B}" presName="linNode" presStyleCnt="0"/>
      <dgm:spPr/>
    </dgm:pt>
    <dgm:pt modelId="{16C30AB2-40A3-4C71-9489-76F822E2FF3C}" type="pres">
      <dgm:prSet presAssocID="{4BDA2007-D71E-4C79-8EE2-C64AEAF2851B}" presName="parentText" presStyleLbl="node1" presStyleIdx="0" presStyleCnt="1" custScaleX="51515">
        <dgm:presLayoutVars>
          <dgm:chMax val="1"/>
          <dgm:bulletEnabled val="1"/>
        </dgm:presLayoutVars>
      </dgm:prSet>
      <dgm:spPr/>
      <dgm:t>
        <a:bodyPr/>
        <a:lstStyle/>
        <a:p>
          <a:endParaRPr lang="en-US"/>
        </a:p>
      </dgm:t>
    </dgm:pt>
    <dgm:pt modelId="{6FC6E8FF-FC35-4388-8A3B-FDE22BA48AAB}" type="pres">
      <dgm:prSet presAssocID="{4BDA2007-D71E-4C79-8EE2-C64AEAF2851B}" presName="descendantText" presStyleLbl="alignAccFollowNode1" presStyleIdx="0" presStyleCnt="1" custScaleX="127397" custScaleY="118750">
        <dgm:presLayoutVars>
          <dgm:bulletEnabled val="1"/>
        </dgm:presLayoutVars>
      </dgm:prSet>
      <dgm:spPr/>
      <dgm:t>
        <a:bodyPr/>
        <a:lstStyle/>
        <a:p>
          <a:endParaRPr lang="en-US"/>
        </a:p>
      </dgm:t>
    </dgm:pt>
  </dgm:ptLst>
  <dgm:cxnLst>
    <dgm:cxn modelId="{47AC4E9C-FA59-4070-AFD4-DDED65A3AF37}" srcId="{E1617E4A-B41A-4579-B181-0BA3566F9654}" destId="{4BDA2007-D71E-4C79-8EE2-C64AEAF2851B}" srcOrd="0" destOrd="0" parTransId="{2AFD78C8-319C-4AA5-9F90-7C7EA89D0C7F}" sibTransId="{27306FA3-F71C-47E2-B609-B8C83A0F65D9}"/>
    <dgm:cxn modelId="{51B02436-ACC0-4B47-ACBA-6261771DB51A}" type="presOf" srcId="{E1617E4A-B41A-4579-B181-0BA3566F9654}" destId="{ED96D49F-143C-4896-9646-184A8E6F5F28}" srcOrd="0" destOrd="0" presId="urn:microsoft.com/office/officeart/2005/8/layout/vList5"/>
    <dgm:cxn modelId="{7E74B4BA-84CA-4D79-868B-0DF6F4B02CA0}" srcId="{4BDA2007-D71E-4C79-8EE2-C64AEAF2851B}" destId="{18188F80-5380-4DBE-8D14-69EDA0DCDA3F}" srcOrd="0" destOrd="0" parTransId="{AC619AD3-C975-4291-B373-D0C35CF2AF50}" sibTransId="{2E9B93F4-5360-4B76-B174-323D33B1A5F5}"/>
    <dgm:cxn modelId="{58092507-0758-431C-9C5E-5BE8FDA0248A}" type="presOf" srcId="{4BDA2007-D71E-4C79-8EE2-C64AEAF2851B}" destId="{16C30AB2-40A3-4C71-9489-76F822E2FF3C}" srcOrd="0" destOrd="0" presId="urn:microsoft.com/office/officeart/2005/8/layout/vList5"/>
    <dgm:cxn modelId="{A8AC0DBC-1D51-44C9-BFD8-DCF789730AEB}" type="presOf" srcId="{62FEEF72-000B-4B93-8177-292137052BF6}" destId="{6FC6E8FF-FC35-4388-8A3B-FDE22BA48AAB}" srcOrd="0" destOrd="1" presId="urn:microsoft.com/office/officeart/2005/8/layout/vList5"/>
    <dgm:cxn modelId="{55B1ED75-E09C-458E-9B4D-8D850CCD3676}" srcId="{4BDA2007-D71E-4C79-8EE2-C64AEAF2851B}" destId="{8B76E40D-B4FA-4F7B-974A-9A01BC6F3C1C}" srcOrd="2" destOrd="0" parTransId="{DC8070AA-67C7-45AE-BE46-4305460777F4}" sibTransId="{A33AEB50-F90F-4662-A52D-FAC1FC33FC53}"/>
    <dgm:cxn modelId="{2BE99E82-F24E-42E4-B22A-C82CDA8B9E7E}" type="presOf" srcId="{8B76E40D-B4FA-4F7B-974A-9A01BC6F3C1C}" destId="{6FC6E8FF-FC35-4388-8A3B-FDE22BA48AAB}" srcOrd="0" destOrd="2" presId="urn:microsoft.com/office/officeart/2005/8/layout/vList5"/>
    <dgm:cxn modelId="{6D5F5D72-FE14-474E-A1C8-B22005CF228F}" type="presOf" srcId="{18188F80-5380-4DBE-8D14-69EDA0DCDA3F}" destId="{6FC6E8FF-FC35-4388-8A3B-FDE22BA48AAB}" srcOrd="0" destOrd="0" presId="urn:microsoft.com/office/officeart/2005/8/layout/vList5"/>
    <dgm:cxn modelId="{4EFA62A1-F5EA-46A7-AEBD-2DAE3EAE4CDB}" srcId="{4BDA2007-D71E-4C79-8EE2-C64AEAF2851B}" destId="{62FEEF72-000B-4B93-8177-292137052BF6}" srcOrd="1" destOrd="0" parTransId="{DFF888F2-EACD-4557-A10A-4CC790D98FFE}" sibTransId="{C7AC452F-4609-4072-9208-7C5431EF46ED}"/>
    <dgm:cxn modelId="{757BBCFA-7BC7-4FDF-83DD-0A48B4AABBEB}" type="presParOf" srcId="{ED96D49F-143C-4896-9646-184A8E6F5F28}" destId="{1C8D0CED-3398-4978-B079-2B444C7ABE15}" srcOrd="0" destOrd="0" presId="urn:microsoft.com/office/officeart/2005/8/layout/vList5"/>
    <dgm:cxn modelId="{41BDAD6F-97B4-4473-B847-1BAD174282EF}" type="presParOf" srcId="{1C8D0CED-3398-4978-B079-2B444C7ABE15}" destId="{16C30AB2-40A3-4C71-9489-76F822E2FF3C}" srcOrd="0" destOrd="0" presId="urn:microsoft.com/office/officeart/2005/8/layout/vList5"/>
    <dgm:cxn modelId="{63AFB6BD-5F4B-42BA-8BD4-581A73AF3E57}" type="presParOf" srcId="{1C8D0CED-3398-4978-B079-2B444C7ABE15}" destId="{6FC6E8FF-FC35-4388-8A3B-FDE22BA48AA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CF08E3A-1C17-46EE-B88C-5F8B9E9F4E2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2270E4C5-8442-4DC8-8FF0-39D3EE316C5E}">
      <dgm:prSet phldrT="[Text]"/>
      <dgm:spPr/>
      <dgm:t>
        <a:bodyPr/>
        <a:lstStyle/>
        <a:p>
          <a:r>
            <a:rPr lang="en-US" dirty="0" err="1" smtClean="0"/>
            <a:t>Jasa</a:t>
          </a:r>
          <a:r>
            <a:rPr lang="en-US" dirty="0" smtClean="0"/>
            <a:t> Yang </a:t>
          </a:r>
          <a:r>
            <a:rPr lang="en-US" dirty="0" err="1" smtClean="0"/>
            <a:t>Tidak</a:t>
          </a:r>
          <a:r>
            <a:rPr lang="en-US" dirty="0" smtClean="0"/>
            <a:t> </a:t>
          </a:r>
          <a:r>
            <a:rPr lang="en-US" dirty="0" err="1" smtClean="0"/>
            <a:t>Dikenakan</a:t>
          </a:r>
          <a:r>
            <a:rPr lang="en-US" dirty="0" smtClean="0"/>
            <a:t> PPN (1)</a:t>
          </a:r>
          <a:endParaRPr lang="en-US" dirty="0"/>
        </a:p>
      </dgm:t>
    </dgm:pt>
    <dgm:pt modelId="{EB68CA58-26F4-4EE8-98CC-EF4642F63285}" type="parTrans" cxnId="{97B1AFF9-78C7-48C8-A0B6-B24619264176}">
      <dgm:prSet/>
      <dgm:spPr/>
      <dgm:t>
        <a:bodyPr/>
        <a:lstStyle/>
        <a:p>
          <a:endParaRPr lang="en-US"/>
        </a:p>
      </dgm:t>
    </dgm:pt>
    <dgm:pt modelId="{737C92D3-29FA-427A-B24D-E10D0B8655BA}" type="sibTrans" cxnId="{97B1AFF9-78C7-48C8-A0B6-B24619264176}">
      <dgm:prSet/>
      <dgm:spPr/>
      <dgm:t>
        <a:bodyPr/>
        <a:lstStyle/>
        <a:p>
          <a:endParaRPr lang="en-US"/>
        </a:p>
      </dgm:t>
    </dgm:pt>
    <dgm:pt modelId="{75577310-6747-4BAD-A6D3-0FAA8C3A289C}">
      <dgm:prSet custT="1"/>
      <dgm:spPr>
        <a:solidFill>
          <a:srgbClr val="FF0000">
            <a:alpha val="90000"/>
          </a:srgbClr>
        </a:solidFill>
      </dgm:spPr>
      <dgm:t>
        <a:bodyPr/>
        <a:lstStyle/>
        <a:p>
          <a:pPr algn="l"/>
          <a:r>
            <a:rPr lang="en-US" sz="1800" dirty="0" err="1" smtClean="0"/>
            <a:t>jasa</a:t>
          </a:r>
          <a:r>
            <a:rPr lang="en-US" sz="1800" dirty="0" smtClean="0"/>
            <a:t> </a:t>
          </a:r>
          <a:r>
            <a:rPr lang="en-US" sz="1800" dirty="0" err="1" smtClean="0"/>
            <a:t>pelayanan</a:t>
          </a:r>
          <a:r>
            <a:rPr lang="en-US" sz="1800" dirty="0" smtClean="0"/>
            <a:t> </a:t>
          </a:r>
          <a:r>
            <a:rPr lang="en-US" sz="1800" dirty="0" err="1" smtClean="0"/>
            <a:t>kesehatan</a:t>
          </a:r>
          <a:r>
            <a:rPr lang="en-US" sz="1800" dirty="0" smtClean="0"/>
            <a:t> </a:t>
          </a:r>
          <a:r>
            <a:rPr lang="en-US" sz="1800" dirty="0" err="1" smtClean="0"/>
            <a:t>medis</a:t>
          </a:r>
          <a:endParaRPr lang="en-US" sz="1800" dirty="0"/>
        </a:p>
      </dgm:t>
    </dgm:pt>
    <dgm:pt modelId="{F92CEBA3-23A7-4474-A36C-BAA5964F98CD}" type="parTrans" cxnId="{F8054E17-5980-4092-94FD-6068D2160CA4}">
      <dgm:prSet/>
      <dgm:spPr/>
      <dgm:t>
        <a:bodyPr/>
        <a:lstStyle/>
        <a:p>
          <a:endParaRPr lang="en-US"/>
        </a:p>
      </dgm:t>
    </dgm:pt>
    <dgm:pt modelId="{F111ACF1-4636-4CA7-A92F-A40C77AA2DCC}" type="sibTrans" cxnId="{F8054E17-5980-4092-94FD-6068D2160CA4}">
      <dgm:prSet/>
      <dgm:spPr/>
      <dgm:t>
        <a:bodyPr/>
        <a:lstStyle/>
        <a:p>
          <a:endParaRPr lang="en-US"/>
        </a:p>
      </dgm:t>
    </dgm:pt>
    <dgm:pt modelId="{E1E91AB8-2BC7-4A61-845A-E5F4E8713E60}">
      <dgm:prSet custT="1"/>
      <dgm:spPr>
        <a:solidFill>
          <a:srgbClr val="92D050">
            <a:alpha val="90000"/>
          </a:srgbClr>
        </a:solidFill>
      </dgm:spPr>
      <dgm:t>
        <a:bodyPr/>
        <a:lstStyle/>
        <a:p>
          <a:pPr algn="l"/>
          <a:r>
            <a:rPr lang="nn-NO" sz="1800" dirty="0" smtClean="0"/>
            <a:t>jasa pelayanan sosial </a:t>
          </a:r>
          <a:endParaRPr lang="nn-NO" sz="1800" dirty="0"/>
        </a:p>
      </dgm:t>
    </dgm:pt>
    <dgm:pt modelId="{CD1CF2A6-A84C-48DB-AEEA-F0AE260A135D}" type="parTrans" cxnId="{E59F4392-214C-45D9-A99B-A6C359992401}">
      <dgm:prSet/>
      <dgm:spPr/>
      <dgm:t>
        <a:bodyPr/>
        <a:lstStyle/>
        <a:p>
          <a:endParaRPr lang="en-US"/>
        </a:p>
      </dgm:t>
    </dgm:pt>
    <dgm:pt modelId="{3E56BEEF-87BA-4160-B4E1-01CF081D24D3}" type="sibTrans" cxnId="{E59F4392-214C-45D9-A99B-A6C359992401}">
      <dgm:prSet/>
      <dgm:spPr/>
      <dgm:t>
        <a:bodyPr/>
        <a:lstStyle/>
        <a:p>
          <a:endParaRPr lang="en-US"/>
        </a:p>
      </dgm:t>
    </dgm:pt>
    <dgm:pt modelId="{792588C3-E201-4479-949A-ED27BFC22DFB}">
      <dgm:prSet custT="1"/>
      <dgm:spPr>
        <a:solidFill>
          <a:srgbClr val="FF0000">
            <a:alpha val="90000"/>
          </a:srgbClr>
        </a:solidFill>
      </dgm:spPr>
      <dgm:t>
        <a:bodyPr/>
        <a:lstStyle/>
        <a:p>
          <a:pPr algn="l"/>
          <a:r>
            <a:rPr lang="en-US" sz="1800" dirty="0" err="1" smtClean="0"/>
            <a:t>jasa</a:t>
          </a:r>
          <a:r>
            <a:rPr lang="en-US" sz="1800" dirty="0" smtClean="0"/>
            <a:t> </a:t>
          </a:r>
          <a:r>
            <a:rPr lang="en-US" sz="1800" dirty="0" err="1" smtClean="0"/>
            <a:t>pengiriman</a:t>
          </a:r>
          <a:r>
            <a:rPr lang="en-US" sz="1800" dirty="0" smtClean="0"/>
            <a:t> </a:t>
          </a:r>
          <a:r>
            <a:rPr lang="en-US" sz="1800" dirty="0" err="1" smtClean="0"/>
            <a:t>surat</a:t>
          </a:r>
          <a:r>
            <a:rPr lang="en-US" sz="1800" dirty="0" smtClean="0"/>
            <a:t> </a:t>
          </a:r>
          <a:r>
            <a:rPr lang="en-US" sz="1800" dirty="0" err="1" smtClean="0"/>
            <a:t>dengan</a:t>
          </a:r>
          <a:r>
            <a:rPr lang="en-US" sz="1800" dirty="0" smtClean="0"/>
            <a:t> </a:t>
          </a:r>
          <a:r>
            <a:rPr lang="en-US" sz="1800" dirty="0" err="1" smtClean="0"/>
            <a:t>perangko</a:t>
          </a:r>
          <a:r>
            <a:rPr lang="en-US" sz="1800" dirty="0" smtClean="0"/>
            <a:t> </a:t>
          </a:r>
          <a:endParaRPr lang="en-US" sz="1800" dirty="0"/>
        </a:p>
      </dgm:t>
    </dgm:pt>
    <dgm:pt modelId="{FD69E8EB-94F2-4E05-A1B3-CD66C9CD3366}" type="parTrans" cxnId="{284413B1-0BE1-40F9-9029-6041CB7E8FFE}">
      <dgm:prSet/>
      <dgm:spPr/>
      <dgm:t>
        <a:bodyPr/>
        <a:lstStyle/>
        <a:p>
          <a:endParaRPr lang="en-US"/>
        </a:p>
      </dgm:t>
    </dgm:pt>
    <dgm:pt modelId="{22A9263C-5054-43FC-A76A-F98054F633BA}" type="sibTrans" cxnId="{284413B1-0BE1-40F9-9029-6041CB7E8FFE}">
      <dgm:prSet/>
      <dgm:spPr/>
      <dgm:t>
        <a:bodyPr/>
        <a:lstStyle/>
        <a:p>
          <a:endParaRPr lang="en-US"/>
        </a:p>
      </dgm:t>
    </dgm:pt>
    <dgm:pt modelId="{1087D19B-E5BC-4CC9-8FCA-AD29C8D019C8}">
      <dgm:prSet custT="1"/>
      <dgm:spPr>
        <a:solidFill>
          <a:srgbClr val="92D050">
            <a:alpha val="90000"/>
          </a:srgbClr>
        </a:solidFill>
      </dgm:spPr>
      <dgm:t>
        <a:bodyPr/>
        <a:lstStyle/>
        <a:p>
          <a:pPr algn="l"/>
          <a:r>
            <a:rPr lang="sv-SE" sz="1600" dirty="0" smtClean="0"/>
            <a:t>jasa keuangan, asuransi</a:t>
          </a:r>
          <a:endParaRPr lang="sv-SE" sz="1600" dirty="0"/>
        </a:p>
      </dgm:t>
    </dgm:pt>
    <dgm:pt modelId="{CBC11206-BCC3-41E6-B4A1-3FA63C4EAA32}" type="parTrans" cxnId="{FE9381CD-48A5-4F89-81DC-52404DBAD4D1}">
      <dgm:prSet/>
      <dgm:spPr/>
      <dgm:t>
        <a:bodyPr/>
        <a:lstStyle/>
        <a:p>
          <a:endParaRPr lang="en-US"/>
        </a:p>
      </dgm:t>
    </dgm:pt>
    <dgm:pt modelId="{91550512-4760-4879-A052-7DC29B6D55D6}" type="sibTrans" cxnId="{FE9381CD-48A5-4F89-81DC-52404DBAD4D1}">
      <dgm:prSet/>
      <dgm:spPr/>
      <dgm:t>
        <a:bodyPr/>
        <a:lstStyle/>
        <a:p>
          <a:endParaRPr lang="en-US"/>
        </a:p>
      </dgm:t>
    </dgm:pt>
    <dgm:pt modelId="{135DB2DB-CFFF-4949-82E9-E21986223819}">
      <dgm:prSet custT="1"/>
      <dgm:spPr>
        <a:solidFill>
          <a:srgbClr val="FF0000">
            <a:alpha val="90000"/>
          </a:srgbClr>
        </a:solidFill>
      </dgm:spPr>
      <dgm:t>
        <a:bodyPr/>
        <a:lstStyle/>
        <a:p>
          <a:pPr algn="l"/>
          <a:r>
            <a:rPr lang="en-US" sz="1800" dirty="0" err="1" smtClean="0"/>
            <a:t>jasa</a:t>
          </a:r>
          <a:r>
            <a:rPr lang="en-US" sz="1800" dirty="0" smtClean="0"/>
            <a:t> </a:t>
          </a:r>
          <a:r>
            <a:rPr lang="en-US" sz="1800" dirty="0" err="1" smtClean="0"/>
            <a:t>keagamaan</a:t>
          </a:r>
          <a:r>
            <a:rPr lang="en-US" sz="1800" dirty="0" smtClean="0"/>
            <a:t> </a:t>
          </a:r>
          <a:endParaRPr lang="en-US" sz="1800" dirty="0"/>
        </a:p>
      </dgm:t>
    </dgm:pt>
    <dgm:pt modelId="{C0E41B10-78A2-49C1-9801-BAC0828982CF}" type="parTrans" cxnId="{3FD5FF1B-C1AB-4173-836C-9822A414884C}">
      <dgm:prSet/>
      <dgm:spPr/>
      <dgm:t>
        <a:bodyPr/>
        <a:lstStyle/>
        <a:p>
          <a:endParaRPr lang="en-US"/>
        </a:p>
      </dgm:t>
    </dgm:pt>
    <dgm:pt modelId="{461FE339-8E4A-499B-AB1A-6297AA2E7DC1}" type="sibTrans" cxnId="{3FD5FF1B-C1AB-4173-836C-9822A414884C}">
      <dgm:prSet/>
      <dgm:spPr/>
      <dgm:t>
        <a:bodyPr/>
        <a:lstStyle/>
        <a:p>
          <a:endParaRPr lang="en-US"/>
        </a:p>
      </dgm:t>
    </dgm:pt>
    <dgm:pt modelId="{9A0D5BFF-A1CA-47AC-A0F2-316E4239C2C7}">
      <dgm:prSet custT="1"/>
      <dgm:spPr>
        <a:solidFill>
          <a:srgbClr val="92D050">
            <a:alpha val="90000"/>
          </a:srgbClr>
        </a:solidFill>
      </dgm:spPr>
      <dgm:t>
        <a:bodyPr/>
        <a:lstStyle/>
        <a:p>
          <a:pPr algn="l"/>
          <a:r>
            <a:rPr lang="en-US" sz="1800" dirty="0" err="1" smtClean="0"/>
            <a:t>jasa</a:t>
          </a:r>
          <a:r>
            <a:rPr lang="en-US" sz="1800" dirty="0" smtClean="0"/>
            <a:t> </a:t>
          </a:r>
          <a:r>
            <a:rPr lang="en-US" sz="1800" dirty="0" err="1" smtClean="0"/>
            <a:t>pendidikan</a:t>
          </a:r>
          <a:r>
            <a:rPr lang="en-US" sz="1800" dirty="0" smtClean="0"/>
            <a:t> </a:t>
          </a:r>
          <a:endParaRPr lang="en-US" sz="1800" dirty="0"/>
        </a:p>
      </dgm:t>
    </dgm:pt>
    <dgm:pt modelId="{ADD8CEDC-BBF5-4F53-9106-EF14549A1CB8}" type="parTrans" cxnId="{E9088B72-8409-4900-AAB4-5F55E87C4667}">
      <dgm:prSet/>
      <dgm:spPr/>
      <dgm:t>
        <a:bodyPr/>
        <a:lstStyle/>
        <a:p>
          <a:endParaRPr lang="en-US"/>
        </a:p>
      </dgm:t>
    </dgm:pt>
    <dgm:pt modelId="{60744369-6846-4DB8-BABD-99461642E7E5}" type="sibTrans" cxnId="{E9088B72-8409-4900-AAB4-5F55E87C4667}">
      <dgm:prSet/>
      <dgm:spPr/>
      <dgm:t>
        <a:bodyPr/>
        <a:lstStyle/>
        <a:p>
          <a:endParaRPr lang="en-US"/>
        </a:p>
      </dgm:t>
    </dgm:pt>
    <dgm:pt modelId="{D39977A4-4B13-4BDD-B756-190F130178DA}">
      <dgm:prSet custT="1"/>
      <dgm:spPr>
        <a:solidFill>
          <a:srgbClr val="FF0000">
            <a:alpha val="90000"/>
          </a:srgbClr>
        </a:solidFill>
      </dgm:spPr>
      <dgm:t>
        <a:bodyPr/>
        <a:lstStyle/>
        <a:p>
          <a:pPr algn="l"/>
          <a:r>
            <a:rPr lang="en-US" sz="1600" dirty="0" err="1" smtClean="0"/>
            <a:t>jasa</a:t>
          </a:r>
          <a:r>
            <a:rPr lang="en-US" sz="1600" dirty="0" smtClean="0"/>
            <a:t> </a:t>
          </a:r>
          <a:r>
            <a:rPr lang="en-US" sz="1600" dirty="0" err="1" smtClean="0"/>
            <a:t>kesenian</a:t>
          </a:r>
          <a:r>
            <a:rPr lang="en-US" sz="1600" dirty="0" smtClean="0"/>
            <a:t> </a:t>
          </a:r>
          <a:r>
            <a:rPr lang="en-US" sz="1600" dirty="0" err="1" smtClean="0"/>
            <a:t>dan</a:t>
          </a:r>
          <a:r>
            <a:rPr lang="en-US" sz="1600" dirty="0" smtClean="0"/>
            <a:t> </a:t>
          </a:r>
          <a:r>
            <a:rPr lang="en-US" sz="1600" dirty="0" err="1" smtClean="0"/>
            <a:t>hiburan</a:t>
          </a:r>
          <a:endParaRPr lang="en-US" sz="1600" dirty="0"/>
        </a:p>
      </dgm:t>
    </dgm:pt>
    <dgm:pt modelId="{1BF0990E-1811-407B-B800-3C9A2B0E6BCA}" type="parTrans" cxnId="{9B046567-61BB-4FEE-8D99-7EE48F69AC09}">
      <dgm:prSet/>
      <dgm:spPr/>
      <dgm:t>
        <a:bodyPr/>
        <a:lstStyle/>
        <a:p>
          <a:endParaRPr lang="en-US"/>
        </a:p>
      </dgm:t>
    </dgm:pt>
    <dgm:pt modelId="{F002E09B-34BE-4A48-B1D4-734889FEC249}" type="sibTrans" cxnId="{9B046567-61BB-4FEE-8D99-7EE48F69AC09}">
      <dgm:prSet/>
      <dgm:spPr/>
      <dgm:t>
        <a:bodyPr/>
        <a:lstStyle/>
        <a:p>
          <a:endParaRPr lang="en-US"/>
        </a:p>
      </dgm:t>
    </dgm:pt>
    <dgm:pt modelId="{ADC8FDDA-C391-4CB9-929C-95AEB44EFF0D}">
      <dgm:prSet custT="1"/>
      <dgm:spPr>
        <a:solidFill>
          <a:srgbClr val="92D050">
            <a:alpha val="90000"/>
          </a:srgbClr>
        </a:solidFill>
      </dgm:spPr>
      <dgm:t>
        <a:bodyPr/>
        <a:lstStyle/>
        <a:p>
          <a:pPr algn="l"/>
          <a:r>
            <a:rPr lang="en-US" sz="1800" dirty="0" err="1" smtClean="0"/>
            <a:t>jasa</a:t>
          </a:r>
          <a:r>
            <a:rPr lang="en-US" sz="1800" dirty="0" smtClean="0"/>
            <a:t> </a:t>
          </a:r>
          <a:r>
            <a:rPr lang="en-US" sz="1800" dirty="0" err="1" smtClean="0"/>
            <a:t>penyiaran</a:t>
          </a:r>
          <a:r>
            <a:rPr lang="en-US" sz="1800" dirty="0" smtClean="0"/>
            <a:t> yang </a:t>
          </a:r>
          <a:r>
            <a:rPr lang="en-US" sz="1800" dirty="0" err="1" smtClean="0"/>
            <a:t>bukan</a:t>
          </a:r>
          <a:r>
            <a:rPr lang="en-US" sz="1800" dirty="0" smtClean="0"/>
            <a:t> </a:t>
          </a:r>
          <a:r>
            <a:rPr lang="en-US" sz="1800" dirty="0" err="1" smtClean="0"/>
            <a:t>bersifat</a:t>
          </a:r>
          <a:r>
            <a:rPr lang="en-US" sz="1800" dirty="0" smtClean="0"/>
            <a:t> </a:t>
          </a:r>
          <a:r>
            <a:rPr lang="en-US" sz="1800" dirty="0" err="1" smtClean="0"/>
            <a:t>iklan</a:t>
          </a:r>
          <a:r>
            <a:rPr lang="en-US" sz="1800" dirty="0" smtClean="0"/>
            <a:t> </a:t>
          </a:r>
          <a:endParaRPr lang="en-US" sz="1800" dirty="0"/>
        </a:p>
      </dgm:t>
    </dgm:pt>
    <dgm:pt modelId="{FBDEDAF6-1801-4B95-84C0-8D62EE594462}" type="parTrans" cxnId="{DE555598-93F9-43CB-A11F-8360B261A885}">
      <dgm:prSet/>
      <dgm:spPr/>
      <dgm:t>
        <a:bodyPr/>
        <a:lstStyle/>
        <a:p>
          <a:endParaRPr lang="en-US"/>
        </a:p>
      </dgm:t>
    </dgm:pt>
    <dgm:pt modelId="{14EAB483-3B5C-40A5-8ABC-809130EE0378}" type="sibTrans" cxnId="{DE555598-93F9-43CB-A11F-8360B261A885}">
      <dgm:prSet/>
      <dgm:spPr/>
      <dgm:t>
        <a:bodyPr/>
        <a:lstStyle/>
        <a:p>
          <a:endParaRPr lang="en-US"/>
        </a:p>
      </dgm:t>
    </dgm:pt>
    <dgm:pt modelId="{F139A6DC-236B-47BB-A563-597112F1FEE7}">
      <dgm:prSet custT="1"/>
      <dgm:spPr>
        <a:solidFill>
          <a:srgbClr val="FF0000">
            <a:alpha val="90000"/>
          </a:srgbClr>
        </a:solidFill>
      </dgm:spPr>
      <dgm:t>
        <a:bodyPr/>
        <a:lstStyle/>
        <a:p>
          <a:pPr algn="l">
            <a:lnSpc>
              <a:spcPct val="100000"/>
            </a:lnSpc>
            <a:spcAft>
              <a:spcPts val="0"/>
            </a:spcAft>
          </a:pPr>
          <a:r>
            <a:rPr lang="it-IT" sz="1400" dirty="0" smtClean="0"/>
            <a:t>jasa di bidang angkutan umum di darat dan di air serta jasa angkutan dalam negeri yang menjadi bagian yang tidak terpisahkan dari jasa angkutan udara luar negeri </a:t>
          </a:r>
          <a:endParaRPr lang="it-IT" sz="1400" dirty="0"/>
        </a:p>
      </dgm:t>
    </dgm:pt>
    <dgm:pt modelId="{2E782DB7-60A7-468E-AAEA-1D81738C9E10}" type="parTrans" cxnId="{0D5BF059-3597-4157-BA00-3845CA02EBDF}">
      <dgm:prSet/>
      <dgm:spPr/>
      <dgm:t>
        <a:bodyPr/>
        <a:lstStyle/>
        <a:p>
          <a:endParaRPr lang="en-US"/>
        </a:p>
      </dgm:t>
    </dgm:pt>
    <dgm:pt modelId="{7F538787-04DD-4CF9-BED7-7A7F94ED2D82}" type="sibTrans" cxnId="{0D5BF059-3597-4157-BA00-3845CA02EBDF}">
      <dgm:prSet/>
      <dgm:spPr/>
      <dgm:t>
        <a:bodyPr/>
        <a:lstStyle/>
        <a:p>
          <a:endParaRPr lang="en-US"/>
        </a:p>
      </dgm:t>
    </dgm:pt>
    <dgm:pt modelId="{F3606736-CFF8-4F7C-9E3B-44BC25C76F50}">
      <dgm:prSet custT="1"/>
      <dgm:spPr>
        <a:solidFill>
          <a:srgbClr val="92D050">
            <a:alpha val="90000"/>
          </a:srgbClr>
        </a:solidFill>
      </dgm:spPr>
      <dgm:t>
        <a:bodyPr/>
        <a:lstStyle/>
        <a:p>
          <a:pPr algn="l"/>
          <a:r>
            <a:rPr lang="it-IT" sz="1800" dirty="0" smtClean="0"/>
            <a:t>jasa tenaga kerja </a:t>
          </a:r>
          <a:endParaRPr lang="it-IT" sz="1800" dirty="0"/>
        </a:p>
      </dgm:t>
    </dgm:pt>
    <dgm:pt modelId="{CEA52630-649A-49A8-9E43-EFF012C46028}" type="parTrans" cxnId="{9633B45F-273A-4840-9329-6CE34ED82913}">
      <dgm:prSet/>
      <dgm:spPr/>
      <dgm:t>
        <a:bodyPr/>
        <a:lstStyle/>
        <a:p>
          <a:endParaRPr lang="en-US"/>
        </a:p>
      </dgm:t>
    </dgm:pt>
    <dgm:pt modelId="{705200E7-4A4A-48F4-9448-16D1367F0675}" type="sibTrans" cxnId="{9633B45F-273A-4840-9329-6CE34ED82913}">
      <dgm:prSet/>
      <dgm:spPr/>
      <dgm:t>
        <a:bodyPr/>
        <a:lstStyle/>
        <a:p>
          <a:endParaRPr lang="en-US"/>
        </a:p>
      </dgm:t>
    </dgm:pt>
    <dgm:pt modelId="{7E859306-FAD3-4541-99F4-F3B74C3B1A89}">
      <dgm:prSet custT="1"/>
      <dgm:spPr>
        <a:solidFill>
          <a:srgbClr val="FF0000">
            <a:alpha val="90000"/>
          </a:srgbClr>
        </a:solidFill>
      </dgm:spPr>
      <dgm:t>
        <a:bodyPr/>
        <a:lstStyle/>
        <a:p>
          <a:pPr algn="l"/>
          <a:r>
            <a:rPr lang="en-US" sz="1800" dirty="0" err="1" smtClean="0"/>
            <a:t>jasa</a:t>
          </a:r>
          <a:r>
            <a:rPr lang="en-US" sz="1800" dirty="0" smtClean="0"/>
            <a:t> </a:t>
          </a:r>
          <a:r>
            <a:rPr lang="en-US" sz="1800" dirty="0" err="1" smtClean="0"/>
            <a:t>perhotelan</a:t>
          </a:r>
          <a:r>
            <a:rPr lang="en-US" sz="1800" dirty="0" smtClean="0"/>
            <a:t> </a:t>
          </a:r>
          <a:endParaRPr lang="en-US" sz="1800" dirty="0"/>
        </a:p>
      </dgm:t>
    </dgm:pt>
    <dgm:pt modelId="{BF8213A1-13B9-48E0-A84B-881C94DB4C22}" type="parTrans" cxnId="{F45BED34-CAFA-445E-B6AF-1DE2E43732F3}">
      <dgm:prSet/>
      <dgm:spPr/>
      <dgm:t>
        <a:bodyPr/>
        <a:lstStyle/>
        <a:p>
          <a:endParaRPr lang="en-US"/>
        </a:p>
      </dgm:t>
    </dgm:pt>
    <dgm:pt modelId="{2053481B-A47B-41DF-99B2-90AB555DDC14}" type="sibTrans" cxnId="{F45BED34-CAFA-445E-B6AF-1DE2E43732F3}">
      <dgm:prSet/>
      <dgm:spPr/>
      <dgm:t>
        <a:bodyPr/>
        <a:lstStyle/>
        <a:p>
          <a:endParaRPr lang="en-US"/>
        </a:p>
      </dgm:t>
    </dgm:pt>
    <dgm:pt modelId="{3BE07266-E18D-46FA-A6B7-E4542946F663}">
      <dgm:prSet custT="1"/>
      <dgm:spPr>
        <a:solidFill>
          <a:srgbClr val="92D050">
            <a:alpha val="90000"/>
          </a:srgbClr>
        </a:solidFill>
      </dgm:spPr>
      <dgm:t>
        <a:bodyPr/>
        <a:lstStyle/>
        <a:p>
          <a:pPr algn="l"/>
          <a:r>
            <a:rPr lang="en-US" sz="1600" dirty="0" err="1" smtClean="0"/>
            <a:t>jasa</a:t>
          </a:r>
          <a:r>
            <a:rPr lang="en-US" sz="1600" dirty="0" smtClean="0"/>
            <a:t> yang </a:t>
          </a:r>
          <a:r>
            <a:rPr lang="en-US" sz="1600" dirty="0" err="1" smtClean="0"/>
            <a:t>disediakan</a:t>
          </a:r>
          <a:r>
            <a:rPr lang="en-US" sz="1600" dirty="0" smtClean="0"/>
            <a:t> </a:t>
          </a:r>
          <a:r>
            <a:rPr lang="en-US" sz="1600" dirty="0" err="1" smtClean="0"/>
            <a:t>oleh</a:t>
          </a:r>
          <a:r>
            <a:rPr lang="en-US" sz="1600" dirty="0" smtClean="0"/>
            <a:t> </a:t>
          </a:r>
          <a:r>
            <a:rPr lang="en-US" sz="1600" dirty="0" err="1" smtClean="0"/>
            <a:t>Pemerintah</a:t>
          </a:r>
          <a:r>
            <a:rPr lang="en-US" sz="1600" dirty="0" smtClean="0"/>
            <a:t> </a:t>
          </a:r>
          <a:r>
            <a:rPr lang="en-US" sz="1600" dirty="0" err="1" smtClean="0"/>
            <a:t>dalam</a:t>
          </a:r>
          <a:r>
            <a:rPr lang="en-US" sz="1600" dirty="0" smtClean="0"/>
            <a:t> </a:t>
          </a:r>
          <a:r>
            <a:rPr lang="en-US" sz="1600" dirty="0" err="1" smtClean="0"/>
            <a:t>rangka</a:t>
          </a:r>
          <a:r>
            <a:rPr lang="en-US" sz="1600" dirty="0" smtClean="0"/>
            <a:t> </a:t>
          </a:r>
          <a:r>
            <a:rPr lang="en-US" sz="1600" dirty="0" err="1" smtClean="0"/>
            <a:t>menjalankan</a:t>
          </a:r>
          <a:r>
            <a:rPr lang="en-US" sz="1600" dirty="0" smtClean="0"/>
            <a:t> </a:t>
          </a:r>
          <a:r>
            <a:rPr lang="en-US" sz="1600" dirty="0" err="1" smtClean="0"/>
            <a:t>pemerintahan</a:t>
          </a:r>
          <a:r>
            <a:rPr lang="en-US" sz="1600" dirty="0" smtClean="0"/>
            <a:t> </a:t>
          </a:r>
          <a:r>
            <a:rPr lang="en-US" sz="1600" dirty="0" err="1" smtClean="0"/>
            <a:t>secara</a:t>
          </a:r>
          <a:r>
            <a:rPr lang="en-US" sz="1600" dirty="0" smtClean="0"/>
            <a:t> </a:t>
          </a:r>
          <a:r>
            <a:rPr lang="en-US" sz="1600" dirty="0" err="1" smtClean="0"/>
            <a:t>umum</a:t>
          </a:r>
          <a:endParaRPr lang="en-US" sz="1600" dirty="0"/>
        </a:p>
      </dgm:t>
    </dgm:pt>
    <dgm:pt modelId="{7B4F815B-74F7-4C09-B457-42F46A0603ED}" type="parTrans" cxnId="{718F0FB9-73B5-4513-9B95-B53E311E7A12}">
      <dgm:prSet/>
      <dgm:spPr/>
      <dgm:t>
        <a:bodyPr/>
        <a:lstStyle/>
        <a:p>
          <a:endParaRPr lang="en-US"/>
        </a:p>
      </dgm:t>
    </dgm:pt>
    <dgm:pt modelId="{F7E779D6-600D-48BA-B1CA-6059C1D89066}" type="sibTrans" cxnId="{718F0FB9-73B5-4513-9B95-B53E311E7A12}">
      <dgm:prSet/>
      <dgm:spPr/>
      <dgm:t>
        <a:bodyPr/>
        <a:lstStyle/>
        <a:p>
          <a:endParaRPr lang="en-US"/>
        </a:p>
      </dgm:t>
    </dgm:pt>
    <dgm:pt modelId="{C59CD5D3-27A0-41E9-ACDE-5DBB6894325A}" type="pres">
      <dgm:prSet presAssocID="{6CF08E3A-1C17-46EE-B88C-5F8B9E9F4E2F}" presName="diagram" presStyleCnt="0">
        <dgm:presLayoutVars>
          <dgm:chPref val="1"/>
          <dgm:dir/>
          <dgm:animOne val="branch"/>
          <dgm:animLvl val="lvl"/>
          <dgm:resizeHandles/>
        </dgm:presLayoutVars>
      </dgm:prSet>
      <dgm:spPr/>
      <dgm:t>
        <a:bodyPr/>
        <a:lstStyle/>
        <a:p>
          <a:endParaRPr lang="en-US"/>
        </a:p>
      </dgm:t>
    </dgm:pt>
    <dgm:pt modelId="{72D1641F-BBBD-4CF8-910A-855F151D7C44}" type="pres">
      <dgm:prSet presAssocID="{2270E4C5-8442-4DC8-8FF0-39D3EE316C5E}" presName="root" presStyleCnt="0"/>
      <dgm:spPr/>
    </dgm:pt>
    <dgm:pt modelId="{8B1C2F01-2B54-433A-B77B-0FA16A4BB2A9}" type="pres">
      <dgm:prSet presAssocID="{2270E4C5-8442-4DC8-8FF0-39D3EE316C5E}" presName="rootComposite" presStyleCnt="0"/>
      <dgm:spPr/>
    </dgm:pt>
    <dgm:pt modelId="{D7A45A69-FD12-4C82-945F-E989D5689081}" type="pres">
      <dgm:prSet presAssocID="{2270E4C5-8442-4DC8-8FF0-39D3EE316C5E}" presName="rootText" presStyleLbl="node1" presStyleIdx="0" presStyleCnt="1" custScaleX="693143"/>
      <dgm:spPr/>
      <dgm:t>
        <a:bodyPr/>
        <a:lstStyle/>
        <a:p>
          <a:endParaRPr lang="en-US"/>
        </a:p>
      </dgm:t>
    </dgm:pt>
    <dgm:pt modelId="{F4CD6B53-E182-4E18-8576-6A81F819D960}" type="pres">
      <dgm:prSet presAssocID="{2270E4C5-8442-4DC8-8FF0-39D3EE316C5E}" presName="rootConnector" presStyleLbl="node1" presStyleIdx="0" presStyleCnt="1"/>
      <dgm:spPr/>
      <dgm:t>
        <a:bodyPr/>
        <a:lstStyle/>
        <a:p>
          <a:endParaRPr lang="en-US"/>
        </a:p>
      </dgm:t>
    </dgm:pt>
    <dgm:pt modelId="{484BC2B3-BAF0-4156-9D0D-3245B1EBCD1C}" type="pres">
      <dgm:prSet presAssocID="{2270E4C5-8442-4DC8-8FF0-39D3EE316C5E}" presName="childShape" presStyleCnt="0"/>
      <dgm:spPr/>
    </dgm:pt>
    <dgm:pt modelId="{EE27D1A4-0723-483C-BE4E-A79130D189CB}" type="pres">
      <dgm:prSet presAssocID="{F92CEBA3-23A7-4474-A36C-BAA5964F98CD}" presName="Name13" presStyleLbl="parChTrans1D2" presStyleIdx="0" presStyleCnt="12"/>
      <dgm:spPr/>
      <dgm:t>
        <a:bodyPr/>
        <a:lstStyle/>
        <a:p>
          <a:endParaRPr lang="en-US"/>
        </a:p>
      </dgm:t>
    </dgm:pt>
    <dgm:pt modelId="{A489758E-BB1C-4264-A940-3CF2AB1A63D7}" type="pres">
      <dgm:prSet presAssocID="{75577310-6747-4BAD-A6D3-0FAA8C3A289C}" presName="childText" presStyleLbl="bgAcc1" presStyleIdx="0" presStyleCnt="12" custScaleX="845164">
        <dgm:presLayoutVars>
          <dgm:bulletEnabled val="1"/>
        </dgm:presLayoutVars>
      </dgm:prSet>
      <dgm:spPr/>
      <dgm:t>
        <a:bodyPr/>
        <a:lstStyle/>
        <a:p>
          <a:endParaRPr lang="en-US"/>
        </a:p>
      </dgm:t>
    </dgm:pt>
    <dgm:pt modelId="{1DA971B5-EAA0-4A31-B10E-935C0588AE85}" type="pres">
      <dgm:prSet presAssocID="{CD1CF2A6-A84C-48DB-AEEA-F0AE260A135D}" presName="Name13" presStyleLbl="parChTrans1D2" presStyleIdx="1" presStyleCnt="12"/>
      <dgm:spPr/>
      <dgm:t>
        <a:bodyPr/>
        <a:lstStyle/>
        <a:p>
          <a:endParaRPr lang="en-US"/>
        </a:p>
      </dgm:t>
    </dgm:pt>
    <dgm:pt modelId="{FD7CAF14-994E-4FFF-83D1-01E4191001DF}" type="pres">
      <dgm:prSet presAssocID="{E1E91AB8-2BC7-4A61-845A-E5F4E8713E60}" presName="childText" presStyleLbl="bgAcc1" presStyleIdx="1" presStyleCnt="12" custScaleX="848937">
        <dgm:presLayoutVars>
          <dgm:bulletEnabled val="1"/>
        </dgm:presLayoutVars>
      </dgm:prSet>
      <dgm:spPr/>
      <dgm:t>
        <a:bodyPr/>
        <a:lstStyle/>
        <a:p>
          <a:endParaRPr lang="en-US"/>
        </a:p>
      </dgm:t>
    </dgm:pt>
    <dgm:pt modelId="{741B832F-33AB-471F-9C71-9EAEDE9DA33C}" type="pres">
      <dgm:prSet presAssocID="{FD69E8EB-94F2-4E05-A1B3-CD66C9CD3366}" presName="Name13" presStyleLbl="parChTrans1D2" presStyleIdx="2" presStyleCnt="12"/>
      <dgm:spPr/>
      <dgm:t>
        <a:bodyPr/>
        <a:lstStyle/>
        <a:p>
          <a:endParaRPr lang="en-US"/>
        </a:p>
      </dgm:t>
    </dgm:pt>
    <dgm:pt modelId="{EEAAC24A-A4C8-4357-82C2-64DB5708AFA7}" type="pres">
      <dgm:prSet presAssocID="{792588C3-E201-4479-949A-ED27BFC22DFB}" presName="childText" presStyleLbl="bgAcc1" presStyleIdx="2" presStyleCnt="12" custScaleX="848937">
        <dgm:presLayoutVars>
          <dgm:bulletEnabled val="1"/>
        </dgm:presLayoutVars>
      </dgm:prSet>
      <dgm:spPr/>
      <dgm:t>
        <a:bodyPr/>
        <a:lstStyle/>
        <a:p>
          <a:endParaRPr lang="en-US"/>
        </a:p>
      </dgm:t>
    </dgm:pt>
    <dgm:pt modelId="{09B92D9D-B075-44CC-9899-241FDB82A883}" type="pres">
      <dgm:prSet presAssocID="{CBC11206-BCC3-41E6-B4A1-3FA63C4EAA32}" presName="Name13" presStyleLbl="parChTrans1D2" presStyleIdx="3" presStyleCnt="12"/>
      <dgm:spPr/>
      <dgm:t>
        <a:bodyPr/>
        <a:lstStyle/>
        <a:p>
          <a:endParaRPr lang="en-US"/>
        </a:p>
      </dgm:t>
    </dgm:pt>
    <dgm:pt modelId="{4A10A00A-CFA9-4C37-BA8B-974E76EAF001}" type="pres">
      <dgm:prSet presAssocID="{1087D19B-E5BC-4CC9-8FCA-AD29C8D019C8}" presName="childText" presStyleLbl="bgAcc1" presStyleIdx="3" presStyleCnt="12" custScaleX="848937" custLinFactNeighborX="-6618" custLinFactNeighborY="-2222">
        <dgm:presLayoutVars>
          <dgm:bulletEnabled val="1"/>
        </dgm:presLayoutVars>
      </dgm:prSet>
      <dgm:spPr/>
      <dgm:t>
        <a:bodyPr/>
        <a:lstStyle/>
        <a:p>
          <a:endParaRPr lang="en-US"/>
        </a:p>
      </dgm:t>
    </dgm:pt>
    <dgm:pt modelId="{72E5648F-AE26-4C13-AE90-92BCCFF1B545}" type="pres">
      <dgm:prSet presAssocID="{C0E41B10-78A2-49C1-9801-BAC0828982CF}" presName="Name13" presStyleLbl="parChTrans1D2" presStyleIdx="4" presStyleCnt="12"/>
      <dgm:spPr/>
      <dgm:t>
        <a:bodyPr/>
        <a:lstStyle/>
        <a:p>
          <a:endParaRPr lang="en-US"/>
        </a:p>
      </dgm:t>
    </dgm:pt>
    <dgm:pt modelId="{A264EDA8-4A80-4E79-BCB3-C92377A0588F}" type="pres">
      <dgm:prSet presAssocID="{135DB2DB-CFFF-4949-82E9-E21986223819}" presName="childText" presStyleLbl="bgAcc1" presStyleIdx="4" presStyleCnt="12" custScaleX="848937">
        <dgm:presLayoutVars>
          <dgm:bulletEnabled val="1"/>
        </dgm:presLayoutVars>
      </dgm:prSet>
      <dgm:spPr/>
      <dgm:t>
        <a:bodyPr/>
        <a:lstStyle/>
        <a:p>
          <a:endParaRPr lang="en-US"/>
        </a:p>
      </dgm:t>
    </dgm:pt>
    <dgm:pt modelId="{9AA48865-8018-4470-B77F-307762FEAF4A}" type="pres">
      <dgm:prSet presAssocID="{ADD8CEDC-BBF5-4F53-9106-EF14549A1CB8}" presName="Name13" presStyleLbl="parChTrans1D2" presStyleIdx="5" presStyleCnt="12"/>
      <dgm:spPr/>
      <dgm:t>
        <a:bodyPr/>
        <a:lstStyle/>
        <a:p>
          <a:endParaRPr lang="en-US"/>
        </a:p>
      </dgm:t>
    </dgm:pt>
    <dgm:pt modelId="{0E3552FA-5F64-45BE-8FB0-98FF74071955}" type="pres">
      <dgm:prSet presAssocID="{9A0D5BFF-A1CA-47AC-A0F2-316E4239C2C7}" presName="childText" presStyleLbl="bgAcc1" presStyleIdx="5" presStyleCnt="12" custScaleX="848937">
        <dgm:presLayoutVars>
          <dgm:bulletEnabled val="1"/>
        </dgm:presLayoutVars>
      </dgm:prSet>
      <dgm:spPr/>
      <dgm:t>
        <a:bodyPr/>
        <a:lstStyle/>
        <a:p>
          <a:endParaRPr lang="en-US"/>
        </a:p>
      </dgm:t>
    </dgm:pt>
    <dgm:pt modelId="{AE6F8D29-F484-47A4-9C12-264F46CF7C6B}" type="pres">
      <dgm:prSet presAssocID="{1BF0990E-1811-407B-B800-3C9A2B0E6BCA}" presName="Name13" presStyleLbl="parChTrans1D2" presStyleIdx="6" presStyleCnt="12"/>
      <dgm:spPr/>
      <dgm:t>
        <a:bodyPr/>
        <a:lstStyle/>
        <a:p>
          <a:endParaRPr lang="en-US"/>
        </a:p>
      </dgm:t>
    </dgm:pt>
    <dgm:pt modelId="{022A32F4-6CCF-47E4-919C-F89EB4AC2D35}" type="pres">
      <dgm:prSet presAssocID="{D39977A4-4B13-4BDD-B756-190F130178DA}" presName="childText" presStyleLbl="bgAcc1" presStyleIdx="6" presStyleCnt="12" custScaleX="848937">
        <dgm:presLayoutVars>
          <dgm:bulletEnabled val="1"/>
        </dgm:presLayoutVars>
      </dgm:prSet>
      <dgm:spPr/>
      <dgm:t>
        <a:bodyPr/>
        <a:lstStyle/>
        <a:p>
          <a:endParaRPr lang="en-US"/>
        </a:p>
      </dgm:t>
    </dgm:pt>
    <dgm:pt modelId="{3F947472-A1AB-4E53-92A7-AAB2645E5D6A}" type="pres">
      <dgm:prSet presAssocID="{FBDEDAF6-1801-4B95-84C0-8D62EE594462}" presName="Name13" presStyleLbl="parChTrans1D2" presStyleIdx="7" presStyleCnt="12"/>
      <dgm:spPr/>
      <dgm:t>
        <a:bodyPr/>
        <a:lstStyle/>
        <a:p>
          <a:endParaRPr lang="en-US"/>
        </a:p>
      </dgm:t>
    </dgm:pt>
    <dgm:pt modelId="{906A0FB8-1F18-4FC3-BDC1-610143C49D53}" type="pres">
      <dgm:prSet presAssocID="{ADC8FDDA-C391-4CB9-929C-95AEB44EFF0D}" presName="childText" presStyleLbl="bgAcc1" presStyleIdx="7" presStyleCnt="12" custScaleX="848937">
        <dgm:presLayoutVars>
          <dgm:bulletEnabled val="1"/>
        </dgm:presLayoutVars>
      </dgm:prSet>
      <dgm:spPr/>
      <dgm:t>
        <a:bodyPr/>
        <a:lstStyle/>
        <a:p>
          <a:endParaRPr lang="en-US"/>
        </a:p>
      </dgm:t>
    </dgm:pt>
    <dgm:pt modelId="{C073A1A2-CFDB-4FC9-ADB4-AED7B703DAD3}" type="pres">
      <dgm:prSet presAssocID="{2E782DB7-60A7-468E-AAEA-1D81738C9E10}" presName="Name13" presStyleLbl="parChTrans1D2" presStyleIdx="8" presStyleCnt="12"/>
      <dgm:spPr/>
      <dgm:t>
        <a:bodyPr/>
        <a:lstStyle/>
        <a:p>
          <a:endParaRPr lang="en-US"/>
        </a:p>
      </dgm:t>
    </dgm:pt>
    <dgm:pt modelId="{AD6D0CD0-FADF-488E-B7D8-2E2846CC57CF}" type="pres">
      <dgm:prSet presAssocID="{F139A6DC-236B-47BB-A563-597112F1FEE7}" presName="childText" presStyleLbl="bgAcc1" presStyleIdx="8" presStyleCnt="12" custScaleX="842319" custScaleY="197895">
        <dgm:presLayoutVars>
          <dgm:bulletEnabled val="1"/>
        </dgm:presLayoutVars>
      </dgm:prSet>
      <dgm:spPr/>
      <dgm:t>
        <a:bodyPr/>
        <a:lstStyle/>
        <a:p>
          <a:endParaRPr lang="en-US"/>
        </a:p>
      </dgm:t>
    </dgm:pt>
    <dgm:pt modelId="{15E1EFBE-D415-4AA4-97F5-99BC11AFCECC}" type="pres">
      <dgm:prSet presAssocID="{CEA52630-649A-49A8-9E43-EFF012C46028}" presName="Name13" presStyleLbl="parChTrans1D2" presStyleIdx="9" presStyleCnt="12"/>
      <dgm:spPr/>
      <dgm:t>
        <a:bodyPr/>
        <a:lstStyle/>
        <a:p>
          <a:endParaRPr lang="en-US"/>
        </a:p>
      </dgm:t>
    </dgm:pt>
    <dgm:pt modelId="{BDF738C7-73E0-4898-89D9-FD95FBCE0DDA}" type="pres">
      <dgm:prSet presAssocID="{F3606736-CFF8-4F7C-9E3B-44BC25C76F50}" presName="childText" presStyleLbl="bgAcc1" presStyleIdx="9" presStyleCnt="12" custScaleX="848938">
        <dgm:presLayoutVars>
          <dgm:bulletEnabled val="1"/>
        </dgm:presLayoutVars>
      </dgm:prSet>
      <dgm:spPr/>
      <dgm:t>
        <a:bodyPr/>
        <a:lstStyle/>
        <a:p>
          <a:endParaRPr lang="en-US"/>
        </a:p>
      </dgm:t>
    </dgm:pt>
    <dgm:pt modelId="{66093784-9E51-41B0-BBFA-39DAA0463AAE}" type="pres">
      <dgm:prSet presAssocID="{BF8213A1-13B9-48E0-A84B-881C94DB4C22}" presName="Name13" presStyleLbl="parChTrans1D2" presStyleIdx="10" presStyleCnt="12"/>
      <dgm:spPr/>
      <dgm:t>
        <a:bodyPr/>
        <a:lstStyle/>
        <a:p>
          <a:endParaRPr lang="en-US"/>
        </a:p>
      </dgm:t>
    </dgm:pt>
    <dgm:pt modelId="{457E0845-8A3C-45E9-9F82-F6BE864EF0C0}" type="pres">
      <dgm:prSet presAssocID="{7E859306-FAD3-4541-99F4-F3B74C3B1A89}" presName="childText" presStyleLbl="bgAcc1" presStyleIdx="10" presStyleCnt="12" custScaleX="848937">
        <dgm:presLayoutVars>
          <dgm:bulletEnabled val="1"/>
        </dgm:presLayoutVars>
      </dgm:prSet>
      <dgm:spPr/>
      <dgm:t>
        <a:bodyPr/>
        <a:lstStyle/>
        <a:p>
          <a:endParaRPr lang="en-US"/>
        </a:p>
      </dgm:t>
    </dgm:pt>
    <dgm:pt modelId="{DF3BF673-1323-479E-9F89-2B08D35A0C59}" type="pres">
      <dgm:prSet presAssocID="{7B4F815B-74F7-4C09-B457-42F46A0603ED}" presName="Name13" presStyleLbl="parChTrans1D2" presStyleIdx="11" presStyleCnt="12"/>
      <dgm:spPr/>
      <dgm:t>
        <a:bodyPr/>
        <a:lstStyle/>
        <a:p>
          <a:endParaRPr lang="en-US"/>
        </a:p>
      </dgm:t>
    </dgm:pt>
    <dgm:pt modelId="{F59FCA71-C90B-4D86-8244-F25F83CF1FF7}" type="pres">
      <dgm:prSet presAssocID="{3BE07266-E18D-46FA-A6B7-E4542946F663}" presName="childText" presStyleLbl="bgAcc1" presStyleIdx="11" presStyleCnt="12" custScaleX="848937">
        <dgm:presLayoutVars>
          <dgm:bulletEnabled val="1"/>
        </dgm:presLayoutVars>
      </dgm:prSet>
      <dgm:spPr/>
      <dgm:t>
        <a:bodyPr/>
        <a:lstStyle/>
        <a:p>
          <a:endParaRPr lang="en-US"/>
        </a:p>
      </dgm:t>
    </dgm:pt>
  </dgm:ptLst>
  <dgm:cxnLst>
    <dgm:cxn modelId="{E84AAFB2-1F34-4050-A400-B7B0A5FB345B}" type="presOf" srcId="{75577310-6747-4BAD-A6D3-0FAA8C3A289C}" destId="{A489758E-BB1C-4264-A940-3CF2AB1A63D7}" srcOrd="0" destOrd="0" presId="urn:microsoft.com/office/officeart/2005/8/layout/hierarchy3"/>
    <dgm:cxn modelId="{35337262-7761-44DA-B1D4-A6E1C75EFAC4}" type="presOf" srcId="{1087D19B-E5BC-4CC9-8FCA-AD29C8D019C8}" destId="{4A10A00A-CFA9-4C37-BA8B-974E76EAF001}" srcOrd="0" destOrd="0" presId="urn:microsoft.com/office/officeart/2005/8/layout/hierarchy3"/>
    <dgm:cxn modelId="{97B1AFF9-78C7-48C8-A0B6-B24619264176}" srcId="{6CF08E3A-1C17-46EE-B88C-5F8B9E9F4E2F}" destId="{2270E4C5-8442-4DC8-8FF0-39D3EE316C5E}" srcOrd="0" destOrd="0" parTransId="{EB68CA58-26F4-4EE8-98CC-EF4642F63285}" sibTransId="{737C92D3-29FA-427A-B24D-E10D0B8655BA}"/>
    <dgm:cxn modelId="{F45BED34-CAFA-445E-B6AF-1DE2E43732F3}" srcId="{2270E4C5-8442-4DC8-8FF0-39D3EE316C5E}" destId="{7E859306-FAD3-4541-99F4-F3B74C3B1A89}" srcOrd="10" destOrd="0" parTransId="{BF8213A1-13B9-48E0-A84B-881C94DB4C22}" sibTransId="{2053481B-A47B-41DF-99B2-90AB555DDC14}"/>
    <dgm:cxn modelId="{5AD20390-F4FE-4518-B995-2DEEA7DCD016}" type="presOf" srcId="{2E782DB7-60A7-468E-AAEA-1D81738C9E10}" destId="{C073A1A2-CFDB-4FC9-ADB4-AED7B703DAD3}" srcOrd="0" destOrd="0" presId="urn:microsoft.com/office/officeart/2005/8/layout/hierarchy3"/>
    <dgm:cxn modelId="{BF43848C-87C5-4666-982A-29F41C3F79EA}" type="presOf" srcId="{792588C3-E201-4479-949A-ED27BFC22DFB}" destId="{EEAAC24A-A4C8-4357-82C2-64DB5708AFA7}" srcOrd="0" destOrd="0" presId="urn:microsoft.com/office/officeart/2005/8/layout/hierarchy3"/>
    <dgm:cxn modelId="{C37CFF61-8DCA-43AA-9E3C-274A1A8F57C6}" type="presOf" srcId="{2270E4C5-8442-4DC8-8FF0-39D3EE316C5E}" destId="{D7A45A69-FD12-4C82-945F-E989D5689081}" srcOrd="0" destOrd="0" presId="urn:microsoft.com/office/officeart/2005/8/layout/hierarchy3"/>
    <dgm:cxn modelId="{E9978AFD-1E22-475B-8260-6A976F46A4DE}" type="presOf" srcId="{9A0D5BFF-A1CA-47AC-A0F2-316E4239C2C7}" destId="{0E3552FA-5F64-45BE-8FB0-98FF74071955}" srcOrd="0" destOrd="0" presId="urn:microsoft.com/office/officeart/2005/8/layout/hierarchy3"/>
    <dgm:cxn modelId="{1993D20B-2C81-44E4-A6A9-2EFDCBBE1686}" type="presOf" srcId="{FBDEDAF6-1801-4B95-84C0-8D62EE594462}" destId="{3F947472-A1AB-4E53-92A7-AAB2645E5D6A}" srcOrd="0" destOrd="0" presId="urn:microsoft.com/office/officeart/2005/8/layout/hierarchy3"/>
    <dgm:cxn modelId="{FE9381CD-48A5-4F89-81DC-52404DBAD4D1}" srcId="{2270E4C5-8442-4DC8-8FF0-39D3EE316C5E}" destId="{1087D19B-E5BC-4CC9-8FCA-AD29C8D019C8}" srcOrd="3" destOrd="0" parTransId="{CBC11206-BCC3-41E6-B4A1-3FA63C4EAA32}" sibTransId="{91550512-4760-4879-A052-7DC29B6D55D6}"/>
    <dgm:cxn modelId="{DE555598-93F9-43CB-A11F-8360B261A885}" srcId="{2270E4C5-8442-4DC8-8FF0-39D3EE316C5E}" destId="{ADC8FDDA-C391-4CB9-929C-95AEB44EFF0D}" srcOrd="7" destOrd="0" parTransId="{FBDEDAF6-1801-4B95-84C0-8D62EE594462}" sibTransId="{14EAB483-3B5C-40A5-8ABC-809130EE0378}"/>
    <dgm:cxn modelId="{E9088B72-8409-4900-AAB4-5F55E87C4667}" srcId="{2270E4C5-8442-4DC8-8FF0-39D3EE316C5E}" destId="{9A0D5BFF-A1CA-47AC-A0F2-316E4239C2C7}" srcOrd="5" destOrd="0" parTransId="{ADD8CEDC-BBF5-4F53-9106-EF14549A1CB8}" sibTransId="{60744369-6846-4DB8-BABD-99461642E7E5}"/>
    <dgm:cxn modelId="{33AB71A0-5CAA-4CB2-BED2-703C79F6D593}" type="presOf" srcId="{6CF08E3A-1C17-46EE-B88C-5F8B9E9F4E2F}" destId="{C59CD5D3-27A0-41E9-ACDE-5DBB6894325A}" srcOrd="0" destOrd="0" presId="urn:microsoft.com/office/officeart/2005/8/layout/hierarchy3"/>
    <dgm:cxn modelId="{414C7D57-96DE-47D4-9286-6E9297A59A5F}" type="presOf" srcId="{7B4F815B-74F7-4C09-B457-42F46A0603ED}" destId="{DF3BF673-1323-479E-9F89-2B08D35A0C59}" srcOrd="0" destOrd="0" presId="urn:microsoft.com/office/officeart/2005/8/layout/hierarchy3"/>
    <dgm:cxn modelId="{E59F4392-214C-45D9-A99B-A6C359992401}" srcId="{2270E4C5-8442-4DC8-8FF0-39D3EE316C5E}" destId="{E1E91AB8-2BC7-4A61-845A-E5F4E8713E60}" srcOrd="1" destOrd="0" parTransId="{CD1CF2A6-A84C-48DB-AEEA-F0AE260A135D}" sibTransId="{3E56BEEF-87BA-4160-B4E1-01CF081D24D3}"/>
    <dgm:cxn modelId="{6AADAD0B-9A4F-4D29-8C36-FA66DF7A2CF3}" type="presOf" srcId="{F92CEBA3-23A7-4474-A36C-BAA5964F98CD}" destId="{EE27D1A4-0723-483C-BE4E-A79130D189CB}" srcOrd="0" destOrd="0" presId="urn:microsoft.com/office/officeart/2005/8/layout/hierarchy3"/>
    <dgm:cxn modelId="{26CBF0F6-6436-4665-BC47-979C6641699C}" type="presOf" srcId="{CBC11206-BCC3-41E6-B4A1-3FA63C4EAA32}" destId="{09B92D9D-B075-44CC-9899-241FDB82A883}" srcOrd="0" destOrd="0" presId="urn:microsoft.com/office/officeart/2005/8/layout/hierarchy3"/>
    <dgm:cxn modelId="{F8054E17-5980-4092-94FD-6068D2160CA4}" srcId="{2270E4C5-8442-4DC8-8FF0-39D3EE316C5E}" destId="{75577310-6747-4BAD-A6D3-0FAA8C3A289C}" srcOrd="0" destOrd="0" parTransId="{F92CEBA3-23A7-4474-A36C-BAA5964F98CD}" sibTransId="{F111ACF1-4636-4CA7-A92F-A40C77AA2DCC}"/>
    <dgm:cxn modelId="{A72B0813-CD44-4749-B4E0-FFA4527A525C}" type="presOf" srcId="{ADC8FDDA-C391-4CB9-929C-95AEB44EFF0D}" destId="{906A0FB8-1F18-4FC3-BDC1-610143C49D53}" srcOrd="0" destOrd="0" presId="urn:microsoft.com/office/officeart/2005/8/layout/hierarchy3"/>
    <dgm:cxn modelId="{85AC7F76-E1FA-4117-938B-C64075A404CD}" type="presOf" srcId="{BF8213A1-13B9-48E0-A84B-881C94DB4C22}" destId="{66093784-9E51-41B0-BBFA-39DAA0463AAE}" srcOrd="0" destOrd="0" presId="urn:microsoft.com/office/officeart/2005/8/layout/hierarchy3"/>
    <dgm:cxn modelId="{0F584B42-A38B-435F-9EF0-BFA958CA4A9A}" type="presOf" srcId="{7E859306-FAD3-4541-99F4-F3B74C3B1A89}" destId="{457E0845-8A3C-45E9-9F82-F6BE864EF0C0}" srcOrd="0" destOrd="0" presId="urn:microsoft.com/office/officeart/2005/8/layout/hierarchy3"/>
    <dgm:cxn modelId="{1C54122D-B8AB-49B7-95B5-F608D5E800BD}" type="presOf" srcId="{CEA52630-649A-49A8-9E43-EFF012C46028}" destId="{15E1EFBE-D415-4AA4-97F5-99BC11AFCECC}" srcOrd="0" destOrd="0" presId="urn:microsoft.com/office/officeart/2005/8/layout/hierarchy3"/>
    <dgm:cxn modelId="{0D5BF059-3597-4157-BA00-3845CA02EBDF}" srcId="{2270E4C5-8442-4DC8-8FF0-39D3EE316C5E}" destId="{F139A6DC-236B-47BB-A563-597112F1FEE7}" srcOrd="8" destOrd="0" parTransId="{2E782DB7-60A7-468E-AAEA-1D81738C9E10}" sibTransId="{7F538787-04DD-4CF9-BED7-7A7F94ED2D82}"/>
    <dgm:cxn modelId="{3FD5FF1B-C1AB-4173-836C-9822A414884C}" srcId="{2270E4C5-8442-4DC8-8FF0-39D3EE316C5E}" destId="{135DB2DB-CFFF-4949-82E9-E21986223819}" srcOrd="4" destOrd="0" parTransId="{C0E41B10-78A2-49C1-9801-BAC0828982CF}" sibTransId="{461FE339-8E4A-499B-AB1A-6297AA2E7DC1}"/>
    <dgm:cxn modelId="{88C35D82-B843-4538-8AB7-D25D26A40E81}" type="presOf" srcId="{F3606736-CFF8-4F7C-9E3B-44BC25C76F50}" destId="{BDF738C7-73E0-4898-89D9-FD95FBCE0DDA}" srcOrd="0" destOrd="0" presId="urn:microsoft.com/office/officeart/2005/8/layout/hierarchy3"/>
    <dgm:cxn modelId="{3A6F7651-CA8C-498E-A9F9-2108666D7112}" type="presOf" srcId="{135DB2DB-CFFF-4949-82E9-E21986223819}" destId="{A264EDA8-4A80-4E79-BCB3-C92377A0588F}" srcOrd="0" destOrd="0" presId="urn:microsoft.com/office/officeart/2005/8/layout/hierarchy3"/>
    <dgm:cxn modelId="{0880761A-7B10-49BE-8AFC-21B023E2D60C}" type="presOf" srcId="{C0E41B10-78A2-49C1-9801-BAC0828982CF}" destId="{72E5648F-AE26-4C13-AE90-92BCCFF1B545}" srcOrd="0" destOrd="0" presId="urn:microsoft.com/office/officeart/2005/8/layout/hierarchy3"/>
    <dgm:cxn modelId="{9633B45F-273A-4840-9329-6CE34ED82913}" srcId="{2270E4C5-8442-4DC8-8FF0-39D3EE316C5E}" destId="{F3606736-CFF8-4F7C-9E3B-44BC25C76F50}" srcOrd="9" destOrd="0" parTransId="{CEA52630-649A-49A8-9E43-EFF012C46028}" sibTransId="{705200E7-4A4A-48F4-9448-16D1367F0675}"/>
    <dgm:cxn modelId="{83FA30C6-1A4A-4B5B-8593-5EFFFCEE2D5E}" type="presOf" srcId="{1BF0990E-1811-407B-B800-3C9A2B0E6BCA}" destId="{AE6F8D29-F484-47A4-9C12-264F46CF7C6B}" srcOrd="0" destOrd="0" presId="urn:microsoft.com/office/officeart/2005/8/layout/hierarchy3"/>
    <dgm:cxn modelId="{C717E411-1401-41ED-8BC4-0E6E2DB5415F}" type="presOf" srcId="{ADD8CEDC-BBF5-4F53-9106-EF14549A1CB8}" destId="{9AA48865-8018-4470-B77F-307762FEAF4A}" srcOrd="0" destOrd="0" presId="urn:microsoft.com/office/officeart/2005/8/layout/hierarchy3"/>
    <dgm:cxn modelId="{718F0FB9-73B5-4513-9B95-B53E311E7A12}" srcId="{2270E4C5-8442-4DC8-8FF0-39D3EE316C5E}" destId="{3BE07266-E18D-46FA-A6B7-E4542946F663}" srcOrd="11" destOrd="0" parTransId="{7B4F815B-74F7-4C09-B457-42F46A0603ED}" sibTransId="{F7E779D6-600D-48BA-B1CA-6059C1D89066}"/>
    <dgm:cxn modelId="{BE83AACF-4331-4953-8C9F-99D9AB4107BA}" type="presOf" srcId="{D39977A4-4B13-4BDD-B756-190F130178DA}" destId="{022A32F4-6CCF-47E4-919C-F89EB4AC2D35}" srcOrd="0" destOrd="0" presId="urn:microsoft.com/office/officeart/2005/8/layout/hierarchy3"/>
    <dgm:cxn modelId="{284413B1-0BE1-40F9-9029-6041CB7E8FFE}" srcId="{2270E4C5-8442-4DC8-8FF0-39D3EE316C5E}" destId="{792588C3-E201-4479-949A-ED27BFC22DFB}" srcOrd="2" destOrd="0" parTransId="{FD69E8EB-94F2-4E05-A1B3-CD66C9CD3366}" sibTransId="{22A9263C-5054-43FC-A76A-F98054F633BA}"/>
    <dgm:cxn modelId="{C61C1A7A-B083-46E2-B4FE-9460EF74D6B5}" type="presOf" srcId="{F139A6DC-236B-47BB-A563-597112F1FEE7}" destId="{AD6D0CD0-FADF-488E-B7D8-2E2846CC57CF}" srcOrd="0" destOrd="0" presId="urn:microsoft.com/office/officeart/2005/8/layout/hierarchy3"/>
    <dgm:cxn modelId="{35BAEB92-83DB-464A-BFF3-75EE3784387D}" type="presOf" srcId="{FD69E8EB-94F2-4E05-A1B3-CD66C9CD3366}" destId="{741B832F-33AB-471F-9C71-9EAEDE9DA33C}" srcOrd="0" destOrd="0" presId="urn:microsoft.com/office/officeart/2005/8/layout/hierarchy3"/>
    <dgm:cxn modelId="{60CFC63D-1BF8-4852-8D8F-82235D57B300}" type="presOf" srcId="{3BE07266-E18D-46FA-A6B7-E4542946F663}" destId="{F59FCA71-C90B-4D86-8244-F25F83CF1FF7}" srcOrd="0" destOrd="0" presId="urn:microsoft.com/office/officeart/2005/8/layout/hierarchy3"/>
    <dgm:cxn modelId="{309827D7-4CC7-4432-BC21-286EEEFC571D}" type="presOf" srcId="{CD1CF2A6-A84C-48DB-AEEA-F0AE260A135D}" destId="{1DA971B5-EAA0-4A31-B10E-935C0588AE85}" srcOrd="0" destOrd="0" presId="urn:microsoft.com/office/officeart/2005/8/layout/hierarchy3"/>
    <dgm:cxn modelId="{95C0B4F6-2053-487B-A96C-460F23A3CABD}" type="presOf" srcId="{E1E91AB8-2BC7-4A61-845A-E5F4E8713E60}" destId="{FD7CAF14-994E-4FFF-83D1-01E4191001DF}" srcOrd="0" destOrd="0" presId="urn:microsoft.com/office/officeart/2005/8/layout/hierarchy3"/>
    <dgm:cxn modelId="{6BD46ED4-2F8D-4393-AA56-E00BA3EDDF5E}" type="presOf" srcId="{2270E4C5-8442-4DC8-8FF0-39D3EE316C5E}" destId="{F4CD6B53-E182-4E18-8576-6A81F819D960}" srcOrd="1" destOrd="0" presId="urn:microsoft.com/office/officeart/2005/8/layout/hierarchy3"/>
    <dgm:cxn modelId="{9B046567-61BB-4FEE-8D99-7EE48F69AC09}" srcId="{2270E4C5-8442-4DC8-8FF0-39D3EE316C5E}" destId="{D39977A4-4B13-4BDD-B756-190F130178DA}" srcOrd="6" destOrd="0" parTransId="{1BF0990E-1811-407B-B800-3C9A2B0E6BCA}" sibTransId="{F002E09B-34BE-4A48-B1D4-734889FEC249}"/>
    <dgm:cxn modelId="{0BCFD203-D8F6-4308-A650-4D144AA1F675}" type="presParOf" srcId="{C59CD5D3-27A0-41E9-ACDE-5DBB6894325A}" destId="{72D1641F-BBBD-4CF8-910A-855F151D7C44}" srcOrd="0" destOrd="0" presId="urn:microsoft.com/office/officeart/2005/8/layout/hierarchy3"/>
    <dgm:cxn modelId="{D32A8487-381B-4F52-B677-654DC175DFE9}" type="presParOf" srcId="{72D1641F-BBBD-4CF8-910A-855F151D7C44}" destId="{8B1C2F01-2B54-433A-B77B-0FA16A4BB2A9}" srcOrd="0" destOrd="0" presId="urn:microsoft.com/office/officeart/2005/8/layout/hierarchy3"/>
    <dgm:cxn modelId="{A0FF358A-1590-45C2-97CF-ECA4068EEC6A}" type="presParOf" srcId="{8B1C2F01-2B54-433A-B77B-0FA16A4BB2A9}" destId="{D7A45A69-FD12-4C82-945F-E989D5689081}" srcOrd="0" destOrd="0" presId="urn:microsoft.com/office/officeart/2005/8/layout/hierarchy3"/>
    <dgm:cxn modelId="{697365DA-EA0A-423D-BED2-FE1137E4BFCD}" type="presParOf" srcId="{8B1C2F01-2B54-433A-B77B-0FA16A4BB2A9}" destId="{F4CD6B53-E182-4E18-8576-6A81F819D960}" srcOrd="1" destOrd="0" presId="urn:microsoft.com/office/officeart/2005/8/layout/hierarchy3"/>
    <dgm:cxn modelId="{3D5867CA-A61F-43FB-AAEA-8062E76848CA}" type="presParOf" srcId="{72D1641F-BBBD-4CF8-910A-855F151D7C44}" destId="{484BC2B3-BAF0-4156-9D0D-3245B1EBCD1C}" srcOrd="1" destOrd="0" presId="urn:microsoft.com/office/officeart/2005/8/layout/hierarchy3"/>
    <dgm:cxn modelId="{D8E8F41D-8250-456C-9804-20EC765F448B}" type="presParOf" srcId="{484BC2B3-BAF0-4156-9D0D-3245B1EBCD1C}" destId="{EE27D1A4-0723-483C-BE4E-A79130D189CB}" srcOrd="0" destOrd="0" presId="urn:microsoft.com/office/officeart/2005/8/layout/hierarchy3"/>
    <dgm:cxn modelId="{48423B60-45F0-4B11-967F-DE3715A613C5}" type="presParOf" srcId="{484BC2B3-BAF0-4156-9D0D-3245B1EBCD1C}" destId="{A489758E-BB1C-4264-A940-3CF2AB1A63D7}" srcOrd="1" destOrd="0" presId="urn:microsoft.com/office/officeart/2005/8/layout/hierarchy3"/>
    <dgm:cxn modelId="{A42012A0-0112-484E-BF47-C942332CC83C}" type="presParOf" srcId="{484BC2B3-BAF0-4156-9D0D-3245B1EBCD1C}" destId="{1DA971B5-EAA0-4A31-B10E-935C0588AE85}" srcOrd="2" destOrd="0" presId="urn:microsoft.com/office/officeart/2005/8/layout/hierarchy3"/>
    <dgm:cxn modelId="{ED3E8F85-7BB9-45B6-87FC-06BCA5C8762E}" type="presParOf" srcId="{484BC2B3-BAF0-4156-9D0D-3245B1EBCD1C}" destId="{FD7CAF14-994E-4FFF-83D1-01E4191001DF}" srcOrd="3" destOrd="0" presId="urn:microsoft.com/office/officeart/2005/8/layout/hierarchy3"/>
    <dgm:cxn modelId="{E06B2133-FA5B-4A73-9444-628B9CDF7601}" type="presParOf" srcId="{484BC2B3-BAF0-4156-9D0D-3245B1EBCD1C}" destId="{741B832F-33AB-471F-9C71-9EAEDE9DA33C}" srcOrd="4" destOrd="0" presId="urn:microsoft.com/office/officeart/2005/8/layout/hierarchy3"/>
    <dgm:cxn modelId="{81E91C7D-87B2-466E-99E8-42383588EE68}" type="presParOf" srcId="{484BC2B3-BAF0-4156-9D0D-3245B1EBCD1C}" destId="{EEAAC24A-A4C8-4357-82C2-64DB5708AFA7}" srcOrd="5" destOrd="0" presId="urn:microsoft.com/office/officeart/2005/8/layout/hierarchy3"/>
    <dgm:cxn modelId="{1A60EAD3-E06E-418A-8ED6-0D57B1CFE26A}" type="presParOf" srcId="{484BC2B3-BAF0-4156-9D0D-3245B1EBCD1C}" destId="{09B92D9D-B075-44CC-9899-241FDB82A883}" srcOrd="6" destOrd="0" presId="urn:microsoft.com/office/officeart/2005/8/layout/hierarchy3"/>
    <dgm:cxn modelId="{9D6FB8D9-5DBD-4096-B2D4-F2901F3B0D83}" type="presParOf" srcId="{484BC2B3-BAF0-4156-9D0D-3245B1EBCD1C}" destId="{4A10A00A-CFA9-4C37-BA8B-974E76EAF001}" srcOrd="7" destOrd="0" presId="urn:microsoft.com/office/officeart/2005/8/layout/hierarchy3"/>
    <dgm:cxn modelId="{E39C46FC-45CA-4A39-8D03-3DA52354C0AD}" type="presParOf" srcId="{484BC2B3-BAF0-4156-9D0D-3245B1EBCD1C}" destId="{72E5648F-AE26-4C13-AE90-92BCCFF1B545}" srcOrd="8" destOrd="0" presId="urn:microsoft.com/office/officeart/2005/8/layout/hierarchy3"/>
    <dgm:cxn modelId="{DBCADF9C-BEB7-4866-A878-CEBDBBD92090}" type="presParOf" srcId="{484BC2B3-BAF0-4156-9D0D-3245B1EBCD1C}" destId="{A264EDA8-4A80-4E79-BCB3-C92377A0588F}" srcOrd="9" destOrd="0" presId="urn:microsoft.com/office/officeart/2005/8/layout/hierarchy3"/>
    <dgm:cxn modelId="{DC645156-C566-4854-8675-63736EBB5DEF}" type="presParOf" srcId="{484BC2B3-BAF0-4156-9D0D-3245B1EBCD1C}" destId="{9AA48865-8018-4470-B77F-307762FEAF4A}" srcOrd="10" destOrd="0" presId="urn:microsoft.com/office/officeart/2005/8/layout/hierarchy3"/>
    <dgm:cxn modelId="{E349B345-E344-4945-948D-521E806ECEEE}" type="presParOf" srcId="{484BC2B3-BAF0-4156-9D0D-3245B1EBCD1C}" destId="{0E3552FA-5F64-45BE-8FB0-98FF74071955}" srcOrd="11" destOrd="0" presId="urn:microsoft.com/office/officeart/2005/8/layout/hierarchy3"/>
    <dgm:cxn modelId="{7ECF7D2F-DABD-4666-AF03-91A1CB1D18CC}" type="presParOf" srcId="{484BC2B3-BAF0-4156-9D0D-3245B1EBCD1C}" destId="{AE6F8D29-F484-47A4-9C12-264F46CF7C6B}" srcOrd="12" destOrd="0" presId="urn:microsoft.com/office/officeart/2005/8/layout/hierarchy3"/>
    <dgm:cxn modelId="{249D825F-BF67-4757-8970-26C6CF23969B}" type="presParOf" srcId="{484BC2B3-BAF0-4156-9D0D-3245B1EBCD1C}" destId="{022A32F4-6CCF-47E4-919C-F89EB4AC2D35}" srcOrd="13" destOrd="0" presId="urn:microsoft.com/office/officeart/2005/8/layout/hierarchy3"/>
    <dgm:cxn modelId="{BE9289D1-5B4F-497D-B9A5-4A13AC740DAD}" type="presParOf" srcId="{484BC2B3-BAF0-4156-9D0D-3245B1EBCD1C}" destId="{3F947472-A1AB-4E53-92A7-AAB2645E5D6A}" srcOrd="14" destOrd="0" presId="urn:microsoft.com/office/officeart/2005/8/layout/hierarchy3"/>
    <dgm:cxn modelId="{F2AEEE69-6AB5-4832-B00C-EF0CC3126102}" type="presParOf" srcId="{484BC2B3-BAF0-4156-9D0D-3245B1EBCD1C}" destId="{906A0FB8-1F18-4FC3-BDC1-610143C49D53}" srcOrd="15" destOrd="0" presId="urn:microsoft.com/office/officeart/2005/8/layout/hierarchy3"/>
    <dgm:cxn modelId="{AF9FBCB5-17A8-48D9-BBB3-47AC335A7F9D}" type="presParOf" srcId="{484BC2B3-BAF0-4156-9D0D-3245B1EBCD1C}" destId="{C073A1A2-CFDB-4FC9-ADB4-AED7B703DAD3}" srcOrd="16" destOrd="0" presId="urn:microsoft.com/office/officeart/2005/8/layout/hierarchy3"/>
    <dgm:cxn modelId="{16E97A2C-F1B7-4A84-9135-12F5AEF231FE}" type="presParOf" srcId="{484BC2B3-BAF0-4156-9D0D-3245B1EBCD1C}" destId="{AD6D0CD0-FADF-488E-B7D8-2E2846CC57CF}" srcOrd="17" destOrd="0" presId="urn:microsoft.com/office/officeart/2005/8/layout/hierarchy3"/>
    <dgm:cxn modelId="{33211F5B-8696-44F1-A903-587A37359A87}" type="presParOf" srcId="{484BC2B3-BAF0-4156-9D0D-3245B1EBCD1C}" destId="{15E1EFBE-D415-4AA4-97F5-99BC11AFCECC}" srcOrd="18" destOrd="0" presId="urn:microsoft.com/office/officeart/2005/8/layout/hierarchy3"/>
    <dgm:cxn modelId="{F6871699-1379-4FF9-A36D-53A9AC031950}" type="presParOf" srcId="{484BC2B3-BAF0-4156-9D0D-3245B1EBCD1C}" destId="{BDF738C7-73E0-4898-89D9-FD95FBCE0DDA}" srcOrd="19" destOrd="0" presId="urn:microsoft.com/office/officeart/2005/8/layout/hierarchy3"/>
    <dgm:cxn modelId="{0044745B-0DAB-4F96-9973-668FDAAF7F10}" type="presParOf" srcId="{484BC2B3-BAF0-4156-9D0D-3245B1EBCD1C}" destId="{66093784-9E51-41B0-BBFA-39DAA0463AAE}" srcOrd="20" destOrd="0" presId="urn:microsoft.com/office/officeart/2005/8/layout/hierarchy3"/>
    <dgm:cxn modelId="{E8443BBB-4D76-4F5C-8BEB-432157E4E7E4}" type="presParOf" srcId="{484BC2B3-BAF0-4156-9D0D-3245B1EBCD1C}" destId="{457E0845-8A3C-45E9-9F82-F6BE864EF0C0}" srcOrd="21" destOrd="0" presId="urn:microsoft.com/office/officeart/2005/8/layout/hierarchy3"/>
    <dgm:cxn modelId="{2B9D6E43-70A5-4C92-8E29-B4A504F24B7C}" type="presParOf" srcId="{484BC2B3-BAF0-4156-9D0D-3245B1EBCD1C}" destId="{DF3BF673-1323-479E-9F89-2B08D35A0C59}" srcOrd="22" destOrd="0" presId="urn:microsoft.com/office/officeart/2005/8/layout/hierarchy3"/>
    <dgm:cxn modelId="{F55C2B09-211E-4718-8FD7-7FFD2187704B}" type="presParOf" srcId="{484BC2B3-BAF0-4156-9D0D-3245B1EBCD1C}" destId="{F59FCA71-C90B-4D86-8244-F25F83CF1FF7}" srcOrd="2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6CF08E3A-1C17-46EE-B88C-5F8B9E9F4E2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2270E4C5-8442-4DC8-8FF0-39D3EE316C5E}">
      <dgm:prSet phldrT="[Text]"/>
      <dgm:spPr/>
      <dgm:t>
        <a:bodyPr/>
        <a:lstStyle/>
        <a:p>
          <a:r>
            <a:rPr lang="en-US" dirty="0" err="1" smtClean="0"/>
            <a:t>Jasa</a:t>
          </a:r>
          <a:r>
            <a:rPr lang="en-US" dirty="0" smtClean="0"/>
            <a:t> Yang </a:t>
          </a:r>
          <a:r>
            <a:rPr lang="en-US" dirty="0" err="1" smtClean="0"/>
            <a:t>Tidak</a:t>
          </a:r>
          <a:r>
            <a:rPr lang="en-US" dirty="0" smtClean="0"/>
            <a:t> </a:t>
          </a:r>
          <a:r>
            <a:rPr lang="en-US" dirty="0" err="1" smtClean="0"/>
            <a:t>Dikenakan</a:t>
          </a:r>
          <a:r>
            <a:rPr lang="en-US" dirty="0" smtClean="0"/>
            <a:t> PPN (2)</a:t>
          </a:r>
          <a:endParaRPr lang="en-US" dirty="0"/>
        </a:p>
      </dgm:t>
    </dgm:pt>
    <dgm:pt modelId="{EB68CA58-26F4-4EE8-98CC-EF4642F63285}" type="parTrans" cxnId="{97B1AFF9-78C7-48C8-A0B6-B24619264176}">
      <dgm:prSet/>
      <dgm:spPr/>
      <dgm:t>
        <a:bodyPr/>
        <a:lstStyle/>
        <a:p>
          <a:endParaRPr lang="en-US"/>
        </a:p>
      </dgm:t>
    </dgm:pt>
    <dgm:pt modelId="{737C92D3-29FA-427A-B24D-E10D0B8655BA}" type="sibTrans" cxnId="{97B1AFF9-78C7-48C8-A0B6-B24619264176}">
      <dgm:prSet/>
      <dgm:spPr/>
      <dgm:t>
        <a:bodyPr/>
        <a:lstStyle/>
        <a:p>
          <a:endParaRPr lang="en-US"/>
        </a:p>
      </dgm:t>
    </dgm:pt>
    <dgm:pt modelId="{75577310-6747-4BAD-A6D3-0FAA8C3A289C}">
      <dgm:prSet custT="1"/>
      <dgm:spPr>
        <a:solidFill>
          <a:srgbClr val="FF0000">
            <a:alpha val="90000"/>
          </a:srgbClr>
        </a:solidFill>
      </dgm:spPr>
      <dgm:t>
        <a:bodyPr/>
        <a:lstStyle/>
        <a:p>
          <a:pPr algn="l"/>
          <a:r>
            <a:rPr lang="en-US" sz="1800" dirty="0" err="1" smtClean="0"/>
            <a:t>jasa</a:t>
          </a:r>
          <a:r>
            <a:rPr lang="en-US" sz="1800" dirty="0" smtClean="0"/>
            <a:t> </a:t>
          </a:r>
          <a:r>
            <a:rPr lang="en-US" sz="1800" dirty="0" err="1" smtClean="0"/>
            <a:t>penyediaan</a:t>
          </a:r>
          <a:r>
            <a:rPr lang="en-US" sz="1800" dirty="0" smtClean="0"/>
            <a:t> </a:t>
          </a:r>
          <a:r>
            <a:rPr lang="en-US" sz="1800" dirty="0" err="1" smtClean="0"/>
            <a:t>tempat</a:t>
          </a:r>
          <a:r>
            <a:rPr lang="en-US" sz="1800" dirty="0" smtClean="0"/>
            <a:t> </a:t>
          </a:r>
          <a:r>
            <a:rPr lang="en-US" sz="1800" dirty="0" err="1" smtClean="0"/>
            <a:t>parkir</a:t>
          </a:r>
          <a:endParaRPr lang="en-US" sz="1800" dirty="0"/>
        </a:p>
      </dgm:t>
    </dgm:pt>
    <dgm:pt modelId="{F92CEBA3-23A7-4474-A36C-BAA5964F98CD}" type="parTrans" cxnId="{F8054E17-5980-4092-94FD-6068D2160CA4}">
      <dgm:prSet/>
      <dgm:spPr/>
      <dgm:t>
        <a:bodyPr/>
        <a:lstStyle/>
        <a:p>
          <a:endParaRPr lang="en-US"/>
        </a:p>
      </dgm:t>
    </dgm:pt>
    <dgm:pt modelId="{F111ACF1-4636-4CA7-A92F-A40C77AA2DCC}" type="sibTrans" cxnId="{F8054E17-5980-4092-94FD-6068D2160CA4}">
      <dgm:prSet/>
      <dgm:spPr/>
      <dgm:t>
        <a:bodyPr/>
        <a:lstStyle/>
        <a:p>
          <a:endParaRPr lang="en-US"/>
        </a:p>
      </dgm:t>
    </dgm:pt>
    <dgm:pt modelId="{E1E91AB8-2BC7-4A61-845A-E5F4E8713E60}">
      <dgm:prSet custT="1"/>
      <dgm:spPr>
        <a:solidFill>
          <a:srgbClr val="92D050">
            <a:alpha val="90000"/>
          </a:srgbClr>
        </a:solidFill>
      </dgm:spPr>
      <dgm:t>
        <a:bodyPr/>
        <a:lstStyle/>
        <a:p>
          <a:pPr algn="l"/>
          <a:r>
            <a:rPr lang="nn-NO" sz="1800" dirty="0" smtClean="0"/>
            <a:t>jasa telepon umum dengan menggunakan uang logam</a:t>
          </a:r>
          <a:endParaRPr lang="nn-NO" sz="1800" dirty="0"/>
        </a:p>
      </dgm:t>
    </dgm:pt>
    <dgm:pt modelId="{CD1CF2A6-A84C-48DB-AEEA-F0AE260A135D}" type="parTrans" cxnId="{E59F4392-214C-45D9-A99B-A6C359992401}">
      <dgm:prSet/>
      <dgm:spPr/>
      <dgm:t>
        <a:bodyPr/>
        <a:lstStyle/>
        <a:p>
          <a:endParaRPr lang="en-US"/>
        </a:p>
      </dgm:t>
    </dgm:pt>
    <dgm:pt modelId="{3E56BEEF-87BA-4160-B4E1-01CF081D24D3}" type="sibTrans" cxnId="{E59F4392-214C-45D9-A99B-A6C359992401}">
      <dgm:prSet/>
      <dgm:spPr/>
      <dgm:t>
        <a:bodyPr/>
        <a:lstStyle/>
        <a:p>
          <a:endParaRPr lang="en-US"/>
        </a:p>
      </dgm:t>
    </dgm:pt>
    <dgm:pt modelId="{792588C3-E201-4479-949A-ED27BFC22DFB}">
      <dgm:prSet custT="1"/>
      <dgm:spPr>
        <a:solidFill>
          <a:srgbClr val="FF0000">
            <a:alpha val="90000"/>
          </a:srgbClr>
        </a:solidFill>
      </dgm:spPr>
      <dgm:t>
        <a:bodyPr/>
        <a:lstStyle/>
        <a:p>
          <a:pPr algn="l"/>
          <a:r>
            <a:rPr lang="en-US" sz="1800" dirty="0" err="1" smtClean="0"/>
            <a:t>jasa</a:t>
          </a:r>
          <a:r>
            <a:rPr lang="en-US" sz="1800" dirty="0" smtClean="0"/>
            <a:t> </a:t>
          </a:r>
          <a:r>
            <a:rPr lang="en-US" sz="1800" dirty="0" err="1" smtClean="0"/>
            <a:t>pengiriman</a:t>
          </a:r>
          <a:r>
            <a:rPr lang="en-US" sz="1800" dirty="0" smtClean="0"/>
            <a:t> </a:t>
          </a:r>
          <a:r>
            <a:rPr lang="en-US" sz="1800" dirty="0" err="1" smtClean="0"/>
            <a:t>uang</a:t>
          </a:r>
          <a:r>
            <a:rPr lang="en-US" sz="1800" dirty="0" smtClean="0"/>
            <a:t> </a:t>
          </a:r>
          <a:r>
            <a:rPr lang="en-US" sz="1800" dirty="0" err="1" smtClean="0"/>
            <a:t>dengan</a:t>
          </a:r>
          <a:r>
            <a:rPr lang="en-US" sz="1800" dirty="0" smtClean="0"/>
            <a:t> </a:t>
          </a:r>
          <a:r>
            <a:rPr lang="en-US" sz="1800" dirty="0" err="1" smtClean="0"/>
            <a:t>wesel</a:t>
          </a:r>
          <a:r>
            <a:rPr lang="en-US" sz="1800" dirty="0" smtClean="0"/>
            <a:t> pos</a:t>
          </a:r>
          <a:endParaRPr lang="en-US" sz="1800" dirty="0"/>
        </a:p>
      </dgm:t>
    </dgm:pt>
    <dgm:pt modelId="{FD69E8EB-94F2-4E05-A1B3-CD66C9CD3366}" type="parTrans" cxnId="{284413B1-0BE1-40F9-9029-6041CB7E8FFE}">
      <dgm:prSet/>
      <dgm:spPr/>
      <dgm:t>
        <a:bodyPr/>
        <a:lstStyle/>
        <a:p>
          <a:endParaRPr lang="en-US"/>
        </a:p>
      </dgm:t>
    </dgm:pt>
    <dgm:pt modelId="{22A9263C-5054-43FC-A76A-F98054F633BA}" type="sibTrans" cxnId="{284413B1-0BE1-40F9-9029-6041CB7E8FFE}">
      <dgm:prSet/>
      <dgm:spPr/>
      <dgm:t>
        <a:bodyPr/>
        <a:lstStyle/>
        <a:p>
          <a:endParaRPr lang="en-US"/>
        </a:p>
      </dgm:t>
    </dgm:pt>
    <dgm:pt modelId="{1087D19B-E5BC-4CC9-8FCA-AD29C8D019C8}">
      <dgm:prSet custT="1"/>
      <dgm:spPr>
        <a:solidFill>
          <a:srgbClr val="92D050">
            <a:alpha val="90000"/>
          </a:srgbClr>
        </a:solidFill>
      </dgm:spPr>
      <dgm:t>
        <a:bodyPr/>
        <a:lstStyle/>
        <a:p>
          <a:pPr algn="l"/>
          <a:r>
            <a:rPr lang="sv-SE" sz="2000" dirty="0" smtClean="0"/>
            <a:t>jasa boga atau katering</a:t>
          </a:r>
          <a:endParaRPr lang="sv-SE" sz="2000" dirty="0"/>
        </a:p>
      </dgm:t>
    </dgm:pt>
    <dgm:pt modelId="{CBC11206-BCC3-41E6-B4A1-3FA63C4EAA32}" type="parTrans" cxnId="{FE9381CD-48A5-4F89-81DC-52404DBAD4D1}">
      <dgm:prSet/>
      <dgm:spPr/>
      <dgm:t>
        <a:bodyPr/>
        <a:lstStyle/>
        <a:p>
          <a:endParaRPr lang="en-US"/>
        </a:p>
      </dgm:t>
    </dgm:pt>
    <dgm:pt modelId="{91550512-4760-4879-A052-7DC29B6D55D6}" type="sibTrans" cxnId="{FE9381CD-48A5-4F89-81DC-52404DBAD4D1}">
      <dgm:prSet/>
      <dgm:spPr/>
      <dgm:t>
        <a:bodyPr/>
        <a:lstStyle/>
        <a:p>
          <a:endParaRPr lang="en-US"/>
        </a:p>
      </dgm:t>
    </dgm:pt>
    <dgm:pt modelId="{C59CD5D3-27A0-41E9-ACDE-5DBB6894325A}" type="pres">
      <dgm:prSet presAssocID="{6CF08E3A-1C17-46EE-B88C-5F8B9E9F4E2F}" presName="diagram" presStyleCnt="0">
        <dgm:presLayoutVars>
          <dgm:chPref val="1"/>
          <dgm:dir/>
          <dgm:animOne val="branch"/>
          <dgm:animLvl val="lvl"/>
          <dgm:resizeHandles/>
        </dgm:presLayoutVars>
      </dgm:prSet>
      <dgm:spPr/>
      <dgm:t>
        <a:bodyPr/>
        <a:lstStyle/>
        <a:p>
          <a:endParaRPr lang="en-US"/>
        </a:p>
      </dgm:t>
    </dgm:pt>
    <dgm:pt modelId="{72D1641F-BBBD-4CF8-910A-855F151D7C44}" type="pres">
      <dgm:prSet presAssocID="{2270E4C5-8442-4DC8-8FF0-39D3EE316C5E}" presName="root" presStyleCnt="0"/>
      <dgm:spPr/>
    </dgm:pt>
    <dgm:pt modelId="{8B1C2F01-2B54-433A-B77B-0FA16A4BB2A9}" type="pres">
      <dgm:prSet presAssocID="{2270E4C5-8442-4DC8-8FF0-39D3EE316C5E}" presName="rootComposite" presStyleCnt="0"/>
      <dgm:spPr/>
    </dgm:pt>
    <dgm:pt modelId="{D7A45A69-FD12-4C82-945F-E989D5689081}" type="pres">
      <dgm:prSet presAssocID="{2270E4C5-8442-4DC8-8FF0-39D3EE316C5E}" presName="rootText" presStyleLbl="node1" presStyleIdx="0" presStyleCnt="1" custScaleX="693143"/>
      <dgm:spPr/>
      <dgm:t>
        <a:bodyPr/>
        <a:lstStyle/>
        <a:p>
          <a:endParaRPr lang="en-US"/>
        </a:p>
      </dgm:t>
    </dgm:pt>
    <dgm:pt modelId="{F4CD6B53-E182-4E18-8576-6A81F819D960}" type="pres">
      <dgm:prSet presAssocID="{2270E4C5-8442-4DC8-8FF0-39D3EE316C5E}" presName="rootConnector" presStyleLbl="node1" presStyleIdx="0" presStyleCnt="1"/>
      <dgm:spPr/>
      <dgm:t>
        <a:bodyPr/>
        <a:lstStyle/>
        <a:p>
          <a:endParaRPr lang="en-US"/>
        </a:p>
      </dgm:t>
    </dgm:pt>
    <dgm:pt modelId="{484BC2B3-BAF0-4156-9D0D-3245B1EBCD1C}" type="pres">
      <dgm:prSet presAssocID="{2270E4C5-8442-4DC8-8FF0-39D3EE316C5E}" presName="childShape" presStyleCnt="0"/>
      <dgm:spPr/>
    </dgm:pt>
    <dgm:pt modelId="{EE27D1A4-0723-483C-BE4E-A79130D189CB}" type="pres">
      <dgm:prSet presAssocID="{F92CEBA3-23A7-4474-A36C-BAA5964F98CD}" presName="Name13" presStyleLbl="parChTrans1D2" presStyleIdx="0" presStyleCnt="4"/>
      <dgm:spPr/>
      <dgm:t>
        <a:bodyPr/>
        <a:lstStyle/>
        <a:p>
          <a:endParaRPr lang="en-US"/>
        </a:p>
      </dgm:t>
    </dgm:pt>
    <dgm:pt modelId="{A489758E-BB1C-4264-A940-3CF2AB1A63D7}" type="pres">
      <dgm:prSet presAssocID="{75577310-6747-4BAD-A6D3-0FAA8C3A289C}" presName="childText" presStyleLbl="bgAcc1" presStyleIdx="0" presStyleCnt="4" custScaleX="845164">
        <dgm:presLayoutVars>
          <dgm:bulletEnabled val="1"/>
        </dgm:presLayoutVars>
      </dgm:prSet>
      <dgm:spPr/>
      <dgm:t>
        <a:bodyPr/>
        <a:lstStyle/>
        <a:p>
          <a:endParaRPr lang="en-US"/>
        </a:p>
      </dgm:t>
    </dgm:pt>
    <dgm:pt modelId="{1DA971B5-EAA0-4A31-B10E-935C0588AE85}" type="pres">
      <dgm:prSet presAssocID="{CD1CF2A6-A84C-48DB-AEEA-F0AE260A135D}" presName="Name13" presStyleLbl="parChTrans1D2" presStyleIdx="1" presStyleCnt="4"/>
      <dgm:spPr/>
      <dgm:t>
        <a:bodyPr/>
        <a:lstStyle/>
        <a:p>
          <a:endParaRPr lang="en-US"/>
        </a:p>
      </dgm:t>
    </dgm:pt>
    <dgm:pt modelId="{FD7CAF14-994E-4FFF-83D1-01E4191001DF}" type="pres">
      <dgm:prSet presAssocID="{E1E91AB8-2BC7-4A61-845A-E5F4E8713E60}" presName="childText" presStyleLbl="bgAcc1" presStyleIdx="1" presStyleCnt="4" custScaleX="848937">
        <dgm:presLayoutVars>
          <dgm:bulletEnabled val="1"/>
        </dgm:presLayoutVars>
      </dgm:prSet>
      <dgm:spPr/>
      <dgm:t>
        <a:bodyPr/>
        <a:lstStyle/>
        <a:p>
          <a:endParaRPr lang="en-US"/>
        </a:p>
      </dgm:t>
    </dgm:pt>
    <dgm:pt modelId="{741B832F-33AB-471F-9C71-9EAEDE9DA33C}" type="pres">
      <dgm:prSet presAssocID="{FD69E8EB-94F2-4E05-A1B3-CD66C9CD3366}" presName="Name13" presStyleLbl="parChTrans1D2" presStyleIdx="2" presStyleCnt="4"/>
      <dgm:spPr/>
      <dgm:t>
        <a:bodyPr/>
        <a:lstStyle/>
        <a:p>
          <a:endParaRPr lang="en-US"/>
        </a:p>
      </dgm:t>
    </dgm:pt>
    <dgm:pt modelId="{EEAAC24A-A4C8-4357-82C2-64DB5708AFA7}" type="pres">
      <dgm:prSet presAssocID="{792588C3-E201-4479-949A-ED27BFC22DFB}" presName="childText" presStyleLbl="bgAcc1" presStyleIdx="2" presStyleCnt="4" custScaleX="848937">
        <dgm:presLayoutVars>
          <dgm:bulletEnabled val="1"/>
        </dgm:presLayoutVars>
      </dgm:prSet>
      <dgm:spPr/>
      <dgm:t>
        <a:bodyPr/>
        <a:lstStyle/>
        <a:p>
          <a:endParaRPr lang="en-US"/>
        </a:p>
      </dgm:t>
    </dgm:pt>
    <dgm:pt modelId="{09B92D9D-B075-44CC-9899-241FDB82A883}" type="pres">
      <dgm:prSet presAssocID="{CBC11206-BCC3-41E6-B4A1-3FA63C4EAA32}" presName="Name13" presStyleLbl="parChTrans1D2" presStyleIdx="3" presStyleCnt="4"/>
      <dgm:spPr/>
      <dgm:t>
        <a:bodyPr/>
        <a:lstStyle/>
        <a:p>
          <a:endParaRPr lang="en-US"/>
        </a:p>
      </dgm:t>
    </dgm:pt>
    <dgm:pt modelId="{4A10A00A-CFA9-4C37-BA8B-974E76EAF001}" type="pres">
      <dgm:prSet presAssocID="{1087D19B-E5BC-4CC9-8FCA-AD29C8D019C8}" presName="childText" presStyleLbl="bgAcc1" presStyleIdx="3" presStyleCnt="4" custScaleX="848937" custLinFactNeighborX="-6618" custLinFactNeighborY="-2222">
        <dgm:presLayoutVars>
          <dgm:bulletEnabled val="1"/>
        </dgm:presLayoutVars>
      </dgm:prSet>
      <dgm:spPr/>
      <dgm:t>
        <a:bodyPr/>
        <a:lstStyle/>
        <a:p>
          <a:endParaRPr lang="en-US"/>
        </a:p>
      </dgm:t>
    </dgm:pt>
  </dgm:ptLst>
  <dgm:cxnLst>
    <dgm:cxn modelId="{32ADF494-3C43-46DB-8B83-A9E2FC159F7D}" type="presOf" srcId="{E1E91AB8-2BC7-4A61-845A-E5F4E8713E60}" destId="{FD7CAF14-994E-4FFF-83D1-01E4191001DF}" srcOrd="0" destOrd="0" presId="urn:microsoft.com/office/officeart/2005/8/layout/hierarchy3"/>
    <dgm:cxn modelId="{0217CB02-26D8-477A-A352-1519666DE094}" type="presOf" srcId="{FD69E8EB-94F2-4E05-A1B3-CD66C9CD3366}" destId="{741B832F-33AB-471F-9C71-9EAEDE9DA33C}" srcOrd="0" destOrd="0" presId="urn:microsoft.com/office/officeart/2005/8/layout/hierarchy3"/>
    <dgm:cxn modelId="{F42C0C3E-88A6-4E79-BBA4-14C403ACFBD6}" type="presOf" srcId="{75577310-6747-4BAD-A6D3-0FAA8C3A289C}" destId="{A489758E-BB1C-4264-A940-3CF2AB1A63D7}" srcOrd="0" destOrd="0" presId="urn:microsoft.com/office/officeart/2005/8/layout/hierarchy3"/>
    <dgm:cxn modelId="{97B1AFF9-78C7-48C8-A0B6-B24619264176}" srcId="{6CF08E3A-1C17-46EE-B88C-5F8B9E9F4E2F}" destId="{2270E4C5-8442-4DC8-8FF0-39D3EE316C5E}" srcOrd="0" destOrd="0" parTransId="{EB68CA58-26F4-4EE8-98CC-EF4642F63285}" sibTransId="{737C92D3-29FA-427A-B24D-E10D0B8655BA}"/>
    <dgm:cxn modelId="{E59F4392-214C-45D9-A99B-A6C359992401}" srcId="{2270E4C5-8442-4DC8-8FF0-39D3EE316C5E}" destId="{E1E91AB8-2BC7-4A61-845A-E5F4E8713E60}" srcOrd="1" destOrd="0" parTransId="{CD1CF2A6-A84C-48DB-AEEA-F0AE260A135D}" sibTransId="{3E56BEEF-87BA-4160-B4E1-01CF081D24D3}"/>
    <dgm:cxn modelId="{63B6639C-B541-48C5-B2BB-D136AD400092}" type="presOf" srcId="{2270E4C5-8442-4DC8-8FF0-39D3EE316C5E}" destId="{D7A45A69-FD12-4C82-945F-E989D5689081}" srcOrd="0" destOrd="0" presId="urn:microsoft.com/office/officeart/2005/8/layout/hierarchy3"/>
    <dgm:cxn modelId="{50849836-AE03-4A85-A0A1-766EB5A9CFCB}" type="presOf" srcId="{792588C3-E201-4479-949A-ED27BFC22DFB}" destId="{EEAAC24A-A4C8-4357-82C2-64DB5708AFA7}" srcOrd="0" destOrd="0" presId="urn:microsoft.com/office/officeart/2005/8/layout/hierarchy3"/>
    <dgm:cxn modelId="{9CC0CA77-3961-405A-8A39-76BB98DFD7DD}" type="presOf" srcId="{CD1CF2A6-A84C-48DB-AEEA-F0AE260A135D}" destId="{1DA971B5-EAA0-4A31-B10E-935C0588AE85}" srcOrd="0" destOrd="0" presId="urn:microsoft.com/office/officeart/2005/8/layout/hierarchy3"/>
    <dgm:cxn modelId="{F8054E17-5980-4092-94FD-6068D2160CA4}" srcId="{2270E4C5-8442-4DC8-8FF0-39D3EE316C5E}" destId="{75577310-6747-4BAD-A6D3-0FAA8C3A289C}" srcOrd="0" destOrd="0" parTransId="{F92CEBA3-23A7-4474-A36C-BAA5964F98CD}" sibTransId="{F111ACF1-4636-4CA7-A92F-A40C77AA2DCC}"/>
    <dgm:cxn modelId="{C3B61292-A9B4-447B-94AA-608F70EA4A1C}" type="presOf" srcId="{F92CEBA3-23A7-4474-A36C-BAA5964F98CD}" destId="{EE27D1A4-0723-483C-BE4E-A79130D189CB}" srcOrd="0" destOrd="0" presId="urn:microsoft.com/office/officeart/2005/8/layout/hierarchy3"/>
    <dgm:cxn modelId="{D7A83048-AAFF-4979-81B2-6C6EF2800D44}" type="presOf" srcId="{CBC11206-BCC3-41E6-B4A1-3FA63C4EAA32}" destId="{09B92D9D-B075-44CC-9899-241FDB82A883}" srcOrd="0" destOrd="0" presId="urn:microsoft.com/office/officeart/2005/8/layout/hierarchy3"/>
    <dgm:cxn modelId="{68B7EB18-5792-4D0E-AB86-39B111501A97}" type="presOf" srcId="{2270E4C5-8442-4DC8-8FF0-39D3EE316C5E}" destId="{F4CD6B53-E182-4E18-8576-6A81F819D960}" srcOrd="1" destOrd="0" presId="urn:microsoft.com/office/officeart/2005/8/layout/hierarchy3"/>
    <dgm:cxn modelId="{0905769C-BD18-40AB-AC6C-F96FE1C2F898}" type="presOf" srcId="{6CF08E3A-1C17-46EE-B88C-5F8B9E9F4E2F}" destId="{C59CD5D3-27A0-41E9-ACDE-5DBB6894325A}" srcOrd="0" destOrd="0" presId="urn:microsoft.com/office/officeart/2005/8/layout/hierarchy3"/>
    <dgm:cxn modelId="{284413B1-0BE1-40F9-9029-6041CB7E8FFE}" srcId="{2270E4C5-8442-4DC8-8FF0-39D3EE316C5E}" destId="{792588C3-E201-4479-949A-ED27BFC22DFB}" srcOrd="2" destOrd="0" parTransId="{FD69E8EB-94F2-4E05-A1B3-CD66C9CD3366}" sibTransId="{22A9263C-5054-43FC-A76A-F98054F633BA}"/>
    <dgm:cxn modelId="{0B5FBCD0-C788-4C72-9BD4-14B57CD568D5}" type="presOf" srcId="{1087D19B-E5BC-4CC9-8FCA-AD29C8D019C8}" destId="{4A10A00A-CFA9-4C37-BA8B-974E76EAF001}" srcOrd="0" destOrd="0" presId="urn:microsoft.com/office/officeart/2005/8/layout/hierarchy3"/>
    <dgm:cxn modelId="{FE9381CD-48A5-4F89-81DC-52404DBAD4D1}" srcId="{2270E4C5-8442-4DC8-8FF0-39D3EE316C5E}" destId="{1087D19B-E5BC-4CC9-8FCA-AD29C8D019C8}" srcOrd="3" destOrd="0" parTransId="{CBC11206-BCC3-41E6-B4A1-3FA63C4EAA32}" sibTransId="{91550512-4760-4879-A052-7DC29B6D55D6}"/>
    <dgm:cxn modelId="{C85921BF-4EFD-4800-BF04-FC7E26B07B58}" type="presParOf" srcId="{C59CD5D3-27A0-41E9-ACDE-5DBB6894325A}" destId="{72D1641F-BBBD-4CF8-910A-855F151D7C44}" srcOrd="0" destOrd="0" presId="urn:microsoft.com/office/officeart/2005/8/layout/hierarchy3"/>
    <dgm:cxn modelId="{74F9A93E-55F4-41D8-9966-4EFD926E2D87}" type="presParOf" srcId="{72D1641F-BBBD-4CF8-910A-855F151D7C44}" destId="{8B1C2F01-2B54-433A-B77B-0FA16A4BB2A9}" srcOrd="0" destOrd="0" presId="urn:microsoft.com/office/officeart/2005/8/layout/hierarchy3"/>
    <dgm:cxn modelId="{03A46D72-1BC7-4B91-B693-783969E19AE5}" type="presParOf" srcId="{8B1C2F01-2B54-433A-B77B-0FA16A4BB2A9}" destId="{D7A45A69-FD12-4C82-945F-E989D5689081}" srcOrd="0" destOrd="0" presId="urn:microsoft.com/office/officeart/2005/8/layout/hierarchy3"/>
    <dgm:cxn modelId="{2AC548AA-0234-4632-B68C-52EE67E31B9D}" type="presParOf" srcId="{8B1C2F01-2B54-433A-B77B-0FA16A4BB2A9}" destId="{F4CD6B53-E182-4E18-8576-6A81F819D960}" srcOrd="1" destOrd="0" presId="urn:microsoft.com/office/officeart/2005/8/layout/hierarchy3"/>
    <dgm:cxn modelId="{71254EC1-18E2-4883-9728-B8DE5009CFFF}" type="presParOf" srcId="{72D1641F-BBBD-4CF8-910A-855F151D7C44}" destId="{484BC2B3-BAF0-4156-9D0D-3245B1EBCD1C}" srcOrd="1" destOrd="0" presId="urn:microsoft.com/office/officeart/2005/8/layout/hierarchy3"/>
    <dgm:cxn modelId="{AFEFF894-DBF7-4B9A-80FF-8E7F9438365A}" type="presParOf" srcId="{484BC2B3-BAF0-4156-9D0D-3245B1EBCD1C}" destId="{EE27D1A4-0723-483C-BE4E-A79130D189CB}" srcOrd="0" destOrd="0" presId="urn:microsoft.com/office/officeart/2005/8/layout/hierarchy3"/>
    <dgm:cxn modelId="{D105B709-B84D-45A8-AD40-AE073061B286}" type="presParOf" srcId="{484BC2B3-BAF0-4156-9D0D-3245B1EBCD1C}" destId="{A489758E-BB1C-4264-A940-3CF2AB1A63D7}" srcOrd="1" destOrd="0" presId="urn:microsoft.com/office/officeart/2005/8/layout/hierarchy3"/>
    <dgm:cxn modelId="{D595FE05-6B4F-4D48-9D13-84B81A94871B}" type="presParOf" srcId="{484BC2B3-BAF0-4156-9D0D-3245B1EBCD1C}" destId="{1DA971B5-EAA0-4A31-B10E-935C0588AE85}" srcOrd="2" destOrd="0" presId="urn:microsoft.com/office/officeart/2005/8/layout/hierarchy3"/>
    <dgm:cxn modelId="{B95C949C-DB1B-4E04-A8FD-04EF8A07267E}" type="presParOf" srcId="{484BC2B3-BAF0-4156-9D0D-3245B1EBCD1C}" destId="{FD7CAF14-994E-4FFF-83D1-01E4191001DF}" srcOrd="3" destOrd="0" presId="urn:microsoft.com/office/officeart/2005/8/layout/hierarchy3"/>
    <dgm:cxn modelId="{373F7534-F81C-463C-BE58-054AE74E99E4}" type="presParOf" srcId="{484BC2B3-BAF0-4156-9D0D-3245B1EBCD1C}" destId="{741B832F-33AB-471F-9C71-9EAEDE9DA33C}" srcOrd="4" destOrd="0" presId="urn:microsoft.com/office/officeart/2005/8/layout/hierarchy3"/>
    <dgm:cxn modelId="{20BBB282-3853-4F1E-BA71-18A60174AAE8}" type="presParOf" srcId="{484BC2B3-BAF0-4156-9D0D-3245B1EBCD1C}" destId="{EEAAC24A-A4C8-4357-82C2-64DB5708AFA7}" srcOrd="5" destOrd="0" presId="urn:microsoft.com/office/officeart/2005/8/layout/hierarchy3"/>
    <dgm:cxn modelId="{707F96A7-4993-4056-9AED-7D7A364A8E1A}" type="presParOf" srcId="{484BC2B3-BAF0-4156-9D0D-3245B1EBCD1C}" destId="{09B92D9D-B075-44CC-9899-241FDB82A883}" srcOrd="6" destOrd="0" presId="urn:microsoft.com/office/officeart/2005/8/layout/hierarchy3"/>
    <dgm:cxn modelId="{C8A6E038-C852-454C-A67B-513BA5FE2612}" type="presParOf" srcId="{484BC2B3-BAF0-4156-9D0D-3245B1EBCD1C}" destId="{4A10A00A-CFA9-4C37-BA8B-974E76EAF001}"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E06EF6E-367B-4EF0-A2D8-C75672BC06F5}"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F29BD03-E396-4A01-B8C6-4365C49EAA10}">
      <dgm:prSet phldrT="[Text]"/>
      <dgm:spPr>
        <a:solidFill>
          <a:srgbClr val="00B050"/>
        </a:solidFill>
      </dgm:spPr>
      <dgm:t>
        <a:bodyPr/>
        <a:lstStyle/>
        <a:p>
          <a:r>
            <a:rPr lang="is-IS" dirty="0" smtClean="0"/>
            <a:t>Siapapun  yang dikenakan kewajiban dalam bidang PPN</a:t>
          </a:r>
          <a:endParaRPr lang="en-US" dirty="0"/>
        </a:p>
      </dgm:t>
    </dgm:pt>
    <dgm:pt modelId="{4C406CCE-896B-4674-BDE9-9FFCD4738383}" type="parTrans" cxnId="{EBBA23F9-A340-4558-9817-01C63589F6FC}">
      <dgm:prSet/>
      <dgm:spPr/>
      <dgm:t>
        <a:bodyPr/>
        <a:lstStyle/>
        <a:p>
          <a:endParaRPr lang="en-US"/>
        </a:p>
      </dgm:t>
    </dgm:pt>
    <dgm:pt modelId="{AA03460A-0A86-4928-BAC5-D473D0A40D71}" type="sibTrans" cxnId="{EBBA23F9-A340-4558-9817-01C63589F6FC}">
      <dgm:prSet/>
      <dgm:spPr/>
      <dgm:t>
        <a:bodyPr/>
        <a:lstStyle/>
        <a:p>
          <a:endParaRPr lang="en-US"/>
        </a:p>
      </dgm:t>
    </dgm:pt>
    <dgm:pt modelId="{92EEA0B8-71B8-4F6C-9800-8AB516D9812A}">
      <dgm:prSet phldrT="[Text]" custT="1"/>
      <dgm:spPr>
        <a:solidFill>
          <a:srgbClr val="92D050">
            <a:alpha val="90000"/>
          </a:srgbClr>
        </a:solidFill>
      </dgm:spPr>
      <dgm:t>
        <a:bodyPr/>
        <a:lstStyle/>
        <a:p>
          <a:r>
            <a:rPr lang="en-US" sz="3200" dirty="0" err="1" smtClean="0"/>
            <a:t>Pengusaha</a:t>
          </a:r>
          <a:r>
            <a:rPr lang="en-US" sz="3200" dirty="0" smtClean="0"/>
            <a:t> </a:t>
          </a:r>
          <a:r>
            <a:rPr lang="en-US" sz="3200" dirty="0" err="1" smtClean="0"/>
            <a:t>Kena</a:t>
          </a:r>
          <a:r>
            <a:rPr lang="en-US" sz="3200" dirty="0" smtClean="0"/>
            <a:t> </a:t>
          </a:r>
          <a:r>
            <a:rPr lang="en-US" sz="3200" dirty="0" err="1" smtClean="0"/>
            <a:t>Pajak</a:t>
          </a:r>
          <a:r>
            <a:rPr lang="en-US" sz="3200" dirty="0" smtClean="0"/>
            <a:t> (PKP)</a:t>
          </a:r>
          <a:endParaRPr lang="en-US" sz="3200" dirty="0"/>
        </a:p>
      </dgm:t>
    </dgm:pt>
    <dgm:pt modelId="{08C25E72-A9A5-4013-9018-9B0582EA37DC}" type="parTrans" cxnId="{BDB675D4-F109-45B9-8088-77599B04405B}">
      <dgm:prSet/>
      <dgm:spPr/>
      <dgm:t>
        <a:bodyPr/>
        <a:lstStyle/>
        <a:p>
          <a:endParaRPr lang="en-US"/>
        </a:p>
      </dgm:t>
    </dgm:pt>
    <dgm:pt modelId="{5C89F668-B7BB-48D6-B504-44020D66E270}" type="sibTrans" cxnId="{BDB675D4-F109-45B9-8088-77599B04405B}">
      <dgm:prSet/>
      <dgm:spPr/>
      <dgm:t>
        <a:bodyPr/>
        <a:lstStyle/>
        <a:p>
          <a:endParaRPr lang="en-US"/>
        </a:p>
      </dgm:t>
    </dgm:pt>
    <dgm:pt modelId="{859B76E8-5FEC-47EB-81B3-1EF014C63749}">
      <dgm:prSet phldrT="[Text]" custT="1"/>
      <dgm:spPr>
        <a:solidFill>
          <a:srgbClr val="92D050">
            <a:alpha val="90000"/>
          </a:srgbClr>
        </a:solidFill>
      </dgm:spPr>
      <dgm:t>
        <a:bodyPr/>
        <a:lstStyle/>
        <a:p>
          <a:r>
            <a:rPr lang="en-US" sz="3200" dirty="0" err="1" smtClean="0"/>
            <a:t>Bukan</a:t>
          </a:r>
          <a:r>
            <a:rPr lang="en-US" sz="3200" dirty="0" smtClean="0"/>
            <a:t> PKP</a:t>
          </a:r>
          <a:endParaRPr lang="en-US" sz="3200" dirty="0"/>
        </a:p>
      </dgm:t>
    </dgm:pt>
    <dgm:pt modelId="{A0D04E84-8FD2-4B16-9708-0A93D0E9FD60}" type="parTrans" cxnId="{E2B0E846-522A-4DD2-9A48-B30C58373519}">
      <dgm:prSet/>
      <dgm:spPr/>
      <dgm:t>
        <a:bodyPr/>
        <a:lstStyle/>
        <a:p>
          <a:endParaRPr lang="en-US"/>
        </a:p>
      </dgm:t>
    </dgm:pt>
    <dgm:pt modelId="{4E8E28DE-D38F-47EB-82EF-7AC4B43FB603}" type="sibTrans" cxnId="{E2B0E846-522A-4DD2-9A48-B30C58373519}">
      <dgm:prSet/>
      <dgm:spPr/>
      <dgm:t>
        <a:bodyPr/>
        <a:lstStyle/>
        <a:p>
          <a:endParaRPr lang="en-US"/>
        </a:p>
      </dgm:t>
    </dgm:pt>
    <dgm:pt modelId="{24AD5B61-34EC-4019-A742-B7C152ACAC37}" type="pres">
      <dgm:prSet presAssocID="{7E06EF6E-367B-4EF0-A2D8-C75672BC06F5}" presName="Name0" presStyleCnt="0">
        <dgm:presLayoutVars>
          <dgm:dir/>
          <dgm:animLvl val="lvl"/>
          <dgm:resizeHandles val="exact"/>
        </dgm:presLayoutVars>
      </dgm:prSet>
      <dgm:spPr/>
      <dgm:t>
        <a:bodyPr/>
        <a:lstStyle/>
        <a:p>
          <a:endParaRPr lang="en-US"/>
        </a:p>
      </dgm:t>
    </dgm:pt>
    <dgm:pt modelId="{7D6CA176-5B09-48D5-8B15-566A725FBDF1}" type="pres">
      <dgm:prSet presAssocID="{FF29BD03-E396-4A01-B8C6-4365C49EAA10}" presName="linNode" presStyleCnt="0"/>
      <dgm:spPr/>
    </dgm:pt>
    <dgm:pt modelId="{6450195B-A4B2-40B9-8BBC-38E8C75633FF}" type="pres">
      <dgm:prSet presAssocID="{FF29BD03-E396-4A01-B8C6-4365C49EAA10}" presName="parentText" presStyleLbl="node1" presStyleIdx="0" presStyleCnt="1">
        <dgm:presLayoutVars>
          <dgm:chMax val="1"/>
          <dgm:bulletEnabled val="1"/>
        </dgm:presLayoutVars>
      </dgm:prSet>
      <dgm:spPr/>
      <dgm:t>
        <a:bodyPr/>
        <a:lstStyle/>
        <a:p>
          <a:endParaRPr lang="en-US"/>
        </a:p>
      </dgm:t>
    </dgm:pt>
    <dgm:pt modelId="{4D337C71-C36C-4C4A-A056-6AD693975620}" type="pres">
      <dgm:prSet presAssocID="{FF29BD03-E396-4A01-B8C6-4365C49EAA10}" presName="descendantText" presStyleLbl="alignAccFollowNode1" presStyleIdx="0" presStyleCnt="1">
        <dgm:presLayoutVars>
          <dgm:bulletEnabled val="1"/>
        </dgm:presLayoutVars>
      </dgm:prSet>
      <dgm:spPr/>
      <dgm:t>
        <a:bodyPr/>
        <a:lstStyle/>
        <a:p>
          <a:endParaRPr lang="en-US"/>
        </a:p>
      </dgm:t>
    </dgm:pt>
  </dgm:ptLst>
  <dgm:cxnLst>
    <dgm:cxn modelId="{E2B0E846-522A-4DD2-9A48-B30C58373519}" srcId="{FF29BD03-E396-4A01-B8C6-4365C49EAA10}" destId="{859B76E8-5FEC-47EB-81B3-1EF014C63749}" srcOrd="1" destOrd="0" parTransId="{A0D04E84-8FD2-4B16-9708-0A93D0E9FD60}" sibTransId="{4E8E28DE-D38F-47EB-82EF-7AC4B43FB603}"/>
    <dgm:cxn modelId="{BDB675D4-F109-45B9-8088-77599B04405B}" srcId="{FF29BD03-E396-4A01-B8C6-4365C49EAA10}" destId="{92EEA0B8-71B8-4F6C-9800-8AB516D9812A}" srcOrd="0" destOrd="0" parTransId="{08C25E72-A9A5-4013-9018-9B0582EA37DC}" sibTransId="{5C89F668-B7BB-48D6-B504-44020D66E270}"/>
    <dgm:cxn modelId="{EBBA23F9-A340-4558-9817-01C63589F6FC}" srcId="{7E06EF6E-367B-4EF0-A2D8-C75672BC06F5}" destId="{FF29BD03-E396-4A01-B8C6-4365C49EAA10}" srcOrd="0" destOrd="0" parTransId="{4C406CCE-896B-4674-BDE9-9FFCD4738383}" sibTransId="{AA03460A-0A86-4928-BAC5-D473D0A40D71}"/>
    <dgm:cxn modelId="{1B5D847A-6A35-469B-A847-94B3D9F544AB}" type="presOf" srcId="{859B76E8-5FEC-47EB-81B3-1EF014C63749}" destId="{4D337C71-C36C-4C4A-A056-6AD693975620}" srcOrd="0" destOrd="1" presId="urn:microsoft.com/office/officeart/2005/8/layout/vList5"/>
    <dgm:cxn modelId="{FF145187-C8C4-41E7-874C-1EC457857C0D}" type="presOf" srcId="{FF29BD03-E396-4A01-B8C6-4365C49EAA10}" destId="{6450195B-A4B2-40B9-8BBC-38E8C75633FF}" srcOrd="0" destOrd="0" presId="urn:microsoft.com/office/officeart/2005/8/layout/vList5"/>
    <dgm:cxn modelId="{01A07B4B-EE2A-48EB-BE28-68B6A934815D}" type="presOf" srcId="{7E06EF6E-367B-4EF0-A2D8-C75672BC06F5}" destId="{24AD5B61-34EC-4019-A742-B7C152ACAC37}" srcOrd="0" destOrd="0" presId="urn:microsoft.com/office/officeart/2005/8/layout/vList5"/>
    <dgm:cxn modelId="{F6477256-ECE9-4908-B3AF-6909FAD3A8F3}" type="presOf" srcId="{92EEA0B8-71B8-4F6C-9800-8AB516D9812A}" destId="{4D337C71-C36C-4C4A-A056-6AD693975620}" srcOrd="0" destOrd="0" presId="urn:microsoft.com/office/officeart/2005/8/layout/vList5"/>
    <dgm:cxn modelId="{63A10860-D3B0-43CD-990B-9274CFAB0F80}" type="presParOf" srcId="{24AD5B61-34EC-4019-A742-B7C152ACAC37}" destId="{7D6CA176-5B09-48D5-8B15-566A725FBDF1}" srcOrd="0" destOrd="0" presId="urn:microsoft.com/office/officeart/2005/8/layout/vList5"/>
    <dgm:cxn modelId="{9DFBD9F3-BC5F-41B8-B726-4916C0316F73}" type="presParOf" srcId="{7D6CA176-5B09-48D5-8B15-566A725FBDF1}" destId="{6450195B-A4B2-40B9-8BBC-38E8C75633FF}" srcOrd="0" destOrd="0" presId="urn:microsoft.com/office/officeart/2005/8/layout/vList5"/>
    <dgm:cxn modelId="{C7641E12-FF2E-4321-8627-E24EF5EB4BC2}" type="presParOf" srcId="{7D6CA176-5B09-48D5-8B15-566A725FBDF1}" destId="{4D337C71-C36C-4C4A-A056-6AD693975620}"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586E130-2736-4765-AA62-5172C8E5016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97F94869-1D4A-46A1-B2AC-3F4204FE3843}">
      <dgm:prSet phldrT="[Text]" custT="1"/>
      <dgm:spPr>
        <a:solidFill>
          <a:schemeClr val="accent2"/>
        </a:solidFill>
      </dgm:spPr>
      <dgm:t>
        <a:bodyPr/>
        <a:lstStyle/>
        <a:p>
          <a:r>
            <a:rPr lang="en-US" sz="3200" dirty="0" err="1" smtClean="0">
              <a:solidFill>
                <a:schemeClr val="tx1"/>
              </a:solidFill>
            </a:rPr>
            <a:t>Pengusaha</a:t>
          </a:r>
          <a:r>
            <a:rPr lang="en-US" sz="3200" dirty="0" smtClean="0">
              <a:solidFill>
                <a:schemeClr val="tx1"/>
              </a:solidFill>
            </a:rPr>
            <a:t> </a:t>
          </a:r>
          <a:r>
            <a:rPr lang="en-US" sz="3200" dirty="0" err="1" smtClean="0">
              <a:solidFill>
                <a:schemeClr val="tx1"/>
              </a:solidFill>
            </a:rPr>
            <a:t>Kena</a:t>
          </a:r>
          <a:r>
            <a:rPr lang="en-US" sz="3200" dirty="0" smtClean="0">
              <a:solidFill>
                <a:schemeClr val="tx1"/>
              </a:solidFill>
            </a:rPr>
            <a:t> </a:t>
          </a:r>
          <a:r>
            <a:rPr lang="en-US" sz="3200" dirty="0" err="1" smtClean="0">
              <a:solidFill>
                <a:schemeClr val="tx1"/>
              </a:solidFill>
            </a:rPr>
            <a:t>Pajak</a:t>
          </a:r>
          <a:endParaRPr lang="en-US" sz="3200" dirty="0" smtClean="0">
            <a:solidFill>
              <a:schemeClr val="tx1"/>
            </a:solidFill>
          </a:endParaRPr>
        </a:p>
        <a:p>
          <a:r>
            <a:rPr lang="en-US" sz="1600" i="0" dirty="0" smtClean="0">
              <a:solidFill>
                <a:schemeClr val="tx1"/>
              </a:solidFill>
            </a:rPr>
            <a:t>(</a:t>
          </a:r>
          <a:r>
            <a:rPr lang="en-US" sz="1600" i="0" dirty="0" err="1" smtClean="0">
              <a:solidFill>
                <a:schemeClr val="tx1"/>
              </a:solidFill>
            </a:rPr>
            <a:t>Pasal</a:t>
          </a:r>
          <a:r>
            <a:rPr lang="en-US" sz="1600" i="0" dirty="0" smtClean="0">
              <a:solidFill>
                <a:schemeClr val="tx1"/>
              </a:solidFill>
            </a:rPr>
            <a:t> 4 </a:t>
          </a:r>
          <a:r>
            <a:rPr lang="en-US" sz="1600" i="0" dirty="0" err="1" smtClean="0">
              <a:solidFill>
                <a:schemeClr val="tx1"/>
              </a:solidFill>
            </a:rPr>
            <a:t>huruf</a:t>
          </a:r>
          <a:r>
            <a:rPr lang="en-US" sz="1600" i="0" dirty="0" smtClean="0">
              <a:solidFill>
                <a:schemeClr val="tx1"/>
              </a:solidFill>
            </a:rPr>
            <a:t> a, c, </a:t>
          </a:r>
          <a:r>
            <a:rPr lang="en-US" sz="1600" i="0" dirty="0" err="1" smtClean="0">
              <a:solidFill>
                <a:schemeClr val="tx1"/>
              </a:solidFill>
            </a:rPr>
            <a:t>f,g,h</a:t>
          </a:r>
          <a:r>
            <a:rPr lang="en-US" sz="1600" i="0" dirty="0" smtClean="0">
              <a:solidFill>
                <a:schemeClr val="tx1"/>
              </a:solidFill>
            </a:rPr>
            <a:t> </a:t>
          </a:r>
          <a:r>
            <a:rPr lang="en-US" sz="1600" i="0" dirty="0" err="1" smtClean="0">
              <a:solidFill>
                <a:schemeClr val="tx1"/>
              </a:solidFill>
            </a:rPr>
            <a:t>serta</a:t>
          </a:r>
          <a:r>
            <a:rPr lang="en-US" sz="1600" i="0" dirty="0" smtClean="0">
              <a:solidFill>
                <a:schemeClr val="tx1"/>
              </a:solidFill>
            </a:rPr>
            <a:t> </a:t>
          </a:r>
          <a:r>
            <a:rPr lang="en-US" sz="1600" i="0" dirty="0" err="1" smtClean="0">
              <a:solidFill>
                <a:schemeClr val="tx1"/>
              </a:solidFill>
            </a:rPr>
            <a:t>Pasal</a:t>
          </a:r>
          <a:r>
            <a:rPr lang="en-US" sz="1600" i="0" dirty="0" smtClean="0">
              <a:solidFill>
                <a:schemeClr val="tx1"/>
              </a:solidFill>
            </a:rPr>
            <a:t> 16D UU PPN </a:t>
          </a:r>
          <a:r>
            <a:rPr lang="en-US" sz="1600" i="0" dirty="0" err="1" smtClean="0">
              <a:solidFill>
                <a:schemeClr val="tx1"/>
              </a:solidFill>
            </a:rPr>
            <a:t>jo</a:t>
          </a:r>
          <a:r>
            <a:rPr lang="en-US" sz="1600" i="0" dirty="0" smtClean="0">
              <a:solidFill>
                <a:schemeClr val="tx1"/>
              </a:solidFill>
            </a:rPr>
            <a:t>. </a:t>
          </a:r>
          <a:r>
            <a:rPr lang="en-US" sz="1600" i="0" dirty="0" err="1" smtClean="0">
              <a:solidFill>
                <a:schemeClr val="tx1"/>
              </a:solidFill>
            </a:rPr>
            <a:t>Pasal</a:t>
          </a:r>
          <a:r>
            <a:rPr lang="en-US" sz="1600" i="0" dirty="0" smtClean="0">
              <a:solidFill>
                <a:schemeClr val="tx1"/>
              </a:solidFill>
            </a:rPr>
            <a:t> 2 PP 143 </a:t>
          </a:r>
          <a:r>
            <a:rPr lang="en-US" sz="1600" i="0" dirty="0" err="1" smtClean="0">
              <a:solidFill>
                <a:schemeClr val="tx1"/>
              </a:solidFill>
            </a:rPr>
            <a:t>tahun</a:t>
          </a:r>
          <a:r>
            <a:rPr lang="en-US" sz="1600" i="0" dirty="0" smtClean="0">
              <a:solidFill>
                <a:schemeClr val="tx1"/>
              </a:solidFill>
            </a:rPr>
            <a:t> 2000</a:t>
          </a:r>
          <a:r>
            <a:rPr lang="id-ID" sz="1600" i="0" dirty="0" smtClean="0">
              <a:solidFill>
                <a:schemeClr val="tx1"/>
              </a:solidFill>
            </a:rPr>
            <a:t> sttd PP 24 thn 2002</a:t>
          </a:r>
          <a:r>
            <a:rPr lang="en-US" sz="1600" i="0" dirty="0" smtClean="0">
              <a:solidFill>
                <a:schemeClr val="tx1"/>
              </a:solidFill>
            </a:rPr>
            <a:t>)</a:t>
          </a:r>
          <a:endParaRPr lang="en-US" sz="1600" i="0" dirty="0">
            <a:solidFill>
              <a:schemeClr val="tx1"/>
            </a:solidFill>
          </a:endParaRPr>
        </a:p>
      </dgm:t>
    </dgm:pt>
    <dgm:pt modelId="{C90087DB-4BCA-4445-80BA-1E8E3AA3F695}" type="parTrans" cxnId="{63973C71-816B-4673-BD33-782923FA3B25}">
      <dgm:prSet/>
      <dgm:spPr/>
      <dgm:t>
        <a:bodyPr/>
        <a:lstStyle/>
        <a:p>
          <a:endParaRPr lang="en-US"/>
        </a:p>
      </dgm:t>
    </dgm:pt>
    <dgm:pt modelId="{39C3964A-6D76-4BEA-AE64-4F8D2A72807B}" type="sibTrans" cxnId="{63973C71-816B-4673-BD33-782923FA3B25}">
      <dgm:prSet/>
      <dgm:spPr/>
      <dgm:t>
        <a:bodyPr/>
        <a:lstStyle/>
        <a:p>
          <a:endParaRPr lang="en-US"/>
        </a:p>
      </dgm:t>
    </dgm:pt>
    <dgm:pt modelId="{AB62D0C2-0A37-451E-BA6D-F4919B2534C6}">
      <dgm:prSet phldrT="[Text]" custT="1"/>
      <dgm:spPr>
        <a:solidFill>
          <a:srgbClr val="92D050">
            <a:alpha val="90000"/>
          </a:srgbClr>
        </a:solidFill>
      </dgm:spPr>
      <dgm:t>
        <a:bodyPr/>
        <a:lstStyle/>
        <a:p>
          <a:r>
            <a:rPr lang="en-US" sz="1600" dirty="0" smtClean="0"/>
            <a:t>Yang </a:t>
          </a:r>
          <a:r>
            <a:rPr lang="en-US" sz="1600" dirty="0" err="1" smtClean="0"/>
            <a:t>melakukan</a:t>
          </a:r>
          <a:r>
            <a:rPr lang="en-US" sz="1600" dirty="0" smtClean="0"/>
            <a:t> </a:t>
          </a:r>
          <a:r>
            <a:rPr lang="en-US" sz="1600" dirty="0" err="1" smtClean="0"/>
            <a:t>penyerahan</a:t>
          </a:r>
          <a:r>
            <a:rPr lang="en-US" sz="1600" dirty="0" smtClean="0"/>
            <a:t> BKP </a:t>
          </a:r>
          <a:r>
            <a:rPr lang="en-US" sz="1600" dirty="0" err="1" smtClean="0"/>
            <a:t>dan</a:t>
          </a:r>
          <a:r>
            <a:rPr lang="en-US" sz="1600" dirty="0" smtClean="0"/>
            <a:t>/</a:t>
          </a:r>
          <a:r>
            <a:rPr lang="en-US" sz="1600" dirty="0" err="1" smtClean="0"/>
            <a:t>atau</a:t>
          </a:r>
          <a:r>
            <a:rPr lang="en-US" sz="1600" dirty="0" smtClean="0"/>
            <a:t> JKP;</a:t>
          </a:r>
        </a:p>
      </dgm:t>
    </dgm:pt>
    <dgm:pt modelId="{A2D9E806-6D8F-43E2-9BD1-BDD6A7BD352C}" type="parTrans" cxnId="{2E23574F-A69C-44D6-90A1-0466B5C1C7AA}">
      <dgm:prSet/>
      <dgm:spPr/>
      <dgm:t>
        <a:bodyPr/>
        <a:lstStyle/>
        <a:p>
          <a:endParaRPr lang="en-US"/>
        </a:p>
      </dgm:t>
    </dgm:pt>
    <dgm:pt modelId="{E2F2886B-2712-4770-9DD2-92157906CB3E}" type="sibTrans" cxnId="{2E23574F-A69C-44D6-90A1-0466B5C1C7AA}">
      <dgm:prSet/>
      <dgm:spPr/>
      <dgm:t>
        <a:bodyPr/>
        <a:lstStyle/>
        <a:p>
          <a:endParaRPr lang="en-US"/>
        </a:p>
      </dgm:t>
    </dgm:pt>
    <dgm:pt modelId="{EA2A4D48-BA0A-4E89-B9B6-5356209AB0BA}">
      <dgm:prSet custT="1"/>
      <dgm:spPr>
        <a:solidFill>
          <a:srgbClr val="00B0F0">
            <a:alpha val="90000"/>
          </a:srgbClr>
        </a:solidFill>
      </dgm:spPr>
      <dgm:t>
        <a:bodyPr/>
        <a:lstStyle/>
        <a:p>
          <a:r>
            <a:rPr lang="en-US" sz="1600" dirty="0" smtClean="0"/>
            <a:t>Yang </a:t>
          </a:r>
          <a:r>
            <a:rPr lang="en-US" sz="1600" dirty="0" err="1" smtClean="0"/>
            <a:t>mengekspor</a:t>
          </a:r>
          <a:r>
            <a:rPr lang="en-US" sz="1600" dirty="0" smtClean="0"/>
            <a:t> BKP </a:t>
          </a:r>
          <a:r>
            <a:rPr lang="en-US" sz="1600" dirty="0" err="1" smtClean="0"/>
            <a:t>Berwujud</a:t>
          </a:r>
          <a:r>
            <a:rPr lang="en-US" sz="1600" dirty="0" smtClean="0"/>
            <a:t>, BKP </a:t>
          </a:r>
          <a:r>
            <a:rPr lang="en-US" sz="1600" dirty="0" err="1" smtClean="0"/>
            <a:t>Tidak</a:t>
          </a:r>
          <a:r>
            <a:rPr lang="en-US" sz="1600" dirty="0" smtClean="0"/>
            <a:t> </a:t>
          </a:r>
          <a:r>
            <a:rPr lang="en-US" sz="1600" dirty="0" err="1" smtClean="0"/>
            <a:t>Berwujud</a:t>
          </a:r>
          <a:r>
            <a:rPr lang="en-US" sz="1600" dirty="0" smtClean="0"/>
            <a:t>, JKP;</a:t>
          </a:r>
        </a:p>
      </dgm:t>
    </dgm:pt>
    <dgm:pt modelId="{F4A04A5B-FFB2-4622-AD16-5796E5D58B89}" type="parTrans" cxnId="{FF496DD4-E0FC-40F9-8B48-1A3F180F9181}">
      <dgm:prSet/>
      <dgm:spPr/>
      <dgm:t>
        <a:bodyPr/>
        <a:lstStyle/>
        <a:p>
          <a:endParaRPr lang="en-US"/>
        </a:p>
      </dgm:t>
    </dgm:pt>
    <dgm:pt modelId="{C1DB66E6-C42E-4211-B693-45A36CEFB349}" type="sibTrans" cxnId="{FF496DD4-E0FC-40F9-8B48-1A3F180F9181}">
      <dgm:prSet/>
      <dgm:spPr/>
      <dgm:t>
        <a:bodyPr/>
        <a:lstStyle/>
        <a:p>
          <a:endParaRPr lang="en-US"/>
        </a:p>
      </dgm:t>
    </dgm:pt>
    <dgm:pt modelId="{5538536A-DD13-499A-877B-CB31E7BD2E8A}">
      <dgm:prSet/>
      <dgm:spPr>
        <a:solidFill>
          <a:srgbClr val="FF9900">
            <a:alpha val="90000"/>
          </a:srgbClr>
        </a:solidFill>
      </dgm:spPr>
      <dgm:t>
        <a:bodyPr/>
        <a:lstStyle/>
        <a:p>
          <a:r>
            <a:rPr lang="en-US" dirty="0" smtClean="0"/>
            <a:t>Yang </a:t>
          </a:r>
          <a:r>
            <a:rPr lang="en-US" dirty="0" err="1" smtClean="0"/>
            <a:t>menyerahkan</a:t>
          </a:r>
          <a:r>
            <a:rPr lang="en-US" dirty="0" smtClean="0"/>
            <a:t> </a:t>
          </a:r>
          <a:r>
            <a:rPr lang="en-US" dirty="0" err="1" smtClean="0"/>
            <a:t>aktiva</a:t>
          </a:r>
          <a:r>
            <a:rPr lang="en-US" dirty="0" smtClean="0"/>
            <a:t> yang </a:t>
          </a:r>
          <a:r>
            <a:rPr lang="en-US" dirty="0" err="1" smtClean="0"/>
            <a:t>menurut</a:t>
          </a:r>
          <a:r>
            <a:rPr lang="en-US" dirty="0" smtClean="0"/>
            <a:t> </a:t>
          </a:r>
          <a:r>
            <a:rPr lang="en-US" dirty="0" err="1" smtClean="0"/>
            <a:t>tujuan</a:t>
          </a:r>
          <a:r>
            <a:rPr lang="en-US" dirty="0" smtClean="0"/>
            <a:t> </a:t>
          </a:r>
          <a:r>
            <a:rPr lang="en-US" dirty="0" err="1" smtClean="0"/>
            <a:t>semula</a:t>
          </a:r>
          <a:r>
            <a:rPr lang="en-US" dirty="0" smtClean="0"/>
            <a:t> </a:t>
          </a:r>
          <a:r>
            <a:rPr lang="en-US" dirty="0" err="1" smtClean="0"/>
            <a:t>tidak</a:t>
          </a:r>
          <a:r>
            <a:rPr lang="en-US" dirty="0" smtClean="0"/>
            <a:t> </a:t>
          </a:r>
          <a:r>
            <a:rPr lang="en-US" dirty="0" err="1" smtClean="0"/>
            <a:t>utk</a:t>
          </a:r>
          <a:r>
            <a:rPr lang="en-US" dirty="0" smtClean="0"/>
            <a:t> </a:t>
          </a:r>
          <a:r>
            <a:rPr lang="en-US" dirty="0" err="1" smtClean="0"/>
            <a:t>diperjualbelikan</a:t>
          </a:r>
          <a:r>
            <a:rPr lang="en-US" dirty="0" smtClean="0"/>
            <a:t>;</a:t>
          </a:r>
        </a:p>
      </dgm:t>
    </dgm:pt>
    <dgm:pt modelId="{9D8A9E4A-84C1-4E9F-9E78-6753E056E9FF}" type="parTrans" cxnId="{50FB4682-76F1-486C-ACCA-EC9A64EF9063}">
      <dgm:prSet/>
      <dgm:spPr/>
      <dgm:t>
        <a:bodyPr/>
        <a:lstStyle/>
        <a:p>
          <a:endParaRPr lang="en-US"/>
        </a:p>
      </dgm:t>
    </dgm:pt>
    <dgm:pt modelId="{2C3E25C5-0774-45F7-86F6-4891C514F773}" type="sibTrans" cxnId="{50FB4682-76F1-486C-ACCA-EC9A64EF9063}">
      <dgm:prSet/>
      <dgm:spPr/>
      <dgm:t>
        <a:bodyPr/>
        <a:lstStyle/>
        <a:p>
          <a:endParaRPr lang="en-US"/>
        </a:p>
      </dgm:t>
    </dgm:pt>
    <dgm:pt modelId="{C900B3CD-8B7C-4052-B8D4-AF7EEE8891EE}">
      <dgm:prSet custT="1"/>
      <dgm:spPr>
        <a:solidFill>
          <a:schemeClr val="accent2">
            <a:lumMod val="60000"/>
            <a:lumOff val="40000"/>
            <a:alpha val="90000"/>
          </a:schemeClr>
        </a:solidFill>
      </dgm:spPr>
      <dgm:t>
        <a:bodyPr/>
        <a:lstStyle/>
        <a:p>
          <a:r>
            <a:rPr lang="en-US" sz="1600" dirty="0" err="1" smtClean="0"/>
            <a:t>Bentuk</a:t>
          </a:r>
          <a:r>
            <a:rPr lang="en-US" sz="1600" dirty="0" smtClean="0"/>
            <a:t> </a:t>
          </a:r>
          <a:r>
            <a:rPr lang="en-US" sz="1600" dirty="0" err="1" smtClean="0"/>
            <a:t>kerja</a:t>
          </a:r>
          <a:r>
            <a:rPr lang="en-US" sz="1600" dirty="0" smtClean="0"/>
            <a:t> </a:t>
          </a:r>
          <a:r>
            <a:rPr lang="en-US" sz="1600" dirty="0" err="1" smtClean="0"/>
            <a:t>sama</a:t>
          </a:r>
          <a:r>
            <a:rPr lang="en-US" sz="1600" dirty="0" smtClean="0"/>
            <a:t> </a:t>
          </a:r>
          <a:r>
            <a:rPr lang="en-US" sz="1600" dirty="0" err="1" smtClean="0"/>
            <a:t>operasi</a:t>
          </a:r>
          <a:r>
            <a:rPr lang="en-US" sz="1600" dirty="0" smtClean="0"/>
            <a:t> yang </a:t>
          </a:r>
          <a:r>
            <a:rPr lang="en-US" sz="1600" dirty="0" err="1" smtClean="0"/>
            <a:t>menyerahkan</a:t>
          </a:r>
          <a:r>
            <a:rPr lang="en-US" sz="1600" dirty="0" smtClean="0"/>
            <a:t> BKP </a:t>
          </a:r>
          <a:r>
            <a:rPr lang="en-US" sz="1600" dirty="0" err="1" smtClean="0"/>
            <a:t>dan</a:t>
          </a:r>
          <a:r>
            <a:rPr lang="en-US" sz="1600" dirty="0" smtClean="0"/>
            <a:t>/</a:t>
          </a:r>
          <a:r>
            <a:rPr lang="en-US" sz="1600" dirty="0" err="1" smtClean="0"/>
            <a:t>atau</a:t>
          </a:r>
          <a:r>
            <a:rPr lang="en-US" sz="1600" dirty="0" smtClean="0"/>
            <a:t> JKP</a:t>
          </a:r>
          <a:endParaRPr lang="en-US" sz="1600" dirty="0"/>
        </a:p>
      </dgm:t>
    </dgm:pt>
    <dgm:pt modelId="{4E5E64CD-4BBE-4A9D-8B5A-6B088AABB2A2}" type="parTrans" cxnId="{7C99BE1D-F4FC-4940-8119-825ACDF466B8}">
      <dgm:prSet/>
      <dgm:spPr/>
      <dgm:t>
        <a:bodyPr/>
        <a:lstStyle/>
        <a:p>
          <a:endParaRPr lang="en-US"/>
        </a:p>
      </dgm:t>
    </dgm:pt>
    <dgm:pt modelId="{380542E1-47A7-4797-BF99-CF77E9B551F9}" type="sibTrans" cxnId="{7C99BE1D-F4FC-4940-8119-825ACDF466B8}">
      <dgm:prSet/>
      <dgm:spPr/>
      <dgm:t>
        <a:bodyPr/>
        <a:lstStyle/>
        <a:p>
          <a:endParaRPr lang="en-US"/>
        </a:p>
      </dgm:t>
    </dgm:pt>
    <dgm:pt modelId="{E3D93194-AFB7-4538-8B0A-917B7FF35295}" type="pres">
      <dgm:prSet presAssocID="{A586E130-2736-4765-AA62-5172C8E50166}" presName="diagram" presStyleCnt="0">
        <dgm:presLayoutVars>
          <dgm:chPref val="1"/>
          <dgm:dir/>
          <dgm:animOne val="branch"/>
          <dgm:animLvl val="lvl"/>
          <dgm:resizeHandles/>
        </dgm:presLayoutVars>
      </dgm:prSet>
      <dgm:spPr/>
      <dgm:t>
        <a:bodyPr/>
        <a:lstStyle/>
        <a:p>
          <a:endParaRPr lang="en-US"/>
        </a:p>
      </dgm:t>
    </dgm:pt>
    <dgm:pt modelId="{4B2B9548-995C-4B77-B3E1-784F188CFFE3}" type="pres">
      <dgm:prSet presAssocID="{97F94869-1D4A-46A1-B2AC-3F4204FE3843}" presName="root" presStyleCnt="0"/>
      <dgm:spPr/>
    </dgm:pt>
    <dgm:pt modelId="{F7780FD9-FBAE-4CEC-8B18-2DB153E24247}" type="pres">
      <dgm:prSet presAssocID="{97F94869-1D4A-46A1-B2AC-3F4204FE3843}" presName="rootComposite" presStyleCnt="0"/>
      <dgm:spPr/>
    </dgm:pt>
    <dgm:pt modelId="{DFC33252-1FE9-4872-9077-6051CC22F114}" type="pres">
      <dgm:prSet presAssocID="{97F94869-1D4A-46A1-B2AC-3F4204FE3843}" presName="rootText" presStyleLbl="node1" presStyleIdx="0" presStyleCnt="1" custScaleX="443595" custScaleY="198588"/>
      <dgm:spPr/>
      <dgm:t>
        <a:bodyPr/>
        <a:lstStyle/>
        <a:p>
          <a:endParaRPr lang="en-US"/>
        </a:p>
      </dgm:t>
    </dgm:pt>
    <dgm:pt modelId="{74EDE5CC-7F6A-42CE-94EE-F942E43A1882}" type="pres">
      <dgm:prSet presAssocID="{97F94869-1D4A-46A1-B2AC-3F4204FE3843}" presName="rootConnector" presStyleLbl="node1" presStyleIdx="0" presStyleCnt="1"/>
      <dgm:spPr/>
      <dgm:t>
        <a:bodyPr/>
        <a:lstStyle/>
        <a:p>
          <a:endParaRPr lang="en-US"/>
        </a:p>
      </dgm:t>
    </dgm:pt>
    <dgm:pt modelId="{82494E99-2C8B-4FE9-9638-D05C9CFB74EB}" type="pres">
      <dgm:prSet presAssocID="{97F94869-1D4A-46A1-B2AC-3F4204FE3843}" presName="childShape" presStyleCnt="0"/>
      <dgm:spPr/>
    </dgm:pt>
    <dgm:pt modelId="{93847E75-4406-41F6-A8E7-5FF4C38B04D2}" type="pres">
      <dgm:prSet presAssocID="{A2D9E806-6D8F-43E2-9BD1-BDD6A7BD352C}" presName="Name13" presStyleLbl="parChTrans1D2" presStyleIdx="0" presStyleCnt="4"/>
      <dgm:spPr/>
      <dgm:t>
        <a:bodyPr/>
        <a:lstStyle/>
        <a:p>
          <a:endParaRPr lang="en-US"/>
        </a:p>
      </dgm:t>
    </dgm:pt>
    <dgm:pt modelId="{8078799D-170B-4457-B728-A9BA0A00D7A8}" type="pres">
      <dgm:prSet presAssocID="{AB62D0C2-0A37-451E-BA6D-F4919B2534C6}" presName="childText" presStyleLbl="bgAcc1" presStyleIdx="0" presStyleCnt="4" custScaleX="322990">
        <dgm:presLayoutVars>
          <dgm:bulletEnabled val="1"/>
        </dgm:presLayoutVars>
      </dgm:prSet>
      <dgm:spPr/>
      <dgm:t>
        <a:bodyPr/>
        <a:lstStyle/>
        <a:p>
          <a:endParaRPr lang="en-US"/>
        </a:p>
      </dgm:t>
    </dgm:pt>
    <dgm:pt modelId="{6FECD133-977F-403E-99FD-0A331B7D0472}" type="pres">
      <dgm:prSet presAssocID="{F4A04A5B-FFB2-4622-AD16-5796E5D58B89}" presName="Name13" presStyleLbl="parChTrans1D2" presStyleIdx="1" presStyleCnt="4"/>
      <dgm:spPr/>
      <dgm:t>
        <a:bodyPr/>
        <a:lstStyle/>
        <a:p>
          <a:endParaRPr lang="en-US"/>
        </a:p>
      </dgm:t>
    </dgm:pt>
    <dgm:pt modelId="{C2B930C3-C089-47D1-840C-43F60C44E893}" type="pres">
      <dgm:prSet presAssocID="{EA2A4D48-BA0A-4E89-B9B6-5356209AB0BA}" presName="childText" presStyleLbl="bgAcc1" presStyleIdx="1" presStyleCnt="4" custScaleX="322990">
        <dgm:presLayoutVars>
          <dgm:bulletEnabled val="1"/>
        </dgm:presLayoutVars>
      </dgm:prSet>
      <dgm:spPr/>
      <dgm:t>
        <a:bodyPr/>
        <a:lstStyle/>
        <a:p>
          <a:endParaRPr lang="en-US"/>
        </a:p>
      </dgm:t>
    </dgm:pt>
    <dgm:pt modelId="{174AAC15-BED1-4438-8EC2-D4DB690CD9D4}" type="pres">
      <dgm:prSet presAssocID="{9D8A9E4A-84C1-4E9F-9E78-6753E056E9FF}" presName="Name13" presStyleLbl="parChTrans1D2" presStyleIdx="2" presStyleCnt="4"/>
      <dgm:spPr/>
      <dgm:t>
        <a:bodyPr/>
        <a:lstStyle/>
        <a:p>
          <a:endParaRPr lang="en-US"/>
        </a:p>
      </dgm:t>
    </dgm:pt>
    <dgm:pt modelId="{3A3E2C28-6565-4F8C-929B-5AFC68ECEDD0}" type="pres">
      <dgm:prSet presAssocID="{5538536A-DD13-499A-877B-CB31E7BD2E8A}" presName="childText" presStyleLbl="bgAcc1" presStyleIdx="2" presStyleCnt="4" custScaleX="322990">
        <dgm:presLayoutVars>
          <dgm:bulletEnabled val="1"/>
        </dgm:presLayoutVars>
      </dgm:prSet>
      <dgm:spPr/>
      <dgm:t>
        <a:bodyPr/>
        <a:lstStyle/>
        <a:p>
          <a:endParaRPr lang="en-US"/>
        </a:p>
      </dgm:t>
    </dgm:pt>
    <dgm:pt modelId="{B81EED3A-AF9A-4903-9C77-9AF3066CB043}" type="pres">
      <dgm:prSet presAssocID="{4E5E64CD-4BBE-4A9D-8B5A-6B088AABB2A2}" presName="Name13" presStyleLbl="parChTrans1D2" presStyleIdx="3" presStyleCnt="4"/>
      <dgm:spPr/>
      <dgm:t>
        <a:bodyPr/>
        <a:lstStyle/>
        <a:p>
          <a:endParaRPr lang="en-US"/>
        </a:p>
      </dgm:t>
    </dgm:pt>
    <dgm:pt modelId="{9B09285E-E4AB-4640-A636-0A588FCBE53C}" type="pres">
      <dgm:prSet presAssocID="{C900B3CD-8B7C-4052-B8D4-AF7EEE8891EE}" presName="childText" presStyleLbl="bgAcc1" presStyleIdx="3" presStyleCnt="4" custScaleX="324073">
        <dgm:presLayoutVars>
          <dgm:bulletEnabled val="1"/>
        </dgm:presLayoutVars>
      </dgm:prSet>
      <dgm:spPr/>
      <dgm:t>
        <a:bodyPr/>
        <a:lstStyle/>
        <a:p>
          <a:endParaRPr lang="en-US"/>
        </a:p>
      </dgm:t>
    </dgm:pt>
  </dgm:ptLst>
  <dgm:cxnLst>
    <dgm:cxn modelId="{7C99BE1D-F4FC-4940-8119-825ACDF466B8}" srcId="{97F94869-1D4A-46A1-B2AC-3F4204FE3843}" destId="{C900B3CD-8B7C-4052-B8D4-AF7EEE8891EE}" srcOrd="3" destOrd="0" parTransId="{4E5E64CD-4BBE-4A9D-8B5A-6B088AABB2A2}" sibTransId="{380542E1-47A7-4797-BF99-CF77E9B551F9}"/>
    <dgm:cxn modelId="{C458DE70-CF68-4289-8C22-5D00F1F80FCA}" type="presOf" srcId="{A586E130-2736-4765-AA62-5172C8E50166}" destId="{E3D93194-AFB7-4538-8B0A-917B7FF35295}" srcOrd="0" destOrd="0" presId="urn:microsoft.com/office/officeart/2005/8/layout/hierarchy3"/>
    <dgm:cxn modelId="{0BAD985A-5B38-402C-82C5-79D603440D5F}" type="presOf" srcId="{EA2A4D48-BA0A-4E89-B9B6-5356209AB0BA}" destId="{C2B930C3-C089-47D1-840C-43F60C44E893}" srcOrd="0" destOrd="0" presId="urn:microsoft.com/office/officeart/2005/8/layout/hierarchy3"/>
    <dgm:cxn modelId="{42D504A2-68E8-4F46-8757-8AA0F640871B}" type="presOf" srcId="{97F94869-1D4A-46A1-B2AC-3F4204FE3843}" destId="{74EDE5CC-7F6A-42CE-94EE-F942E43A1882}" srcOrd="1" destOrd="0" presId="urn:microsoft.com/office/officeart/2005/8/layout/hierarchy3"/>
    <dgm:cxn modelId="{4F812441-6641-415A-9AFE-7395B53BE8EA}" type="presOf" srcId="{AB62D0C2-0A37-451E-BA6D-F4919B2534C6}" destId="{8078799D-170B-4457-B728-A9BA0A00D7A8}" srcOrd="0" destOrd="0" presId="urn:microsoft.com/office/officeart/2005/8/layout/hierarchy3"/>
    <dgm:cxn modelId="{FF496DD4-E0FC-40F9-8B48-1A3F180F9181}" srcId="{97F94869-1D4A-46A1-B2AC-3F4204FE3843}" destId="{EA2A4D48-BA0A-4E89-B9B6-5356209AB0BA}" srcOrd="1" destOrd="0" parTransId="{F4A04A5B-FFB2-4622-AD16-5796E5D58B89}" sibTransId="{C1DB66E6-C42E-4211-B693-45A36CEFB349}"/>
    <dgm:cxn modelId="{50FB4682-76F1-486C-ACCA-EC9A64EF9063}" srcId="{97F94869-1D4A-46A1-B2AC-3F4204FE3843}" destId="{5538536A-DD13-499A-877B-CB31E7BD2E8A}" srcOrd="2" destOrd="0" parTransId="{9D8A9E4A-84C1-4E9F-9E78-6753E056E9FF}" sibTransId="{2C3E25C5-0774-45F7-86F6-4891C514F773}"/>
    <dgm:cxn modelId="{D824ED30-37ED-4720-BB65-C686BE3E10BC}" type="presOf" srcId="{C900B3CD-8B7C-4052-B8D4-AF7EEE8891EE}" destId="{9B09285E-E4AB-4640-A636-0A588FCBE53C}" srcOrd="0" destOrd="0" presId="urn:microsoft.com/office/officeart/2005/8/layout/hierarchy3"/>
    <dgm:cxn modelId="{A96A9DB5-3CBC-4501-9EA1-11C0048707E3}" type="presOf" srcId="{F4A04A5B-FFB2-4622-AD16-5796E5D58B89}" destId="{6FECD133-977F-403E-99FD-0A331B7D0472}" srcOrd="0" destOrd="0" presId="urn:microsoft.com/office/officeart/2005/8/layout/hierarchy3"/>
    <dgm:cxn modelId="{1975609D-7D3F-49FA-90BD-916BA88D5121}" type="presOf" srcId="{4E5E64CD-4BBE-4A9D-8B5A-6B088AABB2A2}" destId="{B81EED3A-AF9A-4903-9C77-9AF3066CB043}" srcOrd="0" destOrd="0" presId="urn:microsoft.com/office/officeart/2005/8/layout/hierarchy3"/>
    <dgm:cxn modelId="{63973C71-816B-4673-BD33-782923FA3B25}" srcId="{A586E130-2736-4765-AA62-5172C8E50166}" destId="{97F94869-1D4A-46A1-B2AC-3F4204FE3843}" srcOrd="0" destOrd="0" parTransId="{C90087DB-4BCA-4445-80BA-1E8E3AA3F695}" sibTransId="{39C3964A-6D76-4BEA-AE64-4F8D2A72807B}"/>
    <dgm:cxn modelId="{2E23574F-A69C-44D6-90A1-0466B5C1C7AA}" srcId="{97F94869-1D4A-46A1-B2AC-3F4204FE3843}" destId="{AB62D0C2-0A37-451E-BA6D-F4919B2534C6}" srcOrd="0" destOrd="0" parTransId="{A2D9E806-6D8F-43E2-9BD1-BDD6A7BD352C}" sibTransId="{E2F2886B-2712-4770-9DD2-92157906CB3E}"/>
    <dgm:cxn modelId="{0CD4F1B7-5AB3-4635-842E-5C2CA1AC8C8F}" type="presOf" srcId="{5538536A-DD13-499A-877B-CB31E7BD2E8A}" destId="{3A3E2C28-6565-4F8C-929B-5AFC68ECEDD0}" srcOrd="0" destOrd="0" presId="urn:microsoft.com/office/officeart/2005/8/layout/hierarchy3"/>
    <dgm:cxn modelId="{9C71A953-4F30-4090-819C-FF0BFA1B688A}" type="presOf" srcId="{A2D9E806-6D8F-43E2-9BD1-BDD6A7BD352C}" destId="{93847E75-4406-41F6-A8E7-5FF4C38B04D2}" srcOrd="0" destOrd="0" presId="urn:microsoft.com/office/officeart/2005/8/layout/hierarchy3"/>
    <dgm:cxn modelId="{3BC243CC-6A84-43A2-A322-E2AC51FD3E43}" type="presOf" srcId="{97F94869-1D4A-46A1-B2AC-3F4204FE3843}" destId="{DFC33252-1FE9-4872-9077-6051CC22F114}" srcOrd="0" destOrd="0" presId="urn:microsoft.com/office/officeart/2005/8/layout/hierarchy3"/>
    <dgm:cxn modelId="{82A873C7-4521-46EA-9193-1AD71C42F5C5}" type="presOf" srcId="{9D8A9E4A-84C1-4E9F-9E78-6753E056E9FF}" destId="{174AAC15-BED1-4438-8EC2-D4DB690CD9D4}" srcOrd="0" destOrd="0" presId="urn:microsoft.com/office/officeart/2005/8/layout/hierarchy3"/>
    <dgm:cxn modelId="{8D90D8A3-81FD-4871-9943-0F7AB5DB9C93}" type="presParOf" srcId="{E3D93194-AFB7-4538-8B0A-917B7FF35295}" destId="{4B2B9548-995C-4B77-B3E1-784F188CFFE3}" srcOrd="0" destOrd="0" presId="urn:microsoft.com/office/officeart/2005/8/layout/hierarchy3"/>
    <dgm:cxn modelId="{A13509BC-C3A9-4124-8E27-D31A245500E7}" type="presParOf" srcId="{4B2B9548-995C-4B77-B3E1-784F188CFFE3}" destId="{F7780FD9-FBAE-4CEC-8B18-2DB153E24247}" srcOrd="0" destOrd="0" presId="urn:microsoft.com/office/officeart/2005/8/layout/hierarchy3"/>
    <dgm:cxn modelId="{020A7281-CEAD-42B4-A362-376F1DDAEBF4}" type="presParOf" srcId="{F7780FD9-FBAE-4CEC-8B18-2DB153E24247}" destId="{DFC33252-1FE9-4872-9077-6051CC22F114}" srcOrd="0" destOrd="0" presId="urn:microsoft.com/office/officeart/2005/8/layout/hierarchy3"/>
    <dgm:cxn modelId="{1AE422F0-9815-4B28-9D84-4BFA163E0C0D}" type="presParOf" srcId="{F7780FD9-FBAE-4CEC-8B18-2DB153E24247}" destId="{74EDE5CC-7F6A-42CE-94EE-F942E43A1882}" srcOrd="1" destOrd="0" presId="urn:microsoft.com/office/officeart/2005/8/layout/hierarchy3"/>
    <dgm:cxn modelId="{9DE573E2-E2BE-4F75-8AB5-A21049E67A69}" type="presParOf" srcId="{4B2B9548-995C-4B77-B3E1-784F188CFFE3}" destId="{82494E99-2C8B-4FE9-9638-D05C9CFB74EB}" srcOrd="1" destOrd="0" presId="urn:microsoft.com/office/officeart/2005/8/layout/hierarchy3"/>
    <dgm:cxn modelId="{5F484774-0876-4F4C-A862-5594096110CB}" type="presParOf" srcId="{82494E99-2C8B-4FE9-9638-D05C9CFB74EB}" destId="{93847E75-4406-41F6-A8E7-5FF4C38B04D2}" srcOrd="0" destOrd="0" presId="urn:microsoft.com/office/officeart/2005/8/layout/hierarchy3"/>
    <dgm:cxn modelId="{11F194F5-6E7E-4696-845C-1AA7093A4090}" type="presParOf" srcId="{82494E99-2C8B-4FE9-9638-D05C9CFB74EB}" destId="{8078799D-170B-4457-B728-A9BA0A00D7A8}" srcOrd="1" destOrd="0" presId="urn:microsoft.com/office/officeart/2005/8/layout/hierarchy3"/>
    <dgm:cxn modelId="{F81CE852-A0F5-4004-B384-65C2658C655F}" type="presParOf" srcId="{82494E99-2C8B-4FE9-9638-D05C9CFB74EB}" destId="{6FECD133-977F-403E-99FD-0A331B7D0472}" srcOrd="2" destOrd="0" presId="urn:microsoft.com/office/officeart/2005/8/layout/hierarchy3"/>
    <dgm:cxn modelId="{F6633B5B-C762-4E35-91BA-90A663B5BD95}" type="presParOf" srcId="{82494E99-2C8B-4FE9-9638-D05C9CFB74EB}" destId="{C2B930C3-C089-47D1-840C-43F60C44E893}" srcOrd="3" destOrd="0" presId="urn:microsoft.com/office/officeart/2005/8/layout/hierarchy3"/>
    <dgm:cxn modelId="{7BA18A06-2673-49B2-B922-AED000F1422E}" type="presParOf" srcId="{82494E99-2C8B-4FE9-9638-D05C9CFB74EB}" destId="{174AAC15-BED1-4438-8EC2-D4DB690CD9D4}" srcOrd="4" destOrd="0" presId="urn:microsoft.com/office/officeart/2005/8/layout/hierarchy3"/>
    <dgm:cxn modelId="{3DFC422F-8822-4C94-A326-627BADE01774}" type="presParOf" srcId="{82494E99-2C8B-4FE9-9638-D05C9CFB74EB}" destId="{3A3E2C28-6565-4F8C-929B-5AFC68ECEDD0}" srcOrd="5" destOrd="0" presId="urn:microsoft.com/office/officeart/2005/8/layout/hierarchy3"/>
    <dgm:cxn modelId="{4BAE7E3E-A3E2-4F71-AAD9-B87A93529E8F}" type="presParOf" srcId="{82494E99-2C8B-4FE9-9638-D05C9CFB74EB}" destId="{B81EED3A-AF9A-4903-9C77-9AF3066CB043}" srcOrd="6" destOrd="0" presId="urn:microsoft.com/office/officeart/2005/8/layout/hierarchy3"/>
    <dgm:cxn modelId="{152FD595-4906-48FA-BF5A-D7ECA783CE88}" type="presParOf" srcId="{82494E99-2C8B-4FE9-9638-D05C9CFB74EB}" destId="{9B09285E-E4AB-4640-A636-0A588FCBE53C}"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A586E130-2736-4765-AA62-5172C8E50166}"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97F94869-1D4A-46A1-B2AC-3F4204FE3843}">
      <dgm:prSet phldrT="[Text]" custT="1"/>
      <dgm:spPr>
        <a:solidFill>
          <a:schemeClr val="accent2"/>
        </a:solidFill>
      </dgm:spPr>
      <dgm:t>
        <a:bodyPr/>
        <a:lstStyle/>
        <a:p>
          <a:r>
            <a:rPr lang="en-US" sz="3200" dirty="0" err="1" smtClean="0">
              <a:solidFill>
                <a:schemeClr val="tx1"/>
              </a:solidFill>
            </a:rPr>
            <a:t>Bukan</a:t>
          </a:r>
          <a:r>
            <a:rPr lang="en-US" sz="3200" dirty="0" smtClean="0">
              <a:solidFill>
                <a:schemeClr val="tx1"/>
              </a:solidFill>
            </a:rPr>
            <a:t> PKP </a:t>
          </a:r>
          <a:r>
            <a:rPr lang="en-US" sz="3200" dirty="0" err="1" smtClean="0">
              <a:solidFill>
                <a:schemeClr val="tx1"/>
              </a:solidFill>
            </a:rPr>
            <a:t>Tetapi</a:t>
          </a:r>
          <a:r>
            <a:rPr lang="en-US" sz="3200" dirty="0" smtClean="0">
              <a:solidFill>
                <a:schemeClr val="tx1"/>
              </a:solidFill>
            </a:rPr>
            <a:t> </a:t>
          </a:r>
          <a:r>
            <a:rPr lang="en-US" sz="3200" dirty="0" err="1" smtClean="0">
              <a:solidFill>
                <a:schemeClr val="tx1"/>
              </a:solidFill>
            </a:rPr>
            <a:t>Subjek</a:t>
          </a:r>
          <a:r>
            <a:rPr lang="en-US" sz="3200" dirty="0" smtClean="0">
              <a:solidFill>
                <a:schemeClr val="tx1"/>
              </a:solidFill>
            </a:rPr>
            <a:t> </a:t>
          </a:r>
          <a:r>
            <a:rPr lang="en-US" sz="3200" dirty="0" err="1" smtClean="0">
              <a:solidFill>
                <a:schemeClr val="tx1"/>
              </a:solidFill>
            </a:rPr>
            <a:t>Pajak</a:t>
          </a:r>
          <a:endParaRPr lang="en-US" sz="3200" dirty="0" smtClean="0">
            <a:solidFill>
              <a:schemeClr val="tx1"/>
            </a:solidFill>
          </a:endParaRPr>
        </a:p>
        <a:p>
          <a:r>
            <a:rPr lang="en-US" sz="1800" i="0" dirty="0" smtClean="0">
              <a:solidFill>
                <a:schemeClr val="tx1"/>
              </a:solidFill>
            </a:rPr>
            <a:t>(</a:t>
          </a:r>
          <a:r>
            <a:rPr lang="en-US" sz="1800" i="0" dirty="0" err="1" smtClean="0">
              <a:solidFill>
                <a:schemeClr val="tx1"/>
              </a:solidFill>
            </a:rPr>
            <a:t>Pasal</a:t>
          </a:r>
          <a:r>
            <a:rPr lang="en-US" sz="1800" i="0" dirty="0" smtClean="0">
              <a:solidFill>
                <a:schemeClr val="tx1"/>
              </a:solidFill>
            </a:rPr>
            <a:t> 4 </a:t>
          </a:r>
          <a:r>
            <a:rPr lang="en-US" sz="1800" i="0" dirty="0" err="1" smtClean="0">
              <a:solidFill>
                <a:schemeClr val="tx1"/>
              </a:solidFill>
            </a:rPr>
            <a:t>huruf</a:t>
          </a:r>
          <a:r>
            <a:rPr lang="en-US" sz="1800" i="0" dirty="0" smtClean="0">
              <a:solidFill>
                <a:schemeClr val="tx1"/>
              </a:solidFill>
            </a:rPr>
            <a:t> b, d, e </a:t>
          </a:r>
          <a:r>
            <a:rPr lang="en-US" sz="1800" i="0" dirty="0" err="1" smtClean="0">
              <a:solidFill>
                <a:schemeClr val="tx1"/>
              </a:solidFill>
            </a:rPr>
            <a:t>serta</a:t>
          </a:r>
          <a:r>
            <a:rPr lang="en-US" sz="1800" i="0" dirty="0" smtClean="0">
              <a:solidFill>
                <a:schemeClr val="tx1"/>
              </a:solidFill>
            </a:rPr>
            <a:t> </a:t>
          </a:r>
          <a:r>
            <a:rPr lang="en-US" sz="1800" i="0" dirty="0" err="1" smtClean="0">
              <a:solidFill>
                <a:schemeClr val="tx1"/>
              </a:solidFill>
            </a:rPr>
            <a:t>Pasal</a:t>
          </a:r>
          <a:r>
            <a:rPr lang="en-US" sz="1800" i="0" dirty="0" smtClean="0">
              <a:solidFill>
                <a:schemeClr val="tx1"/>
              </a:solidFill>
            </a:rPr>
            <a:t> 16C UU PPN </a:t>
          </a:r>
          <a:r>
            <a:rPr lang="en-US" sz="1800" i="0" dirty="0" err="1" smtClean="0">
              <a:solidFill>
                <a:schemeClr val="tx1"/>
              </a:solidFill>
            </a:rPr>
            <a:t>jo</a:t>
          </a:r>
          <a:r>
            <a:rPr lang="en-US" sz="1800" i="0" dirty="0" smtClean="0">
              <a:solidFill>
                <a:schemeClr val="tx1"/>
              </a:solidFill>
            </a:rPr>
            <a:t>. </a:t>
          </a:r>
          <a:r>
            <a:rPr lang="en-US" sz="1800" i="0" dirty="0" err="1" smtClean="0">
              <a:solidFill>
                <a:schemeClr val="tx1"/>
              </a:solidFill>
            </a:rPr>
            <a:t>Pasal</a:t>
          </a:r>
          <a:r>
            <a:rPr lang="en-US" sz="1800" i="0" dirty="0" smtClean="0">
              <a:solidFill>
                <a:schemeClr val="tx1"/>
              </a:solidFill>
            </a:rPr>
            <a:t> 2 PP 143 </a:t>
          </a:r>
          <a:r>
            <a:rPr lang="en-US" sz="1800" i="0" dirty="0" err="1" smtClean="0">
              <a:solidFill>
                <a:schemeClr val="tx1"/>
              </a:solidFill>
            </a:rPr>
            <a:t>tahun</a:t>
          </a:r>
          <a:r>
            <a:rPr lang="en-US" sz="1800" i="0" dirty="0" smtClean="0">
              <a:solidFill>
                <a:schemeClr val="tx1"/>
              </a:solidFill>
            </a:rPr>
            <a:t> 2000</a:t>
          </a:r>
          <a:r>
            <a:rPr lang="id-ID" sz="1800" i="0" dirty="0" smtClean="0">
              <a:solidFill>
                <a:schemeClr val="tx1"/>
              </a:solidFill>
            </a:rPr>
            <a:t> sttd 24 tahun 2002</a:t>
          </a:r>
          <a:r>
            <a:rPr lang="en-US" sz="1800" i="0" dirty="0" smtClean="0">
              <a:solidFill>
                <a:schemeClr val="tx1"/>
              </a:solidFill>
            </a:rPr>
            <a:t>)</a:t>
          </a:r>
          <a:endParaRPr lang="en-US" sz="1800" i="0" dirty="0">
            <a:solidFill>
              <a:schemeClr val="tx1"/>
            </a:solidFill>
          </a:endParaRPr>
        </a:p>
      </dgm:t>
    </dgm:pt>
    <dgm:pt modelId="{C90087DB-4BCA-4445-80BA-1E8E3AA3F695}" type="parTrans" cxnId="{63973C71-816B-4673-BD33-782923FA3B25}">
      <dgm:prSet/>
      <dgm:spPr/>
      <dgm:t>
        <a:bodyPr/>
        <a:lstStyle/>
        <a:p>
          <a:endParaRPr lang="en-US"/>
        </a:p>
      </dgm:t>
    </dgm:pt>
    <dgm:pt modelId="{39C3964A-6D76-4BEA-AE64-4F8D2A72807B}" type="sibTrans" cxnId="{63973C71-816B-4673-BD33-782923FA3B25}">
      <dgm:prSet/>
      <dgm:spPr/>
      <dgm:t>
        <a:bodyPr/>
        <a:lstStyle/>
        <a:p>
          <a:endParaRPr lang="en-US"/>
        </a:p>
      </dgm:t>
    </dgm:pt>
    <dgm:pt modelId="{AB62D0C2-0A37-451E-BA6D-F4919B2534C6}">
      <dgm:prSet phldrT="[Text]"/>
      <dgm:spPr>
        <a:solidFill>
          <a:srgbClr val="92D050">
            <a:alpha val="90000"/>
          </a:srgbClr>
        </a:solidFill>
      </dgm:spPr>
      <dgm:t>
        <a:bodyPr/>
        <a:lstStyle/>
        <a:p>
          <a:r>
            <a:rPr lang="en-US" dirty="0" err="1" smtClean="0"/>
            <a:t>Mengimpor</a:t>
          </a:r>
          <a:r>
            <a:rPr lang="en-US" dirty="0" smtClean="0"/>
            <a:t> BKP (</a:t>
          </a:r>
          <a:r>
            <a:rPr lang="en-US" dirty="0" err="1" smtClean="0"/>
            <a:t>pasal</a:t>
          </a:r>
          <a:r>
            <a:rPr lang="en-US" dirty="0" smtClean="0"/>
            <a:t> 4 </a:t>
          </a:r>
          <a:r>
            <a:rPr lang="en-US" dirty="0" err="1" smtClean="0"/>
            <a:t>huruf</a:t>
          </a:r>
          <a:r>
            <a:rPr lang="en-US" dirty="0" smtClean="0"/>
            <a:t> b UU PPN)</a:t>
          </a:r>
        </a:p>
      </dgm:t>
    </dgm:pt>
    <dgm:pt modelId="{A2D9E806-6D8F-43E2-9BD1-BDD6A7BD352C}" type="parTrans" cxnId="{2E23574F-A69C-44D6-90A1-0466B5C1C7AA}">
      <dgm:prSet/>
      <dgm:spPr/>
      <dgm:t>
        <a:bodyPr/>
        <a:lstStyle/>
        <a:p>
          <a:endParaRPr lang="en-US"/>
        </a:p>
      </dgm:t>
    </dgm:pt>
    <dgm:pt modelId="{E2F2886B-2712-4770-9DD2-92157906CB3E}" type="sibTrans" cxnId="{2E23574F-A69C-44D6-90A1-0466B5C1C7AA}">
      <dgm:prSet/>
      <dgm:spPr/>
      <dgm:t>
        <a:bodyPr/>
        <a:lstStyle/>
        <a:p>
          <a:endParaRPr lang="en-US"/>
        </a:p>
      </dgm:t>
    </dgm:pt>
    <dgm:pt modelId="{EA2A4D48-BA0A-4E89-B9B6-5356209AB0BA}">
      <dgm:prSet/>
      <dgm:spPr>
        <a:solidFill>
          <a:srgbClr val="00B0F0">
            <a:alpha val="90000"/>
          </a:srgbClr>
        </a:solidFill>
      </dgm:spPr>
      <dgm:t>
        <a:bodyPr/>
        <a:lstStyle/>
        <a:p>
          <a:r>
            <a:rPr lang="en-US" dirty="0" err="1" smtClean="0"/>
            <a:t>Memanfaatkan</a:t>
          </a:r>
          <a:r>
            <a:rPr lang="en-US" dirty="0" smtClean="0"/>
            <a:t> BKP </a:t>
          </a:r>
          <a:r>
            <a:rPr lang="en-US" dirty="0" err="1" smtClean="0"/>
            <a:t>tidak</a:t>
          </a:r>
          <a:r>
            <a:rPr lang="en-US" dirty="0" smtClean="0"/>
            <a:t> </a:t>
          </a:r>
          <a:r>
            <a:rPr lang="en-US" dirty="0" err="1" smtClean="0"/>
            <a:t>berwujud</a:t>
          </a:r>
          <a:r>
            <a:rPr lang="en-US" dirty="0" smtClean="0"/>
            <a:t> </a:t>
          </a:r>
          <a:r>
            <a:rPr lang="en-US" dirty="0" err="1" smtClean="0"/>
            <a:t>dan</a:t>
          </a:r>
          <a:r>
            <a:rPr lang="en-US" dirty="0" smtClean="0"/>
            <a:t>/</a:t>
          </a:r>
          <a:r>
            <a:rPr lang="en-US" dirty="0" err="1" smtClean="0"/>
            <a:t>atau</a:t>
          </a:r>
          <a:r>
            <a:rPr lang="en-US" dirty="0" smtClean="0"/>
            <a:t> JKP </a:t>
          </a:r>
          <a:r>
            <a:rPr lang="en-US" dirty="0" err="1" smtClean="0"/>
            <a:t>dari</a:t>
          </a:r>
          <a:r>
            <a:rPr lang="en-US" dirty="0" smtClean="0"/>
            <a:t> </a:t>
          </a:r>
          <a:r>
            <a:rPr lang="en-US" dirty="0" err="1" smtClean="0"/>
            <a:t>luar</a:t>
          </a:r>
          <a:r>
            <a:rPr lang="en-US" dirty="0" smtClean="0"/>
            <a:t> </a:t>
          </a:r>
          <a:r>
            <a:rPr lang="en-US" dirty="0" err="1" smtClean="0"/>
            <a:t>daerah</a:t>
          </a:r>
          <a:r>
            <a:rPr lang="en-US" dirty="0" smtClean="0"/>
            <a:t> </a:t>
          </a:r>
          <a:r>
            <a:rPr lang="en-US" dirty="0" err="1" smtClean="0"/>
            <a:t>pabean</a:t>
          </a:r>
          <a:r>
            <a:rPr lang="en-US" dirty="0" smtClean="0"/>
            <a:t> </a:t>
          </a:r>
          <a:r>
            <a:rPr lang="en-US" dirty="0" err="1" smtClean="0"/>
            <a:t>ke</a:t>
          </a:r>
          <a:r>
            <a:rPr lang="en-US" dirty="0" smtClean="0"/>
            <a:t> </a:t>
          </a:r>
          <a:r>
            <a:rPr lang="en-US" dirty="0" err="1" smtClean="0"/>
            <a:t>dalamnya</a:t>
          </a:r>
          <a:r>
            <a:rPr lang="en-US" dirty="0" smtClean="0"/>
            <a:t> (</a:t>
          </a:r>
          <a:r>
            <a:rPr lang="en-US" dirty="0" err="1" smtClean="0"/>
            <a:t>pasal</a:t>
          </a:r>
          <a:r>
            <a:rPr lang="en-US" dirty="0" smtClean="0"/>
            <a:t> 4 </a:t>
          </a:r>
          <a:r>
            <a:rPr lang="en-US" dirty="0" err="1" smtClean="0"/>
            <a:t>huruf</a:t>
          </a:r>
          <a:r>
            <a:rPr lang="en-US" dirty="0" smtClean="0"/>
            <a:t> d </a:t>
          </a:r>
          <a:r>
            <a:rPr lang="en-US" dirty="0" err="1" smtClean="0"/>
            <a:t>dan</a:t>
          </a:r>
          <a:r>
            <a:rPr lang="en-US" dirty="0" smtClean="0"/>
            <a:t> e UU PPN)</a:t>
          </a:r>
        </a:p>
      </dgm:t>
    </dgm:pt>
    <dgm:pt modelId="{F4A04A5B-FFB2-4622-AD16-5796E5D58B89}" type="parTrans" cxnId="{FF496DD4-E0FC-40F9-8B48-1A3F180F9181}">
      <dgm:prSet/>
      <dgm:spPr/>
      <dgm:t>
        <a:bodyPr/>
        <a:lstStyle/>
        <a:p>
          <a:endParaRPr lang="en-US"/>
        </a:p>
      </dgm:t>
    </dgm:pt>
    <dgm:pt modelId="{C1DB66E6-C42E-4211-B693-45A36CEFB349}" type="sibTrans" cxnId="{FF496DD4-E0FC-40F9-8B48-1A3F180F9181}">
      <dgm:prSet/>
      <dgm:spPr/>
      <dgm:t>
        <a:bodyPr/>
        <a:lstStyle/>
        <a:p>
          <a:endParaRPr lang="en-US"/>
        </a:p>
      </dgm:t>
    </dgm:pt>
    <dgm:pt modelId="{5538536A-DD13-499A-877B-CB31E7BD2E8A}">
      <dgm:prSet/>
      <dgm:spPr>
        <a:solidFill>
          <a:srgbClr val="FF9900">
            <a:alpha val="90000"/>
          </a:srgbClr>
        </a:solidFill>
      </dgm:spPr>
      <dgm:t>
        <a:bodyPr/>
        <a:lstStyle/>
        <a:p>
          <a:r>
            <a:rPr lang="en-US" dirty="0" err="1" smtClean="0"/>
            <a:t>Membangun</a:t>
          </a:r>
          <a:r>
            <a:rPr lang="en-US" dirty="0" smtClean="0"/>
            <a:t> </a:t>
          </a:r>
          <a:r>
            <a:rPr lang="en-US" dirty="0" err="1" smtClean="0"/>
            <a:t>sendiri</a:t>
          </a:r>
          <a:r>
            <a:rPr lang="en-US" dirty="0" smtClean="0"/>
            <a:t> </a:t>
          </a:r>
          <a:r>
            <a:rPr lang="en-US" dirty="0" err="1" smtClean="0"/>
            <a:t>tidak</a:t>
          </a:r>
          <a:r>
            <a:rPr lang="en-US" dirty="0" smtClean="0"/>
            <a:t> </a:t>
          </a:r>
          <a:r>
            <a:rPr lang="en-US" dirty="0" err="1" smtClean="0"/>
            <a:t>dlm</a:t>
          </a:r>
          <a:r>
            <a:rPr lang="en-US" dirty="0" smtClean="0"/>
            <a:t> </a:t>
          </a:r>
          <a:r>
            <a:rPr lang="en-US" dirty="0" err="1" smtClean="0"/>
            <a:t>lingkungan</a:t>
          </a:r>
          <a:r>
            <a:rPr lang="en-US" dirty="0" smtClean="0"/>
            <a:t> </a:t>
          </a:r>
          <a:r>
            <a:rPr lang="en-US" dirty="0" err="1" smtClean="0"/>
            <a:t>perusahaan</a:t>
          </a:r>
          <a:r>
            <a:rPr lang="en-US" dirty="0" smtClean="0"/>
            <a:t>/ </a:t>
          </a:r>
          <a:r>
            <a:rPr lang="en-US" dirty="0" err="1" smtClean="0"/>
            <a:t>pekerjaannya</a:t>
          </a:r>
          <a:r>
            <a:rPr lang="en-US" dirty="0" smtClean="0"/>
            <a:t> (</a:t>
          </a:r>
          <a:r>
            <a:rPr lang="en-US" dirty="0" err="1" smtClean="0"/>
            <a:t>pasal</a:t>
          </a:r>
          <a:r>
            <a:rPr lang="en-US" dirty="0" smtClean="0"/>
            <a:t> 16 C UU PPN)</a:t>
          </a:r>
        </a:p>
      </dgm:t>
    </dgm:pt>
    <dgm:pt modelId="{9D8A9E4A-84C1-4E9F-9E78-6753E056E9FF}" type="parTrans" cxnId="{50FB4682-76F1-486C-ACCA-EC9A64EF9063}">
      <dgm:prSet/>
      <dgm:spPr/>
      <dgm:t>
        <a:bodyPr/>
        <a:lstStyle/>
        <a:p>
          <a:endParaRPr lang="en-US"/>
        </a:p>
      </dgm:t>
    </dgm:pt>
    <dgm:pt modelId="{2C3E25C5-0774-45F7-86F6-4891C514F773}" type="sibTrans" cxnId="{50FB4682-76F1-486C-ACCA-EC9A64EF9063}">
      <dgm:prSet/>
      <dgm:spPr/>
      <dgm:t>
        <a:bodyPr/>
        <a:lstStyle/>
        <a:p>
          <a:endParaRPr lang="en-US"/>
        </a:p>
      </dgm:t>
    </dgm:pt>
    <dgm:pt modelId="{E3D93194-AFB7-4538-8B0A-917B7FF35295}" type="pres">
      <dgm:prSet presAssocID="{A586E130-2736-4765-AA62-5172C8E50166}" presName="diagram" presStyleCnt="0">
        <dgm:presLayoutVars>
          <dgm:chPref val="1"/>
          <dgm:dir/>
          <dgm:animOne val="branch"/>
          <dgm:animLvl val="lvl"/>
          <dgm:resizeHandles/>
        </dgm:presLayoutVars>
      </dgm:prSet>
      <dgm:spPr/>
      <dgm:t>
        <a:bodyPr/>
        <a:lstStyle/>
        <a:p>
          <a:endParaRPr lang="en-US"/>
        </a:p>
      </dgm:t>
    </dgm:pt>
    <dgm:pt modelId="{4B2B9548-995C-4B77-B3E1-784F188CFFE3}" type="pres">
      <dgm:prSet presAssocID="{97F94869-1D4A-46A1-B2AC-3F4204FE3843}" presName="root" presStyleCnt="0"/>
      <dgm:spPr/>
    </dgm:pt>
    <dgm:pt modelId="{F7780FD9-FBAE-4CEC-8B18-2DB153E24247}" type="pres">
      <dgm:prSet presAssocID="{97F94869-1D4A-46A1-B2AC-3F4204FE3843}" presName="rootComposite" presStyleCnt="0"/>
      <dgm:spPr/>
    </dgm:pt>
    <dgm:pt modelId="{DFC33252-1FE9-4872-9077-6051CC22F114}" type="pres">
      <dgm:prSet presAssocID="{97F94869-1D4A-46A1-B2AC-3F4204FE3843}" presName="rootText" presStyleLbl="node1" presStyleIdx="0" presStyleCnt="1" custScaleX="433158" custScaleY="198588" custLinFactNeighborX="-3873" custLinFactNeighborY="-8"/>
      <dgm:spPr/>
      <dgm:t>
        <a:bodyPr/>
        <a:lstStyle/>
        <a:p>
          <a:endParaRPr lang="en-US"/>
        </a:p>
      </dgm:t>
    </dgm:pt>
    <dgm:pt modelId="{74EDE5CC-7F6A-42CE-94EE-F942E43A1882}" type="pres">
      <dgm:prSet presAssocID="{97F94869-1D4A-46A1-B2AC-3F4204FE3843}" presName="rootConnector" presStyleLbl="node1" presStyleIdx="0" presStyleCnt="1"/>
      <dgm:spPr/>
      <dgm:t>
        <a:bodyPr/>
        <a:lstStyle/>
        <a:p>
          <a:endParaRPr lang="en-US"/>
        </a:p>
      </dgm:t>
    </dgm:pt>
    <dgm:pt modelId="{82494E99-2C8B-4FE9-9638-D05C9CFB74EB}" type="pres">
      <dgm:prSet presAssocID="{97F94869-1D4A-46A1-B2AC-3F4204FE3843}" presName="childShape" presStyleCnt="0"/>
      <dgm:spPr/>
    </dgm:pt>
    <dgm:pt modelId="{93847E75-4406-41F6-A8E7-5FF4C38B04D2}" type="pres">
      <dgm:prSet presAssocID="{A2D9E806-6D8F-43E2-9BD1-BDD6A7BD352C}" presName="Name13" presStyleLbl="parChTrans1D2" presStyleIdx="0" presStyleCnt="3"/>
      <dgm:spPr/>
      <dgm:t>
        <a:bodyPr/>
        <a:lstStyle/>
        <a:p>
          <a:endParaRPr lang="en-US"/>
        </a:p>
      </dgm:t>
    </dgm:pt>
    <dgm:pt modelId="{8078799D-170B-4457-B728-A9BA0A00D7A8}" type="pres">
      <dgm:prSet presAssocID="{AB62D0C2-0A37-451E-BA6D-F4919B2534C6}" presName="childText" presStyleLbl="bgAcc1" presStyleIdx="0" presStyleCnt="3" custScaleX="322990">
        <dgm:presLayoutVars>
          <dgm:bulletEnabled val="1"/>
        </dgm:presLayoutVars>
      </dgm:prSet>
      <dgm:spPr/>
      <dgm:t>
        <a:bodyPr/>
        <a:lstStyle/>
        <a:p>
          <a:endParaRPr lang="en-US"/>
        </a:p>
      </dgm:t>
    </dgm:pt>
    <dgm:pt modelId="{6FECD133-977F-403E-99FD-0A331B7D0472}" type="pres">
      <dgm:prSet presAssocID="{F4A04A5B-FFB2-4622-AD16-5796E5D58B89}" presName="Name13" presStyleLbl="parChTrans1D2" presStyleIdx="1" presStyleCnt="3"/>
      <dgm:spPr/>
      <dgm:t>
        <a:bodyPr/>
        <a:lstStyle/>
        <a:p>
          <a:endParaRPr lang="en-US"/>
        </a:p>
      </dgm:t>
    </dgm:pt>
    <dgm:pt modelId="{C2B930C3-C089-47D1-840C-43F60C44E893}" type="pres">
      <dgm:prSet presAssocID="{EA2A4D48-BA0A-4E89-B9B6-5356209AB0BA}" presName="childText" presStyleLbl="bgAcc1" presStyleIdx="1" presStyleCnt="3" custScaleX="322990">
        <dgm:presLayoutVars>
          <dgm:bulletEnabled val="1"/>
        </dgm:presLayoutVars>
      </dgm:prSet>
      <dgm:spPr/>
      <dgm:t>
        <a:bodyPr/>
        <a:lstStyle/>
        <a:p>
          <a:endParaRPr lang="en-US"/>
        </a:p>
      </dgm:t>
    </dgm:pt>
    <dgm:pt modelId="{174AAC15-BED1-4438-8EC2-D4DB690CD9D4}" type="pres">
      <dgm:prSet presAssocID="{9D8A9E4A-84C1-4E9F-9E78-6753E056E9FF}" presName="Name13" presStyleLbl="parChTrans1D2" presStyleIdx="2" presStyleCnt="3"/>
      <dgm:spPr/>
      <dgm:t>
        <a:bodyPr/>
        <a:lstStyle/>
        <a:p>
          <a:endParaRPr lang="en-US"/>
        </a:p>
      </dgm:t>
    </dgm:pt>
    <dgm:pt modelId="{3A3E2C28-6565-4F8C-929B-5AFC68ECEDD0}" type="pres">
      <dgm:prSet presAssocID="{5538536A-DD13-499A-877B-CB31E7BD2E8A}" presName="childText" presStyleLbl="bgAcc1" presStyleIdx="2" presStyleCnt="3" custScaleX="322990">
        <dgm:presLayoutVars>
          <dgm:bulletEnabled val="1"/>
        </dgm:presLayoutVars>
      </dgm:prSet>
      <dgm:spPr/>
      <dgm:t>
        <a:bodyPr/>
        <a:lstStyle/>
        <a:p>
          <a:endParaRPr lang="en-US"/>
        </a:p>
      </dgm:t>
    </dgm:pt>
  </dgm:ptLst>
  <dgm:cxnLst>
    <dgm:cxn modelId="{03E97AEF-3331-447E-821E-F6EADAD9E5A0}" type="presOf" srcId="{A2D9E806-6D8F-43E2-9BD1-BDD6A7BD352C}" destId="{93847E75-4406-41F6-A8E7-5FF4C38B04D2}" srcOrd="0" destOrd="0" presId="urn:microsoft.com/office/officeart/2005/8/layout/hierarchy3"/>
    <dgm:cxn modelId="{00A15B61-4010-42E6-B7F7-F40CB8264E75}" type="presOf" srcId="{97F94869-1D4A-46A1-B2AC-3F4204FE3843}" destId="{DFC33252-1FE9-4872-9077-6051CC22F114}" srcOrd="0" destOrd="0" presId="urn:microsoft.com/office/officeart/2005/8/layout/hierarchy3"/>
    <dgm:cxn modelId="{FF496DD4-E0FC-40F9-8B48-1A3F180F9181}" srcId="{97F94869-1D4A-46A1-B2AC-3F4204FE3843}" destId="{EA2A4D48-BA0A-4E89-B9B6-5356209AB0BA}" srcOrd="1" destOrd="0" parTransId="{F4A04A5B-FFB2-4622-AD16-5796E5D58B89}" sibTransId="{C1DB66E6-C42E-4211-B693-45A36CEFB349}"/>
    <dgm:cxn modelId="{50FB4682-76F1-486C-ACCA-EC9A64EF9063}" srcId="{97F94869-1D4A-46A1-B2AC-3F4204FE3843}" destId="{5538536A-DD13-499A-877B-CB31E7BD2E8A}" srcOrd="2" destOrd="0" parTransId="{9D8A9E4A-84C1-4E9F-9E78-6753E056E9FF}" sibTransId="{2C3E25C5-0774-45F7-86F6-4891C514F773}"/>
    <dgm:cxn modelId="{12CE4FB1-3E65-4F92-8405-C16DB8AA5CAA}" type="presOf" srcId="{5538536A-DD13-499A-877B-CB31E7BD2E8A}" destId="{3A3E2C28-6565-4F8C-929B-5AFC68ECEDD0}" srcOrd="0" destOrd="0" presId="urn:microsoft.com/office/officeart/2005/8/layout/hierarchy3"/>
    <dgm:cxn modelId="{BEE22085-809E-4B44-BB46-E92F3AFC029B}" type="presOf" srcId="{97F94869-1D4A-46A1-B2AC-3F4204FE3843}" destId="{74EDE5CC-7F6A-42CE-94EE-F942E43A1882}" srcOrd="1" destOrd="0" presId="urn:microsoft.com/office/officeart/2005/8/layout/hierarchy3"/>
    <dgm:cxn modelId="{63973C71-816B-4673-BD33-782923FA3B25}" srcId="{A586E130-2736-4765-AA62-5172C8E50166}" destId="{97F94869-1D4A-46A1-B2AC-3F4204FE3843}" srcOrd="0" destOrd="0" parTransId="{C90087DB-4BCA-4445-80BA-1E8E3AA3F695}" sibTransId="{39C3964A-6D76-4BEA-AE64-4F8D2A72807B}"/>
    <dgm:cxn modelId="{2E23574F-A69C-44D6-90A1-0466B5C1C7AA}" srcId="{97F94869-1D4A-46A1-B2AC-3F4204FE3843}" destId="{AB62D0C2-0A37-451E-BA6D-F4919B2534C6}" srcOrd="0" destOrd="0" parTransId="{A2D9E806-6D8F-43E2-9BD1-BDD6A7BD352C}" sibTransId="{E2F2886B-2712-4770-9DD2-92157906CB3E}"/>
    <dgm:cxn modelId="{79555D96-3C1B-4FBC-ADD9-BAE7D7FE736A}" type="presOf" srcId="{F4A04A5B-FFB2-4622-AD16-5796E5D58B89}" destId="{6FECD133-977F-403E-99FD-0A331B7D0472}" srcOrd="0" destOrd="0" presId="urn:microsoft.com/office/officeart/2005/8/layout/hierarchy3"/>
    <dgm:cxn modelId="{C4632EAC-03FB-4993-A74C-8FF6498AC00F}" type="presOf" srcId="{AB62D0C2-0A37-451E-BA6D-F4919B2534C6}" destId="{8078799D-170B-4457-B728-A9BA0A00D7A8}" srcOrd="0" destOrd="0" presId="urn:microsoft.com/office/officeart/2005/8/layout/hierarchy3"/>
    <dgm:cxn modelId="{27D6D14A-8E56-4B05-BBCF-8188B5B078B3}" type="presOf" srcId="{EA2A4D48-BA0A-4E89-B9B6-5356209AB0BA}" destId="{C2B930C3-C089-47D1-840C-43F60C44E893}" srcOrd="0" destOrd="0" presId="urn:microsoft.com/office/officeart/2005/8/layout/hierarchy3"/>
    <dgm:cxn modelId="{649E9E2B-19A8-4A82-91C3-FD38A595DDE6}" type="presOf" srcId="{A586E130-2736-4765-AA62-5172C8E50166}" destId="{E3D93194-AFB7-4538-8B0A-917B7FF35295}" srcOrd="0" destOrd="0" presId="urn:microsoft.com/office/officeart/2005/8/layout/hierarchy3"/>
    <dgm:cxn modelId="{59FDC27B-20E7-485C-B726-979251A52A70}" type="presOf" srcId="{9D8A9E4A-84C1-4E9F-9E78-6753E056E9FF}" destId="{174AAC15-BED1-4438-8EC2-D4DB690CD9D4}" srcOrd="0" destOrd="0" presId="urn:microsoft.com/office/officeart/2005/8/layout/hierarchy3"/>
    <dgm:cxn modelId="{120E1323-C1C4-491E-9673-B9FF1F6F22CD}" type="presParOf" srcId="{E3D93194-AFB7-4538-8B0A-917B7FF35295}" destId="{4B2B9548-995C-4B77-B3E1-784F188CFFE3}" srcOrd="0" destOrd="0" presId="urn:microsoft.com/office/officeart/2005/8/layout/hierarchy3"/>
    <dgm:cxn modelId="{0727C7A1-0F51-4C62-B1F1-0B6B113DB733}" type="presParOf" srcId="{4B2B9548-995C-4B77-B3E1-784F188CFFE3}" destId="{F7780FD9-FBAE-4CEC-8B18-2DB153E24247}" srcOrd="0" destOrd="0" presId="urn:microsoft.com/office/officeart/2005/8/layout/hierarchy3"/>
    <dgm:cxn modelId="{089905ED-9E2D-44D0-ABC5-9F4C3ACE065A}" type="presParOf" srcId="{F7780FD9-FBAE-4CEC-8B18-2DB153E24247}" destId="{DFC33252-1FE9-4872-9077-6051CC22F114}" srcOrd="0" destOrd="0" presId="urn:microsoft.com/office/officeart/2005/8/layout/hierarchy3"/>
    <dgm:cxn modelId="{3C98E9F9-DDA0-43BC-AD30-4D901B302AA0}" type="presParOf" srcId="{F7780FD9-FBAE-4CEC-8B18-2DB153E24247}" destId="{74EDE5CC-7F6A-42CE-94EE-F942E43A1882}" srcOrd="1" destOrd="0" presId="urn:microsoft.com/office/officeart/2005/8/layout/hierarchy3"/>
    <dgm:cxn modelId="{108293E5-66D3-4294-A20E-13836CBEF6D1}" type="presParOf" srcId="{4B2B9548-995C-4B77-B3E1-784F188CFFE3}" destId="{82494E99-2C8B-4FE9-9638-D05C9CFB74EB}" srcOrd="1" destOrd="0" presId="urn:microsoft.com/office/officeart/2005/8/layout/hierarchy3"/>
    <dgm:cxn modelId="{D7BA6CC6-AD6C-45DB-B0C6-D7C392486290}" type="presParOf" srcId="{82494E99-2C8B-4FE9-9638-D05C9CFB74EB}" destId="{93847E75-4406-41F6-A8E7-5FF4C38B04D2}" srcOrd="0" destOrd="0" presId="urn:microsoft.com/office/officeart/2005/8/layout/hierarchy3"/>
    <dgm:cxn modelId="{7377DB71-9C62-4FA3-AEAF-5AB8E01B298F}" type="presParOf" srcId="{82494E99-2C8B-4FE9-9638-D05C9CFB74EB}" destId="{8078799D-170B-4457-B728-A9BA0A00D7A8}" srcOrd="1" destOrd="0" presId="urn:microsoft.com/office/officeart/2005/8/layout/hierarchy3"/>
    <dgm:cxn modelId="{14AAB661-B984-4EF9-8664-884E65C6E3B7}" type="presParOf" srcId="{82494E99-2C8B-4FE9-9638-D05C9CFB74EB}" destId="{6FECD133-977F-403E-99FD-0A331B7D0472}" srcOrd="2" destOrd="0" presId="urn:microsoft.com/office/officeart/2005/8/layout/hierarchy3"/>
    <dgm:cxn modelId="{338C8EE0-AA36-4958-AFB2-F33E0B9DABC0}" type="presParOf" srcId="{82494E99-2C8B-4FE9-9638-D05C9CFB74EB}" destId="{C2B930C3-C089-47D1-840C-43F60C44E893}" srcOrd="3" destOrd="0" presId="urn:microsoft.com/office/officeart/2005/8/layout/hierarchy3"/>
    <dgm:cxn modelId="{C98776CC-96AD-402C-8384-61C33734D7C1}" type="presParOf" srcId="{82494E99-2C8B-4FE9-9638-D05C9CFB74EB}" destId="{174AAC15-BED1-4438-8EC2-D4DB690CD9D4}" srcOrd="4" destOrd="0" presId="urn:microsoft.com/office/officeart/2005/8/layout/hierarchy3"/>
    <dgm:cxn modelId="{E07A21DA-BB88-43BB-A045-B7B9DB0E8054}" type="presParOf" srcId="{82494E99-2C8B-4FE9-9638-D05C9CFB74EB}" destId="{3A3E2C28-6565-4F8C-929B-5AFC68ECEDD0}" srcOrd="5" destOrd="0" presId="urn:microsoft.com/office/officeart/2005/8/layout/hierarchy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44E66003-0A8F-42E9-95A6-B62A08C81210}" type="doc">
      <dgm:prSet loTypeId="urn:microsoft.com/office/officeart/2005/8/layout/vList3#10" loCatId="list" qsTypeId="urn:microsoft.com/office/officeart/2005/8/quickstyle/simple1" qsCatId="simple" csTypeId="urn:microsoft.com/office/officeart/2005/8/colors/accent1_2" csCatId="accent1" phldr="1"/>
      <dgm:spPr/>
    </dgm:pt>
    <dgm:pt modelId="{EDEFB62D-65A2-4EAB-98DA-2ED5626B24B6}">
      <dgm:prSet phldrT="[Text]"/>
      <dgm:spPr>
        <a:solidFill>
          <a:srgbClr val="92D050"/>
        </a:solidFill>
      </dgm:spPr>
      <dgm:t>
        <a:bodyPr/>
        <a:lstStyle/>
        <a:p>
          <a:r>
            <a:rPr lang="is-IS" dirty="0" smtClean="0"/>
            <a:t>P</a:t>
          </a:r>
          <a:r>
            <a:rPr lang="en-US" dirty="0" err="1" smtClean="0"/>
            <a:t>engusaha</a:t>
          </a:r>
          <a:r>
            <a:rPr lang="en-US" dirty="0" smtClean="0"/>
            <a:t> yang </a:t>
          </a:r>
          <a:r>
            <a:rPr lang="en-US" dirty="0" err="1" smtClean="0"/>
            <a:t>menyerahkan</a:t>
          </a:r>
          <a:r>
            <a:rPr lang="en-US" dirty="0" smtClean="0"/>
            <a:t> BKP </a:t>
          </a:r>
          <a:r>
            <a:rPr lang="en-US" dirty="0" err="1" smtClean="0"/>
            <a:t>dan</a:t>
          </a:r>
          <a:r>
            <a:rPr lang="en-US" dirty="0" smtClean="0"/>
            <a:t>/</a:t>
          </a:r>
          <a:r>
            <a:rPr lang="en-US" dirty="0" err="1" smtClean="0"/>
            <a:t>atau</a:t>
          </a:r>
          <a:r>
            <a:rPr lang="en-US" dirty="0" smtClean="0"/>
            <a:t> JKP </a:t>
          </a:r>
          <a:r>
            <a:rPr lang="en-US" dirty="0" err="1" smtClean="0"/>
            <a:t>kurang</a:t>
          </a:r>
          <a:r>
            <a:rPr lang="en-US" dirty="0" smtClean="0"/>
            <a:t> </a:t>
          </a:r>
          <a:r>
            <a:rPr lang="en-US" dirty="0" err="1" smtClean="0"/>
            <a:t>dari</a:t>
          </a:r>
          <a:r>
            <a:rPr lang="en-US" dirty="0" smtClean="0"/>
            <a:t> </a:t>
          </a:r>
          <a:r>
            <a:rPr lang="en-US" dirty="0" err="1" smtClean="0"/>
            <a:t>Rp</a:t>
          </a:r>
          <a:r>
            <a:rPr lang="en-US" dirty="0" smtClean="0"/>
            <a:t>. 600.000.000,00 </a:t>
          </a:r>
          <a:r>
            <a:rPr lang="en-US" dirty="0" err="1" smtClean="0"/>
            <a:t>dalam</a:t>
          </a:r>
          <a:r>
            <a:rPr lang="en-US" dirty="0" smtClean="0"/>
            <a:t> </a:t>
          </a:r>
          <a:r>
            <a:rPr lang="en-US" dirty="0" err="1" smtClean="0"/>
            <a:t>setahun</a:t>
          </a:r>
          <a:endParaRPr lang="en-US" dirty="0"/>
        </a:p>
      </dgm:t>
    </dgm:pt>
    <dgm:pt modelId="{A4D18E59-8D73-4E3F-8867-2C7F5BE85FFC}" type="parTrans" cxnId="{AEF4C453-EF6A-4587-9617-4FA150DC959F}">
      <dgm:prSet/>
      <dgm:spPr/>
      <dgm:t>
        <a:bodyPr/>
        <a:lstStyle/>
        <a:p>
          <a:endParaRPr lang="en-US"/>
        </a:p>
      </dgm:t>
    </dgm:pt>
    <dgm:pt modelId="{D8C497C7-133C-473C-B036-E6E0A37CD473}" type="sibTrans" cxnId="{AEF4C453-EF6A-4587-9617-4FA150DC959F}">
      <dgm:prSet/>
      <dgm:spPr/>
      <dgm:t>
        <a:bodyPr/>
        <a:lstStyle/>
        <a:p>
          <a:endParaRPr lang="en-US"/>
        </a:p>
      </dgm:t>
    </dgm:pt>
    <dgm:pt modelId="{6F80D6B5-7E8B-4BC5-91F9-3F69987F54F4}">
      <dgm:prSet phldrT="[Text]"/>
      <dgm:spPr>
        <a:solidFill>
          <a:srgbClr val="FF9900"/>
        </a:solidFill>
      </dgm:spPr>
      <dgm:t>
        <a:bodyPr/>
        <a:lstStyle/>
        <a:p>
          <a:r>
            <a:rPr lang="en-US" dirty="0" smtClean="0">
              <a:solidFill>
                <a:schemeClr val="tx1"/>
              </a:solidFill>
            </a:rPr>
            <a:t>Bi</a:t>
          </a:r>
          <a:r>
            <a:rPr lang="is-IS" dirty="0" smtClean="0">
              <a:solidFill>
                <a:schemeClr val="tx1"/>
              </a:solidFill>
            </a:rPr>
            <a:t>la</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masa</a:t>
          </a:r>
          <a:r>
            <a:rPr lang="en-US" dirty="0" smtClean="0">
              <a:solidFill>
                <a:schemeClr val="tx1"/>
              </a:solidFill>
            </a:rPr>
            <a:t> </a:t>
          </a:r>
          <a:r>
            <a:rPr lang="en-US" dirty="0" err="1" smtClean="0">
              <a:solidFill>
                <a:schemeClr val="tx1"/>
              </a:solidFill>
            </a:rPr>
            <a:t>pajak</a:t>
          </a:r>
          <a:r>
            <a:rPr lang="en-US" dirty="0" smtClean="0">
              <a:solidFill>
                <a:schemeClr val="tx1"/>
              </a:solidFill>
            </a:rPr>
            <a:t> &gt; </a:t>
          </a:r>
          <a:r>
            <a:rPr lang="en-US" dirty="0" err="1" smtClean="0">
              <a:solidFill>
                <a:schemeClr val="tx1"/>
              </a:solidFill>
            </a:rPr>
            <a:t>Rp</a:t>
          </a:r>
          <a:r>
            <a:rPr lang="en-US" dirty="0" smtClean="0">
              <a:solidFill>
                <a:schemeClr val="tx1"/>
              </a:solidFill>
            </a:rPr>
            <a:t>. 600 </a:t>
          </a:r>
          <a:r>
            <a:rPr lang="en-US" dirty="0" err="1" smtClean="0">
              <a:solidFill>
                <a:schemeClr val="tx1"/>
              </a:solidFill>
            </a:rPr>
            <a:t>juta</a:t>
          </a:r>
          <a:r>
            <a:rPr lang="en-US" dirty="0" smtClean="0">
              <a:solidFill>
                <a:schemeClr val="tx1"/>
              </a:solidFill>
            </a:rPr>
            <a:t>, </a:t>
          </a:r>
          <a:r>
            <a:rPr lang="en-US" dirty="0" err="1" smtClean="0">
              <a:solidFill>
                <a:schemeClr val="tx1"/>
              </a:solidFill>
            </a:rPr>
            <a:t>p.l</a:t>
          </a:r>
          <a:r>
            <a:rPr lang="en-US" dirty="0" smtClean="0">
              <a:solidFill>
                <a:schemeClr val="tx1"/>
              </a:solidFill>
            </a:rPr>
            <a:t>. </a:t>
          </a:r>
          <a:r>
            <a:rPr lang="en-US" dirty="0" err="1" smtClean="0">
              <a:solidFill>
                <a:schemeClr val="tx1"/>
              </a:solidFill>
            </a:rPr>
            <a:t>akhir</a:t>
          </a:r>
          <a:r>
            <a:rPr lang="en-US" dirty="0" smtClean="0">
              <a:solidFill>
                <a:schemeClr val="tx1"/>
              </a:solidFill>
            </a:rPr>
            <a:t> </a:t>
          </a:r>
          <a:r>
            <a:rPr lang="en-US" dirty="0" err="1" smtClean="0">
              <a:solidFill>
                <a:schemeClr val="tx1"/>
              </a:solidFill>
            </a:rPr>
            <a:t>bulan</a:t>
          </a:r>
          <a:r>
            <a:rPr lang="en-US" dirty="0" smtClean="0">
              <a:solidFill>
                <a:schemeClr val="tx1"/>
              </a:solidFill>
            </a:rPr>
            <a:t> </a:t>
          </a:r>
          <a:r>
            <a:rPr lang="en-US" dirty="0" err="1" smtClean="0">
              <a:solidFill>
                <a:schemeClr val="tx1"/>
              </a:solidFill>
            </a:rPr>
            <a:t>berikutnya</a:t>
          </a:r>
          <a:r>
            <a:rPr lang="en-US" dirty="0" smtClean="0">
              <a:solidFill>
                <a:schemeClr val="tx1"/>
              </a:solidFill>
            </a:rPr>
            <a:t> </a:t>
          </a:r>
          <a:r>
            <a:rPr lang="en-US" dirty="0" err="1" smtClean="0">
              <a:solidFill>
                <a:schemeClr val="tx1"/>
              </a:solidFill>
            </a:rPr>
            <a:t>harus</a:t>
          </a:r>
          <a:r>
            <a:rPr lang="en-US" dirty="0" smtClean="0">
              <a:solidFill>
                <a:schemeClr val="tx1"/>
              </a:solidFill>
            </a:rPr>
            <a:t> </a:t>
          </a:r>
          <a:r>
            <a:rPr lang="en-US" dirty="0" err="1" smtClean="0">
              <a:solidFill>
                <a:schemeClr val="tx1"/>
              </a:solidFill>
            </a:rPr>
            <a:t>melaporkan</a:t>
          </a:r>
          <a:r>
            <a:rPr lang="en-US" dirty="0" smtClean="0">
              <a:solidFill>
                <a:schemeClr val="tx1"/>
              </a:solidFill>
            </a:rPr>
            <a:t> </a:t>
          </a:r>
          <a:r>
            <a:rPr lang="en-US" dirty="0" err="1" smtClean="0">
              <a:solidFill>
                <a:schemeClr val="tx1"/>
              </a:solidFill>
            </a:rPr>
            <a:t>untuk</a:t>
          </a:r>
          <a:r>
            <a:rPr lang="en-US" dirty="0" smtClean="0">
              <a:solidFill>
                <a:schemeClr val="tx1"/>
              </a:solidFill>
            </a:rPr>
            <a:t> </a:t>
          </a:r>
          <a:r>
            <a:rPr lang="en-US" dirty="0" err="1" smtClean="0">
              <a:solidFill>
                <a:schemeClr val="tx1"/>
              </a:solidFill>
            </a:rPr>
            <a:t>dikukuhkan</a:t>
          </a:r>
          <a:r>
            <a:rPr lang="en-US" dirty="0" smtClean="0">
              <a:solidFill>
                <a:schemeClr val="tx1"/>
              </a:solidFill>
            </a:rPr>
            <a:t> </a:t>
          </a:r>
          <a:r>
            <a:rPr lang="en-US" dirty="0" err="1" smtClean="0">
              <a:solidFill>
                <a:schemeClr val="tx1"/>
              </a:solidFill>
            </a:rPr>
            <a:t>sebagai</a:t>
          </a:r>
          <a:r>
            <a:rPr lang="en-US" dirty="0" smtClean="0">
              <a:solidFill>
                <a:schemeClr val="tx1"/>
              </a:solidFill>
            </a:rPr>
            <a:t> PKP</a:t>
          </a:r>
          <a:r>
            <a:rPr lang="is-IS" dirty="0" smtClean="0">
              <a:solidFill>
                <a:schemeClr val="tx1"/>
              </a:solidFill>
            </a:rPr>
            <a:t> </a:t>
          </a:r>
          <a:endParaRPr lang="en-US" dirty="0">
            <a:solidFill>
              <a:schemeClr val="tx1"/>
            </a:solidFill>
          </a:endParaRPr>
        </a:p>
      </dgm:t>
    </dgm:pt>
    <dgm:pt modelId="{62087B0F-2E09-49C9-9E1F-BB0848E25DB8}" type="parTrans" cxnId="{2169AE46-0A42-4E53-94DF-919AF3D58E16}">
      <dgm:prSet/>
      <dgm:spPr/>
      <dgm:t>
        <a:bodyPr/>
        <a:lstStyle/>
        <a:p>
          <a:endParaRPr lang="en-US"/>
        </a:p>
      </dgm:t>
    </dgm:pt>
    <dgm:pt modelId="{AB1D675A-CCF7-4911-B2DC-595B4086BE8F}" type="sibTrans" cxnId="{2169AE46-0A42-4E53-94DF-919AF3D58E16}">
      <dgm:prSet/>
      <dgm:spPr/>
      <dgm:t>
        <a:bodyPr/>
        <a:lstStyle/>
        <a:p>
          <a:endParaRPr lang="en-US"/>
        </a:p>
      </dgm:t>
    </dgm:pt>
    <dgm:pt modelId="{F00AFED4-E70D-4440-91A9-8952CF7A8BC1}">
      <dgm:prSet phldrT="[Text]"/>
      <dgm:spPr>
        <a:solidFill>
          <a:srgbClr val="00B0F0"/>
        </a:solidFill>
      </dgm:spPr>
      <dgm:t>
        <a:bodyPr/>
        <a:lstStyle/>
        <a:p>
          <a:r>
            <a:rPr lang="en-US" dirty="0" smtClean="0">
              <a:solidFill>
                <a:schemeClr val="bg1"/>
              </a:solidFill>
            </a:rPr>
            <a:t>(KMK 552/KMK.04/2000 </a:t>
          </a:r>
          <a:r>
            <a:rPr lang="en-US" dirty="0" err="1" smtClean="0">
              <a:solidFill>
                <a:schemeClr val="bg1"/>
              </a:solidFill>
            </a:rPr>
            <a:t>jo</a:t>
          </a:r>
          <a:r>
            <a:rPr lang="en-US" dirty="0" smtClean="0">
              <a:solidFill>
                <a:schemeClr val="bg1"/>
              </a:solidFill>
            </a:rPr>
            <a:t>. KMK 571/KMK.03/</a:t>
          </a:r>
          <a:r>
            <a:rPr lang="is-IS" dirty="0" smtClean="0">
              <a:solidFill>
                <a:schemeClr val="bg1"/>
              </a:solidFill>
            </a:rPr>
            <a:t> </a:t>
          </a:r>
          <a:r>
            <a:rPr lang="en-US" dirty="0" smtClean="0">
              <a:solidFill>
                <a:schemeClr val="bg1"/>
              </a:solidFill>
            </a:rPr>
            <a:t>2003 PMK 68/PMK.03/2010)</a:t>
          </a:r>
          <a:endParaRPr lang="en-US" dirty="0">
            <a:solidFill>
              <a:schemeClr val="bg1"/>
            </a:solidFill>
          </a:endParaRPr>
        </a:p>
      </dgm:t>
    </dgm:pt>
    <dgm:pt modelId="{F9BBCC45-414B-4B1E-AA79-C08F1584B2E8}" type="parTrans" cxnId="{292FED2D-0688-4DA9-8CE4-0D971ECEE5AA}">
      <dgm:prSet/>
      <dgm:spPr/>
      <dgm:t>
        <a:bodyPr/>
        <a:lstStyle/>
        <a:p>
          <a:endParaRPr lang="en-US"/>
        </a:p>
      </dgm:t>
    </dgm:pt>
    <dgm:pt modelId="{606CB9F6-B86D-4A94-AE1F-4685A9EBB9C0}" type="sibTrans" cxnId="{292FED2D-0688-4DA9-8CE4-0D971ECEE5AA}">
      <dgm:prSet/>
      <dgm:spPr/>
      <dgm:t>
        <a:bodyPr/>
        <a:lstStyle/>
        <a:p>
          <a:endParaRPr lang="en-US"/>
        </a:p>
      </dgm:t>
    </dgm:pt>
    <dgm:pt modelId="{080D89B3-EE84-4422-A619-E6CB5C07D65D}" type="pres">
      <dgm:prSet presAssocID="{44E66003-0A8F-42E9-95A6-B62A08C81210}" presName="linearFlow" presStyleCnt="0">
        <dgm:presLayoutVars>
          <dgm:dir/>
          <dgm:resizeHandles val="exact"/>
        </dgm:presLayoutVars>
      </dgm:prSet>
      <dgm:spPr/>
    </dgm:pt>
    <dgm:pt modelId="{33A0F423-0B65-4CCE-8423-22C9B95C93FF}" type="pres">
      <dgm:prSet presAssocID="{EDEFB62D-65A2-4EAB-98DA-2ED5626B24B6}" presName="composite" presStyleCnt="0"/>
      <dgm:spPr/>
    </dgm:pt>
    <dgm:pt modelId="{7243351A-20D4-465B-A09E-4072A45E6B57}" type="pres">
      <dgm:prSet presAssocID="{EDEFB62D-65A2-4EAB-98DA-2ED5626B24B6}" presName="imgShp" presStyleLbl="fgImgPlace1" presStyleIdx="0" presStyleCnt="3"/>
      <dgm:spPr/>
    </dgm:pt>
    <dgm:pt modelId="{2D83A327-9F30-4B06-9DDA-ACA5213B30E2}" type="pres">
      <dgm:prSet presAssocID="{EDEFB62D-65A2-4EAB-98DA-2ED5626B24B6}" presName="txShp" presStyleLbl="node1" presStyleIdx="0" presStyleCnt="3">
        <dgm:presLayoutVars>
          <dgm:bulletEnabled val="1"/>
        </dgm:presLayoutVars>
      </dgm:prSet>
      <dgm:spPr/>
      <dgm:t>
        <a:bodyPr/>
        <a:lstStyle/>
        <a:p>
          <a:endParaRPr lang="en-US"/>
        </a:p>
      </dgm:t>
    </dgm:pt>
    <dgm:pt modelId="{25B822CF-E9BC-45B2-8B22-C95F4F7CE568}" type="pres">
      <dgm:prSet presAssocID="{D8C497C7-133C-473C-B036-E6E0A37CD473}" presName="spacing" presStyleCnt="0"/>
      <dgm:spPr/>
    </dgm:pt>
    <dgm:pt modelId="{0E235800-6AD8-4999-BEEE-6DF4E539F722}" type="pres">
      <dgm:prSet presAssocID="{6F80D6B5-7E8B-4BC5-91F9-3F69987F54F4}" presName="composite" presStyleCnt="0"/>
      <dgm:spPr/>
    </dgm:pt>
    <dgm:pt modelId="{35AEAF2D-2AAE-4D53-ACDD-FC99C0B07D51}" type="pres">
      <dgm:prSet presAssocID="{6F80D6B5-7E8B-4BC5-91F9-3F69987F54F4}" presName="imgShp" presStyleLbl="fgImgPlace1" presStyleIdx="1" presStyleCnt="3"/>
      <dgm:spPr/>
    </dgm:pt>
    <dgm:pt modelId="{073FAD3F-A7CC-4CC3-B81F-82DDCE478E02}" type="pres">
      <dgm:prSet presAssocID="{6F80D6B5-7E8B-4BC5-91F9-3F69987F54F4}" presName="txShp" presStyleLbl="node1" presStyleIdx="1" presStyleCnt="3">
        <dgm:presLayoutVars>
          <dgm:bulletEnabled val="1"/>
        </dgm:presLayoutVars>
      </dgm:prSet>
      <dgm:spPr/>
      <dgm:t>
        <a:bodyPr/>
        <a:lstStyle/>
        <a:p>
          <a:endParaRPr lang="en-US"/>
        </a:p>
      </dgm:t>
    </dgm:pt>
    <dgm:pt modelId="{C3D0A42D-CE97-455E-8AF8-D5DF49B0DBC6}" type="pres">
      <dgm:prSet presAssocID="{AB1D675A-CCF7-4911-B2DC-595B4086BE8F}" presName="spacing" presStyleCnt="0"/>
      <dgm:spPr/>
    </dgm:pt>
    <dgm:pt modelId="{8C213ECC-FA2E-46AD-82DA-07C1CFEFB461}" type="pres">
      <dgm:prSet presAssocID="{F00AFED4-E70D-4440-91A9-8952CF7A8BC1}" presName="composite" presStyleCnt="0"/>
      <dgm:spPr/>
    </dgm:pt>
    <dgm:pt modelId="{7E9D6BD0-244B-4332-BD35-0D200EE4CC99}" type="pres">
      <dgm:prSet presAssocID="{F00AFED4-E70D-4440-91A9-8952CF7A8BC1}" presName="imgShp" presStyleLbl="fgImgPlace1" presStyleIdx="2" presStyleCnt="3"/>
      <dgm:spPr/>
    </dgm:pt>
    <dgm:pt modelId="{96537D85-78F8-41B1-B55C-1AE0FCC6BC18}" type="pres">
      <dgm:prSet presAssocID="{F00AFED4-E70D-4440-91A9-8952CF7A8BC1}" presName="txShp" presStyleLbl="node1" presStyleIdx="2" presStyleCnt="3">
        <dgm:presLayoutVars>
          <dgm:bulletEnabled val="1"/>
        </dgm:presLayoutVars>
      </dgm:prSet>
      <dgm:spPr/>
      <dgm:t>
        <a:bodyPr/>
        <a:lstStyle/>
        <a:p>
          <a:endParaRPr lang="en-US"/>
        </a:p>
      </dgm:t>
    </dgm:pt>
  </dgm:ptLst>
  <dgm:cxnLst>
    <dgm:cxn modelId="{F6D00C81-FD0F-4D0E-B96E-A5CA952CE761}" type="presOf" srcId="{F00AFED4-E70D-4440-91A9-8952CF7A8BC1}" destId="{96537D85-78F8-41B1-B55C-1AE0FCC6BC18}" srcOrd="0" destOrd="0" presId="urn:microsoft.com/office/officeart/2005/8/layout/vList3#10"/>
    <dgm:cxn modelId="{FB20959E-DFCE-4A8A-96FE-037D85BAAB7F}" type="presOf" srcId="{44E66003-0A8F-42E9-95A6-B62A08C81210}" destId="{080D89B3-EE84-4422-A619-E6CB5C07D65D}" srcOrd="0" destOrd="0" presId="urn:microsoft.com/office/officeart/2005/8/layout/vList3#10"/>
    <dgm:cxn modelId="{06471E7F-192D-4C8C-9163-EE2F6E0FE177}" type="presOf" srcId="{6F80D6B5-7E8B-4BC5-91F9-3F69987F54F4}" destId="{073FAD3F-A7CC-4CC3-B81F-82DDCE478E02}" srcOrd="0" destOrd="0" presId="urn:microsoft.com/office/officeart/2005/8/layout/vList3#10"/>
    <dgm:cxn modelId="{AEF4C453-EF6A-4587-9617-4FA150DC959F}" srcId="{44E66003-0A8F-42E9-95A6-B62A08C81210}" destId="{EDEFB62D-65A2-4EAB-98DA-2ED5626B24B6}" srcOrd="0" destOrd="0" parTransId="{A4D18E59-8D73-4E3F-8867-2C7F5BE85FFC}" sibTransId="{D8C497C7-133C-473C-B036-E6E0A37CD473}"/>
    <dgm:cxn modelId="{2169AE46-0A42-4E53-94DF-919AF3D58E16}" srcId="{44E66003-0A8F-42E9-95A6-B62A08C81210}" destId="{6F80D6B5-7E8B-4BC5-91F9-3F69987F54F4}" srcOrd="1" destOrd="0" parTransId="{62087B0F-2E09-49C9-9E1F-BB0848E25DB8}" sibTransId="{AB1D675A-CCF7-4911-B2DC-595B4086BE8F}"/>
    <dgm:cxn modelId="{4434DF9D-6BEC-46B3-9601-41C2E14EDE5B}" type="presOf" srcId="{EDEFB62D-65A2-4EAB-98DA-2ED5626B24B6}" destId="{2D83A327-9F30-4B06-9DDA-ACA5213B30E2}" srcOrd="0" destOrd="0" presId="urn:microsoft.com/office/officeart/2005/8/layout/vList3#10"/>
    <dgm:cxn modelId="{292FED2D-0688-4DA9-8CE4-0D971ECEE5AA}" srcId="{44E66003-0A8F-42E9-95A6-B62A08C81210}" destId="{F00AFED4-E70D-4440-91A9-8952CF7A8BC1}" srcOrd="2" destOrd="0" parTransId="{F9BBCC45-414B-4B1E-AA79-C08F1584B2E8}" sibTransId="{606CB9F6-B86D-4A94-AE1F-4685A9EBB9C0}"/>
    <dgm:cxn modelId="{02B99E00-33D7-404C-A4DD-FDC429DAF096}" type="presParOf" srcId="{080D89B3-EE84-4422-A619-E6CB5C07D65D}" destId="{33A0F423-0B65-4CCE-8423-22C9B95C93FF}" srcOrd="0" destOrd="0" presId="urn:microsoft.com/office/officeart/2005/8/layout/vList3#10"/>
    <dgm:cxn modelId="{367714E9-1647-43F1-ADF0-6E419FA44A5B}" type="presParOf" srcId="{33A0F423-0B65-4CCE-8423-22C9B95C93FF}" destId="{7243351A-20D4-465B-A09E-4072A45E6B57}" srcOrd="0" destOrd="0" presId="urn:microsoft.com/office/officeart/2005/8/layout/vList3#10"/>
    <dgm:cxn modelId="{9A037BA1-DBAB-4759-AC31-97D5D2EC8B4B}" type="presParOf" srcId="{33A0F423-0B65-4CCE-8423-22C9B95C93FF}" destId="{2D83A327-9F30-4B06-9DDA-ACA5213B30E2}" srcOrd="1" destOrd="0" presId="urn:microsoft.com/office/officeart/2005/8/layout/vList3#10"/>
    <dgm:cxn modelId="{3EF33EE2-C408-4AD1-830D-8C044614A53E}" type="presParOf" srcId="{080D89B3-EE84-4422-A619-E6CB5C07D65D}" destId="{25B822CF-E9BC-45B2-8B22-C95F4F7CE568}" srcOrd="1" destOrd="0" presId="urn:microsoft.com/office/officeart/2005/8/layout/vList3#10"/>
    <dgm:cxn modelId="{16BA6668-5AF6-4449-9CDB-3709CF4E817E}" type="presParOf" srcId="{080D89B3-EE84-4422-A619-E6CB5C07D65D}" destId="{0E235800-6AD8-4999-BEEE-6DF4E539F722}" srcOrd="2" destOrd="0" presId="urn:microsoft.com/office/officeart/2005/8/layout/vList3#10"/>
    <dgm:cxn modelId="{73D31E7A-72F1-4A26-B79B-3E501A4D4C85}" type="presParOf" srcId="{0E235800-6AD8-4999-BEEE-6DF4E539F722}" destId="{35AEAF2D-2AAE-4D53-ACDD-FC99C0B07D51}" srcOrd="0" destOrd="0" presId="urn:microsoft.com/office/officeart/2005/8/layout/vList3#10"/>
    <dgm:cxn modelId="{9773E726-5530-4592-98A3-A789D885B0C9}" type="presParOf" srcId="{0E235800-6AD8-4999-BEEE-6DF4E539F722}" destId="{073FAD3F-A7CC-4CC3-B81F-82DDCE478E02}" srcOrd="1" destOrd="0" presId="urn:microsoft.com/office/officeart/2005/8/layout/vList3#10"/>
    <dgm:cxn modelId="{E22C7580-ABFE-47C1-91C2-893B1E3B2BB9}" type="presParOf" srcId="{080D89B3-EE84-4422-A619-E6CB5C07D65D}" destId="{C3D0A42D-CE97-455E-8AF8-D5DF49B0DBC6}" srcOrd="3" destOrd="0" presId="urn:microsoft.com/office/officeart/2005/8/layout/vList3#10"/>
    <dgm:cxn modelId="{A78A10AF-AE05-47FB-A145-72F540B24E19}" type="presParOf" srcId="{080D89B3-EE84-4422-A619-E6CB5C07D65D}" destId="{8C213ECC-FA2E-46AD-82DA-07C1CFEFB461}" srcOrd="4" destOrd="0" presId="urn:microsoft.com/office/officeart/2005/8/layout/vList3#10"/>
    <dgm:cxn modelId="{91E4ECBA-AC47-4E8E-A473-04F5462E95B8}" type="presParOf" srcId="{8C213ECC-FA2E-46AD-82DA-07C1CFEFB461}" destId="{7E9D6BD0-244B-4332-BD35-0D200EE4CC99}" srcOrd="0" destOrd="0" presId="urn:microsoft.com/office/officeart/2005/8/layout/vList3#10"/>
    <dgm:cxn modelId="{121F6F1B-B511-4B49-BDDA-81C27EA3952D}" type="presParOf" srcId="{8C213ECC-FA2E-46AD-82DA-07C1CFEFB461}" destId="{96537D85-78F8-41B1-B55C-1AE0FCC6BC18}" srcOrd="1" destOrd="0" presId="urn:microsoft.com/office/officeart/2005/8/layout/vList3#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F62569A-5818-4911-98D9-0DC06E077D3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448F622-9FD4-41D4-8E0B-39C131156310}">
      <dgm:prSet phldrT="[Text]" custT="1"/>
      <dgm:spPr>
        <a:solidFill>
          <a:srgbClr val="00B050"/>
        </a:solidFill>
      </dgm:spPr>
      <dgm:t>
        <a:bodyPr/>
        <a:lstStyle/>
        <a:p>
          <a:pPr algn="l"/>
          <a:r>
            <a:rPr lang="en-US" sz="2400" dirty="0" err="1" smtClean="0"/>
            <a:t>Pengusaha</a:t>
          </a:r>
          <a:r>
            <a:rPr lang="en-US" sz="2400" dirty="0" smtClean="0"/>
            <a:t> yang </a:t>
          </a:r>
          <a:r>
            <a:rPr lang="en-US" sz="2400" dirty="0" err="1" smtClean="0"/>
            <a:t>menyerahkan</a:t>
          </a:r>
          <a:r>
            <a:rPr lang="en-US" sz="2400" dirty="0" smtClean="0"/>
            <a:t> BKP, JKP </a:t>
          </a:r>
          <a:r>
            <a:rPr lang="en-US" sz="2400" dirty="0" err="1" smtClean="0"/>
            <a:t>atau</a:t>
          </a:r>
          <a:r>
            <a:rPr lang="en-US" sz="2400" dirty="0" smtClean="0"/>
            <a:t> </a:t>
          </a:r>
          <a:r>
            <a:rPr lang="en-US" sz="2400" dirty="0" err="1" smtClean="0"/>
            <a:t>ekspor</a:t>
          </a:r>
          <a:r>
            <a:rPr lang="en-US" sz="2400" dirty="0" smtClean="0"/>
            <a:t> BKP</a:t>
          </a:r>
          <a:r>
            <a:rPr lang="id-ID" sz="2400" dirty="0" smtClean="0"/>
            <a:t>/BKP tidak berwujud/JKP</a:t>
          </a:r>
          <a:r>
            <a:rPr lang="en-US" sz="2400" dirty="0" smtClean="0"/>
            <a:t> </a:t>
          </a:r>
          <a:r>
            <a:rPr lang="is-IS" sz="2400" dirty="0" smtClean="0"/>
            <a:t>w</a:t>
          </a:r>
          <a:r>
            <a:rPr lang="en-US" sz="2400" dirty="0" err="1" smtClean="0"/>
            <a:t>ajib</a:t>
          </a:r>
          <a:r>
            <a:rPr lang="en-US" sz="2400" dirty="0" smtClean="0"/>
            <a:t>:</a:t>
          </a:r>
          <a:endParaRPr lang="en-US" sz="2400" dirty="0"/>
        </a:p>
      </dgm:t>
    </dgm:pt>
    <dgm:pt modelId="{6382EEEC-91A7-40C8-A88C-D402EB57078A}" type="parTrans" cxnId="{2E88FF57-C744-413B-B147-61695C71EC8F}">
      <dgm:prSet/>
      <dgm:spPr/>
      <dgm:t>
        <a:bodyPr/>
        <a:lstStyle/>
        <a:p>
          <a:endParaRPr lang="en-US"/>
        </a:p>
      </dgm:t>
    </dgm:pt>
    <dgm:pt modelId="{AE81863B-2D51-4CBC-A111-C2FC6A7B08B2}" type="sibTrans" cxnId="{2E88FF57-C744-413B-B147-61695C71EC8F}">
      <dgm:prSet/>
      <dgm:spPr/>
      <dgm:t>
        <a:bodyPr/>
        <a:lstStyle/>
        <a:p>
          <a:endParaRPr lang="en-US"/>
        </a:p>
      </dgm:t>
    </dgm:pt>
    <dgm:pt modelId="{77A3B939-C5A3-48BD-8272-BCC8CC305E9B}">
      <dgm:prSet phldrT="[Text]"/>
      <dgm:spPr>
        <a:solidFill>
          <a:srgbClr val="00B0F0">
            <a:alpha val="90000"/>
          </a:srgbClr>
        </a:solidFill>
      </dgm:spPr>
      <dgm:t>
        <a:bodyPr/>
        <a:lstStyle/>
        <a:p>
          <a:r>
            <a:rPr lang="en-US" dirty="0" err="1" smtClean="0"/>
            <a:t>Melaporkan</a:t>
          </a:r>
          <a:r>
            <a:rPr lang="en-US" dirty="0" smtClean="0"/>
            <a:t> </a:t>
          </a:r>
          <a:r>
            <a:rPr lang="en-US" dirty="0" err="1" smtClean="0"/>
            <a:t>usahanya</a:t>
          </a:r>
          <a:r>
            <a:rPr lang="en-US" dirty="0" smtClean="0"/>
            <a:t> </a:t>
          </a:r>
          <a:r>
            <a:rPr lang="en-US" dirty="0" err="1" smtClean="0"/>
            <a:t>untuk</a:t>
          </a:r>
          <a:r>
            <a:rPr lang="en-US" dirty="0" smtClean="0"/>
            <a:t> </a:t>
          </a:r>
          <a:r>
            <a:rPr lang="en-US" dirty="0" err="1" smtClean="0"/>
            <a:t>dikukuhkan</a:t>
          </a:r>
          <a:r>
            <a:rPr lang="en-US" dirty="0" smtClean="0"/>
            <a:t> </a:t>
          </a:r>
          <a:r>
            <a:rPr lang="en-US" dirty="0" err="1" smtClean="0"/>
            <a:t>sebagai</a:t>
          </a:r>
          <a:r>
            <a:rPr lang="en-US" dirty="0" smtClean="0"/>
            <a:t> PKP</a:t>
          </a:r>
          <a:endParaRPr lang="en-US" dirty="0"/>
        </a:p>
      </dgm:t>
    </dgm:pt>
    <dgm:pt modelId="{9AA926D6-0492-4524-9FBC-DC0D1C997064}" type="parTrans" cxnId="{76A94F83-F4C8-4B48-B55C-05925F6C3D5D}">
      <dgm:prSet/>
      <dgm:spPr/>
      <dgm:t>
        <a:bodyPr/>
        <a:lstStyle/>
        <a:p>
          <a:endParaRPr lang="en-US"/>
        </a:p>
      </dgm:t>
    </dgm:pt>
    <dgm:pt modelId="{5E131E3E-4BDC-4D65-9982-203903AAC5FB}" type="sibTrans" cxnId="{76A94F83-F4C8-4B48-B55C-05925F6C3D5D}">
      <dgm:prSet/>
      <dgm:spPr/>
      <dgm:t>
        <a:bodyPr/>
        <a:lstStyle/>
        <a:p>
          <a:endParaRPr lang="en-US"/>
        </a:p>
      </dgm:t>
    </dgm:pt>
    <dgm:pt modelId="{0C7613BC-FE7C-431C-8BA2-7308C414A9DD}">
      <dgm:prSet phldrT="[Text]"/>
      <dgm:spPr>
        <a:solidFill>
          <a:schemeClr val="accent2">
            <a:lumMod val="40000"/>
            <a:lumOff val="60000"/>
            <a:alpha val="90000"/>
          </a:schemeClr>
        </a:solidFill>
      </dgm:spPr>
      <dgm:t>
        <a:bodyPr/>
        <a:lstStyle/>
        <a:p>
          <a:r>
            <a:rPr lang="en-US" dirty="0" err="1" smtClean="0"/>
            <a:t>Memungut</a:t>
          </a:r>
          <a:r>
            <a:rPr lang="en-US" dirty="0" smtClean="0"/>
            <a:t> PPN </a:t>
          </a:r>
          <a:r>
            <a:rPr lang="en-US" dirty="0" err="1" smtClean="0"/>
            <a:t>dan</a:t>
          </a:r>
          <a:r>
            <a:rPr lang="en-US" dirty="0" smtClean="0"/>
            <a:t> </a:t>
          </a:r>
          <a:r>
            <a:rPr lang="en-US" dirty="0" err="1" smtClean="0"/>
            <a:t>PPn</a:t>
          </a:r>
          <a:r>
            <a:rPr lang="en-US" dirty="0" smtClean="0"/>
            <a:t> BM yang </a:t>
          </a:r>
          <a:r>
            <a:rPr lang="en-US" dirty="0" err="1" smtClean="0"/>
            <a:t>terutang</a:t>
          </a:r>
          <a:endParaRPr lang="en-US" dirty="0"/>
        </a:p>
      </dgm:t>
    </dgm:pt>
    <dgm:pt modelId="{44089652-4F22-434C-AAFB-7DB68A4C5143}" type="parTrans" cxnId="{EF313C19-6EA6-4CCA-80B5-7E39D1F36387}">
      <dgm:prSet/>
      <dgm:spPr/>
      <dgm:t>
        <a:bodyPr/>
        <a:lstStyle/>
        <a:p>
          <a:endParaRPr lang="en-US"/>
        </a:p>
      </dgm:t>
    </dgm:pt>
    <dgm:pt modelId="{5D784A14-8BB6-482F-8677-A1DA96D1A523}" type="sibTrans" cxnId="{EF313C19-6EA6-4CCA-80B5-7E39D1F36387}">
      <dgm:prSet/>
      <dgm:spPr/>
      <dgm:t>
        <a:bodyPr/>
        <a:lstStyle/>
        <a:p>
          <a:endParaRPr lang="en-US"/>
        </a:p>
      </dgm:t>
    </dgm:pt>
    <dgm:pt modelId="{7C89C6C6-24FF-4257-BC3A-7BA9C5CA98C5}">
      <dgm:prSet/>
      <dgm:spPr>
        <a:solidFill>
          <a:srgbClr val="FF9900">
            <a:alpha val="90000"/>
          </a:srgbClr>
        </a:solidFill>
      </dgm:spPr>
      <dgm:t>
        <a:bodyPr/>
        <a:lstStyle/>
        <a:p>
          <a:r>
            <a:rPr lang="en-US" dirty="0" err="1" smtClean="0"/>
            <a:t>Menyetor</a:t>
          </a:r>
          <a:r>
            <a:rPr lang="en-US" dirty="0" smtClean="0"/>
            <a:t> PPN </a:t>
          </a:r>
          <a:r>
            <a:rPr lang="en-US" dirty="0" err="1" smtClean="0"/>
            <a:t>dan</a:t>
          </a:r>
          <a:r>
            <a:rPr lang="en-US" dirty="0" smtClean="0"/>
            <a:t> </a:t>
          </a:r>
          <a:r>
            <a:rPr lang="en-US" dirty="0" err="1" smtClean="0"/>
            <a:t>PPn</a:t>
          </a:r>
          <a:r>
            <a:rPr lang="en-US" dirty="0" smtClean="0"/>
            <a:t> BM yang </a:t>
          </a:r>
          <a:r>
            <a:rPr lang="en-US" dirty="0" err="1" smtClean="0"/>
            <a:t>terutang</a:t>
          </a:r>
          <a:endParaRPr lang="en-US" dirty="0"/>
        </a:p>
      </dgm:t>
    </dgm:pt>
    <dgm:pt modelId="{71707F9D-A886-42AF-8A81-C34962BC8255}" type="parTrans" cxnId="{389BFF13-73F2-4290-B920-98BA6CB497CF}">
      <dgm:prSet/>
      <dgm:spPr/>
      <dgm:t>
        <a:bodyPr/>
        <a:lstStyle/>
        <a:p>
          <a:endParaRPr lang="en-US"/>
        </a:p>
      </dgm:t>
    </dgm:pt>
    <dgm:pt modelId="{B825C7B9-98E5-4763-8523-EFCF74E6B6F7}" type="sibTrans" cxnId="{389BFF13-73F2-4290-B920-98BA6CB497CF}">
      <dgm:prSet/>
      <dgm:spPr/>
      <dgm:t>
        <a:bodyPr/>
        <a:lstStyle/>
        <a:p>
          <a:endParaRPr lang="en-US"/>
        </a:p>
      </dgm:t>
    </dgm:pt>
    <dgm:pt modelId="{F1013D30-C3CB-46C5-BFED-35CB879C66AB}">
      <dgm:prSet/>
      <dgm:spPr>
        <a:solidFill>
          <a:srgbClr val="66FFFF">
            <a:alpha val="90000"/>
          </a:srgbClr>
        </a:solidFill>
      </dgm:spPr>
      <dgm:t>
        <a:bodyPr/>
        <a:lstStyle/>
        <a:p>
          <a:r>
            <a:rPr lang="en-US" smtClean="0"/>
            <a:t>Melaporkan PPN dan PPn BM yang terutang</a:t>
          </a:r>
          <a:endParaRPr lang="en-US"/>
        </a:p>
      </dgm:t>
    </dgm:pt>
    <dgm:pt modelId="{A523F45A-9A9A-4BA6-81F6-1A8B755F3C86}" type="parTrans" cxnId="{AA26191B-33C5-4BD3-980D-46191476F987}">
      <dgm:prSet/>
      <dgm:spPr/>
      <dgm:t>
        <a:bodyPr/>
        <a:lstStyle/>
        <a:p>
          <a:endParaRPr lang="en-US"/>
        </a:p>
      </dgm:t>
    </dgm:pt>
    <dgm:pt modelId="{94AC65C9-5CBE-4BB0-BF65-FAD034FCEA6D}" type="sibTrans" cxnId="{AA26191B-33C5-4BD3-980D-46191476F987}">
      <dgm:prSet/>
      <dgm:spPr/>
      <dgm:t>
        <a:bodyPr/>
        <a:lstStyle/>
        <a:p>
          <a:endParaRPr lang="en-US"/>
        </a:p>
      </dgm:t>
    </dgm:pt>
    <dgm:pt modelId="{30059636-FAFB-4FCC-92AE-6A61A1B74C7B}" type="pres">
      <dgm:prSet presAssocID="{DF62569A-5818-4911-98D9-0DC06E077D34}" presName="diagram" presStyleCnt="0">
        <dgm:presLayoutVars>
          <dgm:chPref val="1"/>
          <dgm:dir/>
          <dgm:animOne val="branch"/>
          <dgm:animLvl val="lvl"/>
          <dgm:resizeHandles/>
        </dgm:presLayoutVars>
      </dgm:prSet>
      <dgm:spPr/>
      <dgm:t>
        <a:bodyPr/>
        <a:lstStyle/>
        <a:p>
          <a:endParaRPr lang="en-US"/>
        </a:p>
      </dgm:t>
    </dgm:pt>
    <dgm:pt modelId="{C8C818B9-30CD-4689-8128-2FF1CC0687D9}" type="pres">
      <dgm:prSet presAssocID="{E448F622-9FD4-41D4-8E0B-39C131156310}" presName="root" presStyleCnt="0"/>
      <dgm:spPr/>
    </dgm:pt>
    <dgm:pt modelId="{F047EC8F-77E2-4279-BCE9-B6065E0E0EAA}" type="pres">
      <dgm:prSet presAssocID="{E448F622-9FD4-41D4-8E0B-39C131156310}" presName="rootComposite" presStyleCnt="0"/>
      <dgm:spPr/>
    </dgm:pt>
    <dgm:pt modelId="{DBD2E481-89A5-4BD7-83ED-CAAF8590A0D3}" type="pres">
      <dgm:prSet presAssocID="{E448F622-9FD4-41D4-8E0B-39C131156310}" presName="rootText" presStyleLbl="node1" presStyleIdx="0" presStyleCnt="1" custScaleX="495312" custScaleY="136958"/>
      <dgm:spPr/>
      <dgm:t>
        <a:bodyPr/>
        <a:lstStyle/>
        <a:p>
          <a:endParaRPr lang="en-US"/>
        </a:p>
      </dgm:t>
    </dgm:pt>
    <dgm:pt modelId="{644AC7DD-91AA-4AB5-AE07-E87B8ACD24E4}" type="pres">
      <dgm:prSet presAssocID="{E448F622-9FD4-41D4-8E0B-39C131156310}" presName="rootConnector" presStyleLbl="node1" presStyleIdx="0" presStyleCnt="1"/>
      <dgm:spPr/>
      <dgm:t>
        <a:bodyPr/>
        <a:lstStyle/>
        <a:p>
          <a:endParaRPr lang="en-US"/>
        </a:p>
      </dgm:t>
    </dgm:pt>
    <dgm:pt modelId="{2FF75F29-C2BC-4510-985D-1837840E484E}" type="pres">
      <dgm:prSet presAssocID="{E448F622-9FD4-41D4-8E0B-39C131156310}" presName="childShape" presStyleCnt="0"/>
      <dgm:spPr/>
    </dgm:pt>
    <dgm:pt modelId="{B8F21113-9D88-4029-99FE-ACC3E8396256}" type="pres">
      <dgm:prSet presAssocID="{9AA926D6-0492-4524-9FBC-DC0D1C997064}" presName="Name13" presStyleLbl="parChTrans1D2" presStyleIdx="0" presStyleCnt="4"/>
      <dgm:spPr/>
      <dgm:t>
        <a:bodyPr/>
        <a:lstStyle/>
        <a:p>
          <a:endParaRPr lang="en-US"/>
        </a:p>
      </dgm:t>
    </dgm:pt>
    <dgm:pt modelId="{5109D214-6782-48CC-A706-B8AD3C8BB3EC}" type="pres">
      <dgm:prSet presAssocID="{77A3B939-C5A3-48BD-8272-BCC8CC305E9B}" presName="childText" presStyleLbl="bgAcc1" presStyleIdx="0" presStyleCnt="4" custScaleX="344494">
        <dgm:presLayoutVars>
          <dgm:bulletEnabled val="1"/>
        </dgm:presLayoutVars>
      </dgm:prSet>
      <dgm:spPr/>
      <dgm:t>
        <a:bodyPr/>
        <a:lstStyle/>
        <a:p>
          <a:endParaRPr lang="en-US"/>
        </a:p>
      </dgm:t>
    </dgm:pt>
    <dgm:pt modelId="{F35AE290-53E3-4B8B-8883-F7D43835F5C1}" type="pres">
      <dgm:prSet presAssocID="{44089652-4F22-434C-AAFB-7DB68A4C5143}" presName="Name13" presStyleLbl="parChTrans1D2" presStyleIdx="1" presStyleCnt="4"/>
      <dgm:spPr/>
      <dgm:t>
        <a:bodyPr/>
        <a:lstStyle/>
        <a:p>
          <a:endParaRPr lang="en-US"/>
        </a:p>
      </dgm:t>
    </dgm:pt>
    <dgm:pt modelId="{C66F9C0F-1479-4BD4-AA07-194D762575DD}" type="pres">
      <dgm:prSet presAssocID="{0C7613BC-FE7C-431C-8BA2-7308C414A9DD}" presName="childText" presStyleLbl="bgAcc1" presStyleIdx="1" presStyleCnt="4" custScaleX="347321">
        <dgm:presLayoutVars>
          <dgm:bulletEnabled val="1"/>
        </dgm:presLayoutVars>
      </dgm:prSet>
      <dgm:spPr/>
      <dgm:t>
        <a:bodyPr/>
        <a:lstStyle/>
        <a:p>
          <a:endParaRPr lang="en-US"/>
        </a:p>
      </dgm:t>
    </dgm:pt>
    <dgm:pt modelId="{A089ECC3-8BFA-45F8-BE73-1E6B2B8F988C}" type="pres">
      <dgm:prSet presAssocID="{71707F9D-A886-42AF-8A81-C34962BC8255}" presName="Name13" presStyleLbl="parChTrans1D2" presStyleIdx="2" presStyleCnt="4"/>
      <dgm:spPr/>
      <dgm:t>
        <a:bodyPr/>
        <a:lstStyle/>
        <a:p>
          <a:endParaRPr lang="en-US"/>
        </a:p>
      </dgm:t>
    </dgm:pt>
    <dgm:pt modelId="{F30101B1-8F05-4678-B008-ADFAC8F98538}" type="pres">
      <dgm:prSet presAssocID="{7C89C6C6-24FF-4257-BC3A-7BA9C5CA98C5}" presName="childText" presStyleLbl="bgAcc1" presStyleIdx="2" presStyleCnt="4" custScaleX="347321">
        <dgm:presLayoutVars>
          <dgm:bulletEnabled val="1"/>
        </dgm:presLayoutVars>
      </dgm:prSet>
      <dgm:spPr/>
      <dgm:t>
        <a:bodyPr/>
        <a:lstStyle/>
        <a:p>
          <a:endParaRPr lang="en-US"/>
        </a:p>
      </dgm:t>
    </dgm:pt>
    <dgm:pt modelId="{DAE618D4-ECB2-428F-A6B0-D9A12D0C596F}" type="pres">
      <dgm:prSet presAssocID="{A523F45A-9A9A-4BA6-81F6-1A8B755F3C86}" presName="Name13" presStyleLbl="parChTrans1D2" presStyleIdx="3" presStyleCnt="4"/>
      <dgm:spPr/>
      <dgm:t>
        <a:bodyPr/>
        <a:lstStyle/>
        <a:p>
          <a:endParaRPr lang="en-US"/>
        </a:p>
      </dgm:t>
    </dgm:pt>
    <dgm:pt modelId="{A06EB1B0-A9F8-4007-99AC-501A0CCF114A}" type="pres">
      <dgm:prSet presAssocID="{F1013D30-C3CB-46C5-BFED-35CB879C66AB}" presName="childText" presStyleLbl="bgAcc1" presStyleIdx="3" presStyleCnt="4" custScaleX="352790">
        <dgm:presLayoutVars>
          <dgm:bulletEnabled val="1"/>
        </dgm:presLayoutVars>
      </dgm:prSet>
      <dgm:spPr/>
      <dgm:t>
        <a:bodyPr/>
        <a:lstStyle/>
        <a:p>
          <a:endParaRPr lang="en-US"/>
        </a:p>
      </dgm:t>
    </dgm:pt>
  </dgm:ptLst>
  <dgm:cxnLst>
    <dgm:cxn modelId="{02FB292C-E974-4F5E-A14A-C2ADF4C199F8}" type="presOf" srcId="{9AA926D6-0492-4524-9FBC-DC0D1C997064}" destId="{B8F21113-9D88-4029-99FE-ACC3E8396256}" srcOrd="0" destOrd="0" presId="urn:microsoft.com/office/officeart/2005/8/layout/hierarchy3"/>
    <dgm:cxn modelId="{76A94F83-F4C8-4B48-B55C-05925F6C3D5D}" srcId="{E448F622-9FD4-41D4-8E0B-39C131156310}" destId="{77A3B939-C5A3-48BD-8272-BCC8CC305E9B}" srcOrd="0" destOrd="0" parTransId="{9AA926D6-0492-4524-9FBC-DC0D1C997064}" sibTransId="{5E131E3E-4BDC-4D65-9982-203903AAC5FB}"/>
    <dgm:cxn modelId="{2E88FF57-C744-413B-B147-61695C71EC8F}" srcId="{DF62569A-5818-4911-98D9-0DC06E077D34}" destId="{E448F622-9FD4-41D4-8E0B-39C131156310}" srcOrd="0" destOrd="0" parTransId="{6382EEEC-91A7-40C8-A88C-D402EB57078A}" sibTransId="{AE81863B-2D51-4CBC-A111-C2FC6A7B08B2}"/>
    <dgm:cxn modelId="{9DF92226-5B14-4223-B3BF-FC23D9412EB3}" type="presOf" srcId="{77A3B939-C5A3-48BD-8272-BCC8CC305E9B}" destId="{5109D214-6782-48CC-A706-B8AD3C8BB3EC}" srcOrd="0" destOrd="0" presId="urn:microsoft.com/office/officeart/2005/8/layout/hierarchy3"/>
    <dgm:cxn modelId="{F70F098E-FF81-43B6-BA7C-E7864C9E10D6}" type="presOf" srcId="{F1013D30-C3CB-46C5-BFED-35CB879C66AB}" destId="{A06EB1B0-A9F8-4007-99AC-501A0CCF114A}" srcOrd="0" destOrd="0" presId="urn:microsoft.com/office/officeart/2005/8/layout/hierarchy3"/>
    <dgm:cxn modelId="{EADDCCCE-74AC-4504-B72F-4666FE02B565}" type="presOf" srcId="{DF62569A-5818-4911-98D9-0DC06E077D34}" destId="{30059636-FAFB-4FCC-92AE-6A61A1B74C7B}" srcOrd="0" destOrd="0" presId="urn:microsoft.com/office/officeart/2005/8/layout/hierarchy3"/>
    <dgm:cxn modelId="{0D231DA5-473C-406F-A5D5-C1B9C456626A}" type="presOf" srcId="{0C7613BC-FE7C-431C-8BA2-7308C414A9DD}" destId="{C66F9C0F-1479-4BD4-AA07-194D762575DD}" srcOrd="0" destOrd="0" presId="urn:microsoft.com/office/officeart/2005/8/layout/hierarchy3"/>
    <dgm:cxn modelId="{AA26191B-33C5-4BD3-980D-46191476F987}" srcId="{E448F622-9FD4-41D4-8E0B-39C131156310}" destId="{F1013D30-C3CB-46C5-BFED-35CB879C66AB}" srcOrd="3" destOrd="0" parTransId="{A523F45A-9A9A-4BA6-81F6-1A8B755F3C86}" sibTransId="{94AC65C9-5CBE-4BB0-BF65-FAD034FCEA6D}"/>
    <dgm:cxn modelId="{FD1A7ED7-A212-4433-BC7C-4F6B6CD0F0C3}" type="presOf" srcId="{71707F9D-A886-42AF-8A81-C34962BC8255}" destId="{A089ECC3-8BFA-45F8-BE73-1E6B2B8F988C}" srcOrd="0" destOrd="0" presId="urn:microsoft.com/office/officeart/2005/8/layout/hierarchy3"/>
    <dgm:cxn modelId="{389BFF13-73F2-4290-B920-98BA6CB497CF}" srcId="{E448F622-9FD4-41D4-8E0B-39C131156310}" destId="{7C89C6C6-24FF-4257-BC3A-7BA9C5CA98C5}" srcOrd="2" destOrd="0" parTransId="{71707F9D-A886-42AF-8A81-C34962BC8255}" sibTransId="{B825C7B9-98E5-4763-8523-EFCF74E6B6F7}"/>
    <dgm:cxn modelId="{3E612682-E080-412F-AE7E-30050589E6EF}" type="presOf" srcId="{E448F622-9FD4-41D4-8E0B-39C131156310}" destId="{644AC7DD-91AA-4AB5-AE07-E87B8ACD24E4}" srcOrd="1" destOrd="0" presId="urn:microsoft.com/office/officeart/2005/8/layout/hierarchy3"/>
    <dgm:cxn modelId="{3B337D4D-0A2F-479C-B934-4779F21C73B1}" type="presOf" srcId="{A523F45A-9A9A-4BA6-81F6-1A8B755F3C86}" destId="{DAE618D4-ECB2-428F-A6B0-D9A12D0C596F}" srcOrd="0" destOrd="0" presId="urn:microsoft.com/office/officeart/2005/8/layout/hierarchy3"/>
    <dgm:cxn modelId="{2345FA42-67A7-4437-B70A-B3C542B26B63}" type="presOf" srcId="{E448F622-9FD4-41D4-8E0B-39C131156310}" destId="{DBD2E481-89A5-4BD7-83ED-CAAF8590A0D3}" srcOrd="0" destOrd="0" presId="urn:microsoft.com/office/officeart/2005/8/layout/hierarchy3"/>
    <dgm:cxn modelId="{EF313C19-6EA6-4CCA-80B5-7E39D1F36387}" srcId="{E448F622-9FD4-41D4-8E0B-39C131156310}" destId="{0C7613BC-FE7C-431C-8BA2-7308C414A9DD}" srcOrd="1" destOrd="0" parTransId="{44089652-4F22-434C-AAFB-7DB68A4C5143}" sibTransId="{5D784A14-8BB6-482F-8677-A1DA96D1A523}"/>
    <dgm:cxn modelId="{16A3FF1D-D061-4DD3-AC7B-1F334C308D12}" type="presOf" srcId="{7C89C6C6-24FF-4257-BC3A-7BA9C5CA98C5}" destId="{F30101B1-8F05-4678-B008-ADFAC8F98538}" srcOrd="0" destOrd="0" presId="urn:microsoft.com/office/officeart/2005/8/layout/hierarchy3"/>
    <dgm:cxn modelId="{68B34148-103A-4A46-B9A9-939D6EB603BB}" type="presOf" srcId="{44089652-4F22-434C-AAFB-7DB68A4C5143}" destId="{F35AE290-53E3-4B8B-8883-F7D43835F5C1}" srcOrd="0" destOrd="0" presId="urn:microsoft.com/office/officeart/2005/8/layout/hierarchy3"/>
    <dgm:cxn modelId="{F67DBBAC-C8F7-451F-987F-7508B20985CB}" type="presParOf" srcId="{30059636-FAFB-4FCC-92AE-6A61A1B74C7B}" destId="{C8C818B9-30CD-4689-8128-2FF1CC0687D9}" srcOrd="0" destOrd="0" presId="urn:microsoft.com/office/officeart/2005/8/layout/hierarchy3"/>
    <dgm:cxn modelId="{D13557B6-E079-4717-BE32-A747A1B78C0D}" type="presParOf" srcId="{C8C818B9-30CD-4689-8128-2FF1CC0687D9}" destId="{F047EC8F-77E2-4279-BCE9-B6065E0E0EAA}" srcOrd="0" destOrd="0" presId="urn:microsoft.com/office/officeart/2005/8/layout/hierarchy3"/>
    <dgm:cxn modelId="{EF18D850-0ACB-4D4D-969E-55BA912A66F2}" type="presParOf" srcId="{F047EC8F-77E2-4279-BCE9-B6065E0E0EAA}" destId="{DBD2E481-89A5-4BD7-83ED-CAAF8590A0D3}" srcOrd="0" destOrd="0" presId="urn:microsoft.com/office/officeart/2005/8/layout/hierarchy3"/>
    <dgm:cxn modelId="{4F115D4F-3C60-4B76-AD05-6BD88AD6391A}" type="presParOf" srcId="{F047EC8F-77E2-4279-BCE9-B6065E0E0EAA}" destId="{644AC7DD-91AA-4AB5-AE07-E87B8ACD24E4}" srcOrd="1" destOrd="0" presId="urn:microsoft.com/office/officeart/2005/8/layout/hierarchy3"/>
    <dgm:cxn modelId="{50C2810B-2474-4DBA-99CD-1F4027A5B4AF}" type="presParOf" srcId="{C8C818B9-30CD-4689-8128-2FF1CC0687D9}" destId="{2FF75F29-C2BC-4510-985D-1837840E484E}" srcOrd="1" destOrd="0" presId="urn:microsoft.com/office/officeart/2005/8/layout/hierarchy3"/>
    <dgm:cxn modelId="{65E3DC5D-6E4F-4077-B5FF-536E155A1573}" type="presParOf" srcId="{2FF75F29-C2BC-4510-985D-1837840E484E}" destId="{B8F21113-9D88-4029-99FE-ACC3E8396256}" srcOrd="0" destOrd="0" presId="urn:microsoft.com/office/officeart/2005/8/layout/hierarchy3"/>
    <dgm:cxn modelId="{17371DC2-DFC4-4089-A3AA-A3B11932A9CC}" type="presParOf" srcId="{2FF75F29-C2BC-4510-985D-1837840E484E}" destId="{5109D214-6782-48CC-A706-B8AD3C8BB3EC}" srcOrd="1" destOrd="0" presId="urn:microsoft.com/office/officeart/2005/8/layout/hierarchy3"/>
    <dgm:cxn modelId="{49B906DF-6DD2-45F9-B2A9-813AAD81DBF7}" type="presParOf" srcId="{2FF75F29-C2BC-4510-985D-1837840E484E}" destId="{F35AE290-53E3-4B8B-8883-F7D43835F5C1}" srcOrd="2" destOrd="0" presId="urn:microsoft.com/office/officeart/2005/8/layout/hierarchy3"/>
    <dgm:cxn modelId="{FE8C2BE6-310C-4FCE-A0D5-301AC3BF847D}" type="presParOf" srcId="{2FF75F29-C2BC-4510-985D-1837840E484E}" destId="{C66F9C0F-1479-4BD4-AA07-194D762575DD}" srcOrd="3" destOrd="0" presId="urn:microsoft.com/office/officeart/2005/8/layout/hierarchy3"/>
    <dgm:cxn modelId="{6D4996CD-E6CD-4B48-9823-787DC13BD735}" type="presParOf" srcId="{2FF75F29-C2BC-4510-985D-1837840E484E}" destId="{A089ECC3-8BFA-45F8-BE73-1E6B2B8F988C}" srcOrd="4" destOrd="0" presId="urn:microsoft.com/office/officeart/2005/8/layout/hierarchy3"/>
    <dgm:cxn modelId="{28B3C07D-8D1D-49A3-A16D-AB327A3C0597}" type="presParOf" srcId="{2FF75F29-C2BC-4510-985D-1837840E484E}" destId="{F30101B1-8F05-4678-B008-ADFAC8F98538}" srcOrd="5" destOrd="0" presId="urn:microsoft.com/office/officeart/2005/8/layout/hierarchy3"/>
    <dgm:cxn modelId="{D845BB99-7615-4487-ABC7-43D8FBED8970}" type="presParOf" srcId="{2FF75F29-C2BC-4510-985D-1837840E484E}" destId="{DAE618D4-ECB2-428F-A6B0-D9A12D0C596F}" srcOrd="6" destOrd="0" presId="urn:microsoft.com/office/officeart/2005/8/layout/hierarchy3"/>
    <dgm:cxn modelId="{3EF117B1-6764-4256-AD2A-05562ECE1E53}" type="presParOf" srcId="{2FF75F29-C2BC-4510-985D-1837840E484E}" destId="{A06EB1B0-A9F8-4007-99AC-501A0CCF114A}"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D084B5-47BF-4DD2-BC3B-90AC0131CAD3}" type="doc">
      <dgm:prSet loTypeId="urn:microsoft.com/office/officeart/2005/8/layout/vList3#2" loCatId="list" qsTypeId="urn:microsoft.com/office/officeart/2005/8/quickstyle/simple1" qsCatId="simple" csTypeId="urn:microsoft.com/office/officeart/2005/8/colors/accent1_2" csCatId="accent1" phldr="1"/>
      <dgm:spPr/>
    </dgm:pt>
    <dgm:pt modelId="{C4883AF1-AC81-4286-A7DD-9B0541A10321}">
      <dgm:prSet phldrT="[Text]"/>
      <dgm:spPr>
        <a:solidFill>
          <a:srgbClr val="00B050"/>
        </a:solidFill>
        <a:ln>
          <a:solidFill>
            <a:schemeClr val="tx1"/>
          </a:solidFill>
        </a:ln>
      </dgm:spPr>
      <dgm:t>
        <a:bodyPr/>
        <a:lstStyle/>
        <a:p>
          <a:r>
            <a:rPr lang="en-US" dirty="0" err="1" smtClean="0">
              <a:solidFill>
                <a:schemeClr val="tx1"/>
              </a:solidFill>
            </a:rPr>
            <a:t>Pengertian</a:t>
          </a:r>
          <a:r>
            <a:rPr lang="en-US" dirty="0" smtClean="0">
              <a:solidFill>
                <a:schemeClr val="tx1"/>
              </a:solidFill>
            </a:rPr>
            <a:t> PPN</a:t>
          </a:r>
          <a:endParaRPr lang="en-US" dirty="0">
            <a:solidFill>
              <a:schemeClr val="tx1"/>
            </a:solidFill>
          </a:endParaRPr>
        </a:p>
      </dgm:t>
    </dgm:pt>
    <dgm:pt modelId="{5FF67996-4F64-4E0B-AD16-2FCC0504BFDD}" type="parTrans" cxnId="{8567C8EC-746E-4B09-8E73-FACE3AB0DC56}">
      <dgm:prSet/>
      <dgm:spPr/>
      <dgm:t>
        <a:bodyPr/>
        <a:lstStyle/>
        <a:p>
          <a:endParaRPr lang="en-US"/>
        </a:p>
      </dgm:t>
    </dgm:pt>
    <dgm:pt modelId="{D83A5D62-7198-4CF8-9414-1F8D01653417}" type="sibTrans" cxnId="{8567C8EC-746E-4B09-8E73-FACE3AB0DC56}">
      <dgm:prSet/>
      <dgm:spPr/>
      <dgm:t>
        <a:bodyPr/>
        <a:lstStyle/>
        <a:p>
          <a:endParaRPr lang="en-US"/>
        </a:p>
      </dgm:t>
    </dgm:pt>
    <dgm:pt modelId="{718F5F37-41D9-46B4-94ED-0BEAA6566738}">
      <dgm:prSet phldrT="[Text]"/>
      <dgm:spPr>
        <a:solidFill>
          <a:srgbClr val="7030A0"/>
        </a:solidFill>
        <a:ln>
          <a:solidFill>
            <a:schemeClr val="tx1"/>
          </a:solidFill>
        </a:ln>
      </dgm:spPr>
      <dgm:t>
        <a:bodyPr/>
        <a:lstStyle/>
        <a:p>
          <a:r>
            <a:rPr lang="en-US" dirty="0" err="1" smtClean="0">
              <a:solidFill>
                <a:schemeClr val="tx1"/>
              </a:solidFill>
            </a:rPr>
            <a:t>Dasar</a:t>
          </a:r>
          <a:r>
            <a:rPr lang="en-US" dirty="0" smtClean="0">
              <a:solidFill>
                <a:schemeClr val="tx1"/>
              </a:solidFill>
            </a:rPr>
            <a:t> </a:t>
          </a:r>
          <a:r>
            <a:rPr lang="en-US" dirty="0" err="1" smtClean="0">
              <a:solidFill>
                <a:schemeClr val="tx1"/>
              </a:solidFill>
            </a:rPr>
            <a:t>Pengenaan</a:t>
          </a:r>
          <a:r>
            <a:rPr lang="en-US" dirty="0" smtClean="0">
              <a:solidFill>
                <a:schemeClr val="tx1"/>
              </a:solidFill>
            </a:rPr>
            <a:t> </a:t>
          </a:r>
          <a:r>
            <a:rPr lang="en-US" dirty="0" err="1" smtClean="0">
              <a:solidFill>
                <a:schemeClr val="tx1"/>
              </a:solidFill>
            </a:rPr>
            <a:t>Pajak</a:t>
          </a:r>
          <a:endParaRPr lang="en-US" dirty="0">
            <a:solidFill>
              <a:schemeClr val="tx1"/>
            </a:solidFill>
          </a:endParaRPr>
        </a:p>
      </dgm:t>
    </dgm:pt>
    <dgm:pt modelId="{C5B0FC84-352C-4C41-B4CD-7A52ECB3A685}" type="parTrans" cxnId="{4A89363E-CEA3-4AAD-BA42-A5255E60B066}">
      <dgm:prSet/>
      <dgm:spPr/>
      <dgm:t>
        <a:bodyPr/>
        <a:lstStyle/>
        <a:p>
          <a:endParaRPr lang="en-US"/>
        </a:p>
      </dgm:t>
    </dgm:pt>
    <dgm:pt modelId="{1BC230F6-6A85-42A2-B5A8-57DBB8DAC520}" type="sibTrans" cxnId="{4A89363E-CEA3-4AAD-BA42-A5255E60B066}">
      <dgm:prSet/>
      <dgm:spPr/>
      <dgm:t>
        <a:bodyPr/>
        <a:lstStyle/>
        <a:p>
          <a:endParaRPr lang="en-US"/>
        </a:p>
      </dgm:t>
    </dgm:pt>
    <dgm:pt modelId="{F4A59D3C-537C-4578-9446-9839B4423F40}">
      <dgm:prSet phldrT="[Text]"/>
      <dgm:spPr>
        <a:solidFill>
          <a:srgbClr val="FFFF00"/>
        </a:solidFill>
        <a:ln>
          <a:solidFill>
            <a:schemeClr val="tx1"/>
          </a:solidFill>
        </a:ln>
      </dgm:spPr>
      <dgm:t>
        <a:bodyPr/>
        <a:lstStyle/>
        <a:p>
          <a:r>
            <a:rPr lang="en-US" dirty="0" err="1" smtClean="0">
              <a:solidFill>
                <a:schemeClr val="tx1"/>
              </a:solidFill>
            </a:rPr>
            <a:t>Pelaporan</a:t>
          </a:r>
          <a:r>
            <a:rPr lang="en-US" dirty="0" smtClean="0">
              <a:solidFill>
                <a:schemeClr val="tx1"/>
              </a:solidFill>
            </a:rPr>
            <a:t> PPN</a:t>
          </a:r>
          <a:endParaRPr lang="en-US" dirty="0">
            <a:solidFill>
              <a:schemeClr val="tx1"/>
            </a:solidFill>
          </a:endParaRPr>
        </a:p>
      </dgm:t>
    </dgm:pt>
    <dgm:pt modelId="{198E1864-38D8-4D2A-9FCE-2854CC3F07CB}" type="parTrans" cxnId="{385B042F-3A5B-4FEE-8161-6676C84412B2}">
      <dgm:prSet/>
      <dgm:spPr/>
      <dgm:t>
        <a:bodyPr/>
        <a:lstStyle/>
        <a:p>
          <a:endParaRPr lang="en-US"/>
        </a:p>
      </dgm:t>
    </dgm:pt>
    <dgm:pt modelId="{5BDFC643-FBAB-47EC-B963-30EF5FD0CE8F}" type="sibTrans" cxnId="{385B042F-3A5B-4FEE-8161-6676C84412B2}">
      <dgm:prSet/>
      <dgm:spPr/>
      <dgm:t>
        <a:bodyPr/>
        <a:lstStyle/>
        <a:p>
          <a:endParaRPr lang="en-US"/>
        </a:p>
      </dgm:t>
    </dgm:pt>
    <dgm:pt modelId="{1F9AB11D-3A48-45B4-B169-C271F753DDC2}">
      <dgm:prSet/>
      <dgm:spPr>
        <a:solidFill>
          <a:srgbClr val="FF0000"/>
        </a:solidFill>
        <a:ln>
          <a:solidFill>
            <a:schemeClr val="tx1"/>
          </a:solidFill>
        </a:ln>
      </dgm:spPr>
      <dgm:t>
        <a:bodyPr/>
        <a:lstStyle/>
        <a:p>
          <a:r>
            <a:rPr lang="en-US" dirty="0" err="1" smtClean="0">
              <a:solidFill>
                <a:schemeClr val="tx1"/>
              </a:solidFill>
            </a:rPr>
            <a:t>Objek</a:t>
          </a:r>
          <a:r>
            <a:rPr lang="en-US" dirty="0" smtClean="0">
              <a:solidFill>
                <a:schemeClr val="tx1"/>
              </a:solidFill>
            </a:rPr>
            <a:t> PPN</a:t>
          </a:r>
          <a:endParaRPr lang="en-US" dirty="0">
            <a:solidFill>
              <a:schemeClr val="tx1"/>
            </a:solidFill>
          </a:endParaRPr>
        </a:p>
      </dgm:t>
    </dgm:pt>
    <dgm:pt modelId="{9B427C3C-16B2-4170-99C0-E4EA64CAA44F}" type="parTrans" cxnId="{0B2A745D-9164-4F28-8D3D-13FF8A83F8D8}">
      <dgm:prSet/>
      <dgm:spPr/>
      <dgm:t>
        <a:bodyPr/>
        <a:lstStyle/>
        <a:p>
          <a:endParaRPr lang="en-US"/>
        </a:p>
      </dgm:t>
    </dgm:pt>
    <dgm:pt modelId="{0573FD3F-2907-467A-BB7B-488DA1F1487D}" type="sibTrans" cxnId="{0B2A745D-9164-4F28-8D3D-13FF8A83F8D8}">
      <dgm:prSet/>
      <dgm:spPr/>
      <dgm:t>
        <a:bodyPr/>
        <a:lstStyle/>
        <a:p>
          <a:endParaRPr lang="en-US"/>
        </a:p>
      </dgm:t>
    </dgm:pt>
    <dgm:pt modelId="{22D734A8-E874-494A-A062-A84B59B3448B}">
      <dgm:prSet/>
      <dgm:spPr>
        <a:solidFill>
          <a:srgbClr val="FF9900"/>
        </a:solidFill>
        <a:ln>
          <a:solidFill>
            <a:schemeClr val="tx1"/>
          </a:solidFill>
        </a:ln>
      </dgm:spPr>
      <dgm:t>
        <a:bodyPr/>
        <a:lstStyle/>
        <a:p>
          <a:r>
            <a:rPr lang="en-US" dirty="0" err="1" smtClean="0">
              <a:solidFill>
                <a:schemeClr val="tx1"/>
              </a:solidFill>
            </a:rPr>
            <a:t>Subjek</a:t>
          </a:r>
          <a:r>
            <a:rPr lang="en-US" dirty="0" smtClean="0">
              <a:solidFill>
                <a:schemeClr val="tx1"/>
              </a:solidFill>
            </a:rPr>
            <a:t> PPN</a:t>
          </a:r>
          <a:endParaRPr lang="en-US" dirty="0">
            <a:solidFill>
              <a:schemeClr val="tx1"/>
            </a:solidFill>
          </a:endParaRPr>
        </a:p>
      </dgm:t>
    </dgm:pt>
    <dgm:pt modelId="{85206C83-5C92-4E56-80FF-970F5B824ABF}" type="parTrans" cxnId="{07655C02-B614-445C-9A72-1333504792D1}">
      <dgm:prSet/>
      <dgm:spPr/>
      <dgm:t>
        <a:bodyPr/>
        <a:lstStyle/>
        <a:p>
          <a:endParaRPr lang="en-US"/>
        </a:p>
      </dgm:t>
    </dgm:pt>
    <dgm:pt modelId="{5ED27A33-54DB-48C1-83C6-DA7D6485AF8F}" type="sibTrans" cxnId="{07655C02-B614-445C-9A72-1333504792D1}">
      <dgm:prSet/>
      <dgm:spPr/>
      <dgm:t>
        <a:bodyPr/>
        <a:lstStyle/>
        <a:p>
          <a:endParaRPr lang="en-US"/>
        </a:p>
      </dgm:t>
    </dgm:pt>
    <dgm:pt modelId="{F4F42070-18B3-4B59-AAAF-EA4ADE134120}">
      <dgm:prSet/>
      <dgm:spPr>
        <a:solidFill>
          <a:srgbClr val="66FFFF"/>
        </a:solidFill>
        <a:ln>
          <a:solidFill>
            <a:schemeClr val="tx1"/>
          </a:solidFill>
        </a:ln>
      </dgm:spPr>
      <dgm:t>
        <a:bodyPr/>
        <a:lstStyle/>
        <a:p>
          <a:r>
            <a:rPr lang="en-US" dirty="0" err="1" smtClean="0">
              <a:solidFill>
                <a:schemeClr val="tx1"/>
              </a:solidFill>
            </a:rPr>
            <a:t>Faktur</a:t>
          </a:r>
          <a:r>
            <a:rPr lang="en-US" dirty="0" smtClean="0">
              <a:solidFill>
                <a:schemeClr val="tx1"/>
              </a:solidFill>
            </a:rPr>
            <a:t> </a:t>
          </a:r>
          <a:r>
            <a:rPr lang="en-US" dirty="0" err="1" smtClean="0">
              <a:solidFill>
                <a:schemeClr val="tx1"/>
              </a:solidFill>
            </a:rPr>
            <a:t>Pajak</a:t>
          </a:r>
          <a:endParaRPr lang="en-US" dirty="0">
            <a:solidFill>
              <a:schemeClr val="tx1"/>
            </a:solidFill>
          </a:endParaRPr>
        </a:p>
      </dgm:t>
    </dgm:pt>
    <dgm:pt modelId="{68360156-1F8E-48A9-BF3E-183E85C33B4D}" type="parTrans" cxnId="{51E07390-0791-480D-8280-C1D8E92E3F35}">
      <dgm:prSet/>
      <dgm:spPr/>
      <dgm:t>
        <a:bodyPr/>
        <a:lstStyle/>
        <a:p>
          <a:endParaRPr lang="en-US"/>
        </a:p>
      </dgm:t>
    </dgm:pt>
    <dgm:pt modelId="{7FE22F20-4483-4EB3-ABD4-9E32C1812689}" type="sibTrans" cxnId="{51E07390-0791-480D-8280-C1D8E92E3F35}">
      <dgm:prSet/>
      <dgm:spPr/>
      <dgm:t>
        <a:bodyPr/>
        <a:lstStyle/>
        <a:p>
          <a:endParaRPr lang="en-US"/>
        </a:p>
      </dgm:t>
    </dgm:pt>
    <dgm:pt modelId="{A2DEFB28-F2A2-404B-8D82-595515FE396F}">
      <dgm:prSet/>
      <dgm:spPr>
        <a:solidFill>
          <a:srgbClr val="FFC000"/>
        </a:solidFill>
        <a:ln>
          <a:solidFill>
            <a:schemeClr val="tx1"/>
          </a:solidFill>
        </a:ln>
      </dgm:spPr>
      <dgm:t>
        <a:bodyPr/>
        <a:lstStyle/>
        <a:p>
          <a:r>
            <a:rPr lang="en-US" dirty="0" err="1" smtClean="0">
              <a:solidFill>
                <a:schemeClr val="tx1"/>
              </a:solidFill>
            </a:rPr>
            <a:t>Saat</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Tempat</a:t>
          </a:r>
          <a:r>
            <a:rPr lang="en-US" dirty="0" smtClean="0">
              <a:solidFill>
                <a:schemeClr val="tx1"/>
              </a:solidFill>
            </a:rPr>
            <a:t> </a:t>
          </a:r>
          <a:r>
            <a:rPr lang="en-US" dirty="0" err="1" smtClean="0">
              <a:solidFill>
                <a:schemeClr val="tx1"/>
              </a:solidFill>
            </a:rPr>
            <a:t>Terutang</a:t>
          </a:r>
          <a:r>
            <a:rPr lang="en-US" dirty="0" smtClean="0">
              <a:solidFill>
                <a:schemeClr val="tx1"/>
              </a:solidFill>
            </a:rPr>
            <a:t> </a:t>
          </a:r>
          <a:endParaRPr lang="en-US" dirty="0">
            <a:solidFill>
              <a:schemeClr val="tx1"/>
            </a:solidFill>
          </a:endParaRPr>
        </a:p>
      </dgm:t>
    </dgm:pt>
    <dgm:pt modelId="{C5B633EF-0472-4C15-B4C7-A23C5EB7667A}" type="parTrans" cxnId="{22A3CA72-9553-44EF-90BD-6A734ACBA6F6}">
      <dgm:prSet/>
      <dgm:spPr/>
      <dgm:t>
        <a:bodyPr/>
        <a:lstStyle/>
        <a:p>
          <a:endParaRPr lang="en-US"/>
        </a:p>
      </dgm:t>
    </dgm:pt>
    <dgm:pt modelId="{425C29FF-703C-4A75-B054-B5A5C0CAC7F2}" type="sibTrans" cxnId="{22A3CA72-9553-44EF-90BD-6A734ACBA6F6}">
      <dgm:prSet/>
      <dgm:spPr/>
      <dgm:t>
        <a:bodyPr/>
        <a:lstStyle/>
        <a:p>
          <a:endParaRPr lang="en-US"/>
        </a:p>
      </dgm:t>
    </dgm:pt>
    <dgm:pt modelId="{4CF31C55-72A1-4CDE-851A-9BF68E2C8DC0}">
      <dgm:prSet/>
      <dgm:spPr>
        <a:solidFill>
          <a:srgbClr val="FFC000"/>
        </a:solidFill>
        <a:ln>
          <a:solidFill>
            <a:schemeClr val="tx1"/>
          </a:solidFill>
        </a:ln>
      </dgm:spPr>
      <dgm:t>
        <a:bodyPr/>
        <a:lstStyle/>
        <a:p>
          <a:r>
            <a:rPr lang="en-US" dirty="0" err="1" smtClean="0">
              <a:solidFill>
                <a:schemeClr val="tx1"/>
              </a:solidFill>
            </a:rPr>
            <a:t>Restitusi</a:t>
          </a:r>
          <a:endParaRPr lang="en-US" dirty="0">
            <a:solidFill>
              <a:schemeClr val="tx1"/>
            </a:solidFill>
          </a:endParaRPr>
        </a:p>
      </dgm:t>
    </dgm:pt>
    <dgm:pt modelId="{472107A9-7932-48C2-9A02-0C76FB221F48}" type="parTrans" cxnId="{83158179-AB8C-4FA0-AF12-6EF238B0E729}">
      <dgm:prSet/>
      <dgm:spPr/>
      <dgm:t>
        <a:bodyPr/>
        <a:lstStyle/>
        <a:p>
          <a:endParaRPr lang="en-US"/>
        </a:p>
      </dgm:t>
    </dgm:pt>
    <dgm:pt modelId="{C7767C5D-ECD4-44EF-A41B-D31E185D22B3}" type="sibTrans" cxnId="{83158179-AB8C-4FA0-AF12-6EF238B0E729}">
      <dgm:prSet/>
      <dgm:spPr/>
      <dgm:t>
        <a:bodyPr/>
        <a:lstStyle/>
        <a:p>
          <a:endParaRPr lang="en-US"/>
        </a:p>
      </dgm:t>
    </dgm:pt>
    <dgm:pt modelId="{A4138D11-6874-468B-A006-E457C2AFFA6F}">
      <dgm:prSet/>
      <dgm:spPr>
        <a:solidFill>
          <a:schemeClr val="accent2">
            <a:lumMod val="60000"/>
            <a:lumOff val="40000"/>
          </a:schemeClr>
        </a:solidFill>
      </dgm:spPr>
      <dgm:t>
        <a:bodyPr/>
        <a:lstStyle/>
        <a:p>
          <a:r>
            <a:rPr lang="en-US" dirty="0" err="1" smtClean="0">
              <a:solidFill>
                <a:schemeClr val="tx1"/>
              </a:solidFill>
            </a:rPr>
            <a:t>Mekanisme</a:t>
          </a:r>
          <a:r>
            <a:rPr lang="en-US" dirty="0" smtClean="0">
              <a:solidFill>
                <a:schemeClr val="tx1"/>
              </a:solidFill>
            </a:rPr>
            <a:t> PPN</a:t>
          </a:r>
          <a:endParaRPr lang="en-US" dirty="0">
            <a:solidFill>
              <a:schemeClr val="tx1"/>
            </a:solidFill>
          </a:endParaRPr>
        </a:p>
      </dgm:t>
    </dgm:pt>
    <dgm:pt modelId="{FA7037CF-C93F-4589-AA63-8A4E9C262DDA}" type="parTrans" cxnId="{273007CC-ECE4-4527-9B43-8EF246867D94}">
      <dgm:prSet/>
      <dgm:spPr/>
      <dgm:t>
        <a:bodyPr/>
        <a:lstStyle/>
        <a:p>
          <a:endParaRPr lang="en-US"/>
        </a:p>
      </dgm:t>
    </dgm:pt>
    <dgm:pt modelId="{456722FB-2E71-4AD2-A1B7-E8FAA4BB9E29}" type="sibTrans" cxnId="{273007CC-ECE4-4527-9B43-8EF246867D94}">
      <dgm:prSet/>
      <dgm:spPr/>
      <dgm:t>
        <a:bodyPr/>
        <a:lstStyle/>
        <a:p>
          <a:endParaRPr lang="en-US"/>
        </a:p>
      </dgm:t>
    </dgm:pt>
    <dgm:pt modelId="{1B98D9C7-2AB3-47AC-AD06-92F5C8A8B7D0}">
      <dgm:prSet/>
      <dgm:spPr/>
      <dgm:t>
        <a:bodyPr/>
        <a:lstStyle/>
        <a:p>
          <a:r>
            <a:rPr lang="en-US" dirty="0" err="1" smtClean="0">
              <a:solidFill>
                <a:schemeClr val="tx1"/>
              </a:solidFill>
            </a:rPr>
            <a:t>Tarif</a:t>
          </a:r>
          <a:r>
            <a:rPr lang="en-US" dirty="0" smtClean="0">
              <a:solidFill>
                <a:schemeClr val="tx1"/>
              </a:solidFill>
            </a:rPr>
            <a:t> PPN</a:t>
          </a:r>
          <a:endParaRPr lang="en-US" dirty="0">
            <a:solidFill>
              <a:schemeClr val="tx1"/>
            </a:solidFill>
          </a:endParaRPr>
        </a:p>
      </dgm:t>
    </dgm:pt>
    <dgm:pt modelId="{4B81E842-3A97-4A32-B266-171430FECAA1}" type="parTrans" cxnId="{656F2FC3-2654-42F0-B5F9-EAE001B3BF35}">
      <dgm:prSet/>
      <dgm:spPr/>
      <dgm:t>
        <a:bodyPr/>
        <a:lstStyle/>
        <a:p>
          <a:endParaRPr lang="en-US"/>
        </a:p>
      </dgm:t>
    </dgm:pt>
    <dgm:pt modelId="{95FDA1AF-2E10-4FEC-AA73-0231AF6B7235}" type="sibTrans" cxnId="{656F2FC3-2654-42F0-B5F9-EAE001B3BF35}">
      <dgm:prSet/>
      <dgm:spPr/>
      <dgm:t>
        <a:bodyPr/>
        <a:lstStyle/>
        <a:p>
          <a:endParaRPr lang="en-US"/>
        </a:p>
      </dgm:t>
    </dgm:pt>
    <dgm:pt modelId="{1D985FA2-911B-4BBE-B08A-19A864BE7725}">
      <dgm:prSet/>
      <dgm:spPr/>
      <dgm:t>
        <a:bodyPr/>
        <a:lstStyle/>
        <a:p>
          <a:r>
            <a:rPr lang="en-US" dirty="0" err="1" smtClean="0">
              <a:solidFill>
                <a:schemeClr val="tx1"/>
              </a:solidFill>
            </a:rPr>
            <a:t>Restitusi</a:t>
          </a:r>
          <a:r>
            <a:rPr lang="en-US" dirty="0" smtClean="0">
              <a:solidFill>
                <a:schemeClr val="tx1"/>
              </a:solidFill>
            </a:rPr>
            <a:t> </a:t>
          </a:r>
          <a:r>
            <a:rPr lang="en-US" dirty="0" err="1" smtClean="0">
              <a:solidFill>
                <a:schemeClr val="tx1"/>
              </a:solidFill>
            </a:rPr>
            <a:t>Turis</a:t>
          </a:r>
          <a:r>
            <a:rPr lang="en-US" dirty="0" smtClean="0">
              <a:solidFill>
                <a:schemeClr val="tx1"/>
              </a:solidFill>
            </a:rPr>
            <a:t> </a:t>
          </a:r>
          <a:r>
            <a:rPr lang="en-US" dirty="0" err="1" smtClean="0">
              <a:solidFill>
                <a:schemeClr val="tx1"/>
              </a:solidFill>
            </a:rPr>
            <a:t>Asing</a:t>
          </a:r>
          <a:endParaRPr lang="en-US" dirty="0">
            <a:solidFill>
              <a:schemeClr val="tx1"/>
            </a:solidFill>
          </a:endParaRPr>
        </a:p>
      </dgm:t>
    </dgm:pt>
    <dgm:pt modelId="{72FDB427-DB7E-4ED5-BF7D-ECC5D90A61E9}" type="parTrans" cxnId="{0DBD16A2-BFE2-4221-A020-3D5A877B3693}">
      <dgm:prSet/>
      <dgm:spPr/>
      <dgm:t>
        <a:bodyPr/>
        <a:lstStyle/>
        <a:p>
          <a:endParaRPr lang="en-US"/>
        </a:p>
      </dgm:t>
    </dgm:pt>
    <dgm:pt modelId="{9E1EA104-1069-4A83-AF9B-D2AA9A2FF40F}" type="sibTrans" cxnId="{0DBD16A2-BFE2-4221-A020-3D5A877B3693}">
      <dgm:prSet/>
      <dgm:spPr/>
      <dgm:t>
        <a:bodyPr/>
        <a:lstStyle/>
        <a:p>
          <a:endParaRPr lang="en-US"/>
        </a:p>
      </dgm:t>
    </dgm:pt>
    <dgm:pt modelId="{40FE8A16-2153-49BC-9DD6-EF865D59D760}" type="pres">
      <dgm:prSet presAssocID="{C9D084B5-47BF-4DD2-BC3B-90AC0131CAD3}" presName="linearFlow" presStyleCnt="0">
        <dgm:presLayoutVars>
          <dgm:dir/>
          <dgm:resizeHandles val="exact"/>
        </dgm:presLayoutVars>
      </dgm:prSet>
      <dgm:spPr/>
    </dgm:pt>
    <dgm:pt modelId="{2AE0CE88-4AA5-4758-BAC6-2DCDA1EB6F3E}" type="pres">
      <dgm:prSet presAssocID="{C4883AF1-AC81-4286-A7DD-9B0541A10321}" presName="composite" presStyleCnt="0"/>
      <dgm:spPr/>
    </dgm:pt>
    <dgm:pt modelId="{97AD68D1-1BE5-447E-956B-8FC91D5DA067}" type="pres">
      <dgm:prSet presAssocID="{C4883AF1-AC81-4286-A7DD-9B0541A10321}" presName="imgShp" presStyleLbl="fgImgPlace1" presStyleIdx="0" presStyleCnt="11"/>
      <dgm:spPr/>
    </dgm:pt>
    <dgm:pt modelId="{CD8A166E-55FD-4649-8A4D-F5D95ECAD06F}" type="pres">
      <dgm:prSet presAssocID="{C4883AF1-AC81-4286-A7DD-9B0541A10321}" presName="txShp" presStyleLbl="node1" presStyleIdx="0" presStyleCnt="11">
        <dgm:presLayoutVars>
          <dgm:bulletEnabled val="1"/>
        </dgm:presLayoutVars>
      </dgm:prSet>
      <dgm:spPr/>
      <dgm:t>
        <a:bodyPr/>
        <a:lstStyle/>
        <a:p>
          <a:endParaRPr lang="en-US"/>
        </a:p>
      </dgm:t>
    </dgm:pt>
    <dgm:pt modelId="{829AB77E-8BD8-4450-9800-A2110DB1B2B0}" type="pres">
      <dgm:prSet presAssocID="{D83A5D62-7198-4CF8-9414-1F8D01653417}" presName="spacing" presStyleCnt="0"/>
      <dgm:spPr/>
    </dgm:pt>
    <dgm:pt modelId="{167E213D-83B3-4C97-8B81-F74ABCF0D459}" type="pres">
      <dgm:prSet presAssocID="{1F9AB11D-3A48-45B4-B169-C271F753DDC2}" presName="composite" presStyleCnt="0"/>
      <dgm:spPr/>
    </dgm:pt>
    <dgm:pt modelId="{8A6CD2DD-A924-4E4A-824F-8A2B55620683}" type="pres">
      <dgm:prSet presAssocID="{1F9AB11D-3A48-45B4-B169-C271F753DDC2}" presName="imgShp" presStyleLbl="fgImgPlace1" presStyleIdx="1" presStyleCnt="11"/>
      <dgm:spPr/>
    </dgm:pt>
    <dgm:pt modelId="{D8DF3617-B1B4-4080-97EC-55E4F0457EFD}" type="pres">
      <dgm:prSet presAssocID="{1F9AB11D-3A48-45B4-B169-C271F753DDC2}" presName="txShp" presStyleLbl="node1" presStyleIdx="1" presStyleCnt="11">
        <dgm:presLayoutVars>
          <dgm:bulletEnabled val="1"/>
        </dgm:presLayoutVars>
      </dgm:prSet>
      <dgm:spPr/>
      <dgm:t>
        <a:bodyPr/>
        <a:lstStyle/>
        <a:p>
          <a:endParaRPr lang="en-US"/>
        </a:p>
      </dgm:t>
    </dgm:pt>
    <dgm:pt modelId="{2082E028-D680-4B5B-BC3B-B69ADBFB255F}" type="pres">
      <dgm:prSet presAssocID="{0573FD3F-2907-467A-BB7B-488DA1F1487D}" presName="spacing" presStyleCnt="0"/>
      <dgm:spPr/>
    </dgm:pt>
    <dgm:pt modelId="{375062F8-B8DE-4AB3-846B-112C3E37F552}" type="pres">
      <dgm:prSet presAssocID="{22D734A8-E874-494A-A062-A84B59B3448B}" presName="composite" presStyleCnt="0"/>
      <dgm:spPr/>
    </dgm:pt>
    <dgm:pt modelId="{46FAEB37-BA18-4631-9510-A6950434B9E8}" type="pres">
      <dgm:prSet presAssocID="{22D734A8-E874-494A-A062-A84B59B3448B}" presName="imgShp" presStyleLbl="fgImgPlace1" presStyleIdx="2" presStyleCnt="11"/>
      <dgm:spPr/>
    </dgm:pt>
    <dgm:pt modelId="{D227B622-59D3-4DF2-93A5-2FB3ACD1B593}" type="pres">
      <dgm:prSet presAssocID="{22D734A8-E874-494A-A062-A84B59B3448B}" presName="txShp" presStyleLbl="node1" presStyleIdx="2" presStyleCnt="11" custLinFactNeighborX="-297" custLinFactNeighborY="-7487">
        <dgm:presLayoutVars>
          <dgm:bulletEnabled val="1"/>
        </dgm:presLayoutVars>
      </dgm:prSet>
      <dgm:spPr/>
      <dgm:t>
        <a:bodyPr/>
        <a:lstStyle/>
        <a:p>
          <a:endParaRPr lang="en-US"/>
        </a:p>
      </dgm:t>
    </dgm:pt>
    <dgm:pt modelId="{E7023313-7134-496B-9758-DDAC2C5E6871}" type="pres">
      <dgm:prSet presAssocID="{5ED27A33-54DB-48C1-83C6-DA7D6485AF8F}" presName="spacing" presStyleCnt="0"/>
      <dgm:spPr/>
    </dgm:pt>
    <dgm:pt modelId="{1A3D0A40-405A-4B50-BE00-27052B4DF737}" type="pres">
      <dgm:prSet presAssocID="{1B98D9C7-2AB3-47AC-AD06-92F5C8A8B7D0}" presName="composite" presStyleCnt="0"/>
      <dgm:spPr/>
    </dgm:pt>
    <dgm:pt modelId="{4E5B2866-90D0-4DFA-9C54-22D4E0DF3D93}" type="pres">
      <dgm:prSet presAssocID="{1B98D9C7-2AB3-47AC-AD06-92F5C8A8B7D0}" presName="imgShp" presStyleLbl="fgImgPlace1" presStyleIdx="3" presStyleCnt="11"/>
      <dgm:spPr/>
    </dgm:pt>
    <dgm:pt modelId="{4E0CC488-9A59-43BF-B136-ED03350975A4}" type="pres">
      <dgm:prSet presAssocID="{1B98D9C7-2AB3-47AC-AD06-92F5C8A8B7D0}" presName="txShp" presStyleLbl="node1" presStyleIdx="3" presStyleCnt="11">
        <dgm:presLayoutVars>
          <dgm:bulletEnabled val="1"/>
        </dgm:presLayoutVars>
      </dgm:prSet>
      <dgm:spPr/>
      <dgm:t>
        <a:bodyPr/>
        <a:lstStyle/>
        <a:p>
          <a:endParaRPr lang="en-US"/>
        </a:p>
      </dgm:t>
    </dgm:pt>
    <dgm:pt modelId="{44064834-54F2-4EF9-8B04-E2D6E0BD2691}" type="pres">
      <dgm:prSet presAssocID="{95FDA1AF-2E10-4FEC-AA73-0231AF6B7235}" presName="spacing" presStyleCnt="0"/>
      <dgm:spPr/>
    </dgm:pt>
    <dgm:pt modelId="{D228E45C-6D38-40FD-A0CF-8DB2D0AFD0C2}" type="pres">
      <dgm:prSet presAssocID="{A4138D11-6874-468B-A006-E457C2AFFA6F}" presName="composite" presStyleCnt="0"/>
      <dgm:spPr/>
    </dgm:pt>
    <dgm:pt modelId="{434A5856-F157-4CDB-AAE6-1D26DB73445A}" type="pres">
      <dgm:prSet presAssocID="{A4138D11-6874-468B-A006-E457C2AFFA6F}" presName="imgShp" presStyleLbl="fgImgPlace1" presStyleIdx="4" presStyleCnt="11"/>
      <dgm:spPr/>
    </dgm:pt>
    <dgm:pt modelId="{681626CC-5FD3-45C7-A690-F3608A1B87E2}" type="pres">
      <dgm:prSet presAssocID="{A4138D11-6874-468B-A006-E457C2AFFA6F}" presName="txShp" presStyleLbl="node1" presStyleIdx="4" presStyleCnt="11">
        <dgm:presLayoutVars>
          <dgm:bulletEnabled val="1"/>
        </dgm:presLayoutVars>
      </dgm:prSet>
      <dgm:spPr/>
      <dgm:t>
        <a:bodyPr/>
        <a:lstStyle/>
        <a:p>
          <a:endParaRPr lang="en-US"/>
        </a:p>
      </dgm:t>
    </dgm:pt>
    <dgm:pt modelId="{E63444D6-BDAD-4C59-9066-FF4F25AE8720}" type="pres">
      <dgm:prSet presAssocID="{456722FB-2E71-4AD2-A1B7-E8FAA4BB9E29}" presName="spacing" presStyleCnt="0"/>
      <dgm:spPr/>
    </dgm:pt>
    <dgm:pt modelId="{407F2F7E-0D4C-48CA-A92C-468297A38B98}" type="pres">
      <dgm:prSet presAssocID="{A2DEFB28-F2A2-404B-8D82-595515FE396F}" presName="composite" presStyleCnt="0"/>
      <dgm:spPr/>
    </dgm:pt>
    <dgm:pt modelId="{514F191A-58C6-4F75-9151-7049CD433405}" type="pres">
      <dgm:prSet presAssocID="{A2DEFB28-F2A2-404B-8D82-595515FE396F}" presName="imgShp" presStyleLbl="fgImgPlace1" presStyleIdx="5" presStyleCnt="11"/>
      <dgm:spPr/>
    </dgm:pt>
    <dgm:pt modelId="{CDF3EA8C-AC3F-4F2C-92CB-842960B3C919}" type="pres">
      <dgm:prSet presAssocID="{A2DEFB28-F2A2-404B-8D82-595515FE396F}" presName="txShp" presStyleLbl="node1" presStyleIdx="5" presStyleCnt="11">
        <dgm:presLayoutVars>
          <dgm:bulletEnabled val="1"/>
        </dgm:presLayoutVars>
      </dgm:prSet>
      <dgm:spPr/>
      <dgm:t>
        <a:bodyPr/>
        <a:lstStyle/>
        <a:p>
          <a:endParaRPr lang="en-US"/>
        </a:p>
      </dgm:t>
    </dgm:pt>
    <dgm:pt modelId="{2FEE9B17-BA7B-4E53-A99E-F46F104CA319}" type="pres">
      <dgm:prSet presAssocID="{425C29FF-703C-4A75-B054-B5A5C0CAC7F2}" presName="spacing" presStyleCnt="0"/>
      <dgm:spPr/>
    </dgm:pt>
    <dgm:pt modelId="{BEBA0D09-D3F5-4F1E-94F2-4565C4298F05}" type="pres">
      <dgm:prSet presAssocID="{F4F42070-18B3-4B59-AAAF-EA4ADE134120}" presName="composite" presStyleCnt="0"/>
      <dgm:spPr/>
    </dgm:pt>
    <dgm:pt modelId="{8F9DB0E6-CA46-4FCD-A036-FC56186B5603}" type="pres">
      <dgm:prSet presAssocID="{F4F42070-18B3-4B59-AAAF-EA4ADE134120}" presName="imgShp" presStyleLbl="fgImgPlace1" presStyleIdx="6" presStyleCnt="11"/>
      <dgm:spPr/>
    </dgm:pt>
    <dgm:pt modelId="{929FD3BD-DCC6-4FA9-B90A-368F28124304}" type="pres">
      <dgm:prSet presAssocID="{F4F42070-18B3-4B59-AAAF-EA4ADE134120}" presName="txShp" presStyleLbl="node1" presStyleIdx="6" presStyleCnt="11">
        <dgm:presLayoutVars>
          <dgm:bulletEnabled val="1"/>
        </dgm:presLayoutVars>
      </dgm:prSet>
      <dgm:spPr/>
      <dgm:t>
        <a:bodyPr/>
        <a:lstStyle/>
        <a:p>
          <a:endParaRPr lang="en-US"/>
        </a:p>
      </dgm:t>
    </dgm:pt>
    <dgm:pt modelId="{E0E117EA-8AED-4B8D-8259-1DAB8D64C0E8}" type="pres">
      <dgm:prSet presAssocID="{7FE22F20-4483-4EB3-ABD4-9E32C1812689}" presName="spacing" presStyleCnt="0"/>
      <dgm:spPr/>
    </dgm:pt>
    <dgm:pt modelId="{D2178977-5FDA-4AA8-8BA2-9E399016DF6B}" type="pres">
      <dgm:prSet presAssocID="{718F5F37-41D9-46B4-94ED-0BEAA6566738}" presName="composite" presStyleCnt="0"/>
      <dgm:spPr/>
    </dgm:pt>
    <dgm:pt modelId="{21814C30-B6CA-4A7A-925A-DB19F6533A05}" type="pres">
      <dgm:prSet presAssocID="{718F5F37-41D9-46B4-94ED-0BEAA6566738}" presName="imgShp" presStyleLbl="fgImgPlace1" presStyleIdx="7" presStyleCnt="11"/>
      <dgm:spPr/>
    </dgm:pt>
    <dgm:pt modelId="{1415FFBA-FC78-4A5E-85F9-FD24696A125B}" type="pres">
      <dgm:prSet presAssocID="{718F5F37-41D9-46B4-94ED-0BEAA6566738}" presName="txShp" presStyleLbl="node1" presStyleIdx="7" presStyleCnt="11">
        <dgm:presLayoutVars>
          <dgm:bulletEnabled val="1"/>
        </dgm:presLayoutVars>
      </dgm:prSet>
      <dgm:spPr/>
      <dgm:t>
        <a:bodyPr/>
        <a:lstStyle/>
        <a:p>
          <a:endParaRPr lang="en-US"/>
        </a:p>
      </dgm:t>
    </dgm:pt>
    <dgm:pt modelId="{55F9E1C3-F7CB-44AF-ABE7-7A5BDF981587}" type="pres">
      <dgm:prSet presAssocID="{1BC230F6-6A85-42A2-B5A8-57DBB8DAC520}" presName="spacing" presStyleCnt="0"/>
      <dgm:spPr/>
    </dgm:pt>
    <dgm:pt modelId="{4584F546-14E9-4FD6-B7AC-F0DEC2D285F1}" type="pres">
      <dgm:prSet presAssocID="{4CF31C55-72A1-4CDE-851A-9BF68E2C8DC0}" presName="composite" presStyleCnt="0"/>
      <dgm:spPr/>
    </dgm:pt>
    <dgm:pt modelId="{0D689A7D-194B-419A-AFEF-754B58F66A4E}" type="pres">
      <dgm:prSet presAssocID="{4CF31C55-72A1-4CDE-851A-9BF68E2C8DC0}" presName="imgShp" presStyleLbl="fgImgPlace1" presStyleIdx="8" presStyleCnt="11"/>
      <dgm:spPr/>
    </dgm:pt>
    <dgm:pt modelId="{F0B9A9BD-455B-44D1-A053-72472BD3092A}" type="pres">
      <dgm:prSet presAssocID="{4CF31C55-72A1-4CDE-851A-9BF68E2C8DC0}" presName="txShp" presStyleLbl="node1" presStyleIdx="8" presStyleCnt="11">
        <dgm:presLayoutVars>
          <dgm:bulletEnabled val="1"/>
        </dgm:presLayoutVars>
      </dgm:prSet>
      <dgm:spPr/>
      <dgm:t>
        <a:bodyPr/>
        <a:lstStyle/>
        <a:p>
          <a:endParaRPr lang="en-US"/>
        </a:p>
      </dgm:t>
    </dgm:pt>
    <dgm:pt modelId="{2E7281A4-3ABC-4F1C-AD91-6F736D8DCA10}" type="pres">
      <dgm:prSet presAssocID="{C7767C5D-ECD4-44EF-A41B-D31E185D22B3}" presName="spacing" presStyleCnt="0"/>
      <dgm:spPr/>
    </dgm:pt>
    <dgm:pt modelId="{7FADD2F4-FD82-45AD-8BA1-F2BDCCB9CD66}" type="pres">
      <dgm:prSet presAssocID="{F4A59D3C-537C-4578-9446-9839B4423F40}" presName="composite" presStyleCnt="0"/>
      <dgm:spPr/>
    </dgm:pt>
    <dgm:pt modelId="{1E0456A6-738F-4D52-AE5F-9B5A79D3602D}" type="pres">
      <dgm:prSet presAssocID="{F4A59D3C-537C-4578-9446-9839B4423F40}" presName="imgShp" presStyleLbl="fgImgPlace1" presStyleIdx="9" presStyleCnt="11"/>
      <dgm:spPr/>
    </dgm:pt>
    <dgm:pt modelId="{10F7E4B6-86D8-4B1F-B869-FB746D997DA7}" type="pres">
      <dgm:prSet presAssocID="{F4A59D3C-537C-4578-9446-9839B4423F40}" presName="txShp" presStyleLbl="node1" presStyleIdx="9" presStyleCnt="11">
        <dgm:presLayoutVars>
          <dgm:bulletEnabled val="1"/>
        </dgm:presLayoutVars>
      </dgm:prSet>
      <dgm:spPr/>
      <dgm:t>
        <a:bodyPr/>
        <a:lstStyle/>
        <a:p>
          <a:endParaRPr lang="en-US"/>
        </a:p>
      </dgm:t>
    </dgm:pt>
    <dgm:pt modelId="{17CE4959-6ACA-45AE-B1A0-755D5029202C}" type="pres">
      <dgm:prSet presAssocID="{5BDFC643-FBAB-47EC-B963-30EF5FD0CE8F}" presName="spacing" presStyleCnt="0"/>
      <dgm:spPr/>
    </dgm:pt>
    <dgm:pt modelId="{F29DBE2E-3926-47C0-BC8A-5E1CD76407C8}" type="pres">
      <dgm:prSet presAssocID="{1D985FA2-911B-4BBE-B08A-19A864BE7725}" presName="composite" presStyleCnt="0"/>
      <dgm:spPr/>
    </dgm:pt>
    <dgm:pt modelId="{2B0B1570-FDDA-46C1-A503-54B005D43DDC}" type="pres">
      <dgm:prSet presAssocID="{1D985FA2-911B-4BBE-B08A-19A864BE7725}" presName="imgShp" presStyleLbl="fgImgPlace1" presStyleIdx="10" presStyleCnt="11"/>
      <dgm:spPr/>
    </dgm:pt>
    <dgm:pt modelId="{7ED1E67A-5F26-4C0E-8A3D-8013DA43BC47}" type="pres">
      <dgm:prSet presAssocID="{1D985FA2-911B-4BBE-B08A-19A864BE7725}" presName="txShp" presStyleLbl="node1" presStyleIdx="10" presStyleCnt="11">
        <dgm:presLayoutVars>
          <dgm:bulletEnabled val="1"/>
        </dgm:presLayoutVars>
      </dgm:prSet>
      <dgm:spPr/>
      <dgm:t>
        <a:bodyPr/>
        <a:lstStyle/>
        <a:p>
          <a:endParaRPr lang="en-US"/>
        </a:p>
      </dgm:t>
    </dgm:pt>
  </dgm:ptLst>
  <dgm:cxnLst>
    <dgm:cxn modelId="{273007CC-ECE4-4527-9B43-8EF246867D94}" srcId="{C9D084B5-47BF-4DD2-BC3B-90AC0131CAD3}" destId="{A4138D11-6874-468B-A006-E457C2AFFA6F}" srcOrd="4" destOrd="0" parTransId="{FA7037CF-C93F-4589-AA63-8A4E9C262DDA}" sibTransId="{456722FB-2E71-4AD2-A1B7-E8FAA4BB9E29}"/>
    <dgm:cxn modelId="{7C526A9F-5A18-4A83-AAB0-CB83938E8F9F}" type="presOf" srcId="{F4F42070-18B3-4B59-AAAF-EA4ADE134120}" destId="{929FD3BD-DCC6-4FA9-B90A-368F28124304}" srcOrd="0" destOrd="0" presId="urn:microsoft.com/office/officeart/2005/8/layout/vList3#2"/>
    <dgm:cxn modelId="{0DBD16A2-BFE2-4221-A020-3D5A877B3693}" srcId="{C9D084B5-47BF-4DD2-BC3B-90AC0131CAD3}" destId="{1D985FA2-911B-4BBE-B08A-19A864BE7725}" srcOrd="10" destOrd="0" parTransId="{72FDB427-DB7E-4ED5-BF7D-ECC5D90A61E9}" sibTransId="{9E1EA104-1069-4A83-AF9B-D2AA9A2FF40F}"/>
    <dgm:cxn modelId="{A8C942FC-0E5D-4876-A9AE-15D9808305BB}" type="presOf" srcId="{1B98D9C7-2AB3-47AC-AD06-92F5C8A8B7D0}" destId="{4E0CC488-9A59-43BF-B136-ED03350975A4}" srcOrd="0" destOrd="0" presId="urn:microsoft.com/office/officeart/2005/8/layout/vList3#2"/>
    <dgm:cxn modelId="{51E07390-0791-480D-8280-C1D8E92E3F35}" srcId="{C9D084B5-47BF-4DD2-BC3B-90AC0131CAD3}" destId="{F4F42070-18B3-4B59-AAAF-EA4ADE134120}" srcOrd="6" destOrd="0" parTransId="{68360156-1F8E-48A9-BF3E-183E85C33B4D}" sibTransId="{7FE22F20-4483-4EB3-ABD4-9E32C1812689}"/>
    <dgm:cxn modelId="{0B2A745D-9164-4F28-8D3D-13FF8A83F8D8}" srcId="{C9D084B5-47BF-4DD2-BC3B-90AC0131CAD3}" destId="{1F9AB11D-3A48-45B4-B169-C271F753DDC2}" srcOrd="1" destOrd="0" parTransId="{9B427C3C-16B2-4170-99C0-E4EA64CAA44F}" sibTransId="{0573FD3F-2907-467A-BB7B-488DA1F1487D}"/>
    <dgm:cxn modelId="{8B4A02F9-FB11-4729-822A-9AF5857B7DC3}" type="presOf" srcId="{A2DEFB28-F2A2-404B-8D82-595515FE396F}" destId="{CDF3EA8C-AC3F-4F2C-92CB-842960B3C919}" srcOrd="0" destOrd="0" presId="urn:microsoft.com/office/officeart/2005/8/layout/vList3#2"/>
    <dgm:cxn modelId="{656F2FC3-2654-42F0-B5F9-EAE001B3BF35}" srcId="{C9D084B5-47BF-4DD2-BC3B-90AC0131CAD3}" destId="{1B98D9C7-2AB3-47AC-AD06-92F5C8A8B7D0}" srcOrd="3" destOrd="0" parTransId="{4B81E842-3A97-4A32-B266-171430FECAA1}" sibTransId="{95FDA1AF-2E10-4FEC-AA73-0231AF6B7235}"/>
    <dgm:cxn modelId="{8567C8EC-746E-4B09-8E73-FACE3AB0DC56}" srcId="{C9D084B5-47BF-4DD2-BC3B-90AC0131CAD3}" destId="{C4883AF1-AC81-4286-A7DD-9B0541A10321}" srcOrd="0" destOrd="0" parTransId="{5FF67996-4F64-4E0B-AD16-2FCC0504BFDD}" sibTransId="{D83A5D62-7198-4CF8-9414-1F8D01653417}"/>
    <dgm:cxn modelId="{D5941A21-1EF6-469A-A05C-67C4A9FDF360}" type="presOf" srcId="{C9D084B5-47BF-4DD2-BC3B-90AC0131CAD3}" destId="{40FE8A16-2153-49BC-9DD6-EF865D59D760}" srcOrd="0" destOrd="0" presId="urn:microsoft.com/office/officeart/2005/8/layout/vList3#2"/>
    <dgm:cxn modelId="{C3772AC7-68C7-4123-AA0B-D49DD4DFE518}" type="presOf" srcId="{C4883AF1-AC81-4286-A7DD-9B0541A10321}" destId="{CD8A166E-55FD-4649-8A4D-F5D95ECAD06F}" srcOrd="0" destOrd="0" presId="urn:microsoft.com/office/officeart/2005/8/layout/vList3#2"/>
    <dgm:cxn modelId="{22A3CA72-9553-44EF-90BD-6A734ACBA6F6}" srcId="{C9D084B5-47BF-4DD2-BC3B-90AC0131CAD3}" destId="{A2DEFB28-F2A2-404B-8D82-595515FE396F}" srcOrd="5" destOrd="0" parTransId="{C5B633EF-0472-4C15-B4C7-A23C5EB7667A}" sibTransId="{425C29FF-703C-4A75-B054-B5A5C0CAC7F2}"/>
    <dgm:cxn modelId="{4855826D-8112-43FC-B2E7-648C07EA1ECE}" type="presOf" srcId="{22D734A8-E874-494A-A062-A84B59B3448B}" destId="{D227B622-59D3-4DF2-93A5-2FB3ACD1B593}" srcOrd="0" destOrd="0" presId="urn:microsoft.com/office/officeart/2005/8/layout/vList3#2"/>
    <dgm:cxn modelId="{385B042F-3A5B-4FEE-8161-6676C84412B2}" srcId="{C9D084B5-47BF-4DD2-BC3B-90AC0131CAD3}" destId="{F4A59D3C-537C-4578-9446-9839B4423F40}" srcOrd="9" destOrd="0" parTransId="{198E1864-38D8-4D2A-9FCE-2854CC3F07CB}" sibTransId="{5BDFC643-FBAB-47EC-B963-30EF5FD0CE8F}"/>
    <dgm:cxn modelId="{83158179-AB8C-4FA0-AF12-6EF238B0E729}" srcId="{C9D084B5-47BF-4DD2-BC3B-90AC0131CAD3}" destId="{4CF31C55-72A1-4CDE-851A-9BF68E2C8DC0}" srcOrd="8" destOrd="0" parTransId="{472107A9-7932-48C2-9A02-0C76FB221F48}" sibTransId="{C7767C5D-ECD4-44EF-A41B-D31E185D22B3}"/>
    <dgm:cxn modelId="{07655C02-B614-445C-9A72-1333504792D1}" srcId="{C9D084B5-47BF-4DD2-BC3B-90AC0131CAD3}" destId="{22D734A8-E874-494A-A062-A84B59B3448B}" srcOrd="2" destOrd="0" parTransId="{85206C83-5C92-4E56-80FF-970F5B824ABF}" sibTransId="{5ED27A33-54DB-48C1-83C6-DA7D6485AF8F}"/>
    <dgm:cxn modelId="{35977174-BC5B-444D-A775-D76A1F1A98F5}" type="presOf" srcId="{F4A59D3C-537C-4578-9446-9839B4423F40}" destId="{10F7E4B6-86D8-4B1F-B869-FB746D997DA7}" srcOrd="0" destOrd="0" presId="urn:microsoft.com/office/officeart/2005/8/layout/vList3#2"/>
    <dgm:cxn modelId="{ABB2892B-F74D-4C3B-9D36-D9522C29C29C}" type="presOf" srcId="{718F5F37-41D9-46B4-94ED-0BEAA6566738}" destId="{1415FFBA-FC78-4A5E-85F9-FD24696A125B}" srcOrd="0" destOrd="0" presId="urn:microsoft.com/office/officeart/2005/8/layout/vList3#2"/>
    <dgm:cxn modelId="{AA29BE98-F91C-41DB-82EB-5994C4B680D8}" type="presOf" srcId="{1D985FA2-911B-4BBE-B08A-19A864BE7725}" destId="{7ED1E67A-5F26-4C0E-8A3D-8013DA43BC47}" srcOrd="0" destOrd="0" presId="urn:microsoft.com/office/officeart/2005/8/layout/vList3#2"/>
    <dgm:cxn modelId="{4A89363E-CEA3-4AAD-BA42-A5255E60B066}" srcId="{C9D084B5-47BF-4DD2-BC3B-90AC0131CAD3}" destId="{718F5F37-41D9-46B4-94ED-0BEAA6566738}" srcOrd="7" destOrd="0" parTransId="{C5B0FC84-352C-4C41-B4CD-7A52ECB3A685}" sibTransId="{1BC230F6-6A85-42A2-B5A8-57DBB8DAC520}"/>
    <dgm:cxn modelId="{70EF4A22-5928-438D-8ED6-721324DA4673}" type="presOf" srcId="{1F9AB11D-3A48-45B4-B169-C271F753DDC2}" destId="{D8DF3617-B1B4-4080-97EC-55E4F0457EFD}" srcOrd="0" destOrd="0" presId="urn:microsoft.com/office/officeart/2005/8/layout/vList3#2"/>
    <dgm:cxn modelId="{7C996852-95C3-4E5E-8578-0396AE88F921}" type="presOf" srcId="{A4138D11-6874-468B-A006-E457C2AFFA6F}" destId="{681626CC-5FD3-45C7-A690-F3608A1B87E2}" srcOrd="0" destOrd="0" presId="urn:microsoft.com/office/officeart/2005/8/layout/vList3#2"/>
    <dgm:cxn modelId="{3B5625BF-7E62-4DA6-8362-CEF0C647A361}" type="presOf" srcId="{4CF31C55-72A1-4CDE-851A-9BF68E2C8DC0}" destId="{F0B9A9BD-455B-44D1-A053-72472BD3092A}" srcOrd="0" destOrd="0" presId="urn:microsoft.com/office/officeart/2005/8/layout/vList3#2"/>
    <dgm:cxn modelId="{46F46165-BA63-4028-8D11-64CC2AE56FC9}" type="presParOf" srcId="{40FE8A16-2153-49BC-9DD6-EF865D59D760}" destId="{2AE0CE88-4AA5-4758-BAC6-2DCDA1EB6F3E}" srcOrd="0" destOrd="0" presId="urn:microsoft.com/office/officeart/2005/8/layout/vList3#2"/>
    <dgm:cxn modelId="{958DFBB5-D933-4AEF-A5B8-62287DF256CA}" type="presParOf" srcId="{2AE0CE88-4AA5-4758-BAC6-2DCDA1EB6F3E}" destId="{97AD68D1-1BE5-447E-956B-8FC91D5DA067}" srcOrd="0" destOrd="0" presId="urn:microsoft.com/office/officeart/2005/8/layout/vList3#2"/>
    <dgm:cxn modelId="{E2E9B4E5-D402-43CD-BABD-FBCF9F675A29}" type="presParOf" srcId="{2AE0CE88-4AA5-4758-BAC6-2DCDA1EB6F3E}" destId="{CD8A166E-55FD-4649-8A4D-F5D95ECAD06F}" srcOrd="1" destOrd="0" presId="urn:microsoft.com/office/officeart/2005/8/layout/vList3#2"/>
    <dgm:cxn modelId="{4A7B53B5-CA1B-47F6-B94D-414DE69945E4}" type="presParOf" srcId="{40FE8A16-2153-49BC-9DD6-EF865D59D760}" destId="{829AB77E-8BD8-4450-9800-A2110DB1B2B0}" srcOrd="1" destOrd="0" presId="urn:microsoft.com/office/officeart/2005/8/layout/vList3#2"/>
    <dgm:cxn modelId="{3FDD8A99-9469-487C-A0FE-FFACB7D883D8}" type="presParOf" srcId="{40FE8A16-2153-49BC-9DD6-EF865D59D760}" destId="{167E213D-83B3-4C97-8B81-F74ABCF0D459}" srcOrd="2" destOrd="0" presId="urn:microsoft.com/office/officeart/2005/8/layout/vList3#2"/>
    <dgm:cxn modelId="{9BD7FACE-020F-42EF-ACAA-0EEA11784914}" type="presParOf" srcId="{167E213D-83B3-4C97-8B81-F74ABCF0D459}" destId="{8A6CD2DD-A924-4E4A-824F-8A2B55620683}" srcOrd="0" destOrd="0" presId="urn:microsoft.com/office/officeart/2005/8/layout/vList3#2"/>
    <dgm:cxn modelId="{A119BBEB-C8EB-4B09-978A-6C46FBAECB28}" type="presParOf" srcId="{167E213D-83B3-4C97-8B81-F74ABCF0D459}" destId="{D8DF3617-B1B4-4080-97EC-55E4F0457EFD}" srcOrd="1" destOrd="0" presId="urn:microsoft.com/office/officeart/2005/8/layout/vList3#2"/>
    <dgm:cxn modelId="{B92F8E8C-E606-44DC-AFA8-E2182D83950D}" type="presParOf" srcId="{40FE8A16-2153-49BC-9DD6-EF865D59D760}" destId="{2082E028-D680-4B5B-BC3B-B69ADBFB255F}" srcOrd="3" destOrd="0" presId="urn:microsoft.com/office/officeart/2005/8/layout/vList3#2"/>
    <dgm:cxn modelId="{71C581E5-B529-4C9C-A4EB-4F6ED49D6DEB}" type="presParOf" srcId="{40FE8A16-2153-49BC-9DD6-EF865D59D760}" destId="{375062F8-B8DE-4AB3-846B-112C3E37F552}" srcOrd="4" destOrd="0" presId="urn:microsoft.com/office/officeart/2005/8/layout/vList3#2"/>
    <dgm:cxn modelId="{BD943A56-F6B1-4E77-B940-13198A670308}" type="presParOf" srcId="{375062F8-B8DE-4AB3-846B-112C3E37F552}" destId="{46FAEB37-BA18-4631-9510-A6950434B9E8}" srcOrd="0" destOrd="0" presId="urn:microsoft.com/office/officeart/2005/8/layout/vList3#2"/>
    <dgm:cxn modelId="{1E0C2557-CBAA-40F1-A228-36E8EB7A48EC}" type="presParOf" srcId="{375062F8-B8DE-4AB3-846B-112C3E37F552}" destId="{D227B622-59D3-4DF2-93A5-2FB3ACD1B593}" srcOrd="1" destOrd="0" presId="urn:microsoft.com/office/officeart/2005/8/layout/vList3#2"/>
    <dgm:cxn modelId="{1CFDDE95-3782-4A7D-9A54-0FAC5199A9A9}" type="presParOf" srcId="{40FE8A16-2153-49BC-9DD6-EF865D59D760}" destId="{E7023313-7134-496B-9758-DDAC2C5E6871}" srcOrd="5" destOrd="0" presId="urn:microsoft.com/office/officeart/2005/8/layout/vList3#2"/>
    <dgm:cxn modelId="{F9336CBC-1432-480C-AD14-BA7C601C33AA}" type="presParOf" srcId="{40FE8A16-2153-49BC-9DD6-EF865D59D760}" destId="{1A3D0A40-405A-4B50-BE00-27052B4DF737}" srcOrd="6" destOrd="0" presId="urn:microsoft.com/office/officeart/2005/8/layout/vList3#2"/>
    <dgm:cxn modelId="{1C0DCC15-6E17-45F5-B863-28614908AB7D}" type="presParOf" srcId="{1A3D0A40-405A-4B50-BE00-27052B4DF737}" destId="{4E5B2866-90D0-4DFA-9C54-22D4E0DF3D93}" srcOrd="0" destOrd="0" presId="urn:microsoft.com/office/officeart/2005/8/layout/vList3#2"/>
    <dgm:cxn modelId="{775DE6BF-547C-4D6D-8DD5-B10E7D7F5C67}" type="presParOf" srcId="{1A3D0A40-405A-4B50-BE00-27052B4DF737}" destId="{4E0CC488-9A59-43BF-B136-ED03350975A4}" srcOrd="1" destOrd="0" presId="urn:microsoft.com/office/officeart/2005/8/layout/vList3#2"/>
    <dgm:cxn modelId="{C3241E88-D84A-427A-ADD6-D5B3C2DC025A}" type="presParOf" srcId="{40FE8A16-2153-49BC-9DD6-EF865D59D760}" destId="{44064834-54F2-4EF9-8B04-E2D6E0BD2691}" srcOrd="7" destOrd="0" presId="urn:microsoft.com/office/officeart/2005/8/layout/vList3#2"/>
    <dgm:cxn modelId="{FD145F20-9215-4F05-B84C-D274410343E1}" type="presParOf" srcId="{40FE8A16-2153-49BC-9DD6-EF865D59D760}" destId="{D228E45C-6D38-40FD-A0CF-8DB2D0AFD0C2}" srcOrd="8" destOrd="0" presId="urn:microsoft.com/office/officeart/2005/8/layout/vList3#2"/>
    <dgm:cxn modelId="{6D7BDDAB-2CC1-4C07-904F-16740B08899E}" type="presParOf" srcId="{D228E45C-6D38-40FD-A0CF-8DB2D0AFD0C2}" destId="{434A5856-F157-4CDB-AAE6-1D26DB73445A}" srcOrd="0" destOrd="0" presId="urn:microsoft.com/office/officeart/2005/8/layout/vList3#2"/>
    <dgm:cxn modelId="{C479B075-6404-437D-A16E-5762C25BF03F}" type="presParOf" srcId="{D228E45C-6D38-40FD-A0CF-8DB2D0AFD0C2}" destId="{681626CC-5FD3-45C7-A690-F3608A1B87E2}" srcOrd="1" destOrd="0" presId="urn:microsoft.com/office/officeart/2005/8/layout/vList3#2"/>
    <dgm:cxn modelId="{E1A245B2-34B6-420B-AB57-65F19BF2CF6E}" type="presParOf" srcId="{40FE8A16-2153-49BC-9DD6-EF865D59D760}" destId="{E63444D6-BDAD-4C59-9066-FF4F25AE8720}" srcOrd="9" destOrd="0" presId="urn:microsoft.com/office/officeart/2005/8/layout/vList3#2"/>
    <dgm:cxn modelId="{27017987-F1D8-443D-8703-E042EE01B2FB}" type="presParOf" srcId="{40FE8A16-2153-49BC-9DD6-EF865D59D760}" destId="{407F2F7E-0D4C-48CA-A92C-468297A38B98}" srcOrd="10" destOrd="0" presId="urn:microsoft.com/office/officeart/2005/8/layout/vList3#2"/>
    <dgm:cxn modelId="{1DEAF11C-B8B8-4965-B510-42A3CA2BD65C}" type="presParOf" srcId="{407F2F7E-0D4C-48CA-A92C-468297A38B98}" destId="{514F191A-58C6-4F75-9151-7049CD433405}" srcOrd="0" destOrd="0" presId="urn:microsoft.com/office/officeart/2005/8/layout/vList3#2"/>
    <dgm:cxn modelId="{35340DBC-3C5B-4675-9308-FD8A4854EEE0}" type="presParOf" srcId="{407F2F7E-0D4C-48CA-A92C-468297A38B98}" destId="{CDF3EA8C-AC3F-4F2C-92CB-842960B3C919}" srcOrd="1" destOrd="0" presId="urn:microsoft.com/office/officeart/2005/8/layout/vList3#2"/>
    <dgm:cxn modelId="{25D0821A-2131-4423-9023-876F5432BF6F}" type="presParOf" srcId="{40FE8A16-2153-49BC-9DD6-EF865D59D760}" destId="{2FEE9B17-BA7B-4E53-A99E-F46F104CA319}" srcOrd="11" destOrd="0" presId="urn:microsoft.com/office/officeart/2005/8/layout/vList3#2"/>
    <dgm:cxn modelId="{D0A7C5C0-1718-441D-941B-FC00DDFD315E}" type="presParOf" srcId="{40FE8A16-2153-49BC-9DD6-EF865D59D760}" destId="{BEBA0D09-D3F5-4F1E-94F2-4565C4298F05}" srcOrd="12" destOrd="0" presId="urn:microsoft.com/office/officeart/2005/8/layout/vList3#2"/>
    <dgm:cxn modelId="{DF5566A7-7EA2-41BA-8685-7416F161E606}" type="presParOf" srcId="{BEBA0D09-D3F5-4F1E-94F2-4565C4298F05}" destId="{8F9DB0E6-CA46-4FCD-A036-FC56186B5603}" srcOrd="0" destOrd="0" presId="urn:microsoft.com/office/officeart/2005/8/layout/vList3#2"/>
    <dgm:cxn modelId="{1E927293-0CB3-4760-95E6-01F340B20041}" type="presParOf" srcId="{BEBA0D09-D3F5-4F1E-94F2-4565C4298F05}" destId="{929FD3BD-DCC6-4FA9-B90A-368F28124304}" srcOrd="1" destOrd="0" presId="urn:microsoft.com/office/officeart/2005/8/layout/vList3#2"/>
    <dgm:cxn modelId="{F28ECA89-80FA-4078-AC71-D7702EBCD556}" type="presParOf" srcId="{40FE8A16-2153-49BC-9DD6-EF865D59D760}" destId="{E0E117EA-8AED-4B8D-8259-1DAB8D64C0E8}" srcOrd="13" destOrd="0" presId="urn:microsoft.com/office/officeart/2005/8/layout/vList3#2"/>
    <dgm:cxn modelId="{616D3837-45E9-4A25-94C4-A8273B5DF60E}" type="presParOf" srcId="{40FE8A16-2153-49BC-9DD6-EF865D59D760}" destId="{D2178977-5FDA-4AA8-8BA2-9E399016DF6B}" srcOrd="14" destOrd="0" presId="urn:microsoft.com/office/officeart/2005/8/layout/vList3#2"/>
    <dgm:cxn modelId="{D13EBBEF-D434-4C82-956D-3330275C82AA}" type="presParOf" srcId="{D2178977-5FDA-4AA8-8BA2-9E399016DF6B}" destId="{21814C30-B6CA-4A7A-925A-DB19F6533A05}" srcOrd="0" destOrd="0" presId="urn:microsoft.com/office/officeart/2005/8/layout/vList3#2"/>
    <dgm:cxn modelId="{AB3A9D3C-1BFC-4182-9B15-6DC429EFB950}" type="presParOf" srcId="{D2178977-5FDA-4AA8-8BA2-9E399016DF6B}" destId="{1415FFBA-FC78-4A5E-85F9-FD24696A125B}" srcOrd="1" destOrd="0" presId="urn:microsoft.com/office/officeart/2005/8/layout/vList3#2"/>
    <dgm:cxn modelId="{368ABBC8-DB42-4BA7-8C5D-9AD923963F91}" type="presParOf" srcId="{40FE8A16-2153-49BC-9DD6-EF865D59D760}" destId="{55F9E1C3-F7CB-44AF-ABE7-7A5BDF981587}" srcOrd="15" destOrd="0" presId="urn:microsoft.com/office/officeart/2005/8/layout/vList3#2"/>
    <dgm:cxn modelId="{FDE17CE5-FB27-4054-916C-66217CBFFFE9}" type="presParOf" srcId="{40FE8A16-2153-49BC-9DD6-EF865D59D760}" destId="{4584F546-14E9-4FD6-B7AC-F0DEC2D285F1}" srcOrd="16" destOrd="0" presId="urn:microsoft.com/office/officeart/2005/8/layout/vList3#2"/>
    <dgm:cxn modelId="{4B2534E1-A3AE-41F0-A5F1-DD515E2F867D}" type="presParOf" srcId="{4584F546-14E9-4FD6-B7AC-F0DEC2D285F1}" destId="{0D689A7D-194B-419A-AFEF-754B58F66A4E}" srcOrd="0" destOrd="0" presId="urn:microsoft.com/office/officeart/2005/8/layout/vList3#2"/>
    <dgm:cxn modelId="{8855C28C-3E56-4AA0-A15C-CC705CB86516}" type="presParOf" srcId="{4584F546-14E9-4FD6-B7AC-F0DEC2D285F1}" destId="{F0B9A9BD-455B-44D1-A053-72472BD3092A}" srcOrd="1" destOrd="0" presId="urn:microsoft.com/office/officeart/2005/8/layout/vList3#2"/>
    <dgm:cxn modelId="{73E40FCF-3BE6-4DA0-AC9F-8BED11BB0E11}" type="presParOf" srcId="{40FE8A16-2153-49BC-9DD6-EF865D59D760}" destId="{2E7281A4-3ABC-4F1C-AD91-6F736D8DCA10}" srcOrd="17" destOrd="0" presId="urn:microsoft.com/office/officeart/2005/8/layout/vList3#2"/>
    <dgm:cxn modelId="{132D8159-98D8-412F-A4B4-ED7E16CCDEDF}" type="presParOf" srcId="{40FE8A16-2153-49BC-9DD6-EF865D59D760}" destId="{7FADD2F4-FD82-45AD-8BA1-F2BDCCB9CD66}" srcOrd="18" destOrd="0" presId="urn:microsoft.com/office/officeart/2005/8/layout/vList3#2"/>
    <dgm:cxn modelId="{F73086C7-3410-4ABC-A8FD-75A9E160D25D}" type="presParOf" srcId="{7FADD2F4-FD82-45AD-8BA1-F2BDCCB9CD66}" destId="{1E0456A6-738F-4D52-AE5F-9B5A79D3602D}" srcOrd="0" destOrd="0" presId="urn:microsoft.com/office/officeart/2005/8/layout/vList3#2"/>
    <dgm:cxn modelId="{1184A84B-D3AB-45EC-884C-36B8716B95CB}" type="presParOf" srcId="{7FADD2F4-FD82-45AD-8BA1-F2BDCCB9CD66}" destId="{10F7E4B6-86D8-4B1F-B869-FB746D997DA7}" srcOrd="1" destOrd="0" presId="urn:microsoft.com/office/officeart/2005/8/layout/vList3#2"/>
    <dgm:cxn modelId="{8BA3A00D-E2DE-4111-8BB4-1480EFCF9F08}" type="presParOf" srcId="{40FE8A16-2153-49BC-9DD6-EF865D59D760}" destId="{17CE4959-6ACA-45AE-B1A0-755D5029202C}" srcOrd="19" destOrd="0" presId="urn:microsoft.com/office/officeart/2005/8/layout/vList3#2"/>
    <dgm:cxn modelId="{AB1AE57B-6DCD-4895-BD18-A0028743D520}" type="presParOf" srcId="{40FE8A16-2153-49BC-9DD6-EF865D59D760}" destId="{F29DBE2E-3926-47C0-BC8A-5E1CD76407C8}" srcOrd="20" destOrd="0" presId="urn:microsoft.com/office/officeart/2005/8/layout/vList3#2"/>
    <dgm:cxn modelId="{E73CEDD6-C09F-4325-AA3E-5BEA0FD62046}" type="presParOf" srcId="{F29DBE2E-3926-47C0-BC8A-5E1CD76407C8}" destId="{2B0B1570-FDDA-46C1-A503-54B005D43DDC}" srcOrd="0" destOrd="0" presId="urn:microsoft.com/office/officeart/2005/8/layout/vList3#2"/>
    <dgm:cxn modelId="{4FA37B61-EFDE-4080-996C-B64FCB7FD05A}" type="presParOf" srcId="{F29DBE2E-3926-47C0-BC8A-5E1CD76407C8}" destId="{7ED1E67A-5F26-4C0E-8A3D-8013DA43BC47}" srcOrd="1" destOrd="0" presId="urn:microsoft.com/office/officeart/2005/8/layout/vList3#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7DCDA96A-F884-4AF6-AB86-BED4BB2CB15E}" type="doc">
      <dgm:prSet loTypeId="urn:microsoft.com/office/officeart/2005/8/layout/vList3#11" loCatId="list" qsTypeId="urn:microsoft.com/office/officeart/2005/8/quickstyle/simple1" qsCatId="simple" csTypeId="urn:microsoft.com/office/officeart/2005/8/colors/accent1_2" csCatId="accent1" phldr="1"/>
      <dgm:spPr/>
    </dgm:pt>
    <dgm:pt modelId="{1F12B0FD-EDB6-4A19-A591-C51013099D9D}">
      <dgm:prSet phldrT="[Text]" custT="1"/>
      <dgm:spPr>
        <a:solidFill>
          <a:srgbClr val="FF9900"/>
        </a:solidFill>
      </dgm:spPr>
      <dgm:t>
        <a:bodyPr/>
        <a:lstStyle/>
        <a:p>
          <a:r>
            <a:rPr lang="en-US" sz="2400" dirty="0" err="1" smtClean="0">
              <a:solidFill>
                <a:schemeClr val="tx1"/>
              </a:solidFill>
            </a:rPr>
            <a:t>Tarif</a:t>
          </a:r>
          <a:r>
            <a:rPr lang="en-US" sz="2400" dirty="0" smtClean="0">
              <a:solidFill>
                <a:schemeClr val="tx1"/>
              </a:solidFill>
            </a:rPr>
            <a:t> Tunggal: 10%</a:t>
          </a:r>
          <a:endParaRPr lang="en-US" sz="2400" dirty="0">
            <a:solidFill>
              <a:schemeClr val="tx1"/>
            </a:solidFill>
          </a:endParaRPr>
        </a:p>
      </dgm:t>
    </dgm:pt>
    <dgm:pt modelId="{C016D816-5514-4EAE-9339-2F92617F2DFB}" type="parTrans" cxnId="{E5D504F2-9D6A-406F-AAB0-26900A6172F5}">
      <dgm:prSet/>
      <dgm:spPr/>
      <dgm:t>
        <a:bodyPr/>
        <a:lstStyle/>
        <a:p>
          <a:endParaRPr lang="en-US"/>
        </a:p>
      </dgm:t>
    </dgm:pt>
    <dgm:pt modelId="{7D7E5EBE-52F5-4A32-B4F9-7DD568120DD5}" type="sibTrans" cxnId="{E5D504F2-9D6A-406F-AAB0-26900A6172F5}">
      <dgm:prSet/>
      <dgm:spPr/>
      <dgm:t>
        <a:bodyPr/>
        <a:lstStyle/>
        <a:p>
          <a:endParaRPr lang="en-US"/>
        </a:p>
      </dgm:t>
    </dgm:pt>
    <dgm:pt modelId="{96AB5E7D-44F8-43A5-AA73-414F8C62AD31}">
      <dgm:prSet phldrT="[Text]"/>
      <dgm:spPr>
        <a:solidFill>
          <a:srgbClr val="FF0000"/>
        </a:solidFill>
      </dgm:spPr>
      <dgm:t>
        <a:bodyPr/>
        <a:lstStyle/>
        <a:p>
          <a:r>
            <a:rPr lang="en-US" dirty="0" err="1" smtClean="0">
              <a:solidFill>
                <a:schemeClr val="tx1"/>
              </a:solidFill>
            </a:rPr>
            <a:t>Tarif</a:t>
          </a:r>
          <a:r>
            <a:rPr lang="en-US" dirty="0" smtClean="0">
              <a:solidFill>
                <a:schemeClr val="tx1"/>
              </a:solidFill>
            </a:rPr>
            <a:t> PPN </a:t>
          </a:r>
          <a:r>
            <a:rPr lang="en-US" dirty="0" err="1" smtClean="0">
              <a:solidFill>
                <a:schemeClr val="tx1"/>
              </a:solidFill>
            </a:rPr>
            <a:t>atas</a:t>
          </a:r>
          <a:r>
            <a:rPr lang="en-US" dirty="0" smtClean="0">
              <a:solidFill>
                <a:schemeClr val="tx1"/>
              </a:solidFill>
            </a:rPr>
            <a:t> </a:t>
          </a:r>
          <a:r>
            <a:rPr lang="en-US" dirty="0" err="1" smtClean="0">
              <a:solidFill>
                <a:schemeClr val="tx1"/>
              </a:solidFill>
            </a:rPr>
            <a:t>Ekspor</a:t>
          </a:r>
          <a:r>
            <a:rPr lang="en-US" dirty="0" smtClean="0">
              <a:solidFill>
                <a:schemeClr val="tx1"/>
              </a:solidFill>
            </a:rPr>
            <a:t>: 0%</a:t>
          </a:r>
          <a:endParaRPr lang="en-US" dirty="0">
            <a:solidFill>
              <a:schemeClr val="tx1"/>
            </a:solidFill>
          </a:endParaRPr>
        </a:p>
      </dgm:t>
    </dgm:pt>
    <dgm:pt modelId="{19DEE5CD-878C-4B1C-A74F-764B4FCE8E31}" type="parTrans" cxnId="{4FB8E7D8-8DFE-4B52-B99F-FA618FB7A3A4}">
      <dgm:prSet/>
      <dgm:spPr/>
      <dgm:t>
        <a:bodyPr/>
        <a:lstStyle/>
        <a:p>
          <a:endParaRPr lang="en-US"/>
        </a:p>
      </dgm:t>
    </dgm:pt>
    <dgm:pt modelId="{DCCFA367-B883-4B6C-B5B8-D57587816457}" type="sibTrans" cxnId="{4FB8E7D8-8DFE-4B52-B99F-FA618FB7A3A4}">
      <dgm:prSet/>
      <dgm:spPr/>
      <dgm:t>
        <a:bodyPr/>
        <a:lstStyle/>
        <a:p>
          <a:endParaRPr lang="en-US"/>
        </a:p>
      </dgm:t>
    </dgm:pt>
    <dgm:pt modelId="{7012DF36-BACC-463F-9B98-B50C01688DF0}">
      <dgm:prSet phldrT="[Text]"/>
      <dgm:spPr>
        <a:solidFill>
          <a:srgbClr val="00B0F0"/>
        </a:solidFill>
      </dgm:spPr>
      <dgm:t>
        <a:bodyPr/>
        <a:lstStyle/>
        <a:p>
          <a:r>
            <a:rPr lang="en-US" dirty="0" err="1" smtClean="0"/>
            <a:t>Dengan</a:t>
          </a:r>
          <a:r>
            <a:rPr lang="en-US" dirty="0" smtClean="0"/>
            <a:t> PP </a:t>
          </a:r>
          <a:r>
            <a:rPr lang="en-US" dirty="0" err="1" smtClean="0"/>
            <a:t>tarif</a:t>
          </a:r>
          <a:r>
            <a:rPr lang="en-US" dirty="0" smtClean="0"/>
            <a:t> PPN </a:t>
          </a:r>
          <a:r>
            <a:rPr lang="en-US" dirty="0" err="1" smtClean="0"/>
            <a:t>dapat</a:t>
          </a:r>
          <a:r>
            <a:rPr lang="en-US" dirty="0" smtClean="0"/>
            <a:t> </a:t>
          </a:r>
          <a:r>
            <a:rPr lang="en-US" dirty="0" err="1" smtClean="0"/>
            <a:t>diubah</a:t>
          </a:r>
          <a:r>
            <a:rPr lang="en-US" dirty="0" smtClean="0"/>
            <a:t> serendah2nya </a:t>
          </a:r>
          <a:r>
            <a:rPr lang="en-US" dirty="0" err="1" smtClean="0"/>
            <a:t>menjadi</a:t>
          </a:r>
          <a:r>
            <a:rPr lang="en-US" dirty="0" smtClean="0"/>
            <a:t> 5% </a:t>
          </a:r>
          <a:r>
            <a:rPr lang="en-US" dirty="0" err="1" smtClean="0"/>
            <a:t>dan</a:t>
          </a:r>
          <a:r>
            <a:rPr lang="en-US" dirty="0" smtClean="0"/>
            <a:t> </a:t>
          </a:r>
          <a:r>
            <a:rPr lang="en-US" dirty="0" err="1" smtClean="0"/>
            <a:t>setingi-tingginya</a:t>
          </a:r>
          <a:r>
            <a:rPr lang="en-US" dirty="0" smtClean="0"/>
            <a:t> 15%</a:t>
          </a:r>
          <a:endParaRPr lang="en-US" dirty="0"/>
        </a:p>
      </dgm:t>
    </dgm:pt>
    <dgm:pt modelId="{BB0BFC00-4ABA-4518-A84F-58E5C6C669B1}" type="parTrans" cxnId="{D0134E19-0C5E-4C21-9A4F-FFDEA048AF45}">
      <dgm:prSet/>
      <dgm:spPr/>
      <dgm:t>
        <a:bodyPr/>
        <a:lstStyle/>
        <a:p>
          <a:endParaRPr lang="en-US"/>
        </a:p>
      </dgm:t>
    </dgm:pt>
    <dgm:pt modelId="{BB5FDAF9-1833-4DCC-8F63-9A23F52C5151}" type="sibTrans" cxnId="{D0134E19-0C5E-4C21-9A4F-FFDEA048AF45}">
      <dgm:prSet/>
      <dgm:spPr/>
      <dgm:t>
        <a:bodyPr/>
        <a:lstStyle/>
        <a:p>
          <a:endParaRPr lang="en-US"/>
        </a:p>
      </dgm:t>
    </dgm:pt>
    <dgm:pt modelId="{4CEF317B-D5FF-4813-9630-BE74BAF57421}" type="pres">
      <dgm:prSet presAssocID="{7DCDA96A-F884-4AF6-AB86-BED4BB2CB15E}" presName="linearFlow" presStyleCnt="0">
        <dgm:presLayoutVars>
          <dgm:dir/>
          <dgm:resizeHandles val="exact"/>
        </dgm:presLayoutVars>
      </dgm:prSet>
      <dgm:spPr/>
    </dgm:pt>
    <dgm:pt modelId="{E7B70BCC-D430-4DCE-A52D-D4B5929E1D8E}" type="pres">
      <dgm:prSet presAssocID="{1F12B0FD-EDB6-4A19-A591-C51013099D9D}" presName="composite" presStyleCnt="0"/>
      <dgm:spPr/>
    </dgm:pt>
    <dgm:pt modelId="{2B6DFC1E-4949-4030-B444-D3C197C088C5}" type="pres">
      <dgm:prSet presAssocID="{1F12B0FD-EDB6-4A19-A591-C51013099D9D}" presName="imgShp" presStyleLbl="fgImgPlace1" presStyleIdx="0" presStyleCnt="3"/>
      <dgm:spPr/>
    </dgm:pt>
    <dgm:pt modelId="{38FAA187-082A-4A83-8CBF-CE1F57D5DADB}" type="pres">
      <dgm:prSet presAssocID="{1F12B0FD-EDB6-4A19-A591-C51013099D9D}" presName="txShp" presStyleLbl="node1" presStyleIdx="0" presStyleCnt="3">
        <dgm:presLayoutVars>
          <dgm:bulletEnabled val="1"/>
        </dgm:presLayoutVars>
      </dgm:prSet>
      <dgm:spPr/>
      <dgm:t>
        <a:bodyPr/>
        <a:lstStyle/>
        <a:p>
          <a:endParaRPr lang="en-US"/>
        </a:p>
      </dgm:t>
    </dgm:pt>
    <dgm:pt modelId="{D0ACE5F4-8FFA-4932-A826-5F9C4D9BF8FB}" type="pres">
      <dgm:prSet presAssocID="{7D7E5EBE-52F5-4A32-B4F9-7DD568120DD5}" presName="spacing" presStyleCnt="0"/>
      <dgm:spPr/>
    </dgm:pt>
    <dgm:pt modelId="{ADDF99A4-E6B0-4C0C-BFB4-C211F48D1926}" type="pres">
      <dgm:prSet presAssocID="{96AB5E7D-44F8-43A5-AA73-414F8C62AD31}" presName="composite" presStyleCnt="0"/>
      <dgm:spPr/>
    </dgm:pt>
    <dgm:pt modelId="{81B68690-7833-491E-9324-70A6367A111F}" type="pres">
      <dgm:prSet presAssocID="{96AB5E7D-44F8-43A5-AA73-414F8C62AD31}" presName="imgShp" presStyleLbl="fgImgPlace1" presStyleIdx="1" presStyleCnt="3"/>
      <dgm:spPr/>
    </dgm:pt>
    <dgm:pt modelId="{A8050479-C931-49BB-9653-7FE33AD3412E}" type="pres">
      <dgm:prSet presAssocID="{96AB5E7D-44F8-43A5-AA73-414F8C62AD31}" presName="txShp" presStyleLbl="node1" presStyleIdx="1" presStyleCnt="3" custScaleX="96036">
        <dgm:presLayoutVars>
          <dgm:bulletEnabled val="1"/>
        </dgm:presLayoutVars>
      </dgm:prSet>
      <dgm:spPr/>
      <dgm:t>
        <a:bodyPr/>
        <a:lstStyle/>
        <a:p>
          <a:endParaRPr lang="en-US"/>
        </a:p>
      </dgm:t>
    </dgm:pt>
    <dgm:pt modelId="{7593A2DB-E81D-46ED-BCD1-137FC12E44E4}" type="pres">
      <dgm:prSet presAssocID="{DCCFA367-B883-4B6C-B5B8-D57587816457}" presName="spacing" presStyleCnt="0"/>
      <dgm:spPr/>
    </dgm:pt>
    <dgm:pt modelId="{2BE2EB39-CB5E-4623-8DEC-21F9889349A1}" type="pres">
      <dgm:prSet presAssocID="{7012DF36-BACC-463F-9B98-B50C01688DF0}" presName="composite" presStyleCnt="0"/>
      <dgm:spPr/>
    </dgm:pt>
    <dgm:pt modelId="{D912C206-4300-49F7-BCE3-3E3187786811}" type="pres">
      <dgm:prSet presAssocID="{7012DF36-BACC-463F-9B98-B50C01688DF0}" presName="imgShp" presStyleLbl="fgImgPlace1" presStyleIdx="2" presStyleCnt="3"/>
      <dgm:spPr/>
    </dgm:pt>
    <dgm:pt modelId="{E90EDC7E-17DC-499E-93BD-4D43EAC34FD9}" type="pres">
      <dgm:prSet presAssocID="{7012DF36-BACC-463F-9B98-B50C01688DF0}" presName="txShp" presStyleLbl="node1" presStyleIdx="2" presStyleCnt="3">
        <dgm:presLayoutVars>
          <dgm:bulletEnabled val="1"/>
        </dgm:presLayoutVars>
      </dgm:prSet>
      <dgm:spPr/>
      <dgm:t>
        <a:bodyPr/>
        <a:lstStyle/>
        <a:p>
          <a:endParaRPr lang="en-US"/>
        </a:p>
      </dgm:t>
    </dgm:pt>
  </dgm:ptLst>
  <dgm:cxnLst>
    <dgm:cxn modelId="{5EE3B279-61A6-4E53-9D60-D2EEC218185F}" type="presOf" srcId="{7DCDA96A-F884-4AF6-AB86-BED4BB2CB15E}" destId="{4CEF317B-D5FF-4813-9630-BE74BAF57421}" srcOrd="0" destOrd="0" presId="urn:microsoft.com/office/officeart/2005/8/layout/vList3#11"/>
    <dgm:cxn modelId="{F9087ABC-47AF-4A40-8C38-2A62497988B1}" type="presOf" srcId="{1F12B0FD-EDB6-4A19-A591-C51013099D9D}" destId="{38FAA187-082A-4A83-8CBF-CE1F57D5DADB}" srcOrd="0" destOrd="0" presId="urn:microsoft.com/office/officeart/2005/8/layout/vList3#11"/>
    <dgm:cxn modelId="{E5D504F2-9D6A-406F-AAB0-26900A6172F5}" srcId="{7DCDA96A-F884-4AF6-AB86-BED4BB2CB15E}" destId="{1F12B0FD-EDB6-4A19-A591-C51013099D9D}" srcOrd="0" destOrd="0" parTransId="{C016D816-5514-4EAE-9339-2F92617F2DFB}" sibTransId="{7D7E5EBE-52F5-4A32-B4F9-7DD568120DD5}"/>
    <dgm:cxn modelId="{D0134E19-0C5E-4C21-9A4F-FFDEA048AF45}" srcId="{7DCDA96A-F884-4AF6-AB86-BED4BB2CB15E}" destId="{7012DF36-BACC-463F-9B98-B50C01688DF0}" srcOrd="2" destOrd="0" parTransId="{BB0BFC00-4ABA-4518-A84F-58E5C6C669B1}" sibTransId="{BB5FDAF9-1833-4DCC-8F63-9A23F52C5151}"/>
    <dgm:cxn modelId="{7B437C59-A5BC-47B4-876D-564B8113FD2A}" type="presOf" srcId="{7012DF36-BACC-463F-9B98-B50C01688DF0}" destId="{E90EDC7E-17DC-499E-93BD-4D43EAC34FD9}" srcOrd="0" destOrd="0" presId="urn:microsoft.com/office/officeart/2005/8/layout/vList3#11"/>
    <dgm:cxn modelId="{BDBF9870-BB9F-4745-A077-6977C690AEC0}" type="presOf" srcId="{96AB5E7D-44F8-43A5-AA73-414F8C62AD31}" destId="{A8050479-C931-49BB-9653-7FE33AD3412E}" srcOrd="0" destOrd="0" presId="urn:microsoft.com/office/officeart/2005/8/layout/vList3#11"/>
    <dgm:cxn modelId="{4FB8E7D8-8DFE-4B52-B99F-FA618FB7A3A4}" srcId="{7DCDA96A-F884-4AF6-AB86-BED4BB2CB15E}" destId="{96AB5E7D-44F8-43A5-AA73-414F8C62AD31}" srcOrd="1" destOrd="0" parTransId="{19DEE5CD-878C-4B1C-A74F-764B4FCE8E31}" sibTransId="{DCCFA367-B883-4B6C-B5B8-D57587816457}"/>
    <dgm:cxn modelId="{7E49FD80-9D7D-46B9-9E4B-9616F651ED26}" type="presParOf" srcId="{4CEF317B-D5FF-4813-9630-BE74BAF57421}" destId="{E7B70BCC-D430-4DCE-A52D-D4B5929E1D8E}" srcOrd="0" destOrd="0" presId="urn:microsoft.com/office/officeart/2005/8/layout/vList3#11"/>
    <dgm:cxn modelId="{CA92B9DB-E2D2-4D6F-8FED-7E5857E33D1F}" type="presParOf" srcId="{E7B70BCC-D430-4DCE-A52D-D4B5929E1D8E}" destId="{2B6DFC1E-4949-4030-B444-D3C197C088C5}" srcOrd="0" destOrd="0" presId="urn:microsoft.com/office/officeart/2005/8/layout/vList3#11"/>
    <dgm:cxn modelId="{9B71DACF-4E7B-498A-99D8-D42B63E57717}" type="presParOf" srcId="{E7B70BCC-D430-4DCE-A52D-D4B5929E1D8E}" destId="{38FAA187-082A-4A83-8CBF-CE1F57D5DADB}" srcOrd="1" destOrd="0" presId="urn:microsoft.com/office/officeart/2005/8/layout/vList3#11"/>
    <dgm:cxn modelId="{ADA2BE07-3452-4A21-B76F-DA89F4422345}" type="presParOf" srcId="{4CEF317B-D5FF-4813-9630-BE74BAF57421}" destId="{D0ACE5F4-8FFA-4932-A826-5F9C4D9BF8FB}" srcOrd="1" destOrd="0" presId="urn:microsoft.com/office/officeart/2005/8/layout/vList3#11"/>
    <dgm:cxn modelId="{2F97F663-2033-4400-B332-C18131E7F692}" type="presParOf" srcId="{4CEF317B-D5FF-4813-9630-BE74BAF57421}" destId="{ADDF99A4-E6B0-4C0C-BFB4-C211F48D1926}" srcOrd="2" destOrd="0" presId="urn:microsoft.com/office/officeart/2005/8/layout/vList3#11"/>
    <dgm:cxn modelId="{32A2CBEA-5F79-4309-9239-67EFB8B1E0DD}" type="presParOf" srcId="{ADDF99A4-E6B0-4C0C-BFB4-C211F48D1926}" destId="{81B68690-7833-491E-9324-70A6367A111F}" srcOrd="0" destOrd="0" presId="urn:microsoft.com/office/officeart/2005/8/layout/vList3#11"/>
    <dgm:cxn modelId="{5C38433E-D7DA-4998-BC4B-ED2A49618420}" type="presParOf" srcId="{ADDF99A4-E6B0-4C0C-BFB4-C211F48D1926}" destId="{A8050479-C931-49BB-9653-7FE33AD3412E}" srcOrd="1" destOrd="0" presId="urn:microsoft.com/office/officeart/2005/8/layout/vList3#11"/>
    <dgm:cxn modelId="{9A0312CD-F8BB-45E7-9E50-3FD0CD22FBA5}" type="presParOf" srcId="{4CEF317B-D5FF-4813-9630-BE74BAF57421}" destId="{7593A2DB-E81D-46ED-BCD1-137FC12E44E4}" srcOrd="3" destOrd="0" presId="urn:microsoft.com/office/officeart/2005/8/layout/vList3#11"/>
    <dgm:cxn modelId="{E1DA8FC5-F7C0-43EC-B7EA-FD8CA8FABEFE}" type="presParOf" srcId="{4CEF317B-D5FF-4813-9630-BE74BAF57421}" destId="{2BE2EB39-CB5E-4623-8DEC-21F9889349A1}" srcOrd="4" destOrd="0" presId="urn:microsoft.com/office/officeart/2005/8/layout/vList3#11"/>
    <dgm:cxn modelId="{D3D1C3EB-61C0-4423-8C49-7D918061F41E}" type="presParOf" srcId="{2BE2EB39-CB5E-4623-8DEC-21F9889349A1}" destId="{D912C206-4300-49F7-BCE3-3E3187786811}" srcOrd="0" destOrd="0" presId="urn:microsoft.com/office/officeart/2005/8/layout/vList3#11"/>
    <dgm:cxn modelId="{8C0C0FE8-3273-49E9-BE84-6EA8A8F54F00}" type="presParOf" srcId="{2BE2EB39-CB5E-4623-8DEC-21F9889349A1}" destId="{E90EDC7E-17DC-499E-93BD-4D43EAC34FD9}" srcOrd="1" destOrd="0" presId="urn:microsoft.com/office/officeart/2005/8/layout/vList3#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B1BAFDB0-2BC1-4A86-9AFE-DB98CA0396EA}" type="doc">
      <dgm:prSet loTypeId="urn:microsoft.com/office/officeart/2005/8/layout/vList3#12" loCatId="list" qsTypeId="urn:microsoft.com/office/officeart/2005/8/quickstyle/simple1" qsCatId="simple" csTypeId="urn:microsoft.com/office/officeart/2005/8/colors/accent1_2" csCatId="accent1" phldr="1"/>
      <dgm:spPr/>
    </dgm:pt>
    <dgm:pt modelId="{65ACCE8A-E5BE-4C3F-991B-14CFEEE244FF}">
      <dgm:prSet phldrT="[Text]"/>
      <dgm:spPr>
        <a:solidFill>
          <a:srgbClr val="FF9900"/>
        </a:solidFill>
      </dgm:spPr>
      <dgm:t>
        <a:bodyPr/>
        <a:lstStyle/>
        <a:p>
          <a:r>
            <a:rPr lang="en-US" dirty="0" err="1" smtClean="0"/>
            <a:t>Mekanisme</a:t>
          </a:r>
          <a:r>
            <a:rPr lang="en-US" dirty="0" smtClean="0"/>
            <a:t> </a:t>
          </a:r>
          <a:r>
            <a:rPr lang="en-US" dirty="0" err="1" smtClean="0"/>
            <a:t>Umum</a:t>
          </a:r>
          <a:endParaRPr lang="en-US" dirty="0"/>
        </a:p>
      </dgm:t>
    </dgm:pt>
    <dgm:pt modelId="{EDECCA50-23F6-4C8D-A52C-AA341BFA3892}" type="parTrans" cxnId="{E39BCF24-69BD-4E9A-95BA-B91BA5318B79}">
      <dgm:prSet/>
      <dgm:spPr/>
      <dgm:t>
        <a:bodyPr/>
        <a:lstStyle/>
        <a:p>
          <a:endParaRPr lang="en-US"/>
        </a:p>
      </dgm:t>
    </dgm:pt>
    <dgm:pt modelId="{DDC03357-D3FB-440C-80E2-0F45AB848C96}" type="sibTrans" cxnId="{E39BCF24-69BD-4E9A-95BA-B91BA5318B79}">
      <dgm:prSet/>
      <dgm:spPr/>
      <dgm:t>
        <a:bodyPr/>
        <a:lstStyle/>
        <a:p>
          <a:endParaRPr lang="en-US"/>
        </a:p>
      </dgm:t>
    </dgm:pt>
    <dgm:pt modelId="{06F0D329-E94F-4115-A36C-72FC30646430}">
      <dgm:prSet phldrT="[Text]"/>
      <dgm:spPr>
        <a:solidFill>
          <a:srgbClr val="00B0F0"/>
        </a:solidFill>
      </dgm:spPr>
      <dgm:t>
        <a:bodyPr/>
        <a:lstStyle/>
        <a:p>
          <a:r>
            <a:rPr lang="en-US" dirty="0" err="1" smtClean="0"/>
            <a:t>Mekanisme</a:t>
          </a:r>
          <a:r>
            <a:rPr lang="en-US" dirty="0" smtClean="0"/>
            <a:t> </a:t>
          </a:r>
          <a:r>
            <a:rPr lang="en-US" dirty="0" err="1" smtClean="0"/>
            <a:t>Khusus</a:t>
          </a:r>
          <a:endParaRPr lang="en-US" dirty="0"/>
        </a:p>
      </dgm:t>
    </dgm:pt>
    <dgm:pt modelId="{B39BD037-6708-4DC3-BB62-2332B4BA8F28}" type="parTrans" cxnId="{D5440BFE-0D82-463A-BBAD-9FA184F8BBF5}">
      <dgm:prSet/>
      <dgm:spPr/>
      <dgm:t>
        <a:bodyPr/>
        <a:lstStyle/>
        <a:p>
          <a:endParaRPr lang="en-US"/>
        </a:p>
      </dgm:t>
    </dgm:pt>
    <dgm:pt modelId="{560AF9F5-3170-4A0E-8AE2-145926B3299A}" type="sibTrans" cxnId="{D5440BFE-0D82-463A-BBAD-9FA184F8BBF5}">
      <dgm:prSet/>
      <dgm:spPr/>
      <dgm:t>
        <a:bodyPr/>
        <a:lstStyle/>
        <a:p>
          <a:endParaRPr lang="en-US"/>
        </a:p>
      </dgm:t>
    </dgm:pt>
    <dgm:pt modelId="{FC5659F1-542F-4C38-85BA-8E19927B5B68}" type="pres">
      <dgm:prSet presAssocID="{B1BAFDB0-2BC1-4A86-9AFE-DB98CA0396EA}" presName="linearFlow" presStyleCnt="0">
        <dgm:presLayoutVars>
          <dgm:dir/>
          <dgm:resizeHandles val="exact"/>
        </dgm:presLayoutVars>
      </dgm:prSet>
      <dgm:spPr/>
    </dgm:pt>
    <dgm:pt modelId="{D1E7D2D2-BFC7-470E-A074-62AFD75A923B}" type="pres">
      <dgm:prSet presAssocID="{65ACCE8A-E5BE-4C3F-991B-14CFEEE244FF}" presName="composite" presStyleCnt="0"/>
      <dgm:spPr/>
    </dgm:pt>
    <dgm:pt modelId="{0F850B42-9AA7-43E5-AD42-E32119BFAECC}" type="pres">
      <dgm:prSet presAssocID="{65ACCE8A-E5BE-4C3F-991B-14CFEEE244FF}" presName="imgShp" presStyleLbl="fgImgPlace1" presStyleIdx="0" presStyleCnt="2"/>
      <dgm:spPr/>
    </dgm:pt>
    <dgm:pt modelId="{93492F6E-7E3B-4859-935B-EE34A8B2A5CC}" type="pres">
      <dgm:prSet presAssocID="{65ACCE8A-E5BE-4C3F-991B-14CFEEE244FF}" presName="txShp" presStyleLbl="node1" presStyleIdx="0" presStyleCnt="2">
        <dgm:presLayoutVars>
          <dgm:bulletEnabled val="1"/>
        </dgm:presLayoutVars>
      </dgm:prSet>
      <dgm:spPr/>
      <dgm:t>
        <a:bodyPr/>
        <a:lstStyle/>
        <a:p>
          <a:endParaRPr lang="en-US"/>
        </a:p>
      </dgm:t>
    </dgm:pt>
    <dgm:pt modelId="{57D74DD0-AA62-4AB1-8349-E72127792C9B}" type="pres">
      <dgm:prSet presAssocID="{DDC03357-D3FB-440C-80E2-0F45AB848C96}" presName="spacing" presStyleCnt="0"/>
      <dgm:spPr/>
    </dgm:pt>
    <dgm:pt modelId="{1F3077CE-3FAC-4BB8-A79E-2CD35D467343}" type="pres">
      <dgm:prSet presAssocID="{06F0D329-E94F-4115-A36C-72FC30646430}" presName="composite" presStyleCnt="0"/>
      <dgm:spPr/>
    </dgm:pt>
    <dgm:pt modelId="{981F7D8A-0AD2-47BE-BD89-E72B2FD6B1C6}" type="pres">
      <dgm:prSet presAssocID="{06F0D329-E94F-4115-A36C-72FC30646430}" presName="imgShp" presStyleLbl="fgImgPlace1" presStyleIdx="1" presStyleCnt="2"/>
      <dgm:spPr/>
    </dgm:pt>
    <dgm:pt modelId="{0D576C0D-D944-45DB-B825-CBC58417E6A2}" type="pres">
      <dgm:prSet presAssocID="{06F0D329-E94F-4115-A36C-72FC30646430}" presName="txShp" presStyleLbl="node1" presStyleIdx="1" presStyleCnt="2">
        <dgm:presLayoutVars>
          <dgm:bulletEnabled val="1"/>
        </dgm:presLayoutVars>
      </dgm:prSet>
      <dgm:spPr/>
      <dgm:t>
        <a:bodyPr/>
        <a:lstStyle/>
        <a:p>
          <a:endParaRPr lang="en-US"/>
        </a:p>
      </dgm:t>
    </dgm:pt>
  </dgm:ptLst>
  <dgm:cxnLst>
    <dgm:cxn modelId="{9FC6B2F6-CC92-4144-A0BF-6A62A550BA1E}" type="presOf" srcId="{06F0D329-E94F-4115-A36C-72FC30646430}" destId="{0D576C0D-D944-45DB-B825-CBC58417E6A2}" srcOrd="0" destOrd="0" presId="urn:microsoft.com/office/officeart/2005/8/layout/vList3#12"/>
    <dgm:cxn modelId="{252DC2D8-B304-4992-AB0C-944116210F18}" type="presOf" srcId="{65ACCE8A-E5BE-4C3F-991B-14CFEEE244FF}" destId="{93492F6E-7E3B-4859-935B-EE34A8B2A5CC}" srcOrd="0" destOrd="0" presId="urn:microsoft.com/office/officeart/2005/8/layout/vList3#12"/>
    <dgm:cxn modelId="{51844CC5-A0EA-4829-B8E3-1FCC49884C0C}" type="presOf" srcId="{B1BAFDB0-2BC1-4A86-9AFE-DB98CA0396EA}" destId="{FC5659F1-542F-4C38-85BA-8E19927B5B68}" srcOrd="0" destOrd="0" presId="urn:microsoft.com/office/officeart/2005/8/layout/vList3#12"/>
    <dgm:cxn modelId="{D5440BFE-0D82-463A-BBAD-9FA184F8BBF5}" srcId="{B1BAFDB0-2BC1-4A86-9AFE-DB98CA0396EA}" destId="{06F0D329-E94F-4115-A36C-72FC30646430}" srcOrd="1" destOrd="0" parTransId="{B39BD037-6708-4DC3-BB62-2332B4BA8F28}" sibTransId="{560AF9F5-3170-4A0E-8AE2-145926B3299A}"/>
    <dgm:cxn modelId="{E39BCF24-69BD-4E9A-95BA-B91BA5318B79}" srcId="{B1BAFDB0-2BC1-4A86-9AFE-DB98CA0396EA}" destId="{65ACCE8A-E5BE-4C3F-991B-14CFEEE244FF}" srcOrd="0" destOrd="0" parTransId="{EDECCA50-23F6-4C8D-A52C-AA341BFA3892}" sibTransId="{DDC03357-D3FB-440C-80E2-0F45AB848C96}"/>
    <dgm:cxn modelId="{481B920F-DD92-47A3-895F-FC7A6E4667B8}" type="presParOf" srcId="{FC5659F1-542F-4C38-85BA-8E19927B5B68}" destId="{D1E7D2D2-BFC7-470E-A074-62AFD75A923B}" srcOrd="0" destOrd="0" presId="urn:microsoft.com/office/officeart/2005/8/layout/vList3#12"/>
    <dgm:cxn modelId="{8412ACF1-F10F-4C13-BD05-E208A0557242}" type="presParOf" srcId="{D1E7D2D2-BFC7-470E-A074-62AFD75A923B}" destId="{0F850B42-9AA7-43E5-AD42-E32119BFAECC}" srcOrd="0" destOrd="0" presId="urn:microsoft.com/office/officeart/2005/8/layout/vList3#12"/>
    <dgm:cxn modelId="{191DF7CE-439B-4619-936C-EDF8439AE1E6}" type="presParOf" srcId="{D1E7D2D2-BFC7-470E-A074-62AFD75A923B}" destId="{93492F6E-7E3B-4859-935B-EE34A8B2A5CC}" srcOrd="1" destOrd="0" presId="urn:microsoft.com/office/officeart/2005/8/layout/vList3#12"/>
    <dgm:cxn modelId="{CBF23926-E668-4D8C-A6CA-AD1259899C49}" type="presParOf" srcId="{FC5659F1-542F-4C38-85BA-8E19927B5B68}" destId="{57D74DD0-AA62-4AB1-8349-E72127792C9B}" srcOrd="1" destOrd="0" presId="urn:microsoft.com/office/officeart/2005/8/layout/vList3#12"/>
    <dgm:cxn modelId="{87A69DAD-2029-4293-8237-F08DF1085386}" type="presParOf" srcId="{FC5659F1-542F-4C38-85BA-8E19927B5B68}" destId="{1F3077CE-3FAC-4BB8-A79E-2CD35D467343}" srcOrd="2" destOrd="0" presId="urn:microsoft.com/office/officeart/2005/8/layout/vList3#12"/>
    <dgm:cxn modelId="{4E9906C7-0FBD-4478-AD0B-A736E911A77E}" type="presParOf" srcId="{1F3077CE-3FAC-4BB8-A79E-2CD35D467343}" destId="{981F7D8A-0AD2-47BE-BD89-E72B2FD6B1C6}" srcOrd="0" destOrd="0" presId="urn:microsoft.com/office/officeart/2005/8/layout/vList3#12"/>
    <dgm:cxn modelId="{9DCA73D0-84C1-4714-A2BC-23FBD68E43F3}" type="presParOf" srcId="{1F3077CE-3FAC-4BB8-A79E-2CD35D467343}" destId="{0D576C0D-D944-45DB-B825-CBC58417E6A2}" srcOrd="1" destOrd="0" presId="urn:microsoft.com/office/officeart/2005/8/layout/vList3#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A7534814-E783-4335-82DA-64B2AEB21867}"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B46CDCA-2B9F-4A34-95B3-FC2800395A57}">
      <dgm:prSet phldrT="[Text]"/>
      <dgm:spPr>
        <a:solidFill>
          <a:srgbClr val="92D050"/>
        </a:solidFill>
      </dgm:spPr>
      <dgm:t>
        <a:bodyPr/>
        <a:lstStyle/>
        <a:p>
          <a:r>
            <a:rPr lang="en-US" dirty="0" smtClean="0">
              <a:cs typeface="Times New Roman" pitchFamily="18" charset="0"/>
            </a:rPr>
            <a:t>P</a:t>
          </a:r>
          <a:r>
            <a:rPr lang="is-IS" dirty="0" smtClean="0">
              <a:cs typeface="Times New Roman" pitchFamily="18" charset="0"/>
            </a:rPr>
            <a:t>PN</a:t>
          </a:r>
          <a:r>
            <a:rPr lang="en-US" dirty="0" smtClean="0">
              <a:cs typeface="Times New Roman" pitchFamily="18" charset="0"/>
            </a:rPr>
            <a:t> yang </a:t>
          </a:r>
          <a:r>
            <a:rPr lang="en-US" dirty="0" err="1" smtClean="0">
              <a:cs typeface="Times New Roman" pitchFamily="18" charset="0"/>
            </a:rPr>
            <a:t>dibayar</a:t>
          </a:r>
          <a:r>
            <a:rPr lang="en-US" dirty="0" smtClean="0">
              <a:cs typeface="Times New Roman" pitchFamily="18" charset="0"/>
            </a:rPr>
            <a:t> </a:t>
          </a:r>
          <a:r>
            <a:rPr lang="en-US" dirty="0" err="1" smtClean="0">
              <a:cs typeface="Times New Roman" pitchFamily="18" charset="0"/>
            </a:rPr>
            <a:t>oleh</a:t>
          </a:r>
          <a:r>
            <a:rPr lang="en-US" dirty="0" smtClean="0">
              <a:cs typeface="Times New Roman" pitchFamily="18" charset="0"/>
            </a:rPr>
            <a:t> P</a:t>
          </a:r>
          <a:r>
            <a:rPr lang="is-IS" dirty="0" smtClean="0">
              <a:cs typeface="Times New Roman" pitchFamily="18" charset="0"/>
            </a:rPr>
            <a:t>KP</a:t>
          </a:r>
          <a:r>
            <a:rPr lang="en-US" dirty="0" smtClean="0">
              <a:cs typeface="Times New Roman" pitchFamily="18" charset="0"/>
            </a:rPr>
            <a:t>  </a:t>
          </a:r>
          <a:endParaRPr lang="en-US" dirty="0"/>
        </a:p>
      </dgm:t>
    </dgm:pt>
    <dgm:pt modelId="{5B1BF4B5-1470-4508-A053-760922BEE857}" type="parTrans" cxnId="{16AF8FEB-B32A-4921-8B44-688F6C8F856B}">
      <dgm:prSet/>
      <dgm:spPr/>
      <dgm:t>
        <a:bodyPr/>
        <a:lstStyle/>
        <a:p>
          <a:endParaRPr lang="en-US"/>
        </a:p>
      </dgm:t>
    </dgm:pt>
    <dgm:pt modelId="{76B7038B-8E03-4553-AB92-62E352B9320D}" type="sibTrans" cxnId="{16AF8FEB-B32A-4921-8B44-688F6C8F856B}">
      <dgm:prSet/>
      <dgm:spPr/>
      <dgm:t>
        <a:bodyPr/>
        <a:lstStyle/>
        <a:p>
          <a:endParaRPr lang="en-US"/>
        </a:p>
      </dgm:t>
    </dgm:pt>
    <dgm:pt modelId="{835F32A0-B37C-488C-B91C-4F7B1D185A89}">
      <dgm:prSet phldrT="[Text]" custT="1"/>
      <dgm:spPr>
        <a:solidFill>
          <a:srgbClr val="FFC000">
            <a:alpha val="90000"/>
          </a:srgbClr>
        </a:solidFill>
      </dgm:spPr>
      <dgm:t>
        <a:bodyPr/>
        <a:lstStyle/>
        <a:p>
          <a:r>
            <a:rPr lang="en-US" sz="2000" dirty="0" err="1" smtClean="0">
              <a:cs typeface="Times New Roman" pitchFamily="18" charset="0"/>
            </a:rPr>
            <a:t>karena</a:t>
          </a:r>
          <a:r>
            <a:rPr lang="en-US" sz="2000" dirty="0" smtClean="0">
              <a:cs typeface="Times New Roman" pitchFamily="18" charset="0"/>
            </a:rPr>
            <a:t> </a:t>
          </a:r>
          <a:r>
            <a:rPr lang="en-US" sz="2000" dirty="0" err="1" smtClean="0">
              <a:cs typeface="Times New Roman" pitchFamily="18" charset="0"/>
            </a:rPr>
            <a:t>perolehan</a:t>
          </a:r>
          <a:r>
            <a:rPr lang="en-US" sz="2000" dirty="0" smtClean="0">
              <a:cs typeface="Times New Roman" pitchFamily="18" charset="0"/>
            </a:rPr>
            <a:t> B</a:t>
          </a:r>
          <a:r>
            <a:rPr lang="is-IS" sz="2000" dirty="0" smtClean="0">
              <a:cs typeface="Times New Roman" pitchFamily="18" charset="0"/>
            </a:rPr>
            <a:t>KP</a:t>
          </a:r>
          <a:r>
            <a:rPr lang="en-US" sz="2000" dirty="0" smtClean="0">
              <a:cs typeface="Times New Roman" pitchFamily="18" charset="0"/>
            </a:rPr>
            <a:t> </a:t>
          </a:r>
          <a:endParaRPr lang="en-US" sz="2000" dirty="0"/>
        </a:p>
      </dgm:t>
    </dgm:pt>
    <dgm:pt modelId="{0CBF5C0E-2ABD-4A3F-91E7-B235347192AC}" type="parTrans" cxnId="{26FA791C-E445-4E2A-9C1E-18AF457041D9}">
      <dgm:prSet/>
      <dgm:spPr/>
      <dgm:t>
        <a:bodyPr/>
        <a:lstStyle/>
        <a:p>
          <a:endParaRPr lang="en-US"/>
        </a:p>
      </dgm:t>
    </dgm:pt>
    <dgm:pt modelId="{C0513447-6A86-4BF1-87A5-77091E219258}" type="sibTrans" cxnId="{26FA791C-E445-4E2A-9C1E-18AF457041D9}">
      <dgm:prSet/>
      <dgm:spPr/>
      <dgm:t>
        <a:bodyPr/>
        <a:lstStyle/>
        <a:p>
          <a:endParaRPr lang="en-US"/>
        </a:p>
      </dgm:t>
    </dgm:pt>
    <dgm:pt modelId="{CDF54DF1-4D47-4BD2-83A4-321A67E5A627}">
      <dgm:prSet phldrT="[Text]" custT="1"/>
      <dgm:spPr>
        <a:solidFill>
          <a:srgbClr val="00B0F0">
            <a:alpha val="90000"/>
          </a:srgbClr>
        </a:solidFill>
      </dgm:spPr>
      <dgm:t>
        <a:bodyPr/>
        <a:lstStyle/>
        <a:p>
          <a:r>
            <a:rPr lang="en-US" sz="2000" dirty="0" err="1" smtClean="0">
              <a:cs typeface="Times New Roman" pitchFamily="18" charset="0"/>
            </a:rPr>
            <a:t>penerimaan</a:t>
          </a:r>
          <a:r>
            <a:rPr lang="en-US" sz="2000" dirty="0" smtClean="0">
              <a:cs typeface="Times New Roman" pitchFamily="18" charset="0"/>
            </a:rPr>
            <a:t>  J</a:t>
          </a:r>
          <a:r>
            <a:rPr lang="is-IS" sz="2000" dirty="0" smtClean="0">
              <a:cs typeface="Times New Roman" pitchFamily="18" charset="0"/>
            </a:rPr>
            <a:t>KP</a:t>
          </a:r>
          <a:r>
            <a:rPr lang="en-US" sz="2000" dirty="0" smtClean="0">
              <a:cs typeface="Times New Roman" pitchFamily="18" charset="0"/>
            </a:rPr>
            <a:t> </a:t>
          </a:r>
          <a:endParaRPr lang="en-US" sz="2000" dirty="0"/>
        </a:p>
      </dgm:t>
    </dgm:pt>
    <dgm:pt modelId="{7C62CC75-8447-4252-A29A-94CC341E67F3}" type="parTrans" cxnId="{1D874DC1-8500-424F-9BF0-AF1F33F6B293}">
      <dgm:prSet/>
      <dgm:spPr/>
      <dgm:t>
        <a:bodyPr/>
        <a:lstStyle/>
        <a:p>
          <a:endParaRPr lang="en-US"/>
        </a:p>
      </dgm:t>
    </dgm:pt>
    <dgm:pt modelId="{3E0E4A01-38D1-4BBF-BF8E-C73179109C49}" type="sibTrans" cxnId="{1D874DC1-8500-424F-9BF0-AF1F33F6B293}">
      <dgm:prSet/>
      <dgm:spPr/>
      <dgm:t>
        <a:bodyPr/>
        <a:lstStyle/>
        <a:p>
          <a:endParaRPr lang="en-US"/>
        </a:p>
      </dgm:t>
    </dgm:pt>
    <dgm:pt modelId="{51703023-0F19-4B1D-A8D8-DD5EF6B62DD2}">
      <dgm:prSet custT="1"/>
      <dgm:spPr>
        <a:solidFill>
          <a:srgbClr val="66FFFF">
            <a:alpha val="90000"/>
          </a:srgbClr>
        </a:solidFill>
      </dgm:spPr>
      <dgm:t>
        <a:bodyPr/>
        <a:lstStyle/>
        <a:p>
          <a:r>
            <a:rPr lang="en-US" sz="1600" dirty="0" err="1" smtClean="0">
              <a:cs typeface="Times New Roman" pitchFamily="18" charset="0"/>
            </a:rPr>
            <a:t>pemanfaatan</a:t>
          </a:r>
          <a:r>
            <a:rPr lang="en-US" sz="1600" dirty="0" smtClean="0">
              <a:cs typeface="Times New Roman" pitchFamily="18" charset="0"/>
            </a:rPr>
            <a:t> B</a:t>
          </a:r>
          <a:r>
            <a:rPr lang="is-IS" sz="1600" dirty="0" smtClean="0">
              <a:cs typeface="Times New Roman" pitchFamily="18" charset="0"/>
            </a:rPr>
            <a:t>KP</a:t>
          </a:r>
          <a:r>
            <a:rPr lang="en-US" sz="1600" dirty="0" smtClean="0">
              <a:cs typeface="Times New Roman" pitchFamily="18" charset="0"/>
            </a:rPr>
            <a:t> </a:t>
          </a:r>
          <a:r>
            <a:rPr lang="en-US" sz="1600" dirty="0" err="1" smtClean="0">
              <a:cs typeface="Times New Roman" pitchFamily="18" charset="0"/>
            </a:rPr>
            <a:t>tidak</a:t>
          </a:r>
          <a:r>
            <a:rPr lang="en-US" sz="1600" dirty="0" smtClean="0">
              <a:cs typeface="Times New Roman" pitchFamily="18" charset="0"/>
            </a:rPr>
            <a:t> </a:t>
          </a:r>
          <a:r>
            <a:rPr lang="en-US" sz="1600" dirty="0" err="1" smtClean="0">
              <a:cs typeface="Times New Roman" pitchFamily="18" charset="0"/>
            </a:rPr>
            <a:t>berwujud</a:t>
          </a:r>
          <a:r>
            <a:rPr lang="en-US" sz="1600" dirty="0" smtClean="0">
              <a:cs typeface="Times New Roman" pitchFamily="18" charset="0"/>
            </a:rPr>
            <a:t> </a:t>
          </a:r>
          <a:r>
            <a:rPr lang="en-US" sz="1600" dirty="0" err="1" smtClean="0">
              <a:cs typeface="Times New Roman" pitchFamily="18" charset="0"/>
            </a:rPr>
            <a:t>dari</a:t>
          </a:r>
          <a:r>
            <a:rPr lang="en-US" sz="1600" dirty="0" smtClean="0">
              <a:cs typeface="Times New Roman" pitchFamily="18" charset="0"/>
            </a:rPr>
            <a:t> </a:t>
          </a:r>
          <a:r>
            <a:rPr lang="en-US" sz="1600" dirty="0" err="1" smtClean="0">
              <a:cs typeface="Times New Roman" pitchFamily="18" charset="0"/>
            </a:rPr>
            <a:t>luar</a:t>
          </a:r>
          <a:r>
            <a:rPr lang="en-US" sz="1600" dirty="0" smtClean="0">
              <a:cs typeface="Times New Roman" pitchFamily="18" charset="0"/>
            </a:rPr>
            <a:t> </a:t>
          </a:r>
          <a:r>
            <a:rPr lang="en-US" sz="1600" dirty="0" err="1" smtClean="0">
              <a:cs typeface="Times New Roman" pitchFamily="18" charset="0"/>
            </a:rPr>
            <a:t>daerah</a:t>
          </a:r>
          <a:r>
            <a:rPr lang="en-US" sz="1600" dirty="0" smtClean="0">
              <a:cs typeface="Times New Roman" pitchFamily="18" charset="0"/>
            </a:rPr>
            <a:t>  </a:t>
          </a:r>
          <a:r>
            <a:rPr lang="en-US" sz="1600" dirty="0" err="1" smtClean="0">
              <a:cs typeface="Times New Roman" pitchFamily="18" charset="0"/>
            </a:rPr>
            <a:t>Pabean</a:t>
          </a:r>
          <a:r>
            <a:rPr lang="en-US" sz="1600" dirty="0" smtClean="0">
              <a:cs typeface="Times New Roman" pitchFamily="18" charset="0"/>
            </a:rPr>
            <a:t> </a:t>
          </a:r>
          <a:endParaRPr lang="en-US" sz="1600" dirty="0"/>
        </a:p>
      </dgm:t>
    </dgm:pt>
    <dgm:pt modelId="{AAC4E3C3-2B5A-46A1-987A-8054CC925A27}" type="parTrans" cxnId="{FF43CBDC-2225-4763-A298-D541484464D0}">
      <dgm:prSet/>
      <dgm:spPr/>
      <dgm:t>
        <a:bodyPr/>
        <a:lstStyle/>
        <a:p>
          <a:endParaRPr lang="en-US"/>
        </a:p>
      </dgm:t>
    </dgm:pt>
    <dgm:pt modelId="{91999B07-A467-437C-9AA8-630296C39376}" type="sibTrans" cxnId="{FF43CBDC-2225-4763-A298-D541484464D0}">
      <dgm:prSet/>
      <dgm:spPr/>
      <dgm:t>
        <a:bodyPr/>
        <a:lstStyle/>
        <a:p>
          <a:endParaRPr lang="en-US"/>
        </a:p>
      </dgm:t>
    </dgm:pt>
    <dgm:pt modelId="{B086121B-A87E-409E-BA36-FCB6C35E9D97}">
      <dgm:prSet custT="1"/>
      <dgm:spPr>
        <a:solidFill>
          <a:srgbClr val="FF9900">
            <a:alpha val="90000"/>
          </a:srgbClr>
        </a:solidFill>
      </dgm:spPr>
      <dgm:t>
        <a:bodyPr/>
        <a:lstStyle/>
        <a:p>
          <a:r>
            <a:rPr lang="en-US" sz="1600" dirty="0" err="1" smtClean="0">
              <a:cs typeface="Times New Roman" pitchFamily="18" charset="0"/>
            </a:rPr>
            <a:t>pemanfaatan</a:t>
          </a:r>
          <a:r>
            <a:rPr lang="en-US" sz="1600" dirty="0" smtClean="0">
              <a:cs typeface="Times New Roman" pitchFamily="18" charset="0"/>
            </a:rPr>
            <a:t> J</a:t>
          </a:r>
          <a:r>
            <a:rPr lang="is-IS" sz="1600" dirty="0" smtClean="0">
              <a:cs typeface="Times New Roman" pitchFamily="18" charset="0"/>
            </a:rPr>
            <a:t>KP</a:t>
          </a:r>
          <a:r>
            <a:rPr lang="en-US" sz="1600" dirty="0" smtClean="0">
              <a:cs typeface="Times New Roman" pitchFamily="18" charset="0"/>
            </a:rPr>
            <a:t> </a:t>
          </a:r>
          <a:r>
            <a:rPr lang="en-US" sz="1600" dirty="0" err="1" smtClean="0">
              <a:cs typeface="Times New Roman" pitchFamily="18" charset="0"/>
            </a:rPr>
            <a:t>dari</a:t>
          </a:r>
          <a:r>
            <a:rPr lang="en-US" sz="1600" dirty="0" smtClean="0">
              <a:cs typeface="Times New Roman" pitchFamily="18" charset="0"/>
            </a:rPr>
            <a:t> </a:t>
          </a:r>
          <a:r>
            <a:rPr lang="en-US" sz="1600" dirty="0" err="1" smtClean="0">
              <a:cs typeface="Times New Roman" pitchFamily="18" charset="0"/>
            </a:rPr>
            <a:t>luar</a:t>
          </a:r>
          <a:r>
            <a:rPr lang="en-US" sz="1600" dirty="0" smtClean="0">
              <a:cs typeface="Times New Roman" pitchFamily="18" charset="0"/>
            </a:rPr>
            <a:t> </a:t>
          </a:r>
          <a:r>
            <a:rPr lang="en-US" sz="1600" dirty="0" err="1" smtClean="0">
              <a:cs typeface="Times New Roman" pitchFamily="18" charset="0"/>
            </a:rPr>
            <a:t>daerah</a:t>
          </a:r>
          <a:r>
            <a:rPr lang="en-US" sz="1600" dirty="0" smtClean="0">
              <a:cs typeface="Times New Roman" pitchFamily="18" charset="0"/>
            </a:rPr>
            <a:t> </a:t>
          </a:r>
          <a:r>
            <a:rPr lang="en-US" sz="1600" dirty="0" err="1" smtClean="0">
              <a:cs typeface="Times New Roman" pitchFamily="18" charset="0"/>
            </a:rPr>
            <a:t>Pabean</a:t>
          </a:r>
          <a:r>
            <a:rPr lang="en-US" sz="1600" dirty="0" smtClean="0">
              <a:cs typeface="Times New Roman" pitchFamily="18" charset="0"/>
            </a:rPr>
            <a:t> </a:t>
          </a:r>
          <a:endParaRPr lang="en-US" sz="1600" dirty="0"/>
        </a:p>
      </dgm:t>
    </dgm:pt>
    <dgm:pt modelId="{0E2AD673-15A0-433D-A769-EB24D380FA4F}" type="parTrans" cxnId="{9C741023-5091-4104-9CF1-9CD90647CEF9}">
      <dgm:prSet/>
      <dgm:spPr/>
      <dgm:t>
        <a:bodyPr/>
        <a:lstStyle/>
        <a:p>
          <a:endParaRPr lang="en-US"/>
        </a:p>
      </dgm:t>
    </dgm:pt>
    <dgm:pt modelId="{A2FF471A-D350-4CAC-9ACE-B9177C5B933C}" type="sibTrans" cxnId="{9C741023-5091-4104-9CF1-9CD90647CEF9}">
      <dgm:prSet/>
      <dgm:spPr/>
      <dgm:t>
        <a:bodyPr/>
        <a:lstStyle/>
        <a:p>
          <a:endParaRPr lang="en-US"/>
        </a:p>
      </dgm:t>
    </dgm:pt>
    <dgm:pt modelId="{3333CB65-4246-420C-A594-5B810831BBF9}">
      <dgm:prSet custT="1"/>
      <dgm:spPr>
        <a:solidFill>
          <a:schemeClr val="accent2">
            <a:lumMod val="60000"/>
            <a:lumOff val="40000"/>
            <a:alpha val="90000"/>
          </a:schemeClr>
        </a:solidFill>
      </dgm:spPr>
      <dgm:t>
        <a:bodyPr/>
        <a:lstStyle/>
        <a:p>
          <a:r>
            <a:rPr lang="en-US" sz="2000" dirty="0" err="1" smtClean="0">
              <a:cs typeface="Times New Roman" pitchFamily="18" charset="0"/>
            </a:rPr>
            <a:t>impor</a:t>
          </a:r>
          <a:r>
            <a:rPr lang="en-US" sz="2000" dirty="0" smtClean="0">
              <a:cs typeface="Times New Roman" pitchFamily="18" charset="0"/>
            </a:rPr>
            <a:t> B</a:t>
          </a:r>
          <a:r>
            <a:rPr lang="is-IS" sz="2000" dirty="0" smtClean="0">
              <a:cs typeface="Times New Roman" pitchFamily="18" charset="0"/>
            </a:rPr>
            <a:t>KP</a:t>
          </a:r>
          <a:endParaRPr lang="en-US" sz="2000" dirty="0"/>
        </a:p>
      </dgm:t>
    </dgm:pt>
    <dgm:pt modelId="{D1A01C59-77CC-4A70-8DFF-156AEB10841F}" type="parTrans" cxnId="{56F32E5C-31AB-42E3-B285-79B59AF8E1CC}">
      <dgm:prSet/>
      <dgm:spPr/>
      <dgm:t>
        <a:bodyPr/>
        <a:lstStyle/>
        <a:p>
          <a:endParaRPr lang="en-US"/>
        </a:p>
      </dgm:t>
    </dgm:pt>
    <dgm:pt modelId="{36F008E9-DAC3-49BD-A641-AF601BB1D0F9}" type="sibTrans" cxnId="{56F32E5C-31AB-42E3-B285-79B59AF8E1CC}">
      <dgm:prSet/>
      <dgm:spPr/>
      <dgm:t>
        <a:bodyPr/>
        <a:lstStyle/>
        <a:p>
          <a:endParaRPr lang="en-US"/>
        </a:p>
      </dgm:t>
    </dgm:pt>
    <dgm:pt modelId="{4CF29B0D-F3C9-496B-A913-B086DC2A6CEB}" type="pres">
      <dgm:prSet presAssocID="{A7534814-E783-4335-82DA-64B2AEB21867}" presName="diagram" presStyleCnt="0">
        <dgm:presLayoutVars>
          <dgm:chPref val="1"/>
          <dgm:dir/>
          <dgm:animOne val="branch"/>
          <dgm:animLvl val="lvl"/>
          <dgm:resizeHandles/>
        </dgm:presLayoutVars>
      </dgm:prSet>
      <dgm:spPr/>
      <dgm:t>
        <a:bodyPr/>
        <a:lstStyle/>
        <a:p>
          <a:endParaRPr lang="en-US"/>
        </a:p>
      </dgm:t>
    </dgm:pt>
    <dgm:pt modelId="{09587CE2-1404-4833-88F1-B227151691D8}" type="pres">
      <dgm:prSet presAssocID="{FB46CDCA-2B9F-4A34-95B3-FC2800395A57}" presName="root" presStyleCnt="0"/>
      <dgm:spPr/>
    </dgm:pt>
    <dgm:pt modelId="{3295F215-6E39-421B-A285-2AC4C58751BE}" type="pres">
      <dgm:prSet presAssocID="{FB46CDCA-2B9F-4A34-95B3-FC2800395A57}" presName="rootComposite" presStyleCnt="0"/>
      <dgm:spPr/>
    </dgm:pt>
    <dgm:pt modelId="{407A3F38-6649-4EF1-BF89-91BA5362D738}" type="pres">
      <dgm:prSet presAssocID="{FB46CDCA-2B9F-4A34-95B3-FC2800395A57}" presName="rootText" presStyleLbl="node1" presStyleIdx="0" presStyleCnt="1" custScaleX="686848" custScaleY="171069"/>
      <dgm:spPr/>
      <dgm:t>
        <a:bodyPr/>
        <a:lstStyle/>
        <a:p>
          <a:endParaRPr lang="en-US"/>
        </a:p>
      </dgm:t>
    </dgm:pt>
    <dgm:pt modelId="{268C8CA3-515B-425E-893F-B66BFBB8EDCA}" type="pres">
      <dgm:prSet presAssocID="{FB46CDCA-2B9F-4A34-95B3-FC2800395A57}" presName="rootConnector" presStyleLbl="node1" presStyleIdx="0" presStyleCnt="1"/>
      <dgm:spPr/>
      <dgm:t>
        <a:bodyPr/>
        <a:lstStyle/>
        <a:p>
          <a:endParaRPr lang="en-US"/>
        </a:p>
      </dgm:t>
    </dgm:pt>
    <dgm:pt modelId="{3B9E1D63-3E68-4A35-A2E1-BA7C4B713D9B}" type="pres">
      <dgm:prSet presAssocID="{FB46CDCA-2B9F-4A34-95B3-FC2800395A57}" presName="childShape" presStyleCnt="0"/>
      <dgm:spPr/>
    </dgm:pt>
    <dgm:pt modelId="{622A21DA-85F2-4C59-AA68-95A666BC71BC}" type="pres">
      <dgm:prSet presAssocID="{0CBF5C0E-2ABD-4A3F-91E7-B235347192AC}" presName="Name13" presStyleLbl="parChTrans1D2" presStyleIdx="0" presStyleCnt="5"/>
      <dgm:spPr/>
      <dgm:t>
        <a:bodyPr/>
        <a:lstStyle/>
        <a:p>
          <a:endParaRPr lang="en-US"/>
        </a:p>
      </dgm:t>
    </dgm:pt>
    <dgm:pt modelId="{BDFF338B-883F-4F48-AEC4-D547135B79C8}" type="pres">
      <dgm:prSet presAssocID="{835F32A0-B37C-488C-B91C-4F7B1D185A89}" presName="childText" presStyleLbl="bgAcc1" presStyleIdx="0" presStyleCnt="5" custScaleX="603937">
        <dgm:presLayoutVars>
          <dgm:bulletEnabled val="1"/>
        </dgm:presLayoutVars>
      </dgm:prSet>
      <dgm:spPr/>
      <dgm:t>
        <a:bodyPr/>
        <a:lstStyle/>
        <a:p>
          <a:endParaRPr lang="en-US"/>
        </a:p>
      </dgm:t>
    </dgm:pt>
    <dgm:pt modelId="{B4604934-5F8B-4EF9-B26E-5421B6F1E9C2}" type="pres">
      <dgm:prSet presAssocID="{7C62CC75-8447-4252-A29A-94CC341E67F3}" presName="Name13" presStyleLbl="parChTrans1D2" presStyleIdx="1" presStyleCnt="5"/>
      <dgm:spPr/>
      <dgm:t>
        <a:bodyPr/>
        <a:lstStyle/>
        <a:p>
          <a:endParaRPr lang="en-US"/>
        </a:p>
      </dgm:t>
    </dgm:pt>
    <dgm:pt modelId="{27E00AE1-DDF0-4AF7-A890-38D906FC6BAC}" type="pres">
      <dgm:prSet presAssocID="{CDF54DF1-4D47-4BD2-83A4-321A67E5A627}" presName="childText" presStyleLbl="bgAcc1" presStyleIdx="1" presStyleCnt="5" custScaleX="601779">
        <dgm:presLayoutVars>
          <dgm:bulletEnabled val="1"/>
        </dgm:presLayoutVars>
      </dgm:prSet>
      <dgm:spPr/>
      <dgm:t>
        <a:bodyPr/>
        <a:lstStyle/>
        <a:p>
          <a:endParaRPr lang="en-US"/>
        </a:p>
      </dgm:t>
    </dgm:pt>
    <dgm:pt modelId="{B41E623B-41E3-40AE-AD0F-C112795E4023}" type="pres">
      <dgm:prSet presAssocID="{AAC4E3C3-2B5A-46A1-987A-8054CC925A27}" presName="Name13" presStyleLbl="parChTrans1D2" presStyleIdx="2" presStyleCnt="5"/>
      <dgm:spPr/>
      <dgm:t>
        <a:bodyPr/>
        <a:lstStyle/>
        <a:p>
          <a:endParaRPr lang="en-US"/>
        </a:p>
      </dgm:t>
    </dgm:pt>
    <dgm:pt modelId="{5136B8F3-F7E9-4BDF-A911-727EF0EE709E}" type="pres">
      <dgm:prSet presAssocID="{51703023-0F19-4B1D-A8D8-DD5EF6B62DD2}" presName="childText" presStyleLbl="bgAcc1" presStyleIdx="2" presStyleCnt="5" custScaleX="603937">
        <dgm:presLayoutVars>
          <dgm:bulletEnabled val="1"/>
        </dgm:presLayoutVars>
      </dgm:prSet>
      <dgm:spPr/>
      <dgm:t>
        <a:bodyPr/>
        <a:lstStyle/>
        <a:p>
          <a:endParaRPr lang="en-US"/>
        </a:p>
      </dgm:t>
    </dgm:pt>
    <dgm:pt modelId="{D8CEEC8D-E38E-4D6A-A181-A69E25C09C97}" type="pres">
      <dgm:prSet presAssocID="{0E2AD673-15A0-433D-A769-EB24D380FA4F}" presName="Name13" presStyleLbl="parChTrans1D2" presStyleIdx="3" presStyleCnt="5"/>
      <dgm:spPr/>
      <dgm:t>
        <a:bodyPr/>
        <a:lstStyle/>
        <a:p>
          <a:endParaRPr lang="en-US"/>
        </a:p>
      </dgm:t>
    </dgm:pt>
    <dgm:pt modelId="{AA47755E-F86E-438D-BB3F-FABE74D0762A}" type="pres">
      <dgm:prSet presAssocID="{B086121B-A87E-409E-BA36-FCB6C35E9D97}" presName="childText" presStyleLbl="bgAcc1" presStyleIdx="3" presStyleCnt="5" custScaleX="601780">
        <dgm:presLayoutVars>
          <dgm:bulletEnabled val="1"/>
        </dgm:presLayoutVars>
      </dgm:prSet>
      <dgm:spPr/>
      <dgm:t>
        <a:bodyPr/>
        <a:lstStyle/>
        <a:p>
          <a:endParaRPr lang="en-US"/>
        </a:p>
      </dgm:t>
    </dgm:pt>
    <dgm:pt modelId="{2EAB372E-D6F4-48E0-B660-F67898789002}" type="pres">
      <dgm:prSet presAssocID="{D1A01C59-77CC-4A70-8DFF-156AEB10841F}" presName="Name13" presStyleLbl="parChTrans1D2" presStyleIdx="4" presStyleCnt="5"/>
      <dgm:spPr/>
      <dgm:t>
        <a:bodyPr/>
        <a:lstStyle/>
        <a:p>
          <a:endParaRPr lang="en-US"/>
        </a:p>
      </dgm:t>
    </dgm:pt>
    <dgm:pt modelId="{FB796DF7-D3F8-4D56-8A70-F8A5BCB7D56E}" type="pres">
      <dgm:prSet presAssocID="{3333CB65-4246-420C-A594-5B810831BBF9}" presName="childText" presStyleLbl="bgAcc1" presStyleIdx="4" presStyleCnt="5" custScaleX="601779">
        <dgm:presLayoutVars>
          <dgm:bulletEnabled val="1"/>
        </dgm:presLayoutVars>
      </dgm:prSet>
      <dgm:spPr/>
      <dgm:t>
        <a:bodyPr/>
        <a:lstStyle/>
        <a:p>
          <a:endParaRPr lang="en-US"/>
        </a:p>
      </dgm:t>
    </dgm:pt>
  </dgm:ptLst>
  <dgm:cxnLst>
    <dgm:cxn modelId="{16AF8FEB-B32A-4921-8B44-688F6C8F856B}" srcId="{A7534814-E783-4335-82DA-64B2AEB21867}" destId="{FB46CDCA-2B9F-4A34-95B3-FC2800395A57}" srcOrd="0" destOrd="0" parTransId="{5B1BF4B5-1470-4508-A053-760922BEE857}" sibTransId="{76B7038B-8E03-4553-AB92-62E352B9320D}"/>
    <dgm:cxn modelId="{1D874DC1-8500-424F-9BF0-AF1F33F6B293}" srcId="{FB46CDCA-2B9F-4A34-95B3-FC2800395A57}" destId="{CDF54DF1-4D47-4BD2-83A4-321A67E5A627}" srcOrd="1" destOrd="0" parTransId="{7C62CC75-8447-4252-A29A-94CC341E67F3}" sibTransId="{3E0E4A01-38D1-4BBF-BF8E-C73179109C49}"/>
    <dgm:cxn modelId="{C8BA30B9-20A3-43F8-87EA-FD51DCF066E0}" type="presOf" srcId="{0CBF5C0E-2ABD-4A3F-91E7-B235347192AC}" destId="{622A21DA-85F2-4C59-AA68-95A666BC71BC}" srcOrd="0" destOrd="0" presId="urn:microsoft.com/office/officeart/2005/8/layout/hierarchy3"/>
    <dgm:cxn modelId="{26FA791C-E445-4E2A-9C1E-18AF457041D9}" srcId="{FB46CDCA-2B9F-4A34-95B3-FC2800395A57}" destId="{835F32A0-B37C-488C-B91C-4F7B1D185A89}" srcOrd="0" destOrd="0" parTransId="{0CBF5C0E-2ABD-4A3F-91E7-B235347192AC}" sibTransId="{C0513447-6A86-4BF1-87A5-77091E219258}"/>
    <dgm:cxn modelId="{292D39BE-32A5-4CB0-82DE-ABC59F5A5502}" type="presOf" srcId="{7C62CC75-8447-4252-A29A-94CC341E67F3}" destId="{B4604934-5F8B-4EF9-B26E-5421B6F1E9C2}" srcOrd="0" destOrd="0" presId="urn:microsoft.com/office/officeart/2005/8/layout/hierarchy3"/>
    <dgm:cxn modelId="{B3124EC8-50BF-43E3-A4B2-B174FF20C232}" type="presOf" srcId="{AAC4E3C3-2B5A-46A1-987A-8054CC925A27}" destId="{B41E623B-41E3-40AE-AD0F-C112795E4023}" srcOrd="0" destOrd="0" presId="urn:microsoft.com/office/officeart/2005/8/layout/hierarchy3"/>
    <dgm:cxn modelId="{12205E5F-0728-4869-BED9-CB6EC9820778}" type="presOf" srcId="{D1A01C59-77CC-4A70-8DFF-156AEB10841F}" destId="{2EAB372E-D6F4-48E0-B660-F67898789002}" srcOrd="0" destOrd="0" presId="urn:microsoft.com/office/officeart/2005/8/layout/hierarchy3"/>
    <dgm:cxn modelId="{FF43CBDC-2225-4763-A298-D541484464D0}" srcId="{FB46CDCA-2B9F-4A34-95B3-FC2800395A57}" destId="{51703023-0F19-4B1D-A8D8-DD5EF6B62DD2}" srcOrd="2" destOrd="0" parTransId="{AAC4E3C3-2B5A-46A1-987A-8054CC925A27}" sibTransId="{91999B07-A467-437C-9AA8-630296C39376}"/>
    <dgm:cxn modelId="{3888F012-141F-46D2-BBE3-18DE8573C19B}" type="presOf" srcId="{A7534814-E783-4335-82DA-64B2AEB21867}" destId="{4CF29B0D-F3C9-496B-A913-B086DC2A6CEB}" srcOrd="0" destOrd="0" presId="urn:microsoft.com/office/officeart/2005/8/layout/hierarchy3"/>
    <dgm:cxn modelId="{F7D235EA-D330-4968-9BD1-3CDA239A174B}" type="presOf" srcId="{B086121B-A87E-409E-BA36-FCB6C35E9D97}" destId="{AA47755E-F86E-438D-BB3F-FABE74D0762A}" srcOrd="0" destOrd="0" presId="urn:microsoft.com/office/officeart/2005/8/layout/hierarchy3"/>
    <dgm:cxn modelId="{56F32E5C-31AB-42E3-B285-79B59AF8E1CC}" srcId="{FB46CDCA-2B9F-4A34-95B3-FC2800395A57}" destId="{3333CB65-4246-420C-A594-5B810831BBF9}" srcOrd="4" destOrd="0" parTransId="{D1A01C59-77CC-4A70-8DFF-156AEB10841F}" sibTransId="{36F008E9-DAC3-49BD-A641-AF601BB1D0F9}"/>
    <dgm:cxn modelId="{72F5873E-ABE7-4576-8EF7-3482D6B1E673}" type="presOf" srcId="{0E2AD673-15A0-433D-A769-EB24D380FA4F}" destId="{D8CEEC8D-E38E-4D6A-A181-A69E25C09C97}" srcOrd="0" destOrd="0" presId="urn:microsoft.com/office/officeart/2005/8/layout/hierarchy3"/>
    <dgm:cxn modelId="{4787C774-593E-4BE3-88C0-014D2FD09BDE}" type="presOf" srcId="{51703023-0F19-4B1D-A8D8-DD5EF6B62DD2}" destId="{5136B8F3-F7E9-4BDF-A911-727EF0EE709E}" srcOrd="0" destOrd="0" presId="urn:microsoft.com/office/officeart/2005/8/layout/hierarchy3"/>
    <dgm:cxn modelId="{8EAB3750-EEA4-44A5-83E5-A8F69492DCD2}" type="presOf" srcId="{3333CB65-4246-420C-A594-5B810831BBF9}" destId="{FB796DF7-D3F8-4D56-8A70-F8A5BCB7D56E}" srcOrd="0" destOrd="0" presId="urn:microsoft.com/office/officeart/2005/8/layout/hierarchy3"/>
    <dgm:cxn modelId="{C9D09348-CF79-42A5-AECA-BE7A2D402967}" type="presOf" srcId="{FB46CDCA-2B9F-4A34-95B3-FC2800395A57}" destId="{268C8CA3-515B-425E-893F-B66BFBB8EDCA}" srcOrd="1" destOrd="0" presId="urn:microsoft.com/office/officeart/2005/8/layout/hierarchy3"/>
    <dgm:cxn modelId="{0F304D4B-C9FA-4EB3-A8F6-049E8155E103}" type="presOf" srcId="{835F32A0-B37C-488C-B91C-4F7B1D185A89}" destId="{BDFF338B-883F-4F48-AEC4-D547135B79C8}" srcOrd="0" destOrd="0" presId="urn:microsoft.com/office/officeart/2005/8/layout/hierarchy3"/>
    <dgm:cxn modelId="{9C741023-5091-4104-9CF1-9CD90647CEF9}" srcId="{FB46CDCA-2B9F-4A34-95B3-FC2800395A57}" destId="{B086121B-A87E-409E-BA36-FCB6C35E9D97}" srcOrd="3" destOrd="0" parTransId="{0E2AD673-15A0-433D-A769-EB24D380FA4F}" sibTransId="{A2FF471A-D350-4CAC-9ACE-B9177C5B933C}"/>
    <dgm:cxn modelId="{2F37F906-494E-4486-BA1B-67A47D5617DC}" type="presOf" srcId="{CDF54DF1-4D47-4BD2-83A4-321A67E5A627}" destId="{27E00AE1-DDF0-4AF7-A890-38D906FC6BAC}" srcOrd="0" destOrd="0" presId="urn:microsoft.com/office/officeart/2005/8/layout/hierarchy3"/>
    <dgm:cxn modelId="{52BC0932-CF43-4C16-927D-2F66C9671B22}" type="presOf" srcId="{FB46CDCA-2B9F-4A34-95B3-FC2800395A57}" destId="{407A3F38-6649-4EF1-BF89-91BA5362D738}" srcOrd="0" destOrd="0" presId="urn:microsoft.com/office/officeart/2005/8/layout/hierarchy3"/>
    <dgm:cxn modelId="{054461C8-DCD8-4028-BC06-2D025A50698E}" type="presParOf" srcId="{4CF29B0D-F3C9-496B-A913-B086DC2A6CEB}" destId="{09587CE2-1404-4833-88F1-B227151691D8}" srcOrd="0" destOrd="0" presId="urn:microsoft.com/office/officeart/2005/8/layout/hierarchy3"/>
    <dgm:cxn modelId="{E410BD20-A935-41AB-ADFE-031BF62A03A2}" type="presParOf" srcId="{09587CE2-1404-4833-88F1-B227151691D8}" destId="{3295F215-6E39-421B-A285-2AC4C58751BE}" srcOrd="0" destOrd="0" presId="urn:microsoft.com/office/officeart/2005/8/layout/hierarchy3"/>
    <dgm:cxn modelId="{F1CA0752-040F-43BA-A094-A2F462403495}" type="presParOf" srcId="{3295F215-6E39-421B-A285-2AC4C58751BE}" destId="{407A3F38-6649-4EF1-BF89-91BA5362D738}" srcOrd="0" destOrd="0" presId="urn:microsoft.com/office/officeart/2005/8/layout/hierarchy3"/>
    <dgm:cxn modelId="{555FB097-EFBD-4180-94A7-6337D4E7EBE2}" type="presParOf" srcId="{3295F215-6E39-421B-A285-2AC4C58751BE}" destId="{268C8CA3-515B-425E-893F-B66BFBB8EDCA}" srcOrd="1" destOrd="0" presId="urn:microsoft.com/office/officeart/2005/8/layout/hierarchy3"/>
    <dgm:cxn modelId="{64C7718C-C791-40A5-B814-1B889029B241}" type="presParOf" srcId="{09587CE2-1404-4833-88F1-B227151691D8}" destId="{3B9E1D63-3E68-4A35-A2E1-BA7C4B713D9B}" srcOrd="1" destOrd="0" presId="urn:microsoft.com/office/officeart/2005/8/layout/hierarchy3"/>
    <dgm:cxn modelId="{267697FF-592E-4930-98AC-62CF9653B2C4}" type="presParOf" srcId="{3B9E1D63-3E68-4A35-A2E1-BA7C4B713D9B}" destId="{622A21DA-85F2-4C59-AA68-95A666BC71BC}" srcOrd="0" destOrd="0" presId="urn:microsoft.com/office/officeart/2005/8/layout/hierarchy3"/>
    <dgm:cxn modelId="{F15F6A3A-8E42-41A4-AEC6-1A097AD553FD}" type="presParOf" srcId="{3B9E1D63-3E68-4A35-A2E1-BA7C4B713D9B}" destId="{BDFF338B-883F-4F48-AEC4-D547135B79C8}" srcOrd="1" destOrd="0" presId="urn:microsoft.com/office/officeart/2005/8/layout/hierarchy3"/>
    <dgm:cxn modelId="{55677734-00D6-485A-B4C8-97197AE9EC7A}" type="presParOf" srcId="{3B9E1D63-3E68-4A35-A2E1-BA7C4B713D9B}" destId="{B4604934-5F8B-4EF9-B26E-5421B6F1E9C2}" srcOrd="2" destOrd="0" presId="urn:microsoft.com/office/officeart/2005/8/layout/hierarchy3"/>
    <dgm:cxn modelId="{89A14B1D-0888-4DF8-8F2C-732915F144B6}" type="presParOf" srcId="{3B9E1D63-3E68-4A35-A2E1-BA7C4B713D9B}" destId="{27E00AE1-DDF0-4AF7-A890-38D906FC6BAC}" srcOrd="3" destOrd="0" presId="urn:microsoft.com/office/officeart/2005/8/layout/hierarchy3"/>
    <dgm:cxn modelId="{A80A73C9-7CB5-45CE-8622-B749A98AE203}" type="presParOf" srcId="{3B9E1D63-3E68-4A35-A2E1-BA7C4B713D9B}" destId="{B41E623B-41E3-40AE-AD0F-C112795E4023}" srcOrd="4" destOrd="0" presId="urn:microsoft.com/office/officeart/2005/8/layout/hierarchy3"/>
    <dgm:cxn modelId="{862B705C-8442-4ED7-83C6-A0057AFCA69B}" type="presParOf" srcId="{3B9E1D63-3E68-4A35-A2E1-BA7C4B713D9B}" destId="{5136B8F3-F7E9-4BDF-A911-727EF0EE709E}" srcOrd="5" destOrd="0" presId="urn:microsoft.com/office/officeart/2005/8/layout/hierarchy3"/>
    <dgm:cxn modelId="{8C59AD36-16AD-4A66-A933-9CAEB14BCCDF}" type="presParOf" srcId="{3B9E1D63-3E68-4A35-A2E1-BA7C4B713D9B}" destId="{D8CEEC8D-E38E-4D6A-A181-A69E25C09C97}" srcOrd="6" destOrd="0" presId="urn:microsoft.com/office/officeart/2005/8/layout/hierarchy3"/>
    <dgm:cxn modelId="{7F1F020F-660E-466C-AA24-E1E58BCB0998}" type="presParOf" srcId="{3B9E1D63-3E68-4A35-A2E1-BA7C4B713D9B}" destId="{AA47755E-F86E-438D-BB3F-FABE74D0762A}" srcOrd="7" destOrd="0" presId="urn:microsoft.com/office/officeart/2005/8/layout/hierarchy3"/>
    <dgm:cxn modelId="{E59331E5-857B-4330-BDD8-79B033A12FC9}" type="presParOf" srcId="{3B9E1D63-3E68-4A35-A2E1-BA7C4B713D9B}" destId="{2EAB372E-D6F4-48E0-B660-F67898789002}" srcOrd="8" destOrd="0" presId="urn:microsoft.com/office/officeart/2005/8/layout/hierarchy3"/>
    <dgm:cxn modelId="{CCF2CD96-D984-49F7-A3BC-9B7718487CD4}" type="presParOf" srcId="{3B9E1D63-3E68-4A35-A2E1-BA7C4B713D9B}" destId="{FB796DF7-D3F8-4D56-8A70-F8A5BCB7D56E}"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C589609-FC4C-4E39-98DC-D389A3463F03}" type="doc">
      <dgm:prSet loTypeId="urn:microsoft.com/office/officeart/2005/8/layout/vList3#13" loCatId="list" qsTypeId="urn:microsoft.com/office/officeart/2005/8/quickstyle/simple1" qsCatId="simple" csTypeId="urn:microsoft.com/office/officeart/2005/8/colors/accent1_2" csCatId="accent1" phldr="1"/>
      <dgm:spPr/>
    </dgm:pt>
    <dgm:pt modelId="{5A914B59-55E1-4ECB-BB39-46366F6242B5}">
      <dgm:prSet custT="1"/>
      <dgm:spPr>
        <a:solidFill>
          <a:srgbClr val="00B0F0"/>
        </a:solidFill>
      </dgm:spPr>
      <dgm:t>
        <a:bodyPr/>
        <a:lstStyle/>
        <a:p>
          <a:r>
            <a:rPr lang="en-US" sz="1800" dirty="0" err="1" smtClean="0">
              <a:solidFill>
                <a:schemeClr val="tx1"/>
              </a:solidFill>
            </a:rPr>
            <a:t>Pasal</a:t>
          </a:r>
          <a:r>
            <a:rPr lang="en-US" sz="1800" dirty="0" smtClean="0">
              <a:solidFill>
                <a:schemeClr val="tx1"/>
              </a:solidFill>
            </a:rPr>
            <a:t> 9 UU PPN </a:t>
          </a:r>
          <a:r>
            <a:rPr lang="en-US" sz="1800" dirty="0" err="1" smtClean="0">
              <a:solidFill>
                <a:schemeClr val="tx1"/>
              </a:solidFill>
            </a:rPr>
            <a:t>Tahun</a:t>
          </a:r>
          <a:r>
            <a:rPr lang="en-US" sz="1800" dirty="0" smtClean="0">
              <a:solidFill>
                <a:schemeClr val="tx1"/>
              </a:solidFill>
            </a:rPr>
            <a:t> 2010;</a:t>
          </a:r>
          <a:endParaRPr lang="en-US" sz="1800" dirty="0">
            <a:solidFill>
              <a:schemeClr val="tx1"/>
            </a:solidFill>
          </a:endParaRPr>
        </a:p>
      </dgm:t>
    </dgm:pt>
    <dgm:pt modelId="{5C1F3C3C-0140-4E08-939A-658C2EDE018C}" type="parTrans" cxnId="{1E08664C-36CA-4713-9205-5C85A9A49FD4}">
      <dgm:prSet/>
      <dgm:spPr/>
      <dgm:t>
        <a:bodyPr/>
        <a:lstStyle/>
        <a:p>
          <a:endParaRPr lang="en-US"/>
        </a:p>
      </dgm:t>
    </dgm:pt>
    <dgm:pt modelId="{8BE2171D-8A1D-4F7D-AC28-101AEB4FE650}" type="sibTrans" cxnId="{1E08664C-36CA-4713-9205-5C85A9A49FD4}">
      <dgm:prSet/>
      <dgm:spPr/>
      <dgm:t>
        <a:bodyPr/>
        <a:lstStyle/>
        <a:p>
          <a:endParaRPr lang="en-US"/>
        </a:p>
      </dgm:t>
    </dgm:pt>
    <dgm:pt modelId="{151AACB6-16B6-4F33-B9BB-DDAE82BD98E7}">
      <dgm:prSet custT="1"/>
      <dgm:spPr>
        <a:solidFill>
          <a:srgbClr val="FF9900"/>
        </a:solidFill>
      </dgm:spPr>
      <dgm:t>
        <a:bodyPr/>
        <a:lstStyle/>
        <a:p>
          <a:r>
            <a:rPr lang="en-US" sz="1600" dirty="0" err="1" smtClean="0">
              <a:solidFill>
                <a:schemeClr val="tx1"/>
              </a:solidFill>
            </a:rPr>
            <a:t>Pasal</a:t>
          </a:r>
          <a:r>
            <a:rPr lang="en-US" sz="1600" dirty="0" smtClean="0">
              <a:solidFill>
                <a:schemeClr val="tx1"/>
              </a:solidFill>
            </a:rPr>
            <a:t> </a:t>
          </a:r>
          <a:r>
            <a:rPr lang="id-ID" sz="1600" dirty="0" smtClean="0">
              <a:solidFill>
                <a:schemeClr val="tx1"/>
              </a:solidFill>
            </a:rPr>
            <a:t>12</a:t>
          </a:r>
          <a:r>
            <a:rPr lang="en-US" sz="1600" dirty="0" smtClean="0">
              <a:solidFill>
                <a:schemeClr val="tx1"/>
              </a:solidFill>
            </a:rPr>
            <a:t> PP No. </a:t>
          </a:r>
          <a:r>
            <a:rPr lang="id-ID" sz="1600" dirty="0" smtClean="0">
              <a:solidFill>
                <a:schemeClr val="tx1"/>
              </a:solidFill>
            </a:rPr>
            <a:t>143</a:t>
          </a:r>
          <a:r>
            <a:rPr lang="en-US" sz="1600" dirty="0" smtClean="0">
              <a:solidFill>
                <a:schemeClr val="tx1"/>
              </a:solidFill>
            </a:rPr>
            <a:t> </a:t>
          </a:r>
          <a:r>
            <a:rPr lang="en-US" sz="1600" dirty="0" err="1" smtClean="0">
              <a:solidFill>
                <a:schemeClr val="tx1"/>
              </a:solidFill>
            </a:rPr>
            <a:t>Tahun</a:t>
          </a:r>
          <a:r>
            <a:rPr lang="en-US" sz="1600" dirty="0" smtClean="0">
              <a:solidFill>
                <a:schemeClr val="tx1"/>
              </a:solidFill>
            </a:rPr>
            <a:t> </a:t>
          </a:r>
          <a:r>
            <a:rPr lang="id-ID" sz="1600" dirty="0" smtClean="0">
              <a:solidFill>
                <a:schemeClr val="tx1"/>
              </a:solidFill>
            </a:rPr>
            <a:t>2000 sttd PP.24 thn  2002</a:t>
          </a:r>
          <a:r>
            <a:rPr lang="en-US" sz="1600" dirty="0" smtClean="0">
              <a:solidFill>
                <a:schemeClr val="tx1"/>
              </a:solidFill>
            </a:rPr>
            <a:t>;</a:t>
          </a:r>
          <a:endParaRPr lang="en-US" sz="1600" dirty="0">
            <a:solidFill>
              <a:schemeClr val="tx1"/>
            </a:solidFill>
          </a:endParaRPr>
        </a:p>
      </dgm:t>
    </dgm:pt>
    <dgm:pt modelId="{C4A223FD-73BE-43EC-94CF-82844D50B0E3}" type="parTrans" cxnId="{B7BE611A-C489-4CF0-A395-3DE289BBA58A}">
      <dgm:prSet/>
      <dgm:spPr/>
      <dgm:t>
        <a:bodyPr/>
        <a:lstStyle/>
        <a:p>
          <a:endParaRPr lang="en-US"/>
        </a:p>
      </dgm:t>
    </dgm:pt>
    <dgm:pt modelId="{36B279A2-5316-4855-AA6D-547E04138D75}" type="sibTrans" cxnId="{B7BE611A-C489-4CF0-A395-3DE289BBA58A}">
      <dgm:prSet/>
      <dgm:spPr/>
      <dgm:t>
        <a:bodyPr/>
        <a:lstStyle/>
        <a:p>
          <a:endParaRPr lang="en-US"/>
        </a:p>
      </dgm:t>
    </dgm:pt>
    <dgm:pt modelId="{218E45E6-8ED1-466F-AD5D-E35582BE90F6}">
      <dgm:prSet custT="1"/>
      <dgm:spPr>
        <a:solidFill>
          <a:srgbClr val="92D050"/>
        </a:solidFill>
      </dgm:spPr>
      <dgm:t>
        <a:bodyPr/>
        <a:lstStyle/>
        <a:p>
          <a:r>
            <a:rPr lang="id-ID" sz="1400" dirty="0" smtClean="0">
              <a:solidFill>
                <a:schemeClr val="tx1"/>
              </a:solidFill>
            </a:rPr>
            <a:t>PMK</a:t>
          </a:r>
          <a:r>
            <a:rPr lang="en-US" sz="1400" dirty="0" smtClean="0">
              <a:solidFill>
                <a:schemeClr val="tx1"/>
              </a:solidFill>
            </a:rPr>
            <a:t> </a:t>
          </a:r>
          <a:r>
            <a:rPr lang="id-ID" sz="1400" dirty="0" smtClean="0">
              <a:solidFill>
                <a:schemeClr val="tx1"/>
              </a:solidFill>
            </a:rPr>
            <a:t>74</a:t>
          </a:r>
          <a:r>
            <a:rPr lang="en-US" sz="1400" dirty="0" smtClean="0">
              <a:solidFill>
                <a:schemeClr val="tx1"/>
              </a:solidFill>
            </a:rPr>
            <a:t>/</a:t>
          </a:r>
          <a:r>
            <a:rPr lang="id-ID" sz="1400" dirty="0" smtClean="0">
              <a:solidFill>
                <a:schemeClr val="tx1"/>
              </a:solidFill>
            </a:rPr>
            <a:t>P</a:t>
          </a:r>
          <a:r>
            <a:rPr lang="en-US" sz="1400" dirty="0" smtClean="0">
              <a:solidFill>
                <a:schemeClr val="tx1"/>
              </a:solidFill>
            </a:rPr>
            <a:t>MK.0</a:t>
          </a:r>
          <a:r>
            <a:rPr lang="id-ID" sz="1400" dirty="0" smtClean="0">
              <a:solidFill>
                <a:schemeClr val="tx1"/>
              </a:solidFill>
            </a:rPr>
            <a:t>3</a:t>
          </a:r>
          <a:r>
            <a:rPr lang="en-US" sz="1400" dirty="0" smtClean="0">
              <a:solidFill>
                <a:schemeClr val="tx1"/>
              </a:solidFill>
            </a:rPr>
            <a:t>/</a:t>
          </a:r>
          <a:r>
            <a:rPr lang="id-ID" sz="1400" dirty="0" smtClean="0">
              <a:solidFill>
                <a:schemeClr val="tx1"/>
              </a:solidFill>
            </a:rPr>
            <a:t>2010</a:t>
          </a:r>
          <a:r>
            <a:rPr lang="en-US" sz="1400" dirty="0" smtClean="0">
              <a:solidFill>
                <a:schemeClr val="tx1"/>
              </a:solidFill>
            </a:rPr>
            <a:t> </a:t>
          </a:r>
          <a:r>
            <a:rPr lang="en-US" sz="1400" dirty="0" err="1" smtClean="0">
              <a:solidFill>
                <a:schemeClr val="tx1"/>
              </a:solidFill>
            </a:rPr>
            <a:t>tgl</a:t>
          </a:r>
          <a:r>
            <a:rPr lang="en-US" sz="1400" dirty="0" smtClean="0">
              <a:solidFill>
                <a:schemeClr val="tx1"/>
              </a:solidFill>
            </a:rPr>
            <a:t> </a:t>
          </a:r>
          <a:r>
            <a:rPr lang="id-ID" sz="1400" dirty="0" smtClean="0">
              <a:solidFill>
                <a:schemeClr val="tx1"/>
              </a:solidFill>
            </a:rPr>
            <a:t>31</a:t>
          </a:r>
          <a:r>
            <a:rPr lang="en-US" sz="1400" dirty="0" smtClean="0">
              <a:solidFill>
                <a:schemeClr val="tx1"/>
              </a:solidFill>
            </a:rPr>
            <a:t>-</a:t>
          </a:r>
          <a:r>
            <a:rPr lang="id-ID" sz="1400" dirty="0" smtClean="0">
              <a:solidFill>
                <a:schemeClr val="tx1"/>
              </a:solidFill>
            </a:rPr>
            <a:t>03</a:t>
          </a:r>
          <a:r>
            <a:rPr lang="en-US" sz="1400" dirty="0" smtClean="0">
              <a:solidFill>
                <a:schemeClr val="tx1"/>
              </a:solidFill>
            </a:rPr>
            <a:t>-</a:t>
          </a:r>
          <a:r>
            <a:rPr lang="id-ID" sz="1400" dirty="0" smtClean="0">
              <a:solidFill>
                <a:schemeClr val="tx1"/>
              </a:solidFill>
            </a:rPr>
            <a:t>2010</a:t>
          </a:r>
          <a:r>
            <a:rPr lang="en-US" sz="1400" dirty="0" smtClean="0">
              <a:solidFill>
                <a:schemeClr val="tx1"/>
              </a:solidFill>
            </a:rPr>
            <a:t>;</a:t>
          </a:r>
          <a:endParaRPr lang="en-US" sz="1400" dirty="0">
            <a:solidFill>
              <a:schemeClr val="tx1"/>
            </a:solidFill>
          </a:endParaRPr>
        </a:p>
      </dgm:t>
    </dgm:pt>
    <dgm:pt modelId="{E53B711E-9BE3-40E0-9754-123357264F78}" type="parTrans" cxnId="{53C3816C-FECB-4085-8805-7D7A4DBAC49C}">
      <dgm:prSet/>
      <dgm:spPr/>
      <dgm:t>
        <a:bodyPr/>
        <a:lstStyle/>
        <a:p>
          <a:endParaRPr lang="en-US"/>
        </a:p>
      </dgm:t>
    </dgm:pt>
    <dgm:pt modelId="{805F0A31-DB80-4FB6-B3B4-491E5A8FE40A}" type="sibTrans" cxnId="{53C3816C-FECB-4085-8805-7D7A4DBAC49C}">
      <dgm:prSet/>
      <dgm:spPr/>
      <dgm:t>
        <a:bodyPr/>
        <a:lstStyle/>
        <a:p>
          <a:endParaRPr lang="en-US"/>
        </a:p>
      </dgm:t>
    </dgm:pt>
    <dgm:pt modelId="{D2AD1F04-39F4-4915-8E71-EB9ADE7A9D32}">
      <dgm:prSet/>
      <dgm:spPr>
        <a:solidFill>
          <a:srgbClr val="FF3399"/>
        </a:solidFill>
      </dgm:spPr>
      <dgm:t>
        <a:bodyPr/>
        <a:lstStyle/>
        <a:p>
          <a:r>
            <a:rPr lang="id-ID" dirty="0" smtClean="0">
              <a:solidFill>
                <a:schemeClr val="tx1"/>
              </a:solidFill>
            </a:rPr>
            <a:t>P</a:t>
          </a:r>
          <a:r>
            <a:rPr lang="en-US" dirty="0" smtClean="0">
              <a:solidFill>
                <a:schemeClr val="tx1"/>
              </a:solidFill>
            </a:rPr>
            <a:t>MK </a:t>
          </a:r>
          <a:r>
            <a:rPr lang="id-ID" dirty="0" smtClean="0">
              <a:solidFill>
                <a:schemeClr val="tx1"/>
              </a:solidFill>
            </a:rPr>
            <a:t>78</a:t>
          </a:r>
          <a:r>
            <a:rPr lang="en-US" dirty="0" smtClean="0">
              <a:solidFill>
                <a:schemeClr val="tx1"/>
              </a:solidFill>
            </a:rPr>
            <a:t>/</a:t>
          </a:r>
          <a:r>
            <a:rPr lang="id-ID" dirty="0" smtClean="0">
              <a:solidFill>
                <a:schemeClr val="tx1"/>
              </a:solidFill>
            </a:rPr>
            <a:t>P</a:t>
          </a:r>
          <a:r>
            <a:rPr lang="en-US" dirty="0" smtClean="0">
              <a:solidFill>
                <a:schemeClr val="tx1"/>
              </a:solidFill>
            </a:rPr>
            <a:t>MK.0</a:t>
          </a:r>
          <a:r>
            <a:rPr lang="id-ID" dirty="0" smtClean="0">
              <a:solidFill>
                <a:schemeClr val="tx1"/>
              </a:solidFill>
            </a:rPr>
            <a:t>3</a:t>
          </a:r>
          <a:r>
            <a:rPr lang="en-US" dirty="0" smtClean="0">
              <a:solidFill>
                <a:schemeClr val="tx1"/>
              </a:solidFill>
            </a:rPr>
            <a:t>/</a:t>
          </a:r>
          <a:r>
            <a:rPr lang="id-ID" dirty="0" smtClean="0">
              <a:solidFill>
                <a:schemeClr val="tx1"/>
              </a:solidFill>
            </a:rPr>
            <a:t>2010</a:t>
          </a:r>
          <a:r>
            <a:rPr lang="en-US" dirty="0" smtClean="0">
              <a:solidFill>
                <a:schemeClr val="tx1"/>
              </a:solidFill>
            </a:rPr>
            <a:t> </a:t>
          </a:r>
          <a:r>
            <a:rPr lang="en-US" dirty="0" err="1" smtClean="0">
              <a:solidFill>
                <a:schemeClr val="tx1"/>
              </a:solidFill>
            </a:rPr>
            <a:t>tgl</a:t>
          </a:r>
          <a:r>
            <a:rPr lang="en-US" dirty="0" smtClean="0">
              <a:solidFill>
                <a:schemeClr val="tx1"/>
              </a:solidFill>
            </a:rPr>
            <a:t> </a:t>
          </a:r>
          <a:r>
            <a:rPr lang="id-ID" dirty="0" smtClean="0">
              <a:solidFill>
                <a:schemeClr val="tx1"/>
              </a:solidFill>
            </a:rPr>
            <a:t>05</a:t>
          </a:r>
          <a:r>
            <a:rPr lang="en-US" dirty="0" smtClean="0">
              <a:solidFill>
                <a:schemeClr val="tx1"/>
              </a:solidFill>
            </a:rPr>
            <a:t>-</a:t>
          </a:r>
          <a:r>
            <a:rPr lang="id-ID" dirty="0" smtClean="0">
              <a:solidFill>
                <a:schemeClr val="tx1"/>
              </a:solidFill>
            </a:rPr>
            <a:t>04</a:t>
          </a:r>
          <a:r>
            <a:rPr lang="en-US" dirty="0" smtClean="0">
              <a:solidFill>
                <a:schemeClr val="tx1"/>
              </a:solidFill>
            </a:rPr>
            <a:t>-</a:t>
          </a:r>
          <a:r>
            <a:rPr lang="id-ID" dirty="0" smtClean="0">
              <a:solidFill>
                <a:schemeClr val="tx1"/>
              </a:solidFill>
            </a:rPr>
            <a:t>2010</a:t>
          </a:r>
          <a:r>
            <a:rPr lang="en-US" dirty="0" smtClean="0">
              <a:solidFill>
                <a:schemeClr val="tx1"/>
              </a:solidFill>
            </a:rPr>
            <a:t>;</a:t>
          </a:r>
          <a:endParaRPr lang="en-US" dirty="0">
            <a:solidFill>
              <a:schemeClr val="tx1"/>
            </a:solidFill>
          </a:endParaRPr>
        </a:p>
      </dgm:t>
    </dgm:pt>
    <dgm:pt modelId="{EF4C60E8-DA03-45AF-BDFD-79B33B98C0B2}" type="parTrans" cxnId="{D302C86E-6301-44AE-8F6D-83D4CB794252}">
      <dgm:prSet/>
      <dgm:spPr/>
      <dgm:t>
        <a:bodyPr/>
        <a:lstStyle/>
        <a:p>
          <a:endParaRPr lang="en-US"/>
        </a:p>
      </dgm:t>
    </dgm:pt>
    <dgm:pt modelId="{948E5808-63CC-4A57-8F9D-13E8EB645CBA}" type="sibTrans" cxnId="{D302C86E-6301-44AE-8F6D-83D4CB794252}">
      <dgm:prSet/>
      <dgm:spPr/>
      <dgm:t>
        <a:bodyPr/>
        <a:lstStyle/>
        <a:p>
          <a:endParaRPr lang="en-US"/>
        </a:p>
      </dgm:t>
    </dgm:pt>
    <dgm:pt modelId="{81110E09-A2D5-43B2-A62C-2F6CF6362E66}">
      <dgm:prSet/>
      <dgm:spPr>
        <a:solidFill>
          <a:srgbClr val="00B050"/>
        </a:solidFill>
      </dgm:spPr>
      <dgm:t>
        <a:bodyPr/>
        <a:lstStyle/>
        <a:p>
          <a:r>
            <a:rPr lang="id-ID" dirty="0" smtClean="0">
              <a:solidFill>
                <a:schemeClr val="tx1"/>
              </a:solidFill>
            </a:rPr>
            <a:t>370/KMK.03/2003</a:t>
          </a:r>
          <a:r>
            <a:rPr lang="en-US" dirty="0" smtClean="0">
              <a:solidFill>
                <a:schemeClr val="tx1"/>
              </a:solidFill>
            </a:rPr>
            <a:t> </a:t>
          </a:r>
          <a:r>
            <a:rPr lang="en-US" dirty="0" err="1" smtClean="0">
              <a:solidFill>
                <a:schemeClr val="tx1"/>
              </a:solidFill>
            </a:rPr>
            <a:t>tgl</a:t>
          </a:r>
          <a:r>
            <a:rPr lang="en-US" dirty="0" smtClean="0">
              <a:solidFill>
                <a:schemeClr val="tx1"/>
              </a:solidFill>
            </a:rPr>
            <a:t> </a:t>
          </a:r>
          <a:r>
            <a:rPr lang="id-ID" dirty="0" smtClean="0">
              <a:solidFill>
                <a:schemeClr val="tx1"/>
              </a:solidFill>
            </a:rPr>
            <a:t>21</a:t>
          </a:r>
          <a:r>
            <a:rPr lang="en-US" dirty="0" smtClean="0">
              <a:solidFill>
                <a:schemeClr val="tx1"/>
              </a:solidFill>
            </a:rPr>
            <a:t>-0</a:t>
          </a:r>
          <a:r>
            <a:rPr lang="id-ID" dirty="0" smtClean="0">
              <a:solidFill>
                <a:schemeClr val="tx1"/>
              </a:solidFill>
            </a:rPr>
            <a:t>8</a:t>
          </a:r>
          <a:r>
            <a:rPr lang="en-US" dirty="0" smtClean="0">
              <a:solidFill>
                <a:schemeClr val="tx1"/>
              </a:solidFill>
            </a:rPr>
            <a:t>-</a:t>
          </a:r>
          <a:r>
            <a:rPr lang="id-ID" dirty="0" smtClean="0">
              <a:solidFill>
                <a:schemeClr val="tx1"/>
              </a:solidFill>
            </a:rPr>
            <a:t>2003</a:t>
          </a:r>
          <a:r>
            <a:rPr lang="en-US" dirty="0" smtClean="0">
              <a:solidFill>
                <a:schemeClr val="tx1"/>
              </a:solidFill>
            </a:rPr>
            <a:t>;</a:t>
          </a:r>
          <a:endParaRPr lang="en-US" dirty="0">
            <a:solidFill>
              <a:schemeClr val="tx1"/>
            </a:solidFill>
          </a:endParaRPr>
        </a:p>
      </dgm:t>
    </dgm:pt>
    <dgm:pt modelId="{CD9505DD-A84A-40CA-883C-41EB7AAC9096}" type="parTrans" cxnId="{D30B2D23-5B04-4508-89FD-112A2AC8C765}">
      <dgm:prSet/>
      <dgm:spPr/>
      <dgm:t>
        <a:bodyPr/>
        <a:lstStyle/>
        <a:p>
          <a:endParaRPr lang="en-US"/>
        </a:p>
      </dgm:t>
    </dgm:pt>
    <dgm:pt modelId="{9BBCCF54-EB0C-4827-A1B9-B5DD5883706F}" type="sibTrans" cxnId="{D30B2D23-5B04-4508-89FD-112A2AC8C765}">
      <dgm:prSet/>
      <dgm:spPr/>
      <dgm:t>
        <a:bodyPr/>
        <a:lstStyle/>
        <a:p>
          <a:endParaRPr lang="en-US"/>
        </a:p>
      </dgm:t>
    </dgm:pt>
    <dgm:pt modelId="{EB8CFF2E-707A-48C9-B079-764EF776E42F}" type="pres">
      <dgm:prSet presAssocID="{BC589609-FC4C-4E39-98DC-D389A3463F03}" presName="linearFlow" presStyleCnt="0">
        <dgm:presLayoutVars>
          <dgm:dir/>
          <dgm:resizeHandles val="exact"/>
        </dgm:presLayoutVars>
      </dgm:prSet>
      <dgm:spPr/>
    </dgm:pt>
    <dgm:pt modelId="{0A488D85-DF90-456B-A459-594C0239441D}" type="pres">
      <dgm:prSet presAssocID="{5A914B59-55E1-4ECB-BB39-46366F6242B5}" presName="composite" presStyleCnt="0"/>
      <dgm:spPr/>
    </dgm:pt>
    <dgm:pt modelId="{ACE07AEF-D842-450F-80A2-0BC1D80811F7}" type="pres">
      <dgm:prSet presAssocID="{5A914B59-55E1-4ECB-BB39-46366F6242B5}" presName="imgShp" presStyleLbl="fgImgPlace1" presStyleIdx="0" presStyleCnt="5"/>
      <dgm:spPr/>
    </dgm:pt>
    <dgm:pt modelId="{7801A354-885B-4C35-B35A-F87DEDDF0434}" type="pres">
      <dgm:prSet presAssocID="{5A914B59-55E1-4ECB-BB39-46366F6242B5}" presName="txShp" presStyleLbl="node1" presStyleIdx="0" presStyleCnt="5">
        <dgm:presLayoutVars>
          <dgm:bulletEnabled val="1"/>
        </dgm:presLayoutVars>
      </dgm:prSet>
      <dgm:spPr/>
      <dgm:t>
        <a:bodyPr/>
        <a:lstStyle/>
        <a:p>
          <a:endParaRPr lang="en-US"/>
        </a:p>
      </dgm:t>
    </dgm:pt>
    <dgm:pt modelId="{A647D70F-4667-41DC-A30A-43ACAE3623DA}" type="pres">
      <dgm:prSet presAssocID="{8BE2171D-8A1D-4F7D-AC28-101AEB4FE650}" presName="spacing" presStyleCnt="0"/>
      <dgm:spPr/>
    </dgm:pt>
    <dgm:pt modelId="{B15D08BB-12C2-4357-AE24-DC8314B53E7A}" type="pres">
      <dgm:prSet presAssocID="{151AACB6-16B6-4F33-B9BB-DDAE82BD98E7}" presName="composite" presStyleCnt="0"/>
      <dgm:spPr/>
    </dgm:pt>
    <dgm:pt modelId="{1BE474C2-B97C-4014-8D19-6A110A55657D}" type="pres">
      <dgm:prSet presAssocID="{151AACB6-16B6-4F33-B9BB-DDAE82BD98E7}" presName="imgShp" presStyleLbl="fgImgPlace1" presStyleIdx="1" presStyleCnt="5"/>
      <dgm:spPr/>
    </dgm:pt>
    <dgm:pt modelId="{6D3FF871-9283-4772-93D0-77450E96FD8A}" type="pres">
      <dgm:prSet presAssocID="{151AACB6-16B6-4F33-B9BB-DDAE82BD98E7}" presName="txShp" presStyleLbl="node1" presStyleIdx="1" presStyleCnt="5">
        <dgm:presLayoutVars>
          <dgm:bulletEnabled val="1"/>
        </dgm:presLayoutVars>
      </dgm:prSet>
      <dgm:spPr/>
      <dgm:t>
        <a:bodyPr/>
        <a:lstStyle/>
        <a:p>
          <a:endParaRPr lang="en-US"/>
        </a:p>
      </dgm:t>
    </dgm:pt>
    <dgm:pt modelId="{46A7A173-203E-4C13-9FC6-80E1FE674202}" type="pres">
      <dgm:prSet presAssocID="{36B279A2-5316-4855-AA6D-547E04138D75}" presName="spacing" presStyleCnt="0"/>
      <dgm:spPr/>
    </dgm:pt>
    <dgm:pt modelId="{18274911-2E10-4BF6-A6A4-760DEF2EF765}" type="pres">
      <dgm:prSet presAssocID="{218E45E6-8ED1-466F-AD5D-E35582BE90F6}" presName="composite" presStyleCnt="0"/>
      <dgm:spPr/>
    </dgm:pt>
    <dgm:pt modelId="{C74740AB-037A-4BAF-83C8-F23FEF07EDAE}" type="pres">
      <dgm:prSet presAssocID="{218E45E6-8ED1-466F-AD5D-E35582BE90F6}" presName="imgShp" presStyleLbl="fgImgPlace1" presStyleIdx="2" presStyleCnt="5"/>
      <dgm:spPr/>
    </dgm:pt>
    <dgm:pt modelId="{80F00CDD-F0AB-4875-B5FE-8E0A6104C12D}" type="pres">
      <dgm:prSet presAssocID="{218E45E6-8ED1-466F-AD5D-E35582BE90F6}" presName="txShp" presStyleLbl="node1" presStyleIdx="2" presStyleCnt="5">
        <dgm:presLayoutVars>
          <dgm:bulletEnabled val="1"/>
        </dgm:presLayoutVars>
      </dgm:prSet>
      <dgm:spPr/>
      <dgm:t>
        <a:bodyPr/>
        <a:lstStyle/>
        <a:p>
          <a:endParaRPr lang="en-US"/>
        </a:p>
      </dgm:t>
    </dgm:pt>
    <dgm:pt modelId="{440B69FB-6244-44BB-A7C6-EFBF7A7ADF4A}" type="pres">
      <dgm:prSet presAssocID="{805F0A31-DB80-4FB6-B3B4-491E5A8FE40A}" presName="spacing" presStyleCnt="0"/>
      <dgm:spPr/>
    </dgm:pt>
    <dgm:pt modelId="{310525CB-5BE2-499C-A7A1-A367A5344ACC}" type="pres">
      <dgm:prSet presAssocID="{D2AD1F04-39F4-4915-8E71-EB9ADE7A9D32}" presName="composite" presStyleCnt="0"/>
      <dgm:spPr/>
    </dgm:pt>
    <dgm:pt modelId="{62CA1C24-B707-42AE-BFD0-E3664686A972}" type="pres">
      <dgm:prSet presAssocID="{D2AD1F04-39F4-4915-8E71-EB9ADE7A9D32}" presName="imgShp" presStyleLbl="fgImgPlace1" presStyleIdx="3" presStyleCnt="5"/>
      <dgm:spPr/>
    </dgm:pt>
    <dgm:pt modelId="{6ACC8707-62FB-4B8A-8B8B-C9E5C93AA7B2}" type="pres">
      <dgm:prSet presAssocID="{D2AD1F04-39F4-4915-8E71-EB9ADE7A9D32}" presName="txShp" presStyleLbl="node1" presStyleIdx="3" presStyleCnt="5">
        <dgm:presLayoutVars>
          <dgm:bulletEnabled val="1"/>
        </dgm:presLayoutVars>
      </dgm:prSet>
      <dgm:spPr/>
      <dgm:t>
        <a:bodyPr/>
        <a:lstStyle/>
        <a:p>
          <a:endParaRPr lang="en-US"/>
        </a:p>
      </dgm:t>
    </dgm:pt>
    <dgm:pt modelId="{2EADACD3-5586-43C2-9E84-6ABE53913521}" type="pres">
      <dgm:prSet presAssocID="{948E5808-63CC-4A57-8F9D-13E8EB645CBA}" presName="spacing" presStyleCnt="0"/>
      <dgm:spPr/>
    </dgm:pt>
    <dgm:pt modelId="{8A198352-0C93-4453-AB7D-4C9D1FD6D8BD}" type="pres">
      <dgm:prSet presAssocID="{81110E09-A2D5-43B2-A62C-2F6CF6362E66}" presName="composite" presStyleCnt="0"/>
      <dgm:spPr/>
    </dgm:pt>
    <dgm:pt modelId="{1DDE3FF3-8EAB-454D-B428-9A0A9B096AE6}" type="pres">
      <dgm:prSet presAssocID="{81110E09-A2D5-43B2-A62C-2F6CF6362E66}" presName="imgShp" presStyleLbl="fgImgPlace1" presStyleIdx="4" presStyleCnt="5"/>
      <dgm:spPr/>
    </dgm:pt>
    <dgm:pt modelId="{E8698302-53BF-472E-B436-C5D0540624C4}" type="pres">
      <dgm:prSet presAssocID="{81110E09-A2D5-43B2-A62C-2F6CF6362E66}" presName="txShp" presStyleLbl="node1" presStyleIdx="4" presStyleCnt="5">
        <dgm:presLayoutVars>
          <dgm:bulletEnabled val="1"/>
        </dgm:presLayoutVars>
      </dgm:prSet>
      <dgm:spPr/>
      <dgm:t>
        <a:bodyPr/>
        <a:lstStyle/>
        <a:p>
          <a:endParaRPr lang="en-US"/>
        </a:p>
      </dgm:t>
    </dgm:pt>
  </dgm:ptLst>
  <dgm:cxnLst>
    <dgm:cxn modelId="{B7BE611A-C489-4CF0-A395-3DE289BBA58A}" srcId="{BC589609-FC4C-4E39-98DC-D389A3463F03}" destId="{151AACB6-16B6-4F33-B9BB-DDAE82BD98E7}" srcOrd="1" destOrd="0" parTransId="{C4A223FD-73BE-43EC-94CF-82844D50B0E3}" sibTransId="{36B279A2-5316-4855-AA6D-547E04138D75}"/>
    <dgm:cxn modelId="{D0BE32BA-9EDC-4C29-B858-8C75403B5982}" type="presOf" srcId="{BC589609-FC4C-4E39-98DC-D389A3463F03}" destId="{EB8CFF2E-707A-48C9-B079-764EF776E42F}" srcOrd="0" destOrd="0" presId="urn:microsoft.com/office/officeart/2005/8/layout/vList3#13"/>
    <dgm:cxn modelId="{D45D2943-880E-4CF5-BD66-F24A357C34A4}" type="presOf" srcId="{D2AD1F04-39F4-4915-8E71-EB9ADE7A9D32}" destId="{6ACC8707-62FB-4B8A-8B8B-C9E5C93AA7B2}" srcOrd="0" destOrd="0" presId="urn:microsoft.com/office/officeart/2005/8/layout/vList3#13"/>
    <dgm:cxn modelId="{53C3816C-FECB-4085-8805-7D7A4DBAC49C}" srcId="{BC589609-FC4C-4E39-98DC-D389A3463F03}" destId="{218E45E6-8ED1-466F-AD5D-E35582BE90F6}" srcOrd="2" destOrd="0" parTransId="{E53B711E-9BE3-40E0-9754-123357264F78}" sibTransId="{805F0A31-DB80-4FB6-B3B4-491E5A8FE40A}"/>
    <dgm:cxn modelId="{5C216B5A-E0DB-4E2D-BB37-9E74A7F4FE18}" type="presOf" srcId="{218E45E6-8ED1-466F-AD5D-E35582BE90F6}" destId="{80F00CDD-F0AB-4875-B5FE-8E0A6104C12D}" srcOrd="0" destOrd="0" presId="urn:microsoft.com/office/officeart/2005/8/layout/vList3#13"/>
    <dgm:cxn modelId="{D30B2D23-5B04-4508-89FD-112A2AC8C765}" srcId="{BC589609-FC4C-4E39-98DC-D389A3463F03}" destId="{81110E09-A2D5-43B2-A62C-2F6CF6362E66}" srcOrd="4" destOrd="0" parTransId="{CD9505DD-A84A-40CA-883C-41EB7AAC9096}" sibTransId="{9BBCCF54-EB0C-4827-A1B9-B5DD5883706F}"/>
    <dgm:cxn modelId="{F51BD476-B8B1-485F-A6BE-704F11FE0E1D}" type="presOf" srcId="{81110E09-A2D5-43B2-A62C-2F6CF6362E66}" destId="{E8698302-53BF-472E-B436-C5D0540624C4}" srcOrd="0" destOrd="0" presId="urn:microsoft.com/office/officeart/2005/8/layout/vList3#13"/>
    <dgm:cxn modelId="{603640EB-3FEB-411E-9983-7268C1B2BA63}" type="presOf" srcId="{5A914B59-55E1-4ECB-BB39-46366F6242B5}" destId="{7801A354-885B-4C35-B35A-F87DEDDF0434}" srcOrd="0" destOrd="0" presId="urn:microsoft.com/office/officeart/2005/8/layout/vList3#13"/>
    <dgm:cxn modelId="{1E08664C-36CA-4713-9205-5C85A9A49FD4}" srcId="{BC589609-FC4C-4E39-98DC-D389A3463F03}" destId="{5A914B59-55E1-4ECB-BB39-46366F6242B5}" srcOrd="0" destOrd="0" parTransId="{5C1F3C3C-0140-4E08-939A-658C2EDE018C}" sibTransId="{8BE2171D-8A1D-4F7D-AC28-101AEB4FE650}"/>
    <dgm:cxn modelId="{123EAF44-2520-414B-9CFC-B930273E7AAC}" type="presOf" srcId="{151AACB6-16B6-4F33-B9BB-DDAE82BD98E7}" destId="{6D3FF871-9283-4772-93D0-77450E96FD8A}" srcOrd="0" destOrd="0" presId="urn:microsoft.com/office/officeart/2005/8/layout/vList3#13"/>
    <dgm:cxn modelId="{D302C86E-6301-44AE-8F6D-83D4CB794252}" srcId="{BC589609-FC4C-4E39-98DC-D389A3463F03}" destId="{D2AD1F04-39F4-4915-8E71-EB9ADE7A9D32}" srcOrd="3" destOrd="0" parTransId="{EF4C60E8-DA03-45AF-BDFD-79B33B98C0B2}" sibTransId="{948E5808-63CC-4A57-8F9D-13E8EB645CBA}"/>
    <dgm:cxn modelId="{28391DDF-4B70-4649-9148-5B89E6BA2D49}" type="presParOf" srcId="{EB8CFF2E-707A-48C9-B079-764EF776E42F}" destId="{0A488D85-DF90-456B-A459-594C0239441D}" srcOrd="0" destOrd="0" presId="urn:microsoft.com/office/officeart/2005/8/layout/vList3#13"/>
    <dgm:cxn modelId="{16FF2DAD-2F5D-43F8-97E7-78A6400EBFC4}" type="presParOf" srcId="{0A488D85-DF90-456B-A459-594C0239441D}" destId="{ACE07AEF-D842-450F-80A2-0BC1D80811F7}" srcOrd="0" destOrd="0" presId="urn:microsoft.com/office/officeart/2005/8/layout/vList3#13"/>
    <dgm:cxn modelId="{7619B1D1-D7D4-4A45-AF5D-7C1E8903BF10}" type="presParOf" srcId="{0A488D85-DF90-456B-A459-594C0239441D}" destId="{7801A354-885B-4C35-B35A-F87DEDDF0434}" srcOrd="1" destOrd="0" presId="urn:microsoft.com/office/officeart/2005/8/layout/vList3#13"/>
    <dgm:cxn modelId="{4113ECE0-F562-4B2D-BE4B-60A4CB350654}" type="presParOf" srcId="{EB8CFF2E-707A-48C9-B079-764EF776E42F}" destId="{A647D70F-4667-41DC-A30A-43ACAE3623DA}" srcOrd="1" destOrd="0" presId="urn:microsoft.com/office/officeart/2005/8/layout/vList3#13"/>
    <dgm:cxn modelId="{BB153283-0DB7-4EAE-872E-3AB5FCD3BF13}" type="presParOf" srcId="{EB8CFF2E-707A-48C9-B079-764EF776E42F}" destId="{B15D08BB-12C2-4357-AE24-DC8314B53E7A}" srcOrd="2" destOrd="0" presId="urn:microsoft.com/office/officeart/2005/8/layout/vList3#13"/>
    <dgm:cxn modelId="{5F650FC9-2F37-4C18-8AFC-693B2A02C3F1}" type="presParOf" srcId="{B15D08BB-12C2-4357-AE24-DC8314B53E7A}" destId="{1BE474C2-B97C-4014-8D19-6A110A55657D}" srcOrd="0" destOrd="0" presId="urn:microsoft.com/office/officeart/2005/8/layout/vList3#13"/>
    <dgm:cxn modelId="{CB291EDB-5DBF-4823-9700-6BB4B1639E03}" type="presParOf" srcId="{B15D08BB-12C2-4357-AE24-DC8314B53E7A}" destId="{6D3FF871-9283-4772-93D0-77450E96FD8A}" srcOrd="1" destOrd="0" presId="urn:microsoft.com/office/officeart/2005/8/layout/vList3#13"/>
    <dgm:cxn modelId="{128392A4-8F87-47C8-B9C2-E089B7D42039}" type="presParOf" srcId="{EB8CFF2E-707A-48C9-B079-764EF776E42F}" destId="{46A7A173-203E-4C13-9FC6-80E1FE674202}" srcOrd="3" destOrd="0" presId="urn:microsoft.com/office/officeart/2005/8/layout/vList3#13"/>
    <dgm:cxn modelId="{121AE85E-D679-4241-B41C-BC4BACDB1A5E}" type="presParOf" srcId="{EB8CFF2E-707A-48C9-B079-764EF776E42F}" destId="{18274911-2E10-4BF6-A6A4-760DEF2EF765}" srcOrd="4" destOrd="0" presId="urn:microsoft.com/office/officeart/2005/8/layout/vList3#13"/>
    <dgm:cxn modelId="{0A0BF6CE-DFA7-4472-9968-3A46D4DC17B6}" type="presParOf" srcId="{18274911-2E10-4BF6-A6A4-760DEF2EF765}" destId="{C74740AB-037A-4BAF-83C8-F23FEF07EDAE}" srcOrd="0" destOrd="0" presId="urn:microsoft.com/office/officeart/2005/8/layout/vList3#13"/>
    <dgm:cxn modelId="{64C3A807-8073-45C9-9AB6-F4BD6B77933A}" type="presParOf" srcId="{18274911-2E10-4BF6-A6A4-760DEF2EF765}" destId="{80F00CDD-F0AB-4875-B5FE-8E0A6104C12D}" srcOrd="1" destOrd="0" presId="urn:microsoft.com/office/officeart/2005/8/layout/vList3#13"/>
    <dgm:cxn modelId="{F0A41ACA-045B-42D8-A1AF-67761ECDA31B}" type="presParOf" srcId="{EB8CFF2E-707A-48C9-B079-764EF776E42F}" destId="{440B69FB-6244-44BB-A7C6-EFBF7A7ADF4A}" srcOrd="5" destOrd="0" presId="urn:microsoft.com/office/officeart/2005/8/layout/vList3#13"/>
    <dgm:cxn modelId="{9C645885-59E7-414B-8A53-495FD102A702}" type="presParOf" srcId="{EB8CFF2E-707A-48C9-B079-764EF776E42F}" destId="{310525CB-5BE2-499C-A7A1-A367A5344ACC}" srcOrd="6" destOrd="0" presId="urn:microsoft.com/office/officeart/2005/8/layout/vList3#13"/>
    <dgm:cxn modelId="{48E104A9-A617-4E18-8AB0-29BBA9D8C695}" type="presParOf" srcId="{310525CB-5BE2-499C-A7A1-A367A5344ACC}" destId="{62CA1C24-B707-42AE-BFD0-E3664686A972}" srcOrd="0" destOrd="0" presId="urn:microsoft.com/office/officeart/2005/8/layout/vList3#13"/>
    <dgm:cxn modelId="{8328014A-A609-4EED-9E7B-94A388DC9466}" type="presParOf" srcId="{310525CB-5BE2-499C-A7A1-A367A5344ACC}" destId="{6ACC8707-62FB-4B8A-8B8B-C9E5C93AA7B2}" srcOrd="1" destOrd="0" presId="urn:microsoft.com/office/officeart/2005/8/layout/vList3#13"/>
    <dgm:cxn modelId="{C3117200-5F64-4657-859F-46D83ADA656D}" type="presParOf" srcId="{EB8CFF2E-707A-48C9-B079-764EF776E42F}" destId="{2EADACD3-5586-43C2-9E84-6ABE53913521}" srcOrd="7" destOrd="0" presId="urn:microsoft.com/office/officeart/2005/8/layout/vList3#13"/>
    <dgm:cxn modelId="{9A15CA03-4F83-4BFA-958B-DC9EC311FB71}" type="presParOf" srcId="{EB8CFF2E-707A-48C9-B079-764EF776E42F}" destId="{8A198352-0C93-4453-AB7D-4C9D1FD6D8BD}" srcOrd="8" destOrd="0" presId="urn:microsoft.com/office/officeart/2005/8/layout/vList3#13"/>
    <dgm:cxn modelId="{13B4C988-A8AF-4B11-8A96-57453F8A007B}" type="presParOf" srcId="{8A198352-0C93-4453-AB7D-4C9D1FD6D8BD}" destId="{1DDE3FF3-8EAB-454D-B428-9A0A9B096AE6}" srcOrd="0" destOrd="0" presId="urn:microsoft.com/office/officeart/2005/8/layout/vList3#13"/>
    <dgm:cxn modelId="{B38A429E-D293-4C66-AFCD-F87B91EE4E29}" type="presParOf" srcId="{8A198352-0C93-4453-AB7D-4C9D1FD6D8BD}" destId="{E8698302-53BF-472E-B436-C5D0540624C4}" srcOrd="1" destOrd="0" presId="urn:microsoft.com/office/officeart/2005/8/layout/vList3#1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D7FDF750-D2B5-44D8-BA0F-D4118A81C0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BB2EACA-F8D2-424F-8E1E-8CBC0B1A7C57}">
      <dgm:prSet phldrT="[Text]"/>
      <dgm:spPr>
        <a:solidFill>
          <a:srgbClr val="0070C0"/>
        </a:solidFill>
      </dgm:spPr>
      <dgm:t>
        <a:bodyPr/>
        <a:lstStyle/>
        <a:p>
          <a:r>
            <a:rPr lang="en-US" dirty="0" err="1" smtClean="0"/>
            <a:t>Syarat</a:t>
          </a:r>
          <a:r>
            <a:rPr lang="en-US" dirty="0" smtClean="0"/>
            <a:t> Formal </a:t>
          </a:r>
          <a:endParaRPr lang="en-US" dirty="0"/>
        </a:p>
      </dgm:t>
    </dgm:pt>
    <dgm:pt modelId="{A9F555BB-7762-4836-8865-B34AFE1BC51F}" type="parTrans" cxnId="{5227F5E1-275F-4074-A9FD-EB1D9FA68313}">
      <dgm:prSet/>
      <dgm:spPr/>
      <dgm:t>
        <a:bodyPr/>
        <a:lstStyle/>
        <a:p>
          <a:endParaRPr lang="en-US"/>
        </a:p>
      </dgm:t>
    </dgm:pt>
    <dgm:pt modelId="{F78AA2E6-C4DD-449C-89D1-BF9E5A821EA1}" type="sibTrans" cxnId="{5227F5E1-275F-4074-A9FD-EB1D9FA68313}">
      <dgm:prSet/>
      <dgm:spPr/>
      <dgm:t>
        <a:bodyPr/>
        <a:lstStyle/>
        <a:p>
          <a:endParaRPr lang="en-US"/>
        </a:p>
      </dgm:t>
    </dgm:pt>
    <dgm:pt modelId="{2CE460AA-965E-4C68-9FF3-7D1F8391E5C5}">
      <dgm:prSet phldrT="[Text]"/>
      <dgm:spPr/>
      <dgm:t>
        <a:bodyPr/>
        <a:lstStyle/>
        <a:p>
          <a:r>
            <a:rPr lang="en-US" dirty="0" err="1" smtClean="0"/>
            <a:t>Diisi</a:t>
          </a:r>
          <a:r>
            <a:rPr lang="en-US" dirty="0" smtClean="0"/>
            <a:t> </a:t>
          </a:r>
          <a:r>
            <a:rPr lang="en-US" dirty="0" err="1" smtClean="0"/>
            <a:t>secara</a:t>
          </a:r>
          <a:r>
            <a:rPr lang="en-US" dirty="0" smtClean="0"/>
            <a:t> </a:t>
          </a:r>
          <a:r>
            <a:rPr lang="en-US" dirty="0" err="1" smtClean="0"/>
            <a:t>lengkap</a:t>
          </a:r>
          <a:r>
            <a:rPr lang="en-US" dirty="0" smtClean="0"/>
            <a:t>, </a:t>
          </a:r>
          <a:r>
            <a:rPr lang="en-US" dirty="0" err="1" smtClean="0"/>
            <a:t>jelas</a:t>
          </a:r>
          <a:r>
            <a:rPr lang="en-US" dirty="0" smtClean="0"/>
            <a:t>, </a:t>
          </a:r>
          <a:r>
            <a:rPr lang="en-US" dirty="0" err="1" smtClean="0"/>
            <a:t>benar</a:t>
          </a:r>
          <a:r>
            <a:rPr lang="en-US" dirty="0" smtClean="0"/>
            <a:t> </a:t>
          </a:r>
          <a:r>
            <a:rPr lang="en-US" dirty="0" err="1" smtClean="0"/>
            <a:t>dan</a:t>
          </a:r>
          <a:r>
            <a:rPr lang="en-US" dirty="0" smtClean="0"/>
            <a:t> </a:t>
          </a:r>
          <a:r>
            <a:rPr lang="en-US" dirty="0" err="1" smtClean="0"/>
            <a:t>ditandatangani</a:t>
          </a:r>
          <a:r>
            <a:rPr lang="en-US" dirty="0" smtClean="0"/>
            <a:t> </a:t>
          </a:r>
          <a:r>
            <a:rPr lang="en-US" dirty="0" err="1" smtClean="0"/>
            <a:t>oleh</a:t>
          </a:r>
          <a:r>
            <a:rPr lang="en-US" dirty="0" smtClean="0"/>
            <a:t> </a:t>
          </a:r>
          <a:r>
            <a:rPr lang="en-US" dirty="0" err="1" smtClean="0"/>
            <a:t>pihak</a:t>
          </a:r>
          <a:r>
            <a:rPr lang="en-US" dirty="0" smtClean="0"/>
            <a:t> yang </a:t>
          </a:r>
          <a:r>
            <a:rPr lang="en-US" dirty="0" err="1" smtClean="0"/>
            <a:t>ditunjuk</a:t>
          </a:r>
          <a:r>
            <a:rPr lang="en-US" dirty="0" smtClean="0"/>
            <a:t> </a:t>
          </a:r>
          <a:r>
            <a:rPr lang="en-US" dirty="0" err="1" smtClean="0"/>
            <a:t>oleh</a:t>
          </a:r>
          <a:r>
            <a:rPr lang="en-US" dirty="0" smtClean="0"/>
            <a:t> PKP</a:t>
          </a:r>
          <a:endParaRPr lang="en-US" dirty="0"/>
        </a:p>
      </dgm:t>
    </dgm:pt>
    <dgm:pt modelId="{A352FC59-077E-41DA-AEAB-54AFBBC6EE3A}" type="parTrans" cxnId="{0832BE00-AAE0-4443-82C2-0B64B0AC6DD9}">
      <dgm:prSet/>
      <dgm:spPr/>
      <dgm:t>
        <a:bodyPr/>
        <a:lstStyle/>
        <a:p>
          <a:endParaRPr lang="en-US"/>
        </a:p>
      </dgm:t>
    </dgm:pt>
    <dgm:pt modelId="{AF100195-86AC-48E7-90A7-BE6F31905BD4}" type="sibTrans" cxnId="{0832BE00-AAE0-4443-82C2-0B64B0AC6DD9}">
      <dgm:prSet/>
      <dgm:spPr/>
      <dgm:t>
        <a:bodyPr/>
        <a:lstStyle/>
        <a:p>
          <a:endParaRPr lang="en-US"/>
        </a:p>
      </dgm:t>
    </dgm:pt>
    <dgm:pt modelId="{A91C3875-A0E7-4E16-9FBC-99B0E02F5EF4}">
      <dgm:prSet phldrT="[Text]"/>
      <dgm:spPr>
        <a:solidFill>
          <a:srgbClr val="00B050"/>
        </a:solidFill>
      </dgm:spPr>
      <dgm:t>
        <a:bodyPr/>
        <a:lstStyle/>
        <a:p>
          <a:r>
            <a:rPr lang="en-US" dirty="0" err="1" smtClean="0"/>
            <a:t>Syarat</a:t>
          </a:r>
          <a:r>
            <a:rPr lang="en-US" dirty="0" smtClean="0"/>
            <a:t> Material</a:t>
          </a:r>
          <a:endParaRPr lang="en-US" dirty="0"/>
        </a:p>
      </dgm:t>
    </dgm:pt>
    <dgm:pt modelId="{AAB038A0-0088-4E2A-8361-CB7AE50B9326}" type="parTrans" cxnId="{E154BFB1-5BC6-4353-A66B-F85C80913F6C}">
      <dgm:prSet/>
      <dgm:spPr/>
      <dgm:t>
        <a:bodyPr/>
        <a:lstStyle/>
        <a:p>
          <a:endParaRPr lang="en-US"/>
        </a:p>
      </dgm:t>
    </dgm:pt>
    <dgm:pt modelId="{205E03A1-593E-457B-8E40-0EF73273DD56}" type="sibTrans" cxnId="{E154BFB1-5BC6-4353-A66B-F85C80913F6C}">
      <dgm:prSet/>
      <dgm:spPr/>
      <dgm:t>
        <a:bodyPr/>
        <a:lstStyle/>
        <a:p>
          <a:endParaRPr lang="en-US"/>
        </a:p>
      </dgm:t>
    </dgm:pt>
    <dgm:pt modelId="{B16B2A60-65A6-4A10-8670-7125AF89F9B1}">
      <dgm:prSet phldrT="[Text]"/>
      <dgm:spPr/>
      <dgm:t>
        <a:bodyPr/>
        <a:lstStyle/>
        <a:p>
          <a:r>
            <a:rPr lang="en-US" dirty="0" err="1" smtClean="0"/>
            <a:t>Berisi</a:t>
          </a:r>
          <a:r>
            <a:rPr lang="en-US" dirty="0" smtClean="0"/>
            <a:t> </a:t>
          </a:r>
          <a:r>
            <a:rPr lang="en-US" dirty="0" err="1" smtClean="0"/>
            <a:t>keterangan</a:t>
          </a:r>
          <a:r>
            <a:rPr lang="en-US" dirty="0" smtClean="0"/>
            <a:t> yang </a:t>
          </a:r>
          <a:r>
            <a:rPr lang="en-US" dirty="0" err="1" smtClean="0"/>
            <a:t>sebenarnya</a:t>
          </a:r>
          <a:r>
            <a:rPr lang="en-US" dirty="0" smtClean="0"/>
            <a:t> </a:t>
          </a:r>
          <a:r>
            <a:rPr lang="en-US" dirty="0" err="1" smtClean="0"/>
            <a:t>atau</a:t>
          </a:r>
          <a:r>
            <a:rPr lang="en-US" dirty="0" smtClean="0"/>
            <a:t> </a:t>
          </a:r>
          <a:r>
            <a:rPr lang="en-US" dirty="0" err="1" smtClean="0"/>
            <a:t>sesungguhnya</a:t>
          </a:r>
          <a:r>
            <a:rPr lang="en-US" dirty="0" smtClean="0"/>
            <a:t> </a:t>
          </a:r>
          <a:r>
            <a:rPr lang="en-US" dirty="0" err="1" smtClean="0"/>
            <a:t>mengenai</a:t>
          </a:r>
          <a:r>
            <a:rPr lang="en-US" dirty="0" smtClean="0"/>
            <a:t> </a:t>
          </a:r>
          <a:r>
            <a:rPr lang="en-US" dirty="0" err="1" smtClean="0"/>
            <a:t>transaksi</a:t>
          </a:r>
          <a:r>
            <a:rPr lang="en-US" dirty="0" smtClean="0"/>
            <a:t> yang </a:t>
          </a:r>
          <a:r>
            <a:rPr lang="en-US" dirty="0" err="1" smtClean="0"/>
            <a:t>bersangkutan</a:t>
          </a:r>
          <a:endParaRPr lang="en-US" dirty="0"/>
        </a:p>
      </dgm:t>
    </dgm:pt>
    <dgm:pt modelId="{7E8EC5BC-96A2-45BD-A524-639CD6880506}" type="parTrans" cxnId="{1E0B946F-F90B-4CC4-84BC-9A6DDED65C89}">
      <dgm:prSet/>
      <dgm:spPr/>
      <dgm:t>
        <a:bodyPr/>
        <a:lstStyle/>
        <a:p>
          <a:endParaRPr lang="en-US"/>
        </a:p>
      </dgm:t>
    </dgm:pt>
    <dgm:pt modelId="{0171CFDD-F558-474C-A862-89B49C2A0990}" type="sibTrans" cxnId="{1E0B946F-F90B-4CC4-84BC-9A6DDED65C89}">
      <dgm:prSet/>
      <dgm:spPr/>
      <dgm:t>
        <a:bodyPr/>
        <a:lstStyle/>
        <a:p>
          <a:endParaRPr lang="en-US"/>
        </a:p>
      </dgm:t>
    </dgm:pt>
    <dgm:pt modelId="{CFAB44B7-6B69-4B5C-9133-BC9871116779}" type="pres">
      <dgm:prSet presAssocID="{D7FDF750-D2B5-44D8-BA0F-D4118A81C0AE}" presName="linear" presStyleCnt="0">
        <dgm:presLayoutVars>
          <dgm:animLvl val="lvl"/>
          <dgm:resizeHandles val="exact"/>
        </dgm:presLayoutVars>
      </dgm:prSet>
      <dgm:spPr/>
      <dgm:t>
        <a:bodyPr/>
        <a:lstStyle/>
        <a:p>
          <a:endParaRPr lang="en-US"/>
        </a:p>
      </dgm:t>
    </dgm:pt>
    <dgm:pt modelId="{85D8F3BF-85A1-4295-AB73-1BE9D6A31ED7}" type="pres">
      <dgm:prSet presAssocID="{1BB2EACA-F8D2-424F-8E1E-8CBC0B1A7C57}" presName="parentText" presStyleLbl="node1" presStyleIdx="0" presStyleCnt="2" custScaleX="38297" custLinFactNeighborX="-30851" custLinFactNeighborY="-1739">
        <dgm:presLayoutVars>
          <dgm:chMax val="0"/>
          <dgm:bulletEnabled val="1"/>
        </dgm:presLayoutVars>
      </dgm:prSet>
      <dgm:spPr/>
      <dgm:t>
        <a:bodyPr/>
        <a:lstStyle/>
        <a:p>
          <a:endParaRPr lang="en-US"/>
        </a:p>
      </dgm:t>
    </dgm:pt>
    <dgm:pt modelId="{572B68DA-5DAA-46D0-B821-45424BB4AAEB}" type="pres">
      <dgm:prSet presAssocID="{1BB2EACA-F8D2-424F-8E1E-8CBC0B1A7C57}" presName="childText" presStyleLbl="revTx" presStyleIdx="0" presStyleCnt="2">
        <dgm:presLayoutVars>
          <dgm:bulletEnabled val="1"/>
        </dgm:presLayoutVars>
      </dgm:prSet>
      <dgm:spPr/>
      <dgm:t>
        <a:bodyPr/>
        <a:lstStyle/>
        <a:p>
          <a:endParaRPr lang="en-US"/>
        </a:p>
      </dgm:t>
    </dgm:pt>
    <dgm:pt modelId="{8F6B3B2E-0D98-4703-9D87-B99540CA09A3}" type="pres">
      <dgm:prSet presAssocID="{A91C3875-A0E7-4E16-9FBC-99B0E02F5EF4}" presName="parentText" presStyleLbl="node1" presStyleIdx="1" presStyleCnt="2" custScaleX="38298" custLinFactNeighborX="-31915" custLinFactNeighborY="-430">
        <dgm:presLayoutVars>
          <dgm:chMax val="0"/>
          <dgm:bulletEnabled val="1"/>
        </dgm:presLayoutVars>
      </dgm:prSet>
      <dgm:spPr/>
      <dgm:t>
        <a:bodyPr/>
        <a:lstStyle/>
        <a:p>
          <a:endParaRPr lang="en-US"/>
        </a:p>
      </dgm:t>
    </dgm:pt>
    <dgm:pt modelId="{AE8E6B1E-9528-4AAF-836C-526046F32317}" type="pres">
      <dgm:prSet presAssocID="{A91C3875-A0E7-4E16-9FBC-99B0E02F5EF4}" presName="childText" presStyleLbl="revTx" presStyleIdx="1" presStyleCnt="2">
        <dgm:presLayoutVars>
          <dgm:bulletEnabled val="1"/>
        </dgm:presLayoutVars>
      </dgm:prSet>
      <dgm:spPr/>
      <dgm:t>
        <a:bodyPr/>
        <a:lstStyle/>
        <a:p>
          <a:endParaRPr lang="en-US"/>
        </a:p>
      </dgm:t>
    </dgm:pt>
  </dgm:ptLst>
  <dgm:cxnLst>
    <dgm:cxn modelId="{67D99E3F-85D9-4A78-BFBC-67FECE88C4D8}" type="presOf" srcId="{B16B2A60-65A6-4A10-8670-7125AF89F9B1}" destId="{AE8E6B1E-9528-4AAF-836C-526046F32317}" srcOrd="0" destOrd="0" presId="urn:microsoft.com/office/officeart/2005/8/layout/vList2"/>
    <dgm:cxn modelId="{18A2EE95-E078-4901-A6D0-AD60115DBF51}" type="presOf" srcId="{2CE460AA-965E-4C68-9FF3-7D1F8391E5C5}" destId="{572B68DA-5DAA-46D0-B821-45424BB4AAEB}" srcOrd="0" destOrd="0" presId="urn:microsoft.com/office/officeart/2005/8/layout/vList2"/>
    <dgm:cxn modelId="{64E1B276-BB58-4A1B-B58F-EB590BC3B629}" type="presOf" srcId="{A91C3875-A0E7-4E16-9FBC-99B0E02F5EF4}" destId="{8F6B3B2E-0D98-4703-9D87-B99540CA09A3}" srcOrd="0" destOrd="0" presId="urn:microsoft.com/office/officeart/2005/8/layout/vList2"/>
    <dgm:cxn modelId="{589A2496-59E1-4C4D-963F-C45A67AA8C97}" type="presOf" srcId="{1BB2EACA-F8D2-424F-8E1E-8CBC0B1A7C57}" destId="{85D8F3BF-85A1-4295-AB73-1BE9D6A31ED7}" srcOrd="0" destOrd="0" presId="urn:microsoft.com/office/officeart/2005/8/layout/vList2"/>
    <dgm:cxn modelId="{1E0B946F-F90B-4CC4-84BC-9A6DDED65C89}" srcId="{A91C3875-A0E7-4E16-9FBC-99B0E02F5EF4}" destId="{B16B2A60-65A6-4A10-8670-7125AF89F9B1}" srcOrd="0" destOrd="0" parTransId="{7E8EC5BC-96A2-45BD-A524-639CD6880506}" sibTransId="{0171CFDD-F558-474C-A862-89B49C2A0990}"/>
    <dgm:cxn modelId="{5227F5E1-275F-4074-A9FD-EB1D9FA68313}" srcId="{D7FDF750-D2B5-44D8-BA0F-D4118A81C0AE}" destId="{1BB2EACA-F8D2-424F-8E1E-8CBC0B1A7C57}" srcOrd="0" destOrd="0" parTransId="{A9F555BB-7762-4836-8865-B34AFE1BC51F}" sibTransId="{F78AA2E6-C4DD-449C-89D1-BF9E5A821EA1}"/>
    <dgm:cxn modelId="{E154BFB1-5BC6-4353-A66B-F85C80913F6C}" srcId="{D7FDF750-D2B5-44D8-BA0F-D4118A81C0AE}" destId="{A91C3875-A0E7-4E16-9FBC-99B0E02F5EF4}" srcOrd="1" destOrd="0" parTransId="{AAB038A0-0088-4E2A-8361-CB7AE50B9326}" sibTransId="{205E03A1-593E-457B-8E40-0EF73273DD56}"/>
    <dgm:cxn modelId="{DBFDCB6B-89B0-49C3-B090-669DE638EF69}" type="presOf" srcId="{D7FDF750-D2B5-44D8-BA0F-D4118A81C0AE}" destId="{CFAB44B7-6B69-4B5C-9133-BC9871116779}" srcOrd="0" destOrd="0" presId="urn:microsoft.com/office/officeart/2005/8/layout/vList2"/>
    <dgm:cxn modelId="{0832BE00-AAE0-4443-82C2-0B64B0AC6DD9}" srcId="{1BB2EACA-F8D2-424F-8E1E-8CBC0B1A7C57}" destId="{2CE460AA-965E-4C68-9FF3-7D1F8391E5C5}" srcOrd="0" destOrd="0" parTransId="{A352FC59-077E-41DA-AEAB-54AFBBC6EE3A}" sibTransId="{AF100195-86AC-48E7-90A7-BE6F31905BD4}"/>
    <dgm:cxn modelId="{5D0B829C-6201-47A5-A1B7-A4A2DF39195A}" type="presParOf" srcId="{CFAB44B7-6B69-4B5C-9133-BC9871116779}" destId="{85D8F3BF-85A1-4295-AB73-1BE9D6A31ED7}" srcOrd="0" destOrd="0" presId="urn:microsoft.com/office/officeart/2005/8/layout/vList2"/>
    <dgm:cxn modelId="{291C094A-54CC-4D7F-9A3A-CA1ABD58CE08}" type="presParOf" srcId="{CFAB44B7-6B69-4B5C-9133-BC9871116779}" destId="{572B68DA-5DAA-46D0-B821-45424BB4AAEB}" srcOrd="1" destOrd="0" presId="urn:microsoft.com/office/officeart/2005/8/layout/vList2"/>
    <dgm:cxn modelId="{0D8621CD-CE82-45E8-B33D-1E3F87388A0F}" type="presParOf" srcId="{CFAB44B7-6B69-4B5C-9133-BC9871116779}" destId="{8F6B3B2E-0D98-4703-9D87-B99540CA09A3}" srcOrd="2" destOrd="0" presId="urn:microsoft.com/office/officeart/2005/8/layout/vList2"/>
    <dgm:cxn modelId="{CB80C22A-F231-422A-BFAC-5F79E16BDBE8}" type="presParOf" srcId="{CFAB44B7-6B69-4B5C-9133-BC9871116779}" destId="{AE8E6B1E-9528-4AAF-836C-526046F32317}"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E4853C1-CC40-44B6-9DAE-52C4F029EE25}" type="doc">
      <dgm:prSet loTypeId="urn:microsoft.com/office/officeart/2005/8/layout/vList3#14"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1200" dirty="0" smtClean="0">
              <a:solidFill>
                <a:schemeClr val="tx1"/>
              </a:solidFill>
            </a:rPr>
            <a:t>PM </a:t>
          </a:r>
          <a:r>
            <a:rPr lang="en-US" sz="1200" dirty="0" err="1" smtClean="0">
              <a:solidFill>
                <a:schemeClr val="tx1"/>
              </a:solidFill>
            </a:rPr>
            <a:t>dalam</a:t>
          </a:r>
          <a:r>
            <a:rPr lang="en-US" sz="1200" dirty="0" smtClean="0">
              <a:solidFill>
                <a:schemeClr val="tx1"/>
              </a:solidFill>
            </a:rPr>
            <a:t> </a:t>
          </a:r>
          <a:r>
            <a:rPr lang="en-US" sz="1200" dirty="0" err="1" smtClean="0">
              <a:solidFill>
                <a:schemeClr val="tx1"/>
              </a:solidFill>
            </a:rPr>
            <a:t>suatu</a:t>
          </a:r>
          <a:r>
            <a:rPr lang="en-US" sz="1200" dirty="0" smtClean="0">
              <a:solidFill>
                <a:schemeClr val="tx1"/>
              </a:solidFill>
            </a:rPr>
            <a:t> </a:t>
          </a:r>
          <a:r>
            <a:rPr lang="en-US" sz="1200" dirty="0" err="1" smtClean="0">
              <a:solidFill>
                <a:schemeClr val="tx1"/>
              </a:solidFill>
            </a:rPr>
            <a:t>masa</a:t>
          </a:r>
          <a:r>
            <a:rPr lang="en-US" sz="1200" dirty="0" smtClean="0">
              <a:solidFill>
                <a:schemeClr val="tx1"/>
              </a:solidFill>
            </a:rPr>
            <a:t> </a:t>
          </a:r>
          <a:r>
            <a:rPr lang="en-US" sz="1200" dirty="0" err="1" smtClean="0">
              <a:solidFill>
                <a:schemeClr val="tx1"/>
              </a:solidFill>
            </a:rPr>
            <a:t>pajak</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PK </a:t>
          </a:r>
          <a:r>
            <a:rPr lang="en-US" sz="1200" dirty="0" err="1" smtClean="0">
              <a:solidFill>
                <a:schemeClr val="tx1"/>
              </a:solidFill>
            </a:rPr>
            <a:t>untuk</a:t>
          </a:r>
          <a:r>
            <a:rPr lang="en-US" sz="1200" dirty="0" smtClean="0">
              <a:solidFill>
                <a:schemeClr val="tx1"/>
              </a:solidFill>
            </a:rPr>
            <a:t> </a:t>
          </a:r>
          <a:r>
            <a:rPr lang="en-US" sz="1200" dirty="0" err="1" smtClean="0">
              <a:solidFill>
                <a:schemeClr val="tx1"/>
              </a:solidFill>
            </a:rPr>
            <a:t>masa</a:t>
          </a:r>
          <a:r>
            <a:rPr lang="en-US" sz="1200" dirty="0" smtClean="0">
              <a:solidFill>
                <a:schemeClr val="tx1"/>
              </a:solidFill>
            </a:rPr>
            <a:t> </a:t>
          </a:r>
          <a:r>
            <a:rPr lang="en-US" sz="1200" dirty="0" err="1" smtClean="0">
              <a:solidFill>
                <a:schemeClr val="tx1"/>
              </a:solidFill>
            </a:rPr>
            <a:t>pajak</a:t>
          </a:r>
          <a:r>
            <a:rPr lang="en-US" sz="1200" dirty="0" smtClean="0">
              <a:solidFill>
                <a:schemeClr val="tx1"/>
              </a:solidFill>
            </a:rPr>
            <a:t> yang </a:t>
          </a:r>
          <a:r>
            <a:rPr lang="en-US" sz="1200" dirty="0" err="1" smtClean="0">
              <a:solidFill>
                <a:schemeClr val="tx1"/>
              </a:solidFill>
            </a:rPr>
            <a:t>sama</a:t>
          </a:r>
          <a:r>
            <a:rPr lang="en-US" sz="1200" dirty="0" smtClean="0">
              <a:solidFill>
                <a:schemeClr val="tx1"/>
              </a:solidFill>
            </a:rPr>
            <a:t>; (</a:t>
          </a:r>
          <a:r>
            <a:rPr lang="en-US" sz="1200" dirty="0" err="1" smtClean="0">
              <a:solidFill>
                <a:schemeClr val="tx1"/>
              </a:solidFill>
            </a:rPr>
            <a:t>ayat</a:t>
          </a:r>
          <a:r>
            <a:rPr lang="en-US" sz="1200" dirty="0" smtClean="0">
              <a:solidFill>
                <a:schemeClr val="tx1"/>
              </a:solidFill>
            </a:rPr>
            <a:t> (2))</a:t>
          </a:r>
          <a:endParaRPr lang="en-US" sz="1200" dirty="0">
            <a:solidFill>
              <a:schemeClr val="tx1"/>
            </a:solidFill>
          </a:endParaRPr>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custT="1"/>
      <dgm:spPr>
        <a:solidFill>
          <a:srgbClr val="FF9900"/>
        </a:solidFill>
      </dgm:spPr>
      <dgm:t>
        <a:bodyPr/>
        <a:lstStyle/>
        <a:p>
          <a:r>
            <a:rPr lang="en-US" sz="1200" dirty="0" err="1" smtClean="0">
              <a:solidFill>
                <a:schemeClr val="tx1"/>
              </a:solidFill>
            </a:rPr>
            <a:t>Bila</a:t>
          </a:r>
          <a:r>
            <a:rPr lang="en-US" sz="1200" dirty="0" smtClean="0">
              <a:solidFill>
                <a:schemeClr val="tx1"/>
              </a:solidFill>
            </a:rPr>
            <a:t> PKP </a:t>
          </a:r>
          <a:r>
            <a:rPr lang="en-US" sz="1200" dirty="0" err="1" smtClean="0">
              <a:solidFill>
                <a:schemeClr val="tx1"/>
              </a:solidFill>
            </a:rPr>
            <a:t>belum</a:t>
          </a:r>
          <a:r>
            <a:rPr lang="en-US" sz="1200" dirty="0" smtClean="0">
              <a:solidFill>
                <a:schemeClr val="tx1"/>
              </a:solidFill>
            </a:rPr>
            <a:t> </a:t>
          </a:r>
          <a:r>
            <a:rPr lang="en-US" sz="1200" dirty="0" err="1" smtClean="0">
              <a:solidFill>
                <a:schemeClr val="tx1"/>
              </a:solidFill>
            </a:rPr>
            <a:t>berproduksi</a:t>
          </a:r>
          <a:r>
            <a:rPr lang="en-US" sz="1200" dirty="0" smtClean="0">
              <a:solidFill>
                <a:schemeClr val="tx1"/>
              </a:solidFill>
            </a:rPr>
            <a:t> </a:t>
          </a:r>
          <a:r>
            <a:rPr lang="en-US" sz="1200" dirty="0" err="1" smtClean="0">
              <a:solidFill>
                <a:schemeClr val="tx1"/>
              </a:solidFill>
            </a:rPr>
            <a:t>sehingga</a:t>
          </a:r>
          <a:r>
            <a:rPr lang="en-US" sz="1200" dirty="0" smtClean="0">
              <a:solidFill>
                <a:schemeClr val="tx1"/>
              </a:solidFill>
            </a:rPr>
            <a:t> PK </a:t>
          </a:r>
          <a:r>
            <a:rPr lang="en-US" sz="1200" dirty="0" err="1" smtClean="0">
              <a:solidFill>
                <a:schemeClr val="tx1"/>
              </a:solidFill>
            </a:rPr>
            <a:t>adalah</a:t>
          </a:r>
          <a:r>
            <a:rPr lang="en-US" sz="1200" dirty="0" smtClean="0">
              <a:solidFill>
                <a:schemeClr val="tx1"/>
              </a:solidFill>
            </a:rPr>
            <a:t> 0, PM </a:t>
          </a:r>
          <a:r>
            <a:rPr lang="en-US" sz="1200" dirty="0" err="1" smtClean="0">
              <a:solidFill>
                <a:schemeClr val="tx1"/>
              </a:solidFill>
            </a:rPr>
            <a:t>tetap</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hanya</a:t>
          </a:r>
          <a:r>
            <a:rPr lang="en-US" sz="1200" dirty="0" smtClean="0">
              <a:solidFill>
                <a:schemeClr val="tx1"/>
              </a:solidFill>
            </a:rPr>
            <a:t> </a:t>
          </a:r>
          <a:r>
            <a:rPr lang="en-US" sz="1200" dirty="0" err="1" smtClean="0">
              <a:solidFill>
                <a:schemeClr val="tx1"/>
              </a:solidFill>
            </a:rPr>
            <a:t>untuk</a:t>
          </a:r>
          <a:r>
            <a:rPr lang="en-US" sz="1200" dirty="0" smtClean="0">
              <a:solidFill>
                <a:schemeClr val="tx1"/>
              </a:solidFill>
            </a:rPr>
            <a:t> PM </a:t>
          </a:r>
          <a:r>
            <a:rPr lang="en-US" sz="1200" dirty="0" err="1" smtClean="0">
              <a:solidFill>
                <a:schemeClr val="tx1"/>
              </a:solidFill>
            </a:rPr>
            <a:t>atas</a:t>
          </a:r>
          <a:r>
            <a:rPr lang="en-US" sz="1200" dirty="0" smtClean="0">
              <a:solidFill>
                <a:schemeClr val="tx1"/>
              </a:solidFill>
            </a:rPr>
            <a:t> </a:t>
          </a:r>
          <a:r>
            <a:rPr lang="en-US" sz="1200" dirty="0" err="1" smtClean="0">
              <a:solidFill>
                <a:schemeClr val="tx1"/>
              </a:solidFill>
            </a:rPr>
            <a:t>perolehan</a:t>
          </a:r>
          <a:r>
            <a:rPr lang="en-US" sz="1200" dirty="0" smtClean="0">
              <a:solidFill>
                <a:schemeClr val="tx1"/>
              </a:solidFill>
            </a:rPr>
            <a:t> </a:t>
          </a:r>
          <a:r>
            <a:rPr lang="en-US" sz="1200" dirty="0" err="1" smtClean="0">
              <a:solidFill>
                <a:schemeClr val="tx1"/>
              </a:solidFill>
            </a:rPr>
            <a:t>barang</a:t>
          </a:r>
          <a:r>
            <a:rPr lang="en-US" sz="1200" dirty="0" smtClean="0">
              <a:solidFill>
                <a:schemeClr val="tx1"/>
              </a:solidFill>
            </a:rPr>
            <a:t> modal. PM </a:t>
          </a:r>
          <a:r>
            <a:rPr lang="en-US" sz="1200" dirty="0" err="1" smtClean="0">
              <a:solidFill>
                <a:schemeClr val="tx1"/>
              </a:solidFill>
            </a:rPr>
            <a:t>atas</a:t>
          </a:r>
          <a:r>
            <a:rPr lang="en-US" sz="1200" dirty="0" smtClean="0">
              <a:solidFill>
                <a:schemeClr val="tx1"/>
              </a:solidFill>
            </a:rPr>
            <a:t> </a:t>
          </a:r>
          <a:r>
            <a:rPr lang="en-US" sz="1200" dirty="0" err="1" smtClean="0">
              <a:solidFill>
                <a:schemeClr val="tx1"/>
              </a:solidFill>
            </a:rPr>
            <a:t>pemanfaatan</a:t>
          </a:r>
          <a:r>
            <a:rPr lang="en-US" sz="1200" dirty="0" smtClean="0">
              <a:solidFill>
                <a:schemeClr val="tx1"/>
              </a:solidFill>
            </a:rPr>
            <a:t> JKP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boleh</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ayat</a:t>
          </a:r>
          <a:r>
            <a:rPr lang="en-US" sz="1200" dirty="0" smtClean="0">
              <a:solidFill>
                <a:schemeClr val="tx1"/>
              </a:solidFill>
            </a:rPr>
            <a:t> 2a)</a:t>
          </a:r>
          <a:endParaRPr lang="en-US" sz="1200"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custT="1"/>
      <dgm:spPr>
        <a:solidFill>
          <a:srgbClr val="FF0000"/>
        </a:solidFill>
      </dgm:spPr>
      <dgm:t>
        <a:bodyPr/>
        <a:lstStyle/>
        <a:p>
          <a:r>
            <a:rPr lang="en-US" sz="1200" dirty="0" err="1" smtClean="0">
              <a:solidFill>
                <a:schemeClr val="tx1"/>
              </a:solidFill>
            </a:rPr>
            <a:t>Bila</a:t>
          </a:r>
          <a:r>
            <a:rPr lang="en-US" sz="1200" dirty="0" smtClean="0">
              <a:solidFill>
                <a:schemeClr val="tx1"/>
              </a:solidFill>
            </a:rPr>
            <a:t> PK&gt;PM, </a:t>
          </a:r>
          <a:r>
            <a:rPr lang="en-US" sz="1200" dirty="0" err="1" smtClean="0">
              <a:solidFill>
                <a:schemeClr val="tx1"/>
              </a:solidFill>
            </a:rPr>
            <a:t>maka</a:t>
          </a:r>
          <a:r>
            <a:rPr lang="en-US" sz="1200" dirty="0" smtClean="0">
              <a:solidFill>
                <a:schemeClr val="tx1"/>
              </a:solidFill>
            </a:rPr>
            <a:t> </a:t>
          </a:r>
          <a:r>
            <a:rPr lang="en-US" sz="1200" dirty="0" err="1" smtClean="0">
              <a:solidFill>
                <a:schemeClr val="tx1"/>
              </a:solidFill>
            </a:rPr>
            <a:t>selisihnya</a:t>
          </a:r>
          <a:r>
            <a:rPr lang="en-US" sz="1200" dirty="0" smtClean="0">
              <a:solidFill>
                <a:schemeClr val="tx1"/>
              </a:solidFill>
            </a:rPr>
            <a:t> </a:t>
          </a:r>
          <a:r>
            <a:rPr lang="en-US" sz="1200" dirty="0" err="1" smtClean="0">
              <a:solidFill>
                <a:schemeClr val="tx1"/>
              </a:solidFill>
            </a:rPr>
            <a:t>harus</a:t>
          </a:r>
          <a:r>
            <a:rPr lang="en-US" sz="1200" dirty="0" smtClean="0">
              <a:solidFill>
                <a:schemeClr val="tx1"/>
              </a:solidFill>
            </a:rPr>
            <a:t> </a:t>
          </a:r>
          <a:r>
            <a:rPr lang="en-US" sz="1200" dirty="0" err="1" smtClean="0">
              <a:solidFill>
                <a:schemeClr val="tx1"/>
              </a:solidFill>
            </a:rPr>
            <a:t>dibayar</a:t>
          </a:r>
          <a:r>
            <a:rPr lang="en-US" sz="1200" dirty="0" smtClean="0">
              <a:solidFill>
                <a:schemeClr val="tx1"/>
              </a:solidFill>
            </a:rPr>
            <a:t> </a:t>
          </a:r>
          <a:r>
            <a:rPr lang="en-US" sz="1200" dirty="0" err="1" smtClean="0">
              <a:solidFill>
                <a:schemeClr val="tx1"/>
              </a:solidFill>
            </a:rPr>
            <a:t>oleh</a:t>
          </a:r>
          <a:r>
            <a:rPr lang="en-US" sz="1200" dirty="0" smtClean="0">
              <a:solidFill>
                <a:schemeClr val="tx1"/>
              </a:solidFill>
            </a:rPr>
            <a:t> PKP; (</a:t>
          </a:r>
          <a:r>
            <a:rPr lang="en-US" sz="1200" dirty="0" err="1" smtClean="0">
              <a:solidFill>
                <a:schemeClr val="tx1"/>
              </a:solidFill>
            </a:rPr>
            <a:t>ayat</a:t>
          </a:r>
          <a:r>
            <a:rPr lang="en-US" sz="1200" dirty="0" smtClean="0">
              <a:solidFill>
                <a:schemeClr val="tx1"/>
              </a:solidFill>
            </a:rPr>
            <a:t> 3)</a:t>
          </a:r>
          <a:endParaRPr lang="en-US" sz="1200" dirty="0">
            <a:solidFill>
              <a:schemeClr val="tx1"/>
            </a:solidFill>
          </a:endParaRPr>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custT="1"/>
      <dgm:spPr>
        <a:solidFill>
          <a:srgbClr val="92D050"/>
        </a:solidFill>
      </dgm:spPr>
      <dgm:t>
        <a:bodyPr/>
        <a:lstStyle/>
        <a:p>
          <a:r>
            <a:rPr lang="en-US" sz="1200" dirty="0" err="1" smtClean="0">
              <a:solidFill>
                <a:schemeClr val="tx1"/>
              </a:solidFill>
            </a:rPr>
            <a:t>Bila</a:t>
          </a:r>
          <a:r>
            <a:rPr lang="en-US" sz="1200" dirty="0" smtClean="0">
              <a:solidFill>
                <a:schemeClr val="tx1"/>
              </a:solidFill>
            </a:rPr>
            <a:t> PM&gt;PK, </a:t>
          </a:r>
          <a:r>
            <a:rPr lang="en-US" sz="1200" dirty="0" err="1" smtClean="0">
              <a:solidFill>
                <a:schemeClr val="tx1"/>
              </a:solidFill>
            </a:rPr>
            <a:t>maka</a:t>
          </a:r>
          <a:r>
            <a:rPr lang="en-US" sz="1200" dirty="0" smtClean="0">
              <a:solidFill>
                <a:schemeClr val="tx1"/>
              </a:solidFill>
            </a:rPr>
            <a:t> </a:t>
          </a:r>
          <a:r>
            <a:rPr lang="en-US" sz="1200" dirty="0" err="1" smtClean="0">
              <a:solidFill>
                <a:schemeClr val="tx1"/>
              </a:solidFill>
            </a:rPr>
            <a:t>selisihnya</a:t>
          </a:r>
          <a:r>
            <a:rPr lang="en-US" sz="1200" dirty="0" smtClean="0">
              <a:solidFill>
                <a:schemeClr val="tx1"/>
              </a:solidFill>
            </a:rPr>
            <a:t> </a:t>
          </a:r>
          <a:r>
            <a:rPr lang="en-US" sz="1200" dirty="0" err="1" smtClean="0">
              <a:solidFill>
                <a:schemeClr val="tx1"/>
              </a:solidFill>
            </a:rPr>
            <a:t>dikompensasikan</a:t>
          </a:r>
          <a:r>
            <a:rPr lang="en-US" sz="1200" dirty="0" smtClean="0">
              <a:solidFill>
                <a:schemeClr val="tx1"/>
              </a:solidFill>
            </a:rPr>
            <a:t> </a:t>
          </a:r>
          <a:r>
            <a:rPr lang="en-US" sz="1200" dirty="0" err="1" smtClean="0">
              <a:solidFill>
                <a:schemeClr val="tx1"/>
              </a:solidFill>
            </a:rPr>
            <a:t>ke</a:t>
          </a:r>
          <a:r>
            <a:rPr lang="en-US" sz="1200" dirty="0" smtClean="0">
              <a:solidFill>
                <a:schemeClr val="tx1"/>
              </a:solidFill>
            </a:rPr>
            <a:t> </a:t>
          </a:r>
          <a:r>
            <a:rPr lang="en-US" sz="1200" dirty="0" err="1" smtClean="0">
              <a:solidFill>
                <a:schemeClr val="tx1"/>
              </a:solidFill>
            </a:rPr>
            <a:t>masa</a:t>
          </a:r>
          <a:r>
            <a:rPr lang="en-US" sz="1200" dirty="0" smtClean="0">
              <a:solidFill>
                <a:schemeClr val="tx1"/>
              </a:solidFill>
            </a:rPr>
            <a:t> </a:t>
          </a:r>
          <a:r>
            <a:rPr lang="en-US" sz="1200" dirty="0" err="1" smtClean="0">
              <a:solidFill>
                <a:schemeClr val="tx1"/>
              </a:solidFill>
            </a:rPr>
            <a:t>pajak</a:t>
          </a:r>
          <a:r>
            <a:rPr lang="en-US" sz="1200" dirty="0" smtClean="0">
              <a:solidFill>
                <a:schemeClr val="tx1"/>
              </a:solidFill>
            </a:rPr>
            <a:t> </a:t>
          </a:r>
          <a:r>
            <a:rPr lang="en-US" sz="1200" dirty="0" err="1" smtClean="0">
              <a:solidFill>
                <a:schemeClr val="tx1"/>
              </a:solidFill>
            </a:rPr>
            <a:t>berikutnya</a:t>
          </a:r>
          <a:r>
            <a:rPr lang="en-US" sz="1200" dirty="0" smtClean="0">
              <a:solidFill>
                <a:schemeClr val="tx1"/>
              </a:solidFill>
            </a:rPr>
            <a:t>; (</a:t>
          </a:r>
          <a:r>
            <a:rPr lang="en-US" sz="1200" dirty="0" err="1" smtClean="0">
              <a:solidFill>
                <a:schemeClr val="tx1"/>
              </a:solidFill>
            </a:rPr>
            <a:t>ayat</a:t>
          </a:r>
          <a:r>
            <a:rPr lang="en-US" sz="1200" dirty="0" smtClean="0">
              <a:solidFill>
                <a:schemeClr val="tx1"/>
              </a:solidFill>
            </a:rPr>
            <a:t> 4) </a:t>
          </a:r>
          <a:r>
            <a:rPr lang="en-US" sz="1200" dirty="0" err="1" smtClean="0">
              <a:solidFill>
                <a:schemeClr val="tx1"/>
              </a:solidFill>
            </a:rPr>
            <a:t>dan</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diajukan</a:t>
          </a:r>
          <a:r>
            <a:rPr lang="en-US" sz="1200" dirty="0" smtClean="0">
              <a:solidFill>
                <a:schemeClr val="tx1"/>
              </a:solidFill>
            </a:rPr>
            <a:t> </a:t>
          </a:r>
          <a:r>
            <a:rPr lang="en-US" sz="1200" dirty="0" err="1" smtClean="0">
              <a:solidFill>
                <a:schemeClr val="tx1"/>
              </a:solidFill>
            </a:rPr>
            <a:t>restitusi</a:t>
          </a:r>
          <a:r>
            <a:rPr lang="en-US" sz="1200" dirty="0" smtClean="0">
              <a:solidFill>
                <a:schemeClr val="tx1"/>
              </a:solidFill>
            </a:rPr>
            <a:t> </a:t>
          </a:r>
          <a:r>
            <a:rPr lang="en-US" sz="1200" dirty="0" err="1" smtClean="0">
              <a:solidFill>
                <a:schemeClr val="tx1"/>
              </a:solidFill>
            </a:rPr>
            <a:t>pada</a:t>
          </a:r>
          <a:r>
            <a:rPr lang="en-US" sz="1200" dirty="0" smtClean="0">
              <a:solidFill>
                <a:schemeClr val="tx1"/>
              </a:solidFill>
            </a:rPr>
            <a:t> </a:t>
          </a:r>
          <a:r>
            <a:rPr lang="en-US" sz="1200" dirty="0" err="1" smtClean="0">
              <a:solidFill>
                <a:schemeClr val="tx1"/>
              </a:solidFill>
            </a:rPr>
            <a:t>akhir</a:t>
          </a:r>
          <a:r>
            <a:rPr lang="en-US" sz="1200" dirty="0" smtClean="0">
              <a:solidFill>
                <a:schemeClr val="tx1"/>
              </a:solidFill>
            </a:rPr>
            <a:t> </a:t>
          </a:r>
          <a:r>
            <a:rPr lang="en-US" sz="1200" dirty="0" err="1" smtClean="0">
              <a:solidFill>
                <a:schemeClr val="tx1"/>
              </a:solidFill>
            </a:rPr>
            <a:t>tahun</a:t>
          </a:r>
          <a:r>
            <a:rPr lang="en-US" sz="1200" dirty="0" smtClean="0">
              <a:solidFill>
                <a:schemeClr val="tx1"/>
              </a:solidFill>
            </a:rPr>
            <a:t> </a:t>
          </a:r>
          <a:r>
            <a:rPr lang="en-US" sz="1200" dirty="0" err="1" smtClean="0">
              <a:solidFill>
                <a:schemeClr val="tx1"/>
              </a:solidFill>
            </a:rPr>
            <a:t>buku</a:t>
          </a:r>
          <a:r>
            <a:rPr lang="en-US" sz="1200" dirty="0" smtClean="0">
              <a:solidFill>
                <a:schemeClr val="tx1"/>
              </a:solidFill>
            </a:rPr>
            <a:t> (4a) </a:t>
          </a:r>
          <a:r>
            <a:rPr lang="en-US" sz="1200" dirty="0" err="1" smtClean="0">
              <a:solidFill>
                <a:schemeClr val="tx1"/>
              </a:solidFill>
            </a:rPr>
            <a:t>kecuali</a:t>
          </a:r>
          <a:r>
            <a:rPr lang="en-US" sz="1200" dirty="0" smtClean="0">
              <a:solidFill>
                <a:schemeClr val="tx1"/>
              </a:solidFill>
            </a:rPr>
            <a:t> PKP </a:t>
          </a:r>
          <a:r>
            <a:rPr lang="en-US" sz="1200" dirty="0" err="1" smtClean="0">
              <a:solidFill>
                <a:schemeClr val="tx1"/>
              </a:solidFill>
            </a:rPr>
            <a:t>tertentu</a:t>
          </a:r>
          <a:r>
            <a:rPr lang="en-US" sz="1200" dirty="0" smtClean="0">
              <a:solidFill>
                <a:schemeClr val="tx1"/>
              </a:solidFill>
            </a:rPr>
            <a:t> </a:t>
          </a:r>
          <a:r>
            <a:rPr lang="en-US" sz="1200" dirty="0" err="1" smtClean="0">
              <a:solidFill>
                <a:schemeClr val="tx1"/>
              </a:solidFill>
            </a:rPr>
            <a:t>yg</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restitusi</a:t>
          </a:r>
          <a:r>
            <a:rPr lang="en-US" sz="1200" dirty="0" smtClean="0">
              <a:solidFill>
                <a:schemeClr val="tx1"/>
              </a:solidFill>
            </a:rPr>
            <a:t> </a:t>
          </a:r>
          <a:r>
            <a:rPr lang="en-US" sz="1200" dirty="0" err="1" smtClean="0">
              <a:solidFill>
                <a:schemeClr val="tx1"/>
              </a:solidFill>
            </a:rPr>
            <a:t>pada</a:t>
          </a:r>
          <a:r>
            <a:rPr lang="en-US" sz="1200" dirty="0" smtClean="0">
              <a:solidFill>
                <a:schemeClr val="tx1"/>
              </a:solidFill>
            </a:rPr>
            <a:t> </a:t>
          </a:r>
          <a:r>
            <a:rPr lang="en-US" sz="1200" dirty="0" err="1" smtClean="0">
              <a:solidFill>
                <a:schemeClr val="tx1"/>
              </a:solidFill>
            </a:rPr>
            <a:t>setiap</a:t>
          </a:r>
          <a:r>
            <a:rPr lang="en-US" sz="1200" dirty="0" smtClean="0">
              <a:solidFill>
                <a:schemeClr val="tx1"/>
              </a:solidFill>
            </a:rPr>
            <a:t> </a:t>
          </a:r>
          <a:r>
            <a:rPr lang="en-US" sz="1200" dirty="0" err="1" smtClean="0">
              <a:solidFill>
                <a:schemeClr val="tx1"/>
              </a:solidFill>
            </a:rPr>
            <a:t>masa</a:t>
          </a:r>
          <a:r>
            <a:rPr lang="en-US" sz="1200" dirty="0" smtClean="0">
              <a:solidFill>
                <a:schemeClr val="tx1"/>
              </a:solidFill>
            </a:rPr>
            <a:t> </a:t>
          </a:r>
          <a:r>
            <a:rPr lang="en-US" sz="1200" dirty="0" err="1" smtClean="0">
              <a:solidFill>
                <a:schemeClr val="tx1"/>
              </a:solidFill>
            </a:rPr>
            <a:t>pajak</a:t>
          </a:r>
          <a:r>
            <a:rPr lang="en-US" sz="1200" dirty="0" smtClean="0">
              <a:solidFill>
                <a:schemeClr val="tx1"/>
              </a:solidFill>
            </a:rPr>
            <a:t> (4b)</a:t>
          </a:r>
          <a:endParaRPr lang="en-US" sz="1200" dirty="0">
            <a:solidFill>
              <a:schemeClr val="tx1"/>
            </a:solidFill>
          </a:endParaRPr>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763E4CEE-694F-4F87-BCB3-C814ECEBDAC5}">
      <dgm:prSet custT="1"/>
      <dgm:spPr/>
      <dgm:t>
        <a:bodyPr/>
        <a:lstStyle/>
        <a:p>
          <a:r>
            <a:rPr lang="en-US" sz="1400" dirty="0" smtClean="0">
              <a:solidFill>
                <a:schemeClr val="tx1"/>
              </a:solidFill>
            </a:rPr>
            <a:t>PM yang </a:t>
          </a:r>
          <a:r>
            <a:rPr lang="en-US" sz="1400" dirty="0" err="1" smtClean="0">
              <a:solidFill>
                <a:schemeClr val="tx1"/>
              </a:solidFill>
            </a:rPr>
            <a:t>dikreditkan</a:t>
          </a:r>
          <a:r>
            <a:rPr lang="en-US" sz="1400" dirty="0" smtClean="0">
              <a:solidFill>
                <a:schemeClr val="tx1"/>
              </a:solidFill>
            </a:rPr>
            <a:t> </a:t>
          </a:r>
          <a:r>
            <a:rPr lang="en-US" sz="1400" dirty="0" err="1" smtClean="0">
              <a:solidFill>
                <a:schemeClr val="tx1"/>
              </a:solidFill>
            </a:rPr>
            <a:t>harus</a:t>
          </a:r>
          <a:r>
            <a:rPr lang="en-US" sz="1400" dirty="0" smtClean="0">
              <a:solidFill>
                <a:schemeClr val="tx1"/>
              </a:solidFill>
            </a:rPr>
            <a:t> </a:t>
          </a:r>
          <a:r>
            <a:rPr lang="en-US" sz="1400" dirty="0" err="1" smtClean="0">
              <a:solidFill>
                <a:schemeClr val="tx1"/>
              </a:solidFill>
            </a:rPr>
            <a:t>menggunakan</a:t>
          </a:r>
          <a:r>
            <a:rPr lang="en-US" sz="1400" dirty="0" smtClean="0">
              <a:solidFill>
                <a:schemeClr val="tx1"/>
              </a:solidFill>
            </a:rPr>
            <a:t> </a:t>
          </a:r>
          <a:r>
            <a:rPr lang="en-US" sz="1400" dirty="0" err="1" smtClean="0">
              <a:solidFill>
                <a:schemeClr val="tx1"/>
              </a:solidFill>
            </a:rPr>
            <a:t>Faktur</a:t>
          </a:r>
          <a:r>
            <a:rPr lang="en-US" sz="1400" dirty="0" smtClean="0">
              <a:solidFill>
                <a:schemeClr val="tx1"/>
              </a:solidFill>
            </a:rPr>
            <a:t> </a:t>
          </a:r>
          <a:r>
            <a:rPr lang="en-US" sz="1400" dirty="0" err="1" smtClean="0">
              <a:solidFill>
                <a:schemeClr val="tx1"/>
              </a:solidFill>
            </a:rPr>
            <a:t>Pajak</a:t>
          </a:r>
          <a:r>
            <a:rPr lang="en-US" sz="1400" dirty="0" smtClean="0">
              <a:solidFill>
                <a:schemeClr val="tx1"/>
              </a:solidFill>
            </a:rPr>
            <a:t> yang </a:t>
          </a:r>
          <a:r>
            <a:rPr lang="en-US" sz="1400" dirty="0" err="1" smtClean="0">
              <a:solidFill>
                <a:schemeClr val="tx1"/>
              </a:solidFill>
            </a:rPr>
            <a:t>memenuhi</a:t>
          </a:r>
          <a:r>
            <a:rPr lang="en-US" sz="1400" dirty="0" smtClean="0">
              <a:solidFill>
                <a:schemeClr val="tx1"/>
              </a:solidFill>
            </a:rPr>
            <a:t> </a:t>
          </a:r>
          <a:r>
            <a:rPr lang="en-US" sz="1400" dirty="0" err="1" smtClean="0">
              <a:solidFill>
                <a:schemeClr val="tx1"/>
              </a:solidFill>
            </a:rPr>
            <a:t>persyaratan</a:t>
          </a:r>
          <a:r>
            <a:rPr lang="en-US" sz="1400" dirty="0" smtClean="0">
              <a:solidFill>
                <a:schemeClr val="tx1"/>
              </a:solidFill>
            </a:rPr>
            <a:t> (</a:t>
          </a:r>
          <a:r>
            <a:rPr lang="en-US" sz="1400" dirty="0" err="1" smtClean="0">
              <a:solidFill>
                <a:schemeClr val="tx1"/>
              </a:solidFill>
            </a:rPr>
            <a:t>ayat</a:t>
          </a:r>
          <a:r>
            <a:rPr lang="en-US" sz="1400" dirty="0" smtClean="0">
              <a:solidFill>
                <a:schemeClr val="tx1"/>
              </a:solidFill>
            </a:rPr>
            <a:t> 2b)</a:t>
          </a:r>
          <a:endParaRPr lang="en-US" sz="1400" dirty="0">
            <a:solidFill>
              <a:schemeClr val="tx1"/>
            </a:solidFill>
          </a:endParaRPr>
        </a:p>
      </dgm:t>
    </dgm:pt>
    <dgm:pt modelId="{253C4EC2-58EA-471C-AE16-C63642E043EF}" type="parTrans" cxnId="{DC793B49-5D0E-444F-8EDC-EA5DD82A3245}">
      <dgm:prSet/>
      <dgm:spPr/>
      <dgm:t>
        <a:bodyPr/>
        <a:lstStyle/>
        <a:p>
          <a:endParaRPr lang="en-US"/>
        </a:p>
      </dgm:t>
    </dgm:pt>
    <dgm:pt modelId="{CA6C5A09-6C16-4024-A652-5F4B0227FBCD}" type="sibTrans" cxnId="{DC793B49-5D0E-444F-8EDC-EA5DD82A3245}">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5"/>
      <dgm:spPr/>
    </dgm:pt>
    <dgm:pt modelId="{7816FAF3-FBD8-447C-9FE3-DDB2B321B1A7}" type="pres">
      <dgm:prSet presAssocID="{BCC26B3F-8560-4490-8EB2-ED3423143263}" presName="txShp" presStyleLbl="node1" presStyleIdx="0" presStyleCnt="5">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5"/>
      <dgm:spPr/>
    </dgm:pt>
    <dgm:pt modelId="{87BCE11E-61C9-44AE-8921-9D019B82701D}" type="pres">
      <dgm:prSet presAssocID="{BEF3E857-6387-4ACF-BA4B-9E31354D49AA}" presName="txShp" presStyleLbl="node1" presStyleIdx="1" presStyleCnt="5" custScaleY="146717">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52020F51-EF22-4704-A4E8-3D59D56C3F15}" type="pres">
      <dgm:prSet presAssocID="{763E4CEE-694F-4F87-BCB3-C814ECEBDAC5}" presName="composite" presStyleCnt="0"/>
      <dgm:spPr/>
    </dgm:pt>
    <dgm:pt modelId="{A01833CD-E45F-4D41-8D1E-6CB07C7DD02C}" type="pres">
      <dgm:prSet presAssocID="{763E4CEE-694F-4F87-BCB3-C814ECEBDAC5}" presName="imgShp" presStyleLbl="fgImgPlace1" presStyleIdx="2" presStyleCnt="5"/>
      <dgm:spPr/>
    </dgm:pt>
    <dgm:pt modelId="{A52009B2-B057-4224-AD34-439949BF6B6D}" type="pres">
      <dgm:prSet presAssocID="{763E4CEE-694F-4F87-BCB3-C814ECEBDAC5}" presName="txShp" presStyleLbl="node1" presStyleIdx="2" presStyleCnt="5">
        <dgm:presLayoutVars>
          <dgm:bulletEnabled val="1"/>
        </dgm:presLayoutVars>
      </dgm:prSet>
      <dgm:spPr/>
      <dgm:t>
        <a:bodyPr/>
        <a:lstStyle/>
        <a:p>
          <a:endParaRPr lang="en-US"/>
        </a:p>
      </dgm:t>
    </dgm:pt>
    <dgm:pt modelId="{5D870118-C74A-4CBC-AAAE-4EB352A134B4}" type="pres">
      <dgm:prSet presAssocID="{CA6C5A09-6C16-4024-A652-5F4B0227FBCD}"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3" presStyleCnt="5"/>
      <dgm:spPr/>
    </dgm:pt>
    <dgm:pt modelId="{4FBD056A-F070-4D75-BB18-E4251F040567}" type="pres">
      <dgm:prSet presAssocID="{001CB9ED-9320-4154-A74D-0709875F6E02}" presName="txShp" presStyleLbl="node1" presStyleIdx="3" presStyleCnt="5">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4" presStyleCnt="5"/>
      <dgm:spPr/>
    </dgm:pt>
    <dgm:pt modelId="{F044A7CD-7443-4F26-9EA9-E68ECADF87BD}" type="pres">
      <dgm:prSet presAssocID="{3F8F5944-E3D0-4334-8453-BD3166A5FA8F}" presName="txShp" presStyleLbl="node1" presStyleIdx="4" presStyleCnt="5" custScaleY="122129">
        <dgm:presLayoutVars>
          <dgm:bulletEnabled val="1"/>
        </dgm:presLayoutVars>
      </dgm:prSet>
      <dgm:spPr/>
      <dgm:t>
        <a:bodyPr/>
        <a:lstStyle/>
        <a:p>
          <a:endParaRPr lang="en-US"/>
        </a:p>
      </dgm:t>
    </dgm:pt>
  </dgm:ptLst>
  <dgm:cxnLst>
    <dgm:cxn modelId="{02AAA0D8-0D68-4943-8BA7-09B81DEDF30D}" type="presOf" srcId="{001CB9ED-9320-4154-A74D-0709875F6E02}" destId="{4FBD056A-F070-4D75-BB18-E4251F040567}" srcOrd="0" destOrd="0" presId="urn:microsoft.com/office/officeart/2005/8/layout/vList3#14"/>
    <dgm:cxn modelId="{7192FDE4-7B4A-4377-8692-9E9F442881EA}" srcId="{1E4853C1-CC40-44B6-9DAE-52C4F029EE25}" destId="{BEF3E857-6387-4ACF-BA4B-9E31354D49AA}" srcOrd="1" destOrd="0" parTransId="{9B41BAD2-C220-4363-B1ED-1E6698AA3EFB}" sibTransId="{0F80BF7D-517A-48E0-9082-53CA31B9A3CF}"/>
    <dgm:cxn modelId="{DC793B49-5D0E-444F-8EDC-EA5DD82A3245}" srcId="{1E4853C1-CC40-44B6-9DAE-52C4F029EE25}" destId="{763E4CEE-694F-4F87-BCB3-C814ECEBDAC5}" srcOrd="2" destOrd="0" parTransId="{253C4EC2-58EA-471C-AE16-C63642E043EF}" sibTransId="{CA6C5A09-6C16-4024-A652-5F4B0227FBCD}"/>
    <dgm:cxn modelId="{5CC07EEB-D9CB-4C62-A1F6-F787561FDFDA}" type="presOf" srcId="{763E4CEE-694F-4F87-BCB3-C814ECEBDAC5}" destId="{A52009B2-B057-4224-AD34-439949BF6B6D}" srcOrd="0" destOrd="0" presId="urn:microsoft.com/office/officeart/2005/8/layout/vList3#14"/>
    <dgm:cxn modelId="{7C0645DE-47FE-4865-86E4-BDE9290ECCDE}" type="presOf" srcId="{BCC26B3F-8560-4490-8EB2-ED3423143263}" destId="{7816FAF3-FBD8-447C-9FE3-DDB2B321B1A7}" srcOrd="0" destOrd="0" presId="urn:microsoft.com/office/officeart/2005/8/layout/vList3#14"/>
    <dgm:cxn modelId="{E927D35E-D3A3-4D7E-86C3-BADF717569C4}" type="presOf" srcId="{1E4853C1-CC40-44B6-9DAE-52C4F029EE25}" destId="{5781F1A7-435A-4C32-9DF8-399AE0A0B491}" srcOrd="0" destOrd="0" presId="urn:microsoft.com/office/officeart/2005/8/layout/vList3#14"/>
    <dgm:cxn modelId="{99549996-6D16-4336-961F-C99E5DF17899}" srcId="{1E4853C1-CC40-44B6-9DAE-52C4F029EE25}" destId="{BCC26B3F-8560-4490-8EB2-ED3423143263}" srcOrd="0" destOrd="0" parTransId="{F415086A-345D-479B-A737-51CC6EAA5C5E}" sibTransId="{18C7E42C-9B70-4A68-81FD-5D5AAAEDBBA0}"/>
    <dgm:cxn modelId="{3908961B-1B68-431F-836F-B4569DE95C24}" type="presOf" srcId="{BEF3E857-6387-4ACF-BA4B-9E31354D49AA}" destId="{87BCE11E-61C9-44AE-8921-9D019B82701D}" srcOrd="0" destOrd="0" presId="urn:microsoft.com/office/officeart/2005/8/layout/vList3#14"/>
    <dgm:cxn modelId="{6CB9BF9B-E887-4194-99B2-0EC59EA580FF}" type="presOf" srcId="{3F8F5944-E3D0-4334-8453-BD3166A5FA8F}" destId="{F044A7CD-7443-4F26-9EA9-E68ECADF87BD}" srcOrd="0" destOrd="0" presId="urn:microsoft.com/office/officeart/2005/8/layout/vList3#14"/>
    <dgm:cxn modelId="{411CBAAD-9EF8-4F46-A2F9-D0DA0F6EA47A}" srcId="{1E4853C1-CC40-44B6-9DAE-52C4F029EE25}" destId="{3F8F5944-E3D0-4334-8453-BD3166A5FA8F}" srcOrd="4" destOrd="0" parTransId="{F7EE8214-5C1F-4F7D-B9CC-090A4782DF22}" sibTransId="{94EB47F2-DF12-46AA-9222-F56B51FE2AD4}"/>
    <dgm:cxn modelId="{A020C1F5-FE68-473B-BBD1-672B76AA5FDB}" srcId="{1E4853C1-CC40-44B6-9DAE-52C4F029EE25}" destId="{001CB9ED-9320-4154-A74D-0709875F6E02}" srcOrd="3" destOrd="0" parTransId="{D47FF9C8-F93B-4E95-8523-B23F876BD6E5}" sibTransId="{4687B964-1BF7-4800-B286-38B14266419D}"/>
    <dgm:cxn modelId="{F0D58F79-4317-4B05-8A86-C4D4A99BA366}" type="presParOf" srcId="{5781F1A7-435A-4C32-9DF8-399AE0A0B491}" destId="{A78A02A6-A863-4D4F-8658-BEB9C92E5919}" srcOrd="0" destOrd="0" presId="urn:microsoft.com/office/officeart/2005/8/layout/vList3#14"/>
    <dgm:cxn modelId="{70B9F9BB-3645-41AB-9A01-DA4F01F23A9E}" type="presParOf" srcId="{A78A02A6-A863-4D4F-8658-BEB9C92E5919}" destId="{B98EBF29-1FB9-445E-A3DF-1640B80CFD03}" srcOrd="0" destOrd="0" presId="urn:microsoft.com/office/officeart/2005/8/layout/vList3#14"/>
    <dgm:cxn modelId="{B9705231-9554-4246-AA25-8F4DC50677C0}" type="presParOf" srcId="{A78A02A6-A863-4D4F-8658-BEB9C92E5919}" destId="{7816FAF3-FBD8-447C-9FE3-DDB2B321B1A7}" srcOrd="1" destOrd="0" presId="urn:microsoft.com/office/officeart/2005/8/layout/vList3#14"/>
    <dgm:cxn modelId="{4588FF40-CD65-4E53-894A-279072BE220D}" type="presParOf" srcId="{5781F1A7-435A-4C32-9DF8-399AE0A0B491}" destId="{A30BBF61-8E1E-4837-A479-0C069D98D0B8}" srcOrd="1" destOrd="0" presId="urn:microsoft.com/office/officeart/2005/8/layout/vList3#14"/>
    <dgm:cxn modelId="{54942CF3-C7E1-4DA2-ADE3-83709469381F}" type="presParOf" srcId="{5781F1A7-435A-4C32-9DF8-399AE0A0B491}" destId="{CF7C2080-A003-4865-91B6-1948AD966BA0}" srcOrd="2" destOrd="0" presId="urn:microsoft.com/office/officeart/2005/8/layout/vList3#14"/>
    <dgm:cxn modelId="{FE4F4B59-EFF8-4652-A247-DB887D52CF5E}" type="presParOf" srcId="{CF7C2080-A003-4865-91B6-1948AD966BA0}" destId="{11DFCB4A-2A45-4EE3-BA2E-553FC13EA2B2}" srcOrd="0" destOrd="0" presId="urn:microsoft.com/office/officeart/2005/8/layout/vList3#14"/>
    <dgm:cxn modelId="{5F7BA814-0607-4F63-B1AE-D22888CB7FB0}" type="presParOf" srcId="{CF7C2080-A003-4865-91B6-1948AD966BA0}" destId="{87BCE11E-61C9-44AE-8921-9D019B82701D}" srcOrd="1" destOrd="0" presId="urn:microsoft.com/office/officeart/2005/8/layout/vList3#14"/>
    <dgm:cxn modelId="{2F66A1E3-CB7F-4BB9-8D9F-888864897D49}" type="presParOf" srcId="{5781F1A7-435A-4C32-9DF8-399AE0A0B491}" destId="{E23C42E6-DB30-4010-AAC7-B0875AB36763}" srcOrd="3" destOrd="0" presId="urn:microsoft.com/office/officeart/2005/8/layout/vList3#14"/>
    <dgm:cxn modelId="{D844485C-0831-427D-83A8-2FF6F0D9496A}" type="presParOf" srcId="{5781F1A7-435A-4C32-9DF8-399AE0A0B491}" destId="{52020F51-EF22-4704-A4E8-3D59D56C3F15}" srcOrd="4" destOrd="0" presId="urn:microsoft.com/office/officeart/2005/8/layout/vList3#14"/>
    <dgm:cxn modelId="{895D2FDF-A51F-4D44-8A5B-7D642116E8F2}" type="presParOf" srcId="{52020F51-EF22-4704-A4E8-3D59D56C3F15}" destId="{A01833CD-E45F-4D41-8D1E-6CB07C7DD02C}" srcOrd="0" destOrd="0" presId="urn:microsoft.com/office/officeart/2005/8/layout/vList3#14"/>
    <dgm:cxn modelId="{0CE7E9C7-E373-42D1-B9BC-298B86BFA14C}" type="presParOf" srcId="{52020F51-EF22-4704-A4E8-3D59D56C3F15}" destId="{A52009B2-B057-4224-AD34-439949BF6B6D}" srcOrd="1" destOrd="0" presId="urn:microsoft.com/office/officeart/2005/8/layout/vList3#14"/>
    <dgm:cxn modelId="{CEBDC658-DD0C-46D1-A62F-37BEF2FF5441}" type="presParOf" srcId="{5781F1A7-435A-4C32-9DF8-399AE0A0B491}" destId="{5D870118-C74A-4CBC-AAAE-4EB352A134B4}" srcOrd="5" destOrd="0" presId="urn:microsoft.com/office/officeart/2005/8/layout/vList3#14"/>
    <dgm:cxn modelId="{77743FF9-34E3-494C-B122-71BB694ECE85}" type="presParOf" srcId="{5781F1A7-435A-4C32-9DF8-399AE0A0B491}" destId="{F0EEDE32-BAAF-48E9-9D64-185E4E388F01}" srcOrd="6" destOrd="0" presId="urn:microsoft.com/office/officeart/2005/8/layout/vList3#14"/>
    <dgm:cxn modelId="{A1D49632-0DA7-48CD-B297-E939785216A2}" type="presParOf" srcId="{F0EEDE32-BAAF-48E9-9D64-185E4E388F01}" destId="{6FF5465D-EC8E-4926-AC09-A822CF83462E}" srcOrd="0" destOrd="0" presId="urn:microsoft.com/office/officeart/2005/8/layout/vList3#14"/>
    <dgm:cxn modelId="{C0BD8F32-A833-4D2C-8BB8-72F1FD2B66E0}" type="presParOf" srcId="{F0EEDE32-BAAF-48E9-9D64-185E4E388F01}" destId="{4FBD056A-F070-4D75-BB18-E4251F040567}" srcOrd="1" destOrd="0" presId="urn:microsoft.com/office/officeart/2005/8/layout/vList3#14"/>
    <dgm:cxn modelId="{72288DF7-178E-491E-A8C2-451EF8591351}" type="presParOf" srcId="{5781F1A7-435A-4C32-9DF8-399AE0A0B491}" destId="{B7AD0703-D693-4675-8CDE-ED3C5858E632}" srcOrd="7" destOrd="0" presId="urn:microsoft.com/office/officeart/2005/8/layout/vList3#14"/>
    <dgm:cxn modelId="{986E6C43-30F6-4B75-9319-F43F32223E78}" type="presParOf" srcId="{5781F1A7-435A-4C32-9DF8-399AE0A0B491}" destId="{533C091C-9FAF-4A46-8270-BE622D4237F9}" srcOrd="8" destOrd="0" presId="urn:microsoft.com/office/officeart/2005/8/layout/vList3#14"/>
    <dgm:cxn modelId="{455D064D-9E1E-488A-9118-3DCE0A8AD332}" type="presParOf" srcId="{533C091C-9FAF-4A46-8270-BE622D4237F9}" destId="{4179AE2E-9467-4919-9325-A606D1921240}" srcOrd="0" destOrd="0" presId="urn:microsoft.com/office/officeart/2005/8/layout/vList3#14"/>
    <dgm:cxn modelId="{EC83E284-E3DB-4567-9BF8-1E9214A09298}" type="presParOf" srcId="{533C091C-9FAF-4A46-8270-BE622D4237F9}" destId="{F044A7CD-7443-4F26-9EA9-E68ECADF87BD}" srcOrd="1" destOrd="0" presId="urn:microsoft.com/office/officeart/2005/8/layout/vList3#1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E4853C1-CC40-44B6-9DAE-52C4F029EE25}" type="doc">
      <dgm:prSet loTypeId="urn:microsoft.com/office/officeart/2005/8/layout/vList3#15"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1200" dirty="0" err="1" smtClean="0">
              <a:solidFill>
                <a:schemeClr val="tx1"/>
              </a:solidFill>
            </a:rPr>
            <a:t>Bila</a:t>
          </a:r>
          <a:r>
            <a:rPr lang="en-US" sz="1200" dirty="0" smtClean="0">
              <a:solidFill>
                <a:schemeClr val="tx1"/>
              </a:solidFill>
            </a:rPr>
            <a:t> PKP </a:t>
          </a:r>
          <a:r>
            <a:rPr lang="en-US" sz="1200" dirty="0" err="1" smtClean="0">
              <a:solidFill>
                <a:schemeClr val="tx1"/>
              </a:solidFill>
            </a:rPr>
            <a:t>melakukan</a:t>
          </a:r>
          <a:r>
            <a:rPr lang="en-US" sz="1200" dirty="0" smtClean="0">
              <a:solidFill>
                <a:schemeClr val="tx1"/>
              </a:solidFill>
            </a:rPr>
            <a:t> </a:t>
          </a:r>
          <a:r>
            <a:rPr lang="en-US" sz="1200" dirty="0" err="1" smtClean="0">
              <a:solidFill>
                <a:schemeClr val="tx1"/>
              </a:solidFill>
            </a:rPr>
            <a:t>penyerahan</a:t>
          </a:r>
          <a:r>
            <a:rPr lang="en-US" sz="1200" dirty="0" smtClean="0">
              <a:solidFill>
                <a:schemeClr val="tx1"/>
              </a:solidFill>
            </a:rPr>
            <a:t> yang </a:t>
          </a:r>
          <a:r>
            <a:rPr lang="en-US" sz="1200" dirty="0" err="1" smtClean="0">
              <a:solidFill>
                <a:schemeClr val="tx1"/>
              </a:solidFill>
            </a:rPr>
            <a:t>terutang</a:t>
          </a:r>
          <a:r>
            <a:rPr lang="en-US" sz="1200" dirty="0" smtClean="0">
              <a:solidFill>
                <a:schemeClr val="tx1"/>
              </a:solidFill>
            </a:rPr>
            <a:t> </a:t>
          </a:r>
          <a:r>
            <a:rPr lang="en-US" sz="1200" dirty="0" err="1" smtClean="0">
              <a:solidFill>
                <a:schemeClr val="tx1"/>
              </a:solidFill>
            </a:rPr>
            <a:t>dan</a:t>
          </a:r>
          <a:r>
            <a:rPr lang="en-US" sz="1200" dirty="0" smtClean="0">
              <a:solidFill>
                <a:schemeClr val="tx1"/>
              </a:solidFill>
            </a:rPr>
            <a:t>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terutang</a:t>
          </a:r>
          <a:r>
            <a:rPr lang="en-US" sz="1200" dirty="0" smtClean="0">
              <a:solidFill>
                <a:schemeClr val="tx1"/>
              </a:solidFill>
            </a:rPr>
            <a:t> PPN; PM yang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adalah</a:t>
          </a:r>
          <a:r>
            <a:rPr lang="en-US" sz="1200" dirty="0" smtClean="0">
              <a:solidFill>
                <a:schemeClr val="tx1"/>
              </a:solidFill>
            </a:rPr>
            <a:t> yang </a:t>
          </a:r>
          <a:r>
            <a:rPr lang="en-US" sz="1200" dirty="0" err="1" smtClean="0">
              <a:solidFill>
                <a:schemeClr val="tx1"/>
              </a:solidFill>
            </a:rPr>
            <a:t>berkenaan</a:t>
          </a:r>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a:t>
          </a:r>
          <a:r>
            <a:rPr lang="en-US" sz="1200" dirty="0" err="1" smtClean="0">
              <a:solidFill>
                <a:schemeClr val="tx1"/>
              </a:solidFill>
            </a:rPr>
            <a:t>penyerahan</a:t>
          </a:r>
          <a:r>
            <a:rPr lang="en-US" sz="1200" dirty="0" smtClean="0">
              <a:solidFill>
                <a:schemeClr val="tx1"/>
              </a:solidFill>
            </a:rPr>
            <a:t> yang </a:t>
          </a:r>
          <a:r>
            <a:rPr lang="en-US" sz="1200" dirty="0" err="1" smtClean="0">
              <a:solidFill>
                <a:schemeClr val="tx1"/>
              </a:solidFill>
            </a:rPr>
            <a:t>terutang</a:t>
          </a:r>
          <a:r>
            <a:rPr lang="en-US" sz="1200" dirty="0" smtClean="0">
              <a:solidFill>
                <a:schemeClr val="tx1"/>
              </a:solidFill>
            </a:rPr>
            <a:t> PPN (</a:t>
          </a:r>
          <a:r>
            <a:rPr lang="en-US" sz="1200" dirty="0" err="1" smtClean="0">
              <a:solidFill>
                <a:schemeClr val="tx1"/>
              </a:solidFill>
            </a:rPr>
            <a:t>ayat</a:t>
          </a:r>
          <a:r>
            <a:rPr lang="en-US" sz="1200" dirty="0" smtClean="0">
              <a:solidFill>
                <a:schemeClr val="tx1"/>
              </a:solidFill>
            </a:rPr>
            <a:t> 5)</a:t>
          </a:r>
          <a:endParaRPr lang="en-US" sz="1200" dirty="0">
            <a:solidFill>
              <a:schemeClr val="tx1"/>
            </a:solidFill>
          </a:endParaRPr>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custT="1"/>
      <dgm:spPr>
        <a:solidFill>
          <a:srgbClr val="FF9900"/>
        </a:solidFill>
      </dgm:spPr>
      <dgm:t>
        <a:bodyPr/>
        <a:lstStyle/>
        <a:p>
          <a:r>
            <a:rPr lang="en-US" sz="1200" dirty="0" smtClean="0">
              <a:solidFill>
                <a:schemeClr val="tx1"/>
              </a:solidFill>
            </a:rPr>
            <a:t>PM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untuk</a:t>
          </a:r>
          <a:r>
            <a:rPr lang="en-US" sz="1200" dirty="0" smtClean="0">
              <a:solidFill>
                <a:schemeClr val="tx1"/>
              </a:solidFill>
            </a:rPr>
            <a:t> </a:t>
          </a:r>
          <a:r>
            <a:rPr lang="en-US" sz="1200" dirty="0" err="1" smtClean="0">
              <a:solidFill>
                <a:schemeClr val="tx1"/>
              </a:solidFill>
            </a:rPr>
            <a:t>perolehan</a:t>
          </a:r>
          <a:r>
            <a:rPr lang="en-US" sz="1200" dirty="0" smtClean="0">
              <a:solidFill>
                <a:schemeClr val="tx1"/>
              </a:solidFill>
            </a:rPr>
            <a:t> BKP/JKP </a:t>
          </a:r>
          <a:r>
            <a:rPr lang="en-US" sz="1200" dirty="0" err="1" smtClean="0">
              <a:solidFill>
                <a:schemeClr val="tx1"/>
              </a:solidFill>
            </a:rPr>
            <a:t>sebelum</a:t>
          </a:r>
          <a:r>
            <a:rPr lang="en-US" sz="1200" dirty="0" smtClean="0">
              <a:solidFill>
                <a:schemeClr val="tx1"/>
              </a:solidFill>
            </a:rPr>
            <a:t> </a:t>
          </a:r>
          <a:r>
            <a:rPr lang="en-US" sz="1200" dirty="0" err="1" smtClean="0">
              <a:solidFill>
                <a:schemeClr val="tx1"/>
              </a:solidFill>
            </a:rPr>
            <a:t>dikukuhkan</a:t>
          </a:r>
          <a:r>
            <a:rPr lang="en-US" sz="1200" dirty="0" smtClean="0">
              <a:solidFill>
                <a:schemeClr val="tx1"/>
              </a:solidFill>
            </a:rPr>
            <a:t> </a:t>
          </a:r>
          <a:r>
            <a:rPr lang="en-US" sz="1200" dirty="0" err="1" smtClean="0">
              <a:solidFill>
                <a:schemeClr val="tx1"/>
              </a:solidFill>
            </a:rPr>
            <a:t>sebagai</a:t>
          </a:r>
          <a:r>
            <a:rPr lang="en-US" sz="1200" dirty="0" smtClean="0">
              <a:solidFill>
                <a:schemeClr val="tx1"/>
              </a:solidFill>
            </a:rPr>
            <a:t> PKP</a:t>
          </a:r>
          <a:endParaRPr lang="en-US" sz="1200"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custT="1"/>
      <dgm:spPr>
        <a:solidFill>
          <a:srgbClr val="FF0000"/>
        </a:solidFill>
      </dgm:spPr>
      <dgm:t>
        <a:bodyPr/>
        <a:lstStyle/>
        <a:p>
          <a:r>
            <a:rPr lang="en-US" sz="1200" dirty="0" smtClean="0">
              <a:solidFill>
                <a:schemeClr val="tx1"/>
              </a:solidFill>
            </a:rPr>
            <a:t>PM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untuk</a:t>
          </a:r>
          <a:r>
            <a:rPr lang="en-US" sz="1200" dirty="0" smtClean="0">
              <a:solidFill>
                <a:schemeClr val="tx1"/>
              </a:solidFill>
            </a:rPr>
            <a:t> </a:t>
          </a:r>
          <a:r>
            <a:rPr lang="en-US" sz="1200" dirty="0" err="1" smtClean="0">
              <a:solidFill>
                <a:schemeClr val="tx1"/>
              </a:solidFill>
            </a:rPr>
            <a:t>perolehan</a:t>
          </a:r>
          <a:r>
            <a:rPr lang="en-US" sz="1200" dirty="0" smtClean="0">
              <a:solidFill>
                <a:schemeClr val="tx1"/>
              </a:solidFill>
            </a:rPr>
            <a:t> BKP/JKP  yang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mempunyai</a:t>
          </a:r>
          <a:r>
            <a:rPr lang="en-US" sz="1200" dirty="0" smtClean="0">
              <a:solidFill>
                <a:schemeClr val="tx1"/>
              </a:solidFill>
            </a:rPr>
            <a:t> </a:t>
          </a:r>
          <a:r>
            <a:rPr lang="en-US" sz="1200" dirty="0" err="1" smtClean="0">
              <a:solidFill>
                <a:schemeClr val="tx1"/>
              </a:solidFill>
            </a:rPr>
            <a:t>hubungan</a:t>
          </a:r>
          <a:r>
            <a:rPr lang="en-US" sz="1200" dirty="0" smtClean="0">
              <a:solidFill>
                <a:schemeClr val="tx1"/>
              </a:solidFill>
            </a:rPr>
            <a:t> </a:t>
          </a:r>
          <a:r>
            <a:rPr lang="en-US" sz="1200" dirty="0" err="1" smtClean="0">
              <a:solidFill>
                <a:schemeClr val="tx1"/>
              </a:solidFill>
            </a:rPr>
            <a:t>langsung</a:t>
          </a:r>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a:t>
          </a:r>
          <a:r>
            <a:rPr lang="en-US" sz="1200" dirty="0" err="1" smtClean="0">
              <a:solidFill>
                <a:schemeClr val="tx1"/>
              </a:solidFill>
            </a:rPr>
            <a:t>kegiatan</a:t>
          </a:r>
          <a:r>
            <a:rPr lang="en-US" sz="1200" dirty="0" smtClean="0">
              <a:solidFill>
                <a:schemeClr val="tx1"/>
              </a:solidFill>
            </a:rPr>
            <a:t> </a:t>
          </a:r>
          <a:r>
            <a:rPr lang="en-US" sz="1200" dirty="0" err="1" smtClean="0">
              <a:solidFill>
                <a:schemeClr val="tx1"/>
              </a:solidFill>
            </a:rPr>
            <a:t>usaha</a:t>
          </a:r>
          <a:endParaRPr lang="en-US" sz="1200" dirty="0">
            <a:solidFill>
              <a:schemeClr val="tx1"/>
            </a:solidFill>
          </a:endParaRPr>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custT="1"/>
      <dgm:spPr>
        <a:solidFill>
          <a:srgbClr val="92D050"/>
        </a:solidFill>
      </dgm:spPr>
      <dgm:t>
        <a:bodyPr/>
        <a:lstStyle/>
        <a:p>
          <a:r>
            <a:rPr lang="en-US" sz="1200" dirty="0" smtClean="0">
              <a:solidFill>
                <a:schemeClr val="tx1"/>
              </a:solidFill>
            </a:rPr>
            <a:t>PM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untuk</a:t>
          </a:r>
          <a:r>
            <a:rPr lang="en-US" sz="1200" dirty="0" smtClean="0">
              <a:solidFill>
                <a:schemeClr val="tx1"/>
              </a:solidFill>
            </a:rPr>
            <a:t> </a:t>
          </a:r>
          <a:r>
            <a:rPr lang="en-US" sz="1200" dirty="0" err="1" smtClean="0">
              <a:solidFill>
                <a:schemeClr val="tx1"/>
              </a:solidFill>
            </a:rPr>
            <a:t>perolehan</a:t>
          </a:r>
          <a:r>
            <a:rPr lang="en-US" sz="1200" dirty="0" smtClean="0">
              <a:solidFill>
                <a:schemeClr val="tx1"/>
              </a:solidFill>
            </a:rPr>
            <a:t> </a:t>
          </a:r>
          <a:r>
            <a:rPr lang="en-US" sz="1200" dirty="0" err="1" smtClean="0">
              <a:solidFill>
                <a:schemeClr val="tx1"/>
              </a:solidFill>
            </a:rPr>
            <a:t>dan</a:t>
          </a:r>
          <a:r>
            <a:rPr lang="en-US" sz="1200" dirty="0" smtClean="0">
              <a:solidFill>
                <a:schemeClr val="tx1"/>
              </a:solidFill>
            </a:rPr>
            <a:t> </a:t>
          </a:r>
          <a:r>
            <a:rPr lang="en-US" sz="1200" dirty="0" err="1" smtClean="0">
              <a:solidFill>
                <a:schemeClr val="tx1"/>
              </a:solidFill>
            </a:rPr>
            <a:t>pemeliharaan</a:t>
          </a:r>
          <a:r>
            <a:rPr lang="en-US" sz="1200" dirty="0" smtClean="0">
              <a:solidFill>
                <a:schemeClr val="tx1"/>
              </a:solidFill>
            </a:rPr>
            <a:t> </a:t>
          </a:r>
          <a:r>
            <a:rPr lang="en-US" sz="1200" dirty="0" err="1" smtClean="0">
              <a:solidFill>
                <a:schemeClr val="tx1"/>
              </a:solidFill>
            </a:rPr>
            <a:t>kendaraan</a:t>
          </a:r>
          <a:r>
            <a:rPr lang="en-US" sz="1200" dirty="0" smtClean="0">
              <a:solidFill>
                <a:schemeClr val="tx1"/>
              </a:solidFill>
            </a:rPr>
            <a:t> </a:t>
          </a:r>
          <a:r>
            <a:rPr lang="en-US" sz="1200" dirty="0" err="1" smtClean="0">
              <a:solidFill>
                <a:schemeClr val="tx1"/>
              </a:solidFill>
            </a:rPr>
            <a:t>bermotor</a:t>
          </a:r>
          <a:r>
            <a:rPr lang="en-US" sz="1200" dirty="0" smtClean="0">
              <a:solidFill>
                <a:schemeClr val="tx1"/>
              </a:solidFill>
            </a:rPr>
            <a:t> </a:t>
          </a:r>
          <a:r>
            <a:rPr lang="en-US" sz="1200" dirty="0" err="1" smtClean="0">
              <a:solidFill>
                <a:schemeClr val="tx1"/>
              </a:solidFill>
            </a:rPr>
            <a:t>berupa</a:t>
          </a:r>
          <a:r>
            <a:rPr lang="en-US" sz="1200" dirty="0" smtClean="0">
              <a:solidFill>
                <a:schemeClr val="tx1"/>
              </a:solidFill>
            </a:rPr>
            <a:t> sedan </a:t>
          </a:r>
          <a:r>
            <a:rPr lang="en-US" sz="1200" dirty="0" err="1" smtClean="0">
              <a:solidFill>
                <a:schemeClr val="tx1"/>
              </a:solidFill>
            </a:rPr>
            <a:t>dan</a:t>
          </a:r>
          <a:r>
            <a:rPr lang="en-US" sz="1200" dirty="0" smtClean="0">
              <a:solidFill>
                <a:schemeClr val="tx1"/>
              </a:solidFill>
            </a:rPr>
            <a:t> station wagon </a:t>
          </a:r>
          <a:r>
            <a:rPr lang="en-US" sz="1200" dirty="0" err="1" smtClean="0">
              <a:solidFill>
                <a:schemeClr val="tx1"/>
              </a:solidFill>
            </a:rPr>
            <a:t>kecuali</a:t>
          </a:r>
          <a:r>
            <a:rPr lang="en-US" sz="1200" dirty="0" smtClean="0">
              <a:solidFill>
                <a:schemeClr val="tx1"/>
              </a:solidFill>
            </a:rPr>
            <a:t> </a:t>
          </a:r>
          <a:r>
            <a:rPr lang="en-US" sz="1200" dirty="0" err="1" smtClean="0">
              <a:solidFill>
                <a:schemeClr val="tx1"/>
              </a:solidFill>
            </a:rPr>
            <a:t>barang</a:t>
          </a:r>
          <a:r>
            <a:rPr lang="en-US" sz="1200" dirty="0" smtClean="0">
              <a:solidFill>
                <a:schemeClr val="tx1"/>
              </a:solidFill>
            </a:rPr>
            <a:t> </a:t>
          </a:r>
          <a:r>
            <a:rPr lang="en-US" sz="1200" dirty="0" err="1" smtClean="0">
              <a:solidFill>
                <a:schemeClr val="tx1"/>
              </a:solidFill>
            </a:rPr>
            <a:t>dagangan</a:t>
          </a:r>
          <a:r>
            <a:rPr lang="en-US" sz="1200" dirty="0" smtClean="0">
              <a:solidFill>
                <a:schemeClr val="tx1"/>
              </a:solidFill>
            </a:rPr>
            <a:t>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disewakan</a:t>
          </a:r>
          <a:endParaRPr lang="en-US" sz="1200" dirty="0">
            <a:solidFill>
              <a:schemeClr val="tx1"/>
            </a:solidFill>
          </a:endParaRPr>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1EE6749D-7B34-473D-BAB9-E1EB16AC50BA}">
      <dgm:prSet custT="1"/>
      <dgm:spPr>
        <a:solidFill>
          <a:srgbClr val="FF3399"/>
        </a:solidFill>
      </dgm:spPr>
      <dgm:t>
        <a:bodyPr/>
        <a:lstStyle/>
        <a:p>
          <a:r>
            <a:rPr lang="en-US" sz="1200" dirty="0" smtClean="0">
              <a:solidFill>
                <a:schemeClr val="tx1"/>
              </a:solidFill>
            </a:rPr>
            <a:t>PM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apabila</a:t>
          </a:r>
          <a:r>
            <a:rPr lang="en-US" sz="1200" dirty="0" smtClean="0">
              <a:solidFill>
                <a:schemeClr val="tx1"/>
              </a:solidFill>
            </a:rPr>
            <a:t> </a:t>
          </a:r>
          <a:r>
            <a:rPr lang="en-US" sz="1200" dirty="0" err="1" smtClean="0">
              <a:solidFill>
                <a:schemeClr val="tx1"/>
              </a:solidFill>
            </a:rPr>
            <a:t>Faktur</a:t>
          </a:r>
          <a:r>
            <a:rPr lang="en-US" sz="1200" dirty="0" smtClean="0">
              <a:solidFill>
                <a:schemeClr val="tx1"/>
              </a:solidFill>
            </a:rPr>
            <a:t> </a:t>
          </a:r>
          <a:r>
            <a:rPr lang="en-US" sz="1200" dirty="0" err="1" smtClean="0">
              <a:solidFill>
                <a:schemeClr val="tx1"/>
              </a:solidFill>
            </a:rPr>
            <a:t>Pajaknya</a:t>
          </a:r>
          <a:r>
            <a:rPr lang="en-US" sz="1200" dirty="0" smtClean="0">
              <a:solidFill>
                <a:schemeClr val="tx1"/>
              </a:solidFill>
            </a:rPr>
            <a:t>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memenuhi</a:t>
          </a:r>
          <a:r>
            <a:rPr lang="en-US" sz="1200" dirty="0" smtClean="0">
              <a:solidFill>
                <a:schemeClr val="tx1"/>
              </a:solidFill>
            </a:rPr>
            <a:t> </a:t>
          </a:r>
          <a:r>
            <a:rPr lang="en-US" sz="1200" dirty="0" err="1" smtClean="0">
              <a:solidFill>
                <a:schemeClr val="tx1"/>
              </a:solidFill>
            </a:rPr>
            <a:t>ketentuan</a:t>
          </a:r>
          <a:r>
            <a:rPr lang="en-US" sz="1200" dirty="0" smtClean="0">
              <a:solidFill>
                <a:schemeClr val="tx1"/>
              </a:solidFill>
            </a:rPr>
            <a:t> </a:t>
          </a:r>
          <a:r>
            <a:rPr lang="en-US" sz="1200" dirty="0" err="1" smtClean="0">
              <a:solidFill>
                <a:schemeClr val="tx1"/>
              </a:solidFill>
            </a:rPr>
            <a:t>Pasal</a:t>
          </a:r>
          <a:r>
            <a:rPr lang="en-US" sz="1200" dirty="0" smtClean="0">
              <a:solidFill>
                <a:schemeClr val="tx1"/>
              </a:solidFill>
            </a:rPr>
            <a:t> 13 </a:t>
          </a:r>
          <a:r>
            <a:rPr lang="en-US" sz="1200" dirty="0" err="1" smtClean="0">
              <a:solidFill>
                <a:schemeClr val="tx1"/>
              </a:solidFill>
            </a:rPr>
            <a:t>ayat</a:t>
          </a:r>
          <a:r>
            <a:rPr lang="en-US" sz="1200" dirty="0" smtClean="0">
              <a:solidFill>
                <a:schemeClr val="tx1"/>
              </a:solidFill>
            </a:rPr>
            <a:t> (5)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ayat</a:t>
          </a:r>
          <a:r>
            <a:rPr lang="en-US" sz="1200" dirty="0" smtClean="0">
              <a:solidFill>
                <a:schemeClr val="tx1"/>
              </a:solidFill>
            </a:rPr>
            <a:t>(9)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mencantumkan</a:t>
          </a:r>
          <a:r>
            <a:rPr lang="en-US" sz="1200" dirty="0" smtClean="0">
              <a:solidFill>
                <a:schemeClr val="tx1"/>
              </a:solidFill>
            </a:rPr>
            <a:t> </a:t>
          </a:r>
          <a:r>
            <a:rPr lang="en-US" sz="1200" dirty="0" err="1" smtClean="0">
              <a:solidFill>
                <a:schemeClr val="tx1"/>
              </a:solidFill>
            </a:rPr>
            <a:t>nama</a:t>
          </a:r>
          <a:r>
            <a:rPr lang="en-US" sz="1200" dirty="0" smtClean="0">
              <a:solidFill>
                <a:schemeClr val="tx1"/>
              </a:solidFill>
            </a:rPr>
            <a:t>, </a:t>
          </a:r>
          <a:r>
            <a:rPr lang="en-US" sz="1200" dirty="0" err="1" smtClean="0">
              <a:solidFill>
                <a:schemeClr val="tx1"/>
              </a:solidFill>
            </a:rPr>
            <a:t>alamat</a:t>
          </a:r>
          <a:r>
            <a:rPr lang="en-US" sz="1200" dirty="0" smtClean="0">
              <a:solidFill>
                <a:schemeClr val="tx1"/>
              </a:solidFill>
            </a:rPr>
            <a:t> </a:t>
          </a:r>
          <a:r>
            <a:rPr lang="en-US" sz="1200" dirty="0" err="1" smtClean="0">
              <a:solidFill>
                <a:schemeClr val="tx1"/>
              </a:solidFill>
            </a:rPr>
            <a:t>dan</a:t>
          </a:r>
          <a:r>
            <a:rPr lang="en-US" sz="1200" dirty="0" smtClean="0">
              <a:solidFill>
                <a:schemeClr val="tx1"/>
              </a:solidFill>
            </a:rPr>
            <a:t> NPWP </a:t>
          </a:r>
          <a:r>
            <a:rPr lang="en-US" sz="1200" dirty="0" err="1" smtClean="0">
              <a:solidFill>
                <a:schemeClr val="tx1"/>
              </a:solidFill>
            </a:rPr>
            <a:t>Pembeli</a:t>
          </a:r>
          <a:endParaRPr lang="en-US" sz="1200" dirty="0">
            <a:solidFill>
              <a:schemeClr val="tx1"/>
            </a:solidFill>
          </a:endParaRPr>
        </a:p>
      </dgm:t>
    </dgm:pt>
    <dgm:pt modelId="{B9891FAC-11D3-4E8D-8590-80B207F410EF}" type="parTrans" cxnId="{619517D3-BE0E-4564-9A49-9BB63A0A5A3D}">
      <dgm:prSet/>
      <dgm:spPr/>
      <dgm:t>
        <a:bodyPr/>
        <a:lstStyle/>
        <a:p>
          <a:endParaRPr lang="en-US"/>
        </a:p>
      </dgm:t>
    </dgm:pt>
    <dgm:pt modelId="{AB6C0B51-52C2-4276-8E67-EBE7D689D1E4}" type="sibTrans" cxnId="{619517D3-BE0E-4564-9A49-9BB63A0A5A3D}">
      <dgm:prSet/>
      <dgm:spPr/>
      <dgm:t>
        <a:bodyPr/>
        <a:lstStyle/>
        <a:p>
          <a:endParaRPr lang="en-US"/>
        </a:p>
      </dgm:t>
    </dgm:pt>
    <dgm:pt modelId="{76D961D8-D09F-4AE2-B017-0F153967CCF1}">
      <dgm:prSet custT="1"/>
      <dgm:spPr>
        <a:solidFill>
          <a:srgbClr val="0070C0"/>
        </a:solidFill>
      </dgm:spPr>
      <dgm:t>
        <a:bodyPr/>
        <a:lstStyle/>
        <a:p>
          <a:r>
            <a:rPr lang="en-US" sz="1200" dirty="0" smtClean="0">
              <a:solidFill>
                <a:schemeClr val="tx1"/>
              </a:solidFill>
            </a:rPr>
            <a:t>PM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apabila</a:t>
          </a:r>
          <a:r>
            <a:rPr lang="en-US" sz="1200" dirty="0" smtClean="0">
              <a:solidFill>
                <a:schemeClr val="tx1"/>
              </a:solidFill>
            </a:rPr>
            <a:t> </a:t>
          </a:r>
          <a:r>
            <a:rPr lang="en-US" sz="1200" dirty="0" err="1" smtClean="0">
              <a:solidFill>
                <a:schemeClr val="tx1"/>
              </a:solidFill>
            </a:rPr>
            <a:t>PMnya</a:t>
          </a:r>
          <a:r>
            <a:rPr lang="en-US" sz="1200" dirty="0" smtClean="0">
              <a:solidFill>
                <a:schemeClr val="tx1"/>
              </a:solidFill>
            </a:rPr>
            <a:t> </a:t>
          </a:r>
          <a:r>
            <a:rPr lang="en-US" sz="1200" dirty="0" err="1" smtClean="0">
              <a:solidFill>
                <a:schemeClr val="tx1"/>
              </a:solidFill>
            </a:rPr>
            <a:t>ditagih</a:t>
          </a:r>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a:t>
          </a:r>
          <a:r>
            <a:rPr lang="en-US" sz="1200" dirty="0" err="1" smtClean="0">
              <a:solidFill>
                <a:schemeClr val="tx1"/>
              </a:solidFill>
            </a:rPr>
            <a:t>penerbitan</a:t>
          </a:r>
          <a:r>
            <a:rPr lang="en-US" sz="1200" dirty="0" smtClean="0">
              <a:solidFill>
                <a:schemeClr val="tx1"/>
              </a:solidFill>
            </a:rPr>
            <a:t> </a:t>
          </a:r>
          <a:r>
            <a:rPr lang="en-US" sz="1200" dirty="0" err="1" smtClean="0">
              <a:solidFill>
                <a:schemeClr val="tx1"/>
              </a:solidFill>
            </a:rPr>
            <a:t>ketetapan</a:t>
          </a:r>
          <a:r>
            <a:rPr lang="en-US" sz="1200" dirty="0" smtClean="0">
              <a:solidFill>
                <a:schemeClr val="tx1"/>
              </a:solidFill>
            </a:rPr>
            <a:t> </a:t>
          </a:r>
          <a:r>
            <a:rPr lang="en-US" sz="1200" dirty="0" err="1" smtClean="0">
              <a:solidFill>
                <a:schemeClr val="tx1"/>
              </a:solidFill>
            </a:rPr>
            <a:t>pajak</a:t>
          </a:r>
          <a:endParaRPr lang="en-US" sz="1200" dirty="0">
            <a:solidFill>
              <a:schemeClr val="tx1"/>
            </a:solidFill>
          </a:endParaRPr>
        </a:p>
      </dgm:t>
    </dgm:pt>
    <dgm:pt modelId="{770391A0-9260-4437-B692-9EA05CFE5BB1}" type="parTrans" cxnId="{21489F49-23E9-4B01-8ABC-3FE2061DAF3D}">
      <dgm:prSet/>
      <dgm:spPr/>
      <dgm:t>
        <a:bodyPr/>
        <a:lstStyle/>
        <a:p>
          <a:endParaRPr lang="en-US"/>
        </a:p>
      </dgm:t>
    </dgm:pt>
    <dgm:pt modelId="{556744CC-95AE-4C3B-9365-8E1CB3A9EE9C}" type="sibTrans" cxnId="{21489F49-23E9-4B01-8ABC-3FE2061DAF3D}">
      <dgm:prSet/>
      <dgm:spPr/>
      <dgm:t>
        <a:bodyPr/>
        <a:lstStyle/>
        <a:p>
          <a:endParaRPr lang="en-US"/>
        </a:p>
      </dgm:t>
    </dgm:pt>
    <dgm:pt modelId="{E59C00D5-217C-4CFA-8D06-A45389FEC2EF}">
      <dgm:prSet custT="1"/>
      <dgm:spPr/>
      <dgm:t>
        <a:bodyPr/>
        <a:lstStyle/>
        <a:p>
          <a:r>
            <a:rPr lang="en-US" sz="1200" dirty="0" smtClean="0">
              <a:solidFill>
                <a:schemeClr val="tx1"/>
              </a:solidFill>
            </a:rPr>
            <a:t>PM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dikreditkan</a:t>
          </a:r>
          <a:r>
            <a:rPr lang="en-US" sz="1200" dirty="0" smtClean="0">
              <a:solidFill>
                <a:schemeClr val="tx1"/>
              </a:solidFill>
            </a:rPr>
            <a:t>  </a:t>
          </a:r>
          <a:r>
            <a:rPr lang="en-US" sz="1200" dirty="0" err="1" smtClean="0">
              <a:solidFill>
                <a:schemeClr val="tx1"/>
              </a:solidFill>
            </a:rPr>
            <a:t>untuk</a:t>
          </a:r>
          <a:r>
            <a:rPr lang="en-US" sz="1200" dirty="0" smtClean="0">
              <a:solidFill>
                <a:schemeClr val="tx1"/>
              </a:solidFill>
            </a:rPr>
            <a:t> </a:t>
          </a:r>
          <a:r>
            <a:rPr lang="en-US" sz="1200" dirty="0" err="1" smtClean="0">
              <a:solidFill>
                <a:schemeClr val="tx1"/>
              </a:solidFill>
            </a:rPr>
            <a:t>perolehan</a:t>
          </a:r>
          <a:r>
            <a:rPr lang="en-US" sz="1200" dirty="0" smtClean="0">
              <a:solidFill>
                <a:schemeClr val="tx1"/>
              </a:solidFill>
            </a:rPr>
            <a:t> BKP/JKP yang </a:t>
          </a:r>
          <a:r>
            <a:rPr lang="en-US" sz="1200" dirty="0" err="1" smtClean="0">
              <a:solidFill>
                <a:schemeClr val="tx1"/>
              </a:solidFill>
            </a:rPr>
            <a:t>PMnya</a:t>
          </a:r>
          <a:r>
            <a:rPr lang="en-US" sz="1200" dirty="0" smtClean="0">
              <a:solidFill>
                <a:schemeClr val="tx1"/>
              </a:solidFill>
            </a:rPr>
            <a:t>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dilaporkan</a:t>
          </a:r>
          <a:r>
            <a:rPr lang="en-US" sz="1200" dirty="0" smtClean="0">
              <a:solidFill>
                <a:schemeClr val="tx1"/>
              </a:solidFill>
            </a:rPr>
            <a:t> </a:t>
          </a:r>
          <a:r>
            <a:rPr lang="en-US" sz="1200" dirty="0" err="1" smtClean="0">
              <a:solidFill>
                <a:schemeClr val="tx1"/>
              </a:solidFill>
            </a:rPr>
            <a:t>dalam</a:t>
          </a:r>
          <a:r>
            <a:rPr lang="en-US" sz="1200" dirty="0" smtClean="0">
              <a:solidFill>
                <a:schemeClr val="tx1"/>
              </a:solidFill>
            </a:rPr>
            <a:t> SPT </a:t>
          </a:r>
          <a:r>
            <a:rPr lang="en-US" sz="1200" dirty="0" err="1" smtClean="0">
              <a:solidFill>
                <a:schemeClr val="tx1"/>
              </a:solidFill>
            </a:rPr>
            <a:t>dan</a:t>
          </a:r>
          <a:r>
            <a:rPr lang="en-US" sz="1200" dirty="0" smtClean="0">
              <a:solidFill>
                <a:schemeClr val="tx1"/>
              </a:solidFill>
            </a:rPr>
            <a:t> </a:t>
          </a:r>
          <a:r>
            <a:rPr lang="en-US" sz="1200" dirty="0" err="1" smtClean="0">
              <a:solidFill>
                <a:schemeClr val="tx1"/>
              </a:solidFill>
            </a:rPr>
            <a:t>ditemukan</a:t>
          </a:r>
          <a:r>
            <a:rPr lang="en-US" sz="1200" dirty="0" smtClean="0">
              <a:solidFill>
                <a:schemeClr val="tx1"/>
              </a:solidFill>
            </a:rPr>
            <a:t> </a:t>
          </a:r>
          <a:r>
            <a:rPr lang="en-US" sz="1200" dirty="0" err="1" smtClean="0">
              <a:solidFill>
                <a:schemeClr val="tx1"/>
              </a:solidFill>
            </a:rPr>
            <a:t>pada</a:t>
          </a:r>
          <a:r>
            <a:rPr lang="en-US" sz="1200" dirty="0" smtClean="0">
              <a:solidFill>
                <a:schemeClr val="tx1"/>
              </a:solidFill>
            </a:rPr>
            <a:t> </a:t>
          </a:r>
          <a:r>
            <a:rPr lang="en-US" sz="1200" dirty="0" err="1" smtClean="0">
              <a:solidFill>
                <a:schemeClr val="tx1"/>
              </a:solidFill>
            </a:rPr>
            <a:t>saat</a:t>
          </a:r>
          <a:r>
            <a:rPr lang="en-US" sz="1200" dirty="0" smtClean="0">
              <a:solidFill>
                <a:schemeClr val="tx1"/>
              </a:solidFill>
            </a:rPr>
            <a:t> </a:t>
          </a:r>
          <a:r>
            <a:rPr lang="en-US" sz="1200" dirty="0" err="1" smtClean="0">
              <a:solidFill>
                <a:schemeClr val="tx1"/>
              </a:solidFill>
            </a:rPr>
            <a:t>pemeriksaan</a:t>
          </a:r>
          <a:endParaRPr lang="en-US" sz="1200" dirty="0">
            <a:solidFill>
              <a:schemeClr val="tx1"/>
            </a:solidFill>
          </a:endParaRPr>
        </a:p>
      </dgm:t>
    </dgm:pt>
    <dgm:pt modelId="{2E21B15F-E304-4762-99DF-C502F97108E8}" type="parTrans" cxnId="{C1211D7C-C92A-43A7-8FF7-C885204190B4}">
      <dgm:prSet/>
      <dgm:spPr/>
      <dgm:t>
        <a:bodyPr/>
        <a:lstStyle/>
        <a:p>
          <a:endParaRPr lang="en-US"/>
        </a:p>
      </dgm:t>
    </dgm:pt>
    <dgm:pt modelId="{A47BDCB9-B394-40EF-BD43-2EC90FA82FA7}" type="sibTrans" cxnId="{C1211D7C-C92A-43A7-8FF7-C885204190B4}">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7"/>
      <dgm:spPr/>
    </dgm:pt>
    <dgm:pt modelId="{7816FAF3-FBD8-447C-9FE3-DDB2B321B1A7}" type="pres">
      <dgm:prSet presAssocID="{BCC26B3F-8560-4490-8EB2-ED3423143263}" presName="txShp" presStyleLbl="node1" presStyleIdx="0" presStyleCnt="7">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7"/>
      <dgm:spPr/>
    </dgm:pt>
    <dgm:pt modelId="{87BCE11E-61C9-44AE-8921-9D019B82701D}" type="pres">
      <dgm:prSet presAssocID="{BEF3E857-6387-4ACF-BA4B-9E31354D49AA}" presName="txShp" presStyleLbl="node1" presStyleIdx="1" presStyleCnt="7">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7"/>
      <dgm:spPr/>
    </dgm:pt>
    <dgm:pt modelId="{4FBD056A-F070-4D75-BB18-E4251F040567}" type="pres">
      <dgm:prSet presAssocID="{001CB9ED-9320-4154-A74D-0709875F6E02}" presName="txShp" presStyleLbl="node1" presStyleIdx="2" presStyleCnt="7">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3" presStyleCnt="7"/>
      <dgm:spPr/>
    </dgm:pt>
    <dgm:pt modelId="{F044A7CD-7443-4F26-9EA9-E68ECADF87BD}" type="pres">
      <dgm:prSet presAssocID="{3F8F5944-E3D0-4334-8453-BD3166A5FA8F}" presName="txShp" presStyleLbl="node1" presStyleIdx="3" presStyleCnt="7">
        <dgm:presLayoutVars>
          <dgm:bulletEnabled val="1"/>
        </dgm:presLayoutVars>
      </dgm:prSet>
      <dgm:spPr/>
      <dgm:t>
        <a:bodyPr/>
        <a:lstStyle/>
        <a:p>
          <a:endParaRPr lang="en-US"/>
        </a:p>
      </dgm:t>
    </dgm:pt>
    <dgm:pt modelId="{3A11029F-6484-4CFE-8341-DB03B9A557A8}" type="pres">
      <dgm:prSet presAssocID="{94EB47F2-DF12-46AA-9222-F56B51FE2AD4}" presName="spacing" presStyleCnt="0"/>
      <dgm:spPr/>
    </dgm:pt>
    <dgm:pt modelId="{AB3C9883-E47D-4274-9FD2-148887EBE80A}" type="pres">
      <dgm:prSet presAssocID="{1EE6749D-7B34-473D-BAB9-E1EB16AC50BA}" presName="composite" presStyleCnt="0"/>
      <dgm:spPr/>
    </dgm:pt>
    <dgm:pt modelId="{9629A851-87C4-46CA-9CDE-A87DEDADD93B}" type="pres">
      <dgm:prSet presAssocID="{1EE6749D-7B34-473D-BAB9-E1EB16AC50BA}" presName="imgShp" presStyleLbl="fgImgPlace1" presStyleIdx="4" presStyleCnt="7"/>
      <dgm:spPr/>
    </dgm:pt>
    <dgm:pt modelId="{839B8806-B366-47E0-B48F-8AF8949FF9FC}" type="pres">
      <dgm:prSet presAssocID="{1EE6749D-7B34-473D-BAB9-E1EB16AC50BA}" presName="txShp" presStyleLbl="node1" presStyleIdx="4" presStyleCnt="7" custLinFactNeighborX="72" custLinFactNeighborY="8851">
        <dgm:presLayoutVars>
          <dgm:bulletEnabled val="1"/>
        </dgm:presLayoutVars>
      </dgm:prSet>
      <dgm:spPr/>
      <dgm:t>
        <a:bodyPr/>
        <a:lstStyle/>
        <a:p>
          <a:endParaRPr lang="en-US"/>
        </a:p>
      </dgm:t>
    </dgm:pt>
    <dgm:pt modelId="{2C198DB8-1281-4F52-A433-5B12F1D98738}" type="pres">
      <dgm:prSet presAssocID="{AB6C0B51-52C2-4276-8E67-EBE7D689D1E4}" presName="spacing" presStyleCnt="0"/>
      <dgm:spPr/>
    </dgm:pt>
    <dgm:pt modelId="{27B4FAC8-058C-4FC3-8567-DEBE46E347BA}" type="pres">
      <dgm:prSet presAssocID="{76D961D8-D09F-4AE2-B017-0F153967CCF1}" presName="composite" presStyleCnt="0"/>
      <dgm:spPr/>
    </dgm:pt>
    <dgm:pt modelId="{18539B76-1FA1-47D5-A67E-C1946F64FD88}" type="pres">
      <dgm:prSet presAssocID="{76D961D8-D09F-4AE2-B017-0F153967CCF1}" presName="imgShp" presStyleLbl="fgImgPlace1" presStyleIdx="5" presStyleCnt="7"/>
      <dgm:spPr/>
    </dgm:pt>
    <dgm:pt modelId="{14B17446-DA46-417A-91A4-663B79B42381}" type="pres">
      <dgm:prSet presAssocID="{76D961D8-D09F-4AE2-B017-0F153967CCF1}" presName="txShp" presStyleLbl="node1" presStyleIdx="5" presStyleCnt="7">
        <dgm:presLayoutVars>
          <dgm:bulletEnabled val="1"/>
        </dgm:presLayoutVars>
      </dgm:prSet>
      <dgm:spPr/>
      <dgm:t>
        <a:bodyPr/>
        <a:lstStyle/>
        <a:p>
          <a:endParaRPr lang="en-US"/>
        </a:p>
      </dgm:t>
    </dgm:pt>
    <dgm:pt modelId="{B46B56C7-6923-4A9F-B678-2DAE54FE34D5}" type="pres">
      <dgm:prSet presAssocID="{556744CC-95AE-4C3B-9365-8E1CB3A9EE9C}" presName="spacing" presStyleCnt="0"/>
      <dgm:spPr/>
    </dgm:pt>
    <dgm:pt modelId="{CA8C8CC4-550A-44B7-981E-80353D07CF92}" type="pres">
      <dgm:prSet presAssocID="{E59C00D5-217C-4CFA-8D06-A45389FEC2EF}" presName="composite" presStyleCnt="0"/>
      <dgm:spPr/>
    </dgm:pt>
    <dgm:pt modelId="{665191AC-E042-4337-9D43-59607F4CBA2A}" type="pres">
      <dgm:prSet presAssocID="{E59C00D5-217C-4CFA-8D06-A45389FEC2EF}" presName="imgShp" presStyleLbl="fgImgPlace1" presStyleIdx="6" presStyleCnt="7"/>
      <dgm:spPr/>
    </dgm:pt>
    <dgm:pt modelId="{1D972516-0510-4BEF-A192-C976D9E42780}" type="pres">
      <dgm:prSet presAssocID="{E59C00D5-217C-4CFA-8D06-A45389FEC2EF}" presName="txShp" presStyleLbl="node1" presStyleIdx="6" presStyleCnt="7">
        <dgm:presLayoutVars>
          <dgm:bulletEnabled val="1"/>
        </dgm:presLayoutVars>
      </dgm:prSet>
      <dgm:spPr/>
      <dgm:t>
        <a:bodyPr/>
        <a:lstStyle/>
        <a:p>
          <a:endParaRPr lang="en-US"/>
        </a:p>
      </dgm:t>
    </dgm:pt>
  </dgm:ptLst>
  <dgm:cxnLst>
    <dgm:cxn modelId="{8D4DA83C-0026-460E-A071-F15C182C8B81}" type="presOf" srcId="{3F8F5944-E3D0-4334-8453-BD3166A5FA8F}" destId="{F044A7CD-7443-4F26-9EA9-E68ECADF87BD}" srcOrd="0" destOrd="0" presId="urn:microsoft.com/office/officeart/2005/8/layout/vList3#15"/>
    <dgm:cxn modelId="{B74E0F54-AE76-4246-A4CD-0A344EC166E9}" type="presOf" srcId="{1EE6749D-7B34-473D-BAB9-E1EB16AC50BA}" destId="{839B8806-B366-47E0-B48F-8AF8949FF9FC}" srcOrd="0" destOrd="0" presId="urn:microsoft.com/office/officeart/2005/8/layout/vList3#15"/>
    <dgm:cxn modelId="{1E63E9A3-84EC-4B21-BED0-FD2DB19E4EB8}" type="presOf" srcId="{76D961D8-D09F-4AE2-B017-0F153967CCF1}" destId="{14B17446-DA46-417A-91A4-663B79B42381}" srcOrd="0" destOrd="0" presId="urn:microsoft.com/office/officeart/2005/8/layout/vList3#15"/>
    <dgm:cxn modelId="{806CB32D-4EB0-4220-A5CB-106C46C3F01E}" type="presOf" srcId="{1E4853C1-CC40-44B6-9DAE-52C4F029EE25}" destId="{5781F1A7-435A-4C32-9DF8-399AE0A0B491}" srcOrd="0" destOrd="0" presId="urn:microsoft.com/office/officeart/2005/8/layout/vList3#15"/>
    <dgm:cxn modelId="{99549996-6D16-4336-961F-C99E5DF17899}" srcId="{1E4853C1-CC40-44B6-9DAE-52C4F029EE25}" destId="{BCC26B3F-8560-4490-8EB2-ED3423143263}" srcOrd="0" destOrd="0" parTransId="{F415086A-345D-479B-A737-51CC6EAA5C5E}" sibTransId="{18C7E42C-9B70-4A68-81FD-5D5AAAEDBBA0}"/>
    <dgm:cxn modelId="{21489F49-23E9-4B01-8ABC-3FE2061DAF3D}" srcId="{1E4853C1-CC40-44B6-9DAE-52C4F029EE25}" destId="{76D961D8-D09F-4AE2-B017-0F153967CCF1}" srcOrd="5" destOrd="0" parTransId="{770391A0-9260-4437-B692-9EA05CFE5BB1}" sibTransId="{556744CC-95AE-4C3B-9365-8E1CB3A9EE9C}"/>
    <dgm:cxn modelId="{835BDC13-6104-46E7-A6E5-A83056B7FECE}" type="presOf" srcId="{E59C00D5-217C-4CFA-8D06-A45389FEC2EF}" destId="{1D972516-0510-4BEF-A192-C976D9E42780}" srcOrd="0" destOrd="0" presId="urn:microsoft.com/office/officeart/2005/8/layout/vList3#15"/>
    <dgm:cxn modelId="{411CBAAD-9EF8-4F46-A2F9-D0DA0F6EA47A}" srcId="{1E4853C1-CC40-44B6-9DAE-52C4F029EE25}" destId="{3F8F5944-E3D0-4334-8453-BD3166A5FA8F}" srcOrd="3" destOrd="0" parTransId="{F7EE8214-5C1F-4F7D-B9CC-090A4782DF22}" sibTransId="{94EB47F2-DF12-46AA-9222-F56B51FE2AD4}"/>
    <dgm:cxn modelId="{C1211D7C-C92A-43A7-8FF7-C885204190B4}" srcId="{1E4853C1-CC40-44B6-9DAE-52C4F029EE25}" destId="{E59C00D5-217C-4CFA-8D06-A45389FEC2EF}" srcOrd="6" destOrd="0" parTransId="{2E21B15F-E304-4762-99DF-C502F97108E8}" sibTransId="{A47BDCB9-B394-40EF-BD43-2EC90FA82FA7}"/>
    <dgm:cxn modelId="{A020C1F5-FE68-473B-BBD1-672B76AA5FDB}" srcId="{1E4853C1-CC40-44B6-9DAE-52C4F029EE25}" destId="{001CB9ED-9320-4154-A74D-0709875F6E02}" srcOrd="2" destOrd="0" parTransId="{D47FF9C8-F93B-4E95-8523-B23F876BD6E5}" sibTransId="{4687B964-1BF7-4800-B286-38B14266419D}"/>
    <dgm:cxn modelId="{7FD0BDAB-0CCC-4930-9BCA-53CA52692E94}" type="presOf" srcId="{BCC26B3F-8560-4490-8EB2-ED3423143263}" destId="{7816FAF3-FBD8-447C-9FE3-DDB2B321B1A7}" srcOrd="0" destOrd="0" presId="urn:microsoft.com/office/officeart/2005/8/layout/vList3#15"/>
    <dgm:cxn modelId="{619517D3-BE0E-4564-9A49-9BB63A0A5A3D}" srcId="{1E4853C1-CC40-44B6-9DAE-52C4F029EE25}" destId="{1EE6749D-7B34-473D-BAB9-E1EB16AC50BA}" srcOrd="4" destOrd="0" parTransId="{B9891FAC-11D3-4E8D-8590-80B207F410EF}" sibTransId="{AB6C0B51-52C2-4276-8E67-EBE7D689D1E4}"/>
    <dgm:cxn modelId="{91DC2DC1-1A3A-4627-B855-DDD0C1C82F49}" type="presOf" srcId="{001CB9ED-9320-4154-A74D-0709875F6E02}" destId="{4FBD056A-F070-4D75-BB18-E4251F040567}" srcOrd="0" destOrd="0" presId="urn:microsoft.com/office/officeart/2005/8/layout/vList3#15"/>
    <dgm:cxn modelId="{90C8F564-3257-411C-A7DA-814C317C5958}" type="presOf" srcId="{BEF3E857-6387-4ACF-BA4B-9E31354D49AA}" destId="{87BCE11E-61C9-44AE-8921-9D019B82701D}" srcOrd="0" destOrd="0" presId="urn:microsoft.com/office/officeart/2005/8/layout/vList3#15"/>
    <dgm:cxn modelId="{7192FDE4-7B4A-4377-8692-9E9F442881EA}" srcId="{1E4853C1-CC40-44B6-9DAE-52C4F029EE25}" destId="{BEF3E857-6387-4ACF-BA4B-9E31354D49AA}" srcOrd="1" destOrd="0" parTransId="{9B41BAD2-C220-4363-B1ED-1E6698AA3EFB}" sibTransId="{0F80BF7D-517A-48E0-9082-53CA31B9A3CF}"/>
    <dgm:cxn modelId="{D64BA772-D652-46AC-98B8-BB5CF2712A58}" type="presParOf" srcId="{5781F1A7-435A-4C32-9DF8-399AE0A0B491}" destId="{A78A02A6-A863-4D4F-8658-BEB9C92E5919}" srcOrd="0" destOrd="0" presId="urn:microsoft.com/office/officeart/2005/8/layout/vList3#15"/>
    <dgm:cxn modelId="{C8890096-ACF7-4999-8902-AAEE1F3887C5}" type="presParOf" srcId="{A78A02A6-A863-4D4F-8658-BEB9C92E5919}" destId="{B98EBF29-1FB9-445E-A3DF-1640B80CFD03}" srcOrd="0" destOrd="0" presId="urn:microsoft.com/office/officeart/2005/8/layout/vList3#15"/>
    <dgm:cxn modelId="{D6A61187-C37C-47DF-8DFD-699A569EB734}" type="presParOf" srcId="{A78A02A6-A863-4D4F-8658-BEB9C92E5919}" destId="{7816FAF3-FBD8-447C-9FE3-DDB2B321B1A7}" srcOrd="1" destOrd="0" presId="urn:microsoft.com/office/officeart/2005/8/layout/vList3#15"/>
    <dgm:cxn modelId="{3BB55090-A149-47FA-B520-5A656EA748DE}" type="presParOf" srcId="{5781F1A7-435A-4C32-9DF8-399AE0A0B491}" destId="{A30BBF61-8E1E-4837-A479-0C069D98D0B8}" srcOrd="1" destOrd="0" presId="urn:microsoft.com/office/officeart/2005/8/layout/vList3#15"/>
    <dgm:cxn modelId="{79B55451-6338-46D3-A811-D8E419755B19}" type="presParOf" srcId="{5781F1A7-435A-4C32-9DF8-399AE0A0B491}" destId="{CF7C2080-A003-4865-91B6-1948AD966BA0}" srcOrd="2" destOrd="0" presId="urn:microsoft.com/office/officeart/2005/8/layout/vList3#15"/>
    <dgm:cxn modelId="{6B1803FE-098D-4745-9F48-4527C31FD4AE}" type="presParOf" srcId="{CF7C2080-A003-4865-91B6-1948AD966BA0}" destId="{11DFCB4A-2A45-4EE3-BA2E-553FC13EA2B2}" srcOrd="0" destOrd="0" presId="urn:microsoft.com/office/officeart/2005/8/layout/vList3#15"/>
    <dgm:cxn modelId="{F37A6B2C-393D-46FD-B680-78408BDC46AA}" type="presParOf" srcId="{CF7C2080-A003-4865-91B6-1948AD966BA0}" destId="{87BCE11E-61C9-44AE-8921-9D019B82701D}" srcOrd="1" destOrd="0" presId="urn:microsoft.com/office/officeart/2005/8/layout/vList3#15"/>
    <dgm:cxn modelId="{09E057C3-4071-4930-BEAC-CE1B4A600CE2}" type="presParOf" srcId="{5781F1A7-435A-4C32-9DF8-399AE0A0B491}" destId="{E23C42E6-DB30-4010-AAC7-B0875AB36763}" srcOrd="3" destOrd="0" presId="urn:microsoft.com/office/officeart/2005/8/layout/vList3#15"/>
    <dgm:cxn modelId="{59F8E566-394B-4898-A007-58FABC69EFBC}" type="presParOf" srcId="{5781F1A7-435A-4C32-9DF8-399AE0A0B491}" destId="{F0EEDE32-BAAF-48E9-9D64-185E4E388F01}" srcOrd="4" destOrd="0" presId="urn:microsoft.com/office/officeart/2005/8/layout/vList3#15"/>
    <dgm:cxn modelId="{51DD6E40-3870-4392-8043-32373EC4BBD6}" type="presParOf" srcId="{F0EEDE32-BAAF-48E9-9D64-185E4E388F01}" destId="{6FF5465D-EC8E-4926-AC09-A822CF83462E}" srcOrd="0" destOrd="0" presId="urn:microsoft.com/office/officeart/2005/8/layout/vList3#15"/>
    <dgm:cxn modelId="{91BE3B6E-3D02-4C9B-B62D-84D1ACEB584D}" type="presParOf" srcId="{F0EEDE32-BAAF-48E9-9D64-185E4E388F01}" destId="{4FBD056A-F070-4D75-BB18-E4251F040567}" srcOrd="1" destOrd="0" presId="urn:microsoft.com/office/officeart/2005/8/layout/vList3#15"/>
    <dgm:cxn modelId="{7BF08367-A18D-4108-8415-B39A27C7B017}" type="presParOf" srcId="{5781F1A7-435A-4C32-9DF8-399AE0A0B491}" destId="{B7AD0703-D693-4675-8CDE-ED3C5858E632}" srcOrd="5" destOrd="0" presId="urn:microsoft.com/office/officeart/2005/8/layout/vList3#15"/>
    <dgm:cxn modelId="{8728B60F-9FCF-4754-A374-00DB807F87DA}" type="presParOf" srcId="{5781F1A7-435A-4C32-9DF8-399AE0A0B491}" destId="{533C091C-9FAF-4A46-8270-BE622D4237F9}" srcOrd="6" destOrd="0" presId="urn:microsoft.com/office/officeart/2005/8/layout/vList3#15"/>
    <dgm:cxn modelId="{6BC179F4-8DEF-4421-A72D-2862EDC84DAF}" type="presParOf" srcId="{533C091C-9FAF-4A46-8270-BE622D4237F9}" destId="{4179AE2E-9467-4919-9325-A606D1921240}" srcOrd="0" destOrd="0" presId="urn:microsoft.com/office/officeart/2005/8/layout/vList3#15"/>
    <dgm:cxn modelId="{13B9AB81-B834-40C8-AE14-C5437F4993E6}" type="presParOf" srcId="{533C091C-9FAF-4A46-8270-BE622D4237F9}" destId="{F044A7CD-7443-4F26-9EA9-E68ECADF87BD}" srcOrd="1" destOrd="0" presId="urn:microsoft.com/office/officeart/2005/8/layout/vList3#15"/>
    <dgm:cxn modelId="{0F544E9A-8057-4F50-A264-605F05D5DACC}" type="presParOf" srcId="{5781F1A7-435A-4C32-9DF8-399AE0A0B491}" destId="{3A11029F-6484-4CFE-8341-DB03B9A557A8}" srcOrd="7" destOrd="0" presId="urn:microsoft.com/office/officeart/2005/8/layout/vList3#15"/>
    <dgm:cxn modelId="{66689ABA-31FB-4D8A-82A1-D97414363D08}" type="presParOf" srcId="{5781F1A7-435A-4C32-9DF8-399AE0A0B491}" destId="{AB3C9883-E47D-4274-9FD2-148887EBE80A}" srcOrd="8" destOrd="0" presId="urn:microsoft.com/office/officeart/2005/8/layout/vList3#15"/>
    <dgm:cxn modelId="{CBD978A5-CD26-4078-AC0A-6FB9B9B41E42}" type="presParOf" srcId="{AB3C9883-E47D-4274-9FD2-148887EBE80A}" destId="{9629A851-87C4-46CA-9CDE-A87DEDADD93B}" srcOrd="0" destOrd="0" presId="urn:microsoft.com/office/officeart/2005/8/layout/vList3#15"/>
    <dgm:cxn modelId="{70E17A75-80BE-4157-B48E-D62C4B40203E}" type="presParOf" srcId="{AB3C9883-E47D-4274-9FD2-148887EBE80A}" destId="{839B8806-B366-47E0-B48F-8AF8949FF9FC}" srcOrd="1" destOrd="0" presId="urn:microsoft.com/office/officeart/2005/8/layout/vList3#15"/>
    <dgm:cxn modelId="{121283D3-42EA-4813-9F39-0D819126644E}" type="presParOf" srcId="{5781F1A7-435A-4C32-9DF8-399AE0A0B491}" destId="{2C198DB8-1281-4F52-A433-5B12F1D98738}" srcOrd="9" destOrd="0" presId="urn:microsoft.com/office/officeart/2005/8/layout/vList3#15"/>
    <dgm:cxn modelId="{24A9D4C9-A728-4C74-BC67-A9951F5563FD}" type="presParOf" srcId="{5781F1A7-435A-4C32-9DF8-399AE0A0B491}" destId="{27B4FAC8-058C-4FC3-8567-DEBE46E347BA}" srcOrd="10" destOrd="0" presId="urn:microsoft.com/office/officeart/2005/8/layout/vList3#15"/>
    <dgm:cxn modelId="{9F4FED76-AF2A-400C-A2DC-DA25CCA6AD55}" type="presParOf" srcId="{27B4FAC8-058C-4FC3-8567-DEBE46E347BA}" destId="{18539B76-1FA1-47D5-A67E-C1946F64FD88}" srcOrd="0" destOrd="0" presId="urn:microsoft.com/office/officeart/2005/8/layout/vList3#15"/>
    <dgm:cxn modelId="{FA4B22D9-7F99-4B7E-8BC0-8683875433B9}" type="presParOf" srcId="{27B4FAC8-058C-4FC3-8567-DEBE46E347BA}" destId="{14B17446-DA46-417A-91A4-663B79B42381}" srcOrd="1" destOrd="0" presId="urn:microsoft.com/office/officeart/2005/8/layout/vList3#15"/>
    <dgm:cxn modelId="{B972F868-81AC-4B80-865D-513E81D1D696}" type="presParOf" srcId="{5781F1A7-435A-4C32-9DF8-399AE0A0B491}" destId="{B46B56C7-6923-4A9F-B678-2DAE54FE34D5}" srcOrd="11" destOrd="0" presId="urn:microsoft.com/office/officeart/2005/8/layout/vList3#15"/>
    <dgm:cxn modelId="{8846061D-DEB5-40BB-996C-45136E675349}" type="presParOf" srcId="{5781F1A7-435A-4C32-9DF8-399AE0A0B491}" destId="{CA8C8CC4-550A-44B7-981E-80353D07CF92}" srcOrd="12" destOrd="0" presId="urn:microsoft.com/office/officeart/2005/8/layout/vList3#15"/>
    <dgm:cxn modelId="{805192EA-2A01-41FD-9834-4E8EFF38409A}" type="presParOf" srcId="{CA8C8CC4-550A-44B7-981E-80353D07CF92}" destId="{665191AC-E042-4337-9D43-59607F4CBA2A}" srcOrd="0" destOrd="0" presId="urn:microsoft.com/office/officeart/2005/8/layout/vList3#15"/>
    <dgm:cxn modelId="{BC44C1F1-1981-4E49-9DFB-7863719BF575}" type="presParOf" srcId="{CA8C8CC4-550A-44B7-981E-80353D07CF92}" destId="{1D972516-0510-4BEF-A192-C976D9E42780}" srcOrd="1" destOrd="0" presId="urn:microsoft.com/office/officeart/2005/8/layout/vList3#1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235AB370-4D41-4264-BC1D-BFCE27C7BA89}" type="doc">
      <dgm:prSet loTypeId="urn:microsoft.com/office/officeart/2005/8/layout/vList3#16" loCatId="list" qsTypeId="urn:microsoft.com/office/officeart/2005/8/quickstyle/simple1" qsCatId="simple" csTypeId="urn:microsoft.com/office/officeart/2005/8/colors/accent1_2" csCatId="accent1" phldr="1"/>
      <dgm:spPr/>
    </dgm:pt>
    <dgm:pt modelId="{3BA60A96-45C6-403F-8ECB-BAA1AC29911E}">
      <dgm:prSet custT="1"/>
      <dgm:spPr>
        <a:gradFill rotWithShape="0">
          <a:gsLst>
            <a:gs pos="0">
              <a:srgbClr val="03D4A8"/>
            </a:gs>
            <a:gs pos="25000">
              <a:srgbClr val="21D6E0"/>
            </a:gs>
            <a:gs pos="75000">
              <a:srgbClr val="0087E6"/>
            </a:gs>
            <a:gs pos="100000">
              <a:srgbClr val="005CBF"/>
            </a:gs>
          </a:gsLst>
          <a:lin ang="5400000" scaled="0"/>
        </a:gradFill>
      </dgm:spPr>
      <dgm:t>
        <a:bodyPr/>
        <a:lstStyle/>
        <a:p>
          <a:r>
            <a:rPr lang="en-US" sz="2400" dirty="0" err="1" smtClean="0">
              <a:cs typeface="Times New Roman" pitchFamily="18" charset="0"/>
            </a:rPr>
            <a:t>Dapat</a:t>
          </a:r>
          <a:r>
            <a:rPr lang="en-US" sz="2400" dirty="0" smtClean="0">
              <a:cs typeface="Times New Roman" pitchFamily="18" charset="0"/>
            </a:rPr>
            <a:t> </a:t>
          </a:r>
          <a:r>
            <a:rPr lang="en-US" sz="2400" dirty="0" err="1" smtClean="0">
              <a:cs typeface="Times New Roman" pitchFamily="18" charset="0"/>
            </a:rPr>
            <a:t>dikreditkan</a:t>
          </a:r>
          <a:r>
            <a:rPr lang="en-US" sz="2400" dirty="0" smtClean="0">
              <a:cs typeface="Times New Roman" pitchFamily="18" charset="0"/>
            </a:rPr>
            <a:t> </a:t>
          </a:r>
          <a:r>
            <a:rPr lang="en-US" sz="2400" dirty="0" err="1" smtClean="0">
              <a:cs typeface="Times New Roman" pitchFamily="18" charset="0"/>
            </a:rPr>
            <a:t>dengan</a:t>
          </a:r>
          <a:r>
            <a:rPr lang="en-US" sz="2400" dirty="0" smtClean="0">
              <a:cs typeface="Times New Roman" pitchFamily="18" charset="0"/>
            </a:rPr>
            <a:t> P</a:t>
          </a:r>
          <a:r>
            <a:rPr lang="is-IS" sz="2400" dirty="0" smtClean="0">
              <a:cs typeface="Times New Roman" pitchFamily="18" charset="0"/>
            </a:rPr>
            <a:t>K</a:t>
          </a:r>
          <a:r>
            <a:rPr lang="en-US" sz="2400" dirty="0" smtClean="0">
              <a:cs typeface="Times New Roman" pitchFamily="18" charset="0"/>
            </a:rPr>
            <a:t> </a:t>
          </a:r>
          <a:r>
            <a:rPr lang="en-US" sz="2400" dirty="0" err="1" smtClean="0">
              <a:cs typeface="Times New Roman" pitchFamily="18" charset="0"/>
            </a:rPr>
            <a:t>untuk</a:t>
          </a:r>
          <a:r>
            <a:rPr lang="en-US" sz="2400" dirty="0" smtClean="0">
              <a:cs typeface="Times New Roman" pitchFamily="18" charset="0"/>
            </a:rPr>
            <a:t> </a:t>
          </a:r>
          <a:r>
            <a:rPr lang="en-US" sz="2400" dirty="0" err="1" smtClean="0">
              <a:cs typeface="Times New Roman" pitchFamily="18" charset="0"/>
            </a:rPr>
            <a:t>Masa</a:t>
          </a:r>
          <a:r>
            <a:rPr lang="en-US" sz="2400" dirty="0" smtClean="0">
              <a:cs typeface="Times New Roman" pitchFamily="18" charset="0"/>
            </a:rPr>
            <a:t> </a:t>
          </a:r>
          <a:r>
            <a:rPr lang="en-US" sz="2400" dirty="0" err="1" smtClean="0">
              <a:cs typeface="Times New Roman" pitchFamily="18" charset="0"/>
            </a:rPr>
            <a:t>Pajak</a:t>
          </a:r>
          <a:r>
            <a:rPr lang="en-US" sz="2400" dirty="0" smtClean="0">
              <a:cs typeface="Times New Roman" pitchFamily="18" charset="0"/>
            </a:rPr>
            <a:t> yang </a:t>
          </a:r>
          <a:r>
            <a:rPr lang="en-US" sz="2400" dirty="0" err="1" smtClean="0">
              <a:cs typeface="Times New Roman" pitchFamily="18" charset="0"/>
            </a:rPr>
            <a:t>sama</a:t>
          </a:r>
          <a:endParaRPr lang="is-IS" sz="2400" dirty="0">
            <a:cs typeface="Times New Roman" pitchFamily="18" charset="0"/>
          </a:endParaRPr>
        </a:p>
      </dgm:t>
    </dgm:pt>
    <dgm:pt modelId="{438A4AB5-21A4-48D9-83FF-A89059E66548}" type="parTrans" cxnId="{DB216A82-1A68-4339-A7F1-D5E375856422}">
      <dgm:prSet/>
      <dgm:spPr/>
      <dgm:t>
        <a:bodyPr/>
        <a:lstStyle/>
        <a:p>
          <a:endParaRPr lang="en-US"/>
        </a:p>
      </dgm:t>
    </dgm:pt>
    <dgm:pt modelId="{DA92D728-4C93-4C27-BECB-4E8ADA34E8A8}" type="sibTrans" cxnId="{DB216A82-1A68-4339-A7F1-D5E375856422}">
      <dgm:prSet/>
      <dgm:spPr/>
      <dgm:t>
        <a:bodyPr/>
        <a:lstStyle/>
        <a:p>
          <a:endParaRPr lang="en-US"/>
        </a:p>
      </dgm:t>
    </dgm:pt>
    <dgm:pt modelId="{606D26CC-A5B2-4B2A-8CF0-B00249FCD868}">
      <dgm:prSet custT="1"/>
      <dgm:spPr>
        <a:solidFill>
          <a:schemeClr val="accent2">
            <a:lumMod val="75000"/>
          </a:schemeClr>
        </a:solidFill>
      </dgm:spPr>
      <dgm:t>
        <a:bodyPr/>
        <a:lstStyle/>
        <a:p>
          <a:r>
            <a:rPr lang="en-US" sz="1600" dirty="0" err="1" smtClean="0">
              <a:solidFill>
                <a:schemeClr val="bg1"/>
              </a:solidFill>
              <a:cs typeface="Times New Roman" pitchFamily="18" charset="0"/>
            </a:rPr>
            <a:t>Masih</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dapat</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dikreditkan</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pada</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Masa</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Pajak</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berikutnya</a:t>
          </a:r>
          <a:r>
            <a:rPr lang="en-US" sz="1600" dirty="0" smtClean="0">
              <a:solidFill>
                <a:schemeClr val="bg1"/>
              </a:solidFill>
              <a:cs typeface="Times New Roman" pitchFamily="18" charset="0"/>
            </a:rPr>
            <a:t> </a:t>
          </a:r>
          <a:r>
            <a:rPr lang="is-IS" sz="1600" dirty="0" smtClean="0">
              <a:solidFill>
                <a:schemeClr val="bg1"/>
              </a:solidFill>
              <a:cs typeface="Times New Roman" pitchFamily="18" charset="0"/>
            </a:rPr>
            <a:t>p.l.</a:t>
          </a:r>
          <a:r>
            <a:rPr lang="en-US" sz="1600" dirty="0" smtClean="0">
              <a:solidFill>
                <a:schemeClr val="bg1"/>
              </a:solidFill>
              <a:cs typeface="Times New Roman" pitchFamily="18" charset="0"/>
            </a:rPr>
            <a:t> 3 </a:t>
          </a:r>
          <a:r>
            <a:rPr lang="en-US" sz="1600" dirty="0" err="1" smtClean="0">
              <a:solidFill>
                <a:schemeClr val="bg1"/>
              </a:solidFill>
              <a:cs typeface="Times New Roman" pitchFamily="18" charset="0"/>
            </a:rPr>
            <a:t>bulan</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setelah</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berakhirnya</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Masa</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Pajak</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ybs</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sepanjang</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belum</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dibebankan</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sebagai</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biaya</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dan</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belum</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dilakukan</a:t>
          </a:r>
          <a:r>
            <a:rPr lang="en-US" sz="1600" dirty="0" smtClean="0">
              <a:solidFill>
                <a:schemeClr val="bg1"/>
              </a:solidFill>
              <a:cs typeface="Times New Roman" pitchFamily="18" charset="0"/>
            </a:rPr>
            <a:t> </a:t>
          </a:r>
          <a:r>
            <a:rPr lang="en-US" sz="1600" dirty="0" err="1" smtClean="0">
              <a:solidFill>
                <a:schemeClr val="bg1"/>
              </a:solidFill>
              <a:cs typeface="Times New Roman" pitchFamily="18" charset="0"/>
            </a:rPr>
            <a:t>pemeriksaan</a:t>
          </a:r>
          <a:endParaRPr lang="en-US" sz="1600" dirty="0">
            <a:solidFill>
              <a:schemeClr val="bg1"/>
            </a:solidFill>
          </a:endParaRPr>
        </a:p>
      </dgm:t>
    </dgm:pt>
    <dgm:pt modelId="{24DF8328-5388-4547-8C04-BC926D9CF6C3}" type="parTrans" cxnId="{5A4AD118-0B4E-4788-8BB5-9505AC3B7F89}">
      <dgm:prSet/>
      <dgm:spPr/>
      <dgm:t>
        <a:bodyPr/>
        <a:lstStyle/>
        <a:p>
          <a:endParaRPr lang="en-US"/>
        </a:p>
      </dgm:t>
    </dgm:pt>
    <dgm:pt modelId="{D291D593-6394-4CFF-9784-8FFE8D7074BB}" type="sibTrans" cxnId="{5A4AD118-0B4E-4788-8BB5-9505AC3B7F89}">
      <dgm:prSet/>
      <dgm:spPr/>
      <dgm:t>
        <a:bodyPr/>
        <a:lstStyle/>
        <a:p>
          <a:endParaRPr lang="en-US"/>
        </a:p>
      </dgm:t>
    </dgm:pt>
    <dgm:pt modelId="{E6C6EF83-2F0F-4D3F-A973-1BE4D4DF668E}" type="pres">
      <dgm:prSet presAssocID="{235AB370-4D41-4264-BC1D-BFCE27C7BA89}" presName="linearFlow" presStyleCnt="0">
        <dgm:presLayoutVars>
          <dgm:dir/>
          <dgm:resizeHandles val="exact"/>
        </dgm:presLayoutVars>
      </dgm:prSet>
      <dgm:spPr/>
    </dgm:pt>
    <dgm:pt modelId="{B874237D-85F8-4393-898D-ABCB27A2AFD7}" type="pres">
      <dgm:prSet presAssocID="{3BA60A96-45C6-403F-8ECB-BAA1AC29911E}" presName="composite" presStyleCnt="0"/>
      <dgm:spPr/>
    </dgm:pt>
    <dgm:pt modelId="{E9BCEC08-44BF-4257-821B-3C36CE2F0E13}" type="pres">
      <dgm:prSet presAssocID="{3BA60A96-45C6-403F-8ECB-BAA1AC29911E}" presName="imgShp" presStyleLbl="fgImgPlace1" presStyleIdx="0" presStyleCnt="2"/>
      <dgm:spPr/>
    </dgm:pt>
    <dgm:pt modelId="{B8A9B203-6717-4FDB-80CE-1BD8127A9D9B}" type="pres">
      <dgm:prSet presAssocID="{3BA60A96-45C6-403F-8ECB-BAA1AC29911E}" presName="txShp" presStyleLbl="node1" presStyleIdx="0" presStyleCnt="2">
        <dgm:presLayoutVars>
          <dgm:bulletEnabled val="1"/>
        </dgm:presLayoutVars>
      </dgm:prSet>
      <dgm:spPr/>
      <dgm:t>
        <a:bodyPr/>
        <a:lstStyle/>
        <a:p>
          <a:endParaRPr lang="en-US"/>
        </a:p>
      </dgm:t>
    </dgm:pt>
    <dgm:pt modelId="{AFFD1D1C-F88C-4F59-B906-0823A5F43285}" type="pres">
      <dgm:prSet presAssocID="{DA92D728-4C93-4C27-BECB-4E8ADA34E8A8}" presName="spacing" presStyleCnt="0"/>
      <dgm:spPr/>
    </dgm:pt>
    <dgm:pt modelId="{F4780C1A-BDC8-41AF-BF42-FB92C35100D5}" type="pres">
      <dgm:prSet presAssocID="{606D26CC-A5B2-4B2A-8CF0-B00249FCD868}" presName="composite" presStyleCnt="0"/>
      <dgm:spPr/>
    </dgm:pt>
    <dgm:pt modelId="{4F6CD3D1-33B2-4245-89B7-85AF5442A6C5}" type="pres">
      <dgm:prSet presAssocID="{606D26CC-A5B2-4B2A-8CF0-B00249FCD868}" presName="imgShp" presStyleLbl="fgImgPlace1" presStyleIdx="1" presStyleCnt="2"/>
      <dgm:spPr/>
    </dgm:pt>
    <dgm:pt modelId="{D10C6809-9A6C-429C-82CF-CA8B9FDA6E2E}" type="pres">
      <dgm:prSet presAssocID="{606D26CC-A5B2-4B2A-8CF0-B00249FCD868}" presName="txShp" presStyleLbl="node1" presStyleIdx="1" presStyleCnt="2">
        <dgm:presLayoutVars>
          <dgm:bulletEnabled val="1"/>
        </dgm:presLayoutVars>
      </dgm:prSet>
      <dgm:spPr/>
      <dgm:t>
        <a:bodyPr/>
        <a:lstStyle/>
        <a:p>
          <a:endParaRPr lang="en-US"/>
        </a:p>
      </dgm:t>
    </dgm:pt>
  </dgm:ptLst>
  <dgm:cxnLst>
    <dgm:cxn modelId="{61B9EA66-FDE7-414D-87B5-9A6719A6BF48}" type="presOf" srcId="{606D26CC-A5B2-4B2A-8CF0-B00249FCD868}" destId="{D10C6809-9A6C-429C-82CF-CA8B9FDA6E2E}" srcOrd="0" destOrd="0" presId="urn:microsoft.com/office/officeart/2005/8/layout/vList3#16"/>
    <dgm:cxn modelId="{5A4AD118-0B4E-4788-8BB5-9505AC3B7F89}" srcId="{235AB370-4D41-4264-BC1D-BFCE27C7BA89}" destId="{606D26CC-A5B2-4B2A-8CF0-B00249FCD868}" srcOrd="1" destOrd="0" parTransId="{24DF8328-5388-4547-8C04-BC926D9CF6C3}" sibTransId="{D291D593-6394-4CFF-9784-8FFE8D7074BB}"/>
    <dgm:cxn modelId="{DB216A82-1A68-4339-A7F1-D5E375856422}" srcId="{235AB370-4D41-4264-BC1D-BFCE27C7BA89}" destId="{3BA60A96-45C6-403F-8ECB-BAA1AC29911E}" srcOrd="0" destOrd="0" parTransId="{438A4AB5-21A4-48D9-83FF-A89059E66548}" sibTransId="{DA92D728-4C93-4C27-BECB-4E8ADA34E8A8}"/>
    <dgm:cxn modelId="{0B0B7603-ACD2-4033-8A87-AF2B782AABC7}" type="presOf" srcId="{3BA60A96-45C6-403F-8ECB-BAA1AC29911E}" destId="{B8A9B203-6717-4FDB-80CE-1BD8127A9D9B}" srcOrd="0" destOrd="0" presId="urn:microsoft.com/office/officeart/2005/8/layout/vList3#16"/>
    <dgm:cxn modelId="{5C82B032-0A5F-4AA3-9CF9-17FC0BD7EA4F}" type="presOf" srcId="{235AB370-4D41-4264-BC1D-BFCE27C7BA89}" destId="{E6C6EF83-2F0F-4D3F-A973-1BE4D4DF668E}" srcOrd="0" destOrd="0" presId="urn:microsoft.com/office/officeart/2005/8/layout/vList3#16"/>
    <dgm:cxn modelId="{BC648AE9-16C9-4703-A505-7CE2A7E207DC}" type="presParOf" srcId="{E6C6EF83-2F0F-4D3F-A973-1BE4D4DF668E}" destId="{B874237D-85F8-4393-898D-ABCB27A2AFD7}" srcOrd="0" destOrd="0" presId="urn:microsoft.com/office/officeart/2005/8/layout/vList3#16"/>
    <dgm:cxn modelId="{13688262-0A1B-4839-B2E6-D9AD0A72BFC0}" type="presParOf" srcId="{B874237D-85F8-4393-898D-ABCB27A2AFD7}" destId="{E9BCEC08-44BF-4257-821B-3C36CE2F0E13}" srcOrd="0" destOrd="0" presId="urn:microsoft.com/office/officeart/2005/8/layout/vList3#16"/>
    <dgm:cxn modelId="{C43957A9-FA8D-4A0C-AF15-E02B5C406BCC}" type="presParOf" srcId="{B874237D-85F8-4393-898D-ABCB27A2AFD7}" destId="{B8A9B203-6717-4FDB-80CE-1BD8127A9D9B}" srcOrd="1" destOrd="0" presId="urn:microsoft.com/office/officeart/2005/8/layout/vList3#16"/>
    <dgm:cxn modelId="{F10B469E-7FBB-4B23-A0A1-16D36A94D07F}" type="presParOf" srcId="{E6C6EF83-2F0F-4D3F-A973-1BE4D4DF668E}" destId="{AFFD1D1C-F88C-4F59-B906-0823A5F43285}" srcOrd="1" destOrd="0" presId="urn:microsoft.com/office/officeart/2005/8/layout/vList3#16"/>
    <dgm:cxn modelId="{FC857D74-DD6C-42AE-BE91-2FACD3DB9FFC}" type="presParOf" srcId="{E6C6EF83-2F0F-4D3F-A973-1BE4D4DF668E}" destId="{F4780C1A-BDC8-41AF-BF42-FB92C35100D5}" srcOrd="2" destOrd="0" presId="urn:microsoft.com/office/officeart/2005/8/layout/vList3#16"/>
    <dgm:cxn modelId="{367FA9BC-349E-4393-AC9D-B73950E782DE}" type="presParOf" srcId="{F4780C1A-BDC8-41AF-BF42-FB92C35100D5}" destId="{4F6CD3D1-33B2-4245-89B7-85AF5442A6C5}" srcOrd="0" destOrd="0" presId="urn:microsoft.com/office/officeart/2005/8/layout/vList3#16"/>
    <dgm:cxn modelId="{C81D9E50-FFF2-4662-ADE3-8B0022AD3B41}" type="presParOf" srcId="{F4780C1A-BDC8-41AF-BF42-FB92C35100D5}" destId="{D10C6809-9A6C-429C-82CF-CA8B9FDA6E2E}" srcOrd="1" destOrd="0" presId="urn:microsoft.com/office/officeart/2005/8/layout/vList3#1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4B9AE706-1710-4F14-93CB-31908554B4A3}" type="doc">
      <dgm:prSet loTypeId="urn:microsoft.com/office/officeart/2005/8/layout/vList3#17" loCatId="list" qsTypeId="urn:microsoft.com/office/officeart/2005/8/quickstyle/simple1" qsCatId="simple" csTypeId="urn:microsoft.com/office/officeart/2005/8/colors/accent1_2" csCatId="accent1" phldr="1"/>
      <dgm:spPr/>
    </dgm:pt>
    <dgm:pt modelId="{04D612E2-E9DA-4245-8A74-A5CF6EB372EC}">
      <dgm:prSet custT="1"/>
      <dgm:spPr>
        <a:solidFill>
          <a:srgbClr val="00B050"/>
        </a:solidFill>
      </dgm:spPr>
      <dgm:t>
        <a:bodyPr/>
        <a:lstStyle/>
        <a:p>
          <a:r>
            <a:rPr lang="en-US" sz="2000" dirty="0" err="1" smtClean="0">
              <a:cs typeface="Times New Roman" pitchFamily="18" charset="0"/>
            </a:rPr>
            <a:t>Perolehan</a:t>
          </a:r>
          <a:r>
            <a:rPr lang="en-US" sz="2000" dirty="0" smtClean="0">
              <a:cs typeface="Times New Roman" pitchFamily="18" charset="0"/>
            </a:rPr>
            <a:t> BKP </a:t>
          </a:r>
          <a:r>
            <a:rPr lang="en-US" sz="2000" dirty="0" err="1" smtClean="0">
              <a:cs typeface="Times New Roman" pitchFamily="18" charset="0"/>
            </a:rPr>
            <a:t>atau</a:t>
          </a:r>
          <a:r>
            <a:rPr lang="en-US" sz="2000" dirty="0" smtClean="0">
              <a:cs typeface="Times New Roman" pitchFamily="18" charset="0"/>
            </a:rPr>
            <a:t> JKP </a:t>
          </a:r>
          <a:r>
            <a:rPr lang="en-US" sz="2000" dirty="0" err="1" smtClean="0">
              <a:cs typeface="Times New Roman" pitchFamily="18" charset="0"/>
            </a:rPr>
            <a:t>sebelum</a:t>
          </a:r>
          <a:r>
            <a:rPr lang="en-US" sz="2000" dirty="0" smtClean="0">
              <a:cs typeface="Times New Roman" pitchFamily="18" charset="0"/>
            </a:rPr>
            <a:t> </a:t>
          </a:r>
          <a:r>
            <a:rPr lang="en-US" sz="2000" dirty="0" err="1" smtClean="0">
              <a:cs typeface="Times New Roman" pitchFamily="18" charset="0"/>
            </a:rPr>
            <a:t>dikukuhkan</a:t>
          </a:r>
          <a:r>
            <a:rPr lang="en-US" sz="2000" dirty="0" smtClean="0">
              <a:cs typeface="Times New Roman" pitchFamily="18" charset="0"/>
            </a:rPr>
            <a:t> </a:t>
          </a:r>
          <a:r>
            <a:rPr lang="en-US" sz="2000" dirty="0" err="1" smtClean="0">
              <a:cs typeface="Times New Roman" pitchFamily="18" charset="0"/>
            </a:rPr>
            <a:t>sebagai</a:t>
          </a:r>
          <a:r>
            <a:rPr lang="en-US" sz="2000" dirty="0" smtClean="0">
              <a:cs typeface="Times New Roman" pitchFamily="18" charset="0"/>
            </a:rPr>
            <a:t> PKP</a:t>
          </a:r>
          <a:endParaRPr lang="en-US" sz="2000" dirty="0">
            <a:cs typeface="Times New Roman" pitchFamily="18" charset="0"/>
          </a:endParaRPr>
        </a:p>
      </dgm:t>
    </dgm:pt>
    <dgm:pt modelId="{FFB7216E-4228-49ED-AB60-4064B5AE55FE}" type="parTrans" cxnId="{C0E05CEC-4466-4B57-BB8A-BED2ED4E234F}">
      <dgm:prSet/>
      <dgm:spPr/>
      <dgm:t>
        <a:bodyPr/>
        <a:lstStyle/>
        <a:p>
          <a:endParaRPr lang="en-US"/>
        </a:p>
      </dgm:t>
    </dgm:pt>
    <dgm:pt modelId="{A159848C-CC9A-4FA4-BAD7-92ED3BBB9A3C}" type="sibTrans" cxnId="{C0E05CEC-4466-4B57-BB8A-BED2ED4E234F}">
      <dgm:prSet/>
      <dgm:spPr/>
      <dgm:t>
        <a:bodyPr/>
        <a:lstStyle/>
        <a:p>
          <a:endParaRPr lang="en-US"/>
        </a:p>
      </dgm:t>
    </dgm:pt>
    <dgm:pt modelId="{F8515C0E-7CEB-4BA5-92A1-1E06048C8FD9}">
      <dgm:prSet custT="1"/>
      <dgm:spPr>
        <a:solidFill>
          <a:srgbClr val="92D050"/>
        </a:solidFill>
      </dgm:spPr>
      <dgm:t>
        <a:bodyPr/>
        <a:lstStyle/>
        <a:p>
          <a:r>
            <a:rPr lang="en-US" sz="2000" dirty="0" err="1" smtClean="0">
              <a:cs typeface="Times New Roman" pitchFamily="18" charset="0"/>
            </a:rPr>
            <a:t>Perolehan</a:t>
          </a:r>
          <a:r>
            <a:rPr lang="en-US" sz="2000" dirty="0" smtClean="0">
              <a:cs typeface="Times New Roman" pitchFamily="18" charset="0"/>
            </a:rPr>
            <a:t> BKP </a:t>
          </a:r>
          <a:r>
            <a:rPr lang="en-US" sz="2000" dirty="0" err="1" smtClean="0">
              <a:cs typeface="Times New Roman" pitchFamily="18" charset="0"/>
            </a:rPr>
            <a:t>atau</a:t>
          </a:r>
          <a:r>
            <a:rPr lang="en-US" sz="2000" dirty="0" smtClean="0">
              <a:cs typeface="Times New Roman" pitchFamily="18" charset="0"/>
            </a:rPr>
            <a:t> JKP yang </a:t>
          </a:r>
          <a:r>
            <a:rPr lang="en-US" sz="2000" dirty="0" err="1" smtClean="0">
              <a:cs typeface="Times New Roman" pitchFamily="18" charset="0"/>
            </a:rPr>
            <a:t>tidak</a:t>
          </a:r>
          <a:r>
            <a:rPr lang="en-US" sz="2000" dirty="0" smtClean="0">
              <a:cs typeface="Times New Roman" pitchFamily="18" charset="0"/>
            </a:rPr>
            <a:t> </a:t>
          </a:r>
          <a:r>
            <a:rPr lang="en-US" sz="2000" dirty="0" err="1" smtClean="0">
              <a:cs typeface="Times New Roman" pitchFamily="18" charset="0"/>
            </a:rPr>
            <a:t>memiliki</a:t>
          </a:r>
          <a:r>
            <a:rPr lang="en-US" sz="2000" dirty="0" smtClean="0">
              <a:cs typeface="Times New Roman" pitchFamily="18" charset="0"/>
            </a:rPr>
            <a:t> </a:t>
          </a:r>
          <a:r>
            <a:rPr lang="en-US" sz="2000" dirty="0" err="1" smtClean="0">
              <a:cs typeface="Times New Roman" pitchFamily="18" charset="0"/>
            </a:rPr>
            <a:t>hubungan</a:t>
          </a:r>
          <a:r>
            <a:rPr lang="en-US" sz="2000" dirty="0" smtClean="0">
              <a:cs typeface="Times New Roman" pitchFamily="18" charset="0"/>
            </a:rPr>
            <a:t> </a:t>
          </a:r>
          <a:r>
            <a:rPr lang="en-US" sz="2000" dirty="0" err="1" smtClean="0">
              <a:cs typeface="Times New Roman" pitchFamily="18" charset="0"/>
            </a:rPr>
            <a:t>langsung</a:t>
          </a:r>
          <a:r>
            <a:rPr lang="en-US" sz="2000" dirty="0" smtClean="0">
              <a:cs typeface="Times New Roman" pitchFamily="18" charset="0"/>
            </a:rPr>
            <a:t> </a:t>
          </a:r>
          <a:r>
            <a:rPr lang="en-US" sz="2000" dirty="0" err="1" smtClean="0">
              <a:cs typeface="Times New Roman" pitchFamily="18" charset="0"/>
            </a:rPr>
            <a:t>dengan</a:t>
          </a:r>
          <a:r>
            <a:rPr lang="en-US" sz="2000" dirty="0" smtClean="0">
              <a:cs typeface="Times New Roman" pitchFamily="18" charset="0"/>
            </a:rPr>
            <a:t> </a:t>
          </a:r>
          <a:r>
            <a:rPr lang="en-US" sz="2000" dirty="0" err="1" smtClean="0">
              <a:cs typeface="Times New Roman" pitchFamily="18" charset="0"/>
            </a:rPr>
            <a:t>kegiatan</a:t>
          </a:r>
          <a:r>
            <a:rPr lang="en-US" sz="2000" dirty="0" smtClean="0">
              <a:cs typeface="Times New Roman" pitchFamily="18" charset="0"/>
            </a:rPr>
            <a:t> </a:t>
          </a:r>
          <a:r>
            <a:rPr lang="en-US" sz="2000" dirty="0" err="1" smtClean="0">
              <a:cs typeface="Times New Roman" pitchFamily="18" charset="0"/>
            </a:rPr>
            <a:t>usaha</a:t>
          </a:r>
          <a:endParaRPr lang="en-US" sz="2000" dirty="0">
            <a:cs typeface="Times New Roman" pitchFamily="18" charset="0"/>
          </a:endParaRPr>
        </a:p>
      </dgm:t>
    </dgm:pt>
    <dgm:pt modelId="{E8B3EC61-C2CC-40CF-B6E7-7A0483E24A84}" type="parTrans" cxnId="{B004025F-C1F2-4241-A8E7-43EC63A11702}">
      <dgm:prSet/>
      <dgm:spPr/>
      <dgm:t>
        <a:bodyPr/>
        <a:lstStyle/>
        <a:p>
          <a:endParaRPr lang="en-US"/>
        </a:p>
      </dgm:t>
    </dgm:pt>
    <dgm:pt modelId="{FA7ACA6D-C95C-45C4-878A-92153BFD3038}" type="sibTrans" cxnId="{B004025F-C1F2-4241-A8E7-43EC63A11702}">
      <dgm:prSet/>
      <dgm:spPr/>
      <dgm:t>
        <a:bodyPr/>
        <a:lstStyle/>
        <a:p>
          <a:endParaRPr lang="en-US"/>
        </a:p>
      </dgm:t>
    </dgm:pt>
    <dgm:pt modelId="{AD59766C-4A9F-4A34-9565-D7F81668BD9F}">
      <dgm:prSet custT="1"/>
      <dgm:spPr>
        <a:solidFill>
          <a:srgbClr val="00B0F0"/>
        </a:solidFill>
      </dgm:spPr>
      <dgm:t>
        <a:bodyPr/>
        <a:lstStyle/>
        <a:p>
          <a:r>
            <a:rPr lang="en-US" sz="1600" dirty="0" err="1" smtClean="0">
              <a:cs typeface="Times New Roman" pitchFamily="18" charset="0"/>
            </a:rPr>
            <a:t>Perolehan</a:t>
          </a:r>
          <a:r>
            <a:rPr lang="en-US" sz="1600" dirty="0" smtClean="0">
              <a:cs typeface="Times New Roman" pitchFamily="18" charset="0"/>
            </a:rPr>
            <a:t> </a:t>
          </a:r>
          <a:r>
            <a:rPr lang="en-US" sz="1600" dirty="0" err="1" smtClean="0">
              <a:cs typeface="Times New Roman" pitchFamily="18" charset="0"/>
            </a:rPr>
            <a:t>kendaraan</a:t>
          </a:r>
          <a:r>
            <a:rPr lang="en-US" sz="1600" dirty="0" smtClean="0">
              <a:cs typeface="Times New Roman" pitchFamily="18" charset="0"/>
            </a:rPr>
            <a:t> </a:t>
          </a:r>
          <a:r>
            <a:rPr lang="en-US" sz="1600" dirty="0" err="1" smtClean="0">
              <a:cs typeface="Times New Roman" pitchFamily="18" charset="0"/>
            </a:rPr>
            <a:t>bermotor</a:t>
          </a:r>
          <a:r>
            <a:rPr lang="en-US" sz="1600" dirty="0" smtClean="0">
              <a:cs typeface="Times New Roman" pitchFamily="18" charset="0"/>
            </a:rPr>
            <a:t> </a:t>
          </a:r>
          <a:r>
            <a:rPr lang="en-US" sz="1600" dirty="0" err="1" smtClean="0">
              <a:cs typeface="Times New Roman" pitchFamily="18" charset="0"/>
            </a:rPr>
            <a:t>jenis</a:t>
          </a:r>
          <a:r>
            <a:rPr lang="en-US" sz="1600" dirty="0" smtClean="0">
              <a:cs typeface="Times New Roman" pitchFamily="18" charset="0"/>
            </a:rPr>
            <a:t> sedan </a:t>
          </a:r>
          <a:r>
            <a:rPr lang="en-US" sz="1600" dirty="0" err="1" smtClean="0">
              <a:cs typeface="Times New Roman" pitchFamily="18" charset="0"/>
            </a:rPr>
            <a:t>dan</a:t>
          </a:r>
          <a:r>
            <a:rPr lang="en-US" sz="1600" dirty="0" smtClean="0">
              <a:cs typeface="Times New Roman" pitchFamily="18" charset="0"/>
            </a:rPr>
            <a:t> station wagon </a:t>
          </a:r>
          <a:r>
            <a:rPr lang="en-US" sz="1600" dirty="0" err="1" smtClean="0">
              <a:cs typeface="Times New Roman" pitchFamily="18" charset="0"/>
            </a:rPr>
            <a:t>kecuali</a:t>
          </a:r>
          <a:r>
            <a:rPr lang="en-US" sz="1600" dirty="0" smtClean="0">
              <a:cs typeface="Times New Roman" pitchFamily="18" charset="0"/>
            </a:rPr>
            <a:t> </a:t>
          </a:r>
          <a:r>
            <a:rPr lang="en-US" sz="1600" dirty="0" err="1" smtClean="0">
              <a:cs typeface="Times New Roman" pitchFamily="18" charset="0"/>
            </a:rPr>
            <a:t>merupakan</a:t>
          </a:r>
          <a:r>
            <a:rPr lang="en-US" sz="1600" dirty="0" smtClean="0">
              <a:cs typeface="Times New Roman" pitchFamily="18" charset="0"/>
            </a:rPr>
            <a:t> </a:t>
          </a:r>
          <a:r>
            <a:rPr lang="en-US" sz="1600" dirty="0" err="1" smtClean="0">
              <a:cs typeface="Times New Roman" pitchFamily="18" charset="0"/>
            </a:rPr>
            <a:t>barang</a:t>
          </a:r>
          <a:r>
            <a:rPr lang="en-US" sz="1600" dirty="0" smtClean="0">
              <a:cs typeface="Times New Roman" pitchFamily="18" charset="0"/>
            </a:rPr>
            <a:t> </a:t>
          </a:r>
          <a:r>
            <a:rPr lang="en-US" sz="1600" dirty="0" err="1" smtClean="0">
              <a:cs typeface="Times New Roman" pitchFamily="18" charset="0"/>
            </a:rPr>
            <a:t>dagangan</a:t>
          </a:r>
          <a:r>
            <a:rPr lang="en-US" sz="1600" dirty="0" smtClean="0">
              <a:cs typeface="Times New Roman" pitchFamily="18" charset="0"/>
            </a:rPr>
            <a:t> </a:t>
          </a:r>
          <a:r>
            <a:rPr lang="en-US" sz="1600" dirty="0" err="1" smtClean="0">
              <a:cs typeface="Times New Roman" pitchFamily="18" charset="0"/>
            </a:rPr>
            <a:t>atau</a:t>
          </a:r>
          <a:r>
            <a:rPr lang="en-US" sz="1600" dirty="0" smtClean="0">
              <a:cs typeface="Times New Roman" pitchFamily="18" charset="0"/>
            </a:rPr>
            <a:t> </a:t>
          </a:r>
          <a:r>
            <a:rPr lang="en-US" sz="1600" dirty="0" err="1" smtClean="0">
              <a:cs typeface="Times New Roman" pitchFamily="18" charset="0"/>
            </a:rPr>
            <a:t>disewakan</a:t>
          </a:r>
          <a:endParaRPr lang="en-US" sz="1600" dirty="0"/>
        </a:p>
      </dgm:t>
    </dgm:pt>
    <dgm:pt modelId="{3E3A4F0A-2AD2-452F-89D8-6EE248DA2510}" type="parTrans" cxnId="{86DBFF1B-089A-491B-B09D-51B9BC16123E}">
      <dgm:prSet/>
      <dgm:spPr/>
      <dgm:t>
        <a:bodyPr/>
        <a:lstStyle/>
        <a:p>
          <a:endParaRPr lang="en-US"/>
        </a:p>
      </dgm:t>
    </dgm:pt>
    <dgm:pt modelId="{265C967F-DF35-43D9-A83C-157C9E17A615}" type="sibTrans" cxnId="{86DBFF1B-089A-491B-B09D-51B9BC16123E}">
      <dgm:prSet/>
      <dgm:spPr/>
      <dgm:t>
        <a:bodyPr/>
        <a:lstStyle/>
        <a:p>
          <a:endParaRPr lang="en-US"/>
        </a:p>
      </dgm:t>
    </dgm:pt>
    <dgm:pt modelId="{E4927F7C-8F8A-4754-9A31-D82B78606B0B}" type="pres">
      <dgm:prSet presAssocID="{4B9AE706-1710-4F14-93CB-31908554B4A3}" presName="linearFlow" presStyleCnt="0">
        <dgm:presLayoutVars>
          <dgm:dir/>
          <dgm:resizeHandles val="exact"/>
        </dgm:presLayoutVars>
      </dgm:prSet>
      <dgm:spPr/>
    </dgm:pt>
    <dgm:pt modelId="{EEE211B4-31A8-46D0-A927-C228F00D4176}" type="pres">
      <dgm:prSet presAssocID="{04D612E2-E9DA-4245-8A74-A5CF6EB372EC}" presName="composite" presStyleCnt="0"/>
      <dgm:spPr/>
    </dgm:pt>
    <dgm:pt modelId="{AA3AFF67-8613-4CBB-94AB-28EC6F6253AB}" type="pres">
      <dgm:prSet presAssocID="{04D612E2-E9DA-4245-8A74-A5CF6EB372EC}" presName="imgShp" presStyleLbl="fgImgPlace1" presStyleIdx="0" presStyleCnt="3"/>
      <dgm:spPr/>
    </dgm:pt>
    <dgm:pt modelId="{C5FB5A7A-98F4-49FD-8F1F-69C935992C5C}" type="pres">
      <dgm:prSet presAssocID="{04D612E2-E9DA-4245-8A74-A5CF6EB372EC}" presName="txShp" presStyleLbl="node1" presStyleIdx="0" presStyleCnt="3">
        <dgm:presLayoutVars>
          <dgm:bulletEnabled val="1"/>
        </dgm:presLayoutVars>
      </dgm:prSet>
      <dgm:spPr/>
      <dgm:t>
        <a:bodyPr/>
        <a:lstStyle/>
        <a:p>
          <a:endParaRPr lang="en-US"/>
        </a:p>
      </dgm:t>
    </dgm:pt>
    <dgm:pt modelId="{2E9C77C1-CB2D-4206-A862-5BFFBF0E9D6A}" type="pres">
      <dgm:prSet presAssocID="{A159848C-CC9A-4FA4-BAD7-92ED3BBB9A3C}" presName="spacing" presStyleCnt="0"/>
      <dgm:spPr/>
    </dgm:pt>
    <dgm:pt modelId="{B0BE317E-D083-4E5B-A57C-505B3E88CD86}" type="pres">
      <dgm:prSet presAssocID="{F8515C0E-7CEB-4BA5-92A1-1E06048C8FD9}" presName="composite" presStyleCnt="0"/>
      <dgm:spPr/>
    </dgm:pt>
    <dgm:pt modelId="{CECFF088-A1A0-49F7-B6F0-0ABE5390EF63}" type="pres">
      <dgm:prSet presAssocID="{F8515C0E-7CEB-4BA5-92A1-1E06048C8FD9}" presName="imgShp" presStyleLbl="fgImgPlace1" presStyleIdx="1" presStyleCnt="3"/>
      <dgm:spPr/>
    </dgm:pt>
    <dgm:pt modelId="{2258A746-C41D-4E9D-8239-D2F8B2A76BB7}" type="pres">
      <dgm:prSet presAssocID="{F8515C0E-7CEB-4BA5-92A1-1E06048C8FD9}" presName="txShp" presStyleLbl="node1" presStyleIdx="1" presStyleCnt="3">
        <dgm:presLayoutVars>
          <dgm:bulletEnabled val="1"/>
        </dgm:presLayoutVars>
      </dgm:prSet>
      <dgm:spPr/>
      <dgm:t>
        <a:bodyPr/>
        <a:lstStyle/>
        <a:p>
          <a:endParaRPr lang="en-US"/>
        </a:p>
      </dgm:t>
    </dgm:pt>
    <dgm:pt modelId="{C4632711-13E3-4F9D-9A63-AF71F0840381}" type="pres">
      <dgm:prSet presAssocID="{FA7ACA6D-C95C-45C4-878A-92153BFD3038}" presName="spacing" presStyleCnt="0"/>
      <dgm:spPr/>
    </dgm:pt>
    <dgm:pt modelId="{92CA04C4-D518-4670-AF9A-3607A95B377F}" type="pres">
      <dgm:prSet presAssocID="{AD59766C-4A9F-4A34-9565-D7F81668BD9F}" presName="composite" presStyleCnt="0"/>
      <dgm:spPr/>
    </dgm:pt>
    <dgm:pt modelId="{57B87D14-97F6-4AFC-A388-4FFE6B1CE85D}" type="pres">
      <dgm:prSet presAssocID="{AD59766C-4A9F-4A34-9565-D7F81668BD9F}" presName="imgShp" presStyleLbl="fgImgPlace1" presStyleIdx="2" presStyleCnt="3"/>
      <dgm:spPr/>
    </dgm:pt>
    <dgm:pt modelId="{136E7C67-0967-4D18-9525-565E0C302214}" type="pres">
      <dgm:prSet presAssocID="{AD59766C-4A9F-4A34-9565-D7F81668BD9F}" presName="txShp" presStyleLbl="node1" presStyleIdx="2" presStyleCnt="3">
        <dgm:presLayoutVars>
          <dgm:bulletEnabled val="1"/>
        </dgm:presLayoutVars>
      </dgm:prSet>
      <dgm:spPr/>
      <dgm:t>
        <a:bodyPr/>
        <a:lstStyle/>
        <a:p>
          <a:endParaRPr lang="en-US"/>
        </a:p>
      </dgm:t>
    </dgm:pt>
  </dgm:ptLst>
  <dgm:cxnLst>
    <dgm:cxn modelId="{B09F8303-C551-4CCF-BB6A-8916870D3D69}" type="presOf" srcId="{F8515C0E-7CEB-4BA5-92A1-1E06048C8FD9}" destId="{2258A746-C41D-4E9D-8239-D2F8B2A76BB7}" srcOrd="0" destOrd="0" presId="urn:microsoft.com/office/officeart/2005/8/layout/vList3#17"/>
    <dgm:cxn modelId="{90695704-6BD6-40C2-8AF1-0E0A9B4230E2}" type="presOf" srcId="{04D612E2-E9DA-4245-8A74-A5CF6EB372EC}" destId="{C5FB5A7A-98F4-49FD-8F1F-69C935992C5C}" srcOrd="0" destOrd="0" presId="urn:microsoft.com/office/officeart/2005/8/layout/vList3#17"/>
    <dgm:cxn modelId="{E43BCD43-00D3-4B36-8B1F-793CCF7E700C}" type="presOf" srcId="{AD59766C-4A9F-4A34-9565-D7F81668BD9F}" destId="{136E7C67-0967-4D18-9525-565E0C302214}" srcOrd="0" destOrd="0" presId="urn:microsoft.com/office/officeart/2005/8/layout/vList3#17"/>
    <dgm:cxn modelId="{86DBFF1B-089A-491B-B09D-51B9BC16123E}" srcId="{4B9AE706-1710-4F14-93CB-31908554B4A3}" destId="{AD59766C-4A9F-4A34-9565-D7F81668BD9F}" srcOrd="2" destOrd="0" parTransId="{3E3A4F0A-2AD2-452F-89D8-6EE248DA2510}" sibTransId="{265C967F-DF35-43D9-A83C-157C9E17A615}"/>
    <dgm:cxn modelId="{C0E05CEC-4466-4B57-BB8A-BED2ED4E234F}" srcId="{4B9AE706-1710-4F14-93CB-31908554B4A3}" destId="{04D612E2-E9DA-4245-8A74-A5CF6EB372EC}" srcOrd="0" destOrd="0" parTransId="{FFB7216E-4228-49ED-AB60-4064B5AE55FE}" sibTransId="{A159848C-CC9A-4FA4-BAD7-92ED3BBB9A3C}"/>
    <dgm:cxn modelId="{D85A2C99-BA4B-4F01-9855-32ECEF03A922}" type="presOf" srcId="{4B9AE706-1710-4F14-93CB-31908554B4A3}" destId="{E4927F7C-8F8A-4754-9A31-D82B78606B0B}" srcOrd="0" destOrd="0" presId="urn:microsoft.com/office/officeart/2005/8/layout/vList3#17"/>
    <dgm:cxn modelId="{B004025F-C1F2-4241-A8E7-43EC63A11702}" srcId="{4B9AE706-1710-4F14-93CB-31908554B4A3}" destId="{F8515C0E-7CEB-4BA5-92A1-1E06048C8FD9}" srcOrd="1" destOrd="0" parTransId="{E8B3EC61-C2CC-40CF-B6E7-7A0483E24A84}" sibTransId="{FA7ACA6D-C95C-45C4-878A-92153BFD3038}"/>
    <dgm:cxn modelId="{90E9EBFC-B5C2-4225-8703-F13748F2A3DD}" type="presParOf" srcId="{E4927F7C-8F8A-4754-9A31-D82B78606B0B}" destId="{EEE211B4-31A8-46D0-A927-C228F00D4176}" srcOrd="0" destOrd="0" presId="urn:microsoft.com/office/officeart/2005/8/layout/vList3#17"/>
    <dgm:cxn modelId="{AAE725EB-13F8-40D8-AB25-3B1251C86BB7}" type="presParOf" srcId="{EEE211B4-31A8-46D0-A927-C228F00D4176}" destId="{AA3AFF67-8613-4CBB-94AB-28EC6F6253AB}" srcOrd="0" destOrd="0" presId="urn:microsoft.com/office/officeart/2005/8/layout/vList3#17"/>
    <dgm:cxn modelId="{921A9100-2822-4A36-A5AE-FACAED097E58}" type="presParOf" srcId="{EEE211B4-31A8-46D0-A927-C228F00D4176}" destId="{C5FB5A7A-98F4-49FD-8F1F-69C935992C5C}" srcOrd="1" destOrd="0" presId="urn:microsoft.com/office/officeart/2005/8/layout/vList3#17"/>
    <dgm:cxn modelId="{A4854F31-D3EE-4010-9607-22D8E7EBC726}" type="presParOf" srcId="{E4927F7C-8F8A-4754-9A31-D82B78606B0B}" destId="{2E9C77C1-CB2D-4206-A862-5BFFBF0E9D6A}" srcOrd="1" destOrd="0" presId="urn:microsoft.com/office/officeart/2005/8/layout/vList3#17"/>
    <dgm:cxn modelId="{35FF4E15-A7C5-4F1B-AFA1-0529B8686A75}" type="presParOf" srcId="{E4927F7C-8F8A-4754-9A31-D82B78606B0B}" destId="{B0BE317E-D083-4E5B-A57C-505B3E88CD86}" srcOrd="2" destOrd="0" presId="urn:microsoft.com/office/officeart/2005/8/layout/vList3#17"/>
    <dgm:cxn modelId="{CC2E62B1-5F27-4249-B051-868DF30F9DF4}" type="presParOf" srcId="{B0BE317E-D083-4E5B-A57C-505B3E88CD86}" destId="{CECFF088-A1A0-49F7-B6F0-0ABE5390EF63}" srcOrd="0" destOrd="0" presId="urn:microsoft.com/office/officeart/2005/8/layout/vList3#17"/>
    <dgm:cxn modelId="{299E7B84-EE04-4679-91DC-276E2D056709}" type="presParOf" srcId="{B0BE317E-D083-4E5B-A57C-505B3E88CD86}" destId="{2258A746-C41D-4E9D-8239-D2F8B2A76BB7}" srcOrd="1" destOrd="0" presId="urn:microsoft.com/office/officeart/2005/8/layout/vList3#17"/>
    <dgm:cxn modelId="{4AD0A662-B42F-4F3E-A569-9F2E73A1BE5F}" type="presParOf" srcId="{E4927F7C-8F8A-4754-9A31-D82B78606B0B}" destId="{C4632711-13E3-4F9D-9A63-AF71F0840381}" srcOrd="3" destOrd="0" presId="urn:microsoft.com/office/officeart/2005/8/layout/vList3#17"/>
    <dgm:cxn modelId="{61C1CF8E-188B-4C84-91D5-2D1A6698058F}" type="presParOf" srcId="{E4927F7C-8F8A-4754-9A31-D82B78606B0B}" destId="{92CA04C4-D518-4670-AF9A-3607A95B377F}" srcOrd="4" destOrd="0" presId="urn:microsoft.com/office/officeart/2005/8/layout/vList3#17"/>
    <dgm:cxn modelId="{E9BE24E3-4B5D-4F73-8931-3043D3886648}" type="presParOf" srcId="{92CA04C4-D518-4670-AF9A-3607A95B377F}" destId="{57B87D14-97F6-4AFC-A388-4FFE6B1CE85D}" srcOrd="0" destOrd="0" presId="urn:microsoft.com/office/officeart/2005/8/layout/vList3#17"/>
    <dgm:cxn modelId="{D2267F7B-145E-4923-AC39-72921EF081C4}" type="presParOf" srcId="{92CA04C4-D518-4670-AF9A-3607A95B377F}" destId="{136E7C67-0967-4D18-9525-565E0C302214}" srcOrd="1" destOrd="0" presId="urn:microsoft.com/office/officeart/2005/8/layout/vList3#1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B9AE706-1710-4F14-93CB-31908554B4A3}" type="doc">
      <dgm:prSet loTypeId="urn:microsoft.com/office/officeart/2005/8/layout/vList3#18" loCatId="list" qsTypeId="urn:microsoft.com/office/officeart/2005/8/quickstyle/simple1" qsCatId="simple" csTypeId="urn:microsoft.com/office/officeart/2005/8/colors/accent1_2" csCatId="accent1" phldr="1"/>
      <dgm:spPr/>
    </dgm:pt>
    <dgm:pt modelId="{D5097489-8184-4475-B6AF-7BD4CA06EECD}">
      <dgm:prSet/>
      <dgm:spPr>
        <a:solidFill>
          <a:srgbClr val="00B050"/>
        </a:solidFill>
      </dgm:spPr>
      <dgm:t>
        <a:bodyPr/>
        <a:lstStyle/>
        <a:p>
          <a:r>
            <a:rPr lang="en-US" dirty="0" err="1" smtClean="0">
              <a:cs typeface="Times New Roman" pitchFamily="18" charset="0"/>
            </a:rPr>
            <a:t>Pemanfaatan</a:t>
          </a:r>
          <a:r>
            <a:rPr lang="en-US" dirty="0" smtClean="0">
              <a:cs typeface="Times New Roman" pitchFamily="18" charset="0"/>
            </a:rPr>
            <a:t> BKP </a:t>
          </a:r>
          <a:r>
            <a:rPr lang="en-US" dirty="0" err="1" smtClean="0">
              <a:cs typeface="Times New Roman" pitchFamily="18" charset="0"/>
            </a:rPr>
            <a:t>tidak</a:t>
          </a:r>
          <a:r>
            <a:rPr lang="en-US" dirty="0" smtClean="0">
              <a:cs typeface="Times New Roman" pitchFamily="18" charset="0"/>
            </a:rPr>
            <a:t> </a:t>
          </a:r>
          <a:r>
            <a:rPr lang="en-US" dirty="0" err="1" smtClean="0">
              <a:cs typeface="Times New Roman" pitchFamily="18" charset="0"/>
            </a:rPr>
            <a:t>berwujud</a:t>
          </a:r>
          <a:r>
            <a:rPr lang="en-US" dirty="0" smtClean="0">
              <a:cs typeface="Times New Roman" pitchFamily="18" charset="0"/>
            </a:rPr>
            <a:t> </a:t>
          </a:r>
          <a:r>
            <a:rPr lang="en-US" dirty="0" err="1" smtClean="0">
              <a:cs typeface="Times New Roman" pitchFamily="18" charset="0"/>
            </a:rPr>
            <a:t>atau</a:t>
          </a:r>
          <a:r>
            <a:rPr lang="en-US" dirty="0" smtClean="0">
              <a:cs typeface="Times New Roman" pitchFamily="18" charset="0"/>
            </a:rPr>
            <a:t> </a:t>
          </a:r>
          <a:r>
            <a:rPr lang="en-US" dirty="0" err="1" smtClean="0">
              <a:cs typeface="Times New Roman" pitchFamily="18" charset="0"/>
            </a:rPr>
            <a:t>pemanfaatan</a:t>
          </a:r>
          <a:r>
            <a:rPr lang="en-US" dirty="0" smtClean="0">
              <a:cs typeface="Times New Roman" pitchFamily="18" charset="0"/>
            </a:rPr>
            <a:t> JKP </a:t>
          </a:r>
          <a:r>
            <a:rPr lang="en-US" dirty="0" err="1" smtClean="0">
              <a:cs typeface="Times New Roman" pitchFamily="18" charset="0"/>
            </a:rPr>
            <a:t>dari</a:t>
          </a:r>
          <a:r>
            <a:rPr lang="en-US" dirty="0" smtClean="0">
              <a:cs typeface="Times New Roman" pitchFamily="18" charset="0"/>
            </a:rPr>
            <a:t> </a:t>
          </a:r>
          <a:r>
            <a:rPr lang="en-US" dirty="0" err="1" smtClean="0">
              <a:cs typeface="Times New Roman" pitchFamily="18" charset="0"/>
            </a:rPr>
            <a:t>luar</a:t>
          </a:r>
          <a:r>
            <a:rPr lang="en-US" dirty="0" smtClean="0">
              <a:cs typeface="Times New Roman" pitchFamily="18" charset="0"/>
            </a:rPr>
            <a:t> </a:t>
          </a:r>
          <a:r>
            <a:rPr lang="en-US" dirty="0" err="1" smtClean="0">
              <a:cs typeface="Times New Roman" pitchFamily="18" charset="0"/>
            </a:rPr>
            <a:t>daerah</a:t>
          </a:r>
          <a:r>
            <a:rPr lang="en-US" dirty="0" smtClean="0">
              <a:cs typeface="Times New Roman" pitchFamily="18" charset="0"/>
            </a:rPr>
            <a:t> </a:t>
          </a:r>
          <a:r>
            <a:rPr lang="en-US" dirty="0" err="1" smtClean="0">
              <a:cs typeface="Times New Roman" pitchFamily="18" charset="0"/>
            </a:rPr>
            <a:t>pabean</a:t>
          </a:r>
          <a:r>
            <a:rPr lang="en-US" dirty="0" smtClean="0">
              <a:cs typeface="Times New Roman" pitchFamily="18" charset="0"/>
            </a:rPr>
            <a:t> </a:t>
          </a:r>
          <a:r>
            <a:rPr lang="en-US" dirty="0" err="1" smtClean="0">
              <a:cs typeface="Times New Roman" pitchFamily="18" charset="0"/>
            </a:rPr>
            <a:t>sebelum</a:t>
          </a:r>
          <a:r>
            <a:rPr lang="en-US" dirty="0" smtClean="0">
              <a:cs typeface="Times New Roman" pitchFamily="18" charset="0"/>
            </a:rPr>
            <a:t> </a:t>
          </a:r>
          <a:r>
            <a:rPr lang="en-US" dirty="0" err="1" smtClean="0">
              <a:cs typeface="Times New Roman" pitchFamily="18" charset="0"/>
            </a:rPr>
            <a:t>dikukuhkan</a:t>
          </a:r>
          <a:r>
            <a:rPr lang="en-US" dirty="0" smtClean="0">
              <a:cs typeface="Times New Roman" pitchFamily="18" charset="0"/>
            </a:rPr>
            <a:t> </a:t>
          </a:r>
          <a:r>
            <a:rPr lang="en-US" dirty="0" err="1" smtClean="0">
              <a:cs typeface="Times New Roman" pitchFamily="18" charset="0"/>
            </a:rPr>
            <a:t>sebagai</a:t>
          </a:r>
          <a:r>
            <a:rPr lang="en-US" dirty="0" smtClean="0">
              <a:cs typeface="Times New Roman" pitchFamily="18" charset="0"/>
            </a:rPr>
            <a:t> PKP</a:t>
          </a:r>
          <a:endParaRPr lang="en-US" dirty="0">
            <a:cs typeface="Times New Roman" pitchFamily="18" charset="0"/>
          </a:endParaRPr>
        </a:p>
      </dgm:t>
    </dgm:pt>
    <dgm:pt modelId="{75A27606-D961-4330-9D4A-21F5E221D3ED}" type="parTrans" cxnId="{9D13080C-1D43-46C8-BFFE-9E7F82BD3059}">
      <dgm:prSet/>
      <dgm:spPr/>
      <dgm:t>
        <a:bodyPr/>
        <a:lstStyle/>
        <a:p>
          <a:endParaRPr lang="en-US"/>
        </a:p>
      </dgm:t>
    </dgm:pt>
    <dgm:pt modelId="{20982EC7-016E-4E2D-B72A-426092061AF0}" type="sibTrans" cxnId="{9D13080C-1D43-46C8-BFFE-9E7F82BD3059}">
      <dgm:prSet/>
      <dgm:spPr/>
      <dgm:t>
        <a:bodyPr/>
        <a:lstStyle/>
        <a:p>
          <a:endParaRPr lang="en-US"/>
        </a:p>
      </dgm:t>
    </dgm:pt>
    <dgm:pt modelId="{BD3887A6-B0E3-42FE-8456-237F83980B97}">
      <dgm:prSet/>
      <dgm:spPr>
        <a:solidFill>
          <a:srgbClr val="92D050"/>
        </a:solidFill>
      </dgm:spPr>
      <dgm:t>
        <a:bodyPr/>
        <a:lstStyle/>
        <a:p>
          <a:r>
            <a:rPr lang="en-US" dirty="0" err="1" smtClean="0">
              <a:cs typeface="Times New Roman" pitchFamily="18" charset="0"/>
            </a:rPr>
            <a:t>Perolehan</a:t>
          </a:r>
          <a:r>
            <a:rPr lang="en-US" dirty="0" smtClean="0">
              <a:cs typeface="Times New Roman" pitchFamily="18" charset="0"/>
            </a:rPr>
            <a:t> BKP </a:t>
          </a:r>
          <a:r>
            <a:rPr lang="en-US" dirty="0" err="1" smtClean="0">
              <a:cs typeface="Times New Roman" pitchFamily="18" charset="0"/>
            </a:rPr>
            <a:t>atau</a:t>
          </a:r>
          <a:r>
            <a:rPr lang="en-US" dirty="0" smtClean="0">
              <a:cs typeface="Times New Roman" pitchFamily="18" charset="0"/>
            </a:rPr>
            <a:t> JKP yang </a:t>
          </a:r>
          <a:r>
            <a:rPr lang="en-US" dirty="0" err="1" smtClean="0">
              <a:cs typeface="Times New Roman" pitchFamily="18" charset="0"/>
            </a:rPr>
            <a:t>bukti</a:t>
          </a:r>
          <a:r>
            <a:rPr lang="en-US" dirty="0" smtClean="0">
              <a:cs typeface="Times New Roman" pitchFamily="18" charset="0"/>
            </a:rPr>
            <a:t> </a:t>
          </a:r>
          <a:r>
            <a:rPr lang="en-US" dirty="0" err="1" smtClean="0">
              <a:cs typeface="Times New Roman" pitchFamily="18" charset="0"/>
            </a:rPr>
            <a:t>pungutannya</a:t>
          </a:r>
          <a:r>
            <a:rPr lang="en-US" dirty="0" smtClean="0">
              <a:cs typeface="Times New Roman" pitchFamily="18" charset="0"/>
            </a:rPr>
            <a:t> </a:t>
          </a:r>
          <a:r>
            <a:rPr lang="en-US" dirty="0" err="1" smtClean="0">
              <a:cs typeface="Times New Roman" pitchFamily="18" charset="0"/>
            </a:rPr>
            <a:t>berupa</a:t>
          </a:r>
          <a:r>
            <a:rPr lang="en-US" dirty="0" smtClean="0">
              <a:cs typeface="Times New Roman" pitchFamily="18" charset="0"/>
            </a:rPr>
            <a:t> </a:t>
          </a:r>
          <a:r>
            <a:rPr lang="en-US" dirty="0" err="1" smtClean="0">
              <a:cs typeface="Times New Roman" pitchFamily="18" charset="0"/>
            </a:rPr>
            <a:t>faktur</a:t>
          </a:r>
          <a:r>
            <a:rPr lang="en-US" dirty="0" smtClean="0">
              <a:cs typeface="Times New Roman" pitchFamily="18" charset="0"/>
            </a:rPr>
            <a:t> </a:t>
          </a:r>
          <a:r>
            <a:rPr lang="en-US" dirty="0" err="1" smtClean="0">
              <a:cs typeface="Times New Roman" pitchFamily="18" charset="0"/>
            </a:rPr>
            <a:t>pajak</a:t>
          </a:r>
          <a:r>
            <a:rPr lang="en-US" dirty="0" smtClean="0">
              <a:cs typeface="Times New Roman" pitchFamily="18" charset="0"/>
            </a:rPr>
            <a:t> yang </a:t>
          </a:r>
          <a:r>
            <a:rPr lang="en-US" dirty="0" err="1" smtClean="0">
              <a:cs typeface="Times New Roman" pitchFamily="18" charset="0"/>
            </a:rPr>
            <a:t>tidak</a:t>
          </a:r>
          <a:r>
            <a:rPr lang="en-US" dirty="0" smtClean="0">
              <a:cs typeface="Times New Roman" pitchFamily="18" charset="0"/>
            </a:rPr>
            <a:t> </a:t>
          </a:r>
          <a:r>
            <a:rPr lang="en-US" dirty="0" err="1" smtClean="0">
              <a:cs typeface="Times New Roman" pitchFamily="18" charset="0"/>
            </a:rPr>
            <a:t>mencantumkan</a:t>
          </a:r>
          <a:r>
            <a:rPr lang="en-US" dirty="0" smtClean="0">
              <a:cs typeface="Times New Roman" pitchFamily="18" charset="0"/>
            </a:rPr>
            <a:t> </a:t>
          </a:r>
          <a:r>
            <a:rPr lang="en-US" dirty="0" err="1" smtClean="0">
              <a:cs typeface="Times New Roman" pitchFamily="18" charset="0"/>
            </a:rPr>
            <a:t>nama</a:t>
          </a:r>
          <a:r>
            <a:rPr lang="en-US" dirty="0" smtClean="0">
              <a:cs typeface="Times New Roman" pitchFamily="18" charset="0"/>
            </a:rPr>
            <a:t>, </a:t>
          </a:r>
          <a:r>
            <a:rPr lang="en-US" dirty="0" err="1" smtClean="0">
              <a:cs typeface="Times New Roman" pitchFamily="18" charset="0"/>
            </a:rPr>
            <a:t>alamat</a:t>
          </a:r>
          <a:r>
            <a:rPr lang="en-US" dirty="0" smtClean="0">
              <a:cs typeface="Times New Roman" pitchFamily="18" charset="0"/>
            </a:rPr>
            <a:t> </a:t>
          </a:r>
          <a:r>
            <a:rPr lang="en-US" dirty="0" err="1" smtClean="0">
              <a:cs typeface="Times New Roman" pitchFamily="18" charset="0"/>
            </a:rPr>
            <a:t>dan</a:t>
          </a:r>
          <a:r>
            <a:rPr lang="en-US" dirty="0" smtClean="0">
              <a:cs typeface="Times New Roman" pitchFamily="18" charset="0"/>
            </a:rPr>
            <a:t> NPWP </a:t>
          </a:r>
          <a:r>
            <a:rPr lang="en-US" dirty="0" err="1" smtClean="0">
              <a:cs typeface="Times New Roman" pitchFamily="18" charset="0"/>
            </a:rPr>
            <a:t>pembeli</a:t>
          </a:r>
          <a:endParaRPr lang="en-US" dirty="0">
            <a:cs typeface="Times New Roman" pitchFamily="18" charset="0"/>
          </a:endParaRPr>
        </a:p>
      </dgm:t>
    </dgm:pt>
    <dgm:pt modelId="{08D1A469-863E-4862-ADD9-729312624E74}" type="parTrans" cxnId="{22032AEE-5752-451C-9AB6-5ED95406732A}">
      <dgm:prSet/>
      <dgm:spPr/>
      <dgm:t>
        <a:bodyPr/>
        <a:lstStyle/>
        <a:p>
          <a:endParaRPr lang="en-US"/>
        </a:p>
      </dgm:t>
    </dgm:pt>
    <dgm:pt modelId="{292E7A8F-5DE0-42D8-B3CF-471A9D5F0E37}" type="sibTrans" cxnId="{22032AEE-5752-451C-9AB6-5ED95406732A}">
      <dgm:prSet/>
      <dgm:spPr/>
      <dgm:t>
        <a:bodyPr/>
        <a:lstStyle/>
        <a:p>
          <a:endParaRPr lang="en-US"/>
        </a:p>
      </dgm:t>
    </dgm:pt>
    <dgm:pt modelId="{D57B64CF-4C6D-4DF9-8FB1-2FF9E8CF48AE}">
      <dgm:prSet/>
      <dgm:spPr>
        <a:solidFill>
          <a:srgbClr val="00B0F0"/>
        </a:solidFill>
      </dgm:spPr>
      <dgm:t>
        <a:bodyPr/>
        <a:lstStyle/>
        <a:p>
          <a:r>
            <a:rPr lang="en-US" dirty="0" err="1" smtClean="0">
              <a:cs typeface="Times New Roman" pitchFamily="18" charset="0"/>
            </a:rPr>
            <a:t>Perolehan</a:t>
          </a:r>
          <a:r>
            <a:rPr lang="en-US" dirty="0" smtClean="0">
              <a:cs typeface="Times New Roman" pitchFamily="18" charset="0"/>
            </a:rPr>
            <a:t> BKP </a:t>
          </a:r>
          <a:r>
            <a:rPr lang="en-US" dirty="0" err="1" smtClean="0">
              <a:cs typeface="Times New Roman" pitchFamily="18" charset="0"/>
            </a:rPr>
            <a:t>atau</a:t>
          </a:r>
          <a:r>
            <a:rPr lang="en-US" dirty="0" smtClean="0">
              <a:cs typeface="Times New Roman" pitchFamily="18" charset="0"/>
            </a:rPr>
            <a:t> JKP yang </a:t>
          </a:r>
          <a:r>
            <a:rPr lang="en-US" dirty="0" err="1" smtClean="0">
              <a:cs typeface="Times New Roman" pitchFamily="18" charset="0"/>
            </a:rPr>
            <a:t>faktur</a:t>
          </a:r>
          <a:r>
            <a:rPr lang="en-US" dirty="0" smtClean="0">
              <a:cs typeface="Times New Roman" pitchFamily="18" charset="0"/>
            </a:rPr>
            <a:t> </a:t>
          </a:r>
          <a:r>
            <a:rPr lang="en-US" dirty="0" err="1" smtClean="0">
              <a:cs typeface="Times New Roman" pitchFamily="18" charset="0"/>
            </a:rPr>
            <a:t>pajak</a:t>
          </a:r>
          <a:r>
            <a:rPr lang="en-US" dirty="0" smtClean="0">
              <a:cs typeface="Times New Roman" pitchFamily="18" charset="0"/>
            </a:rPr>
            <a:t> </a:t>
          </a:r>
          <a:r>
            <a:rPr lang="en-US" dirty="0" err="1" smtClean="0">
              <a:cs typeface="Times New Roman" pitchFamily="18" charset="0"/>
            </a:rPr>
            <a:t>standarnya</a:t>
          </a:r>
          <a:r>
            <a:rPr lang="en-US" dirty="0" smtClean="0">
              <a:cs typeface="Times New Roman" pitchFamily="18" charset="0"/>
            </a:rPr>
            <a:t> </a:t>
          </a:r>
          <a:r>
            <a:rPr lang="en-US" dirty="0" err="1" smtClean="0">
              <a:cs typeface="Times New Roman" pitchFamily="18" charset="0"/>
            </a:rPr>
            <a:t>tidak</a:t>
          </a:r>
          <a:r>
            <a:rPr lang="en-US" dirty="0" smtClean="0">
              <a:cs typeface="Times New Roman" pitchFamily="18" charset="0"/>
            </a:rPr>
            <a:t> </a:t>
          </a:r>
          <a:r>
            <a:rPr lang="en-US" dirty="0" err="1" smtClean="0">
              <a:cs typeface="Times New Roman" pitchFamily="18" charset="0"/>
            </a:rPr>
            <a:t>memenuhi</a:t>
          </a:r>
          <a:r>
            <a:rPr lang="en-US" dirty="0" smtClean="0">
              <a:cs typeface="Times New Roman" pitchFamily="18" charset="0"/>
            </a:rPr>
            <a:t> </a:t>
          </a:r>
          <a:r>
            <a:rPr lang="en-US" dirty="0" err="1" smtClean="0">
              <a:cs typeface="Times New Roman" pitchFamily="18" charset="0"/>
            </a:rPr>
            <a:t>syarat</a:t>
          </a:r>
          <a:r>
            <a:rPr lang="en-US" dirty="0" smtClean="0">
              <a:cs typeface="Times New Roman" pitchFamily="18" charset="0"/>
            </a:rPr>
            <a:t> </a:t>
          </a:r>
          <a:r>
            <a:rPr lang="en-US" dirty="0" err="1" smtClean="0">
              <a:cs typeface="Times New Roman" pitchFamily="18" charset="0"/>
            </a:rPr>
            <a:t>pembuatan</a:t>
          </a:r>
          <a:r>
            <a:rPr lang="en-US" dirty="0" smtClean="0">
              <a:cs typeface="Times New Roman" pitchFamily="18" charset="0"/>
            </a:rPr>
            <a:t> </a:t>
          </a:r>
          <a:r>
            <a:rPr lang="en-US" dirty="0" err="1" smtClean="0">
              <a:cs typeface="Times New Roman" pitchFamily="18" charset="0"/>
            </a:rPr>
            <a:t>faktur</a:t>
          </a:r>
          <a:r>
            <a:rPr lang="en-US" dirty="0" smtClean="0">
              <a:cs typeface="Times New Roman" pitchFamily="18" charset="0"/>
            </a:rPr>
            <a:t> </a:t>
          </a:r>
          <a:r>
            <a:rPr lang="en-US" dirty="0" err="1" smtClean="0">
              <a:cs typeface="Times New Roman" pitchFamily="18" charset="0"/>
            </a:rPr>
            <a:t>pajak</a:t>
          </a:r>
          <a:endParaRPr lang="en-US" dirty="0"/>
        </a:p>
      </dgm:t>
    </dgm:pt>
    <dgm:pt modelId="{8EA1EF92-C3BB-442D-B186-DB838C2FDC06}" type="parTrans" cxnId="{8925C2DA-971C-4B77-9EFA-38CA3914B4E0}">
      <dgm:prSet/>
      <dgm:spPr/>
      <dgm:t>
        <a:bodyPr/>
        <a:lstStyle/>
        <a:p>
          <a:endParaRPr lang="en-US"/>
        </a:p>
      </dgm:t>
    </dgm:pt>
    <dgm:pt modelId="{3A02184B-6482-46A7-BE5D-21FB1653F971}" type="sibTrans" cxnId="{8925C2DA-971C-4B77-9EFA-38CA3914B4E0}">
      <dgm:prSet/>
      <dgm:spPr/>
      <dgm:t>
        <a:bodyPr/>
        <a:lstStyle/>
        <a:p>
          <a:endParaRPr lang="en-US"/>
        </a:p>
      </dgm:t>
    </dgm:pt>
    <dgm:pt modelId="{E4927F7C-8F8A-4754-9A31-D82B78606B0B}" type="pres">
      <dgm:prSet presAssocID="{4B9AE706-1710-4F14-93CB-31908554B4A3}" presName="linearFlow" presStyleCnt="0">
        <dgm:presLayoutVars>
          <dgm:dir/>
          <dgm:resizeHandles val="exact"/>
        </dgm:presLayoutVars>
      </dgm:prSet>
      <dgm:spPr/>
    </dgm:pt>
    <dgm:pt modelId="{D6E32276-EDE6-4218-BBA0-33E491B0C4E2}" type="pres">
      <dgm:prSet presAssocID="{D5097489-8184-4475-B6AF-7BD4CA06EECD}" presName="composite" presStyleCnt="0"/>
      <dgm:spPr/>
    </dgm:pt>
    <dgm:pt modelId="{091C6567-E6D2-40A1-9B29-2F2039DC26FF}" type="pres">
      <dgm:prSet presAssocID="{D5097489-8184-4475-B6AF-7BD4CA06EECD}" presName="imgShp" presStyleLbl="fgImgPlace1" presStyleIdx="0" presStyleCnt="3"/>
      <dgm:spPr/>
    </dgm:pt>
    <dgm:pt modelId="{38E3328B-B660-411F-B704-0FB75D5A979A}" type="pres">
      <dgm:prSet presAssocID="{D5097489-8184-4475-B6AF-7BD4CA06EECD}" presName="txShp" presStyleLbl="node1" presStyleIdx="0" presStyleCnt="3">
        <dgm:presLayoutVars>
          <dgm:bulletEnabled val="1"/>
        </dgm:presLayoutVars>
      </dgm:prSet>
      <dgm:spPr/>
      <dgm:t>
        <a:bodyPr/>
        <a:lstStyle/>
        <a:p>
          <a:endParaRPr lang="en-US"/>
        </a:p>
      </dgm:t>
    </dgm:pt>
    <dgm:pt modelId="{EB512553-D66B-4170-AB88-1032C4463118}" type="pres">
      <dgm:prSet presAssocID="{20982EC7-016E-4E2D-B72A-426092061AF0}" presName="spacing" presStyleCnt="0"/>
      <dgm:spPr/>
    </dgm:pt>
    <dgm:pt modelId="{F465CF06-E8B1-46E4-A64E-F91AFD397A38}" type="pres">
      <dgm:prSet presAssocID="{BD3887A6-B0E3-42FE-8456-237F83980B97}" presName="composite" presStyleCnt="0"/>
      <dgm:spPr/>
    </dgm:pt>
    <dgm:pt modelId="{1123B6F8-FC71-40A0-BD67-A07C8F42A239}" type="pres">
      <dgm:prSet presAssocID="{BD3887A6-B0E3-42FE-8456-237F83980B97}" presName="imgShp" presStyleLbl="fgImgPlace1" presStyleIdx="1" presStyleCnt="3"/>
      <dgm:spPr/>
    </dgm:pt>
    <dgm:pt modelId="{EF9B0C04-01A0-4938-A0C2-2AD391906C9B}" type="pres">
      <dgm:prSet presAssocID="{BD3887A6-B0E3-42FE-8456-237F83980B97}" presName="txShp" presStyleLbl="node1" presStyleIdx="1" presStyleCnt="3">
        <dgm:presLayoutVars>
          <dgm:bulletEnabled val="1"/>
        </dgm:presLayoutVars>
      </dgm:prSet>
      <dgm:spPr/>
      <dgm:t>
        <a:bodyPr/>
        <a:lstStyle/>
        <a:p>
          <a:endParaRPr lang="en-US"/>
        </a:p>
      </dgm:t>
    </dgm:pt>
    <dgm:pt modelId="{9376F26B-DFDC-4579-9A0E-1C367340DCC4}" type="pres">
      <dgm:prSet presAssocID="{292E7A8F-5DE0-42D8-B3CF-471A9D5F0E37}" presName="spacing" presStyleCnt="0"/>
      <dgm:spPr/>
    </dgm:pt>
    <dgm:pt modelId="{9D795AE9-614E-4B10-8906-09F3C6890C17}" type="pres">
      <dgm:prSet presAssocID="{D57B64CF-4C6D-4DF9-8FB1-2FF9E8CF48AE}" presName="composite" presStyleCnt="0"/>
      <dgm:spPr/>
    </dgm:pt>
    <dgm:pt modelId="{92ECEF96-7FC2-4FEF-924D-875D07263D5B}" type="pres">
      <dgm:prSet presAssocID="{D57B64CF-4C6D-4DF9-8FB1-2FF9E8CF48AE}" presName="imgShp" presStyleLbl="fgImgPlace1" presStyleIdx="2" presStyleCnt="3"/>
      <dgm:spPr/>
    </dgm:pt>
    <dgm:pt modelId="{C00BB5D3-B52B-48BA-AE0D-AF6BF622313D}" type="pres">
      <dgm:prSet presAssocID="{D57B64CF-4C6D-4DF9-8FB1-2FF9E8CF48AE}" presName="txShp" presStyleLbl="node1" presStyleIdx="2" presStyleCnt="3">
        <dgm:presLayoutVars>
          <dgm:bulletEnabled val="1"/>
        </dgm:presLayoutVars>
      </dgm:prSet>
      <dgm:spPr/>
      <dgm:t>
        <a:bodyPr/>
        <a:lstStyle/>
        <a:p>
          <a:endParaRPr lang="en-US"/>
        </a:p>
      </dgm:t>
    </dgm:pt>
  </dgm:ptLst>
  <dgm:cxnLst>
    <dgm:cxn modelId="{8925C2DA-971C-4B77-9EFA-38CA3914B4E0}" srcId="{4B9AE706-1710-4F14-93CB-31908554B4A3}" destId="{D57B64CF-4C6D-4DF9-8FB1-2FF9E8CF48AE}" srcOrd="2" destOrd="0" parTransId="{8EA1EF92-C3BB-442D-B186-DB838C2FDC06}" sibTransId="{3A02184B-6482-46A7-BE5D-21FB1653F971}"/>
    <dgm:cxn modelId="{DE58C713-DB8A-4829-9F1E-7D599BB0463F}" type="presOf" srcId="{D57B64CF-4C6D-4DF9-8FB1-2FF9E8CF48AE}" destId="{C00BB5D3-B52B-48BA-AE0D-AF6BF622313D}" srcOrd="0" destOrd="0" presId="urn:microsoft.com/office/officeart/2005/8/layout/vList3#18"/>
    <dgm:cxn modelId="{C7488ADC-FB50-4037-8886-1FA9B8F8EC49}" type="presOf" srcId="{4B9AE706-1710-4F14-93CB-31908554B4A3}" destId="{E4927F7C-8F8A-4754-9A31-D82B78606B0B}" srcOrd="0" destOrd="0" presId="urn:microsoft.com/office/officeart/2005/8/layout/vList3#18"/>
    <dgm:cxn modelId="{9D13080C-1D43-46C8-BFFE-9E7F82BD3059}" srcId="{4B9AE706-1710-4F14-93CB-31908554B4A3}" destId="{D5097489-8184-4475-B6AF-7BD4CA06EECD}" srcOrd="0" destOrd="0" parTransId="{75A27606-D961-4330-9D4A-21F5E221D3ED}" sibTransId="{20982EC7-016E-4E2D-B72A-426092061AF0}"/>
    <dgm:cxn modelId="{22032AEE-5752-451C-9AB6-5ED95406732A}" srcId="{4B9AE706-1710-4F14-93CB-31908554B4A3}" destId="{BD3887A6-B0E3-42FE-8456-237F83980B97}" srcOrd="1" destOrd="0" parTransId="{08D1A469-863E-4862-ADD9-729312624E74}" sibTransId="{292E7A8F-5DE0-42D8-B3CF-471A9D5F0E37}"/>
    <dgm:cxn modelId="{49A3C6DF-BBAB-4D28-A3D1-D66D481B5E64}" type="presOf" srcId="{D5097489-8184-4475-B6AF-7BD4CA06EECD}" destId="{38E3328B-B660-411F-B704-0FB75D5A979A}" srcOrd="0" destOrd="0" presId="urn:microsoft.com/office/officeart/2005/8/layout/vList3#18"/>
    <dgm:cxn modelId="{48EE2A02-C86A-414B-AAB7-3923D4891A15}" type="presOf" srcId="{BD3887A6-B0E3-42FE-8456-237F83980B97}" destId="{EF9B0C04-01A0-4938-A0C2-2AD391906C9B}" srcOrd="0" destOrd="0" presId="urn:microsoft.com/office/officeart/2005/8/layout/vList3#18"/>
    <dgm:cxn modelId="{3FC992D9-4236-4558-991B-2CCDFE9202C3}" type="presParOf" srcId="{E4927F7C-8F8A-4754-9A31-D82B78606B0B}" destId="{D6E32276-EDE6-4218-BBA0-33E491B0C4E2}" srcOrd="0" destOrd="0" presId="urn:microsoft.com/office/officeart/2005/8/layout/vList3#18"/>
    <dgm:cxn modelId="{F26E0A1F-FA52-4A4C-B8DD-A932ACA08E85}" type="presParOf" srcId="{D6E32276-EDE6-4218-BBA0-33E491B0C4E2}" destId="{091C6567-E6D2-40A1-9B29-2F2039DC26FF}" srcOrd="0" destOrd="0" presId="urn:microsoft.com/office/officeart/2005/8/layout/vList3#18"/>
    <dgm:cxn modelId="{9C50BAA2-01EB-4C29-BB02-E21D3011E13C}" type="presParOf" srcId="{D6E32276-EDE6-4218-BBA0-33E491B0C4E2}" destId="{38E3328B-B660-411F-B704-0FB75D5A979A}" srcOrd="1" destOrd="0" presId="urn:microsoft.com/office/officeart/2005/8/layout/vList3#18"/>
    <dgm:cxn modelId="{D636C0DF-F82D-4DB0-93E1-7DCF116870BE}" type="presParOf" srcId="{E4927F7C-8F8A-4754-9A31-D82B78606B0B}" destId="{EB512553-D66B-4170-AB88-1032C4463118}" srcOrd="1" destOrd="0" presId="urn:microsoft.com/office/officeart/2005/8/layout/vList3#18"/>
    <dgm:cxn modelId="{5998B1BA-E33C-4A6E-85AD-663775D3E282}" type="presParOf" srcId="{E4927F7C-8F8A-4754-9A31-D82B78606B0B}" destId="{F465CF06-E8B1-46E4-A64E-F91AFD397A38}" srcOrd="2" destOrd="0" presId="urn:microsoft.com/office/officeart/2005/8/layout/vList3#18"/>
    <dgm:cxn modelId="{A2950D79-0091-4902-9F08-C87EB0CEC358}" type="presParOf" srcId="{F465CF06-E8B1-46E4-A64E-F91AFD397A38}" destId="{1123B6F8-FC71-40A0-BD67-A07C8F42A239}" srcOrd="0" destOrd="0" presId="urn:microsoft.com/office/officeart/2005/8/layout/vList3#18"/>
    <dgm:cxn modelId="{0883D145-E955-4DAA-87CE-F139B32DC9FA}" type="presParOf" srcId="{F465CF06-E8B1-46E4-A64E-F91AFD397A38}" destId="{EF9B0C04-01A0-4938-A0C2-2AD391906C9B}" srcOrd="1" destOrd="0" presId="urn:microsoft.com/office/officeart/2005/8/layout/vList3#18"/>
    <dgm:cxn modelId="{172AE4B0-0F17-4B16-BF2F-4606A2BB6451}" type="presParOf" srcId="{E4927F7C-8F8A-4754-9A31-D82B78606B0B}" destId="{9376F26B-DFDC-4579-9A0E-1C367340DCC4}" srcOrd="3" destOrd="0" presId="urn:microsoft.com/office/officeart/2005/8/layout/vList3#18"/>
    <dgm:cxn modelId="{81697FEF-8532-4AC3-A6E5-2EE494D5DB18}" type="presParOf" srcId="{E4927F7C-8F8A-4754-9A31-D82B78606B0B}" destId="{9D795AE9-614E-4B10-8906-09F3C6890C17}" srcOrd="4" destOrd="0" presId="urn:microsoft.com/office/officeart/2005/8/layout/vList3#18"/>
    <dgm:cxn modelId="{89336042-0CF7-493A-BC1D-0EB3BAC5102D}" type="presParOf" srcId="{9D795AE9-614E-4B10-8906-09F3C6890C17}" destId="{92ECEF96-7FC2-4FEF-924D-875D07263D5B}" srcOrd="0" destOrd="0" presId="urn:microsoft.com/office/officeart/2005/8/layout/vList3#18"/>
    <dgm:cxn modelId="{A7BA44D5-E565-4869-9938-3D43C72A229B}" type="presParOf" srcId="{9D795AE9-614E-4B10-8906-09F3C6890C17}" destId="{C00BB5D3-B52B-48BA-AE0D-AF6BF622313D}" srcOrd="1" destOrd="0" presId="urn:microsoft.com/office/officeart/2005/8/layout/vList3#1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6EAF76-FBFF-4C81-8192-2A1FC49751D9}"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FC0A910-D448-402F-B58C-E14096A6870B}">
      <dgm:prSet phldrT="[Text]"/>
      <dgm:spPr>
        <a:solidFill>
          <a:srgbClr val="92D050"/>
        </a:solidFill>
      </dgm:spPr>
      <dgm:t>
        <a:bodyPr/>
        <a:lstStyle/>
        <a:p>
          <a:r>
            <a:rPr lang="en-US" dirty="0" err="1" smtClean="0"/>
            <a:t>Berdasar</a:t>
          </a:r>
          <a:r>
            <a:rPr lang="en-US" dirty="0" smtClean="0"/>
            <a:t> </a:t>
          </a:r>
          <a:r>
            <a:rPr lang="en-US" dirty="0" err="1" smtClean="0"/>
            <a:t>Faktor</a:t>
          </a:r>
          <a:r>
            <a:rPr lang="en-US" dirty="0" smtClean="0"/>
            <a:t> Yang </a:t>
          </a:r>
          <a:r>
            <a:rPr lang="en-US" dirty="0" err="1" smtClean="0"/>
            <a:t>Menentukan</a:t>
          </a:r>
          <a:r>
            <a:rPr lang="en-US" dirty="0" smtClean="0"/>
            <a:t> </a:t>
          </a:r>
          <a:r>
            <a:rPr lang="en-US" dirty="0" err="1" smtClean="0"/>
            <a:t>Timbulnya</a:t>
          </a:r>
          <a:r>
            <a:rPr lang="en-US" dirty="0" smtClean="0"/>
            <a:t> </a:t>
          </a:r>
          <a:r>
            <a:rPr lang="en-US" dirty="0" err="1" smtClean="0"/>
            <a:t>Kewajiban</a:t>
          </a:r>
          <a:r>
            <a:rPr lang="en-US" dirty="0" smtClean="0"/>
            <a:t> </a:t>
          </a:r>
          <a:r>
            <a:rPr lang="en-US" dirty="0" err="1" smtClean="0"/>
            <a:t>Pajak</a:t>
          </a:r>
          <a:endParaRPr lang="en-US" dirty="0"/>
        </a:p>
      </dgm:t>
    </dgm:pt>
    <dgm:pt modelId="{6B9910FA-4892-4AF7-93BC-41F9957E1291}" type="parTrans" cxnId="{2ED9EA57-3EED-43BF-B799-4373DDB8CA3D}">
      <dgm:prSet/>
      <dgm:spPr/>
      <dgm:t>
        <a:bodyPr/>
        <a:lstStyle/>
        <a:p>
          <a:endParaRPr lang="en-US"/>
        </a:p>
      </dgm:t>
    </dgm:pt>
    <dgm:pt modelId="{294DFBC3-ECBF-4AC4-9B74-96E986DDA4C7}" type="sibTrans" cxnId="{2ED9EA57-3EED-43BF-B799-4373DDB8CA3D}">
      <dgm:prSet/>
      <dgm:spPr/>
      <dgm:t>
        <a:bodyPr/>
        <a:lstStyle/>
        <a:p>
          <a:endParaRPr lang="en-US"/>
        </a:p>
      </dgm:t>
    </dgm:pt>
    <dgm:pt modelId="{19688F32-E6B9-4AEA-94F7-622F57852862}">
      <dgm:prSet phldrT="[Text]"/>
      <dgm:spPr>
        <a:solidFill>
          <a:srgbClr val="FFFF00"/>
        </a:solidFill>
      </dgm:spPr>
      <dgm:t>
        <a:bodyPr/>
        <a:lstStyle/>
        <a:p>
          <a:r>
            <a:rPr lang="en-US" dirty="0" err="1" smtClean="0"/>
            <a:t>Pajak</a:t>
          </a:r>
          <a:r>
            <a:rPr lang="en-US" dirty="0" smtClean="0"/>
            <a:t> </a:t>
          </a:r>
          <a:r>
            <a:rPr lang="en-US" dirty="0" err="1" smtClean="0"/>
            <a:t>Objektif</a:t>
          </a:r>
          <a:endParaRPr lang="en-US" dirty="0"/>
        </a:p>
      </dgm:t>
    </dgm:pt>
    <dgm:pt modelId="{24C75F2D-4946-4344-B4C2-117FACA4BFF4}" type="parTrans" cxnId="{8872CFBF-1C43-481E-9BF7-7231097AA846}">
      <dgm:prSet/>
      <dgm:spPr/>
      <dgm:t>
        <a:bodyPr/>
        <a:lstStyle/>
        <a:p>
          <a:endParaRPr lang="en-US"/>
        </a:p>
      </dgm:t>
    </dgm:pt>
    <dgm:pt modelId="{31211174-D178-4074-ACFD-38D3DCE40439}" type="sibTrans" cxnId="{8872CFBF-1C43-481E-9BF7-7231097AA846}">
      <dgm:prSet/>
      <dgm:spPr/>
      <dgm:t>
        <a:bodyPr/>
        <a:lstStyle/>
        <a:p>
          <a:endParaRPr lang="en-US"/>
        </a:p>
      </dgm:t>
    </dgm:pt>
    <dgm:pt modelId="{91AE8DC9-BC3B-4684-A4F1-153D8718BD01}">
      <dgm:prSet phldrT="[Text]"/>
      <dgm:spPr>
        <a:solidFill>
          <a:srgbClr val="FFFF00"/>
        </a:solidFill>
      </dgm:spPr>
      <dgm:t>
        <a:bodyPr/>
        <a:lstStyle/>
        <a:p>
          <a:r>
            <a:rPr lang="en-US" dirty="0" err="1" smtClean="0"/>
            <a:t>Pajak</a:t>
          </a:r>
          <a:r>
            <a:rPr lang="en-US" dirty="0" smtClean="0"/>
            <a:t> </a:t>
          </a:r>
          <a:r>
            <a:rPr lang="en-US" dirty="0" err="1" smtClean="0"/>
            <a:t>Subjektif</a:t>
          </a:r>
          <a:endParaRPr lang="en-US" dirty="0"/>
        </a:p>
      </dgm:t>
    </dgm:pt>
    <dgm:pt modelId="{EB39492A-660E-40F0-BEC3-AD6BF41948CA}" type="parTrans" cxnId="{BE26BA02-B66C-4A10-BDAF-466B6A833D52}">
      <dgm:prSet/>
      <dgm:spPr/>
      <dgm:t>
        <a:bodyPr/>
        <a:lstStyle/>
        <a:p>
          <a:endParaRPr lang="en-US"/>
        </a:p>
      </dgm:t>
    </dgm:pt>
    <dgm:pt modelId="{F67B562B-DB0D-40DA-B7E4-B8A7C1BA5AD1}" type="sibTrans" cxnId="{BE26BA02-B66C-4A10-BDAF-466B6A833D52}">
      <dgm:prSet/>
      <dgm:spPr/>
      <dgm:t>
        <a:bodyPr/>
        <a:lstStyle/>
        <a:p>
          <a:endParaRPr lang="en-US"/>
        </a:p>
      </dgm:t>
    </dgm:pt>
    <dgm:pt modelId="{C0AE268E-83B5-4935-BFB8-DC16B54FDBCA}">
      <dgm:prSet phldrT="[Text]"/>
      <dgm:spPr>
        <a:solidFill>
          <a:srgbClr val="92D050"/>
        </a:solidFill>
      </dgm:spPr>
      <dgm:t>
        <a:bodyPr/>
        <a:lstStyle/>
        <a:p>
          <a:r>
            <a:rPr lang="en-US" dirty="0" err="1" smtClean="0"/>
            <a:t>Berdasar</a:t>
          </a:r>
          <a:r>
            <a:rPr lang="en-US" dirty="0" smtClean="0"/>
            <a:t> </a:t>
          </a:r>
          <a:r>
            <a:rPr lang="en-US" dirty="0" err="1" smtClean="0"/>
            <a:t>Mekanisme</a:t>
          </a:r>
          <a:r>
            <a:rPr lang="en-US" dirty="0" smtClean="0"/>
            <a:t> </a:t>
          </a:r>
          <a:r>
            <a:rPr lang="en-US" dirty="0" err="1" smtClean="0"/>
            <a:t>Pemungutannya</a:t>
          </a:r>
          <a:endParaRPr lang="en-US" dirty="0"/>
        </a:p>
      </dgm:t>
    </dgm:pt>
    <dgm:pt modelId="{FA7DD837-576C-4EFA-AFE6-C2DB0A1A8296}" type="parTrans" cxnId="{541E837B-D7B9-4D1A-9CB2-15AF12BE0E89}">
      <dgm:prSet/>
      <dgm:spPr/>
      <dgm:t>
        <a:bodyPr/>
        <a:lstStyle/>
        <a:p>
          <a:endParaRPr lang="en-US"/>
        </a:p>
      </dgm:t>
    </dgm:pt>
    <dgm:pt modelId="{B7CFD059-B018-4838-9E0A-619F9916FF66}" type="sibTrans" cxnId="{541E837B-D7B9-4D1A-9CB2-15AF12BE0E89}">
      <dgm:prSet/>
      <dgm:spPr/>
      <dgm:t>
        <a:bodyPr/>
        <a:lstStyle/>
        <a:p>
          <a:endParaRPr lang="en-US"/>
        </a:p>
      </dgm:t>
    </dgm:pt>
    <dgm:pt modelId="{067A6F45-B4CA-45E2-A1ED-3FB333DDF712}">
      <dgm:prSet phldrT="[Text]"/>
      <dgm:spPr>
        <a:solidFill>
          <a:srgbClr val="FFFF00">
            <a:alpha val="90000"/>
          </a:srgbClr>
        </a:solidFill>
      </dgm:spPr>
      <dgm:t>
        <a:bodyPr/>
        <a:lstStyle/>
        <a:p>
          <a:r>
            <a:rPr lang="en-US" dirty="0" err="1" smtClean="0"/>
            <a:t>Pajak</a:t>
          </a:r>
          <a:r>
            <a:rPr lang="en-US" dirty="0" smtClean="0"/>
            <a:t> </a:t>
          </a:r>
          <a:r>
            <a:rPr lang="en-US" dirty="0" err="1" smtClean="0"/>
            <a:t>Langsung</a:t>
          </a:r>
          <a:endParaRPr lang="en-US" dirty="0"/>
        </a:p>
      </dgm:t>
    </dgm:pt>
    <dgm:pt modelId="{5543CAC7-5EEC-4340-9E80-9E105F600D57}" type="parTrans" cxnId="{D6CFBD27-0AE3-4BD2-B434-53396EE46EC4}">
      <dgm:prSet/>
      <dgm:spPr/>
      <dgm:t>
        <a:bodyPr/>
        <a:lstStyle/>
        <a:p>
          <a:endParaRPr lang="en-US"/>
        </a:p>
      </dgm:t>
    </dgm:pt>
    <dgm:pt modelId="{F3A73993-3A59-461B-8077-A60FB8EB4EB4}" type="sibTrans" cxnId="{D6CFBD27-0AE3-4BD2-B434-53396EE46EC4}">
      <dgm:prSet/>
      <dgm:spPr/>
      <dgm:t>
        <a:bodyPr/>
        <a:lstStyle/>
        <a:p>
          <a:endParaRPr lang="en-US"/>
        </a:p>
      </dgm:t>
    </dgm:pt>
    <dgm:pt modelId="{B40B43A5-01CF-4679-BA88-69BD65B8613D}">
      <dgm:prSet phldrT="[Text]"/>
      <dgm:spPr>
        <a:solidFill>
          <a:srgbClr val="FFFF00">
            <a:alpha val="90000"/>
          </a:srgbClr>
        </a:solidFill>
      </dgm:spPr>
      <dgm:t>
        <a:bodyPr/>
        <a:lstStyle/>
        <a:p>
          <a:r>
            <a:rPr lang="en-US" dirty="0" err="1" smtClean="0"/>
            <a:t>Pajak</a:t>
          </a:r>
          <a:r>
            <a:rPr lang="en-US" dirty="0" smtClean="0"/>
            <a:t> </a:t>
          </a:r>
          <a:r>
            <a:rPr lang="en-US" dirty="0" err="1" smtClean="0"/>
            <a:t>Tak</a:t>
          </a:r>
          <a:r>
            <a:rPr lang="en-US" dirty="0" smtClean="0"/>
            <a:t> </a:t>
          </a:r>
          <a:r>
            <a:rPr lang="en-US" dirty="0" err="1" smtClean="0"/>
            <a:t>Langsung</a:t>
          </a:r>
          <a:endParaRPr lang="en-US" dirty="0"/>
        </a:p>
      </dgm:t>
    </dgm:pt>
    <dgm:pt modelId="{A2816277-36D9-4090-84E9-74D0E656D8D5}" type="parTrans" cxnId="{4CF475C8-47BE-46F8-AE38-B37E95431799}">
      <dgm:prSet/>
      <dgm:spPr/>
      <dgm:t>
        <a:bodyPr/>
        <a:lstStyle/>
        <a:p>
          <a:endParaRPr lang="en-US"/>
        </a:p>
      </dgm:t>
    </dgm:pt>
    <dgm:pt modelId="{9831ABF1-3031-40B7-80EB-9F0827C76FEC}" type="sibTrans" cxnId="{4CF475C8-47BE-46F8-AE38-B37E95431799}">
      <dgm:prSet/>
      <dgm:spPr/>
      <dgm:t>
        <a:bodyPr/>
        <a:lstStyle/>
        <a:p>
          <a:endParaRPr lang="en-US"/>
        </a:p>
      </dgm:t>
    </dgm:pt>
    <dgm:pt modelId="{7EBAE4A0-8DE2-4472-80D3-F14BCE199AD9}" type="pres">
      <dgm:prSet presAssocID="{2D6EAF76-FBFF-4C81-8192-2A1FC49751D9}" presName="Name0" presStyleCnt="0">
        <dgm:presLayoutVars>
          <dgm:dir/>
          <dgm:animLvl val="lvl"/>
          <dgm:resizeHandles val="exact"/>
        </dgm:presLayoutVars>
      </dgm:prSet>
      <dgm:spPr/>
      <dgm:t>
        <a:bodyPr/>
        <a:lstStyle/>
        <a:p>
          <a:endParaRPr lang="en-US"/>
        </a:p>
      </dgm:t>
    </dgm:pt>
    <dgm:pt modelId="{0F3B930B-7187-4254-AB35-3622C75DE70F}" type="pres">
      <dgm:prSet presAssocID="{1FC0A910-D448-402F-B58C-E14096A6870B}" presName="linNode" presStyleCnt="0"/>
      <dgm:spPr/>
    </dgm:pt>
    <dgm:pt modelId="{0D705F62-8680-4C17-BC8C-EAC0DDD09056}" type="pres">
      <dgm:prSet presAssocID="{1FC0A910-D448-402F-B58C-E14096A6870B}" presName="parentText" presStyleLbl="node1" presStyleIdx="0" presStyleCnt="2" custLinFactNeighborY="-3846">
        <dgm:presLayoutVars>
          <dgm:chMax val="1"/>
          <dgm:bulletEnabled val="1"/>
        </dgm:presLayoutVars>
      </dgm:prSet>
      <dgm:spPr/>
      <dgm:t>
        <a:bodyPr/>
        <a:lstStyle/>
        <a:p>
          <a:endParaRPr lang="en-US"/>
        </a:p>
      </dgm:t>
    </dgm:pt>
    <dgm:pt modelId="{8600EDCF-5C89-444E-BA2A-0FF6E908F410}" type="pres">
      <dgm:prSet presAssocID="{1FC0A910-D448-402F-B58C-E14096A6870B}" presName="descendantText" presStyleLbl="alignAccFollowNode1" presStyleIdx="0" presStyleCnt="2">
        <dgm:presLayoutVars>
          <dgm:bulletEnabled val="1"/>
        </dgm:presLayoutVars>
      </dgm:prSet>
      <dgm:spPr/>
      <dgm:t>
        <a:bodyPr/>
        <a:lstStyle/>
        <a:p>
          <a:endParaRPr lang="en-US"/>
        </a:p>
      </dgm:t>
    </dgm:pt>
    <dgm:pt modelId="{4C48097C-16F7-42A9-93CF-21DBA3BC9118}" type="pres">
      <dgm:prSet presAssocID="{294DFBC3-ECBF-4AC4-9B74-96E986DDA4C7}" presName="sp" presStyleCnt="0"/>
      <dgm:spPr/>
    </dgm:pt>
    <dgm:pt modelId="{A90AEE28-FCDB-459D-9397-5F5AA4F570A8}" type="pres">
      <dgm:prSet presAssocID="{C0AE268E-83B5-4935-BFB8-DC16B54FDBCA}" presName="linNode" presStyleCnt="0"/>
      <dgm:spPr/>
    </dgm:pt>
    <dgm:pt modelId="{C8CC742B-03F5-4E11-8F6F-CA4655484391}" type="pres">
      <dgm:prSet presAssocID="{C0AE268E-83B5-4935-BFB8-DC16B54FDBCA}" presName="parentText" presStyleLbl="node1" presStyleIdx="1" presStyleCnt="2">
        <dgm:presLayoutVars>
          <dgm:chMax val="1"/>
          <dgm:bulletEnabled val="1"/>
        </dgm:presLayoutVars>
      </dgm:prSet>
      <dgm:spPr/>
      <dgm:t>
        <a:bodyPr/>
        <a:lstStyle/>
        <a:p>
          <a:endParaRPr lang="en-US"/>
        </a:p>
      </dgm:t>
    </dgm:pt>
    <dgm:pt modelId="{F076672E-BBFE-4071-8DE6-FC876FA02A53}" type="pres">
      <dgm:prSet presAssocID="{C0AE268E-83B5-4935-BFB8-DC16B54FDBCA}" presName="descendantText" presStyleLbl="alignAccFollowNode1" presStyleIdx="1" presStyleCnt="2">
        <dgm:presLayoutVars>
          <dgm:bulletEnabled val="1"/>
        </dgm:presLayoutVars>
      </dgm:prSet>
      <dgm:spPr/>
      <dgm:t>
        <a:bodyPr/>
        <a:lstStyle/>
        <a:p>
          <a:endParaRPr lang="en-US"/>
        </a:p>
      </dgm:t>
    </dgm:pt>
  </dgm:ptLst>
  <dgm:cxnLst>
    <dgm:cxn modelId="{15D5DCCB-3BC7-4513-8E30-41EDBEC53284}" type="presOf" srcId="{B40B43A5-01CF-4679-BA88-69BD65B8613D}" destId="{F076672E-BBFE-4071-8DE6-FC876FA02A53}" srcOrd="0" destOrd="1" presId="urn:microsoft.com/office/officeart/2005/8/layout/vList5"/>
    <dgm:cxn modelId="{D4B49ED1-40CA-4809-BB68-5E52B3728120}" type="presOf" srcId="{19688F32-E6B9-4AEA-94F7-622F57852862}" destId="{8600EDCF-5C89-444E-BA2A-0FF6E908F410}" srcOrd="0" destOrd="0" presId="urn:microsoft.com/office/officeart/2005/8/layout/vList5"/>
    <dgm:cxn modelId="{F953F60F-EDD9-4333-B3D9-7B29C49F5466}" type="presOf" srcId="{C0AE268E-83B5-4935-BFB8-DC16B54FDBCA}" destId="{C8CC742B-03F5-4E11-8F6F-CA4655484391}" srcOrd="0" destOrd="0" presId="urn:microsoft.com/office/officeart/2005/8/layout/vList5"/>
    <dgm:cxn modelId="{2ED9EA57-3EED-43BF-B799-4373DDB8CA3D}" srcId="{2D6EAF76-FBFF-4C81-8192-2A1FC49751D9}" destId="{1FC0A910-D448-402F-B58C-E14096A6870B}" srcOrd="0" destOrd="0" parTransId="{6B9910FA-4892-4AF7-93BC-41F9957E1291}" sibTransId="{294DFBC3-ECBF-4AC4-9B74-96E986DDA4C7}"/>
    <dgm:cxn modelId="{541E837B-D7B9-4D1A-9CB2-15AF12BE0E89}" srcId="{2D6EAF76-FBFF-4C81-8192-2A1FC49751D9}" destId="{C0AE268E-83B5-4935-BFB8-DC16B54FDBCA}" srcOrd="1" destOrd="0" parTransId="{FA7DD837-576C-4EFA-AFE6-C2DB0A1A8296}" sibTransId="{B7CFD059-B018-4838-9E0A-619F9916FF66}"/>
    <dgm:cxn modelId="{4CF475C8-47BE-46F8-AE38-B37E95431799}" srcId="{C0AE268E-83B5-4935-BFB8-DC16B54FDBCA}" destId="{B40B43A5-01CF-4679-BA88-69BD65B8613D}" srcOrd="1" destOrd="0" parTransId="{A2816277-36D9-4090-84E9-74D0E656D8D5}" sibTransId="{9831ABF1-3031-40B7-80EB-9F0827C76FEC}"/>
    <dgm:cxn modelId="{D574ED64-FF98-4068-BF32-8136185F1D7A}" type="presOf" srcId="{1FC0A910-D448-402F-B58C-E14096A6870B}" destId="{0D705F62-8680-4C17-BC8C-EAC0DDD09056}" srcOrd="0" destOrd="0" presId="urn:microsoft.com/office/officeart/2005/8/layout/vList5"/>
    <dgm:cxn modelId="{AAA26762-FC28-4FBA-B3B3-DD828592518F}" type="presOf" srcId="{2D6EAF76-FBFF-4C81-8192-2A1FC49751D9}" destId="{7EBAE4A0-8DE2-4472-80D3-F14BCE199AD9}" srcOrd="0" destOrd="0" presId="urn:microsoft.com/office/officeart/2005/8/layout/vList5"/>
    <dgm:cxn modelId="{9D27F930-3A7E-4200-B478-9C3D03F97BFF}" type="presOf" srcId="{91AE8DC9-BC3B-4684-A4F1-153D8718BD01}" destId="{8600EDCF-5C89-444E-BA2A-0FF6E908F410}" srcOrd="0" destOrd="1" presId="urn:microsoft.com/office/officeart/2005/8/layout/vList5"/>
    <dgm:cxn modelId="{D6CFBD27-0AE3-4BD2-B434-53396EE46EC4}" srcId="{C0AE268E-83B5-4935-BFB8-DC16B54FDBCA}" destId="{067A6F45-B4CA-45E2-A1ED-3FB333DDF712}" srcOrd="0" destOrd="0" parTransId="{5543CAC7-5EEC-4340-9E80-9E105F600D57}" sibTransId="{F3A73993-3A59-461B-8077-A60FB8EB4EB4}"/>
    <dgm:cxn modelId="{DF5DDD55-6B38-44CA-8CAC-56DE65EBBF0E}" type="presOf" srcId="{067A6F45-B4CA-45E2-A1ED-3FB333DDF712}" destId="{F076672E-BBFE-4071-8DE6-FC876FA02A53}" srcOrd="0" destOrd="0" presId="urn:microsoft.com/office/officeart/2005/8/layout/vList5"/>
    <dgm:cxn modelId="{BE26BA02-B66C-4A10-BDAF-466B6A833D52}" srcId="{1FC0A910-D448-402F-B58C-E14096A6870B}" destId="{91AE8DC9-BC3B-4684-A4F1-153D8718BD01}" srcOrd="1" destOrd="0" parTransId="{EB39492A-660E-40F0-BEC3-AD6BF41948CA}" sibTransId="{F67B562B-DB0D-40DA-B7E4-B8A7C1BA5AD1}"/>
    <dgm:cxn modelId="{8872CFBF-1C43-481E-9BF7-7231097AA846}" srcId="{1FC0A910-D448-402F-B58C-E14096A6870B}" destId="{19688F32-E6B9-4AEA-94F7-622F57852862}" srcOrd="0" destOrd="0" parTransId="{24C75F2D-4946-4344-B4C2-117FACA4BFF4}" sibTransId="{31211174-D178-4074-ACFD-38D3DCE40439}"/>
    <dgm:cxn modelId="{78835F20-8C91-46D5-B3BE-F9C386F9069C}" type="presParOf" srcId="{7EBAE4A0-8DE2-4472-80D3-F14BCE199AD9}" destId="{0F3B930B-7187-4254-AB35-3622C75DE70F}" srcOrd="0" destOrd="0" presId="urn:microsoft.com/office/officeart/2005/8/layout/vList5"/>
    <dgm:cxn modelId="{70B6D3CA-E335-4C81-BB68-B8E645F769AA}" type="presParOf" srcId="{0F3B930B-7187-4254-AB35-3622C75DE70F}" destId="{0D705F62-8680-4C17-BC8C-EAC0DDD09056}" srcOrd="0" destOrd="0" presId="urn:microsoft.com/office/officeart/2005/8/layout/vList5"/>
    <dgm:cxn modelId="{D9E4C8C0-2B4B-4840-854A-8288C47401D4}" type="presParOf" srcId="{0F3B930B-7187-4254-AB35-3622C75DE70F}" destId="{8600EDCF-5C89-444E-BA2A-0FF6E908F410}" srcOrd="1" destOrd="0" presId="urn:microsoft.com/office/officeart/2005/8/layout/vList5"/>
    <dgm:cxn modelId="{AD3B2F5B-47D2-4B23-BAD9-C89C92C646AA}" type="presParOf" srcId="{7EBAE4A0-8DE2-4472-80D3-F14BCE199AD9}" destId="{4C48097C-16F7-42A9-93CF-21DBA3BC9118}" srcOrd="1" destOrd="0" presId="urn:microsoft.com/office/officeart/2005/8/layout/vList5"/>
    <dgm:cxn modelId="{B6F908AB-C6EE-40DD-9E5D-304706E91EA0}" type="presParOf" srcId="{7EBAE4A0-8DE2-4472-80D3-F14BCE199AD9}" destId="{A90AEE28-FCDB-459D-9397-5F5AA4F570A8}" srcOrd="2" destOrd="0" presId="urn:microsoft.com/office/officeart/2005/8/layout/vList5"/>
    <dgm:cxn modelId="{32589332-826A-4170-925E-8376D3C23D6C}" type="presParOf" srcId="{A90AEE28-FCDB-459D-9397-5F5AA4F570A8}" destId="{C8CC742B-03F5-4E11-8F6F-CA4655484391}" srcOrd="0" destOrd="0" presId="urn:microsoft.com/office/officeart/2005/8/layout/vList5"/>
    <dgm:cxn modelId="{BA58B9EF-0195-4365-8F9E-04F31A579B3B}" type="presParOf" srcId="{A90AEE28-FCDB-459D-9397-5F5AA4F570A8}" destId="{F076672E-BBFE-4071-8DE6-FC876FA02A5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4B9AE706-1710-4F14-93CB-31908554B4A3}" type="doc">
      <dgm:prSet loTypeId="urn:microsoft.com/office/officeart/2005/8/layout/vList3#19" loCatId="list" qsTypeId="urn:microsoft.com/office/officeart/2005/8/quickstyle/simple1" qsCatId="simple" csTypeId="urn:microsoft.com/office/officeart/2005/8/colors/accent1_2" csCatId="accent1" phldr="1"/>
      <dgm:spPr/>
    </dgm:pt>
    <dgm:pt modelId="{2EF10158-2230-45CC-84DA-849B0811E51C}">
      <dgm:prSet/>
      <dgm:spPr>
        <a:solidFill>
          <a:srgbClr val="00B050"/>
        </a:solidFill>
      </dgm:spPr>
      <dgm:t>
        <a:bodyPr/>
        <a:lstStyle/>
        <a:p>
          <a:r>
            <a:rPr lang="en-US" dirty="0" err="1" smtClean="0">
              <a:cs typeface="Times New Roman" pitchFamily="18" charset="0"/>
            </a:rPr>
            <a:t>Pemanfaatan</a:t>
          </a:r>
          <a:r>
            <a:rPr lang="en-US" dirty="0" smtClean="0">
              <a:cs typeface="Times New Roman" pitchFamily="18" charset="0"/>
            </a:rPr>
            <a:t> BKP </a:t>
          </a:r>
          <a:r>
            <a:rPr lang="en-US" dirty="0" err="1" smtClean="0">
              <a:cs typeface="Times New Roman" pitchFamily="18" charset="0"/>
            </a:rPr>
            <a:t>tidak</a:t>
          </a:r>
          <a:r>
            <a:rPr lang="en-US" dirty="0" smtClean="0">
              <a:cs typeface="Times New Roman" pitchFamily="18" charset="0"/>
            </a:rPr>
            <a:t> </a:t>
          </a:r>
          <a:r>
            <a:rPr lang="en-US" dirty="0" err="1" smtClean="0">
              <a:cs typeface="Times New Roman" pitchFamily="18" charset="0"/>
            </a:rPr>
            <a:t>berwujud</a:t>
          </a:r>
          <a:r>
            <a:rPr lang="en-US" dirty="0" smtClean="0">
              <a:cs typeface="Times New Roman" pitchFamily="18" charset="0"/>
            </a:rPr>
            <a:t> </a:t>
          </a:r>
          <a:r>
            <a:rPr lang="en-US" dirty="0" err="1" smtClean="0">
              <a:cs typeface="Times New Roman" pitchFamily="18" charset="0"/>
            </a:rPr>
            <a:t>atau</a:t>
          </a:r>
          <a:r>
            <a:rPr lang="en-US" dirty="0" smtClean="0">
              <a:cs typeface="Times New Roman" pitchFamily="18" charset="0"/>
            </a:rPr>
            <a:t>  JKP </a:t>
          </a:r>
          <a:r>
            <a:rPr lang="en-US" dirty="0" err="1" smtClean="0">
              <a:cs typeface="Times New Roman" pitchFamily="18" charset="0"/>
            </a:rPr>
            <a:t>dari</a:t>
          </a:r>
          <a:r>
            <a:rPr lang="en-US" dirty="0" smtClean="0">
              <a:cs typeface="Times New Roman" pitchFamily="18" charset="0"/>
            </a:rPr>
            <a:t> </a:t>
          </a:r>
          <a:r>
            <a:rPr lang="en-US" dirty="0" err="1" smtClean="0">
              <a:cs typeface="Times New Roman" pitchFamily="18" charset="0"/>
            </a:rPr>
            <a:t>luar</a:t>
          </a:r>
          <a:r>
            <a:rPr lang="en-US" dirty="0" smtClean="0">
              <a:cs typeface="Times New Roman" pitchFamily="18" charset="0"/>
            </a:rPr>
            <a:t> </a:t>
          </a:r>
          <a:r>
            <a:rPr lang="en-US" dirty="0" err="1" smtClean="0">
              <a:cs typeface="Times New Roman" pitchFamily="18" charset="0"/>
            </a:rPr>
            <a:t>daerah</a:t>
          </a:r>
          <a:r>
            <a:rPr lang="en-US" dirty="0" smtClean="0">
              <a:cs typeface="Times New Roman" pitchFamily="18" charset="0"/>
            </a:rPr>
            <a:t> </a:t>
          </a:r>
          <a:r>
            <a:rPr lang="en-US" dirty="0" err="1" smtClean="0">
              <a:cs typeface="Times New Roman" pitchFamily="18" charset="0"/>
            </a:rPr>
            <a:t>pabean</a:t>
          </a:r>
          <a:r>
            <a:rPr lang="en-US" dirty="0" smtClean="0">
              <a:cs typeface="Times New Roman" pitchFamily="18" charset="0"/>
            </a:rPr>
            <a:t> yang </a:t>
          </a:r>
          <a:r>
            <a:rPr lang="is-IS" dirty="0" smtClean="0">
              <a:cs typeface="Times New Roman" pitchFamily="18" charset="0"/>
            </a:rPr>
            <a:t>FP</a:t>
          </a:r>
          <a:r>
            <a:rPr lang="en-US" dirty="0" smtClean="0">
              <a:cs typeface="Times New Roman" pitchFamily="18" charset="0"/>
            </a:rPr>
            <a:t> </a:t>
          </a:r>
          <a:r>
            <a:rPr lang="en-US" dirty="0" err="1" smtClean="0">
              <a:cs typeface="Times New Roman" pitchFamily="18" charset="0"/>
            </a:rPr>
            <a:t>tidak</a:t>
          </a:r>
          <a:r>
            <a:rPr lang="en-US" dirty="0" smtClean="0">
              <a:cs typeface="Times New Roman" pitchFamily="18" charset="0"/>
            </a:rPr>
            <a:t> </a:t>
          </a:r>
          <a:r>
            <a:rPr lang="en-US" dirty="0" err="1" smtClean="0">
              <a:cs typeface="Times New Roman" pitchFamily="18" charset="0"/>
            </a:rPr>
            <a:t>memenuhi</a:t>
          </a:r>
          <a:r>
            <a:rPr lang="en-US" dirty="0" smtClean="0">
              <a:cs typeface="Times New Roman" pitchFamily="18" charset="0"/>
            </a:rPr>
            <a:t> </a:t>
          </a:r>
          <a:r>
            <a:rPr lang="en-US" dirty="0" err="1" smtClean="0">
              <a:cs typeface="Times New Roman" pitchFamily="18" charset="0"/>
            </a:rPr>
            <a:t>syarat</a:t>
          </a:r>
          <a:endParaRPr lang="en-US" dirty="0">
            <a:cs typeface="Times New Roman" pitchFamily="18" charset="0"/>
          </a:endParaRPr>
        </a:p>
      </dgm:t>
    </dgm:pt>
    <dgm:pt modelId="{B07A2BA5-8CF3-4EDA-84DA-A4437C9706F5}" type="parTrans" cxnId="{17BA86FC-7F56-46CF-BB9F-66C0BAFF6F5D}">
      <dgm:prSet/>
      <dgm:spPr/>
      <dgm:t>
        <a:bodyPr/>
        <a:lstStyle/>
        <a:p>
          <a:endParaRPr lang="en-US"/>
        </a:p>
      </dgm:t>
    </dgm:pt>
    <dgm:pt modelId="{BF793B3C-616C-47DA-A3E2-8F471A06B773}" type="sibTrans" cxnId="{17BA86FC-7F56-46CF-BB9F-66C0BAFF6F5D}">
      <dgm:prSet/>
      <dgm:spPr/>
      <dgm:t>
        <a:bodyPr/>
        <a:lstStyle/>
        <a:p>
          <a:endParaRPr lang="en-US"/>
        </a:p>
      </dgm:t>
    </dgm:pt>
    <dgm:pt modelId="{55EC9469-4272-41EB-ABDC-D015AB629404}">
      <dgm:prSet/>
      <dgm:spPr>
        <a:solidFill>
          <a:srgbClr val="92D050"/>
        </a:solidFill>
      </dgm:spPr>
      <dgm:t>
        <a:bodyPr/>
        <a:lstStyle/>
        <a:p>
          <a:r>
            <a:rPr lang="en-US" dirty="0" err="1" smtClean="0">
              <a:cs typeface="Times New Roman" pitchFamily="18" charset="0"/>
            </a:rPr>
            <a:t>Perolehan</a:t>
          </a:r>
          <a:r>
            <a:rPr lang="en-US" dirty="0" smtClean="0">
              <a:cs typeface="Times New Roman" pitchFamily="18" charset="0"/>
            </a:rPr>
            <a:t> BKP </a:t>
          </a:r>
          <a:r>
            <a:rPr lang="en-US" dirty="0" err="1" smtClean="0">
              <a:cs typeface="Times New Roman" pitchFamily="18" charset="0"/>
            </a:rPr>
            <a:t>atau</a:t>
          </a:r>
          <a:r>
            <a:rPr lang="en-US" dirty="0" smtClean="0">
              <a:cs typeface="Times New Roman" pitchFamily="18" charset="0"/>
            </a:rPr>
            <a:t> JKP yang </a:t>
          </a:r>
          <a:r>
            <a:rPr lang="en-US" dirty="0" err="1" smtClean="0">
              <a:cs typeface="Times New Roman" pitchFamily="18" charset="0"/>
            </a:rPr>
            <a:t>pajak</a:t>
          </a:r>
          <a:r>
            <a:rPr lang="en-US" dirty="0" smtClean="0">
              <a:cs typeface="Times New Roman" pitchFamily="18" charset="0"/>
            </a:rPr>
            <a:t> </a:t>
          </a:r>
          <a:r>
            <a:rPr lang="en-US" dirty="0" err="1" smtClean="0">
              <a:cs typeface="Times New Roman" pitchFamily="18" charset="0"/>
            </a:rPr>
            <a:t>masukannya</a:t>
          </a:r>
          <a:r>
            <a:rPr lang="en-US" dirty="0" smtClean="0">
              <a:cs typeface="Times New Roman" pitchFamily="18" charset="0"/>
            </a:rPr>
            <a:t> </a:t>
          </a:r>
          <a:r>
            <a:rPr lang="en-US" dirty="0" err="1" smtClean="0">
              <a:cs typeface="Times New Roman" pitchFamily="18" charset="0"/>
            </a:rPr>
            <a:t>ditagih</a:t>
          </a:r>
          <a:r>
            <a:rPr lang="en-US" dirty="0" smtClean="0">
              <a:cs typeface="Times New Roman" pitchFamily="18" charset="0"/>
            </a:rPr>
            <a:t> </a:t>
          </a:r>
          <a:r>
            <a:rPr lang="en-US" dirty="0" err="1" smtClean="0">
              <a:cs typeface="Times New Roman" pitchFamily="18" charset="0"/>
            </a:rPr>
            <a:t>dengan</a:t>
          </a:r>
          <a:r>
            <a:rPr lang="en-US" dirty="0" smtClean="0">
              <a:cs typeface="Times New Roman" pitchFamily="18" charset="0"/>
            </a:rPr>
            <a:t> </a:t>
          </a:r>
          <a:r>
            <a:rPr lang="en-US" dirty="0" err="1" smtClean="0">
              <a:cs typeface="Times New Roman" pitchFamily="18" charset="0"/>
            </a:rPr>
            <a:t>penerbitan</a:t>
          </a:r>
          <a:r>
            <a:rPr lang="en-US" dirty="0" smtClean="0">
              <a:cs typeface="Times New Roman" pitchFamily="18" charset="0"/>
            </a:rPr>
            <a:t> </a:t>
          </a:r>
          <a:r>
            <a:rPr lang="en-US" dirty="0" err="1" smtClean="0">
              <a:cs typeface="Times New Roman" pitchFamily="18" charset="0"/>
            </a:rPr>
            <a:t>ketetapan</a:t>
          </a:r>
          <a:r>
            <a:rPr lang="en-US" dirty="0" smtClean="0">
              <a:cs typeface="Times New Roman" pitchFamily="18" charset="0"/>
            </a:rPr>
            <a:t> </a:t>
          </a:r>
          <a:r>
            <a:rPr lang="en-US" dirty="0" err="1" smtClean="0">
              <a:cs typeface="Times New Roman" pitchFamily="18" charset="0"/>
            </a:rPr>
            <a:t>pajak</a:t>
          </a:r>
          <a:endParaRPr lang="en-US" dirty="0">
            <a:cs typeface="Times New Roman" pitchFamily="18" charset="0"/>
          </a:endParaRPr>
        </a:p>
      </dgm:t>
    </dgm:pt>
    <dgm:pt modelId="{799843F1-C19E-4130-A0A3-0C4B73F38B6C}" type="parTrans" cxnId="{DD128F8C-8296-47E0-8690-4168381EC3F4}">
      <dgm:prSet/>
      <dgm:spPr/>
      <dgm:t>
        <a:bodyPr/>
        <a:lstStyle/>
        <a:p>
          <a:endParaRPr lang="en-US"/>
        </a:p>
      </dgm:t>
    </dgm:pt>
    <dgm:pt modelId="{D4539CDA-875A-4214-9E20-E776C270EA7E}" type="sibTrans" cxnId="{DD128F8C-8296-47E0-8690-4168381EC3F4}">
      <dgm:prSet/>
      <dgm:spPr/>
      <dgm:t>
        <a:bodyPr/>
        <a:lstStyle/>
        <a:p>
          <a:endParaRPr lang="en-US"/>
        </a:p>
      </dgm:t>
    </dgm:pt>
    <dgm:pt modelId="{D7A47AF0-037B-4176-AAFF-FBF48137F732}">
      <dgm:prSet/>
      <dgm:spPr>
        <a:solidFill>
          <a:srgbClr val="00B0F0"/>
        </a:solidFill>
      </dgm:spPr>
      <dgm:t>
        <a:bodyPr/>
        <a:lstStyle/>
        <a:p>
          <a:r>
            <a:rPr lang="en-US" smtClean="0">
              <a:cs typeface="Times New Roman" pitchFamily="18" charset="0"/>
            </a:rPr>
            <a:t>Perolehan BKP atau JKP yang pajak masukannya tidak dilaporkan dalam SPT masa PPN yang ditemukan pada saat pemeriksaan</a:t>
          </a:r>
          <a:endParaRPr lang="en-US"/>
        </a:p>
      </dgm:t>
    </dgm:pt>
    <dgm:pt modelId="{D8EC7D51-5BF5-486B-99D1-F84939BF53EB}" type="parTrans" cxnId="{55DB47FE-55EA-4D09-81DD-AD246AB24917}">
      <dgm:prSet/>
      <dgm:spPr/>
      <dgm:t>
        <a:bodyPr/>
        <a:lstStyle/>
        <a:p>
          <a:endParaRPr lang="en-US"/>
        </a:p>
      </dgm:t>
    </dgm:pt>
    <dgm:pt modelId="{714A4755-6DA4-4106-9EB2-A414180AA126}" type="sibTrans" cxnId="{55DB47FE-55EA-4D09-81DD-AD246AB24917}">
      <dgm:prSet/>
      <dgm:spPr/>
      <dgm:t>
        <a:bodyPr/>
        <a:lstStyle/>
        <a:p>
          <a:endParaRPr lang="en-US"/>
        </a:p>
      </dgm:t>
    </dgm:pt>
    <dgm:pt modelId="{E4927F7C-8F8A-4754-9A31-D82B78606B0B}" type="pres">
      <dgm:prSet presAssocID="{4B9AE706-1710-4F14-93CB-31908554B4A3}" presName="linearFlow" presStyleCnt="0">
        <dgm:presLayoutVars>
          <dgm:dir/>
          <dgm:resizeHandles val="exact"/>
        </dgm:presLayoutVars>
      </dgm:prSet>
      <dgm:spPr/>
    </dgm:pt>
    <dgm:pt modelId="{143297A2-0903-48AD-B9F6-A85897BF5784}" type="pres">
      <dgm:prSet presAssocID="{2EF10158-2230-45CC-84DA-849B0811E51C}" presName="composite" presStyleCnt="0"/>
      <dgm:spPr/>
    </dgm:pt>
    <dgm:pt modelId="{02B0ECFF-53C9-43FE-9409-D2A1C929B554}" type="pres">
      <dgm:prSet presAssocID="{2EF10158-2230-45CC-84DA-849B0811E51C}" presName="imgShp" presStyleLbl="fgImgPlace1" presStyleIdx="0" presStyleCnt="3"/>
      <dgm:spPr/>
    </dgm:pt>
    <dgm:pt modelId="{A91C7947-3493-44A9-B52C-D7622BD2AB5F}" type="pres">
      <dgm:prSet presAssocID="{2EF10158-2230-45CC-84DA-849B0811E51C}" presName="txShp" presStyleLbl="node1" presStyleIdx="0" presStyleCnt="3">
        <dgm:presLayoutVars>
          <dgm:bulletEnabled val="1"/>
        </dgm:presLayoutVars>
      </dgm:prSet>
      <dgm:spPr/>
      <dgm:t>
        <a:bodyPr/>
        <a:lstStyle/>
        <a:p>
          <a:endParaRPr lang="en-US"/>
        </a:p>
      </dgm:t>
    </dgm:pt>
    <dgm:pt modelId="{B71948A9-82DD-4A1A-B459-17E4C893B7CE}" type="pres">
      <dgm:prSet presAssocID="{BF793B3C-616C-47DA-A3E2-8F471A06B773}" presName="spacing" presStyleCnt="0"/>
      <dgm:spPr/>
    </dgm:pt>
    <dgm:pt modelId="{5FCAECA3-E3AA-4542-9F01-1D8052E3463F}" type="pres">
      <dgm:prSet presAssocID="{55EC9469-4272-41EB-ABDC-D015AB629404}" presName="composite" presStyleCnt="0"/>
      <dgm:spPr/>
    </dgm:pt>
    <dgm:pt modelId="{0891D669-3327-4691-A90D-9D3F09C1BF00}" type="pres">
      <dgm:prSet presAssocID="{55EC9469-4272-41EB-ABDC-D015AB629404}" presName="imgShp" presStyleLbl="fgImgPlace1" presStyleIdx="1" presStyleCnt="3"/>
      <dgm:spPr/>
    </dgm:pt>
    <dgm:pt modelId="{CA4EA61E-84E0-4B58-8529-039E7964A98C}" type="pres">
      <dgm:prSet presAssocID="{55EC9469-4272-41EB-ABDC-D015AB629404}" presName="txShp" presStyleLbl="node1" presStyleIdx="1" presStyleCnt="3">
        <dgm:presLayoutVars>
          <dgm:bulletEnabled val="1"/>
        </dgm:presLayoutVars>
      </dgm:prSet>
      <dgm:spPr/>
      <dgm:t>
        <a:bodyPr/>
        <a:lstStyle/>
        <a:p>
          <a:endParaRPr lang="en-US"/>
        </a:p>
      </dgm:t>
    </dgm:pt>
    <dgm:pt modelId="{80A37E88-7082-4EAA-B283-CDC6311E0C3E}" type="pres">
      <dgm:prSet presAssocID="{D4539CDA-875A-4214-9E20-E776C270EA7E}" presName="spacing" presStyleCnt="0"/>
      <dgm:spPr/>
    </dgm:pt>
    <dgm:pt modelId="{DEA65945-25D8-43A1-B8EB-257FCDE23332}" type="pres">
      <dgm:prSet presAssocID="{D7A47AF0-037B-4176-AAFF-FBF48137F732}" presName="composite" presStyleCnt="0"/>
      <dgm:spPr/>
    </dgm:pt>
    <dgm:pt modelId="{EB68BADA-B5F4-4921-8ED4-28BCC8EAA9D1}" type="pres">
      <dgm:prSet presAssocID="{D7A47AF0-037B-4176-AAFF-FBF48137F732}" presName="imgShp" presStyleLbl="fgImgPlace1" presStyleIdx="2" presStyleCnt="3"/>
      <dgm:spPr/>
    </dgm:pt>
    <dgm:pt modelId="{ABF79497-9EBF-407A-8A2C-56ABC2C754F7}" type="pres">
      <dgm:prSet presAssocID="{D7A47AF0-037B-4176-AAFF-FBF48137F732}" presName="txShp" presStyleLbl="node1" presStyleIdx="2" presStyleCnt="3">
        <dgm:presLayoutVars>
          <dgm:bulletEnabled val="1"/>
        </dgm:presLayoutVars>
      </dgm:prSet>
      <dgm:spPr/>
      <dgm:t>
        <a:bodyPr/>
        <a:lstStyle/>
        <a:p>
          <a:endParaRPr lang="en-US"/>
        </a:p>
      </dgm:t>
    </dgm:pt>
  </dgm:ptLst>
  <dgm:cxnLst>
    <dgm:cxn modelId="{8329B1D3-8CF9-41E5-9361-5E19CF6785FA}" type="presOf" srcId="{2EF10158-2230-45CC-84DA-849B0811E51C}" destId="{A91C7947-3493-44A9-B52C-D7622BD2AB5F}" srcOrd="0" destOrd="0" presId="urn:microsoft.com/office/officeart/2005/8/layout/vList3#19"/>
    <dgm:cxn modelId="{DD128F8C-8296-47E0-8690-4168381EC3F4}" srcId="{4B9AE706-1710-4F14-93CB-31908554B4A3}" destId="{55EC9469-4272-41EB-ABDC-D015AB629404}" srcOrd="1" destOrd="0" parTransId="{799843F1-C19E-4130-A0A3-0C4B73F38B6C}" sibTransId="{D4539CDA-875A-4214-9E20-E776C270EA7E}"/>
    <dgm:cxn modelId="{55DB47FE-55EA-4D09-81DD-AD246AB24917}" srcId="{4B9AE706-1710-4F14-93CB-31908554B4A3}" destId="{D7A47AF0-037B-4176-AAFF-FBF48137F732}" srcOrd="2" destOrd="0" parTransId="{D8EC7D51-5BF5-486B-99D1-F84939BF53EB}" sibTransId="{714A4755-6DA4-4106-9EB2-A414180AA126}"/>
    <dgm:cxn modelId="{64182EF6-C8A9-4580-804A-C5FFD0B3BC8A}" type="presOf" srcId="{4B9AE706-1710-4F14-93CB-31908554B4A3}" destId="{E4927F7C-8F8A-4754-9A31-D82B78606B0B}" srcOrd="0" destOrd="0" presId="urn:microsoft.com/office/officeart/2005/8/layout/vList3#19"/>
    <dgm:cxn modelId="{C2B956DE-640E-4954-AA85-62C9A696D258}" type="presOf" srcId="{D7A47AF0-037B-4176-AAFF-FBF48137F732}" destId="{ABF79497-9EBF-407A-8A2C-56ABC2C754F7}" srcOrd="0" destOrd="0" presId="urn:microsoft.com/office/officeart/2005/8/layout/vList3#19"/>
    <dgm:cxn modelId="{17BA86FC-7F56-46CF-BB9F-66C0BAFF6F5D}" srcId="{4B9AE706-1710-4F14-93CB-31908554B4A3}" destId="{2EF10158-2230-45CC-84DA-849B0811E51C}" srcOrd="0" destOrd="0" parTransId="{B07A2BA5-8CF3-4EDA-84DA-A4437C9706F5}" sibTransId="{BF793B3C-616C-47DA-A3E2-8F471A06B773}"/>
    <dgm:cxn modelId="{4B07C96E-04FC-4004-88BB-8CB91775F1B4}" type="presOf" srcId="{55EC9469-4272-41EB-ABDC-D015AB629404}" destId="{CA4EA61E-84E0-4B58-8529-039E7964A98C}" srcOrd="0" destOrd="0" presId="urn:microsoft.com/office/officeart/2005/8/layout/vList3#19"/>
    <dgm:cxn modelId="{8344A621-68CD-49F7-9373-8557D0ABA110}" type="presParOf" srcId="{E4927F7C-8F8A-4754-9A31-D82B78606B0B}" destId="{143297A2-0903-48AD-B9F6-A85897BF5784}" srcOrd="0" destOrd="0" presId="urn:microsoft.com/office/officeart/2005/8/layout/vList3#19"/>
    <dgm:cxn modelId="{DE70D269-0938-4055-9E1A-7DA0E330FF66}" type="presParOf" srcId="{143297A2-0903-48AD-B9F6-A85897BF5784}" destId="{02B0ECFF-53C9-43FE-9409-D2A1C929B554}" srcOrd="0" destOrd="0" presId="urn:microsoft.com/office/officeart/2005/8/layout/vList3#19"/>
    <dgm:cxn modelId="{955EB269-943D-4635-8437-4F0C5767B194}" type="presParOf" srcId="{143297A2-0903-48AD-B9F6-A85897BF5784}" destId="{A91C7947-3493-44A9-B52C-D7622BD2AB5F}" srcOrd="1" destOrd="0" presId="urn:microsoft.com/office/officeart/2005/8/layout/vList3#19"/>
    <dgm:cxn modelId="{5ACDF890-A04B-4E60-97D4-A7486A2D270C}" type="presParOf" srcId="{E4927F7C-8F8A-4754-9A31-D82B78606B0B}" destId="{B71948A9-82DD-4A1A-B459-17E4C893B7CE}" srcOrd="1" destOrd="0" presId="urn:microsoft.com/office/officeart/2005/8/layout/vList3#19"/>
    <dgm:cxn modelId="{2B88AB6D-FA79-43C4-AFC5-7787D888A6C3}" type="presParOf" srcId="{E4927F7C-8F8A-4754-9A31-D82B78606B0B}" destId="{5FCAECA3-E3AA-4542-9F01-1D8052E3463F}" srcOrd="2" destOrd="0" presId="urn:microsoft.com/office/officeart/2005/8/layout/vList3#19"/>
    <dgm:cxn modelId="{B1C8C60B-527D-48EA-B25F-A1EC92FD3001}" type="presParOf" srcId="{5FCAECA3-E3AA-4542-9F01-1D8052E3463F}" destId="{0891D669-3327-4691-A90D-9D3F09C1BF00}" srcOrd="0" destOrd="0" presId="urn:microsoft.com/office/officeart/2005/8/layout/vList3#19"/>
    <dgm:cxn modelId="{DA18381E-3B4A-407C-872B-A29ED4B7E302}" type="presParOf" srcId="{5FCAECA3-E3AA-4542-9F01-1D8052E3463F}" destId="{CA4EA61E-84E0-4B58-8529-039E7964A98C}" srcOrd="1" destOrd="0" presId="urn:microsoft.com/office/officeart/2005/8/layout/vList3#19"/>
    <dgm:cxn modelId="{7B6D75F4-6E22-431A-915C-A134AAAE5CBE}" type="presParOf" srcId="{E4927F7C-8F8A-4754-9A31-D82B78606B0B}" destId="{80A37E88-7082-4EAA-B283-CDC6311E0C3E}" srcOrd="3" destOrd="0" presId="urn:microsoft.com/office/officeart/2005/8/layout/vList3#19"/>
    <dgm:cxn modelId="{0DA49F98-66B4-48D0-BF95-63D72F21EB1E}" type="presParOf" srcId="{E4927F7C-8F8A-4754-9A31-D82B78606B0B}" destId="{DEA65945-25D8-43A1-B8EB-257FCDE23332}" srcOrd="4" destOrd="0" presId="urn:microsoft.com/office/officeart/2005/8/layout/vList3#19"/>
    <dgm:cxn modelId="{B2D2D2CF-B706-4650-95F8-52065FF61612}" type="presParOf" srcId="{DEA65945-25D8-43A1-B8EB-257FCDE23332}" destId="{EB68BADA-B5F4-4921-8ED4-28BCC8EAA9D1}" srcOrd="0" destOrd="0" presId="urn:microsoft.com/office/officeart/2005/8/layout/vList3#19"/>
    <dgm:cxn modelId="{A4497B71-E345-4BDF-90B9-527A9EF60341}" type="presParOf" srcId="{DEA65945-25D8-43A1-B8EB-257FCDE23332}" destId="{ABF79497-9EBF-407A-8A2C-56ABC2C754F7}" srcOrd="1" destOrd="0" presId="urn:microsoft.com/office/officeart/2005/8/layout/vList3#1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A7534814-E783-4335-82DA-64B2AEB21867}"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FB46CDCA-2B9F-4A34-95B3-FC2800395A57}">
      <dgm:prSet phldrT="[Text]"/>
      <dgm:spPr>
        <a:solidFill>
          <a:srgbClr val="92D050"/>
        </a:solidFill>
      </dgm:spPr>
      <dgm:t>
        <a:bodyPr/>
        <a:lstStyle/>
        <a:p>
          <a:r>
            <a:rPr lang="en-US" dirty="0" err="1" smtClean="0">
              <a:cs typeface="Times New Roman" pitchFamily="18" charset="0"/>
            </a:rPr>
            <a:t>Pajak</a:t>
          </a:r>
          <a:r>
            <a:rPr lang="en-US" dirty="0" smtClean="0">
              <a:cs typeface="Times New Roman" pitchFamily="18" charset="0"/>
            </a:rPr>
            <a:t> </a:t>
          </a:r>
          <a:r>
            <a:rPr lang="en-US" dirty="0" err="1" smtClean="0">
              <a:cs typeface="Times New Roman" pitchFamily="18" charset="0"/>
            </a:rPr>
            <a:t>Pertambahan</a:t>
          </a:r>
          <a:r>
            <a:rPr lang="en-US" dirty="0" smtClean="0">
              <a:cs typeface="Times New Roman" pitchFamily="18" charset="0"/>
            </a:rPr>
            <a:t> </a:t>
          </a:r>
          <a:r>
            <a:rPr lang="en-US" dirty="0" err="1" smtClean="0">
              <a:cs typeface="Times New Roman" pitchFamily="18" charset="0"/>
            </a:rPr>
            <a:t>Nilai</a:t>
          </a:r>
          <a:r>
            <a:rPr lang="en-US" dirty="0" smtClean="0">
              <a:cs typeface="Times New Roman" pitchFamily="18" charset="0"/>
            </a:rPr>
            <a:t> yang </a:t>
          </a:r>
          <a:r>
            <a:rPr lang="en-US" dirty="0" err="1" smtClean="0">
              <a:cs typeface="Times New Roman" pitchFamily="18" charset="0"/>
            </a:rPr>
            <a:t>dipungut</a:t>
          </a:r>
          <a:r>
            <a:rPr lang="en-US" dirty="0" smtClean="0">
              <a:cs typeface="Times New Roman" pitchFamily="18" charset="0"/>
            </a:rPr>
            <a:t>  </a:t>
          </a:r>
          <a:r>
            <a:rPr lang="en-US" dirty="0" err="1" smtClean="0">
              <a:cs typeface="Times New Roman" pitchFamily="18" charset="0"/>
            </a:rPr>
            <a:t>oleh</a:t>
          </a:r>
          <a:r>
            <a:rPr lang="en-US" dirty="0" smtClean="0">
              <a:cs typeface="Times New Roman" pitchFamily="18" charset="0"/>
            </a:rPr>
            <a:t>  </a:t>
          </a:r>
          <a:r>
            <a:rPr lang="en-US" dirty="0" err="1" smtClean="0">
              <a:cs typeface="Times New Roman" pitchFamily="18" charset="0"/>
            </a:rPr>
            <a:t>Pengusaha</a:t>
          </a:r>
          <a:r>
            <a:rPr lang="en-US" dirty="0" smtClean="0">
              <a:cs typeface="Times New Roman" pitchFamily="18" charset="0"/>
            </a:rPr>
            <a:t> </a:t>
          </a:r>
          <a:r>
            <a:rPr lang="en-US" dirty="0" err="1" smtClean="0">
              <a:cs typeface="Times New Roman" pitchFamily="18" charset="0"/>
            </a:rPr>
            <a:t>Kena</a:t>
          </a:r>
          <a:r>
            <a:rPr lang="en-US" dirty="0" smtClean="0">
              <a:cs typeface="Times New Roman" pitchFamily="18" charset="0"/>
            </a:rPr>
            <a:t>  </a:t>
          </a:r>
          <a:r>
            <a:rPr lang="en-US" dirty="0" err="1" smtClean="0">
              <a:cs typeface="Times New Roman" pitchFamily="18" charset="0"/>
            </a:rPr>
            <a:t>Pajak</a:t>
          </a:r>
          <a:endParaRPr lang="en-US" dirty="0"/>
        </a:p>
      </dgm:t>
    </dgm:pt>
    <dgm:pt modelId="{5B1BF4B5-1470-4508-A053-760922BEE857}" type="parTrans" cxnId="{16AF8FEB-B32A-4921-8B44-688F6C8F856B}">
      <dgm:prSet/>
      <dgm:spPr/>
      <dgm:t>
        <a:bodyPr/>
        <a:lstStyle/>
        <a:p>
          <a:endParaRPr lang="en-US"/>
        </a:p>
      </dgm:t>
    </dgm:pt>
    <dgm:pt modelId="{76B7038B-8E03-4553-AB92-62E352B9320D}" type="sibTrans" cxnId="{16AF8FEB-B32A-4921-8B44-688F6C8F856B}">
      <dgm:prSet/>
      <dgm:spPr/>
      <dgm:t>
        <a:bodyPr/>
        <a:lstStyle/>
        <a:p>
          <a:endParaRPr lang="en-US"/>
        </a:p>
      </dgm:t>
    </dgm:pt>
    <dgm:pt modelId="{835F32A0-B37C-488C-B91C-4F7B1D185A89}">
      <dgm:prSet phldrT="[Text]" custT="1"/>
      <dgm:spPr>
        <a:solidFill>
          <a:srgbClr val="FFC000">
            <a:alpha val="90000"/>
          </a:srgbClr>
        </a:solidFill>
      </dgm:spPr>
      <dgm:t>
        <a:bodyPr/>
        <a:lstStyle/>
        <a:p>
          <a:r>
            <a:rPr lang="en-US" sz="2000" dirty="0" err="1" smtClean="0">
              <a:cs typeface="Times New Roman" pitchFamily="18" charset="0"/>
            </a:rPr>
            <a:t>Penyerahan</a:t>
          </a:r>
          <a:r>
            <a:rPr lang="en-US" sz="2000" dirty="0" smtClean="0">
              <a:cs typeface="Times New Roman" pitchFamily="18" charset="0"/>
            </a:rPr>
            <a:t> </a:t>
          </a:r>
          <a:r>
            <a:rPr lang="en-US" sz="2000" dirty="0" err="1" smtClean="0">
              <a:cs typeface="Times New Roman" pitchFamily="18" charset="0"/>
            </a:rPr>
            <a:t>Barang</a:t>
          </a:r>
          <a:r>
            <a:rPr lang="en-US" sz="2000" dirty="0" smtClean="0">
              <a:cs typeface="Times New Roman" pitchFamily="18" charset="0"/>
            </a:rPr>
            <a:t> </a:t>
          </a:r>
          <a:r>
            <a:rPr lang="en-US" sz="2000" dirty="0" err="1" smtClean="0">
              <a:cs typeface="Times New Roman" pitchFamily="18" charset="0"/>
            </a:rPr>
            <a:t>Kena</a:t>
          </a:r>
          <a:r>
            <a:rPr lang="en-US" sz="2000" dirty="0" smtClean="0">
              <a:cs typeface="Times New Roman" pitchFamily="18" charset="0"/>
            </a:rPr>
            <a:t> </a:t>
          </a:r>
          <a:r>
            <a:rPr lang="en-US" sz="2000" dirty="0" err="1" smtClean="0">
              <a:cs typeface="Times New Roman" pitchFamily="18" charset="0"/>
            </a:rPr>
            <a:t>Pajak</a:t>
          </a:r>
          <a:endParaRPr lang="en-US" sz="2000" dirty="0"/>
        </a:p>
      </dgm:t>
    </dgm:pt>
    <dgm:pt modelId="{0CBF5C0E-2ABD-4A3F-91E7-B235347192AC}" type="parTrans" cxnId="{26FA791C-E445-4E2A-9C1E-18AF457041D9}">
      <dgm:prSet/>
      <dgm:spPr/>
      <dgm:t>
        <a:bodyPr/>
        <a:lstStyle/>
        <a:p>
          <a:endParaRPr lang="en-US"/>
        </a:p>
      </dgm:t>
    </dgm:pt>
    <dgm:pt modelId="{C0513447-6A86-4BF1-87A5-77091E219258}" type="sibTrans" cxnId="{26FA791C-E445-4E2A-9C1E-18AF457041D9}">
      <dgm:prSet/>
      <dgm:spPr/>
      <dgm:t>
        <a:bodyPr/>
        <a:lstStyle/>
        <a:p>
          <a:endParaRPr lang="en-US"/>
        </a:p>
      </dgm:t>
    </dgm:pt>
    <dgm:pt modelId="{CDF54DF1-4D47-4BD2-83A4-321A67E5A627}">
      <dgm:prSet phldrT="[Text]" custT="1"/>
      <dgm:spPr>
        <a:solidFill>
          <a:srgbClr val="00B0F0">
            <a:alpha val="90000"/>
          </a:srgbClr>
        </a:solidFill>
      </dgm:spPr>
      <dgm:t>
        <a:bodyPr/>
        <a:lstStyle/>
        <a:p>
          <a:r>
            <a:rPr lang="en-US" sz="2000" dirty="0" err="1" smtClean="0">
              <a:cs typeface="Times New Roman" pitchFamily="18" charset="0"/>
            </a:rPr>
            <a:t>Penyerahan</a:t>
          </a:r>
          <a:r>
            <a:rPr lang="en-US" sz="2000" dirty="0" smtClean="0">
              <a:cs typeface="Times New Roman" pitchFamily="18" charset="0"/>
            </a:rPr>
            <a:t>  </a:t>
          </a:r>
          <a:r>
            <a:rPr lang="en-US" sz="2000" dirty="0" err="1" smtClean="0">
              <a:cs typeface="Times New Roman" pitchFamily="18" charset="0"/>
            </a:rPr>
            <a:t>Jasa</a:t>
          </a:r>
          <a:r>
            <a:rPr lang="en-US" sz="2000" dirty="0" smtClean="0">
              <a:cs typeface="Times New Roman" pitchFamily="18" charset="0"/>
            </a:rPr>
            <a:t>  </a:t>
          </a:r>
          <a:r>
            <a:rPr lang="en-US" sz="2000" dirty="0" err="1" smtClean="0">
              <a:cs typeface="Times New Roman" pitchFamily="18" charset="0"/>
            </a:rPr>
            <a:t>Kena</a:t>
          </a:r>
          <a:r>
            <a:rPr lang="en-US" sz="2000" dirty="0" smtClean="0">
              <a:cs typeface="Times New Roman" pitchFamily="18" charset="0"/>
            </a:rPr>
            <a:t> </a:t>
          </a:r>
          <a:r>
            <a:rPr lang="en-US" sz="2000" dirty="0" err="1" smtClean="0">
              <a:cs typeface="Times New Roman" pitchFamily="18" charset="0"/>
            </a:rPr>
            <a:t>Pajak</a:t>
          </a:r>
          <a:endParaRPr lang="en-US" sz="2000" dirty="0"/>
        </a:p>
      </dgm:t>
    </dgm:pt>
    <dgm:pt modelId="{7C62CC75-8447-4252-A29A-94CC341E67F3}" type="parTrans" cxnId="{1D874DC1-8500-424F-9BF0-AF1F33F6B293}">
      <dgm:prSet/>
      <dgm:spPr/>
      <dgm:t>
        <a:bodyPr/>
        <a:lstStyle/>
        <a:p>
          <a:endParaRPr lang="en-US"/>
        </a:p>
      </dgm:t>
    </dgm:pt>
    <dgm:pt modelId="{3E0E4A01-38D1-4BBF-BF8E-C73179109C49}" type="sibTrans" cxnId="{1D874DC1-8500-424F-9BF0-AF1F33F6B293}">
      <dgm:prSet/>
      <dgm:spPr/>
      <dgm:t>
        <a:bodyPr/>
        <a:lstStyle/>
        <a:p>
          <a:endParaRPr lang="en-US"/>
        </a:p>
      </dgm:t>
    </dgm:pt>
    <dgm:pt modelId="{4CF29B0D-F3C9-496B-A913-B086DC2A6CEB}" type="pres">
      <dgm:prSet presAssocID="{A7534814-E783-4335-82DA-64B2AEB21867}" presName="diagram" presStyleCnt="0">
        <dgm:presLayoutVars>
          <dgm:chPref val="1"/>
          <dgm:dir/>
          <dgm:animOne val="branch"/>
          <dgm:animLvl val="lvl"/>
          <dgm:resizeHandles/>
        </dgm:presLayoutVars>
      </dgm:prSet>
      <dgm:spPr/>
      <dgm:t>
        <a:bodyPr/>
        <a:lstStyle/>
        <a:p>
          <a:endParaRPr lang="en-US"/>
        </a:p>
      </dgm:t>
    </dgm:pt>
    <dgm:pt modelId="{09587CE2-1404-4833-88F1-B227151691D8}" type="pres">
      <dgm:prSet presAssocID="{FB46CDCA-2B9F-4A34-95B3-FC2800395A57}" presName="root" presStyleCnt="0"/>
      <dgm:spPr/>
    </dgm:pt>
    <dgm:pt modelId="{3295F215-6E39-421B-A285-2AC4C58751BE}" type="pres">
      <dgm:prSet presAssocID="{FB46CDCA-2B9F-4A34-95B3-FC2800395A57}" presName="rootComposite" presStyleCnt="0"/>
      <dgm:spPr/>
    </dgm:pt>
    <dgm:pt modelId="{407A3F38-6649-4EF1-BF89-91BA5362D738}" type="pres">
      <dgm:prSet presAssocID="{FB46CDCA-2B9F-4A34-95B3-FC2800395A57}" presName="rootText" presStyleLbl="node1" presStyleIdx="0" presStyleCnt="1" custScaleX="686848" custScaleY="171069" custLinFactNeighborX="-200" custLinFactNeighborY="-56729"/>
      <dgm:spPr/>
      <dgm:t>
        <a:bodyPr/>
        <a:lstStyle/>
        <a:p>
          <a:endParaRPr lang="en-US"/>
        </a:p>
      </dgm:t>
    </dgm:pt>
    <dgm:pt modelId="{268C8CA3-515B-425E-893F-B66BFBB8EDCA}" type="pres">
      <dgm:prSet presAssocID="{FB46CDCA-2B9F-4A34-95B3-FC2800395A57}" presName="rootConnector" presStyleLbl="node1" presStyleIdx="0" presStyleCnt="1"/>
      <dgm:spPr/>
      <dgm:t>
        <a:bodyPr/>
        <a:lstStyle/>
        <a:p>
          <a:endParaRPr lang="en-US"/>
        </a:p>
      </dgm:t>
    </dgm:pt>
    <dgm:pt modelId="{3B9E1D63-3E68-4A35-A2E1-BA7C4B713D9B}" type="pres">
      <dgm:prSet presAssocID="{FB46CDCA-2B9F-4A34-95B3-FC2800395A57}" presName="childShape" presStyleCnt="0"/>
      <dgm:spPr/>
    </dgm:pt>
    <dgm:pt modelId="{622A21DA-85F2-4C59-AA68-95A666BC71BC}" type="pres">
      <dgm:prSet presAssocID="{0CBF5C0E-2ABD-4A3F-91E7-B235347192AC}" presName="Name13" presStyleLbl="parChTrans1D2" presStyleIdx="0" presStyleCnt="2"/>
      <dgm:spPr/>
      <dgm:t>
        <a:bodyPr/>
        <a:lstStyle/>
        <a:p>
          <a:endParaRPr lang="en-US"/>
        </a:p>
      </dgm:t>
    </dgm:pt>
    <dgm:pt modelId="{BDFF338B-883F-4F48-AEC4-D547135B79C8}" type="pres">
      <dgm:prSet presAssocID="{835F32A0-B37C-488C-B91C-4F7B1D185A89}" presName="childText" presStyleLbl="bgAcc1" presStyleIdx="0" presStyleCnt="2" custScaleX="603937">
        <dgm:presLayoutVars>
          <dgm:bulletEnabled val="1"/>
        </dgm:presLayoutVars>
      </dgm:prSet>
      <dgm:spPr/>
      <dgm:t>
        <a:bodyPr/>
        <a:lstStyle/>
        <a:p>
          <a:endParaRPr lang="en-US"/>
        </a:p>
      </dgm:t>
    </dgm:pt>
    <dgm:pt modelId="{B4604934-5F8B-4EF9-B26E-5421B6F1E9C2}" type="pres">
      <dgm:prSet presAssocID="{7C62CC75-8447-4252-A29A-94CC341E67F3}" presName="Name13" presStyleLbl="parChTrans1D2" presStyleIdx="1" presStyleCnt="2"/>
      <dgm:spPr/>
      <dgm:t>
        <a:bodyPr/>
        <a:lstStyle/>
        <a:p>
          <a:endParaRPr lang="en-US"/>
        </a:p>
      </dgm:t>
    </dgm:pt>
    <dgm:pt modelId="{27E00AE1-DDF0-4AF7-A890-38D906FC6BAC}" type="pres">
      <dgm:prSet presAssocID="{CDF54DF1-4D47-4BD2-83A4-321A67E5A627}" presName="childText" presStyleLbl="bgAcc1" presStyleIdx="1" presStyleCnt="2" custScaleX="601779">
        <dgm:presLayoutVars>
          <dgm:bulletEnabled val="1"/>
        </dgm:presLayoutVars>
      </dgm:prSet>
      <dgm:spPr/>
      <dgm:t>
        <a:bodyPr/>
        <a:lstStyle/>
        <a:p>
          <a:endParaRPr lang="en-US"/>
        </a:p>
      </dgm:t>
    </dgm:pt>
  </dgm:ptLst>
  <dgm:cxnLst>
    <dgm:cxn modelId="{16AF8FEB-B32A-4921-8B44-688F6C8F856B}" srcId="{A7534814-E783-4335-82DA-64B2AEB21867}" destId="{FB46CDCA-2B9F-4A34-95B3-FC2800395A57}" srcOrd="0" destOrd="0" parTransId="{5B1BF4B5-1470-4508-A053-760922BEE857}" sibTransId="{76B7038B-8E03-4553-AB92-62E352B9320D}"/>
    <dgm:cxn modelId="{1D874DC1-8500-424F-9BF0-AF1F33F6B293}" srcId="{FB46CDCA-2B9F-4A34-95B3-FC2800395A57}" destId="{CDF54DF1-4D47-4BD2-83A4-321A67E5A627}" srcOrd="1" destOrd="0" parTransId="{7C62CC75-8447-4252-A29A-94CC341E67F3}" sibTransId="{3E0E4A01-38D1-4BBF-BF8E-C73179109C49}"/>
    <dgm:cxn modelId="{8EB8E254-772A-4530-9697-3395DA8CC789}" type="presOf" srcId="{FB46CDCA-2B9F-4A34-95B3-FC2800395A57}" destId="{268C8CA3-515B-425E-893F-B66BFBB8EDCA}" srcOrd="1" destOrd="0" presId="urn:microsoft.com/office/officeart/2005/8/layout/hierarchy3"/>
    <dgm:cxn modelId="{26FA791C-E445-4E2A-9C1E-18AF457041D9}" srcId="{FB46CDCA-2B9F-4A34-95B3-FC2800395A57}" destId="{835F32A0-B37C-488C-B91C-4F7B1D185A89}" srcOrd="0" destOrd="0" parTransId="{0CBF5C0E-2ABD-4A3F-91E7-B235347192AC}" sibTransId="{C0513447-6A86-4BF1-87A5-77091E219258}"/>
    <dgm:cxn modelId="{49CCFDC9-DBC0-4AF5-B24B-47CEF6A99C4B}" type="presOf" srcId="{835F32A0-B37C-488C-B91C-4F7B1D185A89}" destId="{BDFF338B-883F-4F48-AEC4-D547135B79C8}" srcOrd="0" destOrd="0" presId="urn:microsoft.com/office/officeart/2005/8/layout/hierarchy3"/>
    <dgm:cxn modelId="{BDC3698D-39DE-4D76-BFFD-3323E95F7CFB}" type="presOf" srcId="{FB46CDCA-2B9F-4A34-95B3-FC2800395A57}" destId="{407A3F38-6649-4EF1-BF89-91BA5362D738}" srcOrd="0" destOrd="0" presId="urn:microsoft.com/office/officeart/2005/8/layout/hierarchy3"/>
    <dgm:cxn modelId="{4C3774A7-A03D-48B3-90A9-DA99A833E950}" type="presOf" srcId="{CDF54DF1-4D47-4BD2-83A4-321A67E5A627}" destId="{27E00AE1-DDF0-4AF7-A890-38D906FC6BAC}" srcOrd="0" destOrd="0" presId="urn:microsoft.com/office/officeart/2005/8/layout/hierarchy3"/>
    <dgm:cxn modelId="{AE341285-6E82-4A71-9C2D-1F749DF1F0A4}" type="presOf" srcId="{7C62CC75-8447-4252-A29A-94CC341E67F3}" destId="{B4604934-5F8B-4EF9-B26E-5421B6F1E9C2}" srcOrd="0" destOrd="0" presId="urn:microsoft.com/office/officeart/2005/8/layout/hierarchy3"/>
    <dgm:cxn modelId="{A443998B-999F-4618-A827-C33322D573A9}" type="presOf" srcId="{0CBF5C0E-2ABD-4A3F-91E7-B235347192AC}" destId="{622A21DA-85F2-4C59-AA68-95A666BC71BC}" srcOrd="0" destOrd="0" presId="urn:microsoft.com/office/officeart/2005/8/layout/hierarchy3"/>
    <dgm:cxn modelId="{38842D34-6ACF-4C16-A130-F44F4168D185}" type="presOf" srcId="{A7534814-E783-4335-82DA-64B2AEB21867}" destId="{4CF29B0D-F3C9-496B-A913-B086DC2A6CEB}" srcOrd="0" destOrd="0" presId="urn:microsoft.com/office/officeart/2005/8/layout/hierarchy3"/>
    <dgm:cxn modelId="{A3C8F84B-DAD6-4C38-A820-248E9770A26E}" type="presParOf" srcId="{4CF29B0D-F3C9-496B-A913-B086DC2A6CEB}" destId="{09587CE2-1404-4833-88F1-B227151691D8}" srcOrd="0" destOrd="0" presId="urn:microsoft.com/office/officeart/2005/8/layout/hierarchy3"/>
    <dgm:cxn modelId="{BC95B3E8-4643-4A0A-9D32-F00081FF8B4A}" type="presParOf" srcId="{09587CE2-1404-4833-88F1-B227151691D8}" destId="{3295F215-6E39-421B-A285-2AC4C58751BE}" srcOrd="0" destOrd="0" presId="urn:microsoft.com/office/officeart/2005/8/layout/hierarchy3"/>
    <dgm:cxn modelId="{08787C5E-CB4C-40F3-B82D-98111EDCC5EE}" type="presParOf" srcId="{3295F215-6E39-421B-A285-2AC4C58751BE}" destId="{407A3F38-6649-4EF1-BF89-91BA5362D738}" srcOrd="0" destOrd="0" presId="urn:microsoft.com/office/officeart/2005/8/layout/hierarchy3"/>
    <dgm:cxn modelId="{0646E5DD-81AB-4377-BF3A-00ABE993B265}" type="presParOf" srcId="{3295F215-6E39-421B-A285-2AC4C58751BE}" destId="{268C8CA3-515B-425E-893F-B66BFBB8EDCA}" srcOrd="1" destOrd="0" presId="urn:microsoft.com/office/officeart/2005/8/layout/hierarchy3"/>
    <dgm:cxn modelId="{CFD434ED-492F-49D9-BB31-B3AAC0213F7E}" type="presParOf" srcId="{09587CE2-1404-4833-88F1-B227151691D8}" destId="{3B9E1D63-3E68-4A35-A2E1-BA7C4B713D9B}" srcOrd="1" destOrd="0" presId="urn:microsoft.com/office/officeart/2005/8/layout/hierarchy3"/>
    <dgm:cxn modelId="{3422ED3D-6EAC-4D32-827D-6ECC76907B83}" type="presParOf" srcId="{3B9E1D63-3E68-4A35-A2E1-BA7C4B713D9B}" destId="{622A21DA-85F2-4C59-AA68-95A666BC71BC}" srcOrd="0" destOrd="0" presId="urn:microsoft.com/office/officeart/2005/8/layout/hierarchy3"/>
    <dgm:cxn modelId="{F922399D-BF9B-423C-B40F-53750D55C6D7}" type="presParOf" srcId="{3B9E1D63-3E68-4A35-A2E1-BA7C4B713D9B}" destId="{BDFF338B-883F-4F48-AEC4-D547135B79C8}" srcOrd="1" destOrd="0" presId="urn:microsoft.com/office/officeart/2005/8/layout/hierarchy3"/>
    <dgm:cxn modelId="{B44414F4-D547-4421-931C-166AB4F8655F}" type="presParOf" srcId="{3B9E1D63-3E68-4A35-A2E1-BA7C4B713D9B}" destId="{B4604934-5F8B-4EF9-B26E-5421B6F1E9C2}" srcOrd="2" destOrd="0" presId="urn:microsoft.com/office/officeart/2005/8/layout/hierarchy3"/>
    <dgm:cxn modelId="{B08F5507-5023-4BE4-BC12-D1942A1FE706}" type="presParOf" srcId="{3B9E1D63-3E68-4A35-A2E1-BA7C4B713D9B}" destId="{27E00AE1-DDF0-4AF7-A890-38D906FC6BA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FA7F2688-F795-45E3-BC60-6468A3CA24F8}" type="doc">
      <dgm:prSet loTypeId="urn:microsoft.com/office/officeart/2005/8/layout/vList3#20" loCatId="list" qsTypeId="urn:microsoft.com/office/officeart/2005/8/quickstyle/simple1" qsCatId="simple" csTypeId="urn:microsoft.com/office/officeart/2005/8/colors/accent1_2" csCatId="accent1" phldr="1"/>
      <dgm:spPr/>
    </dgm:pt>
    <dgm:pt modelId="{83F094C2-AD75-4788-BD9D-A2EB8D0E2498}">
      <dgm:prSet/>
      <dgm:spPr>
        <a:solidFill>
          <a:schemeClr val="accent2">
            <a:lumMod val="75000"/>
          </a:schemeClr>
        </a:solidFill>
      </dgm:spPr>
      <dgm:t>
        <a:bodyPr/>
        <a:lstStyle/>
        <a:p>
          <a:r>
            <a:rPr lang="en-US" dirty="0" err="1" smtClean="0">
              <a:cs typeface="Times New Roman" pitchFamily="18" charset="0"/>
            </a:rPr>
            <a:t>Setiap</a:t>
          </a:r>
          <a:r>
            <a:rPr lang="en-US" dirty="0" smtClean="0">
              <a:cs typeface="Times New Roman" pitchFamily="18" charset="0"/>
            </a:rPr>
            <a:t>  P</a:t>
          </a:r>
          <a:r>
            <a:rPr lang="is-IS" dirty="0" smtClean="0">
              <a:cs typeface="Times New Roman" pitchFamily="18" charset="0"/>
            </a:rPr>
            <a:t>KP</a:t>
          </a:r>
          <a:r>
            <a:rPr lang="en-US" dirty="0" smtClean="0">
              <a:cs typeface="Times New Roman" pitchFamily="18" charset="0"/>
            </a:rPr>
            <a:t> yang </a:t>
          </a:r>
          <a:r>
            <a:rPr lang="en-US" dirty="0" err="1" smtClean="0">
              <a:cs typeface="Times New Roman" pitchFamily="18" charset="0"/>
            </a:rPr>
            <a:t>menyerahkan</a:t>
          </a:r>
          <a:r>
            <a:rPr lang="en-US" dirty="0" smtClean="0">
              <a:cs typeface="Times New Roman" pitchFamily="18" charset="0"/>
            </a:rPr>
            <a:t> BKP  </a:t>
          </a:r>
          <a:r>
            <a:rPr lang="en-US" dirty="0" err="1" smtClean="0">
              <a:cs typeface="Times New Roman" pitchFamily="18" charset="0"/>
            </a:rPr>
            <a:t>atau</a:t>
          </a:r>
          <a:r>
            <a:rPr lang="en-US" dirty="0" smtClean="0">
              <a:cs typeface="Times New Roman" pitchFamily="18" charset="0"/>
            </a:rPr>
            <a:t> JKP </a:t>
          </a:r>
          <a:r>
            <a:rPr lang="en-US" dirty="0" err="1" smtClean="0">
              <a:cs typeface="Times New Roman" pitchFamily="18" charset="0"/>
            </a:rPr>
            <a:t>diwajibkan</a:t>
          </a:r>
          <a:r>
            <a:rPr lang="en-US" dirty="0" smtClean="0">
              <a:cs typeface="Times New Roman" pitchFamily="18" charset="0"/>
            </a:rPr>
            <a:t> </a:t>
          </a:r>
          <a:r>
            <a:rPr lang="en-US" dirty="0" err="1" smtClean="0">
              <a:cs typeface="Times New Roman" pitchFamily="18" charset="0"/>
            </a:rPr>
            <a:t>memungut</a:t>
          </a:r>
          <a:r>
            <a:rPr lang="en-US" dirty="0" smtClean="0">
              <a:cs typeface="Times New Roman" pitchFamily="18" charset="0"/>
            </a:rPr>
            <a:t> </a:t>
          </a:r>
          <a:r>
            <a:rPr lang="en-US" dirty="0" err="1" smtClean="0">
              <a:cs typeface="Times New Roman" pitchFamily="18" charset="0"/>
            </a:rPr>
            <a:t>Pajak</a:t>
          </a:r>
          <a:r>
            <a:rPr lang="en-US" dirty="0" smtClean="0">
              <a:cs typeface="Times New Roman" pitchFamily="18" charset="0"/>
            </a:rPr>
            <a:t>  </a:t>
          </a:r>
          <a:r>
            <a:rPr lang="en-US" dirty="0" err="1" smtClean="0">
              <a:cs typeface="Times New Roman" pitchFamily="18" charset="0"/>
            </a:rPr>
            <a:t>Keluaran</a:t>
          </a:r>
          <a:r>
            <a:rPr lang="en-US" dirty="0" smtClean="0">
              <a:cs typeface="Times New Roman" pitchFamily="18" charset="0"/>
            </a:rPr>
            <a:t> yang </a:t>
          </a:r>
          <a:r>
            <a:rPr lang="en-US" dirty="0" err="1" smtClean="0">
              <a:cs typeface="Times New Roman" pitchFamily="18" charset="0"/>
            </a:rPr>
            <a:t>terutang</a:t>
          </a:r>
          <a:r>
            <a:rPr lang="en-US" dirty="0" smtClean="0">
              <a:cs typeface="Times New Roman" pitchFamily="18" charset="0"/>
            </a:rPr>
            <a:t> </a:t>
          </a:r>
          <a:endParaRPr lang="en-US" dirty="0">
            <a:cs typeface="Courier New" pitchFamily="49" charset="0"/>
          </a:endParaRPr>
        </a:p>
      </dgm:t>
    </dgm:pt>
    <dgm:pt modelId="{E7034C82-F5A0-472D-9FBE-9D6408AFD2C5}" type="parTrans" cxnId="{4690FE3D-C986-4275-9D22-19D8B42FB7C6}">
      <dgm:prSet/>
      <dgm:spPr/>
      <dgm:t>
        <a:bodyPr/>
        <a:lstStyle/>
        <a:p>
          <a:endParaRPr lang="en-US"/>
        </a:p>
      </dgm:t>
    </dgm:pt>
    <dgm:pt modelId="{5DD0CB63-EE6D-4061-A0EA-6549CE1391B7}" type="sibTrans" cxnId="{4690FE3D-C986-4275-9D22-19D8B42FB7C6}">
      <dgm:prSet/>
      <dgm:spPr/>
      <dgm:t>
        <a:bodyPr/>
        <a:lstStyle/>
        <a:p>
          <a:endParaRPr lang="en-US"/>
        </a:p>
      </dgm:t>
    </dgm:pt>
    <dgm:pt modelId="{B13DA287-4744-43A7-B598-113891B88B46}">
      <dgm:prSet/>
      <dgm:spPr>
        <a:solidFill>
          <a:srgbClr val="92D050"/>
        </a:solidFill>
      </dgm:spPr>
      <dgm:t>
        <a:bodyPr/>
        <a:lstStyle/>
        <a:p>
          <a:r>
            <a:rPr lang="en-US" dirty="0" err="1" smtClean="0">
              <a:cs typeface="Times New Roman" pitchFamily="18" charset="0"/>
            </a:rPr>
            <a:t>Pada</a:t>
          </a:r>
          <a:r>
            <a:rPr lang="en-US" dirty="0" smtClean="0">
              <a:cs typeface="Times New Roman" pitchFamily="18" charset="0"/>
            </a:rPr>
            <a:t> </a:t>
          </a:r>
          <a:r>
            <a:rPr lang="is-IS" dirty="0" smtClean="0">
              <a:cs typeface="Times New Roman" pitchFamily="18" charset="0"/>
            </a:rPr>
            <a:t>s</a:t>
          </a:r>
          <a:r>
            <a:rPr lang="en-US" dirty="0" err="1" smtClean="0">
              <a:cs typeface="Times New Roman" pitchFamily="18" charset="0"/>
            </a:rPr>
            <a:t>aat</a:t>
          </a:r>
          <a:r>
            <a:rPr lang="en-US" dirty="0" smtClean="0">
              <a:cs typeface="Times New Roman" pitchFamily="18" charset="0"/>
            </a:rPr>
            <a:t> P</a:t>
          </a:r>
          <a:r>
            <a:rPr lang="is-IS" dirty="0" smtClean="0">
              <a:cs typeface="Times New Roman" pitchFamily="18" charset="0"/>
            </a:rPr>
            <a:t>KP</a:t>
          </a:r>
          <a:r>
            <a:rPr lang="en-US" dirty="0" smtClean="0">
              <a:cs typeface="Times New Roman" pitchFamily="18" charset="0"/>
            </a:rPr>
            <a:t> </a:t>
          </a:r>
          <a:r>
            <a:rPr lang="en-US" dirty="0" err="1" smtClean="0">
              <a:cs typeface="Times New Roman" pitchFamily="18" charset="0"/>
            </a:rPr>
            <a:t>tersebut</a:t>
          </a:r>
          <a:r>
            <a:rPr lang="en-US" dirty="0" smtClean="0">
              <a:cs typeface="Times New Roman" pitchFamily="18" charset="0"/>
            </a:rPr>
            <a:t> </a:t>
          </a:r>
          <a:r>
            <a:rPr lang="en-US" dirty="0" err="1" smtClean="0">
              <a:cs typeface="Times New Roman" pitchFamily="18" charset="0"/>
            </a:rPr>
            <a:t>membeli</a:t>
          </a:r>
          <a:r>
            <a:rPr lang="en-US" dirty="0" smtClean="0">
              <a:cs typeface="Times New Roman" pitchFamily="18" charset="0"/>
            </a:rPr>
            <a:t> BKP  </a:t>
          </a:r>
          <a:r>
            <a:rPr lang="en-US" dirty="0" err="1" smtClean="0">
              <a:cs typeface="Times New Roman" pitchFamily="18" charset="0"/>
            </a:rPr>
            <a:t>atau</a:t>
          </a:r>
          <a:r>
            <a:rPr lang="en-US" dirty="0" smtClean="0">
              <a:cs typeface="Times New Roman" pitchFamily="18" charset="0"/>
            </a:rPr>
            <a:t>  JKP </a:t>
          </a:r>
          <a:r>
            <a:rPr lang="en-US" dirty="0" err="1" smtClean="0">
              <a:cs typeface="Times New Roman" pitchFamily="18" charset="0"/>
            </a:rPr>
            <a:t>dari</a:t>
          </a:r>
          <a:r>
            <a:rPr lang="en-US" dirty="0" smtClean="0">
              <a:cs typeface="Times New Roman" pitchFamily="18" charset="0"/>
            </a:rPr>
            <a:t> P</a:t>
          </a:r>
          <a:r>
            <a:rPr lang="is-IS" dirty="0" smtClean="0">
              <a:cs typeface="Times New Roman" pitchFamily="18" charset="0"/>
            </a:rPr>
            <a:t>KP </a:t>
          </a:r>
          <a:r>
            <a:rPr lang="en-US" dirty="0" smtClean="0">
              <a:cs typeface="Times New Roman" pitchFamily="18" charset="0"/>
            </a:rPr>
            <a:t>lain, </a:t>
          </a:r>
          <a:r>
            <a:rPr lang="en-US" dirty="0" err="1" smtClean="0">
              <a:cs typeface="Times New Roman" pitchFamily="18" charset="0"/>
            </a:rPr>
            <a:t>juga</a:t>
          </a:r>
          <a:r>
            <a:rPr lang="en-US" dirty="0" smtClean="0">
              <a:cs typeface="Times New Roman" pitchFamily="18" charset="0"/>
            </a:rPr>
            <a:t> </a:t>
          </a:r>
          <a:r>
            <a:rPr lang="en-US" dirty="0" err="1" smtClean="0">
              <a:cs typeface="Times New Roman" pitchFamily="18" charset="0"/>
            </a:rPr>
            <a:t>membayar</a:t>
          </a:r>
          <a:r>
            <a:rPr lang="en-US" dirty="0" smtClean="0">
              <a:cs typeface="Times New Roman" pitchFamily="18" charset="0"/>
            </a:rPr>
            <a:t> </a:t>
          </a:r>
          <a:r>
            <a:rPr lang="en-US" dirty="0" err="1" smtClean="0">
              <a:cs typeface="Times New Roman" pitchFamily="18" charset="0"/>
            </a:rPr>
            <a:t>pajak</a:t>
          </a:r>
          <a:r>
            <a:rPr lang="en-US" dirty="0" smtClean="0">
              <a:cs typeface="Times New Roman" pitchFamily="18" charset="0"/>
            </a:rPr>
            <a:t> </a:t>
          </a:r>
          <a:r>
            <a:rPr lang="is-IS" dirty="0" smtClean="0">
              <a:cs typeface="Times New Roman" pitchFamily="18" charset="0"/>
            </a:rPr>
            <a:t> yang terutang (</a:t>
          </a:r>
          <a:r>
            <a:rPr lang="en-US" dirty="0" err="1" smtClean="0">
              <a:cs typeface="Times New Roman" pitchFamily="18" charset="0"/>
            </a:rPr>
            <a:t>Pajak</a:t>
          </a:r>
          <a:r>
            <a:rPr lang="en-US" dirty="0" smtClean="0">
              <a:cs typeface="Times New Roman" pitchFamily="18" charset="0"/>
            </a:rPr>
            <a:t> </a:t>
          </a:r>
          <a:r>
            <a:rPr lang="en-US" dirty="0" err="1" smtClean="0">
              <a:cs typeface="Times New Roman" pitchFamily="18" charset="0"/>
            </a:rPr>
            <a:t>Masukan</a:t>
          </a:r>
          <a:r>
            <a:rPr lang="en-US" dirty="0" smtClean="0">
              <a:cs typeface="Times New Roman" pitchFamily="18" charset="0"/>
            </a:rPr>
            <a:t>)</a:t>
          </a:r>
          <a:endParaRPr lang="en-US" dirty="0">
            <a:cs typeface="Courier New" pitchFamily="49" charset="0"/>
          </a:endParaRPr>
        </a:p>
      </dgm:t>
    </dgm:pt>
    <dgm:pt modelId="{4A5AF107-42AB-4CBE-BFD9-D4E297D2C2A0}" type="parTrans" cxnId="{7083836B-F830-4994-A69D-2A8B0812FD02}">
      <dgm:prSet/>
      <dgm:spPr/>
      <dgm:t>
        <a:bodyPr/>
        <a:lstStyle/>
        <a:p>
          <a:endParaRPr lang="en-US"/>
        </a:p>
      </dgm:t>
    </dgm:pt>
    <dgm:pt modelId="{744647E0-62A8-4BBB-BB5A-9FE0F6971827}" type="sibTrans" cxnId="{7083836B-F830-4994-A69D-2A8B0812FD02}">
      <dgm:prSet/>
      <dgm:spPr/>
      <dgm:t>
        <a:bodyPr/>
        <a:lstStyle/>
        <a:p>
          <a:endParaRPr lang="en-US"/>
        </a:p>
      </dgm:t>
    </dgm:pt>
    <dgm:pt modelId="{E919003E-0836-428C-9F71-1F1088B0F37F}">
      <dgm:prSet/>
      <dgm:spPr>
        <a:solidFill>
          <a:srgbClr val="00B0F0"/>
        </a:solidFill>
      </dgm:spPr>
      <dgm:t>
        <a:bodyPr/>
        <a:lstStyle/>
        <a:p>
          <a:r>
            <a:rPr lang="en-US" dirty="0" err="1" smtClean="0">
              <a:cs typeface="Times New Roman" pitchFamily="18" charset="0"/>
            </a:rPr>
            <a:t>Pada</a:t>
          </a:r>
          <a:r>
            <a:rPr lang="en-US" dirty="0" smtClean="0">
              <a:cs typeface="Times New Roman" pitchFamily="18" charset="0"/>
            </a:rPr>
            <a:t> </a:t>
          </a:r>
          <a:r>
            <a:rPr lang="en-US" dirty="0" err="1" smtClean="0">
              <a:cs typeface="Times New Roman" pitchFamily="18" charset="0"/>
            </a:rPr>
            <a:t>akhir</a:t>
          </a:r>
          <a:r>
            <a:rPr lang="en-US" dirty="0" smtClean="0">
              <a:cs typeface="Times New Roman" pitchFamily="18" charset="0"/>
            </a:rPr>
            <a:t> </a:t>
          </a:r>
          <a:r>
            <a:rPr lang="en-US" dirty="0" err="1" smtClean="0">
              <a:cs typeface="Times New Roman" pitchFamily="18" charset="0"/>
            </a:rPr>
            <a:t>Masa</a:t>
          </a:r>
          <a:r>
            <a:rPr lang="en-US" dirty="0" smtClean="0">
              <a:cs typeface="Times New Roman" pitchFamily="18" charset="0"/>
            </a:rPr>
            <a:t> </a:t>
          </a:r>
          <a:r>
            <a:rPr lang="en-US" dirty="0" err="1" smtClean="0">
              <a:cs typeface="Times New Roman" pitchFamily="18" charset="0"/>
            </a:rPr>
            <a:t>Pajak</a:t>
          </a:r>
          <a:r>
            <a:rPr lang="en-US" dirty="0" smtClean="0">
              <a:cs typeface="Times New Roman" pitchFamily="18" charset="0"/>
            </a:rPr>
            <a:t>, P</a:t>
          </a:r>
          <a:r>
            <a:rPr lang="is-IS" dirty="0" smtClean="0">
              <a:cs typeface="Times New Roman" pitchFamily="18" charset="0"/>
            </a:rPr>
            <a:t>M</a:t>
          </a:r>
          <a:r>
            <a:rPr lang="en-US" dirty="0" smtClean="0">
              <a:cs typeface="Times New Roman" pitchFamily="18" charset="0"/>
            </a:rPr>
            <a:t> </a:t>
          </a:r>
          <a:r>
            <a:rPr lang="is-IS" dirty="0" smtClean="0">
              <a:cs typeface="Times New Roman" pitchFamily="18" charset="0"/>
            </a:rPr>
            <a:t>tsb</a:t>
          </a:r>
          <a:r>
            <a:rPr lang="en-US" dirty="0" smtClean="0">
              <a:cs typeface="Times New Roman" pitchFamily="18" charset="0"/>
            </a:rPr>
            <a:t> </a:t>
          </a:r>
          <a:r>
            <a:rPr lang="en-US" dirty="0" err="1" smtClean="0">
              <a:cs typeface="Times New Roman" pitchFamily="18" charset="0"/>
            </a:rPr>
            <a:t>dikreditkan</a:t>
          </a:r>
          <a:r>
            <a:rPr lang="en-US" dirty="0" smtClean="0">
              <a:cs typeface="Times New Roman" pitchFamily="18" charset="0"/>
            </a:rPr>
            <a:t> </a:t>
          </a:r>
          <a:r>
            <a:rPr lang="en-US" dirty="0" err="1" smtClean="0">
              <a:cs typeface="Times New Roman" pitchFamily="18" charset="0"/>
            </a:rPr>
            <a:t>dengan</a:t>
          </a:r>
          <a:r>
            <a:rPr lang="en-US" dirty="0" smtClean="0">
              <a:cs typeface="Times New Roman" pitchFamily="18" charset="0"/>
            </a:rPr>
            <a:t>  P</a:t>
          </a:r>
          <a:r>
            <a:rPr lang="is-IS" dirty="0" smtClean="0">
              <a:cs typeface="Times New Roman" pitchFamily="18" charset="0"/>
            </a:rPr>
            <a:t>K, bila </a:t>
          </a:r>
          <a:r>
            <a:rPr lang="en-US" dirty="0" smtClean="0">
              <a:cs typeface="Times New Roman" pitchFamily="18" charset="0"/>
            </a:rPr>
            <a:t>P</a:t>
          </a:r>
          <a:r>
            <a:rPr lang="is-IS" dirty="0" smtClean="0">
              <a:cs typeface="Times New Roman" pitchFamily="18" charset="0"/>
            </a:rPr>
            <a:t>K</a:t>
          </a:r>
          <a:r>
            <a:rPr lang="en-US" dirty="0" smtClean="0">
              <a:cs typeface="Times New Roman" pitchFamily="18" charset="0"/>
            </a:rPr>
            <a:t> </a:t>
          </a:r>
          <a:r>
            <a:rPr lang="en-US" dirty="0" smtClean="0">
              <a:cs typeface="Arial" charset="0"/>
            </a:rPr>
            <a:t>&gt;</a:t>
          </a:r>
          <a:r>
            <a:rPr lang="en-US" dirty="0" smtClean="0">
              <a:cs typeface="Times New Roman" pitchFamily="18" charset="0"/>
            </a:rPr>
            <a:t> P</a:t>
          </a:r>
          <a:r>
            <a:rPr lang="is-IS" dirty="0" smtClean="0">
              <a:cs typeface="Times New Roman" pitchFamily="18" charset="0"/>
            </a:rPr>
            <a:t>M</a:t>
          </a:r>
          <a:r>
            <a:rPr lang="en-US" dirty="0" smtClean="0">
              <a:cs typeface="Times New Roman" pitchFamily="18" charset="0"/>
            </a:rPr>
            <a:t>, </a:t>
          </a:r>
          <a:r>
            <a:rPr lang="en-US" dirty="0" err="1" smtClean="0">
              <a:cs typeface="Times New Roman" pitchFamily="18" charset="0"/>
            </a:rPr>
            <a:t>kekurangannya</a:t>
          </a:r>
          <a:r>
            <a:rPr lang="en-US" dirty="0" smtClean="0">
              <a:cs typeface="Times New Roman" pitchFamily="18" charset="0"/>
            </a:rPr>
            <a:t> </a:t>
          </a:r>
          <a:r>
            <a:rPr lang="en-US" dirty="0" err="1" smtClean="0">
              <a:cs typeface="Times New Roman" pitchFamily="18" charset="0"/>
            </a:rPr>
            <a:t>dibayar</a:t>
          </a:r>
          <a:r>
            <a:rPr lang="en-US" dirty="0" smtClean="0">
              <a:cs typeface="Times New Roman" pitchFamily="18" charset="0"/>
            </a:rPr>
            <a:t> </a:t>
          </a:r>
          <a:r>
            <a:rPr lang="en-US" dirty="0" err="1" smtClean="0">
              <a:cs typeface="Times New Roman" pitchFamily="18" charset="0"/>
            </a:rPr>
            <a:t>ke</a:t>
          </a:r>
          <a:r>
            <a:rPr lang="en-US" dirty="0" smtClean="0">
              <a:cs typeface="Times New Roman" pitchFamily="18" charset="0"/>
            </a:rPr>
            <a:t> </a:t>
          </a:r>
          <a:r>
            <a:rPr lang="en-US" dirty="0" err="1" smtClean="0">
              <a:cs typeface="Times New Roman" pitchFamily="18" charset="0"/>
            </a:rPr>
            <a:t>Kas</a:t>
          </a:r>
          <a:r>
            <a:rPr lang="en-US" dirty="0" smtClean="0">
              <a:cs typeface="Times New Roman" pitchFamily="18" charset="0"/>
            </a:rPr>
            <a:t> Negara </a:t>
          </a:r>
          <a:r>
            <a:rPr lang="en-US" dirty="0" err="1" smtClean="0">
              <a:cs typeface="Times New Roman" pitchFamily="18" charset="0"/>
            </a:rPr>
            <a:t>selambat-lambatnya</a:t>
          </a:r>
          <a:r>
            <a:rPr lang="en-US" dirty="0" smtClean="0">
              <a:cs typeface="Times New Roman" pitchFamily="18" charset="0"/>
            </a:rPr>
            <a:t> AKHIR </a:t>
          </a:r>
          <a:r>
            <a:rPr lang="en-US" dirty="0" err="1" smtClean="0">
              <a:cs typeface="Times New Roman" pitchFamily="18" charset="0"/>
            </a:rPr>
            <a:t>bulan</a:t>
          </a:r>
          <a:r>
            <a:rPr lang="en-US" dirty="0" smtClean="0">
              <a:cs typeface="Times New Roman" pitchFamily="18" charset="0"/>
            </a:rPr>
            <a:t> </a:t>
          </a:r>
          <a:r>
            <a:rPr lang="en-US" dirty="0" err="1" smtClean="0">
              <a:cs typeface="Times New Roman" pitchFamily="18" charset="0"/>
            </a:rPr>
            <a:t>berikutnya</a:t>
          </a:r>
          <a:endParaRPr lang="en-US" dirty="0"/>
        </a:p>
      </dgm:t>
    </dgm:pt>
    <dgm:pt modelId="{0654D3F0-87DD-441A-87F3-165E9C525851}" type="parTrans" cxnId="{1AAED1CA-7437-4A93-979A-FA7FFB3E06E6}">
      <dgm:prSet/>
      <dgm:spPr/>
      <dgm:t>
        <a:bodyPr/>
        <a:lstStyle/>
        <a:p>
          <a:endParaRPr lang="en-US"/>
        </a:p>
      </dgm:t>
    </dgm:pt>
    <dgm:pt modelId="{650E563A-F97F-4693-9217-EA7A555A414A}" type="sibTrans" cxnId="{1AAED1CA-7437-4A93-979A-FA7FFB3E06E6}">
      <dgm:prSet/>
      <dgm:spPr/>
      <dgm:t>
        <a:bodyPr/>
        <a:lstStyle/>
        <a:p>
          <a:endParaRPr lang="en-US"/>
        </a:p>
      </dgm:t>
    </dgm:pt>
    <dgm:pt modelId="{8BE5D778-C001-487A-A8E8-F452D2FE1ACC}" type="pres">
      <dgm:prSet presAssocID="{FA7F2688-F795-45E3-BC60-6468A3CA24F8}" presName="linearFlow" presStyleCnt="0">
        <dgm:presLayoutVars>
          <dgm:dir/>
          <dgm:resizeHandles val="exact"/>
        </dgm:presLayoutVars>
      </dgm:prSet>
      <dgm:spPr/>
    </dgm:pt>
    <dgm:pt modelId="{587501FF-C01C-4184-B593-A6E50065BC06}" type="pres">
      <dgm:prSet presAssocID="{83F094C2-AD75-4788-BD9D-A2EB8D0E2498}" presName="composite" presStyleCnt="0"/>
      <dgm:spPr/>
    </dgm:pt>
    <dgm:pt modelId="{27FF4104-B5D3-4FBF-8A14-AF17D43342AA}" type="pres">
      <dgm:prSet presAssocID="{83F094C2-AD75-4788-BD9D-A2EB8D0E2498}" presName="imgShp" presStyleLbl="fgImgPlace1" presStyleIdx="0" presStyleCnt="3"/>
      <dgm:spPr/>
    </dgm:pt>
    <dgm:pt modelId="{C82F8004-E40E-4438-BCF5-D777823BBFEE}" type="pres">
      <dgm:prSet presAssocID="{83F094C2-AD75-4788-BD9D-A2EB8D0E2498}" presName="txShp" presStyleLbl="node1" presStyleIdx="0" presStyleCnt="3">
        <dgm:presLayoutVars>
          <dgm:bulletEnabled val="1"/>
        </dgm:presLayoutVars>
      </dgm:prSet>
      <dgm:spPr/>
      <dgm:t>
        <a:bodyPr/>
        <a:lstStyle/>
        <a:p>
          <a:endParaRPr lang="en-US"/>
        </a:p>
      </dgm:t>
    </dgm:pt>
    <dgm:pt modelId="{C3B26331-9B25-42F3-A828-41C1AAB4B784}" type="pres">
      <dgm:prSet presAssocID="{5DD0CB63-EE6D-4061-A0EA-6549CE1391B7}" presName="spacing" presStyleCnt="0"/>
      <dgm:spPr/>
    </dgm:pt>
    <dgm:pt modelId="{6262C010-A52E-448C-8C4B-F0F73E4751D9}" type="pres">
      <dgm:prSet presAssocID="{B13DA287-4744-43A7-B598-113891B88B46}" presName="composite" presStyleCnt="0"/>
      <dgm:spPr/>
    </dgm:pt>
    <dgm:pt modelId="{A6134A08-6A4E-4D84-8674-09F34721A94D}" type="pres">
      <dgm:prSet presAssocID="{B13DA287-4744-43A7-B598-113891B88B46}" presName="imgShp" presStyleLbl="fgImgPlace1" presStyleIdx="1" presStyleCnt="3"/>
      <dgm:spPr/>
    </dgm:pt>
    <dgm:pt modelId="{2286FF81-3157-4249-873B-CBB7A8F0279B}" type="pres">
      <dgm:prSet presAssocID="{B13DA287-4744-43A7-B598-113891B88B46}" presName="txShp" presStyleLbl="node1" presStyleIdx="1" presStyleCnt="3">
        <dgm:presLayoutVars>
          <dgm:bulletEnabled val="1"/>
        </dgm:presLayoutVars>
      </dgm:prSet>
      <dgm:spPr/>
      <dgm:t>
        <a:bodyPr/>
        <a:lstStyle/>
        <a:p>
          <a:endParaRPr lang="en-US"/>
        </a:p>
      </dgm:t>
    </dgm:pt>
    <dgm:pt modelId="{4B664386-BC7F-4CC3-B9CF-D9E03F876E03}" type="pres">
      <dgm:prSet presAssocID="{744647E0-62A8-4BBB-BB5A-9FE0F6971827}" presName="spacing" presStyleCnt="0"/>
      <dgm:spPr/>
    </dgm:pt>
    <dgm:pt modelId="{1C5CDEF2-9688-4390-A7E4-8D9497C91952}" type="pres">
      <dgm:prSet presAssocID="{E919003E-0836-428C-9F71-1F1088B0F37F}" presName="composite" presStyleCnt="0"/>
      <dgm:spPr/>
    </dgm:pt>
    <dgm:pt modelId="{2866C0EE-518B-45C3-9DE2-01E5B5285226}" type="pres">
      <dgm:prSet presAssocID="{E919003E-0836-428C-9F71-1F1088B0F37F}" presName="imgShp" presStyleLbl="fgImgPlace1" presStyleIdx="2" presStyleCnt="3"/>
      <dgm:spPr/>
    </dgm:pt>
    <dgm:pt modelId="{A1785CDD-9798-4681-A0D4-882068066E3F}" type="pres">
      <dgm:prSet presAssocID="{E919003E-0836-428C-9F71-1F1088B0F37F}" presName="txShp" presStyleLbl="node1" presStyleIdx="2" presStyleCnt="3">
        <dgm:presLayoutVars>
          <dgm:bulletEnabled val="1"/>
        </dgm:presLayoutVars>
      </dgm:prSet>
      <dgm:spPr/>
      <dgm:t>
        <a:bodyPr/>
        <a:lstStyle/>
        <a:p>
          <a:endParaRPr lang="en-US"/>
        </a:p>
      </dgm:t>
    </dgm:pt>
  </dgm:ptLst>
  <dgm:cxnLst>
    <dgm:cxn modelId="{C994057E-C79D-4A75-BBBA-15ADAEEABB7F}" type="presOf" srcId="{FA7F2688-F795-45E3-BC60-6468A3CA24F8}" destId="{8BE5D778-C001-487A-A8E8-F452D2FE1ACC}" srcOrd="0" destOrd="0" presId="urn:microsoft.com/office/officeart/2005/8/layout/vList3#20"/>
    <dgm:cxn modelId="{52606FCB-C3D3-482E-B0A1-6AD697890B76}" type="presOf" srcId="{B13DA287-4744-43A7-B598-113891B88B46}" destId="{2286FF81-3157-4249-873B-CBB7A8F0279B}" srcOrd="0" destOrd="0" presId="urn:microsoft.com/office/officeart/2005/8/layout/vList3#20"/>
    <dgm:cxn modelId="{3C5AD6AB-A156-46FA-A2BF-CD44A4B8F9DB}" type="presOf" srcId="{83F094C2-AD75-4788-BD9D-A2EB8D0E2498}" destId="{C82F8004-E40E-4438-BCF5-D777823BBFEE}" srcOrd="0" destOrd="0" presId="urn:microsoft.com/office/officeart/2005/8/layout/vList3#20"/>
    <dgm:cxn modelId="{1AAED1CA-7437-4A93-979A-FA7FFB3E06E6}" srcId="{FA7F2688-F795-45E3-BC60-6468A3CA24F8}" destId="{E919003E-0836-428C-9F71-1F1088B0F37F}" srcOrd="2" destOrd="0" parTransId="{0654D3F0-87DD-441A-87F3-165E9C525851}" sibTransId="{650E563A-F97F-4693-9217-EA7A555A414A}"/>
    <dgm:cxn modelId="{8DC417EF-2FC1-4335-B926-500920E83D72}" type="presOf" srcId="{E919003E-0836-428C-9F71-1F1088B0F37F}" destId="{A1785CDD-9798-4681-A0D4-882068066E3F}" srcOrd="0" destOrd="0" presId="urn:microsoft.com/office/officeart/2005/8/layout/vList3#20"/>
    <dgm:cxn modelId="{7083836B-F830-4994-A69D-2A8B0812FD02}" srcId="{FA7F2688-F795-45E3-BC60-6468A3CA24F8}" destId="{B13DA287-4744-43A7-B598-113891B88B46}" srcOrd="1" destOrd="0" parTransId="{4A5AF107-42AB-4CBE-BFD9-D4E297D2C2A0}" sibTransId="{744647E0-62A8-4BBB-BB5A-9FE0F6971827}"/>
    <dgm:cxn modelId="{4690FE3D-C986-4275-9D22-19D8B42FB7C6}" srcId="{FA7F2688-F795-45E3-BC60-6468A3CA24F8}" destId="{83F094C2-AD75-4788-BD9D-A2EB8D0E2498}" srcOrd="0" destOrd="0" parTransId="{E7034C82-F5A0-472D-9FBE-9D6408AFD2C5}" sibTransId="{5DD0CB63-EE6D-4061-A0EA-6549CE1391B7}"/>
    <dgm:cxn modelId="{7B7A398A-0916-4AE2-BCC1-CECC7590524F}" type="presParOf" srcId="{8BE5D778-C001-487A-A8E8-F452D2FE1ACC}" destId="{587501FF-C01C-4184-B593-A6E50065BC06}" srcOrd="0" destOrd="0" presId="urn:microsoft.com/office/officeart/2005/8/layout/vList3#20"/>
    <dgm:cxn modelId="{8148F36A-4CDB-4BDB-AEA5-59F05DB298E7}" type="presParOf" srcId="{587501FF-C01C-4184-B593-A6E50065BC06}" destId="{27FF4104-B5D3-4FBF-8A14-AF17D43342AA}" srcOrd="0" destOrd="0" presId="urn:microsoft.com/office/officeart/2005/8/layout/vList3#20"/>
    <dgm:cxn modelId="{D8091474-A30F-4364-A200-B35EA84176DB}" type="presParOf" srcId="{587501FF-C01C-4184-B593-A6E50065BC06}" destId="{C82F8004-E40E-4438-BCF5-D777823BBFEE}" srcOrd="1" destOrd="0" presId="urn:microsoft.com/office/officeart/2005/8/layout/vList3#20"/>
    <dgm:cxn modelId="{8894BA35-AB6F-4E82-A89C-41D7429E9928}" type="presParOf" srcId="{8BE5D778-C001-487A-A8E8-F452D2FE1ACC}" destId="{C3B26331-9B25-42F3-A828-41C1AAB4B784}" srcOrd="1" destOrd="0" presId="urn:microsoft.com/office/officeart/2005/8/layout/vList3#20"/>
    <dgm:cxn modelId="{53F670BA-2313-4692-BB0C-6A6A9BB71208}" type="presParOf" srcId="{8BE5D778-C001-487A-A8E8-F452D2FE1ACC}" destId="{6262C010-A52E-448C-8C4B-F0F73E4751D9}" srcOrd="2" destOrd="0" presId="urn:microsoft.com/office/officeart/2005/8/layout/vList3#20"/>
    <dgm:cxn modelId="{CCBB9979-762F-47CE-B365-DFFF6BCD8554}" type="presParOf" srcId="{6262C010-A52E-448C-8C4B-F0F73E4751D9}" destId="{A6134A08-6A4E-4D84-8674-09F34721A94D}" srcOrd="0" destOrd="0" presId="urn:microsoft.com/office/officeart/2005/8/layout/vList3#20"/>
    <dgm:cxn modelId="{3607BCE8-6DA6-4C6F-9AE8-ABD3F6F94C01}" type="presParOf" srcId="{6262C010-A52E-448C-8C4B-F0F73E4751D9}" destId="{2286FF81-3157-4249-873B-CBB7A8F0279B}" srcOrd="1" destOrd="0" presId="urn:microsoft.com/office/officeart/2005/8/layout/vList3#20"/>
    <dgm:cxn modelId="{DCF56238-0D02-4ECE-ADB6-91B3E8747788}" type="presParOf" srcId="{8BE5D778-C001-487A-A8E8-F452D2FE1ACC}" destId="{4B664386-BC7F-4CC3-B9CF-D9E03F876E03}" srcOrd="3" destOrd="0" presId="urn:microsoft.com/office/officeart/2005/8/layout/vList3#20"/>
    <dgm:cxn modelId="{B6D10569-AD39-4E32-A3A4-C29005D96E83}" type="presParOf" srcId="{8BE5D778-C001-487A-A8E8-F452D2FE1ACC}" destId="{1C5CDEF2-9688-4390-A7E4-8D9497C91952}" srcOrd="4" destOrd="0" presId="urn:microsoft.com/office/officeart/2005/8/layout/vList3#20"/>
    <dgm:cxn modelId="{D7D55E90-FA0F-44E5-9AF5-F603EC0E6593}" type="presParOf" srcId="{1C5CDEF2-9688-4390-A7E4-8D9497C91952}" destId="{2866C0EE-518B-45C3-9DE2-01E5B5285226}" srcOrd="0" destOrd="0" presId="urn:microsoft.com/office/officeart/2005/8/layout/vList3#20"/>
    <dgm:cxn modelId="{0FBB6AD6-0513-4426-AA3A-F75F66D328BA}" type="presParOf" srcId="{1C5CDEF2-9688-4390-A7E4-8D9497C91952}" destId="{A1785CDD-9798-4681-A0D4-882068066E3F}" srcOrd="1" destOrd="0" presId="urn:microsoft.com/office/officeart/2005/8/layout/vList3#2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437AC188-2D7A-4E90-A95E-868EB7DD955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EB5426E-9062-46D1-85FD-420A65CB0C53}">
      <dgm:prSet phldrT="[Text]"/>
      <dgm:spPr>
        <a:solidFill>
          <a:srgbClr val="C00000"/>
        </a:solidFill>
      </dgm:spPr>
      <dgm:t>
        <a:bodyPr/>
        <a:lstStyle/>
        <a:p>
          <a:r>
            <a:rPr lang="en-US" dirty="0" smtClean="0"/>
            <a:t>DASAR HUKUM</a:t>
          </a:r>
          <a:endParaRPr lang="en-US" dirty="0"/>
        </a:p>
      </dgm:t>
    </dgm:pt>
    <dgm:pt modelId="{A7AA63F6-CFFB-4031-A786-FC77F0191C2C}" type="parTrans" cxnId="{EF2481CC-F9E4-40A0-B0F1-2C90F9047BDD}">
      <dgm:prSet/>
      <dgm:spPr/>
      <dgm:t>
        <a:bodyPr/>
        <a:lstStyle/>
        <a:p>
          <a:endParaRPr lang="en-US"/>
        </a:p>
      </dgm:t>
    </dgm:pt>
    <dgm:pt modelId="{339F5BC2-D43F-44D3-BF37-4690B295EEEB}" type="sibTrans" cxnId="{EF2481CC-F9E4-40A0-B0F1-2C90F9047BDD}">
      <dgm:prSet/>
      <dgm:spPr/>
      <dgm:t>
        <a:bodyPr/>
        <a:lstStyle/>
        <a:p>
          <a:endParaRPr lang="en-US"/>
        </a:p>
      </dgm:t>
    </dgm:pt>
    <dgm:pt modelId="{ABFBA95A-FA5A-4ADC-8C17-3C627426A4A8}">
      <dgm:prSet/>
      <dgm:spPr>
        <a:solidFill>
          <a:srgbClr val="92D050">
            <a:alpha val="90000"/>
          </a:srgbClr>
        </a:solidFill>
      </dgm:spPr>
      <dgm:t>
        <a:bodyPr/>
        <a:lstStyle/>
        <a:p>
          <a:r>
            <a:rPr lang="is-IS" dirty="0" smtClean="0"/>
            <a:t>Pasal 11 dan 12 UU PPN42/2009</a:t>
          </a:r>
          <a:endParaRPr lang="is-IS" dirty="0"/>
        </a:p>
      </dgm:t>
    </dgm:pt>
    <dgm:pt modelId="{B9994FB9-75F2-4937-A739-79BE94F4DDBD}" type="parTrans" cxnId="{0EA9D8E6-E102-42E2-A2D1-C56E6534D557}">
      <dgm:prSet/>
      <dgm:spPr/>
      <dgm:t>
        <a:bodyPr/>
        <a:lstStyle/>
        <a:p>
          <a:endParaRPr lang="en-US"/>
        </a:p>
      </dgm:t>
    </dgm:pt>
    <dgm:pt modelId="{5D67388E-E96A-46FA-933B-641AA65CF74C}" type="sibTrans" cxnId="{0EA9D8E6-E102-42E2-A2D1-C56E6534D557}">
      <dgm:prSet/>
      <dgm:spPr/>
      <dgm:t>
        <a:bodyPr/>
        <a:lstStyle/>
        <a:p>
          <a:endParaRPr lang="en-US"/>
        </a:p>
      </dgm:t>
    </dgm:pt>
    <dgm:pt modelId="{765C8C6D-3424-485E-9676-A06AB8943025}">
      <dgm:prSet/>
      <dgm:spPr>
        <a:solidFill>
          <a:srgbClr val="00B0F0">
            <a:alpha val="90000"/>
          </a:srgbClr>
        </a:solidFill>
      </dgm:spPr>
      <dgm:t>
        <a:bodyPr/>
        <a:lstStyle/>
        <a:p>
          <a:r>
            <a:rPr lang="is-IS" dirty="0" smtClean="0"/>
            <a:t>Pasal 13</a:t>
          </a:r>
          <a:r>
            <a:rPr lang="en-US" dirty="0" smtClean="0">
              <a:solidFill>
                <a:schemeClr val="tx1"/>
              </a:solidFill>
            </a:rPr>
            <a:t>PP No. </a:t>
          </a:r>
          <a:r>
            <a:rPr lang="id-ID" dirty="0" smtClean="0">
              <a:solidFill>
                <a:schemeClr val="tx1"/>
              </a:solidFill>
            </a:rPr>
            <a:t>143</a:t>
          </a:r>
          <a:r>
            <a:rPr lang="en-US" dirty="0" smtClean="0">
              <a:solidFill>
                <a:schemeClr val="tx1"/>
              </a:solidFill>
            </a:rPr>
            <a:t> </a:t>
          </a:r>
          <a:r>
            <a:rPr lang="en-US" dirty="0" err="1" smtClean="0">
              <a:solidFill>
                <a:schemeClr val="tx1"/>
              </a:solidFill>
            </a:rPr>
            <a:t>Tahun</a:t>
          </a:r>
          <a:r>
            <a:rPr lang="en-US" dirty="0" smtClean="0">
              <a:solidFill>
                <a:schemeClr val="tx1"/>
              </a:solidFill>
            </a:rPr>
            <a:t> </a:t>
          </a:r>
          <a:r>
            <a:rPr lang="id-ID" dirty="0" smtClean="0">
              <a:solidFill>
                <a:schemeClr val="tx1"/>
              </a:solidFill>
            </a:rPr>
            <a:t>2000 sttd PP.24 thn  2002</a:t>
          </a:r>
          <a:r>
            <a:rPr lang="en-US" dirty="0" smtClean="0">
              <a:solidFill>
                <a:schemeClr val="tx1"/>
              </a:solidFill>
            </a:rPr>
            <a:t>;</a:t>
          </a:r>
          <a:endParaRPr lang="is-IS" dirty="0"/>
        </a:p>
      </dgm:t>
    </dgm:pt>
    <dgm:pt modelId="{A6BA4069-6390-4F78-96AD-AC07B34C36C5}" type="parTrans" cxnId="{B4372386-389D-4561-875D-E154A706CB6F}">
      <dgm:prSet/>
      <dgm:spPr/>
      <dgm:t>
        <a:bodyPr/>
        <a:lstStyle/>
        <a:p>
          <a:endParaRPr lang="en-US"/>
        </a:p>
      </dgm:t>
    </dgm:pt>
    <dgm:pt modelId="{B5993639-DCAF-4CF0-95BA-F7246E6F93BA}" type="sibTrans" cxnId="{B4372386-389D-4561-875D-E154A706CB6F}">
      <dgm:prSet/>
      <dgm:spPr/>
      <dgm:t>
        <a:bodyPr/>
        <a:lstStyle/>
        <a:p>
          <a:endParaRPr lang="en-US"/>
        </a:p>
      </dgm:t>
    </dgm:pt>
    <dgm:pt modelId="{C3AA8BE9-7F70-41AA-B6F2-C66983402550}">
      <dgm:prSet/>
      <dgm:spPr>
        <a:solidFill>
          <a:srgbClr val="FF0000">
            <a:alpha val="90000"/>
          </a:srgbClr>
        </a:solidFill>
      </dgm:spPr>
      <dgm:t>
        <a:bodyPr/>
        <a:lstStyle/>
        <a:p>
          <a:r>
            <a:rPr lang="id-ID" dirty="0" smtClean="0"/>
            <a:t>P</a:t>
          </a:r>
          <a:r>
            <a:rPr lang="is-IS" dirty="0" smtClean="0"/>
            <a:t>MK </a:t>
          </a:r>
          <a:r>
            <a:rPr lang="id-ID" dirty="0" smtClean="0"/>
            <a:t>39</a:t>
          </a:r>
          <a:r>
            <a:rPr lang="is-IS" dirty="0" smtClean="0">
              <a:cs typeface="Arial" charset="0"/>
            </a:rPr>
            <a:t>/</a:t>
          </a:r>
          <a:r>
            <a:rPr lang="id-ID" dirty="0" smtClean="0"/>
            <a:t>P</a:t>
          </a:r>
          <a:r>
            <a:rPr lang="is-IS" dirty="0" smtClean="0"/>
            <a:t>MK.0</a:t>
          </a:r>
          <a:r>
            <a:rPr lang="id-ID" dirty="0" smtClean="0"/>
            <a:t>3</a:t>
          </a:r>
          <a:r>
            <a:rPr lang="is-IS" dirty="0" smtClean="0">
              <a:cs typeface="Arial" charset="0"/>
            </a:rPr>
            <a:t>/</a:t>
          </a:r>
          <a:r>
            <a:rPr lang="is-IS" dirty="0" smtClean="0"/>
            <a:t>20</a:t>
          </a:r>
          <a:r>
            <a:rPr lang="id-ID" dirty="0" smtClean="0"/>
            <a:t>10</a:t>
          </a:r>
          <a:r>
            <a:rPr lang="is-IS" dirty="0" smtClean="0"/>
            <a:t> tanggal 2</a:t>
          </a:r>
          <a:r>
            <a:rPr lang="id-ID" dirty="0" smtClean="0"/>
            <a:t>2</a:t>
          </a:r>
          <a:r>
            <a:rPr lang="is-IS" dirty="0" smtClean="0"/>
            <a:t> </a:t>
          </a:r>
          <a:r>
            <a:rPr lang="id-ID" dirty="0" smtClean="0"/>
            <a:t>Februari</a:t>
          </a:r>
          <a:r>
            <a:rPr lang="is-IS" dirty="0" smtClean="0"/>
            <a:t> 20</a:t>
          </a:r>
          <a:r>
            <a:rPr lang="id-ID" dirty="0" smtClean="0"/>
            <a:t>10</a:t>
          </a:r>
          <a:endParaRPr lang="is-IS" dirty="0"/>
        </a:p>
      </dgm:t>
    </dgm:pt>
    <dgm:pt modelId="{6B08C418-A4F7-4DB1-B2BC-66361E4025EC}" type="parTrans" cxnId="{6C95EB42-3296-4E2F-816C-4FFBADDB219B}">
      <dgm:prSet/>
      <dgm:spPr/>
      <dgm:t>
        <a:bodyPr/>
        <a:lstStyle/>
        <a:p>
          <a:endParaRPr lang="en-US"/>
        </a:p>
      </dgm:t>
    </dgm:pt>
    <dgm:pt modelId="{75FBC400-61C3-4684-8546-E50A2CD03CEC}" type="sibTrans" cxnId="{6C95EB42-3296-4E2F-816C-4FFBADDB219B}">
      <dgm:prSet/>
      <dgm:spPr/>
      <dgm:t>
        <a:bodyPr/>
        <a:lstStyle/>
        <a:p>
          <a:endParaRPr lang="en-US"/>
        </a:p>
      </dgm:t>
    </dgm:pt>
    <dgm:pt modelId="{41E96C39-6491-4791-9762-05FDB99370B8}">
      <dgm:prSet/>
      <dgm:spPr>
        <a:solidFill>
          <a:srgbClr val="00B050">
            <a:alpha val="90000"/>
          </a:srgbClr>
        </a:solidFill>
      </dgm:spPr>
      <dgm:t>
        <a:bodyPr/>
        <a:lstStyle/>
        <a:p>
          <a:r>
            <a:rPr lang="id-ID" dirty="0" smtClean="0"/>
            <a:t>PER</a:t>
          </a:r>
          <a:r>
            <a:rPr lang="is-IS" dirty="0" smtClean="0"/>
            <a:t>-</a:t>
          </a:r>
          <a:r>
            <a:rPr lang="id-ID" dirty="0" smtClean="0"/>
            <a:t>4</a:t>
          </a:r>
          <a:r>
            <a:rPr lang="is-IS" dirty="0" smtClean="0">
              <a:cs typeface="Arial" charset="0"/>
            </a:rPr>
            <a:t>/PJ/</a:t>
          </a:r>
          <a:r>
            <a:rPr lang="id-ID" dirty="0" smtClean="0">
              <a:cs typeface="Arial" charset="0"/>
            </a:rPr>
            <a:t>2010</a:t>
          </a:r>
          <a:endParaRPr lang="is-IS" dirty="0">
            <a:cs typeface="Arial" charset="0"/>
          </a:endParaRPr>
        </a:p>
      </dgm:t>
    </dgm:pt>
    <dgm:pt modelId="{78B88197-2301-45B3-845B-9C314DFF2E06}" type="parTrans" cxnId="{310BFFD3-C2E2-4AC8-8DA6-27BAEA28ED48}">
      <dgm:prSet/>
      <dgm:spPr/>
      <dgm:t>
        <a:bodyPr/>
        <a:lstStyle/>
        <a:p>
          <a:endParaRPr lang="en-US"/>
        </a:p>
      </dgm:t>
    </dgm:pt>
    <dgm:pt modelId="{6C4B6A44-84E2-424F-9B68-D203E62BF27F}" type="sibTrans" cxnId="{310BFFD3-C2E2-4AC8-8DA6-27BAEA28ED48}">
      <dgm:prSet/>
      <dgm:spPr/>
      <dgm:t>
        <a:bodyPr/>
        <a:lstStyle/>
        <a:p>
          <a:endParaRPr lang="en-US"/>
        </a:p>
      </dgm:t>
    </dgm:pt>
    <dgm:pt modelId="{F724CC3B-1C1E-439F-8F08-319849484279}">
      <dgm:prSet/>
      <dgm:spPr>
        <a:solidFill>
          <a:srgbClr val="FF9900">
            <a:alpha val="90000"/>
          </a:srgbClr>
        </a:solidFill>
      </dgm:spPr>
      <dgm:t>
        <a:bodyPr/>
        <a:lstStyle/>
        <a:p>
          <a:r>
            <a:rPr lang="id-ID" dirty="0" smtClean="0"/>
            <a:t>PER - 19/PJ/2010</a:t>
          </a:r>
        </a:p>
        <a:p>
          <a:r>
            <a:rPr lang="is-IS" dirty="0" smtClean="0">
              <a:cs typeface="Arial" charset="0"/>
            </a:rPr>
            <a:t> tanggal 2</a:t>
          </a:r>
          <a:r>
            <a:rPr lang="id-ID" dirty="0" smtClean="0">
              <a:cs typeface="Arial" charset="0"/>
            </a:rPr>
            <a:t>9</a:t>
          </a:r>
          <a:r>
            <a:rPr lang="is-IS" dirty="0" smtClean="0">
              <a:cs typeface="Arial" charset="0"/>
            </a:rPr>
            <a:t> </a:t>
          </a:r>
          <a:r>
            <a:rPr lang="id-ID" dirty="0" smtClean="0">
              <a:cs typeface="Arial" charset="0"/>
            </a:rPr>
            <a:t>Maret</a:t>
          </a:r>
          <a:r>
            <a:rPr lang="is-IS" dirty="0" smtClean="0">
              <a:cs typeface="Arial" charset="0"/>
            </a:rPr>
            <a:t> 20</a:t>
          </a:r>
          <a:r>
            <a:rPr lang="id-ID" dirty="0" smtClean="0">
              <a:cs typeface="Arial" charset="0"/>
            </a:rPr>
            <a:t>10</a:t>
          </a:r>
          <a:endParaRPr lang="en-US" dirty="0"/>
        </a:p>
      </dgm:t>
    </dgm:pt>
    <dgm:pt modelId="{C86AC30A-F903-4BCB-B4BC-CC20014851F1}" type="parTrans" cxnId="{264248A8-AA9E-4114-99CB-7B178AB95515}">
      <dgm:prSet/>
      <dgm:spPr/>
      <dgm:t>
        <a:bodyPr/>
        <a:lstStyle/>
        <a:p>
          <a:endParaRPr lang="en-US"/>
        </a:p>
      </dgm:t>
    </dgm:pt>
    <dgm:pt modelId="{FAC83453-9323-469B-867E-0039A2B603A3}" type="sibTrans" cxnId="{264248A8-AA9E-4114-99CB-7B178AB95515}">
      <dgm:prSet/>
      <dgm:spPr/>
      <dgm:t>
        <a:bodyPr/>
        <a:lstStyle/>
        <a:p>
          <a:endParaRPr lang="en-US"/>
        </a:p>
      </dgm:t>
    </dgm:pt>
    <dgm:pt modelId="{82A6EAA2-076B-419B-A63B-9A885044E698}" type="pres">
      <dgm:prSet presAssocID="{437AC188-2D7A-4E90-A95E-868EB7DD955F}" presName="diagram" presStyleCnt="0">
        <dgm:presLayoutVars>
          <dgm:chPref val="1"/>
          <dgm:dir/>
          <dgm:animOne val="branch"/>
          <dgm:animLvl val="lvl"/>
          <dgm:resizeHandles/>
        </dgm:presLayoutVars>
      </dgm:prSet>
      <dgm:spPr/>
      <dgm:t>
        <a:bodyPr/>
        <a:lstStyle/>
        <a:p>
          <a:endParaRPr lang="en-US"/>
        </a:p>
      </dgm:t>
    </dgm:pt>
    <dgm:pt modelId="{34AE1B57-52C3-443E-BCE8-ECBD2027A796}" type="pres">
      <dgm:prSet presAssocID="{5EB5426E-9062-46D1-85FD-420A65CB0C53}" presName="root" presStyleCnt="0"/>
      <dgm:spPr/>
    </dgm:pt>
    <dgm:pt modelId="{2571F50A-2FCB-4FD6-8D4D-74F408B07F2A}" type="pres">
      <dgm:prSet presAssocID="{5EB5426E-9062-46D1-85FD-420A65CB0C53}" presName="rootComposite" presStyleCnt="0"/>
      <dgm:spPr/>
    </dgm:pt>
    <dgm:pt modelId="{B44BC7DA-C1A2-4793-80D6-CD46AAB51F24}" type="pres">
      <dgm:prSet presAssocID="{5EB5426E-9062-46D1-85FD-420A65CB0C53}" presName="rootText" presStyleLbl="node1" presStyleIdx="0" presStyleCnt="1" custScaleX="442517"/>
      <dgm:spPr/>
      <dgm:t>
        <a:bodyPr/>
        <a:lstStyle/>
        <a:p>
          <a:endParaRPr lang="en-US"/>
        </a:p>
      </dgm:t>
    </dgm:pt>
    <dgm:pt modelId="{ED55D505-F699-4AC1-83F6-73599722AF54}" type="pres">
      <dgm:prSet presAssocID="{5EB5426E-9062-46D1-85FD-420A65CB0C53}" presName="rootConnector" presStyleLbl="node1" presStyleIdx="0" presStyleCnt="1"/>
      <dgm:spPr/>
      <dgm:t>
        <a:bodyPr/>
        <a:lstStyle/>
        <a:p>
          <a:endParaRPr lang="en-US"/>
        </a:p>
      </dgm:t>
    </dgm:pt>
    <dgm:pt modelId="{245857CA-62DA-4C87-A939-FFD2E963CCEB}" type="pres">
      <dgm:prSet presAssocID="{5EB5426E-9062-46D1-85FD-420A65CB0C53}" presName="childShape" presStyleCnt="0"/>
      <dgm:spPr/>
    </dgm:pt>
    <dgm:pt modelId="{985011C7-A884-484B-A3AF-9A67BE19D6A1}" type="pres">
      <dgm:prSet presAssocID="{B9994FB9-75F2-4937-A739-79BE94F4DDBD}" presName="Name13" presStyleLbl="parChTrans1D2" presStyleIdx="0" presStyleCnt="5"/>
      <dgm:spPr/>
      <dgm:t>
        <a:bodyPr/>
        <a:lstStyle/>
        <a:p>
          <a:endParaRPr lang="en-US"/>
        </a:p>
      </dgm:t>
    </dgm:pt>
    <dgm:pt modelId="{8C720E0D-5455-4ED8-8CEE-480910E9572E}" type="pres">
      <dgm:prSet presAssocID="{ABFBA95A-FA5A-4ADC-8C17-3C627426A4A8}" presName="childText" presStyleLbl="bgAcc1" presStyleIdx="0" presStyleCnt="5" custScaleX="351588">
        <dgm:presLayoutVars>
          <dgm:bulletEnabled val="1"/>
        </dgm:presLayoutVars>
      </dgm:prSet>
      <dgm:spPr/>
      <dgm:t>
        <a:bodyPr/>
        <a:lstStyle/>
        <a:p>
          <a:endParaRPr lang="en-US"/>
        </a:p>
      </dgm:t>
    </dgm:pt>
    <dgm:pt modelId="{B104CA2C-F7D2-49D1-B0BE-33C6BE6E34D7}" type="pres">
      <dgm:prSet presAssocID="{A6BA4069-6390-4F78-96AD-AC07B34C36C5}" presName="Name13" presStyleLbl="parChTrans1D2" presStyleIdx="1" presStyleCnt="5"/>
      <dgm:spPr/>
      <dgm:t>
        <a:bodyPr/>
        <a:lstStyle/>
        <a:p>
          <a:endParaRPr lang="en-US"/>
        </a:p>
      </dgm:t>
    </dgm:pt>
    <dgm:pt modelId="{A5BB0DD2-12BF-4B6D-83E6-516270EE013F}" type="pres">
      <dgm:prSet presAssocID="{765C8C6D-3424-485E-9676-A06AB8943025}" presName="childText" presStyleLbl="bgAcc1" presStyleIdx="1" presStyleCnt="5" custScaleX="351587">
        <dgm:presLayoutVars>
          <dgm:bulletEnabled val="1"/>
        </dgm:presLayoutVars>
      </dgm:prSet>
      <dgm:spPr/>
      <dgm:t>
        <a:bodyPr/>
        <a:lstStyle/>
        <a:p>
          <a:endParaRPr lang="en-US"/>
        </a:p>
      </dgm:t>
    </dgm:pt>
    <dgm:pt modelId="{099FB432-5481-4A8A-A48F-8BCD5812BB1C}" type="pres">
      <dgm:prSet presAssocID="{6B08C418-A4F7-4DB1-B2BC-66361E4025EC}" presName="Name13" presStyleLbl="parChTrans1D2" presStyleIdx="2" presStyleCnt="5"/>
      <dgm:spPr/>
      <dgm:t>
        <a:bodyPr/>
        <a:lstStyle/>
        <a:p>
          <a:endParaRPr lang="en-US"/>
        </a:p>
      </dgm:t>
    </dgm:pt>
    <dgm:pt modelId="{B68244CB-888F-481E-AEA6-75D3A6E14069}" type="pres">
      <dgm:prSet presAssocID="{C3AA8BE9-7F70-41AA-B6F2-C66983402550}" presName="childText" presStyleLbl="bgAcc1" presStyleIdx="2" presStyleCnt="5" custScaleX="351999">
        <dgm:presLayoutVars>
          <dgm:bulletEnabled val="1"/>
        </dgm:presLayoutVars>
      </dgm:prSet>
      <dgm:spPr/>
      <dgm:t>
        <a:bodyPr/>
        <a:lstStyle/>
        <a:p>
          <a:endParaRPr lang="en-US"/>
        </a:p>
      </dgm:t>
    </dgm:pt>
    <dgm:pt modelId="{D3B211B6-931C-4EDF-87E1-C2AC78775401}" type="pres">
      <dgm:prSet presAssocID="{78B88197-2301-45B3-845B-9C314DFF2E06}" presName="Name13" presStyleLbl="parChTrans1D2" presStyleIdx="3" presStyleCnt="5"/>
      <dgm:spPr/>
      <dgm:t>
        <a:bodyPr/>
        <a:lstStyle/>
        <a:p>
          <a:endParaRPr lang="en-US"/>
        </a:p>
      </dgm:t>
    </dgm:pt>
    <dgm:pt modelId="{598C65A6-C998-4A15-A8A7-B05A5883C8BC}" type="pres">
      <dgm:prSet presAssocID="{41E96C39-6491-4791-9762-05FDB99370B8}" presName="childText" presStyleLbl="bgAcc1" presStyleIdx="3" presStyleCnt="5" custScaleX="351588">
        <dgm:presLayoutVars>
          <dgm:bulletEnabled val="1"/>
        </dgm:presLayoutVars>
      </dgm:prSet>
      <dgm:spPr/>
      <dgm:t>
        <a:bodyPr/>
        <a:lstStyle/>
        <a:p>
          <a:endParaRPr lang="en-US"/>
        </a:p>
      </dgm:t>
    </dgm:pt>
    <dgm:pt modelId="{1F57B927-214F-42BB-8EFB-CCDAA566337E}" type="pres">
      <dgm:prSet presAssocID="{C86AC30A-F903-4BCB-B4BC-CC20014851F1}" presName="Name13" presStyleLbl="parChTrans1D2" presStyleIdx="4" presStyleCnt="5"/>
      <dgm:spPr/>
      <dgm:t>
        <a:bodyPr/>
        <a:lstStyle/>
        <a:p>
          <a:endParaRPr lang="en-US"/>
        </a:p>
      </dgm:t>
    </dgm:pt>
    <dgm:pt modelId="{C0678E21-6ABB-4F94-9E91-FCC6839348B8}" type="pres">
      <dgm:prSet presAssocID="{F724CC3B-1C1E-439F-8F08-319849484279}" presName="childText" presStyleLbl="bgAcc1" presStyleIdx="4" presStyleCnt="5" custScaleX="351587">
        <dgm:presLayoutVars>
          <dgm:bulletEnabled val="1"/>
        </dgm:presLayoutVars>
      </dgm:prSet>
      <dgm:spPr/>
      <dgm:t>
        <a:bodyPr/>
        <a:lstStyle/>
        <a:p>
          <a:endParaRPr lang="en-US"/>
        </a:p>
      </dgm:t>
    </dgm:pt>
  </dgm:ptLst>
  <dgm:cxnLst>
    <dgm:cxn modelId="{1B3586BD-98F5-4BA5-B4EA-27B3C31E29A1}" type="presOf" srcId="{ABFBA95A-FA5A-4ADC-8C17-3C627426A4A8}" destId="{8C720E0D-5455-4ED8-8CEE-480910E9572E}" srcOrd="0" destOrd="0" presId="urn:microsoft.com/office/officeart/2005/8/layout/hierarchy3"/>
    <dgm:cxn modelId="{B4372386-389D-4561-875D-E154A706CB6F}" srcId="{5EB5426E-9062-46D1-85FD-420A65CB0C53}" destId="{765C8C6D-3424-485E-9676-A06AB8943025}" srcOrd="1" destOrd="0" parTransId="{A6BA4069-6390-4F78-96AD-AC07B34C36C5}" sibTransId="{B5993639-DCAF-4CF0-95BA-F7246E6F93BA}"/>
    <dgm:cxn modelId="{A04C0EEC-44CB-447B-8777-12EB1224B267}" type="presOf" srcId="{A6BA4069-6390-4F78-96AD-AC07B34C36C5}" destId="{B104CA2C-F7D2-49D1-B0BE-33C6BE6E34D7}" srcOrd="0" destOrd="0" presId="urn:microsoft.com/office/officeart/2005/8/layout/hierarchy3"/>
    <dgm:cxn modelId="{A02AD325-F39B-4804-B9B5-7BCABEFF07DD}" type="presOf" srcId="{B9994FB9-75F2-4937-A739-79BE94F4DDBD}" destId="{985011C7-A884-484B-A3AF-9A67BE19D6A1}" srcOrd="0" destOrd="0" presId="urn:microsoft.com/office/officeart/2005/8/layout/hierarchy3"/>
    <dgm:cxn modelId="{9CE0003E-02D8-4811-B866-F9D9E073D1B0}" type="presOf" srcId="{F724CC3B-1C1E-439F-8F08-319849484279}" destId="{C0678E21-6ABB-4F94-9E91-FCC6839348B8}" srcOrd="0" destOrd="0" presId="urn:microsoft.com/office/officeart/2005/8/layout/hierarchy3"/>
    <dgm:cxn modelId="{F004E388-D9EE-4F78-9C5C-0D4B7279C56E}" type="presOf" srcId="{78B88197-2301-45B3-845B-9C314DFF2E06}" destId="{D3B211B6-931C-4EDF-87E1-C2AC78775401}" srcOrd="0" destOrd="0" presId="urn:microsoft.com/office/officeart/2005/8/layout/hierarchy3"/>
    <dgm:cxn modelId="{B6064EE4-18A9-4236-83F5-91435C62C81F}" type="presOf" srcId="{6B08C418-A4F7-4DB1-B2BC-66361E4025EC}" destId="{099FB432-5481-4A8A-A48F-8BCD5812BB1C}" srcOrd="0" destOrd="0" presId="urn:microsoft.com/office/officeart/2005/8/layout/hierarchy3"/>
    <dgm:cxn modelId="{6C95EB42-3296-4E2F-816C-4FFBADDB219B}" srcId="{5EB5426E-9062-46D1-85FD-420A65CB0C53}" destId="{C3AA8BE9-7F70-41AA-B6F2-C66983402550}" srcOrd="2" destOrd="0" parTransId="{6B08C418-A4F7-4DB1-B2BC-66361E4025EC}" sibTransId="{75FBC400-61C3-4684-8546-E50A2CD03CEC}"/>
    <dgm:cxn modelId="{0EA9D8E6-E102-42E2-A2D1-C56E6534D557}" srcId="{5EB5426E-9062-46D1-85FD-420A65CB0C53}" destId="{ABFBA95A-FA5A-4ADC-8C17-3C627426A4A8}" srcOrd="0" destOrd="0" parTransId="{B9994FB9-75F2-4937-A739-79BE94F4DDBD}" sibTransId="{5D67388E-E96A-46FA-933B-641AA65CF74C}"/>
    <dgm:cxn modelId="{331EAE8B-504C-4B56-98F9-E9D825804C70}" type="presOf" srcId="{41E96C39-6491-4791-9762-05FDB99370B8}" destId="{598C65A6-C998-4A15-A8A7-B05A5883C8BC}" srcOrd="0" destOrd="0" presId="urn:microsoft.com/office/officeart/2005/8/layout/hierarchy3"/>
    <dgm:cxn modelId="{9AFCC8DB-9789-47B4-9AFB-22997110F33D}" type="presOf" srcId="{5EB5426E-9062-46D1-85FD-420A65CB0C53}" destId="{ED55D505-F699-4AC1-83F6-73599722AF54}" srcOrd="1" destOrd="0" presId="urn:microsoft.com/office/officeart/2005/8/layout/hierarchy3"/>
    <dgm:cxn modelId="{FA8B10D4-275E-4C4A-895F-ECA27D6F00E0}" type="presOf" srcId="{C3AA8BE9-7F70-41AA-B6F2-C66983402550}" destId="{B68244CB-888F-481E-AEA6-75D3A6E14069}" srcOrd="0" destOrd="0" presId="urn:microsoft.com/office/officeart/2005/8/layout/hierarchy3"/>
    <dgm:cxn modelId="{264248A8-AA9E-4114-99CB-7B178AB95515}" srcId="{5EB5426E-9062-46D1-85FD-420A65CB0C53}" destId="{F724CC3B-1C1E-439F-8F08-319849484279}" srcOrd="4" destOrd="0" parTransId="{C86AC30A-F903-4BCB-B4BC-CC20014851F1}" sibTransId="{FAC83453-9323-469B-867E-0039A2B603A3}"/>
    <dgm:cxn modelId="{EF2481CC-F9E4-40A0-B0F1-2C90F9047BDD}" srcId="{437AC188-2D7A-4E90-A95E-868EB7DD955F}" destId="{5EB5426E-9062-46D1-85FD-420A65CB0C53}" srcOrd="0" destOrd="0" parTransId="{A7AA63F6-CFFB-4031-A786-FC77F0191C2C}" sibTransId="{339F5BC2-D43F-44D3-BF37-4690B295EEEB}"/>
    <dgm:cxn modelId="{CEF1EE47-DB4F-4D84-93C8-28F9764A6FFB}" type="presOf" srcId="{765C8C6D-3424-485E-9676-A06AB8943025}" destId="{A5BB0DD2-12BF-4B6D-83E6-516270EE013F}" srcOrd="0" destOrd="0" presId="urn:microsoft.com/office/officeart/2005/8/layout/hierarchy3"/>
    <dgm:cxn modelId="{718CAED1-AFF9-4357-A0A3-4301931F1181}" type="presOf" srcId="{5EB5426E-9062-46D1-85FD-420A65CB0C53}" destId="{B44BC7DA-C1A2-4793-80D6-CD46AAB51F24}" srcOrd="0" destOrd="0" presId="urn:microsoft.com/office/officeart/2005/8/layout/hierarchy3"/>
    <dgm:cxn modelId="{53BF9B4C-F721-4194-B654-5F4321CDD6F6}" type="presOf" srcId="{437AC188-2D7A-4E90-A95E-868EB7DD955F}" destId="{82A6EAA2-076B-419B-A63B-9A885044E698}" srcOrd="0" destOrd="0" presId="urn:microsoft.com/office/officeart/2005/8/layout/hierarchy3"/>
    <dgm:cxn modelId="{E2719DCD-1198-44AE-A0D4-9B5246E15D74}" type="presOf" srcId="{C86AC30A-F903-4BCB-B4BC-CC20014851F1}" destId="{1F57B927-214F-42BB-8EFB-CCDAA566337E}" srcOrd="0" destOrd="0" presId="urn:microsoft.com/office/officeart/2005/8/layout/hierarchy3"/>
    <dgm:cxn modelId="{310BFFD3-C2E2-4AC8-8DA6-27BAEA28ED48}" srcId="{5EB5426E-9062-46D1-85FD-420A65CB0C53}" destId="{41E96C39-6491-4791-9762-05FDB99370B8}" srcOrd="3" destOrd="0" parTransId="{78B88197-2301-45B3-845B-9C314DFF2E06}" sibTransId="{6C4B6A44-84E2-424F-9B68-D203E62BF27F}"/>
    <dgm:cxn modelId="{C7D9F397-8DE3-48B0-87F5-47614FDC48BA}" type="presParOf" srcId="{82A6EAA2-076B-419B-A63B-9A885044E698}" destId="{34AE1B57-52C3-443E-BCE8-ECBD2027A796}" srcOrd="0" destOrd="0" presId="urn:microsoft.com/office/officeart/2005/8/layout/hierarchy3"/>
    <dgm:cxn modelId="{618196E4-C36F-48C5-8C1F-1BB9ACAEAFD5}" type="presParOf" srcId="{34AE1B57-52C3-443E-BCE8-ECBD2027A796}" destId="{2571F50A-2FCB-4FD6-8D4D-74F408B07F2A}" srcOrd="0" destOrd="0" presId="urn:microsoft.com/office/officeart/2005/8/layout/hierarchy3"/>
    <dgm:cxn modelId="{5EB58AE5-50E1-4F46-AE73-D3C5210E3FDF}" type="presParOf" srcId="{2571F50A-2FCB-4FD6-8D4D-74F408B07F2A}" destId="{B44BC7DA-C1A2-4793-80D6-CD46AAB51F24}" srcOrd="0" destOrd="0" presId="urn:microsoft.com/office/officeart/2005/8/layout/hierarchy3"/>
    <dgm:cxn modelId="{83076105-1243-47DD-97A4-ADC468580948}" type="presParOf" srcId="{2571F50A-2FCB-4FD6-8D4D-74F408B07F2A}" destId="{ED55D505-F699-4AC1-83F6-73599722AF54}" srcOrd="1" destOrd="0" presId="urn:microsoft.com/office/officeart/2005/8/layout/hierarchy3"/>
    <dgm:cxn modelId="{5E8115A9-A16D-49B1-9C4F-EAA68863C9EF}" type="presParOf" srcId="{34AE1B57-52C3-443E-BCE8-ECBD2027A796}" destId="{245857CA-62DA-4C87-A939-FFD2E963CCEB}" srcOrd="1" destOrd="0" presId="urn:microsoft.com/office/officeart/2005/8/layout/hierarchy3"/>
    <dgm:cxn modelId="{35DE0100-23CE-4375-ADA3-6E81C8F761D9}" type="presParOf" srcId="{245857CA-62DA-4C87-A939-FFD2E963CCEB}" destId="{985011C7-A884-484B-A3AF-9A67BE19D6A1}" srcOrd="0" destOrd="0" presId="urn:microsoft.com/office/officeart/2005/8/layout/hierarchy3"/>
    <dgm:cxn modelId="{114B28A4-82EF-4C8C-B7A2-CE435365E935}" type="presParOf" srcId="{245857CA-62DA-4C87-A939-FFD2E963CCEB}" destId="{8C720E0D-5455-4ED8-8CEE-480910E9572E}" srcOrd="1" destOrd="0" presId="urn:microsoft.com/office/officeart/2005/8/layout/hierarchy3"/>
    <dgm:cxn modelId="{02B3C301-E1C3-420B-87C7-497C72EF3305}" type="presParOf" srcId="{245857CA-62DA-4C87-A939-FFD2E963CCEB}" destId="{B104CA2C-F7D2-49D1-B0BE-33C6BE6E34D7}" srcOrd="2" destOrd="0" presId="urn:microsoft.com/office/officeart/2005/8/layout/hierarchy3"/>
    <dgm:cxn modelId="{AB9D094D-30DF-4386-A1AC-B798491E1114}" type="presParOf" srcId="{245857CA-62DA-4C87-A939-FFD2E963CCEB}" destId="{A5BB0DD2-12BF-4B6D-83E6-516270EE013F}" srcOrd="3" destOrd="0" presId="urn:microsoft.com/office/officeart/2005/8/layout/hierarchy3"/>
    <dgm:cxn modelId="{A2CF1666-EB32-4999-8A9D-D1E6E0CB534B}" type="presParOf" srcId="{245857CA-62DA-4C87-A939-FFD2E963CCEB}" destId="{099FB432-5481-4A8A-A48F-8BCD5812BB1C}" srcOrd="4" destOrd="0" presId="urn:microsoft.com/office/officeart/2005/8/layout/hierarchy3"/>
    <dgm:cxn modelId="{738D1262-EDBC-4213-A75A-B90B7B84371F}" type="presParOf" srcId="{245857CA-62DA-4C87-A939-FFD2E963CCEB}" destId="{B68244CB-888F-481E-AEA6-75D3A6E14069}" srcOrd="5" destOrd="0" presId="urn:microsoft.com/office/officeart/2005/8/layout/hierarchy3"/>
    <dgm:cxn modelId="{CD36FF86-BF4C-40EC-8AE0-80AACCC47617}" type="presParOf" srcId="{245857CA-62DA-4C87-A939-FFD2E963CCEB}" destId="{D3B211B6-931C-4EDF-87E1-C2AC78775401}" srcOrd="6" destOrd="0" presId="urn:microsoft.com/office/officeart/2005/8/layout/hierarchy3"/>
    <dgm:cxn modelId="{B34D3517-1B0E-42F8-9337-45B75045503E}" type="presParOf" srcId="{245857CA-62DA-4C87-A939-FFD2E963CCEB}" destId="{598C65A6-C998-4A15-A8A7-B05A5883C8BC}" srcOrd="7" destOrd="0" presId="urn:microsoft.com/office/officeart/2005/8/layout/hierarchy3"/>
    <dgm:cxn modelId="{26BA0570-316B-4882-A157-8EA0627B4562}" type="presParOf" srcId="{245857CA-62DA-4C87-A939-FFD2E963CCEB}" destId="{1F57B927-214F-42BB-8EFB-CCDAA566337E}" srcOrd="8" destOrd="0" presId="urn:microsoft.com/office/officeart/2005/8/layout/hierarchy3"/>
    <dgm:cxn modelId="{94220F94-4EE4-4895-9802-EFFA4F7EA73C}" type="presParOf" srcId="{245857CA-62DA-4C87-A939-FFD2E963CCEB}" destId="{C0678E21-6ABB-4F94-9E91-FCC6839348B8}" srcOrd="9"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A5EAA574-82A5-4675-BBA6-9651874C50DE}" type="doc">
      <dgm:prSet loTypeId="urn:microsoft.com/office/officeart/2005/8/layout/vList3#21" loCatId="list" qsTypeId="urn:microsoft.com/office/officeart/2005/8/quickstyle/simple1" qsCatId="simple" csTypeId="urn:microsoft.com/office/officeart/2005/8/colors/accent1_2" csCatId="accent1" phldr="1"/>
      <dgm:spPr/>
    </dgm:pt>
    <dgm:pt modelId="{5FEFB80C-0350-4784-B89F-AFCF941044FB}">
      <dgm:prSet custT="1"/>
      <dgm:spPr>
        <a:solidFill>
          <a:srgbClr val="FFC000"/>
        </a:solidFill>
      </dgm:spPr>
      <dgm:t>
        <a:bodyPr/>
        <a:lstStyle/>
        <a:p>
          <a:pPr algn="l"/>
          <a:r>
            <a:rPr lang="en-US" sz="1800" dirty="0" err="1" smtClean="0">
              <a:solidFill>
                <a:schemeClr val="tx1"/>
              </a:solidFill>
            </a:rPr>
            <a:t>pada</a:t>
          </a:r>
          <a:r>
            <a:rPr lang="en-US" sz="1800" dirty="0" smtClean="0">
              <a:solidFill>
                <a:schemeClr val="tx1"/>
              </a:solidFill>
            </a:rPr>
            <a:t> </a:t>
          </a:r>
          <a:r>
            <a:rPr lang="en-US" sz="1800" dirty="0" err="1" smtClean="0">
              <a:solidFill>
                <a:schemeClr val="tx1"/>
              </a:solidFill>
            </a:rPr>
            <a:t>saat</a:t>
          </a:r>
          <a:r>
            <a:rPr lang="en-US" sz="1800" dirty="0" smtClean="0">
              <a:solidFill>
                <a:schemeClr val="tx1"/>
              </a:solidFill>
            </a:rPr>
            <a:t> </a:t>
          </a:r>
          <a:r>
            <a:rPr lang="en-US" sz="1800" dirty="0" err="1" smtClean="0">
              <a:solidFill>
                <a:schemeClr val="tx1"/>
              </a:solidFill>
            </a:rPr>
            <a:t>penyerahan</a:t>
          </a:r>
          <a:r>
            <a:rPr lang="en-US" sz="1800" dirty="0" smtClean="0">
              <a:solidFill>
                <a:schemeClr val="tx1"/>
              </a:solidFill>
            </a:rPr>
            <a:t> BKP </a:t>
          </a:r>
          <a:r>
            <a:rPr lang="en-US" sz="1800" dirty="0" err="1" smtClean="0">
              <a:solidFill>
                <a:schemeClr val="tx1"/>
              </a:solidFill>
            </a:rPr>
            <a:t>atau</a:t>
          </a:r>
          <a:r>
            <a:rPr lang="en-US" sz="1800" dirty="0" smtClean="0">
              <a:solidFill>
                <a:schemeClr val="tx1"/>
              </a:solidFill>
            </a:rPr>
            <a:t> JKP</a:t>
          </a:r>
          <a:endParaRPr lang="en-US" sz="1800" dirty="0">
            <a:solidFill>
              <a:schemeClr val="tx1"/>
            </a:solidFill>
          </a:endParaRPr>
        </a:p>
      </dgm:t>
    </dgm:pt>
    <dgm:pt modelId="{85CE0873-1227-499D-AD5D-D70FAAD888F7}" type="parTrans" cxnId="{7485EB93-96F4-4A87-9CB1-9BD9B970F074}">
      <dgm:prSet/>
      <dgm:spPr/>
      <dgm:t>
        <a:bodyPr/>
        <a:lstStyle/>
        <a:p>
          <a:endParaRPr lang="en-US"/>
        </a:p>
      </dgm:t>
    </dgm:pt>
    <dgm:pt modelId="{76EBD5CD-56AC-41A4-BDE4-2C40BD340A97}" type="sibTrans" cxnId="{7485EB93-96F4-4A87-9CB1-9BD9B970F074}">
      <dgm:prSet/>
      <dgm:spPr/>
      <dgm:t>
        <a:bodyPr/>
        <a:lstStyle/>
        <a:p>
          <a:endParaRPr lang="en-US"/>
        </a:p>
      </dgm:t>
    </dgm:pt>
    <dgm:pt modelId="{58B848D0-2488-45AF-BC10-8FFD6947EC6C}">
      <dgm:prSet custT="1"/>
      <dgm:spPr>
        <a:solidFill>
          <a:srgbClr val="00B050"/>
        </a:solidFill>
      </dgm:spPr>
      <dgm:t>
        <a:bodyPr/>
        <a:lstStyle/>
        <a:p>
          <a:pPr algn="l"/>
          <a:r>
            <a:rPr lang="en-US" sz="1800" dirty="0" err="1" smtClean="0"/>
            <a:t>pada</a:t>
          </a:r>
          <a:r>
            <a:rPr lang="en-US" sz="1800" dirty="0" smtClean="0"/>
            <a:t> </a:t>
          </a:r>
          <a:r>
            <a:rPr lang="en-US" sz="1800" dirty="0" err="1" smtClean="0"/>
            <a:t>saat</a:t>
          </a:r>
          <a:r>
            <a:rPr lang="en-US" sz="1800" dirty="0" smtClean="0"/>
            <a:t> </a:t>
          </a:r>
          <a:r>
            <a:rPr lang="en-US" sz="1800" dirty="0" err="1" smtClean="0"/>
            <a:t>impor</a:t>
          </a:r>
          <a:r>
            <a:rPr lang="en-US" sz="1800" dirty="0" smtClean="0"/>
            <a:t> BKP</a:t>
          </a:r>
          <a:endParaRPr lang="en-US" sz="1800" dirty="0"/>
        </a:p>
      </dgm:t>
    </dgm:pt>
    <dgm:pt modelId="{20156F4B-2552-452D-B996-25ACFDB1C14B}" type="parTrans" cxnId="{93171331-2B41-4D1B-B970-092DD020E340}">
      <dgm:prSet/>
      <dgm:spPr/>
      <dgm:t>
        <a:bodyPr/>
        <a:lstStyle/>
        <a:p>
          <a:endParaRPr lang="en-US"/>
        </a:p>
      </dgm:t>
    </dgm:pt>
    <dgm:pt modelId="{66559311-91C5-4976-A3F3-5B10CF5DF7A4}" type="sibTrans" cxnId="{93171331-2B41-4D1B-B970-092DD020E340}">
      <dgm:prSet/>
      <dgm:spPr/>
      <dgm:t>
        <a:bodyPr/>
        <a:lstStyle/>
        <a:p>
          <a:endParaRPr lang="en-US"/>
        </a:p>
      </dgm:t>
    </dgm:pt>
    <dgm:pt modelId="{30EF43EF-3C6C-4496-979F-F3C3F66A9EAC}">
      <dgm:prSet custT="1"/>
      <dgm:spPr>
        <a:solidFill>
          <a:srgbClr val="00B0F0"/>
        </a:solidFill>
      </dgm:spPr>
      <dgm:t>
        <a:bodyPr/>
        <a:lstStyle/>
        <a:p>
          <a:pPr algn="l"/>
          <a:r>
            <a:rPr lang="en-US" sz="1400" dirty="0" err="1" smtClean="0">
              <a:solidFill>
                <a:schemeClr val="tx1"/>
              </a:solidFill>
            </a:rPr>
            <a:t>pada</a:t>
          </a:r>
          <a:r>
            <a:rPr lang="en-US" sz="1400" dirty="0" smtClean="0">
              <a:solidFill>
                <a:schemeClr val="tx1"/>
              </a:solidFill>
            </a:rPr>
            <a:t> </a:t>
          </a:r>
          <a:r>
            <a:rPr lang="en-US" sz="1400" dirty="0" err="1" smtClean="0">
              <a:solidFill>
                <a:schemeClr val="tx1"/>
              </a:solidFill>
            </a:rPr>
            <a:t>saat</a:t>
          </a:r>
          <a:r>
            <a:rPr lang="en-US" sz="1400" dirty="0" smtClean="0">
              <a:solidFill>
                <a:schemeClr val="tx1"/>
              </a:solidFill>
            </a:rPr>
            <a:t> </a:t>
          </a:r>
          <a:r>
            <a:rPr lang="en-US" sz="1400" dirty="0" err="1" smtClean="0">
              <a:solidFill>
                <a:schemeClr val="tx1"/>
              </a:solidFill>
            </a:rPr>
            <a:t>dimulainya</a:t>
          </a:r>
          <a:r>
            <a:rPr lang="en-US" sz="1400" dirty="0" smtClean="0">
              <a:solidFill>
                <a:schemeClr val="tx1"/>
              </a:solidFill>
            </a:rPr>
            <a:t> </a:t>
          </a:r>
          <a:r>
            <a:rPr lang="en-US" sz="1400" dirty="0" err="1" smtClean="0">
              <a:solidFill>
                <a:schemeClr val="tx1"/>
              </a:solidFill>
            </a:rPr>
            <a:t>pemanfaatan</a:t>
          </a:r>
          <a:r>
            <a:rPr lang="en-US" sz="1400" dirty="0" smtClean="0">
              <a:solidFill>
                <a:schemeClr val="tx1"/>
              </a:solidFill>
            </a:rPr>
            <a:t> BKP </a:t>
          </a:r>
          <a:r>
            <a:rPr lang="en-US" sz="1400" dirty="0" err="1" smtClean="0">
              <a:solidFill>
                <a:schemeClr val="tx1"/>
              </a:solidFill>
            </a:rPr>
            <a:t>tidak</a:t>
          </a:r>
          <a:r>
            <a:rPr lang="en-US" sz="1400" dirty="0" smtClean="0">
              <a:solidFill>
                <a:schemeClr val="tx1"/>
              </a:solidFill>
            </a:rPr>
            <a:t> </a:t>
          </a:r>
          <a:r>
            <a:rPr lang="en-US" sz="1400" dirty="0" err="1" smtClean="0">
              <a:solidFill>
                <a:schemeClr val="tx1"/>
              </a:solidFill>
            </a:rPr>
            <a:t>berwujud</a:t>
          </a:r>
          <a:r>
            <a:rPr lang="en-US" sz="1400" dirty="0" smtClean="0">
              <a:solidFill>
                <a:schemeClr val="tx1"/>
              </a:solidFill>
            </a:rPr>
            <a:t>/JKP </a:t>
          </a:r>
          <a:r>
            <a:rPr lang="en-US" sz="1400" dirty="0" err="1" smtClean="0">
              <a:solidFill>
                <a:schemeClr val="tx1"/>
              </a:solidFill>
            </a:rPr>
            <a:t>dari</a:t>
          </a:r>
          <a:r>
            <a:rPr lang="en-US" sz="1400" dirty="0" smtClean="0">
              <a:solidFill>
                <a:schemeClr val="tx1"/>
              </a:solidFill>
            </a:rPr>
            <a:t> </a:t>
          </a:r>
          <a:r>
            <a:rPr lang="en-US" sz="1400" dirty="0" err="1" smtClean="0">
              <a:solidFill>
                <a:schemeClr val="tx1"/>
              </a:solidFill>
            </a:rPr>
            <a:t>luar</a:t>
          </a:r>
          <a:r>
            <a:rPr lang="en-US" sz="1400" dirty="0" smtClean="0">
              <a:solidFill>
                <a:schemeClr val="tx1"/>
              </a:solidFill>
            </a:rPr>
            <a:t> </a:t>
          </a:r>
          <a:r>
            <a:rPr lang="en-US" sz="1400" dirty="0" err="1" smtClean="0">
              <a:solidFill>
                <a:schemeClr val="tx1"/>
              </a:solidFill>
            </a:rPr>
            <a:t>daerah</a:t>
          </a:r>
          <a:r>
            <a:rPr lang="en-US" sz="1400" dirty="0" smtClean="0">
              <a:solidFill>
                <a:schemeClr val="tx1"/>
              </a:solidFill>
            </a:rPr>
            <a:t> </a:t>
          </a:r>
          <a:r>
            <a:rPr lang="en-US" sz="1400" dirty="0" err="1" smtClean="0">
              <a:solidFill>
                <a:schemeClr val="tx1"/>
              </a:solidFill>
            </a:rPr>
            <a:t>pabean</a:t>
          </a:r>
          <a:r>
            <a:rPr lang="en-US" sz="1400" dirty="0" smtClean="0">
              <a:solidFill>
                <a:schemeClr val="tx1"/>
              </a:solidFill>
            </a:rPr>
            <a:t> </a:t>
          </a:r>
          <a:r>
            <a:rPr lang="en-US" sz="1400" dirty="0" err="1" smtClean="0">
              <a:solidFill>
                <a:schemeClr val="tx1"/>
              </a:solidFill>
            </a:rPr>
            <a:t>ke</a:t>
          </a:r>
          <a:r>
            <a:rPr lang="en-US" sz="1400" dirty="0" smtClean="0">
              <a:solidFill>
                <a:schemeClr val="tx1"/>
              </a:solidFill>
            </a:rPr>
            <a:t> </a:t>
          </a:r>
          <a:r>
            <a:rPr lang="en-US" sz="1400" dirty="0" err="1" smtClean="0">
              <a:solidFill>
                <a:schemeClr val="tx1"/>
              </a:solidFill>
            </a:rPr>
            <a:t>dalamnya</a:t>
          </a:r>
          <a:r>
            <a:rPr lang="en-US" sz="1400" dirty="0" smtClean="0">
              <a:solidFill>
                <a:schemeClr val="tx1"/>
              </a:solidFill>
            </a:rPr>
            <a:t>;</a:t>
          </a:r>
          <a:endParaRPr lang="en-US" sz="1400" dirty="0">
            <a:solidFill>
              <a:schemeClr val="tx1"/>
            </a:solidFill>
          </a:endParaRPr>
        </a:p>
      </dgm:t>
    </dgm:pt>
    <dgm:pt modelId="{F58CDB4E-1956-41F6-99D0-2F0313D9446F}" type="parTrans" cxnId="{68714B85-D48C-496B-B152-E560E8E6FBC5}">
      <dgm:prSet/>
      <dgm:spPr/>
      <dgm:t>
        <a:bodyPr/>
        <a:lstStyle/>
        <a:p>
          <a:endParaRPr lang="en-US"/>
        </a:p>
      </dgm:t>
    </dgm:pt>
    <dgm:pt modelId="{BBC58D40-DCC1-40F0-A752-6665DBE29B65}" type="sibTrans" cxnId="{68714B85-D48C-496B-B152-E560E8E6FBC5}">
      <dgm:prSet/>
      <dgm:spPr/>
      <dgm:t>
        <a:bodyPr/>
        <a:lstStyle/>
        <a:p>
          <a:endParaRPr lang="en-US"/>
        </a:p>
      </dgm:t>
    </dgm:pt>
    <dgm:pt modelId="{3840379F-7DFD-4866-A9B0-294087288507}">
      <dgm:prSet custT="1"/>
      <dgm:spPr>
        <a:solidFill>
          <a:srgbClr val="FF9900"/>
        </a:solidFill>
      </dgm:spPr>
      <dgm:t>
        <a:bodyPr/>
        <a:lstStyle/>
        <a:p>
          <a:r>
            <a:rPr lang="en-US" sz="1400" dirty="0" err="1" smtClean="0">
              <a:solidFill>
                <a:schemeClr val="tx1"/>
              </a:solidFill>
            </a:rPr>
            <a:t>pada</a:t>
          </a:r>
          <a:r>
            <a:rPr lang="en-US" sz="1400" dirty="0" smtClean="0">
              <a:solidFill>
                <a:schemeClr val="tx1"/>
              </a:solidFill>
            </a:rPr>
            <a:t> </a:t>
          </a:r>
          <a:r>
            <a:rPr lang="en-US" sz="1400" dirty="0" err="1" smtClean="0">
              <a:solidFill>
                <a:schemeClr val="tx1"/>
              </a:solidFill>
            </a:rPr>
            <a:t>saat</a:t>
          </a:r>
          <a:r>
            <a:rPr lang="en-US" sz="1400" dirty="0" smtClean="0">
              <a:solidFill>
                <a:schemeClr val="tx1"/>
              </a:solidFill>
            </a:rPr>
            <a:t> </a:t>
          </a:r>
          <a:r>
            <a:rPr lang="en-US" sz="1400" dirty="0" err="1" smtClean="0">
              <a:solidFill>
                <a:schemeClr val="tx1"/>
              </a:solidFill>
            </a:rPr>
            <a:t>pembayaran</a:t>
          </a:r>
          <a:r>
            <a:rPr lang="en-US" sz="1400" dirty="0" smtClean="0">
              <a:solidFill>
                <a:schemeClr val="tx1"/>
              </a:solidFill>
            </a:rPr>
            <a:t> </a:t>
          </a:r>
          <a:r>
            <a:rPr lang="en-US" sz="1400" dirty="0" err="1" smtClean="0">
              <a:solidFill>
                <a:schemeClr val="tx1"/>
              </a:solidFill>
            </a:rPr>
            <a:t>dalam</a:t>
          </a:r>
          <a:r>
            <a:rPr lang="en-US" sz="1400" dirty="0" smtClean="0">
              <a:solidFill>
                <a:schemeClr val="tx1"/>
              </a:solidFill>
            </a:rPr>
            <a:t> </a:t>
          </a:r>
          <a:r>
            <a:rPr lang="en-US" sz="1400" dirty="0" err="1" smtClean="0">
              <a:solidFill>
                <a:schemeClr val="tx1"/>
              </a:solidFill>
            </a:rPr>
            <a:t>hal</a:t>
          </a:r>
          <a:r>
            <a:rPr lang="en-US" sz="1400" dirty="0" smtClean="0">
              <a:solidFill>
                <a:schemeClr val="tx1"/>
              </a:solidFill>
            </a:rPr>
            <a:t> :</a:t>
          </a:r>
          <a:endParaRPr lang="en-US" sz="1400" dirty="0">
            <a:solidFill>
              <a:schemeClr val="tx1"/>
            </a:solidFill>
          </a:endParaRPr>
        </a:p>
      </dgm:t>
    </dgm:pt>
    <dgm:pt modelId="{91F52752-4133-4DDC-96AA-6D754FC30E06}" type="parTrans" cxnId="{85D5C4FC-82F9-4308-B9F3-0A1C3082500F}">
      <dgm:prSet/>
      <dgm:spPr/>
      <dgm:t>
        <a:bodyPr/>
        <a:lstStyle/>
        <a:p>
          <a:endParaRPr lang="en-US"/>
        </a:p>
      </dgm:t>
    </dgm:pt>
    <dgm:pt modelId="{37B662D0-CB1D-4F84-9725-3491C2A90698}" type="sibTrans" cxnId="{85D5C4FC-82F9-4308-B9F3-0A1C3082500F}">
      <dgm:prSet/>
      <dgm:spPr/>
      <dgm:t>
        <a:bodyPr/>
        <a:lstStyle/>
        <a:p>
          <a:endParaRPr lang="en-US"/>
        </a:p>
      </dgm:t>
    </dgm:pt>
    <dgm:pt modelId="{F95C7E90-24CB-4DFF-A780-901CBE773FEB}">
      <dgm:prSet custT="1"/>
      <dgm:spPr>
        <a:solidFill>
          <a:srgbClr val="FF9900"/>
        </a:solidFill>
      </dgm:spPr>
      <dgm:t>
        <a:bodyPr/>
        <a:lstStyle/>
        <a:p>
          <a:r>
            <a:rPr lang="en-US" sz="1400" dirty="0" err="1" smtClean="0">
              <a:solidFill>
                <a:schemeClr val="tx1"/>
              </a:solidFill>
            </a:rPr>
            <a:t>pembayaran</a:t>
          </a:r>
          <a:r>
            <a:rPr lang="en-US" sz="1400" dirty="0" smtClean="0">
              <a:solidFill>
                <a:schemeClr val="tx1"/>
              </a:solidFill>
            </a:rPr>
            <a:t> </a:t>
          </a:r>
          <a:r>
            <a:rPr lang="en-US" sz="1400" dirty="0" err="1" smtClean="0">
              <a:solidFill>
                <a:schemeClr val="tx1"/>
              </a:solidFill>
            </a:rPr>
            <a:t>diterima</a:t>
          </a:r>
          <a:r>
            <a:rPr lang="en-US" sz="1400" dirty="0" smtClean="0">
              <a:solidFill>
                <a:schemeClr val="tx1"/>
              </a:solidFill>
            </a:rPr>
            <a:t> </a:t>
          </a:r>
          <a:r>
            <a:rPr lang="en-US" sz="1400" dirty="0" err="1" smtClean="0">
              <a:solidFill>
                <a:schemeClr val="tx1"/>
              </a:solidFill>
            </a:rPr>
            <a:t>sebelum</a:t>
          </a:r>
          <a:r>
            <a:rPr lang="en-US" sz="1400" dirty="0" smtClean="0">
              <a:solidFill>
                <a:schemeClr val="tx1"/>
              </a:solidFill>
            </a:rPr>
            <a:t> </a:t>
          </a:r>
          <a:r>
            <a:rPr lang="en-US" sz="1400" dirty="0" err="1" smtClean="0">
              <a:solidFill>
                <a:schemeClr val="tx1"/>
              </a:solidFill>
            </a:rPr>
            <a:t>penyerahan</a:t>
          </a:r>
          <a:r>
            <a:rPr lang="en-US" sz="1400" dirty="0" smtClean="0">
              <a:solidFill>
                <a:schemeClr val="tx1"/>
              </a:solidFill>
            </a:rPr>
            <a:t> BKP/JKP</a:t>
          </a:r>
          <a:endParaRPr lang="en-US" sz="1400" dirty="0">
            <a:solidFill>
              <a:schemeClr val="tx1"/>
            </a:solidFill>
          </a:endParaRPr>
        </a:p>
      </dgm:t>
    </dgm:pt>
    <dgm:pt modelId="{D96BAEC0-D763-4CE1-988A-13D3FA26D358}" type="parTrans" cxnId="{98C5CEAF-B93A-4A85-92E9-305EED2649ED}">
      <dgm:prSet/>
      <dgm:spPr/>
      <dgm:t>
        <a:bodyPr/>
        <a:lstStyle/>
        <a:p>
          <a:endParaRPr lang="en-US"/>
        </a:p>
      </dgm:t>
    </dgm:pt>
    <dgm:pt modelId="{A3B5E123-267F-461E-8E3A-EBD4902EB4EA}" type="sibTrans" cxnId="{98C5CEAF-B93A-4A85-92E9-305EED2649ED}">
      <dgm:prSet/>
      <dgm:spPr/>
      <dgm:t>
        <a:bodyPr/>
        <a:lstStyle/>
        <a:p>
          <a:endParaRPr lang="en-US"/>
        </a:p>
      </dgm:t>
    </dgm:pt>
    <dgm:pt modelId="{80C02FD0-CE28-4111-9613-431EDF0FD907}">
      <dgm:prSet custT="1"/>
      <dgm:spPr>
        <a:solidFill>
          <a:srgbClr val="FF9900"/>
        </a:solidFill>
      </dgm:spPr>
      <dgm:t>
        <a:bodyPr/>
        <a:lstStyle/>
        <a:p>
          <a:r>
            <a:rPr lang="en-US" sz="1400" dirty="0" err="1" smtClean="0">
              <a:solidFill>
                <a:schemeClr val="tx1"/>
              </a:solidFill>
            </a:rPr>
            <a:t>pembayaran</a:t>
          </a:r>
          <a:r>
            <a:rPr lang="en-US" sz="1400" dirty="0" smtClean="0">
              <a:solidFill>
                <a:schemeClr val="tx1"/>
              </a:solidFill>
            </a:rPr>
            <a:t> </a:t>
          </a:r>
          <a:r>
            <a:rPr lang="en-US" sz="1400" dirty="0" err="1" smtClean="0">
              <a:solidFill>
                <a:schemeClr val="tx1"/>
              </a:solidFill>
            </a:rPr>
            <a:t>diterima</a:t>
          </a:r>
          <a:r>
            <a:rPr lang="en-US" sz="1400" dirty="0" smtClean="0">
              <a:solidFill>
                <a:schemeClr val="tx1"/>
              </a:solidFill>
            </a:rPr>
            <a:t> </a:t>
          </a:r>
          <a:r>
            <a:rPr lang="en-US" sz="1400" dirty="0" err="1" smtClean="0">
              <a:solidFill>
                <a:schemeClr val="tx1"/>
              </a:solidFill>
            </a:rPr>
            <a:t>sebelum</a:t>
          </a:r>
          <a:r>
            <a:rPr lang="en-US" sz="1400" dirty="0" smtClean="0">
              <a:solidFill>
                <a:schemeClr val="tx1"/>
              </a:solidFill>
            </a:rPr>
            <a:t> </a:t>
          </a:r>
          <a:r>
            <a:rPr lang="en-US" sz="1400" dirty="0" err="1" smtClean="0">
              <a:solidFill>
                <a:schemeClr val="tx1"/>
              </a:solidFill>
            </a:rPr>
            <a:t>dimulai</a:t>
          </a:r>
          <a:r>
            <a:rPr lang="en-US" sz="1400" dirty="0" smtClean="0">
              <a:solidFill>
                <a:schemeClr val="tx1"/>
              </a:solidFill>
            </a:rPr>
            <a:t> </a:t>
          </a:r>
          <a:r>
            <a:rPr lang="en-US" sz="1400" dirty="0" err="1" smtClean="0">
              <a:solidFill>
                <a:schemeClr val="tx1"/>
              </a:solidFill>
            </a:rPr>
            <a:t>pemanfaatan</a:t>
          </a:r>
          <a:r>
            <a:rPr lang="en-US" sz="1400" dirty="0" smtClean="0">
              <a:solidFill>
                <a:schemeClr val="tx1"/>
              </a:solidFill>
            </a:rPr>
            <a:t> BKP </a:t>
          </a:r>
          <a:r>
            <a:rPr lang="en-US" sz="1400" dirty="0" err="1" smtClean="0">
              <a:solidFill>
                <a:schemeClr val="tx1"/>
              </a:solidFill>
            </a:rPr>
            <a:t>tidak</a:t>
          </a:r>
          <a:r>
            <a:rPr lang="en-US" sz="1400" dirty="0" smtClean="0">
              <a:solidFill>
                <a:schemeClr val="tx1"/>
              </a:solidFill>
            </a:rPr>
            <a:t> </a:t>
          </a:r>
          <a:r>
            <a:rPr lang="en-US" sz="1400" dirty="0" err="1" smtClean="0">
              <a:solidFill>
                <a:schemeClr val="tx1"/>
              </a:solidFill>
            </a:rPr>
            <a:t>berwujud</a:t>
          </a:r>
          <a:r>
            <a:rPr lang="en-US" sz="1400" dirty="0" smtClean="0">
              <a:solidFill>
                <a:schemeClr val="tx1"/>
              </a:solidFill>
            </a:rPr>
            <a:t>/JKP </a:t>
          </a:r>
          <a:r>
            <a:rPr lang="en-US" sz="1400" dirty="0" err="1" smtClean="0">
              <a:solidFill>
                <a:schemeClr val="tx1"/>
              </a:solidFill>
            </a:rPr>
            <a:t>dari</a:t>
          </a:r>
          <a:r>
            <a:rPr lang="en-US" sz="1400" dirty="0" smtClean="0">
              <a:solidFill>
                <a:schemeClr val="tx1"/>
              </a:solidFill>
            </a:rPr>
            <a:t> </a:t>
          </a:r>
          <a:r>
            <a:rPr lang="en-US" sz="1400" dirty="0" err="1" smtClean="0">
              <a:solidFill>
                <a:schemeClr val="tx1"/>
              </a:solidFill>
            </a:rPr>
            <a:t>luar</a:t>
          </a:r>
          <a:r>
            <a:rPr lang="en-US" sz="1400" dirty="0" smtClean="0">
              <a:solidFill>
                <a:schemeClr val="tx1"/>
              </a:solidFill>
            </a:rPr>
            <a:t> </a:t>
          </a:r>
          <a:r>
            <a:rPr lang="en-US" sz="1400" dirty="0" err="1" smtClean="0">
              <a:solidFill>
                <a:schemeClr val="tx1"/>
              </a:solidFill>
            </a:rPr>
            <a:t>daerah</a:t>
          </a:r>
          <a:r>
            <a:rPr lang="en-US" sz="1400" dirty="0" smtClean="0">
              <a:solidFill>
                <a:schemeClr val="tx1"/>
              </a:solidFill>
            </a:rPr>
            <a:t> </a:t>
          </a:r>
          <a:r>
            <a:rPr lang="en-US" sz="1400" dirty="0" err="1" smtClean="0">
              <a:solidFill>
                <a:schemeClr val="tx1"/>
              </a:solidFill>
            </a:rPr>
            <a:t>pabean</a:t>
          </a:r>
          <a:r>
            <a:rPr lang="en-US" sz="1400" dirty="0" smtClean="0">
              <a:solidFill>
                <a:schemeClr val="tx1"/>
              </a:solidFill>
            </a:rPr>
            <a:t> </a:t>
          </a:r>
          <a:r>
            <a:rPr lang="en-US" sz="1400" dirty="0" err="1" smtClean="0">
              <a:solidFill>
                <a:schemeClr val="tx1"/>
              </a:solidFill>
            </a:rPr>
            <a:t>ke</a:t>
          </a:r>
          <a:r>
            <a:rPr lang="en-US" sz="1400" dirty="0" smtClean="0">
              <a:solidFill>
                <a:schemeClr val="tx1"/>
              </a:solidFill>
            </a:rPr>
            <a:t> </a:t>
          </a:r>
          <a:r>
            <a:rPr lang="en-US" sz="1400" dirty="0" err="1" smtClean="0">
              <a:solidFill>
                <a:schemeClr val="tx1"/>
              </a:solidFill>
            </a:rPr>
            <a:t>dalamnya</a:t>
          </a:r>
          <a:endParaRPr lang="en-US" sz="1400" dirty="0">
            <a:solidFill>
              <a:schemeClr val="tx1"/>
            </a:solidFill>
          </a:endParaRPr>
        </a:p>
      </dgm:t>
    </dgm:pt>
    <dgm:pt modelId="{372941BC-85B1-40AD-9A89-2911F0EF1AD4}" type="parTrans" cxnId="{16E8EDF0-C157-4A2F-9DAF-13F45DA90271}">
      <dgm:prSet/>
      <dgm:spPr/>
      <dgm:t>
        <a:bodyPr/>
        <a:lstStyle/>
        <a:p>
          <a:endParaRPr lang="en-US"/>
        </a:p>
      </dgm:t>
    </dgm:pt>
    <dgm:pt modelId="{470C7CC9-11B0-4B08-AC5D-DC5301B88BEE}" type="sibTrans" cxnId="{16E8EDF0-C157-4A2F-9DAF-13F45DA90271}">
      <dgm:prSet/>
      <dgm:spPr/>
      <dgm:t>
        <a:bodyPr/>
        <a:lstStyle/>
        <a:p>
          <a:endParaRPr lang="en-US"/>
        </a:p>
      </dgm:t>
    </dgm:pt>
    <dgm:pt modelId="{889B8CF9-C1C2-407D-94A8-A41768A9E023}">
      <dgm:prSet custT="1"/>
      <dgm:spPr>
        <a:solidFill>
          <a:srgbClr val="0070C0"/>
        </a:solidFill>
      </dgm:spPr>
      <dgm:t>
        <a:bodyPr/>
        <a:lstStyle/>
        <a:p>
          <a:pPr algn="l"/>
          <a:r>
            <a:rPr lang="en-US" sz="1600" dirty="0" err="1" smtClean="0">
              <a:solidFill>
                <a:schemeClr val="tx1"/>
              </a:solidFill>
            </a:rPr>
            <a:t>pada</a:t>
          </a:r>
          <a:r>
            <a:rPr lang="en-US" sz="1600" dirty="0" smtClean="0">
              <a:solidFill>
                <a:schemeClr val="tx1"/>
              </a:solidFill>
            </a:rPr>
            <a:t> </a:t>
          </a:r>
          <a:r>
            <a:rPr lang="en-US" sz="1600" dirty="0" err="1" smtClean="0">
              <a:solidFill>
                <a:schemeClr val="tx1"/>
              </a:solidFill>
            </a:rPr>
            <a:t>saat</a:t>
          </a:r>
          <a:r>
            <a:rPr lang="en-US" sz="1600" dirty="0" smtClean="0">
              <a:solidFill>
                <a:schemeClr val="tx1"/>
              </a:solidFill>
            </a:rPr>
            <a:t> </a:t>
          </a:r>
          <a:r>
            <a:rPr lang="en-US" sz="1600" dirty="0" err="1" smtClean="0">
              <a:solidFill>
                <a:schemeClr val="tx1"/>
              </a:solidFill>
            </a:rPr>
            <a:t>ekspor</a:t>
          </a:r>
          <a:r>
            <a:rPr lang="en-US" sz="1600" dirty="0" smtClean="0">
              <a:solidFill>
                <a:schemeClr val="tx1"/>
              </a:solidFill>
            </a:rPr>
            <a:t> BKP(</a:t>
          </a:r>
          <a:r>
            <a:rPr lang="en-US" sz="1600" dirty="0" err="1" smtClean="0">
              <a:solidFill>
                <a:schemeClr val="tx1"/>
              </a:solidFill>
            </a:rPr>
            <a:t>Berwujud</a:t>
          </a:r>
          <a:r>
            <a:rPr lang="en-US" sz="1600" dirty="0" smtClean="0">
              <a:solidFill>
                <a:schemeClr val="tx1"/>
              </a:solidFill>
            </a:rPr>
            <a:t>/</a:t>
          </a:r>
          <a:r>
            <a:rPr lang="en-US" sz="1600" dirty="0" err="1" smtClean="0">
              <a:solidFill>
                <a:schemeClr val="tx1"/>
              </a:solidFill>
            </a:rPr>
            <a:t>Tidak</a:t>
          </a:r>
          <a:r>
            <a:rPr lang="en-US" sz="1600" dirty="0" smtClean="0">
              <a:solidFill>
                <a:schemeClr val="tx1"/>
              </a:solidFill>
            </a:rPr>
            <a:t> </a:t>
          </a:r>
          <a:r>
            <a:rPr lang="en-US" sz="1600" dirty="0" err="1" smtClean="0">
              <a:solidFill>
                <a:schemeClr val="tx1"/>
              </a:solidFill>
            </a:rPr>
            <a:t>Berwujud</a:t>
          </a:r>
          <a:r>
            <a:rPr lang="en-US" sz="1600" dirty="0" smtClean="0">
              <a:solidFill>
                <a:schemeClr val="tx1"/>
              </a:solidFill>
            </a:rPr>
            <a:t>) </a:t>
          </a:r>
          <a:r>
            <a:rPr lang="en-US" sz="1600" dirty="0" err="1" smtClean="0">
              <a:solidFill>
                <a:schemeClr val="tx1"/>
              </a:solidFill>
            </a:rPr>
            <a:t>dan</a:t>
          </a:r>
          <a:r>
            <a:rPr lang="en-US" sz="1600" dirty="0" smtClean="0">
              <a:solidFill>
                <a:schemeClr val="tx1"/>
              </a:solidFill>
            </a:rPr>
            <a:t> </a:t>
          </a:r>
          <a:r>
            <a:rPr lang="en-US" sz="1600" dirty="0" err="1" smtClean="0">
              <a:solidFill>
                <a:schemeClr val="tx1"/>
              </a:solidFill>
            </a:rPr>
            <a:t>ekspor</a:t>
          </a:r>
          <a:r>
            <a:rPr lang="en-US" sz="1600" dirty="0" smtClean="0">
              <a:solidFill>
                <a:schemeClr val="tx1"/>
              </a:solidFill>
            </a:rPr>
            <a:t> JKP</a:t>
          </a:r>
          <a:endParaRPr lang="en-US" sz="1600" dirty="0">
            <a:solidFill>
              <a:schemeClr val="tx1"/>
            </a:solidFill>
          </a:endParaRPr>
        </a:p>
      </dgm:t>
    </dgm:pt>
    <dgm:pt modelId="{D58BA5B2-E1E9-4A51-8666-DB7F81D6A1D1}" type="parTrans" cxnId="{EBA28AE4-FF5F-4355-8EEB-6CA6622555CB}">
      <dgm:prSet/>
      <dgm:spPr/>
      <dgm:t>
        <a:bodyPr/>
        <a:lstStyle/>
        <a:p>
          <a:endParaRPr lang="en-US"/>
        </a:p>
      </dgm:t>
    </dgm:pt>
    <dgm:pt modelId="{EC7568FB-E951-47C5-9F84-A7B7AFB0C998}" type="sibTrans" cxnId="{EBA28AE4-FF5F-4355-8EEB-6CA6622555CB}">
      <dgm:prSet/>
      <dgm:spPr/>
      <dgm:t>
        <a:bodyPr/>
        <a:lstStyle/>
        <a:p>
          <a:endParaRPr lang="en-US"/>
        </a:p>
      </dgm:t>
    </dgm:pt>
    <dgm:pt modelId="{BBA47EFB-9F42-4A23-B797-29F696C4E225}" type="pres">
      <dgm:prSet presAssocID="{A5EAA574-82A5-4675-BBA6-9651874C50DE}" presName="linearFlow" presStyleCnt="0">
        <dgm:presLayoutVars>
          <dgm:dir/>
          <dgm:resizeHandles val="exact"/>
        </dgm:presLayoutVars>
      </dgm:prSet>
      <dgm:spPr/>
    </dgm:pt>
    <dgm:pt modelId="{8661A0FA-7AEF-4E4D-B95A-2357C1BE197F}" type="pres">
      <dgm:prSet presAssocID="{5FEFB80C-0350-4784-B89F-AFCF941044FB}" presName="composite" presStyleCnt="0"/>
      <dgm:spPr/>
    </dgm:pt>
    <dgm:pt modelId="{F9CB8CD4-034B-407D-AFEE-F183DF48791D}" type="pres">
      <dgm:prSet presAssocID="{5FEFB80C-0350-4784-B89F-AFCF941044FB}" presName="imgShp" presStyleLbl="fgImgPlace1" presStyleIdx="0" presStyleCnt="5"/>
      <dgm:spPr/>
    </dgm:pt>
    <dgm:pt modelId="{5F8287A5-5EE8-47DA-9C20-2AA2C923B175}" type="pres">
      <dgm:prSet presAssocID="{5FEFB80C-0350-4784-B89F-AFCF941044FB}" presName="txShp" presStyleLbl="node1" presStyleIdx="0" presStyleCnt="5">
        <dgm:presLayoutVars>
          <dgm:bulletEnabled val="1"/>
        </dgm:presLayoutVars>
      </dgm:prSet>
      <dgm:spPr/>
      <dgm:t>
        <a:bodyPr/>
        <a:lstStyle/>
        <a:p>
          <a:endParaRPr lang="en-US"/>
        </a:p>
      </dgm:t>
    </dgm:pt>
    <dgm:pt modelId="{247E24F8-A097-4E69-A1E0-B26FBA8DAB2E}" type="pres">
      <dgm:prSet presAssocID="{76EBD5CD-56AC-41A4-BDE4-2C40BD340A97}" presName="spacing" presStyleCnt="0"/>
      <dgm:spPr/>
    </dgm:pt>
    <dgm:pt modelId="{C7529EBE-721B-4D0B-ACD0-2D40015FA5E0}" type="pres">
      <dgm:prSet presAssocID="{58B848D0-2488-45AF-BC10-8FFD6947EC6C}" presName="composite" presStyleCnt="0"/>
      <dgm:spPr/>
    </dgm:pt>
    <dgm:pt modelId="{A28F53E1-76D7-4DAA-8E44-05277934A6A2}" type="pres">
      <dgm:prSet presAssocID="{58B848D0-2488-45AF-BC10-8FFD6947EC6C}" presName="imgShp" presStyleLbl="fgImgPlace1" presStyleIdx="1" presStyleCnt="5"/>
      <dgm:spPr/>
    </dgm:pt>
    <dgm:pt modelId="{C170A77B-A184-4AB8-9188-121E9D50C41E}" type="pres">
      <dgm:prSet presAssocID="{58B848D0-2488-45AF-BC10-8FFD6947EC6C}" presName="txShp" presStyleLbl="node1" presStyleIdx="1" presStyleCnt="5">
        <dgm:presLayoutVars>
          <dgm:bulletEnabled val="1"/>
        </dgm:presLayoutVars>
      </dgm:prSet>
      <dgm:spPr/>
      <dgm:t>
        <a:bodyPr/>
        <a:lstStyle/>
        <a:p>
          <a:endParaRPr lang="en-US"/>
        </a:p>
      </dgm:t>
    </dgm:pt>
    <dgm:pt modelId="{24D828D0-8E32-4F6B-98CE-118B55F24390}" type="pres">
      <dgm:prSet presAssocID="{66559311-91C5-4976-A3F3-5B10CF5DF7A4}" presName="spacing" presStyleCnt="0"/>
      <dgm:spPr/>
    </dgm:pt>
    <dgm:pt modelId="{FF1B0EF1-384B-45BC-8563-295CE5802467}" type="pres">
      <dgm:prSet presAssocID="{30EF43EF-3C6C-4496-979F-F3C3F66A9EAC}" presName="composite" presStyleCnt="0"/>
      <dgm:spPr/>
    </dgm:pt>
    <dgm:pt modelId="{3BF177D3-1D10-4608-9276-79615065B72D}" type="pres">
      <dgm:prSet presAssocID="{30EF43EF-3C6C-4496-979F-F3C3F66A9EAC}" presName="imgShp" presStyleLbl="fgImgPlace1" presStyleIdx="2" presStyleCnt="5"/>
      <dgm:spPr/>
    </dgm:pt>
    <dgm:pt modelId="{A072042C-7CEB-4CA8-8BF6-7C4894104F11}" type="pres">
      <dgm:prSet presAssocID="{30EF43EF-3C6C-4496-979F-F3C3F66A9EAC}" presName="txShp" presStyleLbl="node1" presStyleIdx="2" presStyleCnt="5" custScaleY="125705">
        <dgm:presLayoutVars>
          <dgm:bulletEnabled val="1"/>
        </dgm:presLayoutVars>
      </dgm:prSet>
      <dgm:spPr/>
      <dgm:t>
        <a:bodyPr/>
        <a:lstStyle/>
        <a:p>
          <a:endParaRPr lang="en-US"/>
        </a:p>
      </dgm:t>
    </dgm:pt>
    <dgm:pt modelId="{C08B40A5-0F39-4B82-9F1A-7F1C9CAD1DCF}" type="pres">
      <dgm:prSet presAssocID="{BBC58D40-DCC1-40F0-A752-6665DBE29B65}" presName="spacing" presStyleCnt="0"/>
      <dgm:spPr/>
    </dgm:pt>
    <dgm:pt modelId="{3FEDA15D-20A8-4E35-890A-8E76A331E138}" type="pres">
      <dgm:prSet presAssocID="{3840379F-7DFD-4866-A9B0-294087288507}" presName="composite" presStyleCnt="0"/>
      <dgm:spPr/>
    </dgm:pt>
    <dgm:pt modelId="{038394B1-93B4-46CA-8DAA-A1465DD11854}" type="pres">
      <dgm:prSet presAssocID="{3840379F-7DFD-4866-A9B0-294087288507}" presName="imgShp" presStyleLbl="fgImgPlace1" presStyleIdx="3" presStyleCnt="5" custLinFactNeighborX="-3376" custLinFactNeighborY="-79851"/>
      <dgm:spPr/>
    </dgm:pt>
    <dgm:pt modelId="{C09C6F27-E1C0-4D3B-98CE-1A641262B6EF}" type="pres">
      <dgm:prSet presAssocID="{3840379F-7DFD-4866-A9B0-294087288507}" presName="txShp" presStyleLbl="node1" presStyleIdx="3" presStyleCnt="5" custScaleX="101268" custScaleY="251130" custLinFactY="37054" custLinFactNeighborX="3466" custLinFactNeighborY="100000">
        <dgm:presLayoutVars>
          <dgm:bulletEnabled val="1"/>
        </dgm:presLayoutVars>
      </dgm:prSet>
      <dgm:spPr/>
      <dgm:t>
        <a:bodyPr/>
        <a:lstStyle/>
        <a:p>
          <a:endParaRPr lang="en-US"/>
        </a:p>
      </dgm:t>
    </dgm:pt>
    <dgm:pt modelId="{8E3D5673-F367-41C2-ACD2-3D38E259577D}" type="pres">
      <dgm:prSet presAssocID="{37B662D0-CB1D-4F84-9725-3491C2A90698}" presName="spacing" presStyleCnt="0"/>
      <dgm:spPr/>
    </dgm:pt>
    <dgm:pt modelId="{FE54577E-593B-473D-ADFA-B45604D9DAF5}" type="pres">
      <dgm:prSet presAssocID="{889B8CF9-C1C2-407D-94A8-A41768A9E023}" presName="composite" presStyleCnt="0"/>
      <dgm:spPr/>
    </dgm:pt>
    <dgm:pt modelId="{DE7BC35D-390A-494F-8030-5FE278BDB777}" type="pres">
      <dgm:prSet presAssocID="{889B8CF9-C1C2-407D-94A8-A41768A9E023}" presName="imgShp" presStyleLbl="fgImgPlace1" presStyleIdx="4" presStyleCnt="5" custLinFactNeighborX="6819" custLinFactNeighborY="-79682"/>
      <dgm:spPr/>
    </dgm:pt>
    <dgm:pt modelId="{8D794181-380A-4441-AED9-7D7A0EC69F3F}" type="pres">
      <dgm:prSet presAssocID="{889B8CF9-C1C2-407D-94A8-A41768A9E023}" presName="txShp" presStyleLbl="node1" presStyleIdx="4" presStyleCnt="5" custLinFactY="-100000" custLinFactNeighborX="2515" custLinFactNeighborY="-185266">
        <dgm:presLayoutVars>
          <dgm:bulletEnabled val="1"/>
        </dgm:presLayoutVars>
      </dgm:prSet>
      <dgm:spPr/>
      <dgm:t>
        <a:bodyPr/>
        <a:lstStyle/>
        <a:p>
          <a:endParaRPr lang="en-US"/>
        </a:p>
      </dgm:t>
    </dgm:pt>
  </dgm:ptLst>
  <dgm:cxnLst>
    <dgm:cxn modelId="{EFB2668E-27F4-4EA8-9587-2578DF7A5CD3}" type="presOf" srcId="{80C02FD0-CE28-4111-9613-431EDF0FD907}" destId="{C09C6F27-E1C0-4D3B-98CE-1A641262B6EF}" srcOrd="0" destOrd="2" presId="urn:microsoft.com/office/officeart/2005/8/layout/vList3#21"/>
    <dgm:cxn modelId="{EBA28AE4-FF5F-4355-8EEB-6CA6622555CB}" srcId="{A5EAA574-82A5-4675-BBA6-9651874C50DE}" destId="{889B8CF9-C1C2-407D-94A8-A41768A9E023}" srcOrd="4" destOrd="0" parTransId="{D58BA5B2-E1E9-4A51-8666-DB7F81D6A1D1}" sibTransId="{EC7568FB-E951-47C5-9F84-A7B7AFB0C998}"/>
    <dgm:cxn modelId="{EDCA5DA8-5208-400B-A1A3-2C30CC942927}" type="presOf" srcId="{5FEFB80C-0350-4784-B89F-AFCF941044FB}" destId="{5F8287A5-5EE8-47DA-9C20-2AA2C923B175}" srcOrd="0" destOrd="0" presId="urn:microsoft.com/office/officeart/2005/8/layout/vList3#21"/>
    <dgm:cxn modelId="{16E8EDF0-C157-4A2F-9DAF-13F45DA90271}" srcId="{3840379F-7DFD-4866-A9B0-294087288507}" destId="{80C02FD0-CE28-4111-9613-431EDF0FD907}" srcOrd="1" destOrd="0" parTransId="{372941BC-85B1-40AD-9A89-2911F0EF1AD4}" sibTransId="{470C7CC9-11B0-4B08-AC5D-DC5301B88BEE}"/>
    <dgm:cxn modelId="{4FF93A76-FD8D-4F94-9E65-888056D387B9}" type="presOf" srcId="{3840379F-7DFD-4866-A9B0-294087288507}" destId="{C09C6F27-E1C0-4D3B-98CE-1A641262B6EF}" srcOrd="0" destOrd="0" presId="urn:microsoft.com/office/officeart/2005/8/layout/vList3#21"/>
    <dgm:cxn modelId="{6DE4C0CD-8231-484A-A1D3-9C3E38C591FC}" type="presOf" srcId="{58B848D0-2488-45AF-BC10-8FFD6947EC6C}" destId="{C170A77B-A184-4AB8-9188-121E9D50C41E}" srcOrd="0" destOrd="0" presId="urn:microsoft.com/office/officeart/2005/8/layout/vList3#21"/>
    <dgm:cxn modelId="{49763619-63AB-4D17-B384-6B91C46CB7E8}" type="presOf" srcId="{F95C7E90-24CB-4DFF-A780-901CBE773FEB}" destId="{C09C6F27-E1C0-4D3B-98CE-1A641262B6EF}" srcOrd="0" destOrd="1" presId="urn:microsoft.com/office/officeart/2005/8/layout/vList3#21"/>
    <dgm:cxn modelId="{7485EB93-96F4-4A87-9CB1-9BD9B970F074}" srcId="{A5EAA574-82A5-4675-BBA6-9651874C50DE}" destId="{5FEFB80C-0350-4784-B89F-AFCF941044FB}" srcOrd="0" destOrd="0" parTransId="{85CE0873-1227-499D-AD5D-D70FAAD888F7}" sibTransId="{76EBD5CD-56AC-41A4-BDE4-2C40BD340A97}"/>
    <dgm:cxn modelId="{85D5C4FC-82F9-4308-B9F3-0A1C3082500F}" srcId="{A5EAA574-82A5-4675-BBA6-9651874C50DE}" destId="{3840379F-7DFD-4866-A9B0-294087288507}" srcOrd="3" destOrd="0" parTransId="{91F52752-4133-4DDC-96AA-6D754FC30E06}" sibTransId="{37B662D0-CB1D-4F84-9725-3491C2A90698}"/>
    <dgm:cxn modelId="{98C5CEAF-B93A-4A85-92E9-305EED2649ED}" srcId="{3840379F-7DFD-4866-A9B0-294087288507}" destId="{F95C7E90-24CB-4DFF-A780-901CBE773FEB}" srcOrd="0" destOrd="0" parTransId="{D96BAEC0-D763-4CE1-988A-13D3FA26D358}" sibTransId="{A3B5E123-267F-461E-8E3A-EBD4902EB4EA}"/>
    <dgm:cxn modelId="{5DD35F1E-B940-4A76-8AC4-B9F950530929}" type="presOf" srcId="{30EF43EF-3C6C-4496-979F-F3C3F66A9EAC}" destId="{A072042C-7CEB-4CA8-8BF6-7C4894104F11}" srcOrd="0" destOrd="0" presId="urn:microsoft.com/office/officeart/2005/8/layout/vList3#21"/>
    <dgm:cxn modelId="{E8C7E7D6-BA0D-4C08-8D7F-579920C833C4}" type="presOf" srcId="{889B8CF9-C1C2-407D-94A8-A41768A9E023}" destId="{8D794181-380A-4441-AED9-7D7A0EC69F3F}" srcOrd="0" destOrd="0" presId="urn:microsoft.com/office/officeart/2005/8/layout/vList3#21"/>
    <dgm:cxn modelId="{93171331-2B41-4D1B-B970-092DD020E340}" srcId="{A5EAA574-82A5-4675-BBA6-9651874C50DE}" destId="{58B848D0-2488-45AF-BC10-8FFD6947EC6C}" srcOrd="1" destOrd="0" parTransId="{20156F4B-2552-452D-B996-25ACFDB1C14B}" sibTransId="{66559311-91C5-4976-A3F3-5B10CF5DF7A4}"/>
    <dgm:cxn modelId="{38DEF68F-C8D8-4F0F-BE63-A1C75B785D32}" type="presOf" srcId="{A5EAA574-82A5-4675-BBA6-9651874C50DE}" destId="{BBA47EFB-9F42-4A23-B797-29F696C4E225}" srcOrd="0" destOrd="0" presId="urn:microsoft.com/office/officeart/2005/8/layout/vList3#21"/>
    <dgm:cxn modelId="{68714B85-D48C-496B-B152-E560E8E6FBC5}" srcId="{A5EAA574-82A5-4675-BBA6-9651874C50DE}" destId="{30EF43EF-3C6C-4496-979F-F3C3F66A9EAC}" srcOrd="2" destOrd="0" parTransId="{F58CDB4E-1956-41F6-99D0-2F0313D9446F}" sibTransId="{BBC58D40-DCC1-40F0-A752-6665DBE29B65}"/>
    <dgm:cxn modelId="{29ACDC74-0FDB-4772-8A59-26239D5989B1}" type="presParOf" srcId="{BBA47EFB-9F42-4A23-B797-29F696C4E225}" destId="{8661A0FA-7AEF-4E4D-B95A-2357C1BE197F}" srcOrd="0" destOrd="0" presId="urn:microsoft.com/office/officeart/2005/8/layout/vList3#21"/>
    <dgm:cxn modelId="{641C981B-A9D2-4611-9F64-D4C355B8217B}" type="presParOf" srcId="{8661A0FA-7AEF-4E4D-B95A-2357C1BE197F}" destId="{F9CB8CD4-034B-407D-AFEE-F183DF48791D}" srcOrd="0" destOrd="0" presId="urn:microsoft.com/office/officeart/2005/8/layout/vList3#21"/>
    <dgm:cxn modelId="{0BBFA969-22C0-43D4-8043-E12C7090CB00}" type="presParOf" srcId="{8661A0FA-7AEF-4E4D-B95A-2357C1BE197F}" destId="{5F8287A5-5EE8-47DA-9C20-2AA2C923B175}" srcOrd="1" destOrd="0" presId="urn:microsoft.com/office/officeart/2005/8/layout/vList3#21"/>
    <dgm:cxn modelId="{7CCF90B4-BDB6-400D-B5F1-4CB2E22E6840}" type="presParOf" srcId="{BBA47EFB-9F42-4A23-B797-29F696C4E225}" destId="{247E24F8-A097-4E69-A1E0-B26FBA8DAB2E}" srcOrd="1" destOrd="0" presId="urn:microsoft.com/office/officeart/2005/8/layout/vList3#21"/>
    <dgm:cxn modelId="{764B74E5-D99C-4B17-99B0-D35CDD2E3398}" type="presParOf" srcId="{BBA47EFB-9F42-4A23-B797-29F696C4E225}" destId="{C7529EBE-721B-4D0B-ACD0-2D40015FA5E0}" srcOrd="2" destOrd="0" presId="urn:microsoft.com/office/officeart/2005/8/layout/vList3#21"/>
    <dgm:cxn modelId="{9DA0523A-6875-4C7C-967A-8D978A5FAF17}" type="presParOf" srcId="{C7529EBE-721B-4D0B-ACD0-2D40015FA5E0}" destId="{A28F53E1-76D7-4DAA-8E44-05277934A6A2}" srcOrd="0" destOrd="0" presId="urn:microsoft.com/office/officeart/2005/8/layout/vList3#21"/>
    <dgm:cxn modelId="{1F7BC3EE-1295-41F7-B3C7-2499A6FAC795}" type="presParOf" srcId="{C7529EBE-721B-4D0B-ACD0-2D40015FA5E0}" destId="{C170A77B-A184-4AB8-9188-121E9D50C41E}" srcOrd="1" destOrd="0" presId="urn:microsoft.com/office/officeart/2005/8/layout/vList3#21"/>
    <dgm:cxn modelId="{0EF6ADDE-0F59-437C-B5A3-E03D39C03D66}" type="presParOf" srcId="{BBA47EFB-9F42-4A23-B797-29F696C4E225}" destId="{24D828D0-8E32-4F6B-98CE-118B55F24390}" srcOrd="3" destOrd="0" presId="urn:microsoft.com/office/officeart/2005/8/layout/vList3#21"/>
    <dgm:cxn modelId="{7A2E4D9C-7FEB-4F5C-B899-8631729FE70C}" type="presParOf" srcId="{BBA47EFB-9F42-4A23-B797-29F696C4E225}" destId="{FF1B0EF1-384B-45BC-8563-295CE5802467}" srcOrd="4" destOrd="0" presId="urn:microsoft.com/office/officeart/2005/8/layout/vList3#21"/>
    <dgm:cxn modelId="{7602A105-C404-4250-B482-E189296AA149}" type="presParOf" srcId="{FF1B0EF1-384B-45BC-8563-295CE5802467}" destId="{3BF177D3-1D10-4608-9276-79615065B72D}" srcOrd="0" destOrd="0" presId="urn:microsoft.com/office/officeart/2005/8/layout/vList3#21"/>
    <dgm:cxn modelId="{48CC765F-E35B-43BF-B58A-45391E0FEAE4}" type="presParOf" srcId="{FF1B0EF1-384B-45BC-8563-295CE5802467}" destId="{A072042C-7CEB-4CA8-8BF6-7C4894104F11}" srcOrd="1" destOrd="0" presId="urn:microsoft.com/office/officeart/2005/8/layout/vList3#21"/>
    <dgm:cxn modelId="{F0CC63FF-FE56-430F-AE21-04D3A259C670}" type="presParOf" srcId="{BBA47EFB-9F42-4A23-B797-29F696C4E225}" destId="{C08B40A5-0F39-4B82-9F1A-7F1C9CAD1DCF}" srcOrd="5" destOrd="0" presId="urn:microsoft.com/office/officeart/2005/8/layout/vList3#21"/>
    <dgm:cxn modelId="{E7AF412C-4A3C-41FF-8398-6CF420FDBB59}" type="presParOf" srcId="{BBA47EFB-9F42-4A23-B797-29F696C4E225}" destId="{3FEDA15D-20A8-4E35-890A-8E76A331E138}" srcOrd="6" destOrd="0" presId="urn:microsoft.com/office/officeart/2005/8/layout/vList3#21"/>
    <dgm:cxn modelId="{42CD45C7-1075-44B9-B7A2-6ADAA22BF8DE}" type="presParOf" srcId="{3FEDA15D-20A8-4E35-890A-8E76A331E138}" destId="{038394B1-93B4-46CA-8DAA-A1465DD11854}" srcOrd="0" destOrd="0" presId="urn:microsoft.com/office/officeart/2005/8/layout/vList3#21"/>
    <dgm:cxn modelId="{67D76479-305C-4337-BB15-730A1DAAD6E8}" type="presParOf" srcId="{3FEDA15D-20A8-4E35-890A-8E76A331E138}" destId="{C09C6F27-E1C0-4D3B-98CE-1A641262B6EF}" srcOrd="1" destOrd="0" presId="urn:microsoft.com/office/officeart/2005/8/layout/vList3#21"/>
    <dgm:cxn modelId="{E9F31506-D624-4448-B806-D7E0191DDB9D}" type="presParOf" srcId="{BBA47EFB-9F42-4A23-B797-29F696C4E225}" destId="{8E3D5673-F367-41C2-ACD2-3D38E259577D}" srcOrd="7" destOrd="0" presId="urn:microsoft.com/office/officeart/2005/8/layout/vList3#21"/>
    <dgm:cxn modelId="{B08EBDF2-BD73-47A7-8377-5216D3C0FD99}" type="presParOf" srcId="{BBA47EFB-9F42-4A23-B797-29F696C4E225}" destId="{FE54577E-593B-473D-ADFA-B45604D9DAF5}" srcOrd="8" destOrd="0" presId="urn:microsoft.com/office/officeart/2005/8/layout/vList3#21"/>
    <dgm:cxn modelId="{8FC246A7-91B8-42B4-A083-F8890C305802}" type="presParOf" srcId="{FE54577E-593B-473D-ADFA-B45604D9DAF5}" destId="{DE7BC35D-390A-494F-8030-5FE278BDB777}" srcOrd="0" destOrd="0" presId="urn:microsoft.com/office/officeart/2005/8/layout/vList3#21"/>
    <dgm:cxn modelId="{F3A7BC8B-0FD0-4A94-B5F2-FA5149DC4ED9}" type="presParOf" srcId="{FE54577E-593B-473D-ADFA-B45604D9DAF5}" destId="{8D794181-380A-4441-AED9-7D7A0EC69F3F}" srcOrd="1" destOrd="0" presId="urn:microsoft.com/office/officeart/2005/8/layout/vList3#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5FDB7DF8-49C6-4512-B297-ECE90EDCE07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0E170E2-96EF-48F8-976C-E501BC5F676E}">
      <dgm:prSet phldrT="[Text]"/>
      <dgm:spPr/>
      <dgm:t>
        <a:bodyPr/>
        <a:lstStyle/>
        <a:p>
          <a:r>
            <a:rPr lang="en-US" dirty="0" err="1" smtClean="0"/>
            <a:t>Penyerahan</a:t>
          </a:r>
          <a:r>
            <a:rPr lang="en-US" dirty="0" smtClean="0"/>
            <a:t> </a:t>
          </a:r>
          <a:r>
            <a:rPr lang="en-US" dirty="0" err="1" smtClean="0"/>
            <a:t>dalam</a:t>
          </a:r>
          <a:r>
            <a:rPr lang="en-US" dirty="0" smtClean="0"/>
            <a:t> </a:t>
          </a:r>
          <a:r>
            <a:rPr lang="en-US" dirty="0" err="1" smtClean="0"/>
            <a:t>daerah</a:t>
          </a:r>
          <a:r>
            <a:rPr lang="en-US" dirty="0" smtClean="0"/>
            <a:t> </a:t>
          </a:r>
          <a:r>
            <a:rPr lang="en-US" dirty="0" err="1" smtClean="0"/>
            <a:t>pabean</a:t>
          </a:r>
          <a:endParaRPr lang="en-US" dirty="0"/>
        </a:p>
      </dgm:t>
    </dgm:pt>
    <dgm:pt modelId="{CBBEDAA2-173C-4E13-AC00-4D164E5C1A30}" type="parTrans" cxnId="{91291211-1EEF-4FAA-A54B-2B0977B0C72A}">
      <dgm:prSet/>
      <dgm:spPr/>
      <dgm:t>
        <a:bodyPr/>
        <a:lstStyle/>
        <a:p>
          <a:endParaRPr lang="en-US"/>
        </a:p>
      </dgm:t>
    </dgm:pt>
    <dgm:pt modelId="{7CF5F2D1-DE66-47AE-A791-DD9300B5849F}" type="sibTrans" cxnId="{91291211-1EEF-4FAA-A54B-2B0977B0C72A}">
      <dgm:prSet/>
      <dgm:spPr/>
      <dgm:t>
        <a:bodyPr/>
        <a:lstStyle/>
        <a:p>
          <a:endParaRPr lang="en-US"/>
        </a:p>
      </dgm:t>
    </dgm:pt>
    <dgm:pt modelId="{C116D707-C4F4-44BE-B635-4589282C15A0}">
      <dgm:prSet phldrT="[Text]"/>
      <dgm:spPr>
        <a:solidFill>
          <a:srgbClr val="FFFF00">
            <a:alpha val="90000"/>
          </a:srgbClr>
        </a:solidFill>
      </dgm:spPr>
      <dgm:t>
        <a:bodyPr/>
        <a:lstStyle/>
        <a:p>
          <a:r>
            <a:rPr lang="en-US" dirty="0" err="1" smtClean="0"/>
            <a:t>Tempat</a:t>
          </a:r>
          <a:r>
            <a:rPr lang="en-US" dirty="0" smtClean="0"/>
            <a:t> </a:t>
          </a:r>
          <a:r>
            <a:rPr lang="en-US" dirty="0" err="1" smtClean="0"/>
            <a:t>tinggal</a:t>
          </a:r>
          <a:r>
            <a:rPr lang="en-US" dirty="0" smtClean="0"/>
            <a:t>/ </a:t>
          </a:r>
          <a:r>
            <a:rPr lang="en-US" dirty="0" err="1" smtClean="0"/>
            <a:t>kedudukan;dan</a:t>
          </a:r>
          <a:r>
            <a:rPr lang="en-US" dirty="0" smtClean="0"/>
            <a:t> </a:t>
          </a:r>
          <a:r>
            <a:rPr lang="en-US" dirty="0" err="1" smtClean="0"/>
            <a:t>tempat</a:t>
          </a:r>
          <a:r>
            <a:rPr lang="en-US" dirty="0" smtClean="0"/>
            <a:t> </a:t>
          </a:r>
          <a:r>
            <a:rPr lang="en-US" dirty="0" err="1" smtClean="0"/>
            <a:t>kegiatan</a:t>
          </a:r>
          <a:r>
            <a:rPr lang="en-US" dirty="0" smtClean="0"/>
            <a:t> </a:t>
          </a:r>
          <a:r>
            <a:rPr lang="en-US" dirty="0" err="1" smtClean="0"/>
            <a:t>usaha</a:t>
          </a:r>
          <a:r>
            <a:rPr lang="en-US" dirty="0" smtClean="0"/>
            <a:t> </a:t>
          </a:r>
          <a:r>
            <a:rPr lang="en-US" dirty="0" err="1" smtClean="0"/>
            <a:t>dilakukan</a:t>
          </a:r>
          <a:r>
            <a:rPr lang="en-US" dirty="0" smtClean="0"/>
            <a:t>, </a:t>
          </a:r>
          <a:r>
            <a:rPr lang="en-US" dirty="0" err="1" smtClean="0"/>
            <a:t>yaitu</a:t>
          </a:r>
          <a:r>
            <a:rPr lang="en-US" dirty="0" smtClean="0"/>
            <a:t> </a:t>
          </a:r>
          <a:r>
            <a:rPr lang="en-US" dirty="0" err="1" smtClean="0"/>
            <a:t>tempat</a:t>
          </a:r>
          <a:r>
            <a:rPr lang="en-US" dirty="0" smtClean="0"/>
            <a:t> PKP </a:t>
          </a:r>
          <a:r>
            <a:rPr lang="en-US" dirty="0" err="1" smtClean="0"/>
            <a:t>dikukuhkan</a:t>
          </a:r>
          <a:r>
            <a:rPr lang="en-US" dirty="0" smtClean="0"/>
            <a:t> </a:t>
          </a:r>
          <a:r>
            <a:rPr lang="en-US" dirty="0" err="1" smtClean="0"/>
            <a:t>atau</a:t>
          </a:r>
          <a:r>
            <a:rPr lang="en-US" dirty="0" smtClean="0"/>
            <a:t> </a:t>
          </a:r>
          <a:r>
            <a:rPr lang="en-US" dirty="0" err="1" smtClean="0"/>
            <a:t>seharusnya</a:t>
          </a:r>
          <a:r>
            <a:rPr lang="en-US" dirty="0" smtClean="0"/>
            <a:t> </a:t>
          </a:r>
          <a:r>
            <a:rPr lang="en-US" dirty="0" err="1" smtClean="0"/>
            <a:t>dikukuhkan</a:t>
          </a:r>
          <a:endParaRPr lang="en-US" dirty="0"/>
        </a:p>
      </dgm:t>
    </dgm:pt>
    <dgm:pt modelId="{EE3B619E-4497-441C-9F6D-8A60E6D7B2AE}" type="parTrans" cxnId="{726D86A3-B255-41FD-8BE6-891F69F67BAD}">
      <dgm:prSet/>
      <dgm:spPr/>
      <dgm:t>
        <a:bodyPr/>
        <a:lstStyle/>
        <a:p>
          <a:endParaRPr lang="en-US"/>
        </a:p>
      </dgm:t>
    </dgm:pt>
    <dgm:pt modelId="{45158728-B2F0-4407-A109-5C488854F4FF}" type="sibTrans" cxnId="{726D86A3-B255-41FD-8BE6-891F69F67BAD}">
      <dgm:prSet/>
      <dgm:spPr/>
      <dgm:t>
        <a:bodyPr/>
        <a:lstStyle/>
        <a:p>
          <a:endParaRPr lang="en-US"/>
        </a:p>
      </dgm:t>
    </dgm:pt>
    <dgm:pt modelId="{C6CF1923-E6DE-4B46-B387-04448ADDDF69}">
      <dgm:prSet phldrT="[Text]"/>
      <dgm:spPr/>
      <dgm:t>
        <a:bodyPr/>
        <a:lstStyle/>
        <a:p>
          <a:r>
            <a:rPr lang="en-US" dirty="0" err="1" smtClean="0"/>
            <a:t>Impor</a:t>
          </a:r>
          <a:r>
            <a:rPr lang="en-US" dirty="0" smtClean="0"/>
            <a:t> BKP</a:t>
          </a:r>
          <a:endParaRPr lang="en-US" dirty="0"/>
        </a:p>
      </dgm:t>
    </dgm:pt>
    <dgm:pt modelId="{7268376F-E625-4F14-8AE3-791653B39D09}" type="parTrans" cxnId="{0639C162-79E2-474A-BD84-E81A3E3BCE3B}">
      <dgm:prSet/>
      <dgm:spPr/>
      <dgm:t>
        <a:bodyPr/>
        <a:lstStyle/>
        <a:p>
          <a:endParaRPr lang="en-US"/>
        </a:p>
      </dgm:t>
    </dgm:pt>
    <dgm:pt modelId="{CBD9C55A-9328-43EE-B2CF-8FAEF690C069}" type="sibTrans" cxnId="{0639C162-79E2-474A-BD84-E81A3E3BCE3B}">
      <dgm:prSet/>
      <dgm:spPr/>
      <dgm:t>
        <a:bodyPr/>
        <a:lstStyle/>
        <a:p>
          <a:endParaRPr lang="en-US"/>
        </a:p>
      </dgm:t>
    </dgm:pt>
    <dgm:pt modelId="{CD3868F1-B07E-42A5-90E4-5093B23C4FE7}">
      <dgm:prSet phldrT="[Text]"/>
      <dgm:spPr>
        <a:solidFill>
          <a:schemeClr val="accent3">
            <a:alpha val="90000"/>
          </a:schemeClr>
        </a:solidFill>
      </dgm:spPr>
      <dgm:t>
        <a:bodyPr/>
        <a:lstStyle/>
        <a:p>
          <a:r>
            <a:rPr lang="en-US" dirty="0" err="1" smtClean="0"/>
            <a:t>Ditempat</a:t>
          </a:r>
          <a:r>
            <a:rPr lang="en-US" dirty="0" smtClean="0"/>
            <a:t> BKP </a:t>
          </a:r>
          <a:r>
            <a:rPr lang="en-US" dirty="0" err="1" smtClean="0"/>
            <a:t>dimasukan</a:t>
          </a:r>
          <a:endParaRPr lang="en-US" dirty="0"/>
        </a:p>
      </dgm:t>
    </dgm:pt>
    <dgm:pt modelId="{D5204150-5597-4367-95A4-2896A09CE4F8}" type="parTrans" cxnId="{ADEF7D3B-4CC7-43A7-A393-7AB44B7E5D93}">
      <dgm:prSet/>
      <dgm:spPr/>
      <dgm:t>
        <a:bodyPr/>
        <a:lstStyle/>
        <a:p>
          <a:endParaRPr lang="en-US"/>
        </a:p>
      </dgm:t>
    </dgm:pt>
    <dgm:pt modelId="{23C1DBAE-581E-4BEB-BCBA-6F33BEFF3570}" type="sibTrans" cxnId="{ADEF7D3B-4CC7-43A7-A393-7AB44B7E5D93}">
      <dgm:prSet/>
      <dgm:spPr/>
      <dgm:t>
        <a:bodyPr/>
        <a:lstStyle/>
        <a:p>
          <a:endParaRPr lang="en-US"/>
        </a:p>
      </dgm:t>
    </dgm:pt>
    <dgm:pt modelId="{B0A40C10-794E-4E5D-9EDF-4A4EA6738639}">
      <dgm:prSet phldrT="[Text]"/>
      <dgm:spPr/>
      <dgm:t>
        <a:bodyPr/>
        <a:lstStyle/>
        <a:p>
          <a:r>
            <a:rPr lang="en-US" dirty="0" err="1" smtClean="0"/>
            <a:t>Pemanfaatan</a:t>
          </a:r>
          <a:r>
            <a:rPr lang="en-US" dirty="0" smtClean="0"/>
            <a:t> BKP </a:t>
          </a:r>
          <a:r>
            <a:rPr lang="en-US" dirty="0" err="1" smtClean="0"/>
            <a:t>tidak</a:t>
          </a:r>
          <a:r>
            <a:rPr lang="en-US" dirty="0" smtClean="0"/>
            <a:t> </a:t>
          </a:r>
          <a:r>
            <a:rPr lang="en-US" dirty="0" err="1" smtClean="0"/>
            <a:t>berwujud</a:t>
          </a:r>
          <a:r>
            <a:rPr lang="en-US" dirty="0" smtClean="0"/>
            <a:t> </a:t>
          </a:r>
          <a:r>
            <a:rPr lang="en-US" dirty="0" err="1" smtClean="0"/>
            <a:t>atau</a:t>
          </a:r>
          <a:r>
            <a:rPr lang="en-US" dirty="0" smtClean="0"/>
            <a:t> JKP </a:t>
          </a:r>
          <a:r>
            <a:rPr lang="en-US" dirty="0" err="1" smtClean="0"/>
            <a:t>dari</a:t>
          </a:r>
          <a:r>
            <a:rPr lang="en-US" dirty="0" smtClean="0"/>
            <a:t> </a:t>
          </a:r>
          <a:r>
            <a:rPr lang="en-US" dirty="0" err="1" smtClean="0"/>
            <a:t>luar</a:t>
          </a:r>
          <a:r>
            <a:rPr lang="en-US" dirty="0" smtClean="0"/>
            <a:t> </a:t>
          </a:r>
          <a:r>
            <a:rPr lang="en-US" dirty="0" err="1" smtClean="0"/>
            <a:t>daerah</a:t>
          </a:r>
          <a:r>
            <a:rPr lang="en-US" dirty="0" smtClean="0"/>
            <a:t> </a:t>
          </a:r>
          <a:r>
            <a:rPr lang="en-US" dirty="0" err="1" smtClean="0"/>
            <a:t>pabean</a:t>
          </a:r>
          <a:endParaRPr lang="en-US" dirty="0"/>
        </a:p>
      </dgm:t>
    </dgm:pt>
    <dgm:pt modelId="{50E923FA-0B50-4910-A958-43C8A57954F0}" type="parTrans" cxnId="{66B5226E-2FB8-464C-9FB8-8774574DB7BB}">
      <dgm:prSet/>
      <dgm:spPr/>
      <dgm:t>
        <a:bodyPr/>
        <a:lstStyle/>
        <a:p>
          <a:endParaRPr lang="en-US"/>
        </a:p>
      </dgm:t>
    </dgm:pt>
    <dgm:pt modelId="{23D47340-7241-4F71-8739-5D9213E2D329}" type="sibTrans" cxnId="{66B5226E-2FB8-464C-9FB8-8774574DB7BB}">
      <dgm:prSet/>
      <dgm:spPr/>
      <dgm:t>
        <a:bodyPr/>
        <a:lstStyle/>
        <a:p>
          <a:endParaRPr lang="en-US"/>
        </a:p>
      </dgm:t>
    </dgm:pt>
    <dgm:pt modelId="{377608D5-35E8-40BE-BEB1-A1D5B4142E23}">
      <dgm:prSet phldrT="[Text]"/>
      <dgm:spPr>
        <a:solidFill>
          <a:srgbClr val="92D050">
            <a:alpha val="90000"/>
          </a:srgbClr>
        </a:solidFill>
      </dgm:spPr>
      <dgm:t>
        <a:bodyPr/>
        <a:lstStyle/>
        <a:p>
          <a:r>
            <a:rPr lang="en-US" dirty="0" err="1" smtClean="0"/>
            <a:t>Ditempat</a:t>
          </a:r>
          <a:r>
            <a:rPr lang="en-US" dirty="0" smtClean="0"/>
            <a:t> </a:t>
          </a:r>
          <a:r>
            <a:rPr lang="en-US" dirty="0" err="1" smtClean="0"/>
            <a:t>tinggal</a:t>
          </a:r>
          <a:r>
            <a:rPr lang="en-US" dirty="0" smtClean="0"/>
            <a:t> </a:t>
          </a:r>
          <a:r>
            <a:rPr lang="en-US" dirty="0" err="1" smtClean="0"/>
            <a:t>atau</a:t>
          </a:r>
          <a:r>
            <a:rPr lang="en-US" dirty="0" smtClean="0"/>
            <a:t> </a:t>
          </a:r>
          <a:r>
            <a:rPr lang="en-US" dirty="0" err="1" smtClean="0"/>
            <a:t>tempat</a:t>
          </a:r>
          <a:r>
            <a:rPr lang="en-US" dirty="0" smtClean="0"/>
            <a:t> </a:t>
          </a:r>
          <a:r>
            <a:rPr lang="en-US" dirty="0" err="1" smtClean="0"/>
            <a:t>kedudukan</a:t>
          </a:r>
          <a:r>
            <a:rPr lang="en-US" dirty="0" smtClean="0"/>
            <a:t> </a:t>
          </a:r>
          <a:r>
            <a:rPr lang="en-US" dirty="0" err="1" smtClean="0"/>
            <a:t>dan</a:t>
          </a:r>
          <a:r>
            <a:rPr lang="en-US" dirty="0" smtClean="0"/>
            <a:t> </a:t>
          </a:r>
          <a:r>
            <a:rPr lang="en-US" dirty="0" err="1" smtClean="0"/>
            <a:t>atau</a:t>
          </a:r>
          <a:r>
            <a:rPr lang="en-US" dirty="0" smtClean="0"/>
            <a:t> </a:t>
          </a:r>
          <a:r>
            <a:rPr lang="en-US" dirty="0" err="1" smtClean="0"/>
            <a:t>tempat</a:t>
          </a:r>
          <a:r>
            <a:rPr lang="en-US" dirty="0" smtClean="0"/>
            <a:t> </a:t>
          </a:r>
          <a:r>
            <a:rPr lang="en-US" dirty="0" err="1" smtClean="0"/>
            <a:t>kegiatan</a:t>
          </a:r>
          <a:r>
            <a:rPr lang="en-US" dirty="0" smtClean="0"/>
            <a:t> </a:t>
          </a:r>
          <a:r>
            <a:rPr lang="en-US" dirty="0" err="1" smtClean="0"/>
            <a:t>usaha</a:t>
          </a:r>
          <a:endParaRPr lang="en-US" dirty="0"/>
        </a:p>
      </dgm:t>
    </dgm:pt>
    <dgm:pt modelId="{610EE9D0-3254-4E0E-9CF4-4868752FB250}" type="parTrans" cxnId="{62E02AEC-DA54-43AA-8BFE-F126E1C9B35D}">
      <dgm:prSet/>
      <dgm:spPr/>
      <dgm:t>
        <a:bodyPr/>
        <a:lstStyle/>
        <a:p>
          <a:endParaRPr lang="en-US"/>
        </a:p>
      </dgm:t>
    </dgm:pt>
    <dgm:pt modelId="{4E434BE1-919A-4F5A-B52D-2ADD9C69E021}" type="sibTrans" cxnId="{62E02AEC-DA54-43AA-8BFE-F126E1C9B35D}">
      <dgm:prSet/>
      <dgm:spPr/>
      <dgm:t>
        <a:bodyPr/>
        <a:lstStyle/>
        <a:p>
          <a:endParaRPr lang="en-US"/>
        </a:p>
      </dgm:t>
    </dgm:pt>
    <dgm:pt modelId="{EFBB8B46-0FBA-4939-9820-0276D6410C4A}" type="pres">
      <dgm:prSet presAssocID="{5FDB7DF8-49C6-4512-B297-ECE90EDCE071}" presName="Name0" presStyleCnt="0">
        <dgm:presLayoutVars>
          <dgm:dir/>
          <dgm:animLvl val="lvl"/>
          <dgm:resizeHandles val="exact"/>
        </dgm:presLayoutVars>
      </dgm:prSet>
      <dgm:spPr/>
      <dgm:t>
        <a:bodyPr/>
        <a:lstStyle/>
        <a:p>
          <a:endParaRPr lang="en-US"/>
        </a:p>
      </dgm:t>
    </dgm:pt>
    <dgm:pt modelId="{391CABD7-6264-4547-BD2D-8DD6CF3060EC}" type="pres">
      <dgm:prSet presAssocID="{B0E170E2-96EF-48F8-976C-E501BC5F676E}" presName="linNode" presStyleCnt="0"/>
      <dgm:spPr/>
    </dgm:pt>
    <dgm:pt modelId="{A40E1AA0-93E1-4E39-826D-F99BCF263A75}" type="pres">
      <dgm:prSet presAssocID="{B0E170E2-96EF-48F8-976C-E501BC5F676E}" presName="parentText" presStyleLbl="node1" presStyleIdx="0" presStyleCnt="3">
        <dgm:presLayoutVars>
          <dgm:chMax val="1"/>
          <dgm:bulletEnabled val="1"/>
        </dgm:presLayoutVars>
      </dgm:prSet>
      <dgm:spPr/>
      <dgm:t>
        <a:bodyPr/>
        <a:lstStyle/>
        <a:p>
          <a:endParaRPr lang="en-US"/>
        </a:p>
      </dgm:t>
    </dgm:pt>
    <dgm:pt modelId="{1C76E99E-728B-4416-8407-18DF4DCD4391}" type="pres">
      <dgm:prSet presAssocID="{B0E170E2-96EF-48F8-976C-E501BC5F676E}" presName="descendantText" presStyleLbl="alignAccFollowNode1" presStyleIdx="0" presStyleCnt="3">
        <dgm:presLayoutVars>
          <dgm:bulletEnabled val="1"/>
        </dgm:presLayoutVars>
      </dgm:prSet>
      <dgm:spPr/>
      <dgm:t>
        <a:bodyPr/>
        <a:lstStyle/>
        <a:p>
          <a:endParaRPr lang="en-US"/>
        </a:p>
      </dgm:t>
    </dgm:pt>
    <dgm:pt modelId="{49680D70-F6B2-4BE3-B623-EF1144E8D2BA}" type="pres">
      <dgm:prSet presAssocID="{7CF5F2D1-DE66-47AE-A791-DD9300B5849F}" presName="sp" presStyleCnt="0"/>
      <dgm:spPr/>
    </dgm:pt>
    <dgm:pt modelId="{2F83DE82-DBCA-407B-A907-0DE268A54A78}" type="pres">
      <dgm:prSet presAssocID="{C6CF1923-E6DE-4B46-B387-04448ADDDF69}" presName="linNode" presStyleCnt="0"/>
      <dgm:spPr/>
    </dgm:pt>
    <dgm:pt modelId="{491C8FD7-A485-4515-8A00-81BA609D803B}" type="pres">
      <dgm:prSet presAssocID="{C6CF1923-E6DE-4B46-B387-04448ADDDF69}" presName="parentText" presStyleLbl="node1" presStyleIdx="1" presStyleCnt="3">
        <dgm:presLayoutVars>
          <dgm:chMax val="1"/>
          <dgm:bulletEnabled val="1"/>
        </dgm:presLayoutVars>
      </dgm:prSet>
      <dgm:spPr/>
      <dgm:t>
        <a:bodyPr/>
        <a:lstStyle/>
        <a:p>
          <a:endParaRPr lang="en-US"/>
        </a:p>
      </dgm:t>
    </dgm:pt>
    <dgm:pt modelId="{D3234371-5892-48DE-B286-6BD917A8B124}" type="pres">
      <dgm:prSet presAssocID="{C6CF1923-E6DE-4B46-B387-04448ADDDF69}" presName="descendantText" presStyleLbl="alignAccFollowNode1" presStyleIdx="1" presStyleCnt="3">
        <dgm:presLayoutVars>
          <dgm:bulletEnabled val="1"/>
        </dgm:presLayoutVars>
      </dgm:prSet>
      <dgm:spPr/>
      <dgm:t>
        <a:bodyPr/>
        <a:lstStyle/>
        <a:p>
          <a:endParaRPr lang="en-US"/>
        </a:p>
      </dgm:t>
    </dgm:pt>
    <dgm:pt modelId="{F0D2489E-5FCC-4CF2-AEA2-31AB5ED9049D}" type="pres">
      <dgm:prSet presAssocID="{CBD9C55A-9328-43EE-B2CF-8FAEF690C069}" presName="sp" presStyleCnt="0"/>
      <dgm:spPr/>
    </dgm:pt>
    <dgm:pt modelId="{1B90FE14-4EC0-4988-99DA-4337AC5B4CB5}" type="pres">
      <dgm:prSet presAssocID="{B0A40C10-794E-4E5D-9EDF-4A4EA6738639}" presName="linNode" presStyleCnt="0"/>
      <dgm:spPr/>
    </dgm:pt>
    <dgm:pt modelId="{8518AD42-2AD2-4618-8963-D7E47AA003AB}" type="pres">
      <dgm:prSet presAssocID="{B0A40C10-794E-4E5D-9EDF-4A4EA6738639}" presName="parentText" presStyleLbl="node1" presStyleIdx="2" presStyleCnt="3">
        <dgm:presLayoutVars>
          <dgm:chMax val="1"/>
          <dgm:bulletEnabled val="1"/>
        </dgm:presLayoutVars>
      </dgm:prSet>
      <dgm:spPr/>
      <dgm:t>
        <a:bodyPr/>
        <a:lstStyle/>
        <a:p>
          <a:endParaRPr lang="en-US"/>
        </a:p>
      </dgm:t>
    </dgm:pt>
    <dgm:pt modelId="{5DA0C9EE-4562-4505-BC5D-A41CDA6F25F5}" type="pres">
      <dgm:prSet presAssocID="{B0A40C10-794E-4E5D-9EDF-4A4EA6738639}" presName="descendantText" presStyleLbl="alignAccFollowNode1" presStyleIdx="2" presStyleCnt="3">
        <dgm:presLayoutVars>
          <dgm:bulletEnabled val="1"/>
        </dgm:presLayoutVars>
      </dgm:prSet>
      <dgm:spPr/>
      <dgm:t>
        <a:bodyPr/>
        <a:lstStyle/>
        <a:p>
          <a:endParaRPr lang="en-US"/>
        </a:p>
      </dgm:t>
    </dgm:pt>
  </dgm:ptLst>
  <dgm:cxnLst>
    <dgm:cxn modelId="{25E1333D-F4AD-4696-9AE0-40D92C30493A}" type="presOf" srcId="{CD3868F1-B07E-42A5-90E4-5093B23C4FE7}" destId="{D3234371-5892-48DE-B286-6BD917A8B124}" srcOrd="0" destOrd="0" presId="urn:microsoft.com/office/officeart/2005/8/layout/vList5"/>
    <dgm:cxn modelId="{0D6B1E2A-3397-4DFC-8A82-170CF8FCA325}" type="presOf" srcId="{B0A40C10-794E-4E5D-9EDF-4A4EA6738639}" destId="{8518AD42-2AD2-4618-8963-D7E47AA003AB}" srcOrd="0" destOrd="0" presId="urn:microsoft.com/office/officeart/2005/8/layout/vList5"/>
    <dgm:cxn modelId="{62E02AEC-DA54-43AA-8BFE-F126E1C9B35D}" srcId="{B0A40C10-794E-4E5D-9EDF-4A4EA6738639}" destId="{377608D5-35E8-40BE-BEB1-A1D5B4142E23}" srcOrd="0" destOrd="0" parTransId="{610EE9D0-3254-4E0E-9CF4-4868752FB250}" sibTransId="{4E434BE1-919A-4F5A-B52D-2ADD9C69E021}"/>
    <dgm:cxn modelId="{F4E9BCCF-D9E9-43EA-8002-9CA15EF67302}" type="presOf" srcId="{C116D707-C4F4-44BE-B635-4589282C15A0}" destId="{1C76E99E-728B-4416-8407-18DF4DCD4391}" srcOrd="0" destOrd="0" presId="urn:microsoft.com/office/officeart/2005/8/layout/vList5"/>
    <dgm:cxn modelId="{91291211-1EEF-4FAA-A54B-2B0977B0C72A}" srcId="{5FDB7DF8-49C6-4512-B297-ECE90EDCE071}" destId="{B0E170E2-96EF-48F8-976C-E501BC5F676E}" srcOrd="0" destOrd="0" parTransId="{CBBEDAA2-173C-4E13-AC00-4D164E5C1A30}" sibTransId="{7CF5F2D1-DE66-47AE-A791-DD9300B5849F}"/>
    <dgm:cxn modelId="{726D86A3-B255-41FD-8BE6-891F69F67BAD}" srcId="{B0E170E2-96EF-48F8-976C-E501BC5F676E}" destId="{C116D707-C4F4-44BE-B635-4589282C15A0}" srcOrd="0" destOrd="0" parTransId="{EE3B619E-4497-441C-9F6D-8A60E6D7B2AE}" sibTransId="{45158728-B2F0-4407-A109-5C488854F4FF}"/>
    <dgm:cxn modelId="{0639C162-79E2-474A-BD84-E81A3E3BCE3B}" srcId="{5FDB7DF8-49C6-4512-B297-ECE90EDCE071}" destId="{C6CF1923-E6DE-4B46-B387-04448ADDDF69}" srcOrd="1" destOrd="0" parTransId="{7268376F-E625-4F14-8AE3-791653B39D09}" sibTransId="{CBD9C55A-9328-43EE-B2CF-8FAEF690C069}"/>
    <dgm:cxn modelId="{ADEF7D3B-4CC7-43A7-A393-7AB44B7E5D93}" srcId="{C6CF1923-E6DE-4B46-B387-04448ADDDF69}" destId="{CD3868F1-B07E-42A5-90E4-5093B23C4FE7}" srcOrd="0" destOrd="0" parTransId="{D5204150-5597-4367-95A4-2896A09CE4F8}" sibTransId="{23C1DBAE-581E-4BEB-BCBA-6F33BEFF3570}"/>
    <dgm:cxn modelId="{18550BFA-48A8-4B51-8147-EC2AE3AF8D84}" type="presOf" srcId="{C6CF1923-E6DE-4B46-B387-04448ADDDF69}" destId="{491C8FD7-A485-4515-8A00-81BA609D803B}" srcOrd="0" destOrd="0" presId="urn:microsoft.com/office/officeart/2005/8/layout/vList5"/>
    <dgm:cxn modelId="{66B5226E-2FB8-464C-9FB8-8774574DB7BB}" srcId="{5FDB7DF8-49C6-4512-B297-ECE90EDCE071}" destId="{B0A40C10-794E-4E5D-9EDF-4A4EA6738639}" srcOrd="2" destOrd="0" parTransId="{50E923FA-0B50-4910-A958-43C8A57954F0}" sibTransId="{23D47340-7241-4F71-8739-5D9213E2D329}"/>
    <dgm:cxn modelId="{791A56FF-7FB4-497B-9E6B-AE7047520F39}" type="presOf" srcId="{B0E170E2-96EF-48F8-976C-E501BC5F676E}" destId="{A40E1AA0-93E1-4E39-826D-F99BCF263A75}" srcOrd="0" destOrd="0" presId="urn:microsoft.com/office/officeart/2005/8/layout/vList5"/>
    <dgm:cxn modelId="{7F562EC8-8255-4643-B83A-5B376A04B221}" type="presOf" srcId="{377608D5-35E8-40BE-BEB1-A1D5B4142E23}" destId="{5DA0C9EE-4562-4505-BC5D-A41CDA6F25F5}" srcOrd="0" destOrd="0" presId="urn:microsoft.com/office/officeart/2005/8/layout/vList5"/>
    <dgm:cxn modelId="{E53B50A4-C209-403E-A361-B9CC2CCBA6A8}" type="presOf" srcId="{5FDB7DF8-49C6-4512-B297-ECE90EDCE071}" destId="{EFBB8B46-0FBA-4939-9820-0276D6410C4A}" srcOrd="0" destOrd="0" presId="urn:microsoft.com/office/officeart/2005/8/layout/vList5"/>
    <dgm:cxn modelId="{E11A472D-46E1-43C5-8E11-7AC018F473E9}" type="presParOf" srcId="{EFBB8B46-0FBA-4939-9820-0276D6410C4A}" destId="{391CABD7-6264-4547-BD2D-8DD6CF3060EC}" srcOrd="0" destOrd="0" presId="urn:microsoft.com/office/officeart/2005/8/layout/vList5"/>
    <dgm:cxn modelId="{7C89B4BF-91C4-4D18-86AD-20D2ADFD262E}" type="presParOf" srcId="{391CABD7-6264-4547-BD2D-8DD6CF3060EC}" destId="{A40E1AA0-93E1-4E39-826D-F99BCF263A75}" srcOrd="0" destOrd="0" presId="urn:microsoft.com/office/officeart/2005/8/layout/vList5"/>
    <dgm:cxn modelId="{652CAAFC-9E68-46BE-A56A-04579FEACC69}" type="presParOf" srcId="{391CABD7-6264-4547-BD2D-8DD6CF3060EC}" destId="{1C76E99E-728B-4416-8407-18DF4DCD4391}" srcOrd="1" destOrd="0" presId="urn:microsoft.com/office/officeart/2005/8/layout/vList5"/>
    <dgm:cxn modelId="{032E00DD-C453-4BDD-A053-00C44019A88C}" type="presParOf" srcId="{EFBB8B46-0FBA-4939-9820-0276D6410C4A}" destId="{49680D70-F6B2-4BE3-B623-EF1144E8D2BA}" srcOrd="1" destOrd="0" presId="urn:microsoft.com/office/officeart/2005/8/layout/vList5"/>
    <dgm:cxn modelId="{F5298A60-52D0-49B5-A3A5-78F2AAE10EC6}" type="presParOf" srcId="{EFBB8B46-0FBA-4939-9820-0276D6410C4A}" destId="{2F83DE82-DBCA-407B-A907-0DE268A54A78}" srcOrd="2" destOrd="0" presId="urn:microsoft.com/office/officeart/2005/8/layout/vList5"/>
    <dgm:cxn modelId="{F85AEDDE-762C-45FD-BC4A-D5CD7B5496F8}" type="presParOf" srcId="{2F83DE82-DBCA-407B-A907-0DE268A54A78}" destId="{491C8FD7-A485-4515-8A00-81BA609D803B}" srcOrd="0" destOrd="0" presId="urn:microsoft.com/office/officeart/2005/8/layout/vList5"/>
    <dgm:cxn modelId="{84533571-5D81-438A-8B5F-57DC474B40AE}" type="presParOf" srcId="{2F83DE82-DBCA-407B-A907-0DE268A54A78}" destId="{D3234371-5892-48DE-B286-6BD917A8B124}" srcOrd="1" destOrd="0" presId="urn:microsoft.com/office/officeart/2005/8/layout/vList5"/>
    <dgm:cxn modelId="{0B9FAE52-4A60-49E1-82E3-08BFEB5F98BD}" type="presParOf" srcId="{EFBB8B46-0FBA-4939-9820-0276D6410C4A}" destId="{F0D2489E-5FCC-4CF2-AEA2-31AB5ED9049D}" srcOrd="3" destOrd="0" presId="urn:microsoft.com/office/officeart/2005/8/layout/vList5"/>
    <dgm:cxn modelId="{8DD5364D-D735-457E-A6B8-A158FD54BF01}" type="presParOf" srcId="{EFBB8B46-0FBA-4939-9820-0276D6410C4A}" destId="{1B90FE14-4EC0-4988-99DA-4337AC5B4CB5}" srcOrd="4" destOrd="0" presId="urn:microsoft.com/office/officeart/2005/8/layout/vList5"/>
    <dgm:cxn modelId="{8BD45993-CCB6-44AA-86CD-A3BC3A8526F2}" type="presParOf" srcId="{1B90FE14-4EC0-4988-99DA-4337AC5B4CB5}" destId="{8518AD42-2AD2-4618-8963-D7E47AA003AB}" srcOrd="0" destOrd="0" presId="urn:microsoft.com/office/officeart/2005/8/layout/vList5"/>
    <dgm:cxn modelId="{4D45F5E9-DBCC-4028-8DA6-B77E9847775D}" type="presParOf" srcId="{1B90FE14-4EC0-4988-99DA-4337AC5B4CB5}" destId="{5DA0C9EE-4562-4505-BC5D-A41CDA6F25F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FDB7DF8-49C6-4512-B297-ECE90EDCE07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0E170E2-96EF-48F8-976C-E501BC5F676E}">
      <dgm:prSet phldrT="[Text]"/>
      <dgm:spPr>
        <a:solidFill>
          <a:schemeClr val="accent1"/>
        </a:solidFill>
      </dgm:spPr>
      <dgm:t>
        <a:bodyPr/>
        <a:lstStyle/>
        <a:p>
          <a:r>
            <a:rPr lang="en-US" dirty="0" err="1" smtClean="0"/>
            <a:t>Tempat</a:t>
          </a:r>
          <a:r>
            <a:rPr lang="en-US" dirty="0" smtClean="0"/>
            <a:t> lain yang </a:t>
          </a:r>
          <a:r>
            <a:rPr lang="en-US" dirty="0" err="1" smtClean="0"/>
            <a:t>ditentukan</a:t>
          </a:r>
          <a:r>
            <a:rPr lang="en-US" dirty="0" smtClean="0"/>
            <a:t> </a:t>
          </a:r>
          <a:r>
            <a:rPr lang="en-US" dirty="0" err="1" smtClean="0"/>
            <a:t>oleh</a:t>
          </a:r>
          <a:r>
            <a:rPr lang="en-US" dirty="0" smtClean="0"/>
            <a:t> </a:t>
          </a:r>
          <a:r>
            <a:rPr lang="en-US" dirty="0" err="1" smtClean="0"/>
            <a:t>Dirjen</a:t>
          </a:r>
          <a:r>
            <a:rPr lang="en-US" dirty="0" smtClean="0"/>
            <a:t> </a:t>
          </a:r>
          <a:r>
            <a:rPr lang="en-US" dirty="0" err="1" smtClean="0"/>
            <a:t>Pajak</a:t>
          </a:r>
          <a:r>
            <a:rPr lang="en-US" dirty="0" smtClean="0"/>
            <a:t> </a:t>
          </a:r>
          <a:r>
            <a:rPr lang="en-US" dirty="0" err="1" smtClean="0"/>
            <a:t>atas</a:t>
          </a:r>
          <a:r>
            <a:rPr lang="en-US" dirty="0" smtClean="0"/>
            <a:t> </a:t>
          </a:r>
          <a:r>
            <a:rPr lang="en-US" dirty="0" err="1" smtClean="0"/>
            <a:t>permintaan</a:t>
          </a:r>
          <a:r>
            <a:rPr lang="en-US" dirty="0" smtClean="0"/>
            <a:t> WP</a:t>
          </a:r>
          <a:endParaRPr lang="en-US" dirty="0"/>
        </a:p>
      </dgm:t>
    </dgm:pt>
    <dgm:pt modelId="{CBBEDAA2-173C-4E13-AC00-4D164E5C1A30}" type="parTrans" cxnId="{91291211-1EEF-4FAA-A54B-2B0977B0C72A}">
      <dgm:prSet/>
      <dgm:spPr/>
      <dgm:t>
        <a:bodyPr/>
        <a:lstStyle/>
        <a:p>
          <a:endParaRPr lang="en-US"/>
        </a:p>
      </dgm:t>
    </dgm:pt>
    <dgm:pt modelId="{7CF5F2D1-DE66-47AE-A791-DD9300B5849F}" type="sibTrans" cxnId="{91291211-1EEF-4FAA-A54B-2B0977B0C72A}">
      <dgm:prSet/>
      <dgm:spPr/>
      <dgm:t>
        <a:bodyPr/>
        <a:lstStyle/>
        <a:p>
          <a:endParaRPr lang="en-US"/>
        </a:p>
      </dgm:t>
    </dgm:pt>
    <dgm:pt modelId="{C6CF1923-E6DE-4B46-B387-04448ADDDF69}">
      <dgm:prSet phldrT="[Text]"/>
      <dgm:spPr>
        <a:solidFill>
          <a:schemeClr val="accent1"/>
        </a:solidFill>
      </dgm:spPr>
      <dgm:t>
        <a:bodyPr/>
        <a:lstStyle/>
        <a:p>
          <a:r>
            <a:rPr lang="en-US" dirty="0" err="1" smtClean="0"/>
            <a:t>Prinsipnya</a:t>
          </a:r>
          <a:r>
            <a:rPr lang="en-US" dirty="0" smtClean="0"/>
            <a:t> PKP </a:t>
          </a:r>
          <a:r>
            <a:rPr lang="en-US" dirty="0" err="1" smtClean="0"/>
            <a:t>terutang</a:t>
          </a:r>
          <a:r>
            <a:rPr lang="en-US" dirty="0" smtClean="0"/>
            <a:t> PPN </a:t>
          </a:r>
          <a:r>
            <a:rPr lang="en-US" dirty="0" err="1" smtClean="0"/>
            <a:t>tempat</a:t>
          </a:r>
          <a:r>
            <a:rPr lang="en-US" dirty="0" smtClean="0"/>
            <a:t> </a:t>
          </a:r>
          <a:r>
            <a:rPr lang="en-US" dirty="0" err="1" smtClean="0"/>
            <a:t>tinggal</a:t>
          </a:r>
          <a:r>
            <a:rPr lang="en-US" dirty="0" smtClean="0"/>
            <a:t>/ </a:t>
          </a:r>
          <a:r>
            <a:rPr lang="en-US" dirty="0" err="1" smtClean="0"/>
            <a:t>kedudukan;dan</a:t>
          </a:r>
          <a:r>
            <a:rPr lang="en-US" dirty="0" smtClean="0"/>
            <a:t> </a:t>
          </a:r>
          <a:r>
            <a:rPr lang="en-US" dirty="0" err="1" smtClean="0"/>
            <a:t>tempat</a:t>
          </a:r>
          <a:r>
            <a:rPr lang="en-US" dirty="0" smtClean="0"/>
            <a:t> </a:t>
          </a:r>
          <a:r>
            <a:rPr lang="en-US" dirty="0" err="1" smtClean="0"/>
            <a:t>kegiatan</a:t>
          </a:r>
          <a:r>
            <a:rPr lang="en-US" dirty="0" smtClean="0"/>
            <a:t> </a:t>
          </a:r>
          <a:r>
            <a:rPr lang="en-US" dirty="0" err="1" smtClean="0"/>
            <a:t>usaha</a:t>
          </a:r>
          <a:r>
            <a:rPr lang="en-US" dirty="0" smtClean="0"/>
            <a:t> </a:t>
          </a:r>
          <a:r>
            <a:rPr lang="en-US" dirty="0" err="1" smtClean="0"/>
            <a:t>dilakukan</a:t>
          </a:r>
          <a:endParaRPr lang="en-US" dirty="0"/>
        </a:p>
      </dgm:t>
    </dgm:pt>
    <dgm:pt modelId="{7268376F-E625-4F14-8AE3-791653B39D09}" type="parTrans" cxnId="{0639C162-79E2-474A-BD84-E81A3E3BCE3B}">
      <dgm:prSet/>
      <dgm:spPr/>
      <dgm:t>
        <a:bodyPr/>
        <a:lstStyle/>
        <a:p>
          <a:endParaRPr lang="en-US"/>
        </a:p>
      </dgm:t>
    </dgm:pt>
    <dgm:pt modelId="{CBD9C55A-9328-43EE-B2CF-8FAEF690C069}" type="sibTrans" cxnId="{0639C162-79E2-474A-BD84-E81A3E3BCE3B}">
      <dgm:prSet/>
      <dgm:spPr/>
      <dgm:t>
        <a:bodyPr/>
        <a:lstStyle/>
        <a:p>
          <a:endParaRPr lang="en-US"/>
        </a:p>
      </dgm:t>
    </dgm:pt>
    <dgm:pt modelId="{EFBB8B46-0FBA-4939-9820-0276D6410C4A}" type="pres">
      <dgm:prSet presAssocID="{5FDB7DF8-49C6-4512-B297-ECE90EDCE071}" presName="Name0" presStyleCnt="0">
        <dgm:presLayoutVars>
          <dgm:dir/>
          <dgm:animLvl val="lvl"/>
          <dgm:resizeHandles val="exact"/>
        </dgm:presLayoutVars>
      </dgm:prSet>
      <dgm:spPr/>
      <dgm:t>
        <a:bodyPr/>
        <a:lstStyle/>
        <a:p>
          <a:endParaRPr lang="en-US"/>
        </a:p>
      </dgm:t>
    </dgm:pt>
    <dgm:pt modelId="{391CABD7-6264-4547-BD2D-8DD6CF3060EC}" type="pres">
      <dgm:prSet presAssocID="{B0E170E2-96EF-48F8-976C-E501BC5F676E}" presName="linNode" presStyleCnt="0"/>
      <dgm:spPr/>
    </dgm:pt>
    <dgm:pt modelId="{A40E1AA0-93E1-4E39-826D-F99BCF263A75}" type="pres">
      <dgm:prSet presAssocID="{B0E170E2-96EF-48F8-976C-E501BC5F676E}" presName="parentText" presStyleLbl="node1" presStyleIdx="0" presStyleCnt="2" custScaleX="225695">
        <dgm:presLayoutVars>
          <dgm:chMax val="1"/>
          <dgm:bulletEnabled val="1"/>
        </dgm:presLayoutVars>
      </dgm:prSet>
      <dgm:spPr/>
      <dgm:t>
        <a:bodyPr/>
        <a:lstStyle/>
        <a:p>
          <a:endParaRPr lang="en-US"/>
        </a:p>
      </dgm:t>
    </dgm:pt>
    <dgm:pt modelId="{49680D70-F6B2-4BE3-B623-EF1144E8D2BA}" type="pres">
      <dgm:prSet presAssocID="{7CF5F2D1-DE66-47AE-A791-DD9300B5849F}" presName="sp" presStyleCnt="0"/>
      <dgm:spPr/>
    </dgm:pt>
    <dgm:pt modelId="{2F83DE82-DBCA-407B-A907-0DE268A54A78}" type="pres">
      <dgm:prSet presAssocID="{C6CF1923-E6DE-4B46-B387-04448ADDDF69}" presName="linNode" presStyleCnt="0"/>
      <dgm:spPr/>
    </dgm:pt>
    <dgm:pt modelId="{491C8FD7-A485-4515-8A00-81BA609D803B}" type="pres">
      <dgm:prSet presAssocID="{C6CF1923-E6DE-4B46-B387-04448ADDDF69}" presName="parentText" presStyleLbl="node1" presStyleIdx="1" presStyleCnt="2" custScaleX="231482" custLinFactNeighborX="-2893" custLinFactNeighborY="-763">
        <dgm:presLayoutVars>
          <dgm:chMax val="1"/>
          <dgm:bulletEnabled val="1"/>
        </dgm:presLayoutVars>
      </dgm:prSet>
      <dgm:spPr/>
      <dgm:t>
        <a:bodyPr/>
        <a:lstStyle/>
        <a:p>
          <a:endParaRPr lang="en-US"/>
        </a:p>
      </dgm:t>
    </dgm:pt>
  </dgm:ptLst>
  <dgm:cxnLst>
    <dgm:cxn modelId="{022C6972-AE48-4AC5-A626-C9DDA0C579A1}" type="presOf" srcId="{5FDB7DF8-49C6-4512-B297-ECE90EDCE071}" destId="{EFBB8B46-0FBA-4939-9820-0276D6410C4A}" srcOrd="0" destOrd="0" presId="urn:microsoft.com/office/officeart/2005/8/layout/vList5"/>
    <dgm:cxn modelId="{91291211-1EEF-4FAA-A54B-2B0977B0C72A}" srcId="{5FDB7DF8-49C6-4512-B297-ECE90EDCE071}" destId="{B0E170E2-96EF-48F8-976C-E501BC5F676E}" srcOrd="0" destOrd="0" parTransId="{CBBEDAA2-173C-4E13-AC00-4D164E5C1A30}" sibTransId="{7CF5F2D1-DE66-47AE-A791-DD9300B5849F}"/>
    <dgm:cxn modelId="{CE63A2E0-D0C9-48AB-ABEF-8956849903A8}" type="presOf" srcId="{C6CF1923-E6DE-4B46-B387-04448ADDDF69}" destId="{491C8FD7-A485-4515-8A00-81BA609D803B}" srcOrd="0" destOrd="0" presId="urn:microsoft.com/office/officeart/2005/8/layout/vList5"/>
    <dgm:cxn modelId="{0639C162-79E2-474A-BD84-E81A3E3BCE3B}" srcId="{5FDB7DF8-49C6-4512-B297-ECE90EDCE071}" destId="{C6CF1923-E6DE-4B46-B387-04448ADDDF69}" srcOrd="1" destOrd="0" parTransId="{7268376F-E625-4F14-8AE3-791653B39D09}" sibTransId="{CBD9C55A-9328-43EE-B2CF-8FAEF690C069}"/>
    <dgm:cxn modelId="{BACC8678-0A13-46DF-855A-802AC35D92E0}" type="presOf" srcId="{B0E170E2-96EF-48F8-976C-E501BC5F676E}" destId="{A40E1AA0-93E1-4E39-826D-F99BCF263A75}" srcOrd="0" destOrd="0" presId="urn:microsoft.com/office/officeart/2005/8/layout/vList5"/>
    <dgm:cxn modelId="{EC13DD2F-C9A1-4F25-A067-08C5CCB683F1}" type="presParOf" srcId="{EFBB8B46-0FBA-4939-9820-0276D6410C4A}" destId="{391CABD7-6264-4547-BD2D-8DD6CF3060EC}" srcOrd="0" destOrd="0" presId="urn:microsoft.com/office/officeart/2005/8/layout/vList5"/>
    <dgm:cxn modelId="{501936A6-7AAB-4B0C-A9EE-A0F4C961798D}" type="presParOf" srcId="{391CABD7-6264-4547-BD2D-8DD6CF3060EC}" destId="{A40E1AA0-93E1-4E39-826D-F99BCF263A75}" srcOrd="0" destOrd="0" presId="urn:microsoft.com/office/officeart/2005/8/layout/vList5"/>
    <dgm:cxn modelId="{39D692E6-384C-4A3D-8C1F-2E2497DE84FE}" type="presParOf" srcId="{EFBB8B46-0FBA-4939-9820-0276D6410C4A}" destId="{49680D70-F6B2-4BE3-B623-EF1144E8D2BA}" srcOrd="1" destOrd="0" presId="urn:microsoft.com/office/officeart/2005/8/layout/vList5"/>
    <dgm:cxn modelId="{C4617374-A1CB-465C-BF25-60C179BCB4D4}" type="presParOf" srcId="{EFBB8B46-0FBA-4939-9820-0276D6410C4A}" destId="{2F83DE82-DBCA-407B-A907-0DE268A54A78}" srcOrd="2" destOrd="0" presId="urn:microsoft.com/office/officeart/2005/8/layout/vList5"/>
    <dgm:cxn modelId="{66E2591A-C3CA-44BD-8182-553EF822F46C}" type="presParOf" srcId="{2F83DE82-DBCA-407B-A907-0DE268A54A78}" destId="{491C8FD7-A485-4515-8A00-81BA609D803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4D98CF25-9C8C-4788-8D8C-9C41F326B5D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BE260E9-AC3E-438D-AE1F-747638563A80}">
      <dgm:prSet phldrT="[Text]"/>
      <dgm:spPr>
        <a:solidFill>
          <a:srgbClr val="00B050"/>
        </a:solidFill>
      </dgm:spPr>
      <dgm:t>
        <a:bodyPr/>
        <a:lstStyle/>
        <a:p>
          <a:r>
            <a:rPr lang="en-US" dirty="0" smtClean="0"/>
            <a:t>WP </a:t>
          </a:r>
          <a:r>
            <a:rPr lang="en-US" dirty="0" err="1" smtClean="0"/>
            <a:t>dapat</a:t>
          </a:r>
          <a:r>
            <a:rPr lang="en-US" dirty="0" smtClean="0"/>
            <a:t> </a:t>
          </a:r>
          <a:r>
            <a:rPr lang="en-US" dirty="0" err="1" smtClean="0"/>
            <a:t>mengajukan</a:t>
          </a:r>
          <a:r>
            <a:rPr lang="en-US" dirty="0" smtClean="0"/>
            <a:t> </a:t>
          </a:r>
          <a:r>
            <a:rPr lang="en-US" dirty="0" err="1" smtClean="0"/>
            <a:t>permohonan</a:t>
          </a:r>
          <a:r>
            <a:rPr lang="en-US" dirty="0" smtClean="0"/>
            <a:t> </a:t>
          </a:r>
          <a:r>
            <a:rPr lang="en-US" dirty="0" err="1" smtClean="0"/>
            <a:t>pemusatan</a:t>
          </a:r>
          <a:r>
            <a:rPr lang="en-US" dirty="0" smtClean="0"/>
            <a:t> </a:t>
          </a:r>
          <a:r>
            <a:rPr lang="en-US" dirty="0" err="1" smtClean="0"/>
            <a:t>pajak</a:t>
          </a:r>
          <a:r>
            <a:rPr lang="en-US" dirty="0" smtClean="0"/>
            <a:t> </a:t>
          </a:r>
          <a:r>
            <a:rPr lang="en-US" dirty="0" err="1" smtClean="0"/>
            <a:t>terutang</a:t>
          </a:r>
          <a:endParaRPr lang="en-US" dirty="0"/>
        </a:p>
      </dgm:t>
    </dgm:pt>
    <dgm:pt modelId="{3212190E-5B4F-4E58-A067-5D2CFC97DB99}" type="parTrans" cxnId="{47564EFE-703A-4B9D-A57D-04ABD213CAB4}">
      <dgm:prSet/>
      <dgm:spPr/>
      <dgm:t>
        <a:bodyPr/>
        <a:lstStyle/>
        <a:p>
          <a:endParaRPr lang="en-US"/>
        </a:p>
      </dgm:t>
    </dgm:pt>
    <dgm:pt modelId="{864B0B7F-2921-4A91-AD0E-823F50803B47}" type="sibTrans" cxnId="{47564EFE-703A-4B9D-A57D-04ABD213CAB4}">
      <dgm:prSet/>
      <dgm:spPr/>
      <dgm:t>
        <a:bodyPr/>
        <a:lstStyle/>
        <a:p>
          <a:endParaRPr lang="en-US"/>
        </a:p>
      </dgm:t>
    </dgm:pt>
    <dgm:pt modelId="{B5B3F5EC-97C7-4CDD-BED1-AA6BFF75F3EC}" type="pres">
      <dgm:prSet presAssocID="{4D98CF25-9C8C-4788-8D8C-9C41F326B5D2}" presName="Name0" presStyleCnt="0">
        <dgm:presLayoutVars>
          <dgm:dir/>
          <dgm:animLvl val="lvl"/>
          <dgm:resizeHandles val="exact"/>
        </dgm:presLayoutVars>
      </dgm:prSet>
      <dgm:spPr/>
      <dgm:t>
        <a:bodyPr/>
        <a:lstStyle/>
        <a:p>
          <a:endParaRPr lang="en-US"/>
        </a:p>
      </dgm:t>
    </dgm:pt>
    <dgm:pt modelId="{4ED8DF90-D0EE-47D4-909E-6CCAAB4D6440}" type="pres">
      <dgm:prSet presAssocID="{4BE260E9-AC3E-438D-AE1F-747638563A80}" presName="linNode" presStyleCnt="0"/>
      <dgm:spPr/>
    </dgm:pt>
    <dgm:pt modelId="{F7C43CEC-4F2F-46E9-9DD6-92C8C8DB4715}" type="pres">
      <dgm:prSet presAssocID="{4BE260E9-AC3E-438D-AE1F-747638563A80}" presName="parentText" presStyleLbl="node1" presStyleIdx="0" presStyleCnt="1" custScaleX="277778">
        <dgm:presLayoutVars>
          <dgm:chMax val="1"/>
          <dgm:bulletEnabled val="1"/>
        </dgm:presLayoutVars>
      </dgm:prSet>
      <dgm:spPr/>
      <dgm:t>
        <a:bodyPr/>
        <a:lstStyle/>
        <a:p>
          <a:endParaRPr lang="en-US"/>
        </a:p>
      </dgm:t>
    </dgm:pt>
  </dgm:ptLst>
  <dgm:cxnLst>
    <dgm:cxn modelId="{47564EFE-703A-4B9D-A57D-04ABD213CAB4}" srcId="{4D98CF25-9C8C-4788-8D8C-9C41F326B5D2}" destId="{4BE260E9-AC3E-438D-AE1F-747638563A80}" srcOrd="0" destOrd="0" parTransId="{3212190E-5B4F-4E58-A067-5D2CFC97DB99}" sibTransId="{864B0B7F-2921-4A91-AD0E-823F50803B47}"/>
    <dgm:cxn modelId="{FAC727E5-2B75-431D-93A7-C77E0D3AC62D}" type="presOf" srcId="{4BE260E9-AC3E-438D-AE1F-747638563A80}" destId="{F7C43CEC-4F2F-46E9-9DD6-92C8C8DB4715}" srcOrd="0" destOrd="0" presId="urn:microsoft.com/office/officeart/2005/8/layout/vList5"/>
    <dgm:cxn modelId="{60A12E05-8680-485F-9C70-6EA1C23DA855}" type="presOf" srcId="{4D98CF25-9C8C-4788-8D8C-9C41F326B5D2}" destId="{B5B3F5EC-97C7-4CDD-BED1-AA6BFF75F3EC}" srcOrd="0" destOrd="0" presId="urn:microsoft.com/office/officeart/2005/8/layout/vList5"/>
    <dgm:cxn modelId="{89BDB8F5-1CFF-4791-9313-8EF55213D634}" type="presParOf" srcId="{B5B3F5EC-97C7-4CDD-BED1-AA6BFF75F3EC}" destId="{4ED8DF90-D0EE-47D4-909E-6CCAAB4D6440}" srcOrd="0" destOrd="0" presId="urn:microsoft.com/office/officeart/2005/8/layout/vList5"/>
    <dgm:cxn modelId="{8A0B682A-A616-49A5-87EE-80E913A91FDD}" type="presParOf" srcId="{4ED8DF90-D0EE-47D4-909E-6CCAAB4D6440}" destId="{F7C43CEC-4F2F-46E9-9DD6-92C8C8DB471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D28D4C9C-7309-4F14-BAC4-C2F20F2E019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8190E57-CB71-4EFF-9F69-A343925C2FEE}">
      <dgm:prSet phldrT="[Text]"/>
      <dgm:spPr/>
      <dgm:t>
        <a:bodyPr/>
        <a:lstStyle/>
        <a:p>
          <a:r>
            <a:rPr lang="is-IS" dirty="0" smtClean="0"/>
            <a:t>Mengajukan permohonan dg memberitahukan </a:t>
          </a:r>
          <a:endParaRPr lang="en-US" dirty="0"/>
        </a:p>
      </dgm:t>
    </dgm:pt>
    <dgm:pt modelId="{5D7125A2-E2D7-4D71-8ED1-AE8D38037C1A}" type="parTrans" cxnId="{32335761-25BD-4B95-B03E-58F7192CBBCD}">
      <dgm:prSet/>
      <dgm:spPr/>
      <dgm:t>
        <a:bodyPr/>
        <a:lstStyle/>
        <a:p>
          <a:endParaRPr lang="en-US"/>
        </a:p>
      </dgm:t>
    </dgm:pt>
    <dgm:pt modelId="{778C5579-FED9-4763-A0FD-E645917CC300}" type="sibTrans" cxnId="{32335761-25BD-4B95-B03E-58F7192CBBCD}">
      <dgm:prSet/>
      <dgm:spPr/>
      <dgm:t>
        <a:bodyPr/>
        <a:lstStyle/>
        <a:p>
          <a:endParaRPr lang="en-US"/>
        </a:p>
      </dgm:t>
    </dgm:pt>
    <dgm:pt modelId="{DE9AD89D-88B8-4C4A-9315-4D3C21B56DF7}">
      <dgm:prSet phldrT="[Text]" custT="1"/>
      <dgm:spPr>
        <a:solidFill>
          <a:srgbClr val="FF9900">
            <a:alpha val="90000"/>
          </a:srgbClr>
        </a:solidFill>
      </dgm:spPr>
      <dgm:t>
        <a:bodyPr/>
        <a:lstStyle/>
        <a:p>
          <a:r>
            <a:rPr lang="en-US" sz="1200" dirty="0" err="1" smtClean="0"/>
            <a:t>Nama</a:t>
          </a:r>
          <a:r>
            <a:rPr lang="en-US" sz="1200" dirty="0" smtClean="0"/>
            <a:t> </a:t>
          </a:r>
          <a:r>
            <a:rPr lang="en-US" sz="1200" dirty="0" err="1" smtClean="0"/>
            <a:t>alamat</a:t>
          </a:r>
          <a:r>
            <a:rPr lang="en-US" sz="1200" dirty="0" smtClean="0"/>
            <a:t> </a:t>
          </a:r>
          <a:r>
            <a:rPr lang="en-US" sz="1200" dirty="0" err="1" smtClean="0"/>
            <a:t>dan</a:t>
          </a:r>
          <a:r>
            <a:rPr lang="en-US" sz="1200" dirty="0" smtClean="0"/>
            <a:t> NPWP </a:t>
          </a:r>
          <a:r>
            <a:rPr lang="en-US" sz="1200" dirty="0" err="1" smtClean="0"/>
            <a:t>tempat</a:t>
          </a:r>
          <a:r>
            <a:rPr lang="en-US" sz="1200" dirty="0" smtClean="0"/>
            <a:t> </a:t>
          </a:r>
          <a:r>
            <a:rPr lang="en-US" sz="1200" dirty="0" err="1" smtClean="0"/>
            <a:t>pemusatan</a:t>
          </a:r>
          <a:r>
            <a:rPr lang="en-US" sz="1200" dirty="0" smtClean="0"/>
            <a:t>;</a:t>
          </a:r>
          <a:endParaRPr lang="en-US" sz="1200" dirty="0"/>
        </a:p>
      </dgm:t>
    </dgm:pt>
    <dgm:pt modelId="{C464595F-8AAE-4E21-9849-7D310A815602}" type="parTrans" cxnId="{53B4750A-E4F4-435C-B795-87AF78B1034A}">
      <dgm:prSet/>
      <dgm:spPr/>
      <dgm:t>
        <a:bodyPr/>
        <a:lstStyle/>
        <a:p>
          <a:endParaRPr lang="en-US"/>
        </a:p>
      </dgm:t>
    </dgm:pt>
    <dgm:pt modelId="{ABD9D613-E553-46FB-8A42-5B509BB23375}" type="sibTrans" cxnId="{53B4750A-E4F4-435C-B795-87AF78B1034A}">
      <dgm:prSet/>
      <dgm:spPr/>
      <dgm:t>
        <a:bodyPr/>
        <a:lstStyle/>
        <a:p>
          <a:endParaRPr lang="en-US"/>
        </a:p>
      </dgm:t>
    </dgm:pt>
    <dgm:pt modelId="{2842D9D8-9A8C-4609-9E89-F0C85C542479}">
      <dgm:prSet phldrT="[Text]" custT="1"/>
      <dgm:spPr>
        <a:solidFill>
          <a:srgbClr val="FF9900">
            <a:alpha val="90000"/>
          </a:srgbClr>
        </a:solidFill>
      </dgm:spPr>
      <dgm:t>
        <a:bodyPr/>
        <a:lstStyle/>
        <a:p>
          <a:r>
            <a:rPr lang="en-US" sz="1200" dirty="0" err="1" smtClean="0"/>
            <a:t>diputuskan</a:t>
          </a:r>
          <a:r>
            <a:rPr lang="en-US" sz="1200" dirty="0" smtClean="0"/>
            <a:t> max. 14 </a:t>
          </a:r>
          <a:r>
            <a:rPr lang="en-US" sz="1200" dirty="0" err="1" smtClean="0"/>
            <a:t>hari</a:t>
          </a:r>
          <a:r>
            <a:rPr lang="en-US" sz="1200" dirty="0" smtClean="0"/>
            <a:t> </a:t>
          </a:r>
          <a:r>
            <a:rPr lang="en-US" sz="1200" dirty="0" err="1" smtClean="0"/>
            <a:t>sejak</a:t>
          </a:r>
          <a:r>
            <a:rPr lang="en-US" sz="1200" dirty="0" smtClean="0"/>
            <a:t> </a:t>
          </a:r>
          <a:r>
            <a:rPr lang="en-US" sz="1200" dirty="0" err="1" smtClean="0"/>
            <a:t>tanggal</a:t>
          </a:r>
          <a:r>
            <a:rPr lang="en-US" sz="1200" dirty="0" smtClean="0"/>
            <a:t> </a:t>
          </a:r>
          <a:r>
            <a:rPr lang="en-US" sz="1200" dirty="0" err="1" smtClean="0"/>
            <a:t>pemberitahuan</a:t>
          </a:r>
          <a:r>
            <a:rPr lang="en-US" sz="1200" dirty="0" smtClean="0"/>
            <a:t> </a:t>
          </a:r>
          <a:r>
            <a:rPr lang="en-US" sz="1200" dirty="0" err="1" smtClean="0"/>
            <a:t>tanpa</a:t>
          </a:r>
          <a:r>
            <a:rPr lang="en-US" sz="1200" dirty="0" smtClean="0"/>
            <a:t> PSL </a:t>
          </a:r>
          <a:r>
            <a:rPr lang="en-US" sz="1200" dirty="0" err="1" smtClean="0"/>
            <a:t>dan</a:t>
          </a:r>
          <a:r>
            <a:rPr lang="en-US" sz="1200" dirty="0" smtClean="0"/>
            <a:t> </a:t>
          </a:r>
          <a:r>
            <a:rPr lang="en-US" sz="1200" dirty="0" err="1" smtClean="0"/>
            <a:t>berlaku</a:t>
          </a:r>
          <a:r>
            <a:rPr lang="en-US" sz="1200" dirty="0" smtClean="0"/>
            <a:t> 5 </a:t>
          </a:r>
          <a:r>
            <a:rPr lang="is-IS" sz="1200" dirty="0" smtClean="0"/>
            <a:t>th</a:t>
          </a:r>
          <a:endParaRPr lang="en-US" sz="1200" dirty="0"/>
        </a:p>
      </dgm:t>
    </dgm:pt>
    <dgm:pt modelId="{A396AB7D-B980-400A-A67B-4D7461628EE5}" type="parTrans" cxnId="{6422FF16-5B2F-4843-A034-13A4DF1CE457}">
      <dgm:prSet/>
      <dgm:spPr/>
      <dgm:t>
        <a:bodyPr/>
        <a:lstStyle/>
        <a:p>
          <a:endParaRPr lang="en-US"/>
        </a:p>
      </dgm:t>
    </dgm:pt>
    <dgm:pt modelId="{06828A1F-1D7E-4531-B2F6-8FDAAF044DBB}" type="sibTrans" cxnId="{6422FF16-5B2F-4843-A034-13A4DF1CE457}">
      <dgm:prSet/>
      <dgm:spPr/>
      <dgm:t>
        <a:bodyPr/>
        <a:lstStyle/>
        <a:p>
          <a:endParaRPr lang="en-US"/>
        </a:p>
      </dgm:t>
    </dgm:pt>
    <dgm:pt modelId="{A7676A79-3808-4239-9596-1AAAC93F7CDC}">
      <dgm:prSet phldrT="[Text]"/>
      <dgm:spPr/>
      <dgm:t>
        <a:bodyPr/>
        <a:lstStyle/>
        <a:p>
          <a:r>
            <a:rPr lang="is-IS" dirty="0" smtClean="0"/>
            <a:t>Perpanjangan </a:t>
          </a:r>
          <a:r>
            <a:rPr lang="en-US" dirty="0" err="1" smtClean="0"/>
            <a:t>diputuskan</a:t>
          </a:r>
          <a:r>
            <a:rPr lang="en-US" dirty="0" smtClean="0"/>
            <a:t> max. 14 </a:t>
          </a:r>
          <a:r>
            <a:rPr lang="en-US" dirty="0" err="1" smtClean="0"/>
            <a:t>hari</a:t>
          </a:r>
          <a:r>
            <a:rPr lang="en-US" dirty="0" smtClean="0"/>
            <a:t> </a:t>
          </a:r>
          <a:r>
            <a:rPr lang="en-US" dirty="0" err="1" smtClean="0"/>
            <a:t>sejak</a:t>
          </a:r>
          <a:r>
            <a:rPr lang="en-US" dirty="0" smtClean="0"/>
            <a:t> </a:t>
          </a:r>
          <a:r>
            <a:rPr lang="en-US" dirty="0" err="1" smtClean="0"/>
            <a:t>tanggal</a:t>
          </a:r>
          <a:r>
            <a:rPr lang="en-US" dirty="0" smtClean="0"/>
            <a:t> </a:t>
          </a:r>
          <a:r>
            <a:rPr lang="en-US" dirty="0" err="1" smtClean="0"/>
            <a:t>pemberitahuan</a:t>
          </a:r>
          <a:r>
            <a:rPr lang="en-US" dirty="0" smtClean="0"/>
            <a:t> </a:t>
          </a:r>
          <a:r>
            <a:rPr lang="en-US" dirty="0" err="1" smtClean="0"/>
            <a:t>tanpa</a:t>
          </a:r>
          <a:r>
            <a:rPr lang="en-US" dirty="0" smtClean="0"/>
            <a:t> PSL</a:t>
          </a:r>
          <a:endParaRPr lang="en-US" dirty="0"/>
        </a:p>
      </dgm:t>
    </dgm:pt>
    <dgm:pt modelId="{1AD5B71F-C825-4FF3-A7B2-03B091C1B826}" type="parTrans" cxnId="{84D85119-35DA-40F9-B23C-C0DBCA26E52E}">
      <dgm:prSet/>
      <dgm:spPr/>
      <dgm:t>
        <a:bodyPr/>
        <a:lstStyle/>
        <a:p>
          <a:endParaRPr lang="en-US"/>
        </a:p>
      </dgm:t>
    </dgm:pt>
    <dgm:pt modelId="{EE965249-76B0-4CEF-91B1-253E1959EDD9}" type="sibTrans" cxnId="{84D85119-35DA-40F9-B23C-C0DBCA26E52E}">
      <dgm:prSet/>
      <dgm:spPr/>
      <dgm:t>
        <a:bodyPr/>
        <a:lstStyle/>
        <a:p>
          <a:endParaRPr lang="en-US"/>
        </a:p>
      </dgm:t>
    </dgm:pt>
    <dgm:pt modelId="{87BB7290-203D-489C-AD90-477488CC968A}">
      <dgm:prSet custT="1"/>
      <dgm:spPr>
        <a:solidFill>
          <a:srgbClr val="FF9900">
            <a:alpha val="90000"/>
          </a:srgbClr>
        </a:solidFill>
      </dgm:spPr>
      <dgm:t>
        <a:bodyPr/>
        <a:lstStyle/>
        <a:p>
          <a:r>
            <a:rPr lang="en-US" sz="1200" dirty="0" err="1" smtClean="0"/>
            <a:t>Rincian</a:t>
          </a:r>
          <a:r>
            <a:rPr lang="en-US" sz="1200" dirty="0" smtClean="0"/>
            <a:t> </a:t>
          </a:r>
          <a:r>
            <a:rPr lang="en-US" sz="1200" dirty="0" err="1" smtClean="0"/>
            <a:t>nama</a:t>
          </a:r>
          <a:r>
            <a:rPr lang="en-US" sz="1200" dirty="0" smtClean="0"/>
            <a:t> </a:t>
          </a:r>
          <a:r>
            <a:rPr lang="en-US" sz="1200" dirty="0" err="1" smtClean="0"/>
            <a:t>alamat</a:t>
          </a:r>
          <a:r>
            <a:rPr lang="en-US" sz="1200" dirty="0" smtClean="0"/>
            <a:t> </a:t>
          </a:r>
          <a:r>
            <a:rPr lang="en-US" sz="1200" dirty="0" err="1" smtClean="0"/>
            <a:t>dan</a:t>
          </a:r>
          <a:r>
            <a:rPr lang="en-US" sz="1200" dirty="0" smtClean="0"/>
            <a:t> NPWP </a:t>
          </a:r>
          <a:r>
            <a:rPr lang="en-US" sz="1200" dirty="0" err="1" smtClean="0"/>
            <a:t>tempat</a:t>
          </a:r>
          <a:r>
            <a:rPr lang="en-US" sz="1200" dirty="0" smtClean="0"/>
            <a:t> PPN yang </a:t>
          </a:r>
          <a:r>
            <a:rPr lang="en-US" sz="1200" dirty="0" err="1" smtClean="0"/>
            <a:t>akan</a:t>
          </a:r>
          <a:r>
            <a:rPr lang="en-US" sz="1200" dirty="0" smtClean="0"/>
            <a:t> </a:t>
          </a:r>
          <a:r>
            <a:rPr lang="en-US" sz="1200" dirty="0" err="1" smtClean="0"/>
            <a:t>dipusatkan</a:t>
          </a:r>
          <a:r>
            <a:rPr lang="en-US" sz="1200" dirty="0" smtClean="0"/>
            <a:t>;</a:t>
          </a:r>
          <a:endParaRPr lang="en-US" sz="1200" dirty="0"/>
        </a:p>
      </dgm:t>
    </dgm:pt>
    <dgm:pt modelId="{FE6FE8E7-160F-4BE1-BD54-259AF2019A7B}" type="parTrans" cxnId="{F6C534EA-42C2-4233-ADB4-CC1A4A1B739A}">
      <dgm:prSet/>
      <dgm:spPr/>
      <dgm:t>
        <a:bodyPr/>
        <a:lstStyle/>
        <a:p>
          <a:endParaRPr lang="en-US"/>
        </a:p>
      </dgm:t>
    </dgm:pt>
    <dgm:pt modelId="{0009C650-4A35-4AF5-994F-C1C0E51BC451}" type="sibTrans" cxnId="{F6C534EA-42C2-4233-ADB4-CC1A4A1B739A}">
      <dgm:prSet/>
      <dgm:spPr/>
      <dgm:t>
        <a:bodyPr/>
        <a:lstStyle/>
        <a:p>
          <a:endParaRPr lang="en-US"/>
        </a:p>
      </dgm:t>
    </dgm:pt>
    <dgm:pt modelId="{46799F06-3D3F-4E3B-9106-859D8C187E5B}">
      <dgm:prSet custT="1"/>
      <dgm:spPr>
        <a:solidFill>
          <a:srgbClr val="FF9900">
            <a:alpha val="90000"/>
          </a:srgbClr>
        </a:solidFill>
      </dgm:spPr>
      <dgm:t>
        <a:bodyPr/>
        <a:lstStyle/>
        <a:p>
          <a:r>
            <a:rPr lang="en-US" sz="1200" dirty="0" err="1" smtClean="0"/>
            <a:t>Melampirkan</a:t>
          </a:r>
          <a:r>
            <a:rPr lang="en-US" sz="1200" dirty="0" smtClean="0"/>
            <a:t> </a:t>
          </a:r>
          <a:r>
            <a:rPr lang="id-ID" sz="1200" dirty="0" smtClean="0"/>
            <a:t>SURAT  PERNYATAAN bahwa adm.penjualan diselenggarakan scr terpusat pd tempat PPN terutang yg dipilih sbg tempat pemusatan PPN terutang</a:t>
          </a:r>
          <a:endParaRPr lang="en-US" sz="1200" dirty="0"/>
        </a:p>
      </dgm:t>
    </dgm:pt>
    <dgm:pt modelId="{B79D3AB5-F570-4366-B110-682322C0328D}" type="parTrans" cxnId="{8BB747EF-BAA2-4645-9AE8-98ABE00C03DE}">
      <dgm:prSet/>
      <dgm:spPr/>
      <dgm:t>
        <a:bodyPr/>
        <a:lstStyle/>
        <a:p>
          <a:endParaRPr lang="en-US"/>
        </a:p>
      </dgm:t>
    </dgm:pt>
    <dgm:pt modelId="{8274B33A-C4C5-41A9-A8B5-53DDCDBDEF71}" type="sibTrans" cxnId="{8BB747EF-BAA2-4645-9AE8-98ABE00C03DE}">
      <dgm:prSet/>
      <dgm:spPr/>
      <dgm:t>
        <a:bodyPr/>
        <a:lstStyle/>
        <a:p>
          <a:endParaRPr lang="en-US"/>
        </a:p>
      </dgm:t>
    </dgm:pt>
    <dgm:pt modelId="{8150F333-3D3E-4065-8385-22D1F134DF07}" type="pres">
      <dgm:prSet presAssocID="{D28D4C9C-7309-4F14-BAC4-C2F20F2E0190}" presName="Name0" presStyleCnt="0">
        <dgm:presLayoutVars>
          <dgm:dir/>
          <dgm:animLvl val="lvl"/>
          <dgm:resizeHandles val="exact"/>
        </dgm:presLayoutVars>
      </dgm:prSet>
      <dgm:spPr/>
      <dgm:t>
        <a:bodyPr/>
        <a:lstStyle/>
        <a:p>
          <a:endParaRPr lang="en-US"/>
        </a:p>
      </dgm:t>
    </dgm:pt>
    <dgm:pt modelId="{F5450D9D-62C5-4EE7-8781-3A71542F5E16}" type="pres">
      <dgm:prSet presAssocID="{F8190E57-CB71-4EFF-9F69-A343925C2FEE}" presName="linNode" presStyleCnt="0"/>
      <dgm:spPr/>
    </dgm:pt>
    <dgm:pt modelId="{3A57E192-DD30-4842-98C4-8732BB0C9A77}" type="pres">
      <dgm:prSet presAssocID="{F8190E57-CB71-4EFF-9F69-A343925C2FEE}" presName="parentText" presStyleLbl="node1" presStyleIdx="0" presStyleCnt="2">
        <dgm:presLayoutVars>
          <dgm:chMax val="1"/>
          <dgm:bulletEnabled val="1"/>
        </dgm:presLayoutVars>
      </dgm:prSet>
      <dgm:spPr/>
      <dgm:t>
        <a:bodyPr/>
        <a:lstStyle/>
        <a:p>
          <a:endParaRPr lang="en-US"/>
        </a:p>
      </dgm:t>
    </dgm:pt>
    <dgm:pt modelId="{2B3D1764-A395-4FF7-B21D-C7EB831A1709}" type="pres">
      <dgm:prSet presAssocID="{F8190E57-CB71-4EFF-9F69-A343925C2FEE}" presName="descendantText" presStyleLbl="alignAccFollowNode1" presStyleIdx="0" presStyleCnt="1" custScaleY="176798">
        <dgm:presLayoutVars>
          <dgm:bulletEnabled val="1"/>
        </dgm:presLayoutVars>
      </dgm:prSet>
      <dgm:spPr/>
      <dgm:t>
        <a:bodyPr/>
        <a:lstStyle/>
        <a:p>
          <a:endParaRPr lang="en-US"/>
        </a:p>
      </dgm:t>
    </dgm:pt>
    <dgm:pt modelId="{A5823BA3-22DE-4F44-A6D7-6C83C96E7CD3}" type="pres">
      <dgm:prSet presAssocID="{778C5579-FED9-4763-A0FD-E645917CC300}" presName="sp" presStyleCnt="0"/>
      <dgm:spPr/>
    </dgm:pt>
    <dgm:pt modelId="{008C8DFE-43C6-4272-9DA0-D0D5B910C862}" type="pres">
      <dgm:prSet presAssocID="{A7676A79-3808-4239-9596-1AAAC93F7CDC}" presName="linNode" presStyleCnt="0"/>
      <dgm:spPr/>
    </dgm:pt>
    <dgm:pt modelId="{38CA3713-A915-4693-B1F9-1B0F0D45346B}" type="pres">
      <dgm:prSet presAssocID="{A7676A79-3808-4239-9596-1AAAC93F7CDC}" presName="parentText" presStyleLbl="node1" presStyleIdx="1" presStyleCnt="2" custScaleX="277778" custScaleY="68666">
        <dgm:presLayoutVars>
          <dgm:chMax val="1"/>
          <dgm:bulletEnabled val="1"/>
        </dgm:presLayoutVars>
      </dgm:prSet>
      <dgm:spPr/>
      <dgm:t>
        <a:bodyPr/>
        <a:lstStyle/>
        <a:p>
          <a:endParaRPr lang="en-US"/>
        </a:p>
      </dgm:t>
    </dgm:pt>
  </dgm:ptLst>
  <dgm:cxnLst>
    <dgm:cxn modelId="{6422FF16-5B2F-4843-A034-13A4DF1CE457}" srcId="{F8190E57-CB71-4EFF-9F69-A343925C2FEE}" destId="{2842D9D8-9A8C-4609-9E89-F0C85C542479}" srcOrd="3" destOrd="0" parTransId="{A396AB7D-B980-400A-A67B-4D7461628EE5}" sibTransId="{06828A1F-1D7E-4531-B2F6-8FDAAF044DBB}"/>
    <dgm:cxn modelId="{84D85119-35DA-40F9-B23C-C0DBCA26E52E}" srcId="{D28D4C9C-7309-4F14-BAC4-C2F20F2E0190}" destId="{A7676A79-3808-4239-9596-1AAAC93F7CDC}" srcOrd="1" destOrd="0" parTransId="{1AD5B71F-C825-4FF3-A7B2-03B091C1B826}" sibTransId="{EE965249-76B0-4CEF-91B1-253E1959EDD9}"/>
    <dgm:cxn modelId="{176716D3-0452-4B15-9FDF-3FD2245C2E27}" type="presOf" srcId="{87BB7290-203D-489C-AD90-477488CC968A}" destId="{2B3D1764-A395-4FF7-B21D-C7EB831A1709}" srcOrd="0" destOrd="1" presId="urn:microsoft.com/office/officeart/2005/8/layout/vList5"/>
    <dgm:cxn modelId="{FC45CEC3-0546-47D9-B0DD-C961B9D1BF13}" type="presOf" srcId="{D28D4C9C-7309-4F14-BAC4-C2F20F2E0190}" destId="{8150F333-3D3E-4065-8385-22D1F134DF07}" srcOrd="0" destOrd="0" presId="urn:microsoft.com/office/officeart/2005/8/layout/vList5"/>
    <dgm:cxn modelId="{F6C534EA-42C2-4233-ADB4-CC1A4A1B739A}" srcId="{F8190E57-CB71-4EFF-9F69-A343925C2FEE}" destId="{87BB7290-203D-489C-AD90-477488CC968A}" srcOrd="1" destOrd="0" parTransId="{FE6FE8E7-160F-4BE1-BD54-259AF2019A7B}" sibTransId="{0009C650-4A35-4AF5-994F-C1C0E51BC451}"/>
    <dgm:cxn modelId="{53B4750A-E4F4-435C-B795-87AF78B1034A}" srcId="{F8190E57-CB71-4EFF-9F69-A343925C2FEE}" destId="{DE9AD89D-88B8-4C4A-9315-4D3C21B56DF7}" srcOrd="0" destOrd="0" parTransId="{C464595F-8AAE-4E21-9849-7D310A815602}" sibTransId="{ABD9D613-E553-46FB-8A42-5B509BB23375}"/>
    <dgm:cxn modelId="{8BB747EF-BAA2-4645-9AE8-98ABE00C03DE}" srcId="{F8190E57-CB71-4EFF-9F69-A343925C2FEE}" destId="{46799F06-3D3F-4E3B-9106-859D8C187E5B}" srcOrd="2" destOrd="0" parTransId="{B79D3AB5-F570-4366-B110-682322C0328D}" sibTransId="{8274B33A-C4C5-41A9-A8B5-53DDCDBDEF71}"/>
    <dgm:cxn modelId="{8DC45951-718B-45B2-BB69-05C2356B0C7D}" type="presOf" srcId="{DE9AD89D-88B8-4C4A-9315-4D3C21B56DF7}" destId="{2B3D1764-A395-4FF7-B21D-C7EB831A1709}" srcOrd="0" destOrd="0" presId="urn:microsoft.com/office/officeart/2005/8/layout/vList5"/>
    <dgm:cxn modelId="{C4D71CE9-38AC-48BF-86DC-922CD4F6203F}" type="presOf" srcId="{46799F06-3D3F-4E3B-9106-859D8C187E5B}" destId="{2B3D1764-A395-4FF7-B21D-C7EB831A1709}" srcOrd="0" destOrd="2" presId="urn:microsoft.com/office/officeart/2005/8/layout/vList5"/>
    <dgm:cxn modelId="{32335761-25BD-4B95-B03E-58F7192CBBCD}" srcId="{D28D4C9C-7309-4F14-BAC4-C2F20F2E0190}" destId="{F8190E57-CB71-4EFF-9F69-A343925C2FEE}" srcOrd="0" destOrd="0" parTransId="{5D7125A2-E2D7-4D71-8ED1-AE8D38037C1A}" sibTransId="{778C5579-FED9-4763-A0FD-E645917CC300}"/>
    <dgm:cxn modelId="{207CFCB7-9F0E-4A1E-AA0D-E32F837B2C86}" type="presOf" srcId="{2842D9D8-9A8C-4609-9E89-F0C85C542479}" destId="{2B3D1764-A395-4FF7-B21D-C7EB831A1709}" srcOrd="0" destOrd="3" presId="urn:microsoft.com/office/officeart/2005/8/layout/vList5"/>
    <dgm:cxn modelId="{0B9B5440-ACD2-46F4-A1C1-B4E33156B494}" type="presOf" srcId="{F8190E57-CB71-4EFF-9F69-A343925C2FEE}" destId="{3A57E192-DD30-4842-98C4-8732BB0C9A77}" srcOrd="0" destOrd="0" presId="urn:microsoft.com/office/officeart/2005/8/layout/vList5"/>
    <dgm:cxn modelId="{44D895DB-D6ED-4206-847E-7C25BD4DF5BB}" type="presOf" srcId="{A7676A79-3808-4239-9596-1AAAC93F7CDC}" destId="{38CA3713-A915-4693-B1F9-1B0F0D45346B}" srcOrd="0" destOrd="0" presId="urn:microsoft.com/office/officeart/2005/8/layout/vList5"/>
    <dgm:cxn modelId="{5073A9F0-1137-4222-B0F2-79FDC6E9E044}" type="presParOf" srcId="{8150F333-3D3E-4065-8385-22D1F134DF07}" destId="{F5450D9D-62C5-4EE7-8781-3A71542F5E16}" srcOrd="0" destOrd="0" presId="urn:microsoft.com/office/officeart/2005/8/layout/vList5"/>
    <dgm:cxn modelId="{3A64B946-8CC8-4173-9408-9CD4F5FBA78F}" type="presParOf" srcId="{F5450D9D-62C5-4EE7-8781-3A71542F5E16}" destId="{3A57E192-DD30-4842-98C4-8732BB0C9A77}" srcOrd="0" destOrd="0" presId="urn:microsoft.com/office/officeart/2005/8/layout/vList5"/>
    <dgm:cxn modelId="{EB80E49D-1F99-44A9-B0C8-1B55CB2B86B9}" type="presParOf" srcId="{F5450D9D-62C5-4EE7-8781-3A71542F5E16}" destId="{2B3D1764-A395-4FF7-B21D-C7EB831A1709}" srcOrd="1" destOrd="0" presId="urn:microsoft.com/office/officeart/2005/8/layout/vList5"/>
    <dgm:cxn modelId="{C202A956-0549-4EB8-BBD2-07602DAEB9F4}" type="presParOf" srcId="{8150F333-3D3E-4065-8385-22D1F134DF07}" destId="{A5823BA3-22DE-4F44-A6D7-6C83C96E7CD3}" srcOrd="1" destOrd="0" presId="urn:microsoft.com/office/officeart/2005/8/layout/vList5"/>
    <dgm:cxn modelId="{86FC86F5-0FF2-461C-B204-8BA520E2B714}" type="presParOf" srcId="{8150F333-3D3E-4065-8385-22D1F134DF07}" destId="{008C8DFE-43C6-4272-9DA0-D0D5B910C862}" srcOrd="2" destOrd="0" presId="urn:microsoft.com/office/officeart/2005/8/layout/vList5"/>
    <dgm:cxn modelId="{ACEB37ED-9671-4DEE-A200-84B811367916}" type="presParOf" srcId="{008C8DFE-43C6-4272-9DA0-D0D5B910C862}" destId="{38CA3713-A915-4693-B1F9-1B0F0D45346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3D296676-517D-4A36-8524-BF8E34A70F08}" type="doc">
      <dgm:prSet loTypeId="urn:microsoft.com/office/officeart/2005/8/layout/vList3#22" loCatId="list" qsTypeId="urn:microsoft.com/office/officeart/2005/8/quickstyle/simple1" qsCatId="simple" csTypeId="urn:microsoft.com/office/officeart/2005/8/colors/accent1_2" csCatId="accent1" phldr="1"/>
      <dgm:spPr/>
    </dgm:pt>
    <dgm:pt modelId="{69A968C2-C05C-4D43-9E26-5370670A6F56}">
      <dgm:prSet phldrT="[Text]"/>
      <dgm:spPr>
        <a:solidFill>
          <a:srgbClr val="FF9900"/>
        </a:solidFill>
      </dgm:spPr>
      <dgm:t>
        <a:bodyPr/>
        <a:lstStyle/>
        <a:p>
          <a:r>
            <a:rPr lang="sv-SE" dirty="0" smtClean="0">
              <a:solidFill>
                <a:schemeClr val="tx1"/>
              </a:solidFill>
            </a:rPr>
            <a:t>berada di Kawasan Ekonomi Khusus;</a:t>
          </a:r>
          <a:endParaRPr lang="id-ID" dirty="0" smtClean="0">
            <a:solidFill>
              <a:schemeClr val="tx1"/>
            </a:solidFill>
          </a:endParaRPr>
        </a:p>
        <a:p>
          <a:endParaRPr lang="en-US" dirty="0">
            <a:solidFill>
              <a:schemeClr val="tx1"/>
            </a:solidFill>
          </a:endParaRPr>
        </a:p>
      </dgm:t>
    </dgm:pt>
    <dgm:pt modelId="{D090D18B-F744-4116-8A7A-A6C468A9D6C7}" type="parTrans" cxnId="{F50E639B-8071-4F1C-8B69-FE1D907DEBEC}">
      <dgm:prSet/>
      <dgm:spPr/>
      <dgm:t>
        <a:bodyPr/>
        <a:lstStyle/>
        <a:p>
          <a:endParaRPr lang="en-US"/>
        </a:p>
      </dgm:t>
    </dgm:pt>
    <dgm:pt modelId="{2E1D121F-957F-4C51-9BE0-CA20D72DF862}" type="sibTrans" cxnId="{F50E639B-8071-4F1C-8B69-FE1D907DEBEC}">
      <dgm:prSet/>
      <dgm:spPr/>
      <dgm:t>
        <a:bodyPr/>
        <a:lstStyle/>
        <a:p>
          <a:endParaRPr lang="en-US"/>
        </a:p>
      </dgm:t>
    </dgm:pt>
    <dgm:pt modelId="{0436F186-E9F2-4561-AA89-47DEFD1AF3BF}">
      <dgm:prSet phldrT="[Text]"/>
      <dgm:spPr>
        <a:solidFill>
          <a:srgbClr val="00B0F0"/>
        </a:solidFill>
      </dgm:spPr>
      <dgm:t>
        <a:bodyPr/>
        <a:lstStyle/>
        <a:p>
          <a:r>
            <a:rPr lang="id-ID" dirty="0" smtClean="0"/>
            <a:t> </a:t>
          </a:r>
          <a:r>
            <a:rPr lang="sv-SE" dirty="0" smtClean="0"/>
            <a:t>mendapatkan fasilitas Kemudahan Impor Tujuan Ekspor</a:t>
          </a:r>
          <a:endParaRPr lang="en-US" dirty="0"/>
        </a:p>
      </dgm:t>
    </dgm:pt>
    <dgm:pt modelId="{2F692D36-9063-4FF1-BCE7-839FDDF8D8E5}" type="parTrans" cxnId="{306D1322-BD2E-4D32-AAC6-342D0568DC1A}">
      <dgm:prSet/>
      <dgm:spPr/>
      <dgm:t>
        <a:bodyPr/>
        <a:lstStyle/>
        <a:p>
          <a:endParaRPr lang="en-US"/>
        </a:p>
      </dgm:t>
    </dgm:pt>
    <dgm:pt modelId="{C8ECD878-77A1-40A6-978F-2A0746156EF2}" type="sibTrans" cxnId="{306D1322-BD2E-4D32-AAC6-342D0568DC1A}">
      <dgm:prSet/>
      <dgm:spPr/>
      <dgm:t>
        <a:bodyPr/>
        <a:lstStyle/>
        <a:p>
          <a:endParaRPr lang="en-US"/>
        </a:p>
      </dgm:t>
    </dgm:pt>
    <dgm:pt modelId="{9597CC64-B613-4B88-B523-91D854AE4B34}">
      <dgm:prSet/>
      <dgm:spPr>
        <a:solidFill>
          <a:srgbClr val="00B050"/>
        </a:solidFill>
      </dgm:spPr>
      <dgm:t>
        <a:bodyPr/>
        <a:lstStyle/>
        <a:p>
          <a:r>
            <a:rPr lang="id-ID" dirty="0" smtClean="0"/>
            <a:t>berada di Kawasan Berikat;</a:t>
          </a:r>
        </a:p>
        <a:p>
          <a:endParaRPr lang="en-US" dirty="0"/>
        </a:p>
      </dgm:t>
    </dgm:pt>
    <dgm:pt modelId="{2992551F-0636-4736-8862-B98B736CAC23}" type="parTrans" cxnId="{9C73388A-50BF-4DAA-BF0C-9B0241904F5E}">
      <dgm:prSet/>
      <dgm:spPr/>
      <dgm:t>
        <a:bodyPr/>
        <a:lstStyle/>
        <a:p>
          <a:endParaRPr lang="en-US"/>
        </a:p>
      </dgm:t>
    </dgm:pt>
    <dgm:pt modelId="{1A48E479-E51E-4852-9BAF-920861E3FCA5}" type="sibTrans" cxnId="{9C73388A-50BF-4DAA-BF0C-9B0241904F5E}">
      <dgm:prSet/>
      <dgm:spPr/>
      <dgm:t>
        <a:bodyPr/>
        <a:lstStyle/>
        <a:p>
          <a:endParaRPr lang="en-US"/>
        </a:p>
      </dgm:t>
    </dgm:pt>
    <dgm:pt modelId="{40B15592-0975-459E-8E85-01596A9FCB33}" type="pres">
      <dgm:prSet presAssocID="{3D296676-517D-4A36-8524-BF8E34A70F08}" presName="linearFlow" presStyleCnt="0">
        <dgm:presLayoutVars>
          <dgm:dir/>
          <dgm:resizeHandles val="exact"/>
        </dgm:presLayoutVars>
      </dgm:prSet>
      <dgm:spPr/>
    </dgm:pt>
    <dgm:pt modelId="{9239587D-A745-417F-A541-3CF526B0C817}" type="pres">
      <dgm:prSet presAssocID="{9597CC64-B613-4B88-B523-91D854AE4B34}" presName="composite" presStyleCnt="0"/>
      <dgm:spPr/>
    </dgm:pt>
    <dgm:pt modelId="{C07530FC-49A6-4E44-90A2-6209C406E584}" type="pres">
      <dgm:prSet presAssocID="{9597CC64-B613-4B88-B523-91D854AE4B34}" presName="imgShp" presStyleLbl="fgImgPlace1" presStyleIdx="0" presStyleCnt="3"/>
      <dgm:spPr/>
    </dgm:pt>
    <dgm:pt modelId="{05B893F7-78A3-4509-94AB-10A8E7F18389}" type="pres">
      <dgm:prSet presAssocID="{9597CC64-B613-4B88-B523-91D854AE4B34}" presName="txShp" presStyleLbl="node1" presStyleIdx="0" presStyleCnt="3">
        <dgm:presLayoutVars>
          <dgm:bulletEnabled val="1"/>
        </dgm:presLayoutVars>
      </dgm:prSet>
      <dgm:spPr/>
      <dgm:t>
        <a:bodyPr/>
        <a:lstStyle/>
        <a:p>
          <a:endParaRPr lang="en-US"/>
        </a:p>
      </dgm:t>
    </dgm:pt>
    <dgm:pt modelId="{7BE8C4BB-2699-4AF3-B9BE-B950B9046C9D}" type="pres">
      <dgm:prSet presAssocID="{1A48E479-E51E-4852-9BAF-920861E3FCA5}" presName="spacing" presStyleCnt="0"/>
      <dgm:spPr/>
    </dgm:pt>
    <dgm:pt modelId="{015EA6EF-E9FF-4ED2-BD0E-9AFB98FC5AEA}" type="pres">
      <dgm:prSet presAssocID="{69A968C2-C05C-4D43-9E26-5370670A6F56}" presName="composite" presStyleCnt="0"/>
      <dgm:spPr/>
    </dgm:pt>
    <dgm:pt modelId="{A09E2345-4C3E-4750-921F-A93D59FF429F}" type="pres">
      <dgm:prSet presAssocID="{69A968C2-C05C-4D43-9E26-5370670A6F56}" presName="imgShp" presStyleLbl="fgImgPlace1" presStyleIdx="1" presStyleCnt="3"/>
      <dgm:spPr/>
    </dgm:pt>
    <dgm:pt modelId="{1976A1C0-2E7D-44F3-B6D6-036FD2CE4E01}" type="pres">
      <dgm:prSet presAssocID="{69A968C2-C05C-4D43-9E26-5370670A6F56}" presName="txShp" presStyleLbl="node1" presStyleIdx="1" presStyleCnt="3">
        <dgm:presLayoutVars>
          <dgm:bulletEnabled val="1"/>
        </dgm:presLayoutVars>
      </dgm:prSet>
      <dgm:spPr/>
      <dgm:t>
        <a:bodyPr/>
        <a:lstStyle/>
        <a:p>
          <a:endParaRPr lang="en-US"/>
        </a:p>
      </dgm:t>
    </dgm:pt>
    <dgm:pt modelId="{3F03E7BD-4A83-452B-8E40-74238790F059}" type="pres">
      <dgm:prSet presAssocID="{2E1D121F-957F-4C51-9BE0-CA20D72DF862}" presName="spacing" presStyleCnt="0"/>
      <dgm:spPr/>
    </dgm:pt>
    <dgm:pt modelId="{2258D3BC-9F74-4A31-8775-B02BF21528C8}" type="pres">
      <dgm:prSet presAssocID="{0436F186-E9F2-4561-AA89-47DEFD1AF3BF}" presName="composite" presStyleCnt="0"/>
      <dgm:spPr/>
    </dgm:pt>
    <dgm:pt modelId="{1AB0F56F-B995-4EDB-8880-231ECE1B8C03}" type="pres">
      <dgm:prSet presAssocID="{0436F186-E9F2-4561-AA89-47DEFD1AF3BF}" presName="imgShp" presStyleLbl="fgImgPlace1" presStyleIdx="2" presStyleCnt="3"/>
      <dgm:spPr/>
    </dgm:pt>
    <dgm:pt modelId="{030C1570-6CA1-4059-B9F2-2F032D7B3454}" type="pres">
      <dgm:prSet presAssocID="{0436F186-E9F2-4561-AA89-47DEFD1AF3BF}" presName="txShp" presStyleLbl="node1" presStyleIdx="2" presStyleCnt="3">
        <dgm:presLayoutVars>
          <dgm:bulletEnabled val="1"/>
        </dgm:presLayoutVars>
      </dgm:prSet>
      <dgm:spPr/>
      <dgm:t>
        <a:bodyPr/>
        <a:lstStyle/>
        <a:p>
          <a:endParaRPr lang="en-US"/>
        </a:p>
      </dgm:t>
    </dgm:pt>
  </dgm:ptLst>
  <dgm:cxnLst>
    <dgm:cxn modelId="{306D1322-BD2E-4D32-AAC6-342D0568DC1A}" srcId="{3D296676-517D-4A36-8524-BF8E34A70F08}" destId="{0436F186-E9F2-4561-AA89-47DEFD1AF3BF}" srcOrd="2" destOrd="0" parTransId="{2F692D36-9063-4FF1-BCE7-839FDDF8D8E5}" sibTransId="{C8ECD878-77A1-40A6-978F-2A0746156EF2}"/>
    <dgm:cxn modelId="{9C73388A-50BF-4DAA-BF0C-9B0241904F5E}" srcId="{3D296676-517D-4A36-8524-BF8E34A70F08}" destId="{9597CC64-B613-4B88-B523-91D854AE4B34}" srcOrd="0" destOrd="0" parTransId="{2992551F-0636-4736-8862-B98B736CAC23}" sibTransId="{1A48E479-E51E-4852-9BAF-920861E3FCA5}"/>
    <dgm:cxn modelId="{6B24A69B-D2BD-4B5F-BFDE-5419941F8505}" type="presOf" srcId="{3D296676-517D-4A36-8524-BF8E34A70F08}" destId="{40B15592-0975-459E-8E85-01596A9FCB33}" srcOrd="0" destOrd="0" presId="urn:microsoft.com/office/officeart/2005/8/layout/vList3#22"/>
    <dgm:cxn modelId="{6EA243DD-5199-435C-8296-FEF565BDE16C}" type="presOf" srcId="{0436F186-E9F2-4561-AA89-47DEFD1AF3BF}" destId="{030C1570-6CA1-4059-B9F2-2F032D7B3454}" srcOrd="0" destOrd="0" presId="urn:microsoft.com/office/officeart/2005/8/layout/vList3#22"/>
    <dgm:cxn modelId="{F50E639B-8071-4F1C-8B69-FE1D907DEBEC}" srcId="{3D296676-517D-4A36-8524-BF8E34A70F08}" destId="{69A968C2-C05C-4D43-9E26-5370670A6F56}" srcOrd="1" destOrd="0" parTransId="{D090D18B-F744-4116-8A7A-A6C468A9D6C7}" sibTransId="{2E1D121F-957F-4C51-9BE0-CA20D72DF862}"/>
    <dgm:cxn modelId="{22E6D7A6-EC89-493A-8E58-73C120C88146}" type="presOf" srcId="{69A968C2-C05C-4D43-9E26-5370670A6F56}" destId="{1976A1C0-2E7D-44F3-B6D6-036FD2CE4E01}" srcOrd="0" destOrd="0" presId="urn:microsoft.com/office/officeart/2005/8/layout/vList3#22"/>
    <dgm:cxn modelId="{98B7B59D-5227-4242-AAA4-FA4679E41846}" type="presOf" srcId="{9597CC64-B613-4B88-B523-91D854AE4B34}" destId="{05B893F7-78A3-4509-94AB-10A8E7F18389}" srcOrd="0" destOrd="0" presId="urn:microsoft.com/office/officeart/2005/8/layout/vList3#22"/>
    <dgm:cxn modelId="{778B0457-F290-490D-B86B-1F85E47757CA}" type="presParOf" srcId="{40B15592-0975-459E-8E85-01596A9FCB33}" destId="{9239587D-A745-417F-A541-3CF526B0C817}" srcOrd="0" destOrd="0" presId="urn:microsoft.com/office/officeart/2005/8/layout/vList3#22"/>
    <dgm:cxn modelId="{D3100D96-8A7B-4ABC-8C92-1FA4371E5ED6}" type="presParOf" srcId="{9239587D-A745-417F-A541-3CF526B0C817}" destId="{C07530FC-49A6-4E44-90A2-6209C406E584}" srcOrd="0" destOrd="0" presId="urn:microsoft.com/office/officeart/2005/8/layout/vList3#22"/>
    <dgm:cxn modelId="{8FF55487-BA87-43AE-A4DE-72A03E6B6EC4}" type="presParOf" srcId="{9239587D-A745-417F-A541-3CF526B0C817}" destId="{05B893F7-78A3-4509-94AB-10A8E7F18389}" srcOrd="1" destOrd="0" presId="urn:microsoft.com/office/officeart/2005/8/layout/vList3#22"/>
    <dgm:cxn modelId="{B6F81C68-0A3F-459E-B3CE-862DCF627E40}" type="presParOf" srcId="{40B15592-0975-459E-8E85-01596A9FCB33}" destId="{7BE8C4BB-2699-4AF3-B9BE-B950B9046C9D}" srcOrd="1" destOrd="0" presId="urn:microsoft.com/office/officeart/2005/8/layout/vList3#22"/>
    <dgm:cxn modelId="{8283A803-59E9-4C18-9899-F51B12084CFF}" type="presParOf" srcId="{40B15592-0975-459E-8E85-01596A9FCB33}" destId="{015EA6EF-E9FF-4ED2-BD0E-9AFB98FC5AEA}" srcOrd="2" destOrd="0" presId="urn:microsoft.com/office/officeart/2005/8/layout/vList3#22"/>
    <dgm:cxn modelId="{FEA82319-3EE5-4BCD-A9B5-6D35FB40B50E}" type="presParOf" srcId="{015EA6EF-E9FF-4ED2-BD0E-9AFB98FC5AEA}" destId="{A09E2345-4C3E-4750-921F-A93D59FF429F}" srcOrd="0" destOrd="0" presId="urn:microsoft.com/office/officeart/2005/8/layout/vList3#22"/>
    <dgm:cxn modelId="{FEF4CB81-B384-46E9-8A70-C4746725831C}" type="presParOf" srcId="{015EA6EF-E9FF-4ED2-BD0E-9AFB98FC5AEA}" destId="{1976A1C0-2E7D-44F3-B6D6-036FD2CE4E01}" srcOrd="1" destOrd="0" presId="urn:microsoft.com/office/officeart/2005/8/layout/vList3#22"/>
    <dgm:cxn modelId="{C31CCF2D-600D-4A57-82A0-4706317B886D}" type="presParOf" srcId="{40B15592-0975-459E-8E85-01596A9FCB33}" destId="{3F03E7BD-4A83-452B-8E40-74238790F059}" srcOrd="3" destOrd="0" presId="urn:microsoft.com/office/officeart/2005/8/layout/vList3#22"/>
    <dgm:cxn modelId="{D35B8216-5525-4555-BC4B-B923738E6A3F}" type="presParOf" srcId="{40B15592-0975-459E-8E85-01596A9FCB33}" destId="{2258D3BC-9F74-4A31-8775-B02BF21528C8}" srcOrd="4" destOrd="0" presId="urn:microsoft.com/office/officeart/2005/8/layout/vList3#22"/>
    <dgm:cxn modelId="{73AA09ED-6596-4437-A6D1-8F407D46CA68}" type="presParOf" srcId="{2258D3BC-9F74-4A31-8775-B02BF21528C8}" destId="{1AB0F56F-B995-4EDB-8880-231ECE1B8C03}" srcOrd="0" destOrd="0" presId="urn:microsoft.com/office/officeart/2005/8/layout/vList3#22"/>
    <dgm:cxn modelId="{507237FE-CFCB-4DA7-AD2F-74237DC1905D}" type="presParOf" srcId="{2258D3BC-9F74-4A31-8775-B02BF21528C8}" destId="{030C1570-6CA1-4059-B9F2-2F032D7B3454}" srcOrd="1" destOrd="0" presId="urn:microsoft.com/office/officeart/2005/8/layout/vList3#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23A6F7-A97A-4BA1-B0B4-83ACD648F4A9}" type="doc">
      <dgm:prSet loTypeId="urn:microsoft.com/office/officeart/2005/8/layout/vList3#3" loCatId="list" qsTypeId="urn:microsoft.com/office/officeart/2005/8/quickstyle/simple1" qsCatId="simple" csTypeId="urn:microsoft.com/office/officeart/2005/8/colors/accent1_2" csCatId="accent1" phldr="1"/>
      <dgm:spPr/>
    </dgm:pt>
    <dgm:pt modelId="{17E5A240-E4D3-44BF-BAA9-69CF5A2C7369}">
      <dgm:prSet phldrT="[Text]" custT="1"/>
      <dgm:spPr/>
      <dgm:t>
        <a:bodyPr/>
        <a:lstStyle/>
        <a:p>
          <a:r>
            <a:rPr lang="en-US" sz="2000" dirty="0" smtClean="0"/>
            <a:t>UU No.8/1983 (1 Apr 1985)</a:t>
          </a:r>
          <a:endParaRPr lang="en-US" sz="2000" dirty="0"/>
        </a:p>
      </dgm:t>
    </dgm:pt>
    <dgm:pt modelId="{A1E9E5B3-BAF3-4BFF-A95E-40A8F89F840A}" type="parTrans" cxnId="{252B31F9-72FA-4B02-A905-0FEA6E2C8B3C}">
      <dgm:prSet/>
      <dgm:spPr/>
      <dgm:t>
        <a:bodyPr/>
        <a:lstStyle/>
        <a:p>
          <a:endParaRPr lang="en-US"/>
        </a:p>
      </dgm:t>
    </dgm:pt>
    <dgm:pt modelId="{62104A8B-9CBB-4BA4-BDA5-6B53ECC8BB37}" type="sibTrans" cxnId="{252B31F9-72FA-4B02-A905-0FEA6E2C8B3C}">
      <dgm:prSet/>
      <dgm:spPr/>
      <dgm:t>
        <a:bodyPr/>
        <a:lstStyle/>
        <a:p>
          <a:endParaRPr lang="en-US"/>
        </a:p>
      </dgm:t>
    </dgm:pt>
    <dgm:pt modelId="{2BABF2A7-12BA-4429-9420-70F61C4CEC00}">
      <dgm:prSet phldrT="[Text]" custT="1"/>
      <dgm:spPr/>
      <dgm:t>
        <a:bodyPr/>
        <a:lstStyle/>
        <a:p>
          <a:r>
            <a:rPr lang="en-US" sz="2000" dirty="0" smtClean="0"/>
            <a:t>UU No.11/1994 (1 Jan 1995)</a:t>
          </a:r>
          <a:endParaRPr lang="en-US" sz="2000" dirty="0"/>
        </a:p>
      </dgm:t>
    </dgm:pt>
    <dgm:pt modelId="{0C30843C-FAAE-4167-A9D1-795F46FFF4F6}" type="parTrans" cxnId="{CABB7D34-E335-4D3D-B088-6AB93A96BBD5}">
      <dgm:prSet/>
      <dgm:spPr/>
      <dgm:t>
        <a:bodyPr/>
        <a:lstStyle/>
        <a:p>
          <a:endParaRPr lang="en-US"/>
        </a:p>
      </dgm:t>
    </dgm:pt>
    <dgm:pt modelId="{0BFAE17D-9CB8-4DF9-9C7F-228517867CAE}" type="sibTrans" cxnId="{CABB7D34-E335-4D3D-B088-6AB93A96BBD5}">
      <dgm:prSet/>
      <dgm:spPr/>
      <dgm:t>
        <a:bodyPr/>
        <a:lstStyle/>
        <a:p>
          <a:endParaRPr lang="en-US"/>
        </a:p>
      </dgm:t>
    </dgm:pt>
    <dgm:pt modelId="{1D55EFFB-16AD-4957-A73B-92D8CB203754}">
      <dgm:prSet phldrT="[Text]"/>
      <dgm:spPr/>
      <dgm:t>
        <a:bodyPr/>
        <a:lstStyle/>
        <a:p>
          <a:r>
            <a:rPr lang="en-US" dirty="0" smtClean="0"/>
            <a:t>UU No.18/2000 (1 Jan 2001)</a:t>
          </a:r>
          <a:endParaRPr lang="en-US" dirty="0"/>
        </a:p>
      </dgm:t>
    </dgm:pt>
    <dgm:pt modelId="{98FFD9A9-2783-424C-A51A-E770D33DC68E}" type="parTrans" cxnId="{B3A38960-CBCC-448D-8213-4C02DF5B173D}">
      <dgm:prSet/>
      <dgm:spPr/>
      <dgm:t>
        <a:bodyPr/>
        <a:lstStyle/>
        <a:p>
          <a:endParaRPr lang="en-US"/>
        </a:p>
      </dgm:t>
    </dgm:pt>
    <dgm:pt modelId="{9A89E30D-3F19-45F0-90EB-96C8F40C71E7}" type="sibTrans" cxnId="{B3A38960-CBCC-448D-8213-4C02DF5B173D}">
      <dgm:prSet/>
      <dgm:spPr/>
      <dgm:t>
        <a:bodyPr/>
        <a:lstStyle/>
        <a:p>
          <a:endParaRPr lang="en-US"/>
        </a:p>
      </dgm:t>
    </dgm:pt>
    <dgm:pt modelId="{ED59CE75-7D0C-4347-8D62-BDC13DF62F78}">
      <dgm:prSet/>
      <dgm:spPr/>
      <dgm:t>
        <a:bodyPr/>
        <a:lstStyle/>
        <a:p>
          <a:r>
            <a:rPr lang="en-US" dirty="0" smtClean="0"/>
            <a:t>UU No.42/2009 (1 Apr 2010)</a:t>
          </a:r>
          <a:endParaRPr lang="en-US" dirty="0"/>
        </a:p>
      </dgm:t>
    </dgm:pt>
    <dgm:pt modelId="{B8406AAE-A90F-4186-8A93-FA2C7D1C17CD}" type="parTrans" cxnId="{84696A63-E1DD-4268-8B7E-C252745CA203}">
      <dgm:prSet/>
      <dgm:spPr/>
      <dgm:t>
        <a:bodyPr/>
        <a:lstStyle/>
        <a:p>
          <a:endParaRPr lang="en-US"/>
        </a:p>
      </dgm:t>
    </dgm:pt>
    <dgm:pt modelId="{0ADEE5BC-1F50-4464-BE17-1CE593A8EFB0}" type="sibTrans" cxnId="{84696A63-E1DD-4268-8B7E-C252745CA203}">
      <dgm:prSet/>
      <dgm:spPr/>
      <dgm:t>
        <a:bodyPr/>
        <a:lstStyle/>
        <a:p>
          <a:endParaRPr lang="en-US"/>
        </a:p>
      </dgm:t>
    </dgm:pt>
    <dgm:pt modelId="{6207527F-E4BD-48E8-BC8C-15BB892F9706}" type="pres">
      <dgm:prSet presAssocID="{B423A6F7-A97A-4BA1-B0B4-83ACD648F4A9}" presName="linearFlow" presStyleCnt="0">
        <dgm:presLayoutVars>
          <dgm:dir/>
          <dgm:resizeHandles val="exact"/>
        </dgm:presLayoutVars>
      </dgm:prSet>
      <dgm:spPr/>
    </dgm:pt>
    <dgm:pt modelId="{79B8A42C-58D7-42F5-AA90-71900A0C425A}" type="pres">
      <dgm:prSet presAssocID="{17E5A240-E4D3-44BF-BAA9-69CF5A2C7369}" presName="composite" presStyleCnt="0"/>
      <dgm:spPr/>
    </dgm:pt>
    <dgm:pt modelId="{B2C28AE3-05E5-4016-BA9D-1491E0F0867F}" type="pres">
      <dgm:prSet presAssocID="{17E5A240-E4D3-44BF-BAA9-69CF5A2C7369}" presName="imgShp" presStyleLbl="fgImgPlace1" presStyleIdx="0" presStyleCnt="4"/>
      <dgm:spPr/>
    </dgm:pt>
    <dgm:pt modelId="{851A1EDB-E4A9-45B4-A1F5-F2A863A15917}" type="pres">
      <dgm:prSet presAssocID="{17E5A240-E4D3-44BF-BAA9-69CF5A2C7369}" presName="txShp" presStyleLbl="node1" presStyleIdx="0" presStyleCnt="4" custScaleX="105181">
        <dgm:presLayoutVars>
          <dgm:bulletEnabled val="1"/>
        </dgm:presLayoutVars>
      </dgm:prSet>
      <dgm:spPr/>
      <dgm:t>
        <a:bodyPr/>
        <a:lstStyle/>
        <a:p>
          <a:endParaRPr lang="en-US"/>
        </a:p>
      </dgm:t>
    </dgm:pt>
    <dgm:pt modelId="{D6DE5AA7-4CB6-4330-898C-C0745D8B3715}" type="pres">
      <dgm:prSet presAssocID="{62104A8B-9CBB-4BA4-BDA5-6B53ECC8BB37}" presName="spacing" presStyleCnt="0"/>
      <dgm:spPr/>
    </dgm:pt>
    <dgm:pt modelId="{0CFAF9A3-BFB9-4312-95D8-C3C72C189B05}" type="pres">
      <dgm:prSet presAssocID="{2BABF2A7-12BA-4429-9420-70F61C4CEC00}" presName="composite" presStyleCnt="0"/>
      <dgm:spPr/>
    </dgm:pt>
    <dgm:pt modelId="{C2475EBC-C732-4730-8FCD-1D3F55F51A8F}" type="pres">
      <dgm:prSet presAssocID="{2BABF2A7-12BA-4429-9420-70F61C4CEC00}" presName="imgShp" presStyleLbl="fgImgPlace1" presStyleIdx="1" presStyleCnt="4"/>
      <dgm:spPr/>
    </dgm:pt>
    <dgm:pt modelId="{C6B4D2D2-003B-43EB-ABAE-A61865CE65E8}" type="pres">
      <dgm:prSet presAssocID="{2BABF2A7-12BA-4429-9420-70F61C4CEC00}" presName="txShp" presStyleLbl="node1" presStyleIdx="1" presStyleCnt="4" custScaleX="106529">
        <dgm:presLayoutVars>
          <dgm:bulletEnabled val="1"/>
        </dgm:presLayoutVars>
      </dgm:prSet>
      <dgm:spPr/>
      <dgm:t>
        <a:bodyPr/>
        <a:lstStyle/>
        <a:p>
          <a:endParaRPr lang="en-US"/>
        </a:p>
      </dgm:t>
    </dgm:pt>
    <dgm:pt modelId="{90F21048-7417-4DFB-9192-FB6DAF4D8CBA}" type="pres">
      <dgm:prSet presAssocID="{0BFAE17D-9CB8-4DF9-9C7F-228517867CAE}" presName="spacing" presStyleCnt="0"/>
      <dgm:spPr/>
    </dgm:pt>
    <dgm:pt modelId="{68ED9DDB-591C-4AE4-B73A-17BEC4417A99}" type="pres">
      <dgm:prSet presAssocID="{1D55EFFB-16AD-4957-A73B-92D8CB203754}" presName="composite" presStyleCnt="0"/>
      <dgm:spPr/>
    </dgm:pt>
    <dgm:pt modelId="{145F699C-CC30-48FB-89CA-2091574F3B97}" type="pres">
      <dgm:prSet presAssocID="{1D55EFFB-16AD-4957-A73B-92D8CB203754}" presName="imgShp" presStyleLbl="fgImgPlace1" presStyleIdx="2" presStyleCnt="4"/>
      <dgm:spPr/>
    </dgm:pt>
    <dgm:pt modelId="{F48C5021-DA5C-45EC-BC14-5E9F020797F8}" type="pres">
      <dgm:prSet presAssocID="{1D55EFFB-16AD-4957-A73B-92D8CB203754}" presName="txShp" presStyleLbl="node1" presStyleIdx="2" presStyleCnt="4" custScaleX="107583">
        <dgm:presLayoutVars>
          <dgm:bulletEnabled val="1"/>
        </dgm:presLayoutVars>
      </dgm:prSet>
      <dgm:spPr/>
      <dgm:t>
        <a:bodyPr/>
        <a:lstStyle/>
        <a:p>
          <a:endParaRPr lang="en-US"/>
        </a:p>
      </dgm:t>
    </dgm:pt>
    <dgm:pt modelId="{F8859B1C-B4A4-4B4F-97EF-1000007DD4A9}" type="pres">
      <dgm:prSet presAssocID="{9A89E30D-3F19-45F0-90EB-96C8F40C71E7}" presName="spacing" presStyleCnt="0"/>
      <dgm:spPr/>
    </dgm:pt>
    <dgm:pt modelId="{E7020DFE-4F6E-46F9-8828-83F067F62BF6}" type="pres">
      <dgm:prSet presAssocID="{ED59CE75-7D0C-4347-8D62-BDC13DF62F78}" presName="composite" presStyleCnt="0"/>
      <dgm:spPr/>
    </dgm:pt>
    <dgm:pt modelId="{67DD39C0-9BF4-4B3A-AD94-08E3FB9F0CEA}" type="pres">
      <dgm:prSet presAssocID="{ED59CE75-7D0C-4347-8D62-BDC13DF62F78}" presName="imgShp" presStyleLbl="fgImgPlace1" presStyleIdx="3" presStyleCnt="4"/>
      <dgm:spPr/>
    </dgm:pt>
    <dgm:pt modelId="{16DEE1C4-2DE6-4BCF-9DCF-420E5968DEEB}" type="pres">
      <dgm:prSet presAssocID="{ED59CE75-7D0C-4347-8D62-BDC13DF62F78}" presName="txShp" presStyleLbl="node1" presStyleIdx="3" presStyleCnt="4" custScaleX="109161">
        <dgm:presLayoutVars>
          <dgm:bulletEnabled val="1"/>
        </dgm:presLayoutVars>
      </dgm:prSet>
      <dgm:spPr/>
      <dgm:t>
        <a:bodyPr/>
        <a:lstStyle/>
        <a:p>
          <a:endParaRPr lang="en-US"/>
        </a:p>
      </dgm:t>
    </dgm:pt>
  </dgm:ptLst>
  <dgm:cxnLst>
    <dgm:cxn modelId="{CABB7D34-E335-4D3D-B088-6AB93A96BBD5}" srcId="{B423A6F7-A97A-4BA1-B0B4-83ACD648F4A9}" destId="{2BABF2A7-12BA-4429-9420-70F61C4CEC00}" srcOrd="1" destOrd="0" parTransId="{0C30843C-FAAE-4167-A9D1-795F46FFF4F6}" sibTransId="{0BFAE17D-9CB8-4DF9-9C7F-228517867CAE}"/>
    <dgm:cxn modelId="{CBE8036E-A31D-4CD7-B1E1-6ED7B7D0FCBE}" type="presOf" srcId="{ED59CE75-7D0C-4347-8D62-BDC13DF62F78}" destId="{16DEE1C4-2DE6-4BCF-9DCF-420E5968DEEB}" srcOrd="0" destOrd="0" presId="urn:microsoft.com/office/officeart/2005/8/layout/vList3#3"/>
    <dgm:cxn modelId="{6472B116-6EE0-42F3-A6DC-647390879A4D}" type="presOf" srcId="{B423A6F7-A97A-4BA1-B0B4-83ACD648F4A9}" destId="{6207527F-E4BD-48E8-BC8C-15BB892F9706}" srcOrd="0" destOrd="0" presId="urn:microsoft.com/office/officeart/2005/8/layout/vList3#3"/>
    <dgm:cxn modelId="{A132BA8C-23CF-46DB-A147-08A0EA305094}" type="presOf" srcId="{2BABF2A7-12BA-4429-9420-70F61C4CEC00}" destId="{C6B4D2D2-003B-43EB-ABAE-A61865CE65E8}" srcOrd="0" destOrd="0" presId="urn:microsoft.com/office/officeart/2005/8/layout/vList3#3"/>
    <dgm:cxn modelId="{364E8971-052D-4CB0-9462-E79A0AB4A203}" type="presOf" srcId="{1D55EFFB-16AD-4957-A73B-92D8CB203754}" destId="{F48C5021-DA5C-45EC-BC14-5E9F020797F8}" srcOrd="0" destOrd="0" presId="urn:microsoft.com/office/officeart/2005/8/layout/vList3#3"/>
    <dgm:cxn modelId="{84696A63-E1DD-4268-8B7E-C252745CA203}" srcId="{B423A6F7-A97A-4BA1-B0B4-83ACD648F4A9}" destId="{ED59CE75-7D0C-4347-8D62-BDC13DF62F78}" srcOrd="3" destOrd="0" parTransId="{B8406AAE-A90F-4186-8A93-FA2C7D1C17CD}" sibTransId="{0ADEE5BC-1F50-4464-BE17-1CE593A8EFB0}"/>
    <dgm:cxn modelId="{252B31F9-72FA-4B02-A905-0FEA6E2C8B3C}" srcId="{B423A6F7-A97A-4BA1-B0B4-83ACD648F4A9}" destId="{17E5A240-E4D3-44BF-BAA9-69CF5A2C7369}" srcOrd="0" destOrd="0" parTransId="{A1E9E5B3-BAF3-4BFF-A95E-40A8F89F840A}" sibTransId="{62104A8B-9CBB-4BA4-BDA5-6B53ECC8BB37}"/>
    <dgm:cxn modelId="{B3A38960-CBCC-448D-8213-4C02DF5B173D}" srcId="{B423A6F7-A97A-4BA1-B0B4-83ACD648F4A9}" destId="{1D55EFFB-16AD-4957-A73B-92D8CB203754}" srcOrd="2" destOrd="0" parTransId="{98FFD9A9-2783-424C-A51A-E770D33DC68E}" sibTransId="{9A89E30D-3F19-45F0-90EB-96C8F40C71E7}"/>
    <dgm:cxn modelId="{92264A4E-082E-4A3F-B8B5-F0603F969782}" type="presOf" srcId="{17E5A240-E4D3-44BF-BAA9-69CF5A2C7369}" destId="{851A1EDB-E4A9-45B4-A1F5-F2A863A15917}" srcOrd="0" destOrd="0" presId="urn:microsoft.com/office/officeart/2005/8/layout/vList3#3"/>
    <dgm:cxn modelId="{7D010959-797E-49AA-A833-B62EF83AF198}" type="presParOf" srcId="{6207527F-E4BD-48E8-BC8C-15BB892F9706}" destId="{79B8A42C-58D7-42F5-AA90-71900A0C425A}" srcOrd="0" destOrd="0" presId="urn:microsoft.com/office/officeart/2005/8/layout/vList3#3"/>
    <dgm:cxn modelId="{7F246CC3-FAD8-40BB-9D02-EEB08C173E55}" type="presParOf" srcId="{79B8A42C-58D7-42F5-AA90-71900A0C425A}" destId="{B2C28AE3-05E5-4016-BA9D-1491E0F0867F}" srcOrd="0" destOrd="0" presId="urn:microsoft.com/office/officeart/2005/8/layout/vList3#3"/>
    <dgm:cxn modelId="{CED42752-FF95-45B6-A48C-CCB1B7E65844}" type="presParOf" srcId="{79B8A42C-58D7-42F5-AA90-71900A0C425A}" destId="{851A1EDB-E4A9-45B4-A1F5-F2A863A15917}" srcOrd="1" destOrd="0" presId="urn:microsoft.com/office/officeart/2005/8/layout/vList3#3"/>
    <dgm:cxn modelId="{BB1C9CD3-7D3A-4BE9-A3D6-86D0BFBC73FD}" type="presParOf" srcId="{6207527F-E4BD-48E8-BC8C-15BB892F9706}" destId="{D6DE5AA7-4CB6-4330-898C-C0745D8B3715}" srcOrd="1" destOrd="0" presId="urn:microsoft.com/office/officeart/2005/8/layout/vList3#3"/>
    <dgm:cxn modelId="{2B97E985-F294-45E0-8920-56C738FE5614}" type="presParOf" srcId="{6207527F-E4BD-48E8-BC8C-15BB892F9706}" destId="{0CFAF9A3-BFB9-4312-95D8-C3C72C189B05}" srcOrd="2" destOrd="0" presId="urn:microsoft.com/office/officeart/2005/8/layout/vList3#3"/>
    <dgm:cxn modelId="{03AA787D-5529-4A54-9D75-9E0BE7C588DC}" type="presParOf" srcId="{0CFAF9A3-BFB9-4312-95D8-C3C72C189B05}" destId="{C2475EBC-C732-4730-8FCD-1D3F55F51A8F}" srcOrd="0" destOrd="0" presId="urn:microsoft.com/office/officeart/2005/8/layout/vList3#3"/>
    <dgm:cxn modelId="{CC78CB77-06CD-42C3-81E5-5E4DF431DC4B}" type="presParOf" srcId="{0CFAF9A3-BFB9-4312-95D8-C3C72C189B05}" destId="{C6B4D2D2-003B-43EB-ABAE-A61865CE65E8}" srcOrd="1" destOrd="0" presId="urn:microsoft.com/office/officeart/2005/8/layout/vList3#3"/>
    <dgm:cxn modelId="{FD349ED4-8129-4FE4-950F-C55037670232}" type="presParOf" srcId="{6207527F-E4BD-48E8-BC8C-15BB892F9706}" destId="{90F21048-7417-4DFB-9192-FB6DAF4D8CBA}" srcOrd="3" destOrd="0" presId="urn:microsoft.com/office/officeart/2005/8/layout/vList3#3"/>
    <dgm:cxn modelId="{F6440C28-3468-4F57-8089-7A1D2774B744}" type="presParOf" srcId="{6207527F-E4BD-48E8-BC8C-15BB892F9706}" destId="{68ED9DDB-591C-4AE4-B73A-17BEC4417A99}" srcOrd="4" destOrd="0" presId="urn:microsoft.com/office/officeart/2005/8/layout/vList3#3"/>
    <dgm:cxn modelId="{E6FC4BA0-181F-4D59-9D46-343E6A5E5F5F}" type="presParOf" srcId="{68ED9DDB-591C-4AE4-B73A-17BEC4417A99}" destId="{145F699C-CC30-48FB-89CA-2091574F3B97}" srcOrd="0" destOrd="0" presId="urn:microsoft.com/office/officeart/2005/8/layout/vList3#3"/>
    <dgm:cxn modelId="{B0C46FA8-DD41-4702-BD6F-A0065CE8E368}" type="presParOf" srcId="{68ED9DDB-591C-4AE4-B73A-17BEC4417A99}" destId="{F48C5021-DA5C-45EC-BC14-5E9F020797F8}" srcOrd="1" destOrd="0" presId="urn:microsoft.com/office/officeart/2005/8/layout/vList3#3"/>
    <dgm:cxn modelId="{9A27C506-B0AA-4C95-8F62-3A97A5C148B4}" type="presParOf" srcId="{6207527F-E4BD-48E8-BC8C-15BB892F9706}" destId="{F8859B1C-B4A4-4B4F-97EF-1000007DD4A9}" srcOrd="5" destOrd="0" presId="urn:microsoft.com/office/officeart/2005/8/layout/vList3#3"/>
    <dgm:cxn modelId="{B67CC9A7-D2EC-4A61-9BC2-990F7217704C}" type="presParOf" srcId="{6207527F-E4BD-48E8-BC8C-15BB892F9706}" destId="{E7020DFE-4F6E-46F9-8828-83F067F62BF6}" srcOrd="6" destOrd="0" presId="urn:microsoft.com/office/officeart/2005/8/layout/vList3#3"/>
    <dgm:cxn modelId="{934FA287-193F-4F65-8C14-53DC199C4CCC}" type="presParOf" srcId="{E7020DFE-4F6E-46F9-8828-83F067F62BF6}" destId="{67DD39C0-9BF4-4B3A-AD94-08E3FB9F0CEA}" srcOrd="0" destOrd="0" presId="urn:microsoft.com/office/officeart/2005/8/layout/vList3#3"/>
    <dgm:cxn modelId="{23270DE7-E4C7-494E-A36A-836FEA6C1987}" type="presParOf" srcId="{E7020DFE-4F6E-46F9-8828-83F067F62BF6}" destId="{16DEE1C4-2DE6-4BCF-9DCF-420E5968DEEB}" srcOrd="1" destOrd="0" presId="urn:microsoft.com/office/officeart/2005/8/layout/vList3#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3D296676-517D-4A36-8524-BF8E34A70F08}" type="doc">
      <dgm:prSet loTypeId="urn:microsoft.com/office/officeart/2005/8/layout/vList3#23" loCatId="list" qsTypeId="urn:microsoft.com/office/officeart/2005/8/quickstyle/simple1" qsCatId="simple" csTypeId="urn:microsoft.com/office/officeart/2005/8/colors/accent1_2" csCatId="accent1" phldr="1"/>
      <dgm:spPr/>
    </dgm:pt>
    <dgm:pt modelId="{69A968C2-C05C-4D43-9E26-5370670A6F56}">
      <dgm:prSet phldrT="[Text]"/>
      <dgm:spPr>
        <a:solidFill>
          <a:srgbClr val="FF9900"/>
        </a:solidFill>
      </dgm:spPr>
      <dgm:t>
        <a:bodyPr/>
        <a:lstStyle/>
        <a:p>
          <a:pPr algn="l"/>
          <a:r>
            <a:rPr lang="id-ID" dirty="0" smtClean="0">
              <a:solidFill>
                <a:schemeClr val="tx1"/>
              </a:solidFill>
            </a:rPr>
            <a:t>disampaikan selambat-lambatnya 2 (dua) bulan sebelum masa pajak dimana Pengusaha Kena Pajak tidak lagimenginginkan tempat-tempat Pajak Pertambahan Nilai terutang dipusatkaN</a:t>
          </a:r>
          <a:endParaRPr lang="en-US" dirty="0">
            <a:solidFill>
              <a:schemeClr val="tx1"/>
            </a:solidFill>
          </a:endParaRPr>
        </a:p>
      </dgm:t>
    </dgm:pt>
    <dgm:pt modelId="{D090D18B-F744-4116-8A7A-A6C468A9D6C7}" type="parTrans" cxnId="{F50E639B-8071-4F1C-8B69-FE1D907DEBEC}">
      <dgm:prSet/>
      <dgm:spPr/>
      <dgm:t>
        <a:bodyPr/>
        <a:lstStyle/>
        <a:p>
          <a:endParaRPr lang="en-US"/>
        </a:p>
      </dgm:t>
    </dgm:pt>
    <dgm:pt modelId="{2E1D121F-957F-4C51-9BE0-CA20D72DF862}" type="sibTrans" cxnId="{F50E639B-8071-4F1C-8B69-FE1D907DEBEC}">
      <dgm:prSet/>
      <dgm:spPr/>
      <dgm:t>
        <a:bodyPr/>
        <a:lstStyle/>
        <a:p>
          <a:endParaRPr lang="en-US"/>
        </a:p>
      </dgm:t>
    </dgm:pt>
    <dgm:pt modelId="{50A2DC31-1F90-4D99-AFC9-EB67D9197871}">
      <dgm:prSet/>
      <dgm:spPr/>
      <dgm:t>
        <a:bodyPr/>
        <a:lstStyle/>
        <a:p>
          <a:r>
            <a:rPr lang="en-US" i="0" u="none" dirty="0" err="1" smtClean="0"/>
            <a:t>Harus</a:t>
          </a:r>
          <a:r>
            <a:rPr lang="en-US" i="0" u="none" dirty="0" smtClean="0"/>
            <a:t> </a:t>
          </a:r>
          <a:r>
            <a:rPr lang="en-US" i="0" u="none" dirty="0" err="1" smtClean="0"/>
            <a:t>diterbitkan</a:t>
          </a:r>
          <a:r>
            <a:rPr lang="en-US" i="0" u="none" dirty="0" smtClean="0"/>
            <a:t> max. </a:t>
          </a:r>
          <a:r>
            <a:rPr lang="id-ID" i="0" u="none" dirty="0" smtClean="0"/>
            <a:t>5</a:t>
          </a:r>
          <a:r>
            <a:rPr lang="en-US" i="0" u="none" dirty="0" smtClean="0"/>
            <a:t> </a:t>
          </a:r>
          <a:r>
            <a:rPr lang="en-US" i="0" u="none" dirty="0" err="1" smtClean="0"/>
            <a:t>hari</a:t>
          </a:r>
          <a:r>
            <a:rPr lang="id-ID" i="0" u="none" dirty="0" smtClean="0"/>
            <a:t> KERJA </a:t>
          </a:r>
          <a:r>
            <a:rPr lang="en-US" i="0" u="none" dirty="0" smtClean="0"/>
            <a:t> </a:t>
          </a:r>
          <a:r>
            <a:rPr lang="en-US" i="0" u="none" dirty="0" err="1" smtClean="0"/>
            <a:t>sejak</a:t>
          </a:r>
          <a:r>
            <a:rPr lang="en-US" i="0" u="none" dirty="0" smtClean="0"/>
            <a:t> point2 </a:t>
          </a:r>
          <a:r>
            <a:rPr lang="en-US" i="0" u="none" dirty="0" err="1" smtClean="0"/>
            <a:t>di</a:t>
          </a:r>
          <a:r>
            <a:rPr lang="en-US" i="0" u="none" dirty="0" smtClean="0"/>
            <a:t> </a:t>
          </a:r>
          <a:r>
            <a:rPr lang="en-US" i="0" u="none" dirty="0" err="1" smtClean="0"/>
            <a:t>atas</a:t>
          </a:r>
          <a:r>
            <a:rPr lang="en-US" i="0" u="none" dirty="0" smtClean="0"/>
            <a:t> </a:t>
          </a:r>
          <a:endParaRPr lang="is-IS" i="0" u="none" dirty="0"/>
        </a:p>
      </dgm:t>
    </dgm:pt>
    <dgm:pt modelId="{4992D4AC-CC98-4BA5-B94D-0DB1912FBE48}" type="parTrans" cxnId="{87E655A8-5FF0-4E87-A156-C424E34244BB}">
      <dgm:prSet/>
      <dgm:spPr/>
      <dgm:t>
        <a:bodyPr/>
        <a:lstStyle/>
        <a:p>
          <a:endParaRPr lang="en-US"/>
        </a:p>
      </dgm:t>
    </dgm:pt>
    <dgm:pt modelId="{746CE32D-641B-4773-9709-523491C763CF}" type="sibTrans" cxnId="{87E655A8-5FF0-4E87-A156-C424E34244BB}">
      <dgm:prSet/>
      <dgm:spPr/>
      <dgm:t>
        <a:bodyPr/>
        <a:lstStyle/>
        <a:p>
          <a:endParaRPr lang="en-US"/>
        </a:p>
      </dgm:t>
    </dgm:pt>
    <dgm:pt modelId="{6A703F64-AC85-401A-9385-954BD0F2A40F}">
      <dgm:prSet/>
      <dgm:spPr/>
      <dgm:t>
        <a:bodyPr/>
        <a:lstStyle/>
        <a:p>
          <a:r>
            <a:rPr lang="en-US" smtClean="0">
              <a:solidFill>
                <a:schemeClr val="tx1"/>
              </a:solidFill>
            </a:rPr>
            <a:t>Atas permohonan tertulis</a:t>
          </a:r>
          <a:endParaRPr lang="en-US" dirty="0">
            <a:solidFill>
              <a:schemeClr val="tx1"/>
            </a:solidFill>
          </a:endParaRPr>
        </a:p>
      </dgm:t>
    </dgm:pt>
    <dgm:pt modelId="{3092837B-138D-4CE6-8681-01738DD8B670}" type="parTrans" cxnId="{FAE12E1D-A4E7-4C75-9598-054B9207257B}">
      <dgm:prSet/>
      <dgm:spPr/>
      <dgm:t>
        <a:bodyPr/>
        <a:lstStyle/>
        <a:p>
          <a:endParaRPr lang="id-ID"/>
        </a:p>
      </dgm:t>
    </dgm:pt>
    <dgm:pt modelId="{250B45C7-DD6A-448C-9E1F-BF303E0B9E4A}" type="sibTrans" cxnId="{FAE12E1D-A4E7-4C75-9598-054B9207257B}">
      <dgm:prSet/>
      <dgm:spPr/>
      <dgm:t>
        <a:bodyPr/>
        <a:lstStyle/>
        <a:p>
          <a:endParaRPr lang="id-ID"/>
        </a:p>
      </dgm:t>
    </dgm:pt>
    <dgm:pt modelId="{40B15592-0975-459E-8E85-01596A9FCB33}" type="pres">
      <dgm:prSet presAssocID="{3D296676-517D-4A36-8524-BF8E34A70F08}" presName="linearFlow" presStyleCnt="0">
        <dgm:presLayoutVars>
          <dgm:dir/>
          <dgm:resizeHandles val="exact"/>
        </dgm:presLayoutVars>
      </dgm:prSet>
      <dgm:spPr/>
    </dgm:pt>
    <dgm:pt modelId="{0D83E3C5-5417-45D3-BFB2-03D5DB80E1B5}" type="pres">
      <dgm:prSet presAssocID="{6A703F64-AC85-401A-9385-954BD0F2A40F}" presName="composite" presStyleCnt="0"/>
      <dgm:spPr/>
    </dgm:pt>
    <dgm:pt modelId="{EB450945-230D-472E-A329-2E9DD66F001B}" type="pres">
      <dgm:prSet presAssocID="{6A703F64-AC85-401A-9385-954BD0F2A40F}" presName="imgShp" presStyleLbl="fgImgPlace1" presStyleIdx="0" presStyleCnt="3"/>
      <dgm:spPr/>
    </dgm:pt>
    <dgm:pt modelId="{726BF192-BA04-4835-839E-103A9861814D}" type="pres">
      <dgm:prSet presAssocID="{6A703F64-AC85-401A-9385-954BD0F2A40F}" presName="txShp" presStyleLbl="node1" presStyleIdx="0" presStyleCnt="3" custScaleX="126235" custScaleY="75313">
        <dgm:presLayoutVars>
          <dgm:bulletEnabled val="1"/>
        </dgm:presLayoutVars>
      </dgm:prSet>
      <dgm:spPr/>
      <dgm:t>
        <a:bodyPr/>
        <a:lstStyle/>
        <a:p>
          <a:endParaRPr lang="id-ID"/>
        </a:p>
      </dgm:t>
    </dgm:pt>
    <dgm:pt modelId="{1530028E-DD8B-4962-87F4-FCC05EA447E7}" type="pres">
      <dgm:prSet presAssocID="{250B45C7-DD6A-448C-9E1F-BF303E0B9E4A}" presName="spacing" presStyleCnt="0"/>
      <dgm:spPr/>
    </dgm:pt>
    <dgm:pt modelId="{015EA6EF-E9FF-4ED2-BD0E-9AFB98FC5AEA}" type="pres">
      <dgm:prSet presAssocID="{69A968C2-C05C-4D43-9E26-5370670A6F56}" presName="composite" presStyleCnt="0"/>
      <dgm:spPr/>
    </dgm:pt>
    <dgm:pt modelId="{A09E2345-4C3E-4750-921F-A93D59FF429F}" type="pres">
      <dgm:prSet presAssocID="{69A968C2-C05C-4D43-9E26-5370670A6F56}" presName="imgShp" presStyleLbl="fgImgPlace1" presStyleIdx="1" presStyleCnt="3" custLinFactNeighborX="-65546" custLinFactNeighborY="-4709"/>
      <dgm:spPr/>
    </dgm:pt>
    <dgm:pt modelId="{1976A1C0-2E7D-44F3-B6D6-036FD2CE4E01}" type="pres">
      <dgm:prSet presAssocID="{69A968C2-C05C-4D43-9E26-5370670A6F56}" presName="txShp" presStyleLbl="node1" presStyleIdx="1" presStyleCnt="3" custScaleX="125587" custScaleY="177914" custLinFactNeighborX="324" custLinFactNeighborY="-5577">
        <dgm:presLayoutVars>
          <dgm:bulletEnabled val="1"/>
        </dgm:presLayoutVars>
      </dgm:prSet>
      <dgm:spPr/>
      <dgm:t>
        <a:bodyPr/>
        <a:lstStyle/>
        <a:p>
          <a:endParaRPr lang="en-US"/>
        </a:p>
      </dgm:t>
    </dgm:pt>
    <dgm:pt modelId="{3F03E7BD-4A83-452B-8E40-74238790F059}" type="pres">
      <dgm:prSet presAssocID="{2E1D121F-957F-4C51-9BE0-CA20D72DF862}" presName="spacing" presStyleCnt="0"/>
      <dgm:spPr/>
    </dgm:pt>
    <dgm:pt modelId="{455AB167-698D-46E9-A1D4-0EF98259AEB9}" type="pres">
      <dgm:prSet presAssocID="{50A2DC31-1F90-4D99-AFC9-EB67D9197871}" presName="composite" presStyleCnt="0"/>
      <dgm:spPr/>
    </dgm:pt>
    <dgm:pt modelId="{499321DF-DFE9-4759-A48D-E0FA3AE32287}" type="pres">
      <dgm:prSet presAssocID="{50A2DC31-1F90-4D99-AFC9-EB67D9197871}" presName="imgShp" presStyleLbl="fgImgPlace1" presStyleIdx="2" presStyleCnt="3"/>
      <dgm:spPr/>
    </dgm:pt>
    <dgm:pt modelId="{3E9303EE-F215-4352-AAE2-7A273F5559A5}" type="pres">
      <dgm:prSet presAssocID="{50A2DC31-1F90-4D99-AFC9-EB67D9197871}" presName="txShp" presStyleLbl="node1" presStyleIdx="2" presStyleCnt="3">
        <dgm:presLayoutVars>
          <dgm:bulletEnabled val="1"/>
        </dgm:presLayoutVars>
      </dgm:prSet>
      <dgm:spPr/>
      <dgm:t>
        <a:bodyPr/>
        <a:lstStyle/>
        <a:p>
          <a:endParaRPr lang="en-US"/>
        </a:p>
      </dgm:t>
    </dgm:pt>
  </dgm:ptLst>
  <dgm:cxnLst>
    <dgm:cxn modelId="{E196BB6E-18EC-47E4-A16E-AD3B13CD8DD2}" type="presOf" srcId="{50A2DC31-1F90-4D99-AFC9-EB67D9197871}" destId="{3E9303EE-F215-4352-AAE2-7A273F5559A5}" srcOrd="0" destOrd="0" presId="urn:microsoft.com/office/officeart/2005/8/layout/vList3#23"/>
    <dgm:cxn modelId="{A4C0FF84-B8A6-42BF-9C8D-FD068357590F}" type="presOf" srcId="{3D296676-517D-4A36-8524-BF8E34A70F08}" destId="{40B15592-0975-459E-8E85-01596A9FCB33}" srcOrd="0" destOrd="0" presId="urn:microsoft.com/office/officeart/2005/8/layout/vList3#23"/>
    <dgm:cxn modelId="{F50E639B-8071-4F1C-8B69-FE1D907DEBEC}" srcId="{3D296676-517D-4A36-8524-BF8E34A70F08}" destId="{69A968C2-C05C-4D43-9E26-5370670A6F56}" srcOrd="1" destOrd="0" parTransId="{D090D18B-F744-4116-8A7A-A6C468A9D6C7}" sibTransId="{2E1D121F-957F-4C51-9BE0-CA20D72DF862}"/>
    <dgm:cxn modelId="{FAE12E1D-A4E7-4C75-9598-054B9207257B}" srcId="{3D296676-517D-4A36-8524-BF8E34A70F08}" destId="{6A703F64-AC85-401A-9385-954BD0F2A40F}" srcOrd="0" destOrd="0" parTransId="{3092837B-138D-4CE6-8681-01738DD8B670}" sibTransId="{250B45C7-DD6A-448C-9E1F-BF303E0B9E4A}"/>
    <dgm:cxn modelId="{87E655A8-5FF0-4E87-A156-C424E34244BB}" srcId="{3D296676-517D-4A36-8524-BF8E34A70F08}" destId="{50A2DC31-1F90-4D99-AFC9-EB67D9197871}" srcOrd="2" destOrd="0" parTransId="{4992D4AC-CC98-4BA5-B94D-0DB1912FBE48}" sibTransId="{746CE32D-641B-4773-9709-523491C763CF}"/>
    <dgm:cxn modelId="{5B7D5363-E8D1-42FA-992B-377D507B336E}" type="presOf" srcId="{69A968C2-C05C-4D43-9E26-5370670A6F56}" destId="{1976A1C0-2E7D-44F3-B6D6-036FD2CE4E01}" srcOrd="0" destOrd="0" presId="urn:microsoft.com/office/officeart/2005/8/layout/vList3#23"/>
    <dgm:cxn modelId="{A6C8ADA1-A1FF-461F-8659-A6E0653EB124}" type="presOf" srcId="{6A703F64-AC85-401A-9385-954BD0F2A40F}" destId="{726BF192-BA04-4835-839E-103A9861814D}" srcOrd="0" destOrd="0" presId="urn:microsoft.com/office/officeart/2005/8/layout/vList3#23"/>
    <dgm:cxn modelId="{8863C461-77D4-4724-AAE5-C436ED216A2C}" type="presParOf" srcId="{40B15592-0975-459E-8E85-01596A9FCB33}" destId="{0D83E3C5-5417-45D3-BFB2-03D5DB80E1B5}" srcOrd="0" destOrd="0" presId="urn:microsoft.com/office/officeart/2005/8/layout/vList3#23"/>
    <dgm:cxn modelId="{FE28B672-6891-4CA0-B597-2AE7E70F6F9F}" type="presParOf" srcId="{0D83E3C5-5417-45D3-BFB2-03D5DB80E1B5}" destId="{EB450945-230D-472E-A329-2E9DD66F001B}" srcOrd="0" destOrd="0" presId="urn:microsoft.com/office/officeart/2005/8/layout/vList3#23"/>
    <dgm:cxn modelId="{2297DED2-E3F1-42D4-82E3-B1AD4812FB01}" type="presParOf" srcId="{0D83E3C5-5417-45D3-BFB2-03D5DB80E1B5}" destId="{726BF192-BA04-4835-839E-103A9861814D}" srcOrd="1" destOrd="0" presId="urn:microsoft.com/office/officeart/2005/8/layout/vList3#23"/>
    <dgm:cxn modelId="{1A05D2BF-FB62-470D-91D7-3A40F5D1F236}" type="presParOf" srcId="{40B15592-0975-459E-8E85-01596A9FCB33}" destId="{1530028E-DD8B-4962-87F4-FCC05EA447E7}" srcOrd="1" destOrd="0" presId="urn:microsoft.com/office/officeart/2005/8/layout/vList3#23"/>
    <dgm:cxn modelId="{2EE3E26B-43D8-49A8-ACAB-161FE65488A2}" type="presParOf" srcId="{40B15592-0975-459E-8E85-01596A9FCB33}" destId="{015EA6EF-E9FF-4ED2-BD0E-9AFB98FC5AEA}" srcOrd="2" destOrd="0" presId="urn:microsoft.com/office/officeart/2005/8/layout/vList3#23"/>
    <dgm:cxn modelId="{BA60C0D3-A7A3-491A-9B14-B702913AD9D3}" type="presParOf" srcId="{015EA6EF-E9FF-4ED2-BD0E-9AFB98FC5AEA}" destId="{A09E2345-4C3E-4750-921F-A93D59FF429F}" srcOrd="0" destOrd="0" presId="urn:microsoft.com/office/officeart/2005/8/layout/vList3#23"/>
    <dgm:cxn modelId="{70234091-BEE2-4377-A720-C026A6960AEC}" type="presParOf" srcId="{015EA6EF-E9FF-4ED2-BD0E-9AFB98FC5AEA}" destId="{1976A1C0-2E7D-44F3-B6D6-036FD2CE4E01}" srcOrd="1" destOrd="0" presId="urn:microsoft.com/office/officeart/2005/8/layout/vList3#23"/>
    <dgm:cxn modelId="{47C02239-5A31-4F7B-A753-79035612731C}" type="presParOf" srcId="{40B15592-0975-459E-8E85-01596A9FCB33}" destId="{3F03E7BD-4A83-452B-8E40-74238790F059}" srcOrd="3" destOrd="0" presId="urn:microsoft.com/office/officeart/2005/8/layout/vList3#23"/>
    <dgm:cxn modelId="{9E738079-29DC-43DB-A2D7-2C85EBA5A2E6}" type="presParOf" srcId="{40B15592-0975-459E-8E85-01596A9FCB33}" destId="{455AB167-698D-46E9-A1D4-0EF98259AEB9}" srcOrd="4" destOrd="0" presId="urn:microsoft.com/office/officeart/2005/8/layout/vList3#23"/>
    <dgm:cxn modelId="{5FB3300A-76D6-404E-83A1-B45122CACC5F}" type="presParOf" srcId="{455AB167-698D-46E9-A1D4-0EF98259AEB9}" destId="{499321DF-DFE9-4759-A48D-E0FA3AE32287}" srcOrd="0" destOrd="0" presId="urn:microsoft.com/office/officeart/2005/8/layout/vList3#23"/>
    <dgm:cxn modelId="{B41367E8-9C96-4CD0-9E38-F213A0EB6C4A}" type="presParOf" srcId="{455AB167-698D-46E9-A1D4-0EF98259AEB9}" destId="{3E9303EE-F215-4352-AAE2-7A273F5559A5}" srcOrd="1" destOrd="0" presId="urn:microsoft.com/office/officeart/2005/8/layout/vList3#2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CD5DFEF1-B8F4-41D8-99AE-1FE462CE5B78}" type="doc">
      <dgm:prSet loTypeId="urn:microsoft.com/office/officeart/2005/8/layout/vList3#24" loCatId="list" qsTypeId="urn:microsoft.com/office/officeart/2005/8/quickstyle/simple1" qsCatId="simple" csTypeId="urn:microsoft.com/office/officeart/2005/8/colors/accent1_2" csCatId="accent1" phldr="1"/>
      <dgm:spPr/>
    </dgm:pt>
    <dgm:pt modelId="{6AC9CC0A-66F7-4EF0-AEAC-5AB2A6E6A6D5}">
      <dgm:prSet phldrT="[Text]"/>
      <dgm:spPr/>
      <dgm:t>
        <a:bodyPr/>
        <a:lstStyle/>
        <a:p>
          <a:r>
            <a:rPr lang="is-IS" dirty="0" smtClean="0"/>
            <a:t>Pasal 1 angka 23 dan Pasal 13  UU PPN</a:t>
          </a:r>
        </a:p>
      </dgm:t>
    </dgm:pt>
    <dgm:pt modelId="{E7D9FC83-8F04-4E3A-9982-F11390FEC055}" type="parTrans" cxnId="{ECF64BA9-C7BA-4AD4-8360-F14CF34F929A}">
      <dgm:prSet/>
      <dgm:spPr/>
      <dgm:t>
        <a:bodyPr/>
        <a:lstStyle/>
        <a:p>
          <a:endParaRPr lang="en-US"/>
        </a:p>
      </dgm:t>
    </dgm:pt>
    <dgm:pt modelId="{D826E0B6-8B3C-426F-9F1C-15EE4DE8E6E5}" type="sibTrans" cxnId="{ECF64BA9-C7BA-4AD4-8360-F14CF34F929A}">
      <dgm:prSet/>
      <dgm:spPr/>
      <dgm:t>
        <a:bodyPr/>
        <a:lstStyle/>
        <a:p>
          <a:endParaRPr lang="en-US"/>
        </a:p>
      </dgm:t>
    </dgm:pt>
    <dgm:pt modelId="{5B02E532-5E5C-4583-B51C-FFE4CF426108}">
      <dgm:prSet phldrT="[Text]"/>
      <dgm:spPr/>
      <dgm:t>
        <a:bodyPr/>
        <a:lstStyle/>
        <a:p>
          <a:r>
            <a:rPr lang="is-IS" dirty="0" smtClean="0"/>
            <a:t>PER-1</a:t>
          </a:r>
          <a:r>
            <a:rPr lang="id-ID" dirty="0" smtClean="0"/>
            <a:t>3</a:t>
          </a:r>
          <a:r>
            <a:rPr lang="is-IS" dirty="0" smtClean="0"/>
            <a:t>/PJ./20</a:t>
          </a:r>
          <a:r>
            <a:rPr lang="id-ID" dirty="0" smtClean="0"/>
            <a:t>10</a:t>
          </a:r>
          <a:r>
            <a:rPr lang="is-IS" dirty="0" smtClean="0"/>
            <a:t> tanggal </a:t>
          </a:r>
          <a:r>
            <a:rPr lang="id-ID" dirty="0" smtClean="0"/>
            <a:t>24 Maret 2010</a:t>
          </a:r>
          <a:endParaRPr lang="en-US" dirty="0"/>
        </a:p>
      </dgm:t>
    </dgm:pt>
    <dgm:pt modelId="{C6816F26-3F1F-4B7C-94F0-8760CFADFB15}" type="parTrans" cxnId="{896C6A0F-2696-4E15-BBB1-F945B3A60EAD}">
      <dgm:prSet/>
      <dgm:spPr/>
      <dgm:t>
        <a:bodyPr/>
        <a:lstStyle/>
        <a:p>
          <a:endParaRPr lang="en-US"/>
        </a:p>
      </dgm:t>
    </dgm:pt>
    <dgm:pt modelId="{1E30B66B-6363-415D-A6EC-708F0858E4BC}" type="sibTrans" cxnId="{896C6A0F-2696-4E15-BBB1-F945B3A60EAD}">
      <dgm:prSet/>
      <dgm:spPr/>
      <dgm:t>
        <a:bodyPr/>
        <a:lstStyle/>
        <a:p>
          <a:endParaRPr lang="en-US"/>
        </a:p>
      </dgm:t>
    </dgm:pt>
    <dgm:pt modelId="{F42061FF-A7C6-4AEB-B57A-CB858317F3B2}">
      <dgm:prSet phldrT="[Text]"/>
      <dgm:spPr/>
      <dgm:t>
        <a:bodyPr/>
        <a:lstStyle/>
        <a:p>
          <a:r>
            <a:rPr lang="is-IS" dirty="0" smtClean="0"/>
            <a:t>PER-</a:t>
          </a:r>
          <a:r>
            <a:rPr lang="id-ID" dirty="0" smtClean="0"/>
            <a:t>65</a:t>
          </a:r>
          <a:r>
            <a:rPr lang="is-IS" dirty="0" smtClean="0"/>
            <a:t>/PJ./20</a:t>
          </a:r>
          <a:r>
            <a:rPr lang="id-ID" dirty="0" smtClean="0"/>
            <a:t>10</a:t>
          </a:r>
          <a:r>
            <a:rPr lang="is-IS" dirty="0" smtClean="0"/>
            <a:t> tanggal </a:t>
          </a:r>
          <a:r>
            <a:rPr lang="id-ID" dirty="0" smtClean="0"/>
            <a:t>30</a:t>
          </a:r>
          <a:r>
            <a:rPr lang="is-IS" dirty="0" smtClean="0"/>
            <a:t> </a:t>
          </a:r>
          <a:r>
            <a:rPr lang="id-ID" dirty="0" smtClean="0"/>
            <a:t>Desember 2010</a:t>
          </a:r>
          <a:endParaRPr lang="en-US" dirty="0"/>
        </a:p>
      </dgm:t>
    </dgm:pt>
    <dgm:pt modelId="{AB028D23-6226-453C-BA23-79C8C7A3E617}" type="parTrans" cxnId="{6136BD1B-7805-4EC6-8B11-5650DDEC89FF}">
      <dgm:prSet/>
      <dgm:spPr/>
      <dgm:t>
        <a:bodyPr/>
        <a:lstStyle/>
        <a:p>
          <a:endParaRPr lang="en-US"/>
        </a:p>
      </dgm:t>
    </dgm:pt>
    <dgm:pt modelId="{AF262D03-F1D4-433F-9EDC-24C098E1031D}" type="sibTrans" cxnId="{6136BD1B-7805-4EC6-8B11-5650DDEC89FF}">
      <dgm:prSet/>
      <dgm:spPr/>
      <dgm:t>
        <a:bodyPr/>
        <a:lstStyle/>
        <a:p>
          <a:endParaRPr lang="en-US"/>
        </a:p>
      </dgm:t>
    </dgm:pt>
    <dgm:pt modelId="{CDD29A81-CE7C-4D4E-B39D-F386A00FC3EE}" type="pres">
      <dgm:prSet presAssocID="{CD5DFEF1-B8F4-41D8-99AE-1FE462CE5B78}" presName="linearFlow" presStyleCnt="0">
        <dgm:presLayoutVars>
          <dgm:dir/>
          <dgm:resizeHandles val="exact"/>
        </dgm:presLayoutVars>
      </dgm:prSet>
      <dgm:spPr/>
    </dgm:pt>
    <dgm:pt modelId="{39B72CD6-2741-455D-AEED-D771A32ADE1B}" type="pres">
      <dgm:prSet presAssocID="{6AC9CC0A-66F7-4EF0-AEAC-5AB2A6E6A6D5}" presName="composite" presStyleCnt="0"/>
      <dgm:spPr/>
    </dgm:pt>
    <dgm:pt modelId="{555FBFCA-0374-479E-A789-E9DC8F0EC92D}" type="pres">
      <dgm:prSet presAssocID="{6AC9CC0A-66F7-4EF0-AEAC-5AB2A6E6A6D5}" presName="imgShp" presStyleLbl="fgImgPlace1" presStyleIdx="0" presStyleCnt="3"/>
      <dgm:spPr/>
    </dgm:pt>
    <dgm:pt modelId="{0B0FE570-1603-4EEE-A984-BFAAEBF8078C}" type="pres">
      <dgm:prSet presAssocID="{6AC9CC0A-66F7-4EF0-AEAC-5AB2A6E6A6D5}" presName="txShp" presStyleLbl="node1" presStyleIdx="0" presStyleCnt="3">
        <dgm:presLayoutVars>
          <dgm:bulletEnabled val="1"/>
        </dgm:presLayoutVars>
      </dgm:prSet>
      <dgm:spPr/>
      <dgm:t>
        <a:bodyPr/>
        <a:lstStyle/>
        <a:p>
          <a:endParaRPr lang="en-US"/>
        </a:p>
      </dgm:t>
    </dgm:pt>
    <dgm:pt modelId="{5EA14CB5-BFD3-42A9-9D7B-062BDFFE0254}" type="pres">
      <dgm:prSet presAssocID="{D826E0B6-8B3C-426F-9F1C-15EE4DE8E6E5}" presName="spacing" presStyleCnt="0"/>
      <dgm:spPr/>
    </dgm:pt>
    <dgm:pt modelId="{906C4D35-01CA-4740-8696-932EF4D8A8AE}" type="pres">
      <dgm:prSet presAssocID="{5B02E532-5E5C-4583-B51C-FFE4CF426108}" presName="composite" presStyleCnt="0"/>
      <dgm:spPr/>
    </dgm:pt>
    <dgm:pt modelId="{7C942B7E-CCFA-4B7A-A8DE-17EB8BF9E920}" type="pres">
      <dgm:prSet presAssocID="{5B02E532-5E5C-4583-B51C-FFE4CF426108}" presName="imgShp" presStyleLbl="fgImgPlace1" presStyleIdx="1" presStyleCnt="3"/>
      <dgm:spPr/>
    </dgm:pt>
    <dgm:pt modelId="{5CD08AC9-DCDB-4BEE-8B5F-12C1B4919381}" type="pres">
      <dgm:prSet presAssocID="{5B02E532-5E5C-4583-B51C-FFE4CF426108}" presName="txShp" presStyleLbl="node1" presStyleIdx="1" presStyleCnt="3" custLinFactNeighborX="1572">
        <dgm:presLayoutVars>
          <dgm:bulletEnabled val="1"/>
        </dgm:presLayoutVars>
      </dgm:prSet>
      <dgm:spPr/>
      <dgm:t>
        <a:bodyPr/>
        <a:lstStyle/>
        <a:p>
          <a:endParaRPr lang="en-US"/>
        </a:p>
      </dgm:t>
    </dgm:pt>
    <dgm:pt modelId="{13586E36-392A-447C-9F48-3FAEC4EBA37D}" type="pres">
      <dgm:prSet presAssocID="{1E30B66B-6363-415D-A6EC-708F0858E4BC}" presName="spacing" presStyleCnt="0"/>
      <dgm:spPr/>
    </dgm:pt>
    <dgm:pt modelId="{3946E186-1E6B-4456-B50D-58976BF21333}" type="pres">
      <dgm:prSet presAssocID="{F42061FF-A7C6-4AEB-B57A-CB858317F3B2}" presName="composite" presStyleCnt="0"/>
      <dgm:spPr/>
    </dgm:pt>
    <dgm:pt modelId="{999517E4-AECA-4513-9CFC-9E023197E14D}" type="pres">
      <dgm:prSet presAssocID="{F42061FF-A7C6-4AEB-B57A-CB858317F3B2}" presName="imgShp" presStyleLbl="fgImgPlace1" presStyleIdx="2" presStyleCnt="3"/>
      <dgm:spPr/>
    </dgm:pt>
    <dgm:pt modelId="{6B8F6454-C803-4F44-9803-9013E62BDFD6}" type="pres">
      <dgm:prSet presAssocID="{F42061FF-A7C6-4AEB-B57A-CB858317F3B2}" presName="txShp" presStyleLbl="node1" presStyleIdx="2" presStyleCnt="3">
        <dgm:presLayoutVars>
          <dgm:bulletEnabled val="1"/>
        </dgm:presLayoutVars>
      </dgm:prSet>
      <dgm:spPr/>
      <dgm:t>
        <a:bodyPr/>
        <a:lstStyle/>
        <a:p>
          <a:endParaRPr lang="en-US"/>
        </a:p>
      </dgm:t>
    </dgm:pt>
  </dgm:ptLst>
  <dgm:cxnLst>
    <dgm:cxn modelId="{6028B3F0-8E70-4885-82DE-8703D568536D}" type="presOf" srcId="{5B02E532-5E5C-4583-B51C-FFE4CF426108}" destId="{5CD08AC9-DCDB-4BEE-8B5F-12C1B4919381}" srcOrd="0" destOrd="0" presId="urn:microsoft.com/office/officeart/2005/8/layout/vList3#24"/>
    <dgm:cxn modelId="{160D06E9-F8EC-43EA-8E6C-79D066E3377C}" type="presOf" srcId="{CD5DFEF1-B8F4-41D8-99AE-1FE462CE5B78}" destId="{CDD29A81-CE7C-4D4E-B39D-F386A00FC3EE}" srcOrd="0" destOrd="0" presId="urn:microsoft.com/office/officeart/2005/8/layout/vList3#24"/>
    <dgm:cxn modelId="{7551FA5D-5330-4C8E-B379-71B30F022CF5}" type="presOf" srcId="{F42061FF-A7C6-4AEB-B57A-CB858317F3B2}" destId="{6B8F6454-C803-4F44-9803-9013E62BDFD6}" srcOrd="0" destOrd="0" presId="urn:microsoft.com/office/officeart/2005/8/layout/vList3#24"/>
    <dgm:cxn modelId="{ECF64BA9-C7BA-4AD4-8360-F14CF34F929A}" srcId="{CD5DFEF1-B8F4-41D8-99AE-1FE462CE5B78}" destId="{6AC9CC0A-66F7-4EF0-AEAC-5AB2A6E6A6D5}" srcOrd="0" destOrd="0" parTransId="{E7D9FC83-8F04-4E3A-9982-F11390FEC055}" sibTransId="{D826E0B6-8B3C-426F-9F1C-15EE4DE8E6E5}"/>
    <dgm:cxn modelId="{2FE985A8-38FA-424C-87AE-A680E246DF2F}" type="presOf" srcId="{6AC9CC0A-66F7-4EF0-AEAC-5AB2A6E6A6D5}" destId="{0B0FE570-1603-4EEE-A984-BFAAEBF8078C}" srcOrd="0" destOrd="0" presId="urn:microsoft.com/office/officeart/2005/8/layout/vList3#24"/>
    <dgm:cxn modelId="{6136BD1B-7805-4EC6-8B11-5650DDEC89FF}" srcId="{CD5DFEF1-B8F4-41D8-99AE-1FE462CE5B78}" destId="{F42061FF-A7C6-4AEB-B57A-CB858317F3B2}" srcOrd="2" destOrd="0" parTransId="{AB028D23-6226-453C-BA23-79C8C7A3E617}" sibTransId="{AF262D03-F1D4-433F-9EDC-24C098E1031D}"/>
    <dgm:cxn modelId="{896C6A0F-2696-4E15-BBB1-F945B3A60EAD}" srcId="{CD5DFEF1-B8F4-41D8-99AE-1FE462CE5B78}" destId="{5B02E532-5E5C-4583-B51C-FFE4CF426108}" srcOrd="1" destOrd="0" parTransId="{C6816F26-3F1F-4B7C-94F0-8760CFADFB15}" sibTransId="{1E30B66B-6363-415D-A6EC-708F0858E4BC}"/>
    <dgm:cxn modelId="{218FCE93-6CFB-4B04-ADD8-4CA7138B912E}" type="presParOf" srcId="{CDD29A81-CE7C-4D4E-B39D-F386A00FC3EE}" destId="{39B72CD6-2741-455D-AEED-D771A32ADE1B}" srcOrd="0" destOrd="0" presId="urn:microsoft.com/office/officeart/2005/8/layout/vList3#24"/>
    <dgm:cxn modelId="{5C32687F-66BE-4B41-B9ED-A76A45FEEB8F}" type="presParOf" srcId="{39B72CD6-2741-455D-AEED-D771A32ADE1B}" destId="{555FBFCA-0374-479E-A789-E9DC8F0EC92D}" srcOrd="0" destOrd="0" presId="urn:microsoft.com/office/officeart/2005/8/layout/vList3#24"/>
    <dgm:cxn modelId="{035AFBE9-1588-4C58-9526-0E9565F77B93}" type="presParOf" srcId="{39B72CD6-2741-455D-AEED-D771A32ADE1B}" destId="{0B0FE570-1603-4EEE-A984-BFAAEBF8078C}" srcOrd="1" destOrd="0" presId="urn:microsoft.com/office/officeart/2005/8/layout/vList3#24"/>
    <dgm:cxn modelId="{7810DEAB-91FD-4DE2-90D2-21286EFAE3A6}" type="presParOf" srcId="{CDD29A81-CE7C-4D4E-B39D-F386A00FC3EE}" destId="{5EA14CB5-BFD3-42A9-9D7B-062BDFFE0254}" srcOrd="1" destOrd="0" presId="urn:microsoft.com/office/officeart/2005/8/layout/vList3#24"/>
    <dgm:cxn modelId="{C3C3DE6B-5384-4615-9B9C-EF6BBC6CDC51}" type="presParOf" srcId="{CDD29A81-CE7C-4D4E-B39D-F386A00FC3EE}" destId="{906C4D35-01CA-4740-8696-932EF4D8A8AE}" srcOrd="2" destOrd="0" presId="urn:microsoft.com/office/officeart/2005/8/layout/vList3#24"/>
    <dgm:cxn modelId="{A8282E89-94A7-430D-A407-03EF5D0B963D}" type="presParOf" srcId="{906C4D35-01CA-4740-8696-932EF4D8A8AE}" destId="{7C942B7E-CCFA-4B7A-A8DE-17EB8BF9E920}" srcOrd="0" destOrd="0" presId="urn:microsoft.com/office/officeart/2005/8/layout/vList3#24"/>
    <dgm:cxn modelId="{342BA710-EC5A-4DCE-9141-B36C329A1019}" type="presParOf" srcId="{906C4D35-01CA-4740-8696-932EF4D8A8AE}" destId="{5CD08AC9-DCDB-4BEE-8B5F-12C1B4919381}" srcOrd="1" destOrd="0" presId="urn:microsoft.com/office/officeart/2005/8/layout/vList3#24"/>
    <dgm:cxn modelId="{EEB4DB44-394D-419F-A431-97AD533BA5F2}" type="presParOf" srcId="{CDD29A81-CE7C-4D4E-B39D-F386A00FC3EE}" destId="{13586E36-392A-447C-9F48-3FAEC4EBA37D}" srcOrd="3" destOrd="0" presId="urn:microsoft.com/office/officeart/2005/8/layout/vList3#24"/>
    <dgm:cxn modelId="{A856CC85-7398-4862-BCB2-B04F255881AF}" type="presParOf" srcId="{CDD29A81-CE7C-4D4E-B39D-F386A00FC3EE}" destId="{3946E186-1E6B-4456-B50D-58976BF21333}" srcOrd="4" destOrd="0" presId="urn:microsoft.com/office/officeart/2005/8/layout/vList3#24"/>
    <dgm:cxn modelId="{8AC33E5E-F7BB-4F80-B1A0-0B26F196171E}" type="presParOf" srcId="{3946E186-1E6B-4456-B50D-58976BF21333}" destId="{999517E4-AECA-4513-9CFC-9E023197E14D}" srcOrd="0" destOrd="0" presId="urn:microsoft.com/office/officeart/2005/8/layout/vList3#24"/>
    <dgm:cxn modelId="{8CE598A2-4AF4-4547-85A4-8D03589AB37F}" type="presParOf" srcId="{3946E186-1E6B-4456-B50D-58976BF21333}" destId="{6B8F6454-C803-4F44-9803-9013E62BDFD6}" srcOrd="1" destOrd="0" presId="urn:microsoft.com/office/officeart/2005/8/layout/vList3#2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437AC188-2D7A-4E90-A95E-868EB7DD955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EB5426E-9062-46D1-85FD-420A65CB0C53}">
      <dgm:prSet phldrT="[Text]" custT="1"/>
      <dgm:spPr>
        <a:solidFill>
          <a:srgbClr val="C00000"/>
        </a:solidFill>
      </dgm:spPr>
      <dgm:t>
        <a:bodyPr/>
        <a:lstStyle/>
        <a:p>
          <a:r>
            <a:rPr lang="en-US" sz="3600" dirty="0" smtClean="0"/>
            <a:t>APAKAH FAKTUR PAJAK ITU ?</a:t>
          </a:r>
        </a:p>
        <a:p>
          <a:r>
            <a:rPr lang="en-US" sz="2000" i="1" dirty="0" smtClean="0"/>
            <a:t>(</a:t>
          </a:r>
          <a:r>
            <a:rPr lang="en-US" sz="2000" i="1" dirty="0" err="1" smtClean="0"/>
            <a:t>Pasal</a:t>
          </a:r>
          <a:r>
            <a:rPr lang="en-US" sz="2000" i="1" dirty="0" smtClean="0"/>
            <a:t> 1 </a:t>
          </a:r>
          <a:r>
            <a:rPr lang="en-US" sz="2000" i="1" dirty="0" err="1" smtClean="0"/>
            <a:t>angka</a:t>
          </a:r>
          <a:r>
            <a:rPr lang="en-US" sz="2000" i="1" dirty="0" smtClean="0"/>
            <a:t> 23 UU PPN)</a:t>
          </a:r>
          <a:endParaRPr lang="en-US" sz="2000" dirty="0" smtClean="0"/>
        </a:p>
      </dgm:t>
    </dgm:pt>
    <dgm:pt modelId="{A7AA63F6-CFFB-4031-A786-FC77F0191C2C}" type="parTrans" cxnId="{EF2481CC-F9E4-40A0-B0F1-2C90F9047BDD}">
      <dgm:prSet/>
      <dgm:spPr/>
      <dgm:t>
        <a:bodyPr/>
        <a:lstStyle/>
        <a:p>
          <a:endParaRPr lang="en-US"/>
        </a:p>
      </dgm:t>
    </dgm:pt>
    <dgm:pt modelId="{339F5BC2-D43F-44D3-BF37-4690B295EEEB}" type="sibTrans" cxnId="{EF2481CC-F9E4-40A0-B0F1-2C90F9047BDD}">
      <dgm:prSet/>
      <dgm:spPr/>
      <dgm:t>
        <a:bodyPr/>
        <a:lstStyle/>
        <a:p>
          <a:endParaRPr lang="en-US"/>
        </a:p>
      </dgm:t>
    </dgm:pt>
    <dgm:pt modelId="{ABFBA95A-FA5A-4ADC-8C17-3C627426A4A8}">
      <dgm:prSet/>
      <dgm:spPr>
        <a:solidFill>
          <a:srgbClr val="92D050">
            <a:alpha val="90000"/>
          </a:srgbClr>
        </a:solidFill>
      </dgm:spPr>
      <dgm:t>
        <a:bodyPr/>
        <a:lstStyle/>
        <a:p>
          <a:r>
            <a:rPr lang="en-US" dirty="0" err="1" smtClean="0"/>
            <a:t>bukti</a:t>
          </a:r>
          <a:r>
            <a:rPr lang="en-US" dirty="0" smtClean="0"/>
            <a:t> </a:t>
          </a:r>
          <a:r>
            <a:rPr lang="en-US" dirty="0" err="1" smtClean="0"/>
            <a:t>pungutan</a:t>
          </a:r>
          <a:r>
            <a:rPr lang="en-US" dirty="0" smtClean="0"/>
            <a:t> </a:t>
          </a:r>
          <a:r>
            <a:rPr lang="en-US" dirty="0" err="1" smtClean="0"/>
            <a:t>pajak</a:t>
          </a:r>
          <a:r>
            <a:rPr lang="en-US" dirty="0" smtClean="0"/>
            <a:t> yang </a:t>
          </a:r>
          <a:r>
            <a:rPr lang="en-US" dirty="0" err="1" smtClean="0"/>
            <a:t>dibuat</a:t>
          </a:r>
          <a:r>
            <a:rPr lang="en-US" dirty="0" smtClean="0"/>
            <a:t> </a:t>
          </a:r>
          <a:r>
            <a:rPr lang="en-US" dirty="0" err="1" smtClean="0"/>
            <a:t>oleh</a:t>
          </a:r>
          <a:r>
            <a:rPr lang="en-US" dirty="0" smtClean="0"/>
            <a:t> PKP yang </a:t>
          </a:r>
          <a:r>
            <a:rPr lang="en-US" dirty="0" err="1" smtClean="0"/>
            <a:t>melakukan</a:t>
          </a:r>
          <a:r>
            <a:rPr lang="en-US" dirty="0" smtClean="0"/>
            <a:t> </a:t>
          </a:r>
          <a:r>
            <a:rPr lang="en-US" dirty="0" err="1" smtClean="0"/>
            <a:t>penyerahan</a:t>
          </a:r>
          <a:r>
            <a:rPr lang="en-US" dirty="0" smtClean="0"/>
            <a:t> BKP </a:t>
          </a:r>
          <a:r>
            <a:rPr lang="en-US" dirty="0" err="1" smtClean="0"/>
            <a:t>atau</a:t>
          </a:r>
          <a:r>
            <a:rPr lang="en-US" dirty="0" smtClean="0"/>
            <a:t> </a:t>
          </a:r>
          <a:r>
            <a:rPr lang="en-US" dirty="0" err="1" smtClean="0"/>
            <a:t>penyerahan</a:t>
          </a:r>
          <a:r>
            <a:rPr lang="en-US" dirty="0" smtClean="0"/>
            <a:t> JKP</a:t>
          </a:r>
          <a:endParaRPr lang="is-IS" dirty="0"/>
        </a:p>
      </dgm:t>
    </dgm:pt>
    <dgm:pt modelId="{B9994FB9-75F2-4937-A739-79BE94F4DDBD}" type="parTrans" cxnId="{0EA9D8E6-E102-42E2-A2D1-C56E6534D557}">
      <dgm:prSet/>
      <dgm:spPr/>
      <dgm:t>
        <a:bodyPr/>
        <a:lstStyle/>
        <a:p>
          <a:endParaRPr lang="en-US"/>
        </a:p>
      </dgm:t>
    </dgm:pt>
    <dgm:pt modelId="{5D67388E-E96A-46FA-933B-641AA65CF74C}" type="sibTrans" cxnId="{0EA9D8E6-E102-42E2-A2D1-C56E6534D557}">
      <dgm:prSet/>
      <dgm:spPr/>
      <dgm:t>
        <a:bodyPr/>
        <a:lstStyle/>
        <a:p>
          <a:endParaRPr lang="en-US"/>
        </a:p>
      </dgm:t>
    </dgm:pt>
    <dgm:pt modelId="{82A6EAA2-076B-419B-A63B-9A885044E698}" type="pres">
      <dgm:prSet presAssocID="{437AC188-2D7A-4E90-A95E-868EB7DD955F}" presName="diagram" presStyleCnt="0">
        <dgm:presLayoutVars>
          <dgm:chPref val="1"/>
          <dgm:dir/>
          <dgm:animOne val="branch"/>
          <dgm:animLvl val="lvl"/>
          <dgm:resizeHandles/>
        </dgm:presLayoutVars>
      </dgm:prSet>
      <dgm:spPr/>
      <dgm:t>
        <a:bodyPr/>
        <a:lstStyle/>
        <a:p>
          <a:endParaRPr lang="en-US"/>
        </a:p>
      </dgm:t>
    </dgm:pt>
    <dgm:pt modelId="{34AE1B57-52C3-443E-BCE8-ECBD2027A796}" type="pres">
      <dgm:prSet presAssocID="{5EB5426E-9062-46D1-85FD-420A65CB0C53}" presName="root" presStyleCnt="0"/>
      <dgm:spPr/>
    </dgm:pt>
    <dgm:pt modelId="{2571F50A-2FCB-4FD6-8D4D-74F408B07F2A}" type="pres">
      <dgm:prSet presAssocID="{5EB5426E-9062-46D1-85FD-420A65CB0C53}" presName="rootComposite" presStyleCnt="0"/>
      <dgm:spPr/>
    </dgm:pt>
    <dgm:pt modelId="{B44BC7DA-C1A2-4793-80D6-CD46AAB51F24}" type="pres">
      <dgm:prSet presAssocID="{5EB5426E-9062-46D1-85FD-420A65CB0C53}" presName="rootText" presStyleLbl="node1" presStyleIdx="0" presStyleCnt="1" custScaleX="442517" custScaleY="167475" custLinFactNeighborX="-147" custLinFactNeighborY="-94904"/>
      <dgm:spPr/>
      <dgm:t>
        <a:bodyPr/>
        <a:lstStyle/>
        <a:p>
          <a:endParaRPr lang="en-US"/>
        </a:p>
      </dgm:t>
    </dgm:pt>
    <dgm:pt modelId="{ED55D505-F699-4AC1-83F6-73599722AF54}" type="pres">
      <dgm:prSet presAssocID="{5EB5426E-9062-46D1-85FD-420A65CB0C53}" presName="rootConnector" presStyleLbl="node1" presStyleIdx="0" presStyleCnt="1"/>
      <dgm:spPr/>
      <dgm:t>
        <a:bodyPr/>
        <a:lstStyle/>
        <a:p>
          <a:endParaRPr lang="en-US"/>
        </a:p>
      </dgm:t>
    </dgm:pt>
    <dgm:pt modelId="{245857CA-62DA-4C87-A939-FFD2E963CCEB}" type="pres">
      <dgm:prSet presAssocID="{5EB5426E-9062-46D1-85FD-420A65CB0C53}" presName="childShape" presStyleCnt="0"/>
      <dgm:spPr/>
    </dgm:pt>
    <dgm:pt modelId="{985011C7-A884-484B-A3AF-9A67BE19D6A1}" type="pres">
      <dgm:prSet presAssocID="{B9994FB9-75F2-4937-A739-79BE94F4DDBD}" presName="Name13" presStyleLbl="parChTrans1D2" presStyleIdx="0" presStyleCnt="1"/>
      <dgm:spPr/>
      <dgm:t>
        <a:bodyPr/>
        <a:lstStyle/>
        <a:p>
          <a:endParaRPr lang="en-US"/>
        </a:p>
      </dgm:t>
    </dgm:pt>
    <dgm:pt modelId="{8C720E0D-5455-4ED8-8CEE-480910E9572E}" type="pres">
      <dgm:prSet presAssocID="{ABFBA95A-FA5A-4ADC-8C17-3C627426A4A8}" presName="childText" presStyleLbl="bgAcc1" presStyleIdx="0" presStyleCnt="1" custScaleX="351588">
        <dgm:presLayoutVars>
          <dgm:bulletEnabled val="1"/>
        </dgm:presLayoutVars>
      </dgm:prSet>
      <dgm:spPr/>
      <dgm:t>
        <a:bodyPr/>
        <a:lstStyle/>
        <a:p>
          <a:endParaRPr lang="en-US"/>
        </a:p>
      </dgm:t>
    </dgm:pt>
  </dgm:ptLst>
  <dgm:cxnLst>
    <dgm:cxn modelId="{B0DACED2-D9AF-4898-BB64-BB665653DC80}" type="presOf" srcId="{437AC188-2D7A-4E90-A95E-868EB7DD955F}" destId="{82A6EAA2-076B-419B-A63B-9A885044E698}" srcOrd="0" destOrd="0" presId="urn:microsoft.com/office/officeart/2005/8/layout/hierarchy3"/>
    <dgm:cxn modelId="{0EA9D8E6-E102-42E2-A2D1-C56E6534D557}" srcId="{5EB5426E-9062-46D1-85FD-420A65CB0C53}" destId="{ABFBA95A-FA5A-4ADC-8C17-3C627426A4A8}" srcOrd="0" destOrd="0" parTransId="{B9994FB9-75F2-4937-A739-79BE94F4DDBD}" sibTransId="{5D67388E-E96A-46FA-933B-641AA65CF74C}"/>
    <dgm:cxn modelId="{A992DD53-354B-4F2B-B5B0-67D29CA701D0}" type="presOf" srcId="{5EB5426E-9062-46D1-85FD-420A65CB0C53}" destId="{ED55D505-F699-4AC1-83F6-73599722AF54}" srcOrd="1" destOrd="0" presId="urn:microsoft.com/office/officeart/2005/8/layout/hierarchy3"/>
    <dgm:cxn modelId="{B9DF3705-B54F-4508-A6E3-D735E6D44517}" type="presOf" srcId="{5EB5426E-9062-46D1-85FD-420A65CB0C53}" destId="{B44BC7DA-C1A2-4793-80D6-CD46AAB51F24}" srcOrd="0" destOrd="0" presId="urn:microsoft.com/office/officeart/2005/8/layout/hierarchy3"/>
    <dgm:cxn modelId="{DD19F039-8082-4EEE-8EDD-FCF2576525DC}" type="presOf" srcId="{ABFBA95A-FA5A-4ADC-8C17-3C627426A4A8}" destId="{8C720E0D-5455-4ED8-8CEE-480910E9572E}" srcOrd="0" destOrd="0" presId="urn:microsoft.com/office/officeart/2005/8/layout/hierarchy3"/>
    <dgm:cxn modelId="{EF2481CC-F9E4-40A0-B0F1-2C90F9047BDD}" srcId="{437AC188-2D7A-4E90-A95E-868EB7DD955F}" destId="{5EB5426E-9062-46D1-85FD-420A65CB0C53}" srcOrd="0" destOrd="0" parTransId="{A7AA63F6-CFFB-4031-A786-FC77F0191C2C}" sibTransId="{339F5BC2-D43F-44D3-BF37-4690B295EEEB}"/>
    <dgm:cxn modelId="{D8F8E546-F561-4017-8D6C-EAEECD8DD178}" type="presOf" srcId="{B9994FB9-75F2-4937-A739-79BE94F4DDBD}" destId="{985011C7-A884-484B-A3AF-9A67BE19D6A1}" srcOrd="0" destOrd="0" presId="urn:microsoft.com/office/officeart/2005/8/layout/hierarchy3"/>
    <dgm:cxn modelId="{1D7340D6-A73A-43C4-B64B-B4393CB6CD4D}" type="presParOf" srcId="{82A6EAA2-076B-419B-A63B-9A885044E698}" destId="{34AE1B57-52C3-443E-BCE8-ECBD2027A796}" srcOrd="0" destOrd="0" presId="urn:microsoft.com/office/officeart/2005/8/layout/hierarchy3"/>
    <dgm:cxn modelId="{6CDF7D81-C17B-4F8B-AC7A-28B6212758F1}" type="presParOf" srcId="{34AE1B57-52C3-443E-BCE8-ECBD2027A796}" destId="{2571F50A-2FCB-4FD6-8D4D-74F408B07F2A}" srcOrd="0" destOrd="0" presId="urn:microsoft.com/office/officeart/2005/8/layout/hierarchy3"/>
    <dgm:cxn modelId="{BE9AE626-B175-4305-9892-B4E65753C1B5}" type="presParOf" srcId="{2571F50A-2FCB-4FD6-8D4D-74F408B07F2A}" destId="{B44BC7DA-C1A2-4793-80D6-CD46AAB51F24}" srcOrd="0" destOrd="0" presId="urn:microsoft.com/office/officeart/2005/8/layout/hierarchy3"/>
    <dgm:cxn modelId="{1177C123-6A2C-4952-9E23-0B7F5031BD4A}" type="presParOf" srcId="{2571F50A-2FCB-4FD6-8D4D-74F408B07F2A}" destId="{ED55D505-F699-4AC1-83F6-73599722AF54}" srcOrd="1" destOrd="0" presId="urn:microsoft.com/office/officeart/2005/8/layout/hierarchy3"/>
    <dgm:cxn modelId="{0AC2C68C-B4A6-400B-A747-F732306F90EA}" type="presParOf" srcId="{34AE1B57-52C3-443E-BCE8-ECBD2027A796}" destId="{245857CA-62DA-4C87-A939-FFD2E963CCEB}" srcOrd="1" destOrd="0" presId="urn:microsoft.com/office/officeart/2005/8/layout/hierarchy3"/>
    <dgm:cxn modelId="{0F95BBAE-32ED-4549-8994-11E872D24461}" type="presParOf" srcId="{245857CA-62DA-4C87-A939-FFD2E963CCEB}" destId="{985011C7-A884-484B-A3AF-9A67BE19D6A1}" srcOrd="0" destOrd="0" presId="urn:microsoft.com/office/officeart/2005/8/layout/hierarchy3"/>
    <dgm:cxn modelId="{A73EB89A-28BE-47D9-B53C-44034CB73845}" type="presParOf" srcId="{245857CA-62DA-4C87-A939-FFD2E963CCEB}" destId="{8C720E0D-5455-4ED8-8CEE-480910E9572E}"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437AC188-2D7A-4E90-A95E-868EB7DD955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EB5426E-9062-46D1-85FD-420A65CB0C53}">
      <dgm:prSet phldrT="[Text]"/>
      <dgm:spPr>
        <a:solidFill>
          <a:srgbClr val="C00000"/>
        </a:solidFill>
      </dgm:spPr>
      <dgm:t>
        <a:bodyPr/>
        <a:lstStyle/>
        <a:p>
          <a:r>
            <a:rPr lang="en-US" dirty="0" smtClean="0"/>
            <a:t>FUNGSI FAKTUR PAJAK</a:t>
          </a:r>
          <a:endParaRPr lang="en-US" dirty="0"/>
        </a:p>
      </dgm:t>
    </dgm:pt>
    <dgm:pt modelId="{A7AA63F6-CFFB-4031-A786-FC77F0191C2C}" type="parTrans" cxnId="{EF2481CC-F9E4-40A0-B0F1-2C90F9047BDD}">
      <dgm:prSet/>
      <dgm:spPr/>
      <dgm:t>
        <a:bodyPr/>
        <a:lstStyle/>
        <a:p>
          <a:endParaRPr lang="en-US"/>
        </a:p>
      </dgm:t>
    </dgm:pt>
    <dgm:pt modelId="{339F5BC2-D43F-44D3-BF37-4690B295EEEB}" type="sibTrans" cxnId="{EF2481CC-F9E4-40A0-B0F1-2C90F9047BDD}">
      <dgm:prSet/>
      <dgm:spPr/>
      <dgm:t>
        <a:bodyPr/>
        <a:lstStyle/>
        <a:p>
          <a:endParaRPr lang="en-US"/>
        </a:p>
      </dgm:t>
    </dgm:pt>
    <dgm:pt modelId="{ABFBA95A-FA5A-4ADC-8C17-3C627426A4A8}">
      <dgm:prSet/>
      <dgm:spPr>
        <a:solidFill>
          <a:srgbClr val="92D050">
            <a:alpha val="90000"/>
          </a:srgbClr>
        </a:solidFill>
      </dgm:spPr>
      <dgm:t>
        <a:bodyPr/>
        <a:lstStyle/>
        <a:p>
          <a:r>
            <a:rPr lang="en-US" dirty="0" err="1" smtClean="0"/>
            <a:t>Bukti</a:t>
          </a:r>
          <a:r>
            <a:rPr lang="en-US" dirty="0" smtClean="0"/>
            <a:t> </a:t>
          </a:r>
          <a:r>
            <a:rPr lang="en-US" dirty="0" err="1" smtClean="0"/>
            <a:t>pungutan</a:t>
          </a:r>
          <a:r>
            <a:rPr lang="en-US" dirty="0" smtClean="0"/>
            <a:t> </a:t>
          </a:r>
          <a:r>
            <a:rPr lang="en-US" dirty="0" err="1" smtClean="0"/>
            <a:t>pajak</a:t>
          </a:r>
          <a:r>
            <a:rPr lang="en-US" dirty="0" smtClean="0"/>
            <a:t> </a:t>
          </a:r>
          <a:r>
            <a:rPr lang="en-US" dirty="0" err="1" smtClean="0"/>
            <a:t>bagi</a:t>
          </a:r>
          <a:r>
            <a:rPr lang="en-US" dirty="0" smtClean="0"/>
            <a:t> PKP </a:t>
          </a:r>
          <a:r>
            <a:rPr lang="en-US" dirty="0" err="1" smtClean="0"/>
            <a:t>penjual</a:t>
          </a:r>
          <a:r>
            <a:rPr lang="en-US" dirty="0" smtClean="0"/>
            <a:t> </a:t>
          </a:r>
          <a:r>
            <a:rPr lang="en-US" dirty="0" err="1" smtClean="0"/>
            <a:t>dan</a:t>
          </a:r>
          <a:r>
            <a:rPr lang="en-US" dirty="0" smtClean="0"/>
            <a:t> </a:t>
          </a:r>
          <a:r>
            <a:rPr lang="en-US" dirty="0" err="1" smtClean="0"/>
            <a:t>bagi</a:t>
          </a:r>
          <a:r>
            <a:rPr lang="en-US" dirty="0" smtClean="0"/>
            <a:t> DJBC;</a:t>
          </a:r>
          <a:endParaRPr lang="is-IS" dirty="0"/>
        </a:p>
      </dgm:t>
    </dgm:pt>
    <dgm:pt modelId="{B9994FB9-75F2-4937-A739-79BE94F4DDBD}" type="parTrans" cxnId="{0EA9D8E6-E102-42E2-A2D1-C56E6534D557}">
      <dgm:prSet/>
      <dgm:spPr/>
      <dgm:t>
        <a:bodyPr/>
        <a:lstStyle/>
        <a:p>
          <a:endParaRPr lang="en-US"/>
        </a:p>
      </dgm:t>
    </dgm:pt>
    <dgm:pt modelId="{5D67388E-E96A-46FA-933B-641AA65CF74C}" type="sibTrans" cxnId="{0EA9D8E6-E102-42E2-A2D1-C56E6534D557}">
      <dgm:prSet/>
      <dgm:spPr/>
      <dgm:t>
        <a:bodyPr/>
        <a:lstStyle/>
        <a:p>
          <a:endParaRPr lang="en-US"/>
        </a:p>
      </dgm:t>
    </dgm:pt>
    <dgm:pt modelId="{765C8C6D-3424-485E-9676-A06AB8943025}">
      <dgm:prSet/>
      <dgm:spPr>
        <a:solidFill>
          <a:srgbClr val="00B0F0">
            <a:alpha val="90000"/>
          </a:srgbClr>
        </a:solidFill>
      </dgm:spPr>
      <dgm:t>
        <a:bodyPr/>
        <a:lstStyle/>
        <a:p>
          <a:r>
            <a:rPr lang="en-US" dirty="0" err="1" smtClean="0"/>
            <a:t>Bukti</a:t>
          </a:r>
          <a:r>
            <a:rPr lang="en-US" dirty="0" smtClean="0"/>
            <a:t> </a:t>
          </a:r>
          <a:r>
            <a:rPr lang="en-US" dirty="0" err="1" smtClean="0"/>
            <a:t>pembayaran</a:t>
          </a:r>
          <a:r>
            <a:rPr lang="en-US" dirty="0" smtClean="0"/>
            <a:t> </a:t>
          </a:r>
          <a:r>
            <a:rPr lang="en-US" dirty="0" err="1" smtClean="0"/>
            <a:t>pajak</a:t>
          </a:r>
          <a:r>
            <a:rPr lang="en-US" dirty="0" smtClean="0"/>
            <a:t> </a:t>
          </a:r>
          <a:r>
            <a:rPr lang="en-US" dirty="0" err="1" smtClean="0"/>
            <a:t>dari</a:t>
          </a:r>
          <a:r>
            <a:rPr lang="en-US" dirty="0" smtClean="0"/>
            <a:t> </a:t>
          </a:r>
          <a:r>
            <a:rPr lang="en-US" dirty="0" err="1" smtClean="0"/>
            <a:t>pembeli</a:t>
          </a:r>
          <a:r>
            <a:rPr lang="en-US" dirty="0" smtClean="0"/>
            <a:t> BKP/</a:t>
          </a:r>
          <a:r>
            <a:rPr lang="en-US" dirty="0" err="1" smtClean="0"/>
            <a:t>penerima</a:t>
          </a:r>
          <a:r>
            <a:rPr lang="en-US" dirty="0" smtClean="0"/>
            <a:t> JKP/yang </a:t>
          </a:r>
          <a:r>
            <a:rPr lang="en-US" dirty="0" err="1" smtClean="0"/>
            <a:t>mengimpor</a:t>
          </a:r>
          <a:r>
            <a:rPr lang="en-US" dirty="0" smtClean="0"/>
            <a:t> BKP</a:t>
          </a:r>
          <a:endParaRPr lang="is-IS" dirty="0"/>
        </a:p>
      </dgm:t>
    </dgm:pt>
    <dgm:pt modelId="{A6BA4069-6390-4F78-96AD-AC07B34C36C5}" type="parTrans" cxnId="{B4372386-389D-4561-875D-E154A706CB6F}">
      <dgm:prSet/>
      <dgm:spPr/>
      <dgm:t>
        <a:bodyPr/>
        <a:lstStyle/>
        <a:p>
          <a:endParaRPr lang="en-US"/>
        </a:p>
      </dgm:t>
    </dgm:pt>
    <dgm:pt modelId="{B5993639-DCAF-4CF0-95BA-F7246E6F93BA}" type="sibTrans" cxnId="{B4372386-389D-4561-875D-E154A706CB6F}">
      <dgm:prSet/>
      <dgm:spPr/>
      <dgm:t>
        <a:bodyPr/>
        <a:lstStyle/>
        <a:p>
          <a:endParaRPr lang="en-US"/>
        </a:p>
      </dgm:t>
    </dgm:pt>
    <dgm:pt modelId="{C3AA8BE9-7F70-41AA-B6F2-C66983402550}">
      <dgm:prSet/>
      <dgm:spPr>
        <a:solidFill>
          <a:srgbClr val="FF0000">
            <a:alpha val="90000"/>
          </a:srgbClr>
        </a:solidFill>
      </dgm:spPr>
      <dgm:t>
        <a:bodyPr/>
        <a:lstStyle/>
        <a:p>
          <a:r>
            <a:rPr lang="en-US" dirty="0" err="1" smtClean="0"/>
            <a:t>Sarana</a:t>
          </a:r>
          <a:r>
            <a:rPr lang="en-US" dirty="0" smtClean="0"/>
            <a:t> </a:t>
          </a:r>
          <a:r>
            <a:rPr lang="en-US" dirty="0" err="1" smtClean="0"/>
            <a:t>untuk</a:t>
          </a:r>
          <a:r>
            <a:rPr lang="en-US" dirty="0" smtClean="0"/>
            <a:t> </a:t>
          </a:r>
          <a:r>
            <a:rPr lang="en-US" dirty="0" err="1" smtClean="0"/>
            <a:t>mengkreditkan</a:t>
          </a:r>
          <a:r>
            <a:rPr lang="en-US" dirty="0" smtClean="0"/>
            <a:t> PM</a:t>
          </a:r>
          <a:endParaRPr lang="is-IS" dirty="0"/>
        </a:p>
      </dgm:t>
    </dgm:pt>
    <dgm:pt modelId="{6B08C418-A4F7-4DB1-B2BC-66361E4025EC}" type="parTrans" cxnId="{6C95EB42-3296-4E2F-816C-4FFBADDB219B}">
      <dgm:prSet/>
      <dgm:spPr/>
      <dgm:t>
        <a:bodyPr/>
        <a:lstStyle/>
        <a:p>
          <a:endParaRPr lang="en-US"/>
        </a:p>
      </dgm:t>
    </dgm:pt>
    <dgm:pt modelId="{75FBC400-61C3-4684-8546-E50A2CD03CEC}" type="sibTrans" cxnId="{6C95EB42-3296-4E2F-816C-4FFBADDB219B}">
      <dgm:prSet/>
      <dgm:spPr/>
      <dgm:t>
        <a:bodyPr/>
        <a:lstStyle/>
        <a:p>
          <a:endParaRPr lang="en-US"/>
        </a:p>
      </dgm:t>
    </dgm:pt>
    <dgm:pt modelId="{82A6EAA2-076B-419B-A63B-9A885044E698}" type="pres">
      <dgm:prSet presAssocID="{437AC188-2D7A-4E90-A95E-868EB7DD955F}" presName="diagram" presStyleCnt="0">
        <dgm:presLayoutVars>
          <dgm:chPref val="1"/>
          <dgm:dir/>
          <dgm:animOne val="branch"/>
          <dgm:animLvl val="lvl"/>
          <dgm:resizeHandles/>
        </dgm:presLayoutVars>
      </dgm:prSet>
      <dgm:spPr/>
      <dgm:t>
        <a:bodyPr/>
        <a:lstStyle/>
        <a:p>
          <a:endParaRPr lang="en-US"/>
        </a:p>
      </dgm:t>
    </dgm:pt>
    <dgm:pt modelId="{34AE1B57-52C3-443E-BCE8-ECBD2027A796}" type="pres">
      <dgm:prSet presAssocID="{5EB5426E-9062-46D1-85FD-420A65CB0C53}" presName="root" presStyleCnt="0"/>
      <dgm:spPr/>
    </dgm:pt>
    <dgm:pt modelId="{2571F50A-2FCB-4FD6-8D4D-74F408B07F2A}" type="pres">
      <dgm:prSet presAssocID="{5EB5426E-9062-46D1-85FD-420A65CB0C53}" presName="rootComposite" presStyleCnt="0"/>
      <dgm:spPr/>
    </dgm:pt>
    <dgm:pt modelId="{B44BC7DA-C1A2-4793-80D6-CD46AAB51F24}" type="pres">
      <dgm:prSet presAssocID="{5EB5426E-9062-46D1-85FD-420A65CB0C53}" presName="rootText" presStyleLbl="node1" presStyleIdx="0" presStyleCnt="1" custScaleX="442517"/>
      <dgm:spPr/>
      <dgm:t>
        <a:bodyPr/>
        <a:lstStyle/>
        <a:p>
          <a:endParaRPr lang="en-US"/>
        </a:p>
      </dgm:t>
    </dgm:pt>
    <dgm:pt modelId="{ED55D505-F699-4AC1-83F6-73599722AF54}" type="pres">
      <dgm:prSet presAssocID="{5EB5426E-9062-46D1-85FD-420A65CB0C53}" presName="rootConnector" presStyleLbl="node1" presStyleIdx="0" presStyleCnt="1"/>
      <dgm:spPr/>
      <dgm:t>
        <a:bodyPr/>
        <a:lstStyle/>
        <a:p>
          <a:endParaRPr lang="en-US"/>
        </a:p>
      </dgm:t>
    </dgm:pt>
    <dgm:pt modelId="{245857CA-62DA-4C87-A939-FFD2E963CCEB}" type="pres">
      <dgm:prSet presAssocID="{5EB5426E-9062-46D1-85FD-420A65CB0C53}" presName="childShape" presStyleCnt="0"/>
      <dgm:spPr/>
    </dgm:pt>
    <dgm:pt modelId="{985011C7-A884-484B-A3AF-9A67BE19D6A1}" type="pres">
      <dgm:prSet presAssocID="{B9994FB9-75F2-4937-A739-79BE94F4DDBD}" presName="Name13" presStyleLbl="parChTrans1D2" presStyleIdx="0" presStyleCnt="3"/>
      <dgm:spPr/>
      <dgm:t>
        <a:bodyPr/>
        <a:lstStyle/>
        <a:p>
          <a:endParaRPr lang="en-US"/>
        </a:p>
      </dgm:t>
    </dgm:pt>
    <dgm:pt modelId="{8C720E0D-5455-4ED8-8CEE-480910E9572E}" type="pres">
      <dgm:prSet presAssocID="{ABFBA95A-FA5A-4ADC-8C17-3C627426A4A8}" presName="childText" presStyleLbl="bgAcc1" presStyleIdx="0" presStyleCnt="3" custScaleX="351588">
        <dgm:presLayoutVars>
          <dgm:bulletEnabled val="1"/>
        </dgm:presLayoutVars>
      </dgm:prSet>
      <dgm:spPr/>
      <dgm:t>
        <a:bodyPr/>
        <a:lstStyle/>
        <a:p>
          <a:endParaRPr lang="en-US"/>
        </a:p>
      </dgm:t>
    </dgm:pt>
    <dgm:pt modelId="{B104CA2C-F7D2-49D1-B0BE-33C6BE6E34D7}" type="pres">
      <dgm:prSet presAssocID="{A6BA4069-6390-4F78-96AD-AC07B34C36C5}" presName="Name13" presStyleLbl="parChTrans1D2" presStyleIdx="1" presStyleCnt="3"/>
      <dgm:spPr/>
      <dgm:t>
        <a:bodyPr/>
        <a:lstStyle/>
        <a:p>
          <a:endParaRPr lang="en-US"/>
        </a:p>
      </dgm:t>
    </dgm:pt>
    <dgm:pt modelId="{A5BB0DD2-12BF-4B6D-83E6-516270EE013F}" type="pres">
      <dgm:prSet presAssocID="{765C8C6D-3424-485E-9676-A06AB8943025}" presName="childText" presStyleLbl="bgAcc1" presStyleIdx="1" presStyleCnt="3" custScaleX="351587">
        <dgm:presLayoutVars>
          <dgm:bulletEnabled val="1"/>
        </dgm:presLayoutVars>
      </dgm:prSet>
      <dgm:spPr/>
      <dgm:t>
        <a:bodyPr/>
        <a:lstStyle/>
        <a:p>
          <a:endParaRPr lang="en-US"/>
        </a:p>
      </dgm:t>
    </dgm:pt>
    <dgm:pt modelId="{099FB432-5481-4A8A-A48F-8BCD5812BB1C}" type="pres">
      <dgm:prSet presAssocID="{6B08C418-A4F7-4DB1-B2BC-66361E4025EC}" presName="Name13" presStyleLbl="parChTrans1D2" presStyleIdx="2" presStyleCnt="3"/>
      <dgm:spPr/>
      <dgm:t>
        <a:bodyPr/>
        <a:lstStyle/>
        <a:p>
          <a:endParaRPr lang="en-US"/>
        </a:p>
      </dgm:t>
    </dgm:pt>
    <dgm:pt modelId="{B68244CB-888F-481E-AEA6-75D3A6E14069}" type="pres">
      <dgm:prSet presAssocID="{C3AA8BE9-7F70-41AA-B6F2-C66983402550}" presName="childText" presStyleLbl="bgAcc1" presStyleIdx="2" presStyleCnt="3" custScaleX="351999">
        <dgm:presLayoutVars>
          <dgm:bulletEnabled val="1"/>
        </dgm:presLayoutVars>
      </dgm:prSet>
      <dgm:spPr/>
      <dgm:t>
        <a:bodyPr/>
        <a:lstStyle/>
        <a:p>
          <a:endParaRPr lang="en-US"/>
        </a:p>
      </dgm:t>
    </dgm:pt>
  </dgm:ptLst>
  <dgm:cxnLst>
    <dgm:cxn modelId="{B4372386-389D-4561-875D-E154A706CB6F}" srcId="{5EB5426E-9062-46D1-85FD-420A65CB0C53}" destId="{765C8C6D-3424-485E-9676-A06AB8943025}" srcOrd="1" destOrd="0" parTransId="{A6BA4069-6390-4F78-96AD-AC07B34C36C5}" sibTransId="{B5993639-DCAF-4CF0-95BA-F7246E6F93BA}"/>
    <dgm:cxn modelId="{888499E3-6BED-4C03-9644-BE5E8193AAAB}" type="presOf" srcId="{B9994FB9-75F2-4937-A739-79BE94F4DDBD}" destId="{985011C7-A884-484B-A3AF-9A67BE19D6A1}" srcOrd="0" destOrd="0" presId="urn:microsoft.com/office/officeart/2005/8/layout/hierarchy3"/>
    <dgm:cxn modelId="{782A7E3D-ADEE-4374-A5BB-D3E5A35E10A4}" type="presOf" srcId="{5EB5426E-9062-46D1-85FD-420A65CB0C53}" destId="{ED55D505-F699-4AC1-83F6-73599722AF54}" srcOrd="1" destOrd="0" presId="urn:microsoft.com/office/officeart/2005/8/layout/hierarchy3"/>
    <dgm:cxn modelId="{3E2F4499-AA3D-459C-9BEA-9A4C6E8BA070}" type="presOf" srcId="{6B08C418-A4F7-4DB1-B2BC-66361E4025EC}" destId="{099FB432-5481-4A8A-A48F-8BCD5812BB1C}" srcOrd="0" destOrd="0" presId="urn:microsoft.com/office/officeart/2005/8/layout/hierarchy3"/>
    <dgm:cxn modelId="{6C95EB42-3296-4E2F-816C-4FFBADDB219B}" srcId="{5EB5426E-9062-46D1-85FD-420A65CB0C53}" destId="{C3AA8BE9-7F70-41AA-B6F2-C66983402550}" srcOrd="2" destOrd="0" parTransId="{6B08C418-A4F7-4DB1-B2BC-66361E4025EC}" sibTransId="{75FBC400-61C3-4684-8546-E50A2CD03CEC}"/>
    <dgm:cxn modelId="{0EA9D8E6-E102-42E2-A2D1-C56E6534D557}" srcId="{5EB5426E-9062-46D1-85FD-420A65CB0C53}" destId="{ABFBA95A-FA5A-4ADC-8C17-3C627426A4A8}" srcOrd="0" destOrd="0" parTransId="{B9994FB9-75F2-4937-A739-79BE94F4DDBD}" sibTransId="{5D67388E-E96A-46FA-933B-641AA65CF74C}"/>
    <dgm:cxn modelId="{E7EA892B-9FB0-4810-8E96-A8AA61754EB8}" type="presOf" srcId="{A6BA4069-6390-4F78-96AD-AC07B34C36C5}" destId="{B104CA2C-F7D2-49D1-B0BE-33C6BE6E34D7}" srcOrd="0" destOrd="0" presId="urn:microsoft.com/office/officeart/2005/8/layout/hierarchy3"/>
    <dgm:cxn modelId="{EF2481CC-F9E4-40A0-B0F1-2C90F9047BDD}" srcId="{437AC188-2D7A-4E90-A95E-868EB7DD955F}" destId="{5EB5426E-9062-46D1-85FD-420A65CB0C53}" srcOrd="0" destOrd="0" parTransId="{A7AA63F6-CFFB-4031-A786-FC77F0191C2C}" sibTransId="{339F5BC2-D43F-44D3-BF37-4690B295EEEB}"/>
    <dgm:cxn modelId="{E66E2600-1DA2-4EE0-AFDA-6B48B5F2CB65}" type="presOf" srcId="{C3AA8BE9-7F70-41AA-B6F2-C66983402550}" destId="{B68244CB-888F-481E-AEA6-75D3A6E14069}" srcOrd="0" destOrd="0" presId="urn:microsoft.com/office/officeart/2005/8/layout/hierarchy3"/>
    <dgm:cxn modelId="{ABE817D8-2835-457F-B8BD-34416EE35F20}" type="presOf" srcId="{5EB5426E-9062-46D1-85FD-420A65CB0C53}" destId="{B44BC7DA-C1A2-4793-80D6-CD46AAB51F24}" srcOrd="0" destOrd="0" presId="urn:microsoft.com/office/officeart/2005/8/layout/hierarchy3"/>
    <dgm:cxn modelId="{3D9BD498-FD7D-4A5E-89BB-134DEE5706FB}" type="presOf" srcId="{437AC188-2D7A-4E90-A95E-868EB7DD955F}" destId="{82A6EAA2-076B-419B-A63B-9A885044E698}" srcOrd="0" destOrd="0" presId="urn:microsoft.com/office/officeart/2005/8/layout/hierarchy3"/>
    <dgm:cxn modelId="{93D29746-AFA8-4249-8D14-B2F0D85CE630}" type="presOf" srcId="{765C8C6D-3424-485E-9676-A06AB8943025}" destId="{A5BB0DD2-12BF-4B6D-83E6-516270EE013F}" srcOrd="0" destOrd="0" presId="urn:microsoft.com/office/officeart/2005/8/layout/hierarchy3"/>
    <dgm:cxn modelId="{79BE9111-F12C-4E3E-A78B-AD799236B1AB}" type="presOf" srcId="{ABFBA95A-FA5A-4ADC-8C17-3C627426A4A8}" destId="{8C720E0D-5455-4ED8-8CEE-480910E9572E}" srcOrd="0" destOrd="0" presId="urn:microsoft.com/office/officeart/2005/8/layout/hierarchy3"/>
    <dgm:cxn modelId="{6B51E08B-417D-4F35-A869-F7E2B4F4109A}" type="presParOf" srcId="{82A6EAA2-076B-419B-A63B-9A885044E698}" destId="{34AE1B57-52C3-443E-BCE8-ECBD2027A796}" srcOrd="0" destOrd="0" presId="urn:microsoft.com/office/officeart/2005/8/layout/hierarchy3"/>
    <dgm:cxn modelId="{643D6308-8AD9-4C55-AABA-F908C38F7D52}" type="presParOf" srcId="{34AE1B57-52C3-443E-BCE8-ECBD2027A796}" destId="{2571F50A-2FCB-4FD6-8D4D-74F408B07F2A}" srcOrd="0" destOrd="0" presId="urn:microsoft.com/office/officeart/2005/8/layout/hierarchy3"/>
    <dgm:cxn modelId="{91D89B9B-B9F7-4A14-9312-5CF5398A4A7C}" type="presParOf" srcId="{2571F50A-2FCB-4FD6-8D4D-74F408B07F2A}" destId="{B44BC7DA-C1A2-4793-80D6-CD46AAB51F24}" srcOrd="0" destOrd="0" presId="urn:microsoft.com/office/officeart/2005/8/layout/hierarchy3"/>
    <dgm:cxn modelId="{CF2C5AA7-3435-4658-A22A-378E8557531D}" type="presParOf" srcId="{2571F50A-2FCB-4FD6-8D4D-74F408B07F2A}" destId="{ED55D505-F699-4AC1-83F6-73599722AF54}" srcOrd="1" destOrd="0" presId="urn:microsoft.com/office/officeart/2005/8/layout/hierarchy3"/>
    <dgm:cxn modelId="{CDFF0500-7681-43DC-AC28-CD490542B1A6}" type="presParOf" srcId="{34AE1B57-52C3-443E-BCE8-ECBD2027A796}" destId="{245857CA-62DA-4C87-A939-FFD2E963CCEB}" srcOrd="1" destOrd="0" presId="urn:microsoft.com/office/officeart/2005/8/layout/hierarchy3"/>
    <dgm:cxn modelId="{00D15BF3-F22F-49D6-A290-0974313805F5}" type="presParOf" srcId="{245857CA-62DA-4C87-A939-FFD2E963CCEB}" destId="{985011C7-A884-484B-A3AF-9A67BE19D6A1}" srcOrd="0" destOrd="0" presId="urn:microsoft.com/office/officeart/2005/8/layout/hierarchy3"/>
    <dgm:cxn modelId="{61E2522D-D125-42D4-9CE2-79340CB3C7FC}" type="presParOf" srcId="{245857CA-62DA-4C87-A939-FFD2E963CCEB}" destId="{8C720E0D-5455-4ED8-8CEE-480910E9572E}" srcOrd="1" destOrd="0" presId="urn:microsoft.com/office/officeart/2005/8/layout/hierarchy3"/>
    <dgm:cxn modelId="{CD6A2730-597D-4614-AAB0-C1A6787B0447}" type="presParOf" srcId="{245857CA-62DA-4C87-A939-FFD2E963CCEB}" destId="{B104CA2C-F7D2-49D1-B0BE-33C6BE6E34D7}" srcOrd="2" destOrd="0" presId="urn:microsoft.com/office/officeart/2005/8/layout/hierarchy3"/>
    <dgm:cxn modelId="{08949032-26F8-4BF6-ADDE-2C2565577208}" type="presParOf" srcId="{245857CA-62DA-4C87-A939-FFD2E963CCEB}" destId="{A5BB0DD2-12BF-4B6D-83E6-516270EE013F}" srcOrd="3" destOrd="0" presId="urn:microsoft.com/office/officeart/2005/8/layout/hierarchy3"/>
    <dgm:cxn modelId="{4B343245-8283-4471-B008-2E10489DDFCD}" type="presParOf" srcId="{245857CA-62DA-4C87-A939-FFD2E963CCEB}" destId="{099FB432-5481-4A8A-A48F-8BCD5812BB1C}" srcOrd="4" destOrd="0" presId="urn:microsoft.com/office/officeart/2005/8/layout/hierarchy3"/>
    <dgm:cxn modelId="{7A86FC18-BFBB-424F-8394-49D402AB2BD4}" type="presParOf" srcId="{245857CA-62DA-4C87-A939-FFD2E963CCEB}" destId="{B68244CB-888F-481E-AEA6-75D3A6E1406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437AC188-2D7A-4E90-A95E-868EB7DD955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EB5426E-9062-46D1-85FD-420A65CB0C53}">
      <dgm:prSet phldrT="[Text]" custT="1"/>
      <dgm:spPr>
        <a:solidFill>
          <a:srgbClr val="C00000"/>
        </a:solidFill>
      </dgm:spPr>
      <dgm:t>
        <a:bodyPr/>
        <a:lstStyle/>
        <a:p>
          <a:r>
            <a:rPr lang="en-US" sz="2700" dirty="0" smtClean="0"/>
            <a:t>JENIS FAKTUR PAJAK</a:t>
          </a:r>
        </a:p>
        <a:p>
          <a:r>
            <a:rPr lang="en-US" sz="1800" i="1" dirty="0" smtClean="0"/>
            <a:t>(</a:t>
          </a:r>
          <a:r>
            <a:rPr lang="en-US" sz="1800" i="1" dirty="0" err="1" smtClean="0"/>
            <a:t>Pasal</a:t>
          </a:r>
          <a:r>
            <a:rPr lang="en-US" sz="1800" i="1" dirty="0" smtClean="0"/>
            <a:t> 13 </a:t>
          </a:r>
          <a:r>
            <a:rPr lang="en-US" sz="1800" i="1" dirty="0" err="1" smtClean="0"/>
            <a:t>ayat</a:t>
          </a:r>
          <a:r>
            <a:rPr lang="en-US" sz="1800" i="1" dirty="0" smtClean="0"/>
            <a:t> (1) </a:t>
          </a:r>
          <a:r>
            <a:rPr lang="en-US" sz="1800" i="1" dirty="0" err="1" smtClean="0"/>
            <a:t>dan</a:t>
          </a:r>
          <a:r>
            <a:rPr lang="en-US" sz="1800" i="1" dirty="0" smtClean="0"/>
            <a:t> (2) UU PPN)</a:t>
          </a:r>
          <a:endParaRPr lang="en-US" sz="1800" dirty="0"/>
        </a:p>
      </dgm:t>
    </dgm:pt>
    <dgm:pt modelId="{A7AA63F6-CFFB-4031-A786-FC77F0191C2C}" type="parTrans" cxnId="{EF2481CC-F9E4-40A0-B0F1-2C90F9047BDD}">
      <dgm:prSet/>
      <dgm:spPr/>
      <dgm:t>
        <a:bodyPr/>
        <a:lstStyle/>
        <a:p>
          <a:endParaRPr lang="en-US"/>
        </a:p>
      </dgm:t>
    </dgm:pt>
    <dgm:pt modelId="{339F5BC2-D43F-44D3-BF37-4690B295EEEB}" type="sibTrans" cxnId="{EF2481CC-F9E4-40A0-B0F1-2C90F9047BDD}">
      <dgm:prSet/>
      <dgm:spPr/>
      <dgm:t>
        <a:bodyPr/>
        <a:lstStyle/>
        <a:p>
          <a:endParaRPr lang="en-US"/>
        </a:p>
      </dgm:t>
    </dgm:pt>
    <dgm:pt modelId="{ABFBA95A-FA5A-4ADC-8C17-3C627426A4A8}">
      <dgm:prSet/>
      <dgm:spPr>
        <a:solidFill>
          <a:srgbClr val="92D050">
            <a:alpha val="90000"/>
          </a:srgbClr>
        </a:solidFill>
      </dgm:spPr>
      <dgm:t>
        <a:bodyPr/>
        <a:lstStyle/>
        <a:p>
          <a:r>
            <a:rPr lang="en-US" dirty="0" err="1" smtClean="0"/>
            <a:t>Faktur</a:t>
          </a:r>
          <a:r>
            <a:rPr lang="en-US" dirty="0" smtClean="0"/>
            <a:t> </a:t>
          </a:r>
          <a:r>
            <a:rPr lang="en-US" dirty="0" err="1" smtClean="0"/>
            <a:t>Pajak</a:t>
          </a:r>
          <a:endParaRPr lang="is-IS" dirty="0"/>
        </a:p>
      </dgm:t>
    </dgm:pt>
    <dgm:pt modelId="{B9994FB9-75F2-4937-A739-79BE94F4DDBD}" type="parTrans" cxnId="{0EA9D8E6-E102-42E2-A2D1-C56E6534D557}">
      <dgm:prSet/>
      <dgm:spPr/>
      <dgm:t>
        <a:bodyPr/>
        <a:lstStyle/>
        <a:p>
          <a:endParaRPr lang="en-US"/>
        </a:p>
      </dgm:t>
    </dgm:pt>
    <dgm:pt modelId="{5D67388E-E96A-46FA-933B-641AA65CF74C}" type="sibTrans" cxnId="{0EA9D8E6-E102-42E2-A2D1-C56E6534D557}">
      <dgm:prSet/>
      <dgm:spPr/>
      <dgm:t>
        <a:bodyPr/>
        <a:lstStyle/>
        <a:p>
          <a:endParaRPr lang="en-US"/>
        </a:p>
      </dgm:t>
    </dgm:pt>
    <dgm:pt modelId="{765C8C6D-3424-485E-9676-A06AB8943025}">
      <dgm:prSet/>
      <dgm:spPr>
        <a:solidFill>
          <a:srgbClr val="00B0F0">
            <a:alpha val="90000"/>
          </a:srgbClr>
        </a:solidFill>
      </dgm:spPr>
      <dgm:t>
        <a:bodyPr/>
        <a:lstStyle/>
        <a:p>
          <a:r>
            <a:rPr lang="en-US" dirty="0" err="1" smtClean="0"/>
            <a:t>Faktur</a:t>
          </a:r>
          <a:r>
            <a:rPr lang="en-US" dirty="0" smtClean="0"/>
            <a:t> </a:t>
          </a:r>
          <a:r>
            <a:rPr lang="en-US" dirty="0" err="1" smtClean="0"/>
            <a:t>Pajak</a:t>
          </a:r>
          <a:r>
            <a:rPr lang="en-US" dirty="0" smtClean="0"/>
            <a:t> </a:t>
          </a:r>
          <a:r>
            <a:rPr lang="en-US" dirty="0" err="1" smtClean="0"/>
            <a:t>Gabungan</a:t>
          </a:r>
          <a:endParaRPr lang="is-IS" strike="sngStrike" dirty="0"/>
        </a:p>
      </dgm:t>
    </dgm:pt>
    <dgm:pt modelId="{A6BA4069-6390-4F78-96AD-AC07B34C36C5}" type="parTrans" cxnId="{B4372386-389D-4561-875D-E154A706CB6F}">
      <dgm:prSet/>
      <dgm:spPr/>
      <dgm:t>
        <a:bodyPr/>
        <a:lstStyle/>
        <a:p>
          <a:endParaRPr lang="en-US"/>
        </a:p>
      </dgm:t>
    </dgm:pt>
    <dgm:pt modelId="{B5993639-DCAF-4CF0-95BA-F7246E6F93BA}" type="sibTrans" cxnId="{B4372386-389D-4561-875D-E154A706CB6F}">
      <dgm:prSet/>
      <dgm:spPr/>
      <dgm:t>
        <a:bodyPr/>
        <a:lstStyle/>
        <a:p>
          <a:endParaRPr lang="en-US"/>
        </a:p>
      </dgm:t>
    </dgm:pt>
    <dgm:pt modelId="{C3AA8BE9-7F70-41AA-B6F2-C66983402550}">
      <dgm:prSet/>
      <dgm:spPr>
        <a:solidFill>
          <a:srgbClr val="FF0000">
            <a:alpha val="90000"/>
          </a:srgbClr>
        </a:solidFill>
      </dgm:spPr>
      <dgm:t>
        <a:bodyPr/>
        <a:lstStyle/>
        <a:p>
          <a:r>
            <a:rPr lang="en-US" dirty="0" err="1" smtClean="0"/>
            <a:t>Dokumen</a:t>
          </a:r>
          <a:r>
            <a:rPr lang="en-US" dirty="0" smtClean="0"/>
            <a:t> </a:t>
          </a:r>
          <a:r>
            <a:rPr lang="en-US" dirty="0" err="1" smtClean="0"/>
            <a:t>tertentu</a:t>
          </a:r>
          <a:r>
            <a:rPr lang="en-US" dirty="0" smtClean="0"/>
            <a:t> yang </a:t>
          </a:r>
          <a:r>
            <a:rPr lang="en-US" dirty="0" err="1" smtClean="0"/>
            <a:t>ditetapkan</a:t>
          </a:r>
          <a:r>
            <a:rPr lang="en-US" dirty="0" smtClean="0"/>
            <a:t> </a:t>
          </a:r>
          <a:r>
            <a:rPr lang="en-US" dirty="0" err="1" smtClean="0"/>
            <a:t>sebagai</a:t>
          </a:r>
          <a:r>
            <a:rPr lang="en-US" dirty="0" smtClean="0"/>
            <a:t> FP </a:t>
          </a:r>
          <a:r>
            <a:rPr lang="en-US" dirty="0" err="1" smtClean="0"/>
            <a:t>oleh</a:t>
          </a:r>
          <a:r>
            <a:rPr lang="en-US" dirty="0" smtClean="0"/>
            <a:t> </a:t>
          </a:r>
          <a:r>
            <a:rPr lang="en-US" dirty="0" err="1" smtClean="0"/>
            <a:t>Dirjen</a:t>
          </a:r>
          <a:r>
            <a:rPr lang="en-US" dirty="0" smtClean="0"/>
            <a:t> </a:t>
          </a:r>
          <a:r>
            <a:rPr lang="en-US" dirty="0" err="1" smtClean="0"/>
            <a:t>Pajak</a:t>
          </a:r>
          <a:endParaRPr lang="is-IS" dirty="0"/>
        </a:p>
      </dgm:t>
    </dgm:pt>
    <dgm:pt modelId="{6B08C418-A4F7-4DB1-B2BC-66361E4025EC}" type="parTrans" cxnId="{6C95EB42-3296-4E2F-816C-4FFBADDB219B}">
      <dgm:prSet/>
      <dgm:spPr/>
      <dgm:t>
        <a:bodyPr/>
        <a:lstStyle/>
        <a:p>
          <a:endParaRPr lang="en-US"/>
        </a:p>
      </dgm:t>
    </dgm:pt>
    <dgm:pt modelId="{75FBC400-61C3-4684-8546-E50A2CD03CEC}" type="sibTrans" cxnId="{6C95EB42-3296-4E2F-816C-4FFBADDB219B}">
      <dgm:prSet/>
      <dgm:spPr/>
      <dgm:t>
        <a:bodyPr/>
        <a:lstStyle/>
        <a:p>
          <a:endParaRPr lang="en-US"/>
        </a:p>
      </dgm:t>
    </dgm:pt>
    <dgm:pt modelId="{82A6EAA2-076B-419B-A63B-9A885044E698}" type="pres">
      <dgm:prSet presAssocID="{437AC188-2D7A-4E90-A95E-868EB7DD955F}" presName="diagram" presStyleCnt="0">
        <dgm:presLayoutVars>
          <dgm:chPref val="1"/>
          <dgm:dir/>
          <dgm:animOne val="branch"/>
          <dgm:animLvl val="lvl"/>
          <dgm:resizeHandles/>
        </dgm:presLayoutVars>
      </dgm:prSet>
      <dgm:spPr/>
      <dgm:t>
        <a:bodyPr/>
        <a:lstStyle/>
        <a:p>
          <a:endParaRPr lang="en-US"/>
        </a:p>
      </dgm:t>
    </dgm:pt>
    <dgm:pt modelId="{34AE1B57-52C3-443E-BCE8-ECBD2027A796}" type="pres">
      <dgm:prSet presAssocID="{5EB5426E-9062-46D1-85FD-420A65CB0C53}" presName="root" presStyleCnt="0"/>
      <dgm:spPr/>
    </dgm:pt>
    <dgm:pt modelId="{2571F50A-2FCB-4FD6-8D4D-74F408B07F2A}" type="pres">
      <dgm:prSet presAssocID="{5EB5426E-9062-46D1-85FD-420A65CB0C53}" presName="rootComposite" presStyleCnt="0"/>
      <dgm:spPr/>
    </dgm:pt>
    <dgm:pt modelId="{B44BC7DA-C1A2-4793-80D6-CD46AAB51F24}" type="pres">
      <dgm:prSet presAssocID="{5EB5426E-9062-46D1-85FD-420A65CB0C53}" presName="rootText" presStyleLbl="node1" presStyleIdx="0" presStyleCnt="1" custScaleX="442517" custScaleY="136165" custLinFactNeighborX="-147" custLinFactNeighborY="-40838"/>
      <dgm:spPr/>
      <dgm:t>
        <a:bodyPr/>
        <a:lstStyle/>
        <a:p>
          <a:endParaRPr lang="en-US"/>
        </a:p>
      </dgm:t>
    </dgm:pt>
    <dgm:pt modelId="{ED55D505-F699-4AC1-83F6-73599722AF54}" type="pres">
      <dgm:prSet presAssocID="{5EB5426E-9062-46D1-85FD-420A65CB0C53}" presName="rootConnector" presStyleLbl="node1" presStyleIdx="0" presStyleCnt="1"/>
      <dgm:spPr/>
      <dgm:t>
        <a:bodyPr/>
        <a:lstStyle/>
        <a:p>
          <a:endParaRPr lang="en-US"/>
        </a:p>
      </dgm:t>
    </dgm:pt>
    <dgm:pt modelId="{245857CA-62DA-4C87-A939-FFD2E963CCEB}" type="pres">
      <dgm:prSet presAssocID="{5EB5426E-9062-46D1-85FD-420A65CB0C53}" presName="childShape" presStyleCnt="0"/>
      <dgm:spPr/>
    </dgm:pt>
    <dgm:pt modelId="{985011C7-A884-484B-A3AF-9A67BE19D6A1}" type="pres">
      <dgm:prSet presAssocID="{B9994FB9-75F2-4937-A739-79BE94F4DDBD}" presName="Name13" presStyleLbl="parChTrans1D2" presStyleIdx="0" presStyleCnt="3"/>
      <dgm:spPr/>
      <dgm:t>
        <a:bodyPr/>
        <a:lstStyle/>
        <a:p>
          <a:endParaRPr lang="en-US"/>
        </a:p>
      </dgm:t>
    </dgm:pt>
    <dgm:pt modelId="{8C720E0D-5455-4ED8-8CEE-480910E9572E}" type="pres">
      <dgm:prSet presAssocID="{ABFBA95A-FA5A-4ADC-8C17-3C627426A4A8}" presName="childText" presStyleLbl="bgAcc1" presStyleIdx="0" presStyleCnt="3" custScaleX="351588">
        <dgm:presLayoutVars>
          <dgm:bulletEnabled val="1"/>
        </dgm:presLayoutVars>
      </dgm:prSet>
      <dgm:spPr/>
      <dgm:t>
        <a:bodyPr/>
        <a:lstStyle/>
        <a:p>
          <a:endParaRPr lang="en-US"/>
        </a:p>
      </dgm:t>
    </dgm:pt>
    <dgm:pt modelId="{B104CA2C-F7D2-49D1-B0BE-33C6BE6E34D7}" type="pres">
      <dgm:prSet presAssocID="{A6BA4069-6390-4F78-96AD-AC07B34C36C5}" presName="Name13" presStyleLbl="parChTrans1D2" presStyleIdx="1" presStyleCnt="3"/>
      <dgm:spPr/>
      <dgm:t>
        <a:bodyPr/>
        <a:lstStyle/>
        <a:p>
          <a:endParaRPr lang="en-US"/>
        </a:p>
      </dgm:t>
    </dgm:pt>
    <dgm:pt modelId="{A5BB0DD2-12BF-4B6D-83E6-516270EE013F}" type="pres">
      <dgm:prSet presAssocID="{765C8C6D-3424-485E-9676-A06AB8943025}" presName="childText" presStyleLbl="bgAcc1" presStyleIdx="1" presStyleCnt="3" custScaleX="351587">
        <dgm:presLayoutVars>
          <dgm:bulletEnabled val="1"/>
        </dgm:presLayoutVars>
      </dgm:prSet>
      <dgm:spPr/>
      <dgm:t>
        <a:bodyPr/>
        <a:lstStyle/>
        <a:p>
          <a:endParaRPr lang="en-US"/>
        </a:p>
      </dgm:t>
    </dgm:pt>
    <dgm:pt modelId="{099FB432-5481-4A8A-A48F-8BCD5812BB1C}" type="pres">
      <dgm:prSet presAssocID="{6B08C418-A4F7-4DB1-B2BC-66361E4025EC}" presName="Name13" presStyleLbl="parChTrans1D2" presStyleIdx="2" presStyleCnt="3"/>
      <dgm:spPr/>
      <dgm:t>
        <a:bodyPr/>
        <a:lstStyle/>
        <a:p>
          <a:endParaRPr lang="en-US"/>
        </a:p>
      </dgm:t>
    </dgm:pt>
    <dgm:pt modelId="{B68244CB-888F-481E-AEA6-75D3A6E14069}" type="pres">
      <dgm:prSet presAssocID="{C3AA8BE9-7F70-41AA-B6F2-C66983402550}" presName="childText" presStyleLbl="bgAcc1" presStyleIdx="2" presStyleCnt="3" custScaleX="351999">
        <dgm:presLayoutVars>
          <dgm:bulletEnabled val="1"/>
        </dgm:presLayoutVars>
      </dgm:prSet>
      <dgm:spPr/>
      <dgm:t>
        <a:bodyPr/>
        <a:lstStyle/>
        <a:p>
          <a:endParaRPr lang="en-US"/>
        </a:p>
      </dgm:t>
    </dgm:pt>
  </dgm:ptLst>
  <dgm:cxnLst>
    <dgm:cxn modelId="{B4372386-389D-4561-875D-E154A706CB6F}" srcId="{5EB5426E-9062-46D1-85FD-420A65CB0C53}" destId="{765C8C6D-3424-485E-9676-A06AB8943025}" srcOrd="1" destOrd="0" parTransId="{A6BA4069-6390-4F78-96AD-AC07B34C36C5}" sibTransId="{B5993639-DCAF-4CF0-95BA-F7246E6F93BA}"/>
    <dgm:cxn modelId="{B15D0BD5-1C15-4385-9644-76FDBBF8F438}" type="presOf" srcId="{C3AA8BE9-7F70-41AA-B6F2-C66983402550}" destId="{B68244CB-888F-481E-AEA6-75D3A6E14069}" srcOrd="0" destOrd="0" presId="urn:microsoft.com/office/officeart/2005/8/layout/hierarchy3"/>
    <dgm:cxn modelId="{62A5BFDD-D45C-46F9-A42B-C9E9FE8575AE}" type="presOf" srcId="{5EB5426E-9062-46D1-85FD-420A65CB0C53}" destId="{ED55D505-F699-4AC1-83F6-73599722AF54}" srcOrd="1" destOrd="0" presId="urn:microsoft.com/office/officeart/2005/8/layout/hierarchy3"/>
    <dgm:cxn modelId="{6C95EB42-3296-4E2F-816C-4FFBADDB219B}" srcId="{5EB5426E-9062-46D1-85FD-420A65CB0C53}" destId="{C3AA8BE9-7F70-41AA-B6F2-C66983402550}" srcOrd="2" destOrd="0" parTransId="{6B08C418-A4F7-4DB1-B2BC-66361E4025EC}" sibTransId="{75FBC400-61C3-4684-8546-E50A2CD03CEC}"/>
    <dgm:cxn modelId="{158503AE-6BC9-42DA-909E-1C82701F2B67}" type="presOf" srcId="{437AC188-2D7A-4E90-A95E-868EB7DD955F}" destId="{82A6EAA2-076B-419B-A63B-9A885044E698}" srcOrd="0" destOrd="0" presId="urn:microsoft.com/office/officeart/2005/8/layout/hierarchy3"/>
    <dgm:cxn modelId="{0EA9D8E6-E102-42E2-A2D1-C56E6534D557}" srcId="{5EB5426E-9062-46D1-85FD-420A65CB0C53}" destId="{ABFBA95A-FA5A-4ADC-8C17-3C627426A4A8}" srcOrd="0" destOrd="0" parTransId="{B9994FB9-75F2-4937-A739-79BE94F4DDBD}" sibTransId="{5D67388E-E96A-46FA-933B-641AA65CF74C}"/>
    <dgm:cxn modelId="{8C037D82-E202-4F41-8A88-AB19844108A7}" type="presOf" srcId="{ABFBA95A-FA5A-4ADC-8C17-3C627426A4A8}" destId="{8C720E0D-5455-4ED8-8CEE-480910E9572E}" srcOrd="0" destOrd="0" presId="urn:microsoft.com/office/officeart/2005/8/layout/hierarchy3"/>
    <dgm:cxn modelId="{EF2481CC-F9E4-40A0-B0F1-2C90F9047BDD}" srcId="{437AC188-2D7A-4E90-A95E-868EB7DD955F}" destId="{5EB5426E-9062-46D1-85FD-420A65CB0C53}" srcOrd="0" destOrd="0" parTransId="{A7AA63F6-CFFB-4031-A786-FC77F0191C2C}" sibTransId="{339F5BC2-D43F-44D3-BF37-4690B295EEEB}"/>
    <dgm:cxn modelId="{61A3250D-9E0F-4147-B0DF-041452351677}" type="presOf" srcId="{B9994FB9-75F2-4937-A739-79BE94F4DDBD}" destId="{985011C7-A884-484B-A3AF-9A67BE19D6A1}" srcOrd="0" destOrd="0" presId="urn:microsoft.com/office/officeart/2005/8/layout/hierarchy3"/>
    <dgm:cxn modelId="{28A5A312-D0B3-4D86-B220-C0FE155F40B5}" type="presOf" srcId="{5EB5426E-9062-46D1-85FD-420A65CB0C53}" destId="{B44BC7DA-C1A2-4793-80D6-CD46AAB51F24}" srcOrd="0" destOrd="0" presId="urn:microsoft.com/office/officeart/2005/8/layout/hierarchy3"/>
    <dgm:cxn modelId="{4B7C25D4-2CC9-4885-BAFA-5B9FB2F0F5B2}" type="presOf" srcId="{765C8C6D-3424-485E-9676-A06AB8943025}" destId="{A5BB0DD2-12BF-4B6D-83E6-516270EE013F}" srcOrd="0" destOrd="0" presId="urn:microsoft.com/office/officeart/2005/8/layout/hierarchy3"/>
    <dgm:cxn modelId="{2EF89208-989C-45CF-8261-628C3C32851E}" type="presOf" srcId="{A6BA4069-6390-4F78-96AD-AC07B34C36C5}" destId="{B104CA2C-F7D2-49D1-B0BE-33C6BE6E34D7}" srcOrd="0" destOrd="0" presId="urn:microsoft.com/office/officeart/2005/8/layout/hierarchy3"/>
    <dgm:cxn modelId="{209C59C4-0F65-48C9-8795-376DEBCAFC81}" type="presOf" srcId="{6B08C418-A4F7-4DB1-B2BC-66361E4025EC}" destId="{099FB432-5481-4A8A-A48F-8BCD5812BB1C}" srcOrd="0" destOrd="0" presId="urn:microsoft.com/office/officeart/2005/8/layout/hierarchy3"/>
    <dgm:cxn modelId="{E08A9448-3E19-4CC2-8242-F678EC236C23}" type="presParOf" srcId="{82A6EAA2-076B-419B-A63B-9A885044E698}" destId="{34AE1B57-52C3-443E-BCE8-ECBD2027A796}" srcOrd="0" destOrd="0" presId="urn:microsoft.com/office/officeart/2005/8/layout/hierarchy3"/>
    <dgm:cxn modelId="{EB0E89AE-9324-4A13-BDC3-D7436BB4D7AB}" type="presParOf" srcId="{34AE1B57-52C3-443E-BCE8-ECBD2027A796}" destId="{2571F50A-2FCB-4FD6-8D4D-74F408B07F2A}" srcOrd="0" destOrd="0" presId="urn:microsoft.com/office/officeart/2005/8/layout/hierarchy3"/>
    <dgm:cxn modelId="{425493CD-6827-4DE6-82F4-D3D23D8373B7}" type="presParOf" srcId="{2571F50A-2FCB-4FD6-8D4D-74F408B07F2A}" destId="{B44BC7DA-C1A2-4793-80D6-CD46AAB51F24}" srcOrd="0" destOrd="0" presId="urn:microsoft.com/office/officeart/2005/8/layout/hierarchy3"/>
    <dgm:cxn modelId="{E922DB3C-AE29-4E0D-850B-B0D37E5C3569}" type="presParOf" srcId="{2571F50A-2FCB-4FD6-8D4D-74F408B07F2A}" destId="{ED55D505-F699-4AC1-83F6-73599722AF54}" srcOrd="1" destOrd="0" presId="urn:microsoft.com/office/officeart/2005/8/layout/hierarchy3"/>
    <dgm:cxn modelId="{06992155-0595-4708-9FFF-85CB26EF8288}" type="presParOf" srcId="{34AE1B57-52C3-443E-BCE8-ECBD2027A796}" destId="{245857CA-62DA-4C87-A939-FFD2E963CCEB}" srcOrd="1" destOrd="0" presId="urn:microsoft.com/office/officeart/2005/8/layout/hierarchy3"/>
    <dgm:cxn modelId="{E385FC0F-A703-4AE9-BB80-EAB5926BDA03}" type="presParOf" srcId="{245857CA-62DA-4C87-A939-FFD2E963CCEB}" destId="{985011C7-A884-484B-A3AF-9A67BE19D6A1}" srcOrd="0" destOrd="0" presId="urn:microsoft.com/office/officeart/2005/8/layout/hierarchy3"/>
    <dgm:cxn modelId="{C804F959-331E-484C-B7A0-0554032F3E58}" type="presParOf" srcId="{245857CA-62DA-4C87-A939-FFD2E963CCEB}" destId="{8C720E0D-5455-4ED8-8CEE-480910E9572E}" srcOrd="1" destOrd="0" presId="urn:microsoft.com/office/officeart/2005/8/layout/hierarchy3"/>
    <dgm:cxn modelId="{3A852194-6484-4423-8196-3F7773DEC5F5}" type="presParOf" srcId="{245857CA-62DA-4C87-A939-FFD2E963CCEB}" destId="{B104CA2C-F7D2-49D1-B0BE-33C6BE6E34D7}" srcOrd="2" destOrd="0" presId="urn:microsoft.com/office/officeart/2005/8/layout/hierarchy3"/>
    <dgm:cxn modelId="{8D796398-875B-4FE5-8321-30630B685590}" type="presParOf" srcId="{245857CA-62DA-4C87-A939-FFD2E963CCEB}" destId="{A5BB0DD2-12BF-4B6D-83E6-516270EE013F}" srcOrd="3" destOrd="0" presId="urn:microsoft.com/office/officeart/2005/8/layout/hierarchy3"/>
    <dgm:cxn modelId="{01F92276-3B1E-4E30-B801-A9F3FE7EE873}" type="presParOf" srcId="{245857CA-62DA-4C87-A939-FFD2E963CCEB}" destId="{099FB432-5481-4A8A-A48F-8BCD5812BB1C}" srcOrd="4" destOrd="0" presId="urn:microsoft.com/office/officeart/2005/8/layout/hierarchy3"/>
    <dgm:cxn modelId="{CE9A74D3-9ACE-45E6-8F51-E751381847A1}" type="presParOf" srcId="{245857CA-62DA-4C87-A939-FFD2E963CCEB}" destId="{B68244CB-888F-481E-AEA6-75D3A6E1406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437AC188-2D7A-4E90-A95E-868EB7DD955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EB5426E-9062-46D1-85FD-420A65CB0C53}">
      <dgm:prSet phldrT="[Text]" custT="1"/>
      <dgm:spPr>
        <a:solidFill>
          <a:srgbClr val="C00000"/>
        </a:solidFill>
      </dgm:spPr>
      <dgm:t>
        <a:bodyPr/>
        <a:lstStyle/>
        <a:p>
          <a:r>
            <a:rPr lang="en-US" sz="2700" dirty="0" err="1" smtClean="0"/>
            <a:t>Faktur</a:t>
          </a:r>
          <a:r>
            <a:rPr lang="en-US" sz="2700" dirty="0" smtClean="0"/>
            <a:t> </a:t>
          </a:r>
          <a:r>
            <a:rPr lang="en-US" sz="2700" dirty="0" err="1" smtClean="0"/>
            <a:t>Pajak</a:t>
          </a:r>
          <a:endParaRPr lang="en-US" sz="2700" dirty="0" smtClean="0"/>
        </a:p>
        <a:p>
          <a:r>
            <a:rPr lang="en-US" sz="1400" dirty="0" err="1" smtClean="0"/>
            <a:t>Mencantumkan</a:t>
          </a:r>
          <a:r>
            <a:rPr lang="en-US" sz="1400" dirty="0" smtClean="0"/>
            <a:t> </a:t>
          </a:r>
          <a:r>
            <a:rPr lang="en-US" sz="1400" dirty="0" err="1" smtClean="0"/>
            <a:t>keterangan</a:t>
          </a:r>
          <a:r>
            <a:rPr lang="en-US" sz="1400" dirty="0" smtClean="0"/>
            <a:t> paling </a:t>
          </a:r>
          <a:r>
            <a:rPr lang="en-US" sz="1400" dirty="0" err="1" smtClean="0"/>
            <a:t>sedikit</a:t>
          </a:r>
          <a:r>
            <a:rPr lang="en-US" sz="1400" dirty="0" smtClean="0"/>
            <a:t> : </a:t>
          </a:r>
          <a:endParaRPr lang="en-US" sz="1400" dirty="0"/>
        </a:p>
      </dgm:t>
    </dgm:pt>
    <dgm:pt modelId="{A7AA63F6-CFFB-4031-A786-FC77F0191C2C}" type="parTrans" cxnId="{EF2481CC-F9E4-40A0-B0F1-2C90F9047BDD}">
      <dgm:prSet/>
      <dgm:spPr/>
      <dgm:t>
        <a:bodyPr/>
        <a:lstStyle/>
        <a:p>
          <a:endParaRPr lang="en-US"/>
        </a:p>
      </dgm:t>
    </dgm:pt>
    <dgm:pt modelId="{339F5BC2-D43F-44D3-BF37-4690B295EEEB}" type="sibTrans" cxnId="{EF2481CC-F9E4-40A0-B0F1-2C90F9047BDD}">
      <dgm:prSet/>
      <dgm:spPr/>
      <dgm:t>
        <a:bodyPr/>
        <a:lstStyle/>
        <a:p>
          <a:endParaRPr lang="en-US"/>
        </a:p>
      </dgm:t>
    </dgm:pt>
    <dgm:pt modelId="{ABFBA95A-FA5A-4ADC-8C17-3C627426A4A8}">
      <dgm:prSet custT="1"/>
      <dgm:spPr>
        <a:solidFill>
          <a:srgbClr val="92D050">
            <a:alpha val="90000"/>
          </a:srgbClr>
        </a:solidFill>
      </dgm:spPr>
      <dgm:t>
        <a:bodyPr/>
        <a:lstStyle/>
        <a:p>
          <a:r>
            <a:rPr lang="en-US" sz="1600" dirty="0" err="1" smtClean="0"/>
            <a:t>Nama</a:t>
          </a:r>
          <a:r>
            <a:rPr lang="en-US" sz="1600" dirty="0" smtClean="0"/>
            <a:t>, </a:t>
          </a:r>
          <a:r>
            <a:rPr lang="en-US" sz="1600" dirty="0" err="1" smtClean="0"/>
            <a:t>alamat</a:t>
          </a:r>
          <a:r>
            <a:rPr lang="en-US" sz="1600" dirty="0" smtClean="0"/>
            <a:t>, NPWP yang </a:t>
          </a:r>
          <a:r>
            <a:rPr lang="en-US" sz="1600" dirty="0" err="1" smtClean="0"/>
            <a:t>menyerahkan</a:t>
          </a:r>
          <a:r>
            <a:rPr lang="en-US" sz="1600" dirty="0" smtClean="0"/>
            <a:t> BKP/JKP;</a:t>
          </a:r>
          <a:endParaRPr lang="is-IS" sz="1600" dirty="0"/>
        </a:p>
      </dgm:t>
    </dgm:pt>
    <dgm:pt modelId="{B9994FB9-75F2-4937-A739-79BE94F4DDBD}" type="parTrans" cxnId="{0EA9D8E6-E102-42E2-A2D1-C56E6534D557}">
      <dgm:prSet/>
      <dgm:spPr/>
      <dgm:t>
        <a:bodyPr/>
        <a:lstStyle/>
        <a:p>
          <a:endParaRPr lang="en-US"/>
        </a:p>
      </dgm:t>
    </dgm:pt>
    <dgm:pt modelId="{5D67388E-E96A-46FA-933B-641AA65CF74C}" type="sibTrans" cxnId="{0EA9D8E6-E102-42E2-A2D1-C56E6534D557}">
      <dgm:prSet/>
      <dgm:spPr/>
      <dgm:t>
        <a:bodyPr/>
        <a:lstStyle/>
        <a:p>
          <a:endParaRPr lang="en-US"/>
        </a:p>
      </dgm:t>
    </dgm:pt>
    <dgm:pt modelId="{765C8C6D-3424-485E-9676-A06AB8943025}">
      <dgm:prSet custT="1"/>
      <dgm:spPr>
        <a:solidFill>
          <a:srgbClr val="00B0F0">
            <a:alpha val="90000"/>
          </a:srgbClr>
        </a:solidFill>
      </dgm:spPr>
      <dgm:t>
        <a:bodyPr/>
        <a:lstStyle/>
        <a:p>
          <a:r>
            <a:rPr lang="en-US" sz="1600" dirty="0" err="1" smtClean="0"/>
            <a:t>Nama</a:t>
          </a:r>
          <a:r>
            <a:rPr lang="en-US" sz="1600" dirty="0" smtClean="0"/>
            <a:t>, </a:t>
          </a:r>
          <a:r>
            <a:rPr lang="en-US" sz="1600" dirty="0" err="1" smtClean="0"/>
            <a:t>alamat</a:t>
          </a:r>
          <a:r>
            <a:rPr lang="en-US" sz="1600" dirty="0" smtClean="0"/>
            <a:t>, NPWP yang </a:t>
          </a:r>
          <a:r>
            <a:rPr lang="en-US" sz="1600" dirty="0" err="1" smtClean="0"/>
            <a:t>menerima</a:t>
          </a:r>
          <a:r>
            <a:rPr lang="en-US" sz="1600" dirty="0" smtClean="0"/>
            <a:t> BKP/JKP</a:t>
          </a:r>
          <a:endParaRPr lang="is-IS" sz="1600" dirty="0"/>
        </a:p>
      </dgm:t>
    </dgm:pt>
    <dgm:pt modelId="{A6BA4069-6390-4F78-96AD-AC07B34C36C5}" type="parTrans" cxnId="{B4372386-389D-4561-875D-E154A706CB6F}">
      <dgm:prSet/>
      <dgm:spPr/>
      <dgm:t>
        <a:bodyPr/>
        <a:lstStyle/>
        <a:p>
          <a:endParaRPr lang="en-US"/>
        </a:p>
      </dgm:t>
    </dgm:pt>
    <dgm:pt modelId="{B5993639-DCAF-4CF0-95BA-F7246E6F93BA}" type="sibTrans" cxnId="{B4372386-389D-4561-875D-E154A706CB6F}">
      <dgm:prSet/>
      <dgm:spPr/>
      <dgm:t>
        <a:bodyPr/>
        <a:lstStyle/>
        <a:p>
          <a:endParaRPr lang="en-US"/>
        </a:p>
      </dgm:t>
    </dgm:pt>
    <dgm:pt modelId="{039656BC-7B1F-4DE8-8201-C95E6708876D}">
      <dgm:prSet/>
      <dgm:spPr>
        <a:solidFill>
          <a:srgbClr val="FF9900">
            <a:alpha val="90000"/>
          </a:srgbClr>
        </a:solidFill>
      </dgm:spPr>
      <dgm:t>
        <a:bodyPr/>
        <a:lstStyle/>
        <a:p>
          <a:r>
            <a:rPr lang="en-US" dirty="0" err="1" smtClean="0"/>
            <a:t>Jenis</a:t>
          </a:r>
          <a:r>
            <a:rPr lang="en-US" dirty="0" smtClean="0"/>
            <a:t> </a:t>
          </a:r>
          <a:r>
            <a:rPr lang="en-US" dirty="0" err="1" smtClean="0"/>
            <a:t>barang</a:t>
          </a:r>
          <a:r>
            <a:rPr lang="en-US" dirty="0" smtClean="0"/>
            <a:t>/</a:t>
          </a:r>
          <a:r>
            <a:rPr lang="en-US" dirty="0" err="1" smtClean="0"/>
            <a:t>jasa</a:t>
          </a:r>
          <a:r>
            <a:rPr lang="en-US" dirty="0" smtClean="0"/>
            <a:t>, </a:t>
          </a:r>
          <a:r>
            <a:rPr lang="en-US" dirty="0" err="1" smtClean="0"/>
            <a:t>jumlah</a:t>
          </a:r>
          <a:r>
            <a:rPr lang="en-US" dirty="0" smtClean="0"/>
            <a:t> </a:t>
          </a:r>
          <a:r>
            <a:rPr lang="en-US" dirty="0" err="1" smtClean="0"/>
            <a:t>harga</a:t>
          </a:r>
          <a:r>
            <a:rPr lang="en-US" dirty="0" smtClean="0"/>
            <a:t> </a:t>
          </a:r>
          <a:r>
            <a:rPr lang="en-US" dirty="0" err="1" smtClean="0"/>
            <a:t>jual</a:t>
          </a:r>
          <a:r>
            <a:rPr lang="en-US" dirty="0" smtClean="0"/>
            <a:t>/</a:t>
          </a:r>
          <a:r>
            <a:rPr lang="en-US" dirty="0" err="1" smtClean="0"/>
            <a:t>penggantian</a:t>
          </a:r>
          <a:r>
            <a:rPr lang="en-US" dirty="0" smtClean="0"/>
            <a:t> </a:t>
          </a:r>
          <a:r>
            <a:rPr lang="en-US" dirty="0" err="1" smtClean="0"/>
            <a:t>dan</a:t>
          </a:r>
          <a:r>
            <a:rPr lang="en-US" dirty="0" smtClean="0"/>
            <a:t> </a:t>
          </a:r>
          <a:r>
            <a:rPr lang="en-US" dirty="0" err="1" smtClean="0"/>
            <a:t>potongan</a:t>
          </a:r>
          <a:r>
            <a:rPr lang="en-US" dirty="0" smtClean="0"/>
            <a:t> </a:t>
          </a:r>
          <a:r>
            <a:rPr lang="en-US" dirty="0" err="1" smtClean="0"/>
            <a:t>harga</a:t>
          </a:r>
          <a:endParaRPr lang="en-US" dirty="0"/>
        </a:p>
      </dgm:t>
    </dgm:pt>
    <dgm:pt modelId="{E22780E9-BB2D-4DC0-810C-DD04B0087936}" type="parTrans" cxnId="{2F0F58FB-2FAA-4D59-AF8F-C7C704428397}">
      <dgm:prSet/>
      <dgm:spPr/>
      <dgm:t>
        <a:bodyPr/>
        <a:lstStyle/>
        <a:p>
          <a:endParaRPr lang="en-US"/>
        </a:p>
      </dgm:t>
    </dgm:pt>
    <dgm:pt modelId="{0E5A78C8-3862-4C97-9F60-8127D4092C01}" type="sibTrans" cxnId="{2F0F58FB-2FAA-4D59-AF8F-C7C704428397}">
      <dgm:prSet/>
      <dgm:spPr/>
      <dgm:t>
        <a:bodyPr/>
        <a:lstStyle/>
        <a:p>
          <a:endParaRPr lang="en-US"/>
        </a:p>
      </dgm:t>
    </dgm:pt>
    <dgm:pt modelId="{3EC7797B-4B12-4E25-8AA1-220722EE1B0A}">
      <dgm:prSet/>
      <dgm:spPr>
        <a:solidFill>
          <a:srgbClr val="66FFFF">
            <a:alpha val="90000"/>
          </a:srgbClr>
        </a:solidFill>
      </dgm:spPr>
      <dgm:t>
        <a:bodyPr/>
        <a:lstStyle/>
        <a:p>
          <a:r>
            <a:rPr lang="en-US" dirty="0" smtClean="0"/>
            <a:t>PPN yang </a:t>
          </a:r>
          <a:r>
            <a:rPr lang="en-US" dirty="0" err="1" smtClean="0"/>
            <a:t>dipungut</a:t>
          </a:r>
          <a:endParaRPr lang="en-US" dirty="0"/>
        </a:p>
      </dgm:t>
    </dgm:pt>
    <dgm:pt modelId="{D7BA5E59-9A1C-4A75-A175-E452AA1C1BA9}" type="parTrans" cxnId="{636B3CA1-C578-461A-86C1-F39F7F1A6CA4}">
      <dgm:prSet/>
      <dgm:spPr/>
      <dgm:t>
        <a:bodyPr/>
        <a:lstStyle/>
        <a:p>
          <a:endParaRPr lang="en-US"/>
        </a:p>
      </dgm:t>
    </dgm:pt>
    <dgm:pt modelId="{0E616C56-D523-4D8D-BD78-FDD4F61BFD80}" type="sibTrans" cxnId="{636B3CA1-C578-461A-86C1-F39F7F1A6CA4}">
      <dgm:prSet/>
      <dgm:spPr/>
      <dgm:t>
        <a:bodyPr/>
        <a:lstStyle/>
        <a:p>
          <a:endParaRPr lang="en-US"/>
        </a:p>
      </dgm:t>
    </dgm:pt>
    <dgm:pt modelId="{70A23F9E-3065-4227-859F-10C3C3C1F953}">
      <dgm:prSet/>
      <dgm:spPr>
        <a:solidFill>
          <a:schemeClr val="accent3">
            <a:lumMod val="60000"/>
            <a:lumOff val="40000"/>
            <a:alpha val="90000"/>
          </a:schemeClr>
        </a:solidFill>
      </dgm:spPr>
      <dgm:t>
        <a:bodyPr/>
        <a:lstStyle/>
        <a:p>
          <a:r>
            <a:rPr lang="en-US" dirty="0" err="1" smtClean="0"/>
            <a:t>PPn</a:t>
          </a:r>
          <a:r>
            <a:rPr lang="en-US" dirty="0" smtClean="0"/>
            <a:t> BM yang </a:t>
          </a:r>
          <a:r>
            <a:rPr lang="en-US" dirty="0" err="1" smtClean="0"/>
            <a:t>dipungut</a:t>
          </a:r>
          <a:endParaRPr lang="en-US" dirty="0"/>
        </a:p>
      </dgm:t>
    </dgm:pt>
    <dgm:pt modelId="{C29C65E1-8A44-46DB-8011-70344C7AE257}" type="parTrans" cxnId="{F4303B53-9657-4BA0-9D95-842FE1BE6385}">
      <dgm:prSet/>
      <dgm:spPr/>
      <dgm:t>
        <a:bodyPr/>
        <a:lstStyle/>
        <a:p>
          <a:endParaRPr lang="en-US"/>
        </a:p>
      </dgm:t>
    </dgm:pt>
    <dgm:pt modelId="{216FC725-DFDD-4873-88D7-99A4E40E3493}" type="sibTrans" cxnId="{F4303B53-9657-4BA0-9D95-842FE1BE6385}">
      <dgm:prSet/>
      <dgm:spPr/>
      <dgm:t>
        <a:bodyPr/>
        <a:lstStyle/>
        <a:p>
          <a:endParaRPr lang="en-US"/>
        </a:p>
      </dgm:t>
    </dgm:pt>
    <dgm:pt modelId="{02294798-F044-4BF9-A259-538BB037E81A}">
      <dgm:prSet/>
      <dgm:spPr>
        <a:solidFill>
          <a:schemeClr val="accent6">
            <a:lumMod val="60000"/>
            <a:lumOff val="40000"/>
            <a:alpha val="90000"/>
          </a:schemeClr>
        </a:solidFill>
      </dgm:spPr>
      <dgm:t>
        <a:bodyPr/>
        <a:lstStyle/>
        <a:p>
          <a:r>
            <a:rPr lang="en-US" dirty="0" err="1" smtClean="0"/>
            <a:t>Kode</a:t>
          </a:r>
          <a:r>
            <a:rPr lang="en-US" dirty="0" smtClean="0"/>
            <a:t>, </a:t>
          </a:r>
          <a:r>
            <a:rPr lang="en-US" dirty="0" err="1" smtClean="0"/>
            <a:t>nomor</a:t>
          </a:r>
          <a:r>
            <a:rPr lang="en-US" dirty="0" smtClean="0"/>
            <a:t> </a:t>
          </a:r>
          <a:r>
            <a:rPr lang="en-US" dirty="0" err="1" smtClean="0"/>
            <a:t>seri</a:t>
          </a:r>
          <a:r>
            <a:rPr lang="en-US" dirty="0" smtClean="0"/>
            <a:t>, </a:t>
          </a:r>
          <a:r>
            <a:rPr lang="en-US" dirty="0" err="1" smtClean="0"/>
            <a:t>dan</a:t>
          </a:r>
          <a:r>
            <a:rPr lang="en-US" dirty="0" smtClean="0"/>
            <a:t> </a:t>
          </a:r>
          <a:r>
            <a:rPr lang="en-US" dirty="0" err="1" smtClean="0"/>
            <a:t>tanggal</a:t>
          </a:r>
          <a:r>
            <a:rPr lang="en-US" dirty="0" smtClean="0"/>
            <a:t> </a:t>
          </a:r>
          <a:r>
            <a:rPr lang="en-US" dirty="0" err="1" smtClean="0"/>
            <a:t>pembuatan</a:t>
          </a:r>
          <a:r>
            <a:rPr lang="en-US" dirty="0" smtClean="0"/>
            <a:t> FP;</a:t>
          </a:r>
          <a:endParaRPr lang="en-US" dirty="0"/>
        </a:p>
      </dgm:t>
    </dgm:pt>
    <dgm:pt modelId="{8B68B876-56B2-47D6-927D-49FA6B50DC27}" type="parTrans" cxnId="{8E4A7A8D-13A7-4002-A966-002EA59CD0DE}">
      <dgm:prSet/>
      <dgm:spPr/>
      <dgm:t>
        <a:bodyPr/>
        <a:lstStyle/>
        <a:p>
          <a:endParaRPr lang="en-US"/>
        </a:p>
      </dgm:t>
    </dgm:pt>
    <dgm:pt modelId="{01475761-B661-4FAB-A308-6578E68B43B4}" type="sibTrans" cxnId="{8E4A7A8D-13A7-4002-A966-002EA59CD0DE}">
      <dgm:prSet/>
      <dgm:spPr/>
      <dgm:t>
        <a:bodyPr/>
        <a:lstStyle/>
        <a:p>
          <a:endParaRPr lang="en-US"/>
        </a:p>
      </dgm:t>
    </dgm:pt>
    <dgm:pt modelId="{4AD1FCA0-F8E9-4878-989E-BA10C52DB552}">
      <dgm:prSet/>
      <dgm:spPr>
        <a:solidFill>
          <a:schemeClr val="accent4">
            <a:lumMod val="20000"/>
            <a:lumOff val="80000"/>
            <a:alpha val="90000"/>
          </a:schemeClr>
        </a:solidFill>
      </dgm:spPr>
      <dgm:t>
        <a:bodyPr/>
        <a:lstStyle/>
        <a:p>
          <a:r>
            <a:rPr lang="en-US" dirty="0" err="1" smtClean="0"/>
            <a:t>Nama</a:t>
          </a:r>
          <a:r>
            <a:rPr lang="en-US" dirty="0" smtClean="0"/>
            <a:t> </a:t>
          </a:r>
          <a:r>
            <a:rPr lang="en-US" dirty="0" err="1" smtClean="0"/>
            <a:t>dan</a:t>
          </a:r>
          <a:r>
            <a:rPr lang="en-US" dirty="0" smtClean="0"/>
            <a:t> </a:t>
          </a:r>
          <a:r>
            <a:rPr lang="en-US" dirty="0" err="1" smtClean="0"/>
            <a:t>tanda</a:t>
          </a:r>
          <a:r>
            <a:rPr lang="en-US" dirty="0" smtClean="0"/>
            <a:t>  yang </a:t>
          </a:r>
          <a:r>
            <a:rPr lang="en-US" dirty="0" err="1" smtClean="0"/>
            <a:t>berhak</a:t>
          </a:r>
          <a:r>
            <a:rPr lang="en-US" dirty="0" smtClean="0"/>
            <a:t> </a:t>
          </a:r>
          <a:r>
            <a:rPr lang="en-US" dirty="0" err="1" smtClean="0"/>
            <a:t>menandatangi</a:t>
          </a:r>
          <a:r>
            <a:rPr lang="en-US" dirty="0" smtClean="0"/>
            <a:t> FP</a:t>
          </a:r>
          <a:endParaRPr lang="en-US" dirty="0"/>
        </a:p>
      </dgm:t>
    </dgm:pt>
    <dgm:pt modelId="{C1B3BDE0-F6AD-454A-8BFC-B14B48CB67A0}" type="parTrans" cxnId="{3358078B-F6BB-43F8-9EA3-95EFD8FB19DB}">
      <dgm:prSet/>
      <dgm:spPr/>
      <dgm:t>
        <a:bodyPr/>
        <a:lstStyle/>
        <a:p>
          <a:endParaRPr lang="en-US"/>
        </a:p>
      </dgm:t>
    </dgm:pt>
    <dgm:pt modelId="{2C419AAE-D149-4DA7-AEFE-3B62338CC50F}" type="sibTrans" cxnId="{3358078B-F6BB-43F8-9EA3-95EFD8FB19DB}">
      <dgm:prSet/>
      <dgm:spPr/>
      <dgm:t>
        <a:bodyPr/>
        <a:lstStyle/>
        <a:p>
          <a:endParaRPr lang="en-US"/>
        </a:p>
      </dgm:t>
    </dgm:pt>
    <dgm:pt modelId="{82A6EAA2-076B-419B-A63B-9A885044E698}" type="pres">
      <dgm:prSet presAssocID="{437AC188-2D7A-4E90-A95E-868EB7DD955F}" presName="diagram" presStyleCnt="0">
        <dgm:presLayoutVars>
          <dgm:chPref val="1"/>
          <dgm:dir/>
          <dgm:animOne val="branch"/>
          <dgm:animLvl val="lvl"/>
          <dgm:resizeHandles/>
        </dgm:presLayoutVars>
      </dgm:prSet>
      <dgm:spPr/>
      <dgm:t>
        <a:bodyPr/>
        <a:lstStyle/>
        <a:p>
          <a:endParaRPr lang="en-US"/>
        </a:p>
      </dgm:t>
    </dgm:pt>
    <dgm:pt modelId="{34AE1B57-52C3-443E-BCE8-ECBD2027A796}" type="pres">
      <dgm:prSet presAssocID="{5EB5426E-9062-46D1-85FD-420A65CB0C53}" presName="root" presStyleCnt="0"/>
      <dgm:spPr/>
    </dgm:pt>
    <dgm:pt modelId="{2571F50A-2FCB-4FD6-8D4D-74F408B07F2A}" type="pres">
      <dgm:prSet presAssocID="{5EB5426E-9062-46D1-85FD-420A65CB0C53}" presName="rootComposite" presStyleCnt="0"/>
      <dgm:spPr/>
    </dgm:pt>
    <dgm:pt modelId="{B44BC7DA-C1A2-4793-80D6-CD46AAB51F24}" type="pres">
      <dgm:prSet presAssocID="{5EB5426E-9062-46D1-85FD-420A65CB0C53}" presName="rootText" presStyleLbl="node1" presStyleIdx="0" presStyleCnt="1" custScaleX="489786" custScaleY="187876" custLinFactNeighborX="-147" custLinFactNeighborY="-40838"/>
      <dgm:spPr/>
      <dgm:t>
        <a:bodyPr/>
        <a:lstStyle/>
        <a:p>
          <a:endParaRPr lang="en-US"/>
        </a:p>
      </dgm:t>
    </dgm:pt>
    <dgm:pt modelId="{ED55D505-F699-4AC1-83F6-73599722AF54}" type="pres">
      <dgm:prSet presAssocID="{5EB5426E-9062-46D1-85FD-420A65CB0C53}" presName="rootConnector" presStyleLbl="node1" presStyleIdx="0" presStyleCnt="1"/>
      <dgm:spPr/>
      <dgm:t>
        <a:bodyPr/>
        <a:lstStyle/>
        <a:p>
          <a:endParaRPr lang="en-US"/>
        </a:p>
      </dgm:t>
    </dgm:pt>
    <dgm:pt modelId="{245857CA-62DA-4C87-A939-FFD2E963CCEB}" type="pres">
      <dgm:prSet presAssocID="{5EB5426E-9062-46D1-85FD-420A65CB0C53}" presName="childShape" presStyleCnt="0"/>
      <dgm:spPr/>
    </dgm:pt>
    <dgm:pt modelId="{985011C7-A884-484B-A3AF-9A67BE19D6A1}" type="pres">
      <dgm:prSet presAssocID="{B9994FB9-75F2-4937-A739-79BE94F4DDBD}" presName="Name13" presStyleLbl="parChTrans1D2" presStyleIdx="0" presStyleCnt="7"/>
      <dgm:spPr/>
      <dgm:t>
        <a:bodyPr/>
        <a:lstStyle/>
        <a:p>
          <a:endParaRPr lang="en-US"/>
        </a:p>
      </dgm:t>
    </dgm:pt>
    <dgm:pt modelId="{8C720E0D-5455-4ED8-8CEE-480910E9572E}" type="pres">
      <dgm:prSet presAssocID="{ABFBA95A-FA5A-4ADC-8C17-3C627426A4A8}" presName="childText" presStyleLbl="bgAcc1" presStyleIdx="0" presStyleCnt="7" custScaleX="683394">
        <dgm:presLayoutVars>
          <dgm:bulletEnabled val="1"/>
        </dgm:presLayoutVars>
      </dgm:prSet>
      <dgm:spPr/>
      <dgm:t>
        <a:bodyPr/>
        <a:lstStyle/>
        <a:p>
          <a:endParaRPr lang="en-US"/>
        </a:p>
      </dgm:t>
    </dgm:pt>
    <dgm:pt modelId="{B104CA2C-F7D2-49D1-B0BE-33C6BE6E34D7}" type="pres">
      <dgm:prSet presAssocID="{A6BA4069-6390-4F78-96AD-AC07B34C36C5}" presName="Name13" presStyleLbl="parChTrans1D2" presStyleIdx="1" presStyleCnt="7"/>
      <dgm:spPr/>
      <dgm:t>
        <a:bodyPr/>
        <a:lstStyle/>
        <a:p>
          <a:endParaRPr lang="en-US"/>
        </a:p>
      </dgm:t>
    </dgm:pt>
    <dgm:pt modelId="{A5BB0DD2-12BF-4B6D-83E6-516270EE013F}" type="pres">
      <dgm:prSet presAssocID="{765C8C6D-3424-485E-9676-A06AB8943025}" presName="childText" presStyleLbl="bgAcc1" presStyleIdx="1" presStyleCnt="7" custScaleX="683394">
        <dgm:presLayoutVars>
          <dgm:bulletEnabled val="1"/>
        </dgm:presLayoutVars>
      </dgm:prSet>
      <dgm:spPr/>
      <dgm:t>
        <a:bodyPr/>
        <a:lstStyle/>
        <a:p>
          <a:endParaRPr lang="en-US"/>
        </a:p>
      </dgm:t>
    </dgm:pt>
    <dgm:pt modelId="{8B6EB68B-B741-4807-9455-15F0240AA238}" type="pres">
      <dgm:prSet presAssocID="{E22780E9-BB2D-4DC0-810C-DD04B0087936}" presName="Name13" presStyleLbl="parChTrans1D2" presStyleIdx="2" presStyleCnt="7"/>
      <dgm:spPr/>
      <dgm:t>
        <a:bodyPr/>
        <a:lstStyle/>
        <a:p>
          <a:endParaRPr lang="en-US"/>
        </a:p>
      </dgm:t>
    </dgm:pt>
    <dgm:pt modelId="{6CEED121-D217-4BB3-9989-0945768D2009}" type="pres">
      <dgm:prSet presAssocID="{039656BC-7B1F-4DE8-8201-C95E6708876D}" presName="childText" presStyleLbl="bgAcc1" presStyleIdx="2" presStyleCnt="7" custScaleX="685330">
        <dgm:presLayoutVars>
          <dgm:bulletEnabled val="1"/>
        </dgm:presLayoutVars>
      </dgm:prSet>
      <dgm:spPr/>
      <dgm:t>
        <a:bodyPr/>
        <a:lstStyle/>
        <a:p>
          <a:endParaRPr lang="en-US"/>
        </a:p>
      </dgm:t>
    </dgm:pt>
    <dgm:pt modelId="{AA597489-833E-4E23-BD0B-92F4F1DCFD16}" type="pres">
      <dgm:prSet presAssocID="{D7BA5E59-9A1C-4A75-A175-E452AA1C1BA9}" presName="Name13" presStyleLbl="parChTrans1D2" presStyleIdx="3" presStyleCnt="7"/>
      <dgm:spPr/>
      <dgm:t>
        <a:bodyPr/>
        <a:lstStyle/>
        <a:p>
          <a:endParaRPr lang="en-US"/>
        </a:p>
      </dgm:t>
    </dgm:pt>
    <dgm:pt modelId="{F5F6522A-7514-4F0F-AA3A-01B38812D7DB}" type="pres">
      <dgm:prSet presAssocID="{3EC7797B-4B12-4E25-8AA1-220722EE1B0A}" presName="childText" presStyleLbl="bgAcc1" presStyleIdx="3" presStyleCnt="7" custScaleX="684703">
        <dgm:presLayoutVars>
          <dgm:bulletEnabled val="1"/>
        </dgm:presLayoutVars>
      </dgm:prSet>
      <dgm:spPr/>
      <dgm:t>
        <a:bodyPr/>
        <a:lstStyle/>
        <a:p>
          <a:endParaRPr lang="en-US"/>
        </a:p>
      </dgm:t>
    </dgm:pt>
    <dgm:pt modelId="{8EBF4560-206F-4912-AB1B-098B2DF839C7}" type="pres">
      <dgm:prSet presAssocID="{C29C65E1-8A44-46DB-8011-70344C7AE257}" presName="Name13" presStyleLbl="parChTrans1D2" presStyleIdx="4" presStyleCnt="7"/>
      <dgm:spPr/>
      <dgm:t>
        <a:bodyPr/>
        <a:lstStyle/>
        <a:p>
          <a:endParaRPr lang="en-US"/>
        </a:p>
      </dgm:t>
    </dgm:pt>
    <dgm:pt modelId="{BCACFBF5-2B67-49E3-8C05-2770EA513D49}" type="pres">
      <dgm:prSet presAssocID="{70A23F9E-3065-4227-859F-10C3C3C1F953}" presName="childText" presStyleLbl="bgAcc1" presStyleIdx="4" presStyleCnt="7" custScaleX="688399">
        <dgm:presLayoutVars>
          <dgm:bulletEnabled val="1"/>
        </dgm:presLayoutVars>
      </dgm:prSet>
      <dgm:spPr/>
      <dgm:t>
        <a:bodyPr/>
        <a:lstStyle/>
        <a:p>
          <a:endParaRPr lang="en-US"/>
        </a:p>
      </dgm:t>
    </dgm:pt>
    <dgm:pt modelId="{7191A269-84BA-403C-8D97-AC56E7128D37}" type="pres">
      <dgm:prSet presAssocID="{8B68B876-56B2-47D6-927D-49FA6B50DC27}" presName="Name13" presStyleLbl="parChTrans1D2" presStyleIdx="5" presStyleCnt="7"/>
      <dgm:spPr/>
      <dgm:t>
        <a:bodyPr/>
        <a:lstStyle/>
        <a:p>
          <a:endParaRPr lang="en-US"/>
        </a:p>
      </dgm:t>
    </dgm:pt>
    <dgm:pt modelId="{EE9A58FC-B2CD-4E4B-8F38-6A2A375BAE84}" type="pres">
      <dgm:prSet presAssocID="{02294798-F044-4BF9-A259-538BB037E81A}" presName="childText" presStyleLbl="bgAcc1" presStyleIdx="5" presStyleCnt="7" custScaleX="690543">
        <dgm:presLayoutVars>
          <dgm:bulletEnabled val="1"/>
        </dgm:presLayoutVars>
      </dgm:prSet>
      <dgm:spPr/>
      <dgm:t>
        <a:bodyPr/>
        <a:lstStyle/>
        <a:p>
          <a:endParaRPr lang="en-US"/>
        </a:p>
      </dgm:t>
    </dgm:pt>
    <dgm:pt modelId="{E20B2351-2AFC-4FC3-A8A5-C4E7D9270BE3}" type="pres">
      <dgm:prSet presAssocID="{C1B3BDE0-F6AD-454A-8BFC-B14B48CB67A0}" presName="Name13" presStyleLbl="parChTrans1D2" presStyleIdx="6" presStyleCnt="7"/>
      <dgm:spPr/>
      <dgm:t>
        <a:bodyPr/>
        <a:lstStyle/>
        <a:p>
          <a:endParaRPr lang="en-US"/>
        </a:p>
      </dgm:t>
    </dgm:pt>
    <dgm:pt modelId="{39AF699B-FA6C-4820-BAFB-9722A839047E}" type="pres">
      <dgm:prSet presAssocID="{4AD1FCA0-F8E9-4878-989E-BA10C52DB552}" presName="childText" presStyleLbl="bgAcc1" presStyleIdx="6" presStyleCnt="7" custScaleX="694286">
        <dgm:presLayoutVars>
          <dgm:bulletEnabled val="1"/>
        </dgm:presLayoutVars>
      </dgm:prSet>
      <dgm:spPr/>
      <dgm:t>
        <a:bodyPr/>
        <a:lstStyle/>
        <a:p>
          <a:endParaRPr lang="en-US"/>
        </a:p>
      </dgm:t>
    </dgm:pt>
  </dgm:ptLst>
  <dgm:cxnLst>
    <dgm:cxn modelId="{8E4A7A8D-13A7-4002-A966-002EA59CD0DE}" srcId="{5EB5426E-9062-46D1-85FD-420A65CB0C53}" destId="{02294798-F044-4BF9-A259-538BB037E81A}" srcOrd="5" destOrd="0" parTransId="{8B68B876-56B2-47D6-927D-49FA6B50DC27}" sibTransId="{01475761-B661-4FAB-A308-6578E68B43B4}"/>
    <dgm:cxn modelId="{1F8F4CB0-BC6F-4BEC-B79B-E57A0131F097}" type="presOf" srcId="{D7BA5E59-9A1C-4A75-A175-E452AA1C1BA9}" destId="{AA597489-833E-4E23-BD0B-92F4F1DCFD16}" srcOrd="0" destOrd="0" presId="urn:microsoft.com/office/officeart/2005/8/layout/hierarchy3"/>
    <dgm:cxn modelId="{06F52A67-E9C2-4889-B8B5-83AC5E6B4A1C}" type="presOf" srcId="{039656BC-7B1F-4DE8-8201-C95E6708876D}" destId="{6CEED121-D217-4BB3-9989-0945768D2009}" srcOrd="0" destOrd="0" presId="urn:microsoft.com/office/officeart/2005/8/layout/hierarchy3"/>
    <dgm:cxn modelId="{B4372386-389D-4561-875D-E154A706CB6F}" srcId="{5EB5426E-9062-46D1-85FD-420A65CB0C53}" destId="{765C8C6D-3424-485E-9676-A06AB8943025}" srcOrd="1" destOrd="0" parTransId="{A6BA4069-6390-4F78-96AD-AC07B34C36C5}" sibTransId="{B5993639-DCAF-4CF0-95BA-F7246E6F93BA}"/>
    <dgm:cxn modelId="{426D7C87-10BB-4ED4-9B5A-B0905841B161}" type="presOf" srcId="{3EC7797B-4B12-4E25-8AA1-220722EE1B0A}" destId="{F5F6522A-7514-4F0F-AA3A-01B38812D7DB}" srcOrd="0" destOrd="0" presId="urn:microsoft.com/office/officeart/2005/8/layout/hierarchy3"/>
    <dgm:cxn modelId="{21F5E58C-941F-4539-B960-A643B938B4AC}" type="presOf" srcId="{70A23F9E-3065-4227-859F-10C3C3C1F953}" destId="{BCACFBF5-2B67-49E3-8C05-2770EA513D49}" srcOrd="0" destOrd="0" presId="urn:microsoft.com/office/officeart/2005/8/layout/hierarchy3"/>
    <dgm:cxn modelId="{F4303B53-9657-4BA0-9D95-842FE1BE6385}" srcId="{5EB5426E-9062-46D1-85FD-420A65CB0C53}" destId="{70A23F9E-3065-4227-859F-10C3C3C1F953}" srcOrd="4" destOrd="0" parTransId="{C29C65E1-8A44-46DB-8011-70344C7AE257}" sibTransId="{216FC725-DFDD-4873-88D7-99A4E40E3493}"/>
    <dgm:cxn modelId="{7E9018BE-A311-4AA2-B98C-0E2D9FF2EA1F}" type="presOf" srcId="{02294798-F044-4BF9-A259-538BB037E81A}" destId="{EE9A58FC-B2CD-4E4B-8F38-6A2A375BAE84}" srcOrd="0" destOrd="0" presId="urn:microsoft.com/office/officeart/2005/8/layout/hierarchy3"/>
    <dgm:cxn modelId="{883C8D71-7987-47A1-9179-802980952B64}" type="presOf" srcId="{8B68B876-56B2-47D6-927D-49FA6B50DC27}" destId="{7191A269-84BA-403C-8D97-AC56E7128D37}" srcOrd="0" destOrd="0" presId="urn:microsoft.com/office/officeart/2005/8/layout/hierarchy3"/>
    <dgm:cxn modelId="{AB462510-84E5-424A-A094-1303080205B3}" type="presOf" srcId="{E22780E9-BB2D-4DC0-810C-DD04B0087936}" destId="{8B6EB68B-B741-4807-9455-15F0240AA238}" srcOrd="0" destOrd="0" presId="urn:microsoft.com/office/officeart/2005/8/layout/hierarchy3"/>
    <dgm:cxn modelId="{BC5FF984-FD1F-4F74-9603-42D086FDD9C2}" type="presOf" srcId="{ABFBA95A-FA5A-4ADC-8C17-3C627426A4A8}" destId="{8C720E0D-5455-4ED8-8CEE-480910E9572E}" srcOrd="0" destOrd="0" presId="urn:microsoft.com/office/officeart/2005/8/layout/hierarchy3"/>
    <dgm:cxn modelId="{2F0F58FB-2FAA-4D59-AF8F-C7C704428397}" srcId="{5EB5426E-9062-46D1-85FD-420A65CB0C53}" destId="{039656BC-7B1F-4DE8-8201-C95E6708876D}" srcOrd="2" destOrd="0" parTransId="{E22780E9-BB2D-4DC0-810C-DD04B0087936}" sibTransId="{0E5A78C8-3862-4C97-9F60-8127D4092C01}"/>
    <dgm:cxn modelId="{4FB38979-CEE8-4749-BE25-F63F62BBC53F}" type="presOf" srcId="{A6BA4069-6390-4F78-96AD-AC07B34C36C5}" destId="{B104CA2C-F7D2-49D1-B0BE-33C6BE6E34D7}" srcOrd="0" destOrd="0" presId="urn:microsoft.com/office/officeart/2005/8/layout/hierarchy3"/>
    <dgm:cxn modelId="{0EA9D8E6-E102-42E2-A2D1-C56E6534D557}" srcId="{5EB5426E-9062-46D1-85FD-420A65CB0C53}" destId="{ABFBA95A-FA5A-4ADC-8C17-3C627426A4A8}" srcOrd="0" destOrd="0" parTransId="{B9994FB9-75F2-4937-A739-79BE94F4DDBD}" sibTransId="{5D67388E-E96A-46FA-933B-641AA65CF74C}"/>
    <dgm:cxn modelId="{C9431341-7AF1-4100-9238-CE2148A89E91}" type="presOf" srcId="{4AD1FCA0-F8E9-4878-989E-BA10C52DB552}" destId="{39AF699B-FA6C-4820-BAFB-9722A839047E}" srcOrd="0" destOrd="0" presId="urn:microsoft.com/office/officeart/2005/8/layout/hierarchy3"/>
    <dgm:cxn modelId="{636B3CA1-C578-461A-86C1-F39F7F1A6CA4}" srcId="{5EB5426E-9062-46D1-85FD-420A65CB0C53}" destId="{3EC7797B-4B12-4E25-8AA1-220722EE1B0A}" srcOrd="3" destOrd="0" parTransId="{D7BA5E59-9A1C-4A75-A175-E452AA1C1BA9}" sibTransId="{0E616C56-D523-4D8D-BD78-FDD4F61BFD80}"/>
    <dgm:cxn modelId="{EAFDF3CE-C013-4E2C-92C8-4B5E7FDE4ACA}" type="presOf" srcId="{765C8C6D-3424-485E-9676-A06AB8943025}" destId="{A5BB0DD2-12BF-4B6D-83E6-516270EE013F}" srcOrd="0" destOrd="0" presId="urn:microsoft.com/office/officeart/2005/8/layout/hierarchy3"/>
    <dgm:cxn modelId="{F1C30E50-751B-4E15-B9D6-A6151F5FF39D}" type="presOf" srcId="{C1B3BDE0-F6AD-454A-8BFC-B14B48CB67A0}" destId="{E20B2351-2AFC-4FC3-A8A5-C4E7D9270BE3}" srcOrd="0" destOrd="0" presId="urn:microsoft.com/office/officeart/2005/8/layout/hierarchy3"/>
    <dgm:cxn modelId="{2528AEA2-B31B-4D48-88D9-1B09F5D36903}" type="presOf" srcId="{5EB5426E-9062-46D1-85FD-420A65CB0C53}" destId="{ED55D505-F699-4AC1-83F6-73599722AF54}" srcOrd="1" destOrd="0" presId="urn:microsoft.com/office/officeart/2005/8/layout/hierarchy3"/>
    <dgm:cxn modelId="{98E134E3-0C69-4588-B103-0F1B64C591A6}" type="presOf" srcId="{5EB5426E-9062-46D1-85FD-420A65CB0C53}" destId="{B44BC7DA-C1A2-4793-80D6-CD46AAB51F24}" srcOrd="0" destOrd="0" presId="urn:microsoft.com/office/officeart/2005/8/layout/hierarchy3"/>
    <dgm:cxn modelId="{3358078B-F6BB-43F8-9EA3-95EFD8FB19DB}" srcId="{5EB5426E-9062-46D1-85FD-420A65CB0C53}" destId="{4AD1FCA0-F8E9-4878-989E-BA10C52DB552}" srcOrd="6" destOrd="0" parTransId="{C1B3BDE0-F6AD-454A-8BFC-B14B48CB67A0}" sibTransId="{2C419AAE-D149-4DA7-AEFE-3B62338CC50F}"/>
    <dgm:cxn modelId="{EF2481CC-F9E4-40A0-B0F1-2C90F9047BDD}" srcId="{437AC188-2D7A-4E90-A95E-868EB7DD955F}" destId="{5EB5426E-9062-46D1-85FD-420A65CB0C53}" srcOrd="0" destOrd="0" parTransId="{A7AA63F6-CFFB-4031-A786-FC77F0191C2C}" sibTransId="{339F5BC2-D43F-44D3-BF37-4690B295EEEB}"/>
    <dgm:cxn modelId="{D553EAC1-C080-448F-BE8F-2959A88018E6}" type="presOf" srcId="{437AC188-2D7A-4E90-A95E-868EB7DD955F}" destId="{82A6EAA2-076B-419B-A63B-9A885044E698}" srcOrd="0" destOrd="0" presId="urn:microsoft.com/office/officeart/2005/8/layout/hierarchy3"/>
    <dgm:cxn modelId="{DABBA777-C41B-41DB-B850-D227A3DF46CE}" type="presOf" srcId="{B9994FB9-75F2-4937-A739-79BE94F4DDBD}" destId="{985011C7-A884-484B-A3AF-9A67BE19D6A1}" srcOrd="0" destOrd="0" presId="urn:microsoft.com/office/officeart/2005/8/layout/hierarchy3"/>
    <dgm:cxn modelId="{206DC9DA-362F-4D26-B98A-8E8B0AB60040}" type="presOf" srcId="{C29C65E1-8A44-46DB-8011-70344C7AE257}" destId="{8EBF4560-206F-4912-AB1B-098B2DF839C7}" srcOrd="0" destOrd="0" presId="urn:microsoft.com/office/officeart/2005/8/layout/hierarchy3"/>
    <dgm:cxn modelId="{02601539-9CE7-4EC8-9D81-62F9577A82FB}" type="presParOf" srcId="{82A6EAA2-076B-419B-A63B-9A885044E698}" destId="{34AE1B57-52C3-443E-BCE8-ECBD2027A796}" srcOrd="0" destOrd="0" presId="urn:microsoft.com/office/officeart/2005/8/layout/hierarchy3"/>
    <dgm:cxn modelId="{1F56C81F-7FF4-45BA-9526-7CE8C0628768}" type="presParOf" srcId="{34AE1B57-52C3-443E-BCE8-ECBD2027A796}" destId="{2571F50A-2FCB-4FD6-8D4D-74F408B07F2A}" srcOrd="0" destOrd="0" presId="urn:microsoft.com/office/officeart/2005/8/layout/hierarchy3"/>
    <dgm:cxn modelId="{2A313E3E-39F7-4615-9266-560F939C7636}" type="presParOf" srcId="{2571F50A-2FCB-4FD6-8D4D-74F408B07F2A}" destId="{B44BC7DA-C1A2-4793-80D6-CD46AAB51F24}" srcOrd="0" destOrd="0" presId="urn:microsoft.com/office/officeart/2005/8/layout/hierarchy3"/>
    <dgm:cxn modelId="{30002E05-0583-4C22-ABE1-440E40D17C69}" type="presParOf" srcId="{2571F50A-2FCB-4FD6-8D4D-74F408B07F2A}" destId="{ED55D505-F699-4AC1-83F6-73599722AF54}" srcOrd="1" destOrd="0" presId="urn:microsoft.com/office/officeart/2005/8/layout/hierarchy3"/>
    <dgm:cxn modelId="{D44CB110-658C-42F5-A3CD-33AE49DD1602}" type="presParOf" srcId="{34AE1B57-52C3-443E-BCE8-ECBD2027A796}" destId="{245857CA-62DA-4C87-A939-FFD2E963CCEB}" srcOrd="1" destOrd="0" presId="urn:microsoft.com/office/officeart/2005/8/layout/hierarchy3"/>
    <dgm:cxn modelId="{1C0C985A-FF00-434A-B0DF-41091B49A3D3}" type="presParOf" srcId="{245857CA-62DA-4C87-A939-FFD2E963CCEB}" destId="{985011C7-A884-484B-A3AF-9A67BE19D6A1}" srcOrd="0" destOrd="0" presId="urn:microsoft.com/office/officeart/2005/8/layout/hierarchy3"/>
    <dgm:cxn modelId="{6D167C8C-2559-4941-A51E-E49C0A94BCAE}" type="presParOf" srcId="{245857CA-62DA-4C87-A939-FFD2E963CCEB}" destId="{8C720E0D-5455-4ED8-8CEE-480910E9572E}" srcOrd="1" destOrd="0" presId="urn:microsoft.com/office/officeart/2005/8/layout/hierarchy3"/>
    <dgm:cxn modelId="{E1ECB6DC-7BAA-424F-A786-823AB2071248}" type="presParOf" srcId="{245857CA-62DA-4C87-A939-FFD2E963CCEB}" destId="{B104CA2C-F7D2-49D1-B0BE-33C6BE6E34D7}" srcOrd="2" destOrd="0" presId="urn:microsoft.com/office/officeart/2005/8/layout/hierarchy3"/>
    <dgm:cxn modelId="{69DC7E87-7C21-4399-BFED-E9B2795D1042}" type="presParOf" srcId="{245857CA-62DA-4C87-A939-FFD2E963CCEB}" destId="{A5BB0DD2-12BF-4B6D-83E6-516270EE013F}" srcOrd="3" destOrd="0" presId="urn:microsoft.com/office/officeart/2005/8/layout/hierarchy3"/>
    <dgm:cxn modelId="{C02F2FE0-D352-4222-A30E-85389F91AC70}" type="presParOf" srcId="{245857CA-62DA-4C87-A939-FFD2E963CCEB}" destId="{8B6EB68B-B741-4807-9455-15F0240AA238}" srcOrd="4" destOrd="0" presId="urn:microsoft.com/office/officeart/2005/8/layout/hierarchy3"/>
    <dgm:cxn modelId="{1E700BC2-6B25-47A2-9170-2132D156FFC8}" type="presParOf" srcId="{245857CA-62DA-4C87-A939-FFD2E963CCEB}" destId="{6CEED121-D217-4BB3-9989-0945768D2009}" srcOrd="5" destOrd="0" presId="urn:microsoft.com/office/officeart/2005/8/layout/hierarchy3"/>
    <dgm:cxn modelId="{04433CD8-1740-41DF-80B4-C0188D4670C2}" type="presParOf" srcId="{245857CA-62DA-4C87-A939-FFD2E963CCEB}" destId="{AA597489-833E-4E23-BD0B-92F4F1DCFD16}" srcOrd="6" destOrd="0" presId="urn:microsoft.com/office/officeart/2005/8/layout/hierarchy3"/>
    <dgm:cxn modelId="{BE31C935-5917-4B30-B995-BF8E08102750}" type="presParOf" srcId="{245857CA-62DA-4C87-A939-FFD2E963CCEB}" destId="{F5F6522A-7514-4F0F-AA3A-01B38812D7DB}" srcOrd="7" destOrd="0" presId="urn:microsoft.com/office/officeart/2005/8/layout/hierarchy3"/>
    <dgm:cxn modelId="{4289CC99-C0E6-4042-9C51-C1F225BB0565}" type="presParOf" srcId="{245857CA-62DA-4C87-A939-FFD2E963CCEB}" destId="{8EBF4560-206F-4912-AB1B-098B2DF839C7}" srcOrd="8" destOrd="0" presId="urn:microsoft.com/office/officeart/2005/8/layout/hierarchy3"/>
    <dgm:cxn modelId="{CA60A71A-7DB8-4DE5-9954-EE3217066965}" type="presParOf" srcId="{245857CA-62DA-4C87-A939-FFD2E963CCEB}" destId="{BCACFBF5-2B67-49E3-8C05-2770EA513D49}" srcOrd="9" destOrd="0" presId="urn:microsoft.com/office/officeart/2005/8/layout/hierarchy3"/>
    <dgm:cxn modelId="{432F423E-2823-4626-BDE5-0AD4EE29A06E}" type="presParOf" srcId="{245857CA-62DA-4C87-A939-FFD2E963CCEB}" destId="{7191A269-84BA-403C-8D97-AC56E7128D37}" srcOrd="10" destOrd="0" presId="urn:microsoft.com/office/officeart/2005/8/layout/hierarchy3"/>
    <dgm:cxn modelId="{72CC2B3E-4099-4850-9730-03BB5B3BA423}" type="presParOf" srcId="{245857CA-62DA-4C87-A939-FFD2E963CCEB}" destId="{EE9A58FC-B2CD-4E4B-8F38-6A2A375BAE84}" srcOrd="11" destOrd="0" presId="urn:microsoft.com/office/officeart/2005/8/layout/hierarchy3"/>
    <dgm:cxn modelId="{8C5C947D-7707-4FD9-B936-F2DB7B433D79}" type="presParOf" srcId="{245857CA-62DA-4C87-A939-FFD2E963CCEB}" destId="{E20B2351-2AFC-4FC3-A8A5-C4E7D9270BE3}" srcOrd="12" destOrd="0" presId="urn:microsoft.com/office/officeart/2005/8/layout/hierarchy3"/>
    <dgm:cxn modelId="{5FBEDAD8-88E5-4924-86B5-6D02F492D208}" type="presParOf" srcId="{245857CA-62DA-4C87-A939-FFD2E963CCEB}" destId="{39AF699B-FA6C-4820-BAFB-9722A839047E}" srcOrd="1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1E4853C1-CC40-44B6-9DAE-52C4F029EE25}" type="doc">
      <dgm:prSet loTypeId="urn:microsoft.com/office/officeart/2005/8/layout/vList3#25" loCatId="list" qsTypeId="urn:microsoft.com/office/officeart/2005/8/quickstyle/simple1" qsCatId="simple" csTypeId="urn:microsoft.com/office/officeart/2005/8/colors/accent1_2" csCatId="accent1" phldr="1"/>
      <dgm:spPr/>
    </dgm:pt>
    <dgm:pt modelId="{BCC26B3F-8560-4490-8EB2-ED3423143263}">
      <dgm:prSet/>
      <dgm:spPr>
        <a:solidFill>
          <a:srgbClr val="00B050"/>
        </a:solidFill>
      </dgm:spPr>
      <dgm:t>
        <a:bodyPr/>
        <a:lstStyle/>
        <a:p>
          <a:r>
            <a:rPr lang="en-US" dirty="0" smtClean="0">
              <a:solidFill>
                <a:schemeClr val="tx1"/>
              </a:solidFill>
            </a:rPr>
            <a:t>PIB </a:t>
          </a:r>
          <a:r>
            <a:rPr lang="en-US" dirty="0" err="1" smtClean="0">
              <a:solidFill>
                <a:schemeClr val="tx1"/>
              </a:solidFill>
            </a:rPr>
            <a:t>dan</a:t>
          </a:r>
          <a:r>
            <a:rPr lang="en-US" dirty="0" smtClean="0">
              <a:solidFill>
                <a:schemeClr val="tx1"/>
              </a:solidFill>
            </a:rPr>
            <a:t> SSP </a:t>
          </a:r>
          <a:r>
            <a:rPr lang="en-US" dirty="0" err="1" smtClean="0">
              <a:solidFill>
                <a:schemeClr val="tx1"/>
              </a:solidFill>
            </a:rPr>
            <a:t>untuk</a:t>
          </a:r>
          <a:r>
            <a:rPr lang="en-US" dirty="0" smtClean="0">
              <a:solidFill>
                <a:schemeClr val="tx1"/>
              </a:solidFill>
            </a:rPr>
            <a:t> </a:t>
          </a:r>
          <a:r>
            <a:rPr lang="en-US" dirty="0" err="1" smtClean="0">
              <a:solidFill>
                <a:schemeClr val="tx1"/>
              </a:solidFill>
            </a:rPr>
            <a:t>impor</a:t>
          </a:r>
          <a:r>
            <a:rPr lang="en-US" dirty="0" smtClean="0">
              <a:solidFill>
                <a:schemeClr val="tx1"/>
              </a:solidFill>
            </a:rPr>
            <a:t> BKP</a:t>
          </a:r>
          <a:endParaRPr lang="en-US" dirty="0">
            <a:solidFill>
              <a:schemeClr val="tx1"/>
            </a:solidFill>
          </a:endParaRPr>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en-US" dirty="0" smtClean="0">
              <a:solidFill>
                <a:schemeClr val="tx1"/>
              </a:solidFill>
            </a:rPr>
            <a:t>PEB yang </a:t>
          </a:r>
          <a:r>
            <a:rPr lang="en-US" dirty="0" err="1" smtClean="0">
              <a:solidFill>
                <a:schemeClr val="tx1"/>
              </a:solidFill>
            </a:rPr>
            <a:t>telah</a:t>
          </a:r>
          <a:r>
            <a:rPr lang="en-US" dirty="0" smtClean="0">
              <a:solidFill>
                <a:schemeClr val="tx1"/>
              </a:solidFill>
            </a:rPr>
            <a:t> </a:t>
          </a:r>
          <a:r>
            <a:rPr lang="en-US" dirty="0" err="1" smtClean="0">
              <a:solidFill>
                <a:schemeClr val="tx1"/>
              </a:solidFill>
            </a:rPr>
            <a:t>difiat</a:t>
          </a:r>
          <a:r>
            <a:rPr lang="en-US" dirty="0" smtClean="0">
              <a:solidFill>
                <a:schemeClr val="tx1"/>
              </a:solidFill>
            </a:rPr>
            <a:t> </a:t>
          </a:r>
          <a:r>
            <a:rPr lang="en-US" dirty="0" err="1" smtClean="0">
              <a:solidFill>
                <a:schemeClr val="tx1"/>
              </a:solidFill>
            </a:rPr>
            <a:t>muat</a:t>
          </a:r>
          <a:r>
            <a:rPr lang="en-US" dirty="0" smtClean="0">
              <a:solidFill>
                <a:schemeClr val="tx1"/>
              </a:solidFill>
            </a:rPr>
            <a:t> DJBC </a:t>
          </a:r>
          <a:r>
            <a:rPr lang="en-US" dirty="0" err="1" smtClean="0">
              <a:solidFill>
                <a:schemeClr val="tx1"/>
              </a:solidFill>
            </a:rPr>
            <a:t>dilampiri</a:t>
          </a:r>
          <a:r>
            <a:rPr lang="en-US" dirty="0" smtClean="0">
              <a:solidFill>
                <a:schemeClr val="tx1"/>
              </a:solidFill>
            </a:rPr>
            <a:t> invoice</a:t>
          </a:r>
          <a:endParaRPr lang="en-US"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pPr marL="0" indent="0" algn="just"/>
          <a:r>
            <a:rPr lang="en-US" dirty="0" smtClean="0">
              <a:solidFill>
                <a:schemeClr val="tx1"/>
              </a:solidFill>
            </a:rPr>
            <a:t>S</a:t>
          </a:r>
          <a:r>
            <a:rPr lang="id-ID" dirty="0" smtClean="0">
              <a:solidFill>
                <a:schemeClr val="tx1"/>
              </a:solidFill>
            </a:rPr>
            <a:t>urat Perintah Penyerahan Barang (S</a:t>
          </a:r>
          <a:r>
            <a:rPr lang="en-US" dirty="0" smtClean="0">
              <a:solidFill>
                <a:schemeClr val="tx1"/>
              </a:solidFill>
            </a:rPr>
            <a:t>PPB</a:t>
          </a:r>
          <a:r>
            <a:rPr lang="id-ID" dirty="0" smtClean="0">
              <a:solidFill>
                <a:schemeClr val="tx1"/>
              </a:solidFill>
            </a:rPr>
            <a:t>)</a:t>
          </a:r>
          <a:r>
            <a:rPr lang="en-US" dirty="0" smtClean="0">
              <a:solidFill>
                <a:schemeClr val="tx1"/>
              </a:solidFill>
            </a:rPr>
            <a:t> yang </a:t>
          </a:r>
          <a:r>
            <a:rPr lang="en-US" dirty="0" err="1" smtClean="0">
              <a:solidFill>
                <a:schemeClr val="tx1"/>
              </a:solidFill>
            </a:rPr>
            <a:t>dibuat</a:t>
          </a:r>
          <a:r>
            <a:rPr lang="en-US" dirty="0" smtClean="0">
              <a:solidFill>
                <a:schemeClr val="tx1"/>
              </a:solidFill>
            </a:rPr>
            <a:t>/</a:t>
          </a:r>
          <a:r>
            <a:rPr lang="en-US" dirty="0" err="1" smtClean="0">
              <a:solidFill>
                <a:schemeClr val="tx1"/>
              </a:solidFill>
            </a:rPr>
            <a:t>dikeluarkan</a:t>
          </a:r>
          <a:r>
            <a:rPr lang="en-US" dirty="0" smtClean="0">
              <a:solidFill>
                <a:schemeClr val="tx1"/>
              </a:solidFill>
            </a:rPr>
            <a:t> BULOG/DOLOG </a:t>
          </a:r>
          <a:r>
            <a:rPr lang="en-US" dirty="0" err="1" smtClean="0">
              <a:solidFill>
                <a:schemeClr val="tx1"/>
              </a:solidFill>
            </a:rPr>
            <a:t>utk</a:t>
          </a:r>
          <a:r>
            <a:rPr lang="en-US" dirty="0" smtClean="0">
              <a:solidFill>
                <a:schemeClr val="tx1"/>
              </a:solidFill>
            </a:rPr>
            <a:t> </a:t>
          </a:r>
          <a:r>
            <a:rPr lang="en-US" dirty="0" err="1" smtClean="0">
              <a:solidFill>
                <a:schemeClr val="tx1"/>
              </a:solidFill>
            </a:rPr>
            <a:t>penyaluran</a:t>
          </a:r>
          <a:r>
            <a:rPr lang="en-US" dirty="0" smtClean="0">
              <a:solidFill>
                <a:schemeClr val="tx1"/>
              </a:solidFill>
            </a:rPr>
            <a:t> </a:t>
          </a:r>
          <a:r>
            <a:rPr lang="en-US" dirty="0" err="1" smtClean="0">
              <a:solidFill>
                <a:schemeClr val="tx1"/>
              </a:solidFill>
            </a:rPr>
            <a:t>tepung</a:t>
          </a:r>
          <a:r>
            <a:rPr lang="en-US" dirty="0" smtClean="0">
              <a:solidFill>
                <a:schemeClr val="tx1"/>
              </a:solidFill>
            </a:rPr>
            <a:t> </a:t>
          </a:r>
          <a:r>
            <a:rPr lang="en-US" dirty="0" err="1" smtClean="0">
              <a:solidFill>
                <a:schemeClr val="tx1"/>
              </a:solidFill>
            </a:rPr>
            <a:t>terigu</a:t>
          </a:r>
          <a:endParaRPr lang="en-US" dirty="0">
            <a:solidFill>
              <a:schemeClr val="tx1"/>
            </a:solidFill>
          </a:endParaRPr>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dgm:spPr>
        <a:solidFill>
          <a:srgbClr val="92D050"/>
        </a:solidFill>
      </dgm:spPr>
      <dgm:t>
        <a:bodyPr/>
        <a:lstStyle/>
        <a:p>
          <a:pPr algn="just"/>
          <a:r>
            <a:rPr lang="en-US" dirty="0" smtClean="0">
              <a:solidFill>
                <a:schemeClr val="tx1"/>
              </a:solidFill>
            </a:rPr>
            <a:t>P</a:t>
          </a:r>
          <a:r>
            <a:rPr lang="id-ID" dirty="0" smtClean="0">
              <a:solidFill>
                <a:schemeClr val="tx1"/>
              </a:solidFill>
            </a:rPr>
            <a:t>aktur </a:t>
          </a:r>
          <a:r>
            <a:rPr lang="en-US" dirty="0" smtClean="0">
              <a:solidFill>
                <a:schemeClr val="tx1"/>
              </a:solidFill>
            </a:rPr>
            <a:t>N</a:t>
          </a:r>
          <a:r>
            <a:rPr lang="id-ID" dirty="0" smtClean="0">
              <a:solidFill>
                <a:schemeClr val="tx1"/>
              </a:solidFill>
            </a:rPr>
            <a:t>ota </a:t>
          </a:r>
          <a:r>
            <a:rPr lang="en-US" dirty="0" smtClean="0">
              <a:solidFill>
                <a:schemeClr val="tx1"/>
              </a:solidFill>
            </a:rPr>
            <a:t>B</a:t>
          </a:r>
          <a:r>
            <a:rPr lang="id-ID" dirty="0" smtClean="0">
              <a:solidFill>
                <a:schemeClr val="tx1"/>
              </a:solidFill>
            </a:rPr>
            <a:t>on </a:t>
          </a:r>
          <a:r>
            <a:rPr lang="en-US" dirty="0" smtClean="0">
              <a:solidFill>
                <a:schemeClr val="tx1"/>
              </a:solidFill>
            </a:rPr>
            <a:t>P</a:t>
          </a:r>
          <a:r>
            <a:rPr lang="id-ID" dirty="0" smtClean="0">
              <a:solidFill>
                <a:schemeClr val="tx1"/>
              </a:solidFill>
            </a:rPr>
            <a:t>enyerahan (PNBP)</a:t>
          </a:r>
          <a:r>
            <a:rPr lang="en-US" dirty="0" smtClean="0">
              <a:solidFill>
                <a:schemeClr val="tx1"/>
              </a:solidFill>
            </a:rPr>
            <a:t> yang </a:t>
          </a:r>
          <a:r>
            <a:rPr lang="en-US" dirty="0" err="1" smtClean="0">
              <a:solidFill>
                <a:schemeClr val="tx1"/>
              </a:solidFill>
            </a:rPr>
            <a:t>dibuat</a:t>
          </a:r>
          <a:r>
            <a:rPr lang="en-US" dirty="0" smtClean="0">
              <a:solidFill>
                <a:schemeClr val="tx1"/>
              </a:solidFill>
            </a:rPr>
            <a:t>/</a:t>
          </a:r>
          <a:r>
            <a:rPr lang="en-US" dirty="0" err="1" smtClean="0">
              <a:solidFill>
                <a:schemeClr val="tx1"/>
              </a:solidFill>
            </a:rPr>
            <a:t>dikeluarkan</a:t>
          </a:r>
          <a:r>
            <a:rPr lang="en-US" dirty="0" smtClean="0">
              <a:solidFill>
                <a:schemeClr val="tx1"/>
              </a:solidFill>
            </a:rPr>
            <a:t> </a:t>
          </a:r>
          <a:r>
            <a:rPr lang="en-US" dirty="0" err="1" smtClean="0">
              <a:solidFill>
                <a:schemeClr val="tx1"/>
              </a:solidFill>
            </a:rPr>
            <a:t>oleh</a:t>
          </a:r>
          <a:r>
            <a:rPr lang="en-US" dirty="0" smtClean="0">
              <a:solidFill>
                <a:schemeClr val="tx1"/>
              </a:solidFill>
            </a:rPr>
            <a:t> PERTAMINA </a:t>
          </a:r>
          <a:r>
            <a:rPr lang="en-US" dirty="0" err="1" smtClean="0">
              <a:solidFill>
                <a:schemeClr val="tx1"/>
              </a:solidFill>
            </a:rPr>
            <a:t>untuk</a:t>
          </a:r>
          <a:r>
            <a:rPr lang="en-US" dirty="0" smtClean="0">
              <a:solidFill>
                <a:schemeClr val="tx1"/>
              </a:solidFill>
            </a:rPr>
            <a:t> </a:t>
          </a:r>
          <a:r>
            <a:rPr lang="en-US" dirty="0" err="1" smtClean="0">
              <a:solidFill>
                <a:schemeClr val="tx1"/>
              </a:solidFill>
            </a:rPr>
            <a:t>peny</a:t>
          </a:r>
          <a:r>
            <a:rPr lang="en-US" dirty="0" smtClean="0">
              <a:solidFill>
                <a:schemeClr val="tx1"/>
              </a:solidFill>
            </a:rPr>
            <a:t>. BBM </a:t>
          </a:r>
          <a:r>
            <a:rPr lang="en-US" dirty="0" err="1" smtClean="0">
              <a:solidFill>
                <a:schemeClr val="tx1"/>
              </a:solidFill>
            </a:rPr>
            <a:t>dan</a:t>
          </a:r>
          <a:r>
            <a:rPr lang="en-US" dirty="0" smtClean="0">
              <a:solidFill>
                <a:schemeClr val="tx1"/>
              </a:solidFill>
            </a:rPr>
            <a:t>/</a:t>
          </a:r>
          <a:r>
            <a:rPr lang="en-US" dirty="0" err="1" smtClean="0">
              <a:solidFill>
                <a:schemeClr val="tx1"/>
              </a:solidFill>
            </a:rPr>
            <a:t>atau</a:t>
          </a:r>
          <a:r>
            <a:rPr lang="en-US" dirty="0" smtClean="0">
              <a:solidFill>
                <a:schemeClr val="tx1"/>
              </a:solidFill>
            </a:rPr>
            <a:t> </a:t>
          </a:r>
          <a:r>
            <a:rPr lang="en-US" dirty="0" err="1" smtClean="0">
              <a:solidFill>
                <a:schemeClr val="tx1"/>
              </a:solidFill>
            </a:rPr>
            <a:t>bukan</a:t>
          </a:r>
          <a:r>
            <a:rPr lang="en-US" dirty="0" smtClean="0">
              <a:solidFill>
                <a:schemeClr val="tx1"/>
              </a:solidFill>
            </a:rPr>
            <a:t> BBM</a:t>
          </a:r>
          <a:endParaRPr lang="en-US" dirty="0">
            <a:solidFill>
              <a:schemeClr val="tx1"/>
            </a:solidFill>
          </a:endParaRPr>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1EE6749D-7B34-473D-BAB9-E1EB16AC50BA}">
      <dgm:prSet/>
      <dgm:spPr>
        <a:solidFill>
          <a:srgbClr val="FF3399"/>
        </a:solidFill>
      </dgm:spPr>
      <dgm:t>
        <a:bodyPr/>
        <a:lstStyle/>
        <a:p>
          <a:r>
            <a:rPr lang="en-US" dirty="0" err="1" smtClean="0">
              <a:solidFill>
                <a:schemeClr val="tx1"/>
              </a:solidFill>
            </a:rPr>
            <a:t>Tanda</a:t>
          </a:r>
          <a:r>
            <a:rPr lang="en-US" dirty="0" smtClean="0">
              <a:solidFill>
                <a:schemeClr val="tx1"/>
              </a:solidFill>
            </a:rPr>
            <a:t> </a:t>
          </a:r>
          <a:r>
            <a:rPr lang="en-US" dirty="0" err="1" smtClean="0">
              <a:solidFill>
                <a:schemeClr val="tx1"/>
              </a:solidFill>
            </a:rPr>
            <a:t>pembayaran</a:t>
          </a:r>
          <a:r>
            <a:rPr lang="en-US" dirty="0" smtClean="0">
              <a:solidFill>
                <a:schemeClr val="tx1"/>
              </a:solidFill>
            </a:rPr>
            <a:t>/</a:t>
          </a:r>
          <a:r>
            <a:rPr lang="en-US" dirty="0" err="1" smtClean="0">
              <a:solidFill>
                <a:schemeClr val="tx1"/>
              </a:solidFill>
            </a:rPr>
            <a:t>kuitansi</a:t>
          </a:r>
          <a:r>
            <a:rPr lang="en-US" dirty="0" smtClean="0">
              <a:solidFill>
                <a:schemeClr val="tx1"/>
              </a:solidFill>
            </a:rPr>
            <a:t> </a:t>
          </a:r>
          <a:r>
            <a:rPr lang="en-US" dirty="0" err="1" smtClean="0">
              <a:solidFill>
                <a:schemeClr val="tx1"/>
              </a:solidFill>
            </a:rPr>
            <a:t>atas</a:t>
          </a:r>
          <a:r>
            <a:rPr lang="en-US" dirty="0" smtClean="0">
              <a:solidFill>
                <a:schemeClr val="tx1"/>
              </a:solidFill>
            </a:rPr>
            <a:t> </a:t>
          </a:r>
          <a:r>
            <a:rPr lang="en-US" dirty="0" err="1" smtClean="0">
              <a:solidFill>
                <a:schemeClr val="tx1"/>
              </a:solidFill>
            </a:rPr>
            <a:t>penyerahan</a:t>
          </a:r>
          <a:r>
            <a:rPr lang="en-US" dirty="0" smtClean="0">
              <a:solidFill>
                <a:schemeClr val="tx1"/>
              </a:solidFill>
            </a:rPr>
            <a:t> </a:t>
          </a:r>
          <a:r>
            <a:rPr lang="en-US" dirty="0" err="1" smtClean="0">
              <a:solidFill>
                <a:schemeClr val="tx1"/>
              </a:solidFill>
            </a:rPr>
            <a:t>jasa</a:t>
          </a:r>
          <a:r>
            <a:rPr lang="en-US" dirty="0" smtClean="0">
              <a:solidFill>
                <a:schemeClr val="tx1"/>
              </a:solidFill>
            </a:rPr>
            <a:t> </a:t>
          </a:r>
          <a:r>
            <a:rPr lang="en-US" dirty="0" err="1" smtClean="0">
              <a:solidFill>
                <a:schemeClr val="tx1"/>
              </a:solidFill>
            </a:rPr>
            <a:t>telkom</a:t>
          </a:r>
          <a:r>
            <a:rPr lang="en-US" dirty="0" smtClean="0">
              <a:solidFill>
                <a:schemeClr val="tx1"/>
              </a:solidFill>
            </a:rPr>
            <a:t>;</a:t>
          </a:r>
          <a:endParaRPr lang="en-US" dirty="0">
            <a:solidFill>
              <a:schemeClr val="tx1"/>
            </a:solidFill>
          </a:endParaRPr>
        </a:p>
      </dgm:t>
    </dgm:pt>
    <dgm:pt modelId="{B9891FAC-11D3-4E8D-8590-80B207F410EF}" type="parTrans" cxnId="{619517D3-BE0E-4564-9A49-9BB63A0A5A3D}">
      <dgm:prSet/>
      <dgm:spPr/>
      <dgm:t>
        <a:bodyPr/>
        <a:lstStyle/>
        <a:p>
          <a:endParaRPr lang="en-US"/>
        </a:p>
      </dgm:t>
    </dgm:pt>
    <dgm:pt modelId="{AB6C0B51-52C2-4276-8E67-EBE7D689D1E4}" type="sibTrans" cxnId="{619517D3-BE0E-4564-9A49-9BB63A0A5A3D}">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5"/>
      <dgm:spPr/>
    </dgm:pt>
    <dgm:pt modelId="{7816FAF3-FBD8-447C-9FE3-DDB2B321B1A7}" type="pres">
      <dgm:prSet presAssocID="{BCC26B3F-8560-4490-8EB2-ED3423143263}" presName="txShp" presStyleLbl="node1" presStyleIdx="0" presStyleCnt="5">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5"/>
      <dgm:spPr/>
    </dgm:pt>
    <dgm:pt modelId="{87BCE11E-61C9-44AE-8921-9D019B82701D}" type="pres">
      <dgm:prSet presAssocID="{BEF3E857-6387-4ACF-BA4B-9E31354D49AA}" presName="txShp" presStyleLbl="node1" presStyleIdx="1" presStyleCnt="5">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5" custLinFactNeighborX="1627" custLinFactNeighborY="2131"/>
      <dgm:spPr/>
    </dgm:pt>
    <dgm:pt modelId="{4FBD056A-F070-4D75-BB18-E4251F040567}" type="pres">
      <dgm:prSet presAssocID="{001CB9ED-9320-4154-A74D-0709875F6E02}" presName="txShp" presStyleLbl="node1" presStyleIdx="2" presStyleCnt="5" custScaleX="104796" custScaleY="151718">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3" presStyleCnt="5"/>
      <dgm:spPr/>
    </dgm:pt>
    <dgm:pt modelId="{F044A7CD-7443-4F26-9EA9-E68ECADF87BD}" type="pres">
      <dgm:prSet presAssocID="{3F8F5944-E3D0-4334-8453-BD3166A5FA8F}" presName="txShp" presStyleLbl="node1" presStyleIdx="3" presStyleCnt="5" custScaleY="148115">
        <dgm:presLayoutVars>
          <dgm:bulletEnabled val="1"/>
        </dgm:presLayoutVars>
      </dgm:prSet>
      <dgm:spPr/>
      <dgm:t>
        <a:bodyPr/>
        <a:lstStyle/>
        <a:p>
          <a:endParaRPr lang="en-US"/>
        </a:p>
      </dgm:t>
    </dgm:pt>
    <dgm:pt modelId="{3A11029F-6484-4CFE-8341-DB03B9A557A8}" type="pres">
      <dgm:prSet presAssocID="{94EB47F2-DF12-46AA-9222-F56B51FE2AD4}" presName="spacing" presStyleCnt="0"/>
      <dgm:spPr/>
    </dgm:pt>
    <dgm:pt modelId="{AB3C9883-E47D-4274-9FD2-148887EBE80A}" type="pres">
      <dgm:prSet presAssocID="{1EE6749D-7B34-473D-BAB9-E1EB16AC50BA}" presName="composite" presStyleCnt="0"/>
      <dgm:spPr/>
    </dgm:pt>
    <dgm:pt modelId="{9629A851-87C4-46CA-9CDE-A87DEDADD93B}" type="pres">
      <dgm:prSet presAssocID="{1EE6749D-7B34-473D-BAB9-E1EB16AC50BA}" presName="imgShp" presStyleLbl="fgImgPlace1" presStyleIdx="4" presStyleCnt="5"/>
      <dgm:spPr/>
    </dgm:pt>
    <dgm:pt modelId="{839B8806-B366-47E0-B48F-8AF8949FF9FC}" type="pres">
      <dgm:prSet presAssocID="{1EE6749D-7B34-473D-BAB9-E1EB16AC50BA}" presName="txShp" presStyleLbl="node1" presStyleIdx="4" presStyleCnt="5" custLinFactNeighborX="72" custLinFactNeighborY="8851">
        <dgm:presLayoutVars>
          <dgm:bulletEnabled val="1"/>
        </dgm:presLayoutVars>
      </dgm:prSet>
      <dgm:spPr/>
      <dgm:t>
        <a:bodyPr/>
        <a:lstStyle/>
        <a:p>
          <a:endParaRPr lang="en-US"/>
        </a:p>
      </dgm:t>
    </dgm:pt>
  </dgm:ptLst>
  <dgm:cxnLst>
    <dgm:cxn modelId="{8EB42898-EDA0-42BA-A21A-E31A8111C993}" type="presOf" srcId="{1EE6749D-7B34-473D-BAB9-E1EB16AC50BA}" destId="{839B8806-B366-47E0-B48F-8AF8949FF9FC}" srcOrd="0" destOrd="0" presId="urn:microsoft.com/office/officeart/2005/8/layout/vList3#25"/>
    <dgm:cxn modelId="{C9B855B7-1FA2-43DB-B4A1-4DA0C849069B}" type="presOf" srcId="{3F8F5944-E3D0-4334-8453-BD3166A5FA8F}" destId="{F044A7CD-7443-4F26-9EA9-E68ECADF87BD}" srcOrd="0" destOrd="0" presId="urn:microsoft.com/office/officeart/2005/8/layout/vList3#25"/>
    <dgm:cxn modelId="{7192FDE4-7B4A-4377-8692-9E9F442881EA}" srcId="{1E4853C1-CC40-44B6-9DAE-52C4F029EE25}" destId="{BEF3E857-6387-4ACF-BA4B-9E31354D49AA}" srcOrd="1" destOrd="0" parTransId="{9B41BAD2-C220-4363-B1ED-1E6698AA3EFB}" sibTransId="{0F80BF7D-517A-48E0-9082-53CA31B9A3CF}"/>
    <dgm:cxn modelId="{64F31081-0575-406E-9BF7-249681448DAD}" type="presOf" srcId="{BEF3E857-6387-4ACF-BA4B-9E31354D49AA}" destId="{87BCE11E-61C9-44AE-8921-9D019B82701D}" srcOrd="0" destOrd="0" presId="urn:microsoft.com/office/officeart/2005/8/layout/vList3#25"/>
    <dgm:cxn modelId="{82020170-E5CE-42A5-9813-83F097E2ED02}" type="presOf" srcId="{1E4853C1-CC40-44B6-9DAE-52C4F029EE25}" destId="{5781F1A7-435A-4C32-9DF8-399AE0A0B491}" srcOrd="0" destOrd="0" presId="urn:microsoft.com/office/officeart/2005/8/layout/vList3#25"/>
    <dgm:cxn modelId="{F7ADB3CC-1D59-4067-994A-AD36CA455D70}" type="presOf" srcId="{BCC26B3F-8560-4490-8EB2-ED3423143263}" destId="{7816FAF3-FBD8-447C-9FE3-DDB2B321B1A7}" srcOrd="0" destOrd="0" presId="urn:microsoft.com/office/officeart/2005/8/layout/vList3#25"/>
    <dgm:cxn modelId="{619517D3-BE0E-4564-9A49-9BB63A0A5A3D}" srcId="{1E4853C1-CC40-44B6-9DAE-52C4F029EE25}" destId="{1EE6749D-7B34-473D-BAB9-E1EB16AC50BA}" srcOrd="4" destOrd="0" parTransId="{B9891FAC-11D3-4E8D-8590-80B207F410EF}" sibTransId="{AB6C0B51-52C2-4276-8E67-EBE7D689D1E4}"/>
    <dgm:cxn modelId="{671816C7-7833-4B2E-9428-7B1A5F0BEA13}" type="presOf" srcId="{001CB9ED-9320-4154-A74D-0709875F6E02}" destId="{4FBD056A-F070-4D75-BB18-E4251F040567}" srcOrd="0" destOrd="0" presId="urn:microsoft.com/office/officeart/2005/8/layout/vList3#25"/>
    <dgm:cxn modelId="{99549996-6D16-4336-961F-C99E5DF17899}" srcId="{1E4853C1-CC40-44B6-9DAE-52C4F029EE25}" destId="{BCC26B3F-8560-4490-8EB2-ED3423143263}" srcOrd="0" destOrd="0" parTransId="{F415086A-345D-479B-A737-51CC6EAA5C5E}" sibTransId="{18C7E42C-9B70-4A68-81FD-5D5AAAEDBBA0}"/>
    <dgm:cxn modelId="{411CBAAD-9EF8-4F46-A2F9-D0DA0F6EA47A}" srcId="{1E4853C1-CC40-44B6-9DAE-52C4F029EE25}" destId="{3F8F5944-E3D0-4334-8453-BD3166A5FA8F}" srcOrd="3" destOrd="0" parTransId="{F7EE8214-5C1F-4F7D-B9CC-090A4782DF22}" sibTransId="{94EB47F2-DF12-46AA-9222-F56B51FE2AD4}"/>
    <dgm:cxn modelId="{A020C1F5-FE68-473B-BBD1-672B76AA5FDB}" srcId="{1E4853C1-CC40-44B6-9DAE-52C4F029EE25}" destId="{001CB9ED-9320-4154-A74D-0709875F6E02}" srcOrd="2" destOrd="0" parTransId="{D47FF9C8-F93B-4E95-8523-B23F876BD6E5}" sibTransId="{4687B964-1BF7-4800-B286-38B14266419D}"/>
    <dgm:cxn modelId="{84CA1FDC-2A5A-4EAF-944B-D39F2CE08A3F}" type="presParOf" srcId="{5781F1A7-435A-4C32-9DF8-399AE0A0B491}" destId="{A78A02A6-A863-4D4F-8658-BEB9C92E5919}" srcOrd="0" destOrd="0" presId="urn:microsoft.com/office/officeart/2005/8/layout/vList3#25"/>
    <dgm:cxn modelId="{CC94C606-055A-49ED-B00B-CD93DFFF2634}" type="presParOf" srcId="{A78A02A6-A863-4D4F-8658-BEB9C92E5919}" destId="{B98EBF29-1FB9-445E-A3DF-1640B80CFD03}" srcOrd="0" destOrd="0" presId="urn:microsoft.com/office/officeart/2005/8/layout/vList3#25"/>
    <dgm:cxn modelId="{EA18961E-9F48-4A20-AF9D-FD0ABF7B9840}" type="presParOf" srcId="{A78A02A6-A863-4D4F-8658-BEB9C92E5919}" destId="{7816FAF3-FBD8-447C-9FE3-DDB2B321B1A7}" srcOrd="1" destOrd="0" presId="urn:microsoft.com/office/officeart/2005/8/layout/vList3#25"/>
    <dgm:cxn modelId="{6F693E4A-E044-4492-97F2-F4CC85BEF673}" type="presParOf" srcId="{5781F1A7-435A-4C32-9DF8-399AE0A0B491}" destId="{A30BBF61-8E1E-4837-A479-0C069D98D0B8}" srcOrd="1" destOrd="0" presId="urn:microsoft.com/office/officeart/2005/8/layout/vList3#25"/>
    <dgm:cxn modelId="{6EA5F168-AF7E-4965-9E96-AA876092A120}" type="presParOf" srcId="{5781F1A7-435A-4C32-9DF8-399AE0A0B491}" destId="{CF7C2080-A003-4865-91B6-1948AD966BA0}" srcOrd="2" destOrd="0" presId="urn:microsoft.com/office/officeart/2005/8/layout/vList3#25"/>
    <dgm:cxn modelId="{5F5F15DD-3E31-4AF6-9EB7-6C964849824C}" type="presParOf" srcId="{CF7C2080-A003-4865-91B6-1948AD966BA0}" destId="{11DFCB4A-2A45-4EE3-BA2E-553FC13EA2B2}" srcOrd="0" destOrd="0" presId="urn:microsoft.com/office/officeart/2005/8/layout/vList3#25"/>
    <dgm:cxn modelId="{6868E820-C5D1-4732-8458-F67BA0A45D10}" type="presParOf" srcId="{CF7C2080-A003-4865-91B6-1948AD966BA0}" destId="{87BCE11E-61C9-44AE-8921-9D019B82701D}" srcOrd="1" destOrd="0" presId="urn:microsoft.com/office/officeart/2005/8/layout/vList3#25"/>
    <dgm:cxn modelId="{0FBC5228-2E3F-4A3D-8301-46F22626AD47}" type="presParOf" srcId="{5781F1A7-435A-4C32-9DF8-399AE0A0B491}" destId="{E23C42E6-DB30-4010-AAC7-B0875AB36763}" srcOrd="3" destOrd="0" presId="urn:microsoft.com/office/officeart/2005/8/layout/vList3#25"/>
    <dgm:cxn modelId="{564340C9-1FF6-4A8E-B354-1446D7DDDBE0}" type="presParOf" srcId="{5781F1A7-435A-4C32-9DF8-399AE0A0B491}" destId="{F0EEDE32-BAAF-48E9-9D64-185E4E388F01}" srcOrd="4" destOrd="0" presId="urn:microsoft.com/office/officeart/2005/8/layout/vList3#25"/>
    <dgm:cxn modelId="{8305EBE5-87C9-4712-BE84-B8FC1B8D0CF1}" type="presParOf" srcId="{F0EEDE32-BAAF-48E9-9D64-185E4E388F01}" destId="{6FF5465D-EC8E-4926-AC09-A822CF83462E}" srcOrd="0" destOrd="0" presId="urn:microsoft.com/office/officeart/2005/8/layout/vList3#25"/>
    <dgm:cxn modelId="{B5D107F4-F7FC-4C77-9B91-48F165E43563}" type="presParOf" srcId="{F0EEDE32-BAAF-48E9-9D64-185E4E388F01}" destId="{4FBD056A-F070-4D75-BB18-E4251F040567}" srcOrd="1" destOrd="0" presId="urn:microsoft.com/office/officeart/2005/8/layout/vList3#25"/>
    <dgm:cxn modelId="{4791EC29-6DB4-4110-B195-CCF0AAF7F4B8}" type="presParOf" srcId="{5781F1A7-435A-4C32-9DF8-399AE0A0B491}" destId="{B7AD0703-D693-4675-8CDE-ED3C5858E632}" srcOrd="5" destOrd="0" presId="urn:microsoft.com/office/officeart/2005/8/layout/vList3#25"/>
    <dgm:cxn modelId="{BAD3E47F-B739-4D1B-A225-D041F5417830}" type="presParOf" srcId="{5781F1A7-435A-4C32-9DF8-399AE0A0B491}" destId="{533C091C-9FAF-4A46-8270-BE622D4237F9}" srcOrd="6" destOrd="0" presId="urn:microsoft.com/office/officeart/2005/8/layout/vList3#25"/>
    <dgm:cxn modelId="{145FA5CC-8ACE-4C8E-9C0C-6F21EF0536F0}" type="presParOf" srcId="{533C091C-9FAF-4A46-8270-BE622D4237F9}" destId="{4179AE2E-9467-4919-9325-A606D1921240}" srcOrd="0" destOrd="0" presId="urn:microsoft.com/office/officeart/2005/8/layout/vList3#25"/>
    <dgm:cxn modelId="{290BB2C7-34C8-4B03-A434-CCECA89C1CA9}" type="presParOf" srcId="{533C091C-9FAF-4A46-8270-BE622D4237F9}" destId="{F044A7CD-7443-4F26-9EA9-E68ECADF87BD}" srcOrd="1" destOrd="0" presId="urn:microsoft.com/office/officeart/2005/8/layout/vList3#25"/>
    <dgm:cxn modelId="{DC34204C-5FCC-4322-9100-FFACA92A4E70}" type="presParOf" srcId="{5781F1A7-435A-4C32-9DF8-399AE0A0B491}" destId="{3A11029F-6484-4CFE-8341-DB03B9A557A8}" srcOrd="7" destOrd="0" presId="urn:microsoft.com/office/officeart/2005/8/layout/vList3#25"/>
    <dgm:cxn modelId="{279B85AC-3EB8-4546-836E-BCEB2FF5C9AC}" type="presParOf" srcId="{5781F1A7-435A-4C32-9DF8-399AE0A0B491}" destId="{AB3C9883-E47D-4274-9FD2-148887EBE80A}" srcOrd="8" destOrd="0" presId="urn:microsoft.com/office/officeart/2005/8/layout/vList3#25"/>
    <dgm:cxn modelId="{23834383-83B2-41ED-A335-EEEA4D11A110}" type="presParOf" srcId="{AB3C9883-E47D-4274-9FD2-148887EBE80A}" destId="{9629A851-87C4-46CA-9CDE-A87DEDADD93B}" srcOrd="0" destOrd="0" presId="urn:microsoft.com/office/officeart/2005/8/layout/vList3#25"/>
    <dgm:cxn modelId="{ECCBFF82-AEB0-4428-980E-E44C9694AA98}" type="presParOf" srcId="{AB3C9883-E47D-4274-9FD2-148887EBE80A}" destId="{839B8806-B366-47E0-B48F-8AF8949FF9FC}" srcOrd="1" destOrd="0" presId="urn:microsoft.com/office/officeart/2005/8/layout/vList3#2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1E4853C1-CC40-44B6-9DAE-52C4F029EE25}" type="doc">
      <dgm:prSet loTypeId="urn:microsoft.com/office/officeart/2005/8/layout/vList3#26" loCatId="list" qsTypeId="urn:microsoft.com/office/officeart/2005/8/quickstyle/simple1" qsCatId="simple" csTypeId="urn:microsoft.com/office/officeart/2005/8/colors/accent1_2" csCatId="accent1" phldr="1"/>
      <dgm:spPr/>
    </dgm:pt>
    <dgm:pt modelId="{BCC26B3F-8560-4490-8EB2-ED3423143263}">
      <dgm:prSet/>
      <dgm:spPr>
        <a:solidFill>
          <a:srgbClr val="00B050"/>
        </a:solidFill>
      </dgm:spPr>
      <dgm:t>
        <a:bodyPr/>
        <a:lstStyle/>
        <a:p>
          <a:r>
            <a:rPr lang="en-US" dirty="0" smtClean="0"/>
            <a:t>Ticket </a:t>
          </a:r>
          <a:r>
            <a:rPr lang="en-US" dirty="0" err="1" smtClean="0"/>
            <a:t>dan</a:t>
          </a:r>
          <a:r>
            <a:rPr lang="en-US" dirty="0" smtClean="0"/>
            <a:t> </a:t>
          </a:r>
          <a:r>
            <a:rPr lang="en-US" dirty="0" err="1" smtClean="0"/>
            <a:t>surat</a:t>
          </a:r>
          <a:r>
            <a:rPr lang="en-US" dirty="0" smtClean="0"/>
            <a:t> </a:t>
          </a:r>
          <a:r>
            <a:rPr lang="en-US" dirty="0" err="1" smtClean="0"/>
            <a:t>muatan</a:t>
          </a:r>
          <a:r>
            <a:rPr lang="en-US" dirty="0" smtClean="0"/>
            <a:t> </a:t>
          </a:r>
          <a:r>
            <a:rPr lang="en-US" dirty="0" err="1" smtClean="0"/>
            <a:t>udara</a:t>
          </a:r>
          <a:r>
            <a:rPr lang="en-US" dirty="0" smtClean="0"/>
            <a:t> (</a:t>
          </a:r>
          <a:r>
            <a:rPr lang="en-US" dirty="0" err="1" smtClean="0"/>
            <a:t>airbill</a:t>
          </a:r>
          <a:r>
            <a:rPr lang="en-US" dirty="0" smtClean="0"/>
            <a:t>), delivery bill, yang </a:t>
          </a:r>
          <a:r>
            <a:rPr lang="en-US" dirty="0" err="1" smtClean="0"/>
            <a:t>dibuat</a:t>
          </a:r>
          <a:r>
            <a:rPr lang="en-US" dirty="0" smtClean="0"/>
            <a:t>/</a:t>
          </a:r>
          <a:r>
            <a:rPr lang="en-US" dirty="0" err="1" smtClean="0"/>
            <a:t>dikeluarkan</a:t>
          </a:r>
          <a:r>
            <a:rPr lang="en-US" dirty="0" smtClean="0"/>
            <a:t> </a:t>
          </a:r>
          <a:r>
            <a:rPr lang="en-US" dirty="0" err="1" smtClean="0"/>
            <a:t>utk</a:t>
          </a:r>
          <a:r>
            <a:rPr lang="en-US" dirty="0" smtClean="0"/>
            <a:t> </a:t>
          </a:r>
          <a:r>
            <a:rPr lang="en-US" dirty="0" err="1" smtClean="0"/>
            <a:t>penyerahan</a:t>
          </a:r>
          <a:r>
            <a:rPr lang="en-US" dirty="0" smtClean="0"/>
            <a:t> </a:t>
          </a:r>
          <a:r>
            <a:rPr lang="en-US" dirty="0" err="1" smtClean="0"/>
            <a:t>jasa</a:t>
          </a:r>
          <a:r>
            <a:rPr lang="en-US" dirty="0" smtClean="0"/>
            <a:t> </a:t>
          </a:r>
          <a:r>
            <a:rPr lang="en-US" dirty="0" err="1" smtClean="0"/>
            <a:t>angkutan</a:t>
          </a:r>
          <a:r>
            <a:rPr lang="en-US" dirty="0" smtClean="0"/>
            <a:t> </a:t>
          </a:r>
          <a:r>
            <a:rPr lang="en-US" dirty="0" err="1" smtClean="0"/>
            <a:t>udara</a:t>
          </a:r>
          <a:r>
            <a:rPr lang="en-US" dirty="0" smtClean="0"/>
            <a:t> DN</a:t>
          </a:r>
          <a:endParaRPr lang="en-US"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en-US" dirty="0" smtClean="0">
              <a:solidFill>
                <a:schemeClr val="tx1"/>
              </a:solidFill>
            </a:rPr>
            <a:t>SSP </a:t>
          </a:r>
          <a:r>
            <a:rPr lang="en-US" dirty="0" err="1" smtClean="0">
              <a:solidFill>
                <a:schemeClr val="tx1"/>
              </a:solidFill>
            </a:rPr>
            <a:t>untuk</a:t>
          </a:r>
          <a:r>
            <a:rPr lang="en-US" dirty="0" smtClean="0">
              <a:solidFill>
                <a:schemeClr val="tx1"/>
              </a:solidFill>
            </a:rPr>
            <a:t> </a:t>
          </a:r>
          <a:r>
            <a:rPr lang="en-US" dirty="0" err="1" smtClean="0">
              <a:solidFill>
                <a:schemeClr val="tx1"/>
              </a:solidFill>
            </a:rPr>
            <a:t>pembayaran</a:t>
          </a:r>
          <a:r>
            <a:rPr lang="en-US" dirty="0" smtClean="0">
              <a:solidFill>
                <a:schemeClr val="tx1"/>
              </a:solidFill>
            </a:rPr>
            <a:t> </a:t>
          </a:r>
          <a:r>
            <a:rPr lang="en-US" dirty="0" err="1" smtClean="0">
              <a:solidFill>
                <a:schemeClr val="tx1"/>
              </a:solidFill>
            </a:rPr>
            <a:t>pemanfaatan</a:t>
          </a:r>
          <a:r>
            <a:rPr lang="en-US" dirty="0" smtClean="0">
              <a:solidFill>
                <a:schemeClr val="tx1"/>
              </a:solidFill>
            </a:rPr>
            <a:t> BKP </a:t>
          </a:r>
          <a:r>
            <a:rPr lang="en-US" dirty="0" err="1" smtClean="0">
              <a:solidFill>
                <a:schemeClr val="tx1"/>
              </a:solidFill>
            </a:rPr>
            <a:t>tidak</a:t>
          </a:r>
          <a:r>
            <a:rPr lang="en-US" dirty="0" smtClean="0">
              <a:solidFill>
                <a:schemeClr val="tx1"/>
              </a:solidFill>
            </a:rPr>
            <a:t> </a:t>
          </a:r>
          <a:r>
            <a:rPr lang="en-US" dirty="0" err="1" smtClean="0">
              <a:solidFill>
                <a:schemeClr val="tx1"/>
              </a:solidFill>
            </a:rPr>
            <a:t>berwujud</a:t>
          </a:r>
          <a:r>
            <a:rPr lang="en-US" dirty="0" smtClean="0">
              <a:solidFill>
                <a:schemeClr val="tx1"/>
              </a:solidFill>
            </a:rPr>
            <a:t>  </a:t>
          </a:r>
          <a:r>
            <a:rPr lang="en-US" dirty="0" err="1" smtClean="0">
              <a:solidFill>
                <a:schemeClr val="tx1"/>
              </a:solidFill>
            </a:rPr>
            <a:t>dan</a:t>
          </a:r>
          <a:r>
            <a:rPr lang="en-US" dirty="0" smtClean="0">
              <a:solidFill>
                <a:schemeClr val="tx1"/>
              </a:solidFill>
            </a:rPr>
            <a:t>/</a:t>
          </a:r>
          <a:r>
            <a:rPr lang="en-US" dirty="0" err="1" smtClean="0">
              <a:solidFill>
                <a:schemeClr val="tx1"/>
              </a:solidFill>
            </a:rPr>
            <a:t>atau</a:t>
          </a:r>
          <a:r>
            <a:rPr lang="en-US" dirty="0" smtClean="0">
              <a:solidFill>
                <a:schemeClr val="tx1"/>
              </a:solidFill>
            </a:rPr>
            <a:t> JKP </a:t>
          </a:r>
          <a:r>
            <a:rPr lang="en-US" dirty="0" err="1" smtClean="0">
              <a:solidFill>
                <a:schemeClr val="tx1"/>
              </a:solidFill>
            </a:rPr>
            <a:t>dari</a:t>
          </a:r>
          <a:r>
            <a:rPr lang="en-US" dirty="0" smtClean="0">
              <a:solidFill>
                <a:schemeClr val="tx1"/>
              </a:solidFill>
            </a:rPr>
            <a:t> </a:t>
          </a:r>
          <a:r>
            <a:rPr lang="en-US" dirty="0" err="1" smtClean="0">
              <a:solidFill>
                <a:schemeClr val="tx1"/>
              </a:solidFill>
            </a:rPr>
            <a:t>luar</a:t>
          </a:r>
          <a:r>
            <a:rPr lang="en-US" dirty="0" smtClean="0">
              <a:solidFill>
                <a:schemeClr val="tx1"/>
              </a:solidFill>
            </a:rPr>
            <a:t> </a:t>
          </a:r>
          <a:r>
            <a:rPr lang="en-US" dirty="0" err="1" smtClean="0">
              <a:solidFill>
                <a:schemeClr val="tx1"/>
              </a:solidFill>
            </a:rPr>
            <a:t>daerah</a:t>
          </a:r>
          <a:r>
            <a:rPr lang="en-US" dirty="0" smtClean="0">
              <a:solidFill>
                <a:schemeClr val="tx1"/>
              </a:solidFill>
            </a:rPr>
            <a:t> </a:t>
          </a:r>
          <a:r>
            <a:rPr lang="en-US" dirty="0" err="1" smtClean="0">
              <a:solidFill>
                <a:schemeClr val="tx1"/>
              </a:solidFill>
            </a:rPr>
            <a:t>pabean</a:t>
          </a:r>
          <a:r>
            <a:rPr lang="en-US" dirty="0" smtClean="0">
              <a:solidFill>
                <a:schemeClr val="tx1"/>
              </a:solidFill>
            </a:rPr>
            <a:t>;</a:t>
          </a:r>
          <a:endParaRPr lang="en-US"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en-US" dirty="0" smtClean="0"/>
            <a:t>Nota </a:t>
          </a:r>
          <a:r>
            <a:rPr lang="en-US" dirty="0" err="1" smtClean="0"/>
            <a:t>Penjualan</a:t>
          </a:r>
          <a:r>
            <a:rPr lang="en-US" dirty="0" smtClean="0"/>
            <a:t> </a:t>
          </a:r>
          <a:r>
            <a:rPr lang="en-US" dirty="0" err="1" smtClean="0"/>
            <a:t>Jasa</a:t>
          </a:r>
          <a:r>
            <a:rPr lang="en-US" dirty="0" smtClean="0"/>
            <a:t> yang </a:t>
          </a:r>
          <a:r>
            <a:rPr lang="en-US" dirty="0" err="1" smtClean="0"/>
            <a:t>dibuat</a:t>
          </a:r>
          <a:r>
            <a:rPr lang="en-US" dirty="0" smtClean="0"/>
            <a:t>/</a:t>
          </a:r>
          <a:r>
            <a:rPr lang="en-US" dirty="0" err="1" smtClean="0"/>
            <a:t>dikeluarkan</a:t>
          </a:r>
          <a:r>
            <a:rPr lang="en-US" dirty="0" smtClean="0"/>
            <a:t> </a:t>
          </a:r>
          <a:r>
            <a:rPr lang="en-US" dirty="0" err="1" smtClean="0"/>
            <a:t>untuk</a:t>
          </a:r>
          <a:r>
            <a:rPr lang="en-US" dirty="0" smtClean="0"/>
            <a:t> </a:t>
          </a:r>
          <a:r>
            <a:rPr lang="en-US" dirty="0" err="1" smtClean="0"/>
            <a:t>penyerahan</a:t>
          </a:r>
          <a:r>
            <a:rPr lang="en-US" dirty="0" smtClean="0"/>
            <a:t> </a:t>
          </a:r>
          <a:r>
            <a:rPr lang="en-US" dirty="0" err="1" smtClean="0"/>
            <a:t>jasa</a:t>
          </a:r>
          <a:r>
            <a:rPr lang="en-US" dirty="0" smtClean="0"/>
            <a:t> </a:t>
          </a:r>
          <a:r>
            <a:rPr lang="en-US" dirty="0" err="1" smtClean="0"/>
            <a:t>kepelabuhanan</a:t>
          </a:r>
          <a:r>
            <a:rPr lang="en-US" dirty="0" smtClean="0"/>
            <a:t>;</a:t>
          </a:r>
          <a:endParaRPr lang="en-US"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dgm:spPr>
        <a:solidFill>
          <a:srgbClr val="92D050"/>
        </a:solidFill>
      </dgm:spPr>
      <dgm:t>
        <a:bodyPr/>
        <a:lstStyle/>
        <a:p>
          <a:r>
            <a:rPr lang="en-US" dirty="0" err="1" smtClean="0"/>
            <a:t>Tanda</a:t>
          </a:r>
          <a:r>
            <a:rPr lang="en-US" dirty="0" smtClean="0"/>
            <a:t> </a:t>
          </a:r>
          <a:r>
            <a:rPr lang="en-US" dirty="0" err="1" smtClean="0"/>
            <a:t>pembayaran</a:t>
          </a:r>
          <a:r>
            <a:rPr lang="en-US" dirty="0" smtClean="0"/>
            <a:t> </a:t>
          </a:r>
          <a:r>
            <a:rPr lang="en-US" dirty="0" err="1" smtClean="0"/>
            <a:t>atau</a:t>
          </a:r>
          <a:r>
            <a:rPr lang="en-US" dirty="0" smtClean="0"/>
            <a:t> </a:t>
          </a:r>
          <a:r>
            <a:rPr lang="en-US" dirty="0" err="1" smtClean="0"/>
            <a:t>kuitansi</a:t>
          </a:r>
          <a:r>
            <a:rPr lang="en-US" dirty="0" smtClean="0"/>
            <a:t> </a:t>
          </a:r>
          <a:r>
            <a:rPr lang="en-US" dirty="0" err="1" smtClean="0"/>
            <a:t>listrik</a:t>
          </a:r>
          <a:endParaRPr lang="en-US" dirty="0"/>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4"/>
      <dgm:spPr/>
    </dgm:pt>
    <dgm:pt modelId="{7816FAF3-FBD8-447C-9FE3-DDB2B321B1A7}" type="pres">
      <dgm:prSet presAssocID="{BCC26B3F-8560-4490-8EB2-ED3423143263}" presName="txShp" presStyleLbl="node1" presStyleIdx="0" presStyleCnt="4">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4"/>
      <dgm:spPr/>
    </dgm:pt>
    <dgm:pt modelId="{87BCE11E-61C9-44AE-8921-9D019B82701D}" type="pres">
      <dgm:prSet presAssocID="{BEF3E857-6387-4ACF-BA4B-9E31354D49AA}" presName="txShp" presStyleLbl="node1" presStyleIdx="1" presStyleCnt="4">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4"/>
      <dgm:spPr/>
    </dgm:pt>
    <dgm:pt modelId="{4FBD056A-F070-4D75-BB18-E4251F040567}" type="pres">
      <dgm:prSet presAssocID="{001CB9ED-9320-4154-A74D-0709875F6E02}" presName="txShp" presStyleLbl="node1" presStyleIdx="2" presStyleCnt="4">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3" presStyleCnt="4"/>
      <dgm:spPr/>
    </dgm:pt>
    <dgm:pt modelId="{F044A7CD-7443-4F26-9EA9-E68ECADF87BD}" type="pres">
      <dgm:prSet presAssocID="{3F8F5944-E3D0-4334-8453-BD3166A5FA8F}" presName="txShp" presStyleLbl="node1" presStyleIdx="3" presStyleCnt="4">
        <dgm:presLayoutVars>
          <dgm:bulletEnabled val="1"/>
        </dgm:presLayoutVars>
      </dgm:prSet>
      <dgm:spPr/>
      <dgm:t>
        <a:bodyPr/>
        <a:lstStyle/>
        <a:p>
          <a:endParaRPr lang="en-US"/>
        </a:p>
      </dgm:t>
    </dgm:pt>
  </dgm:ptLst>
  <dgm:cxnLst>
    <dgm:cxn modelId="{CB49A9A8-10AC-4615-868B-F28A9249202E}" type="presOf" srcId="{1E4853C1-CC40-44B6-9DAE-52C4F029EE25}" destId="{5781F1A7-435A-4C32-9DF8-399AE0A0B491}" srcOrd="0" destOrd="0" presId="urn:microsoft.com/office/officeart/2005/8/layout/vList3#26"/>
    <dgm:cxn modelId="{7192FDE4-7B4A-4377-8692-9E9F442881EA}" srcId="{1E4853C1-CC40-44B6-9DAE-52C4F029EE25}" destId="{BEF3E857-6387-4ACF-BA4B-9E31354D49AA}" srcOrd="1" destOrd="0" parTransId="{9B41BAD2-C220-4363-B1ED-1E6698AA3EFB}" sibTransId="{0F80BF7D-517A-48E0-9082-53CA31B9A3CF}"/>
    <dgm:cxn modelId="{AEE25F51-F4C0-4AAD-828F-231379805AB7}" type="presOf" srcId="{3F8F5944-E3D0-4334-8453-BD3166A5FA8F}" destId="{F044A7CD-7443-4F26-9EA9-E68ECADF87BD}" srcOrd="0" destOrd="0" presId="urn:microsoft.com/office/officeart/2005/8/layout/vList3#26"/>
    <dgm:cxn modelId="{0191AAA1-3997-442D-8A26-1C24580A8493}" type="presOf" srcId="{BEF3E857-6387-4ACF-BA4B-9E31354D49AA}" destId="{87BCE11E-61C9-44AE-8921-9D019B82701D}" srcOrd="0" destOrd="0" presId="urn:microsoft.com/office/officeart/2005/8/layout/vList3#26"/>
    <dgm:cxn modelId="{0F9F3BDE-C5F1-4C7C-80C1-AD6026262445}" type="presOf" srcId="{BCC26B3F-8560-4490-8EB2-ED3423143263}" destId="{7816FAF3-FBD8-447C-9FE3-DDB2B321B1A7}" srcOrd="0" destOrd="0" presId="urn:microsoft.com/office/officeart/2005/8/layout/vList3#26"/>
    <dgm:cxn modelId="{3051EDDA-F22A-4DAF-BE72-BF03BAFC43F8}" type="presOf" srcId="{001CB9ED-9320-4154-A74D-0709875F6E02}" destId="{4FBD056A-F070-4D75-BB18-E4251F040567}" srcOrd="0" destOrd="0" presId="urn:microsoft.com/office/officeart/2005/8/layout/vList3#26"/>
    <dgm:cxn modelId="{99549996-6D16-4336-961F-C99E5DF17899}" srcId="{1E4853C1-CC40-44B6-9DAE-52C4F029EE25}" destId="{BCC26B3F-8560-4490-8EB2-ED3423143263}" srcOrd="0" destOrd="0" parTransId="{F415086A-345D-479B-A737-51CC6EAA5C5E}" sibTransId="{18C7E42C-9B70-4A68-81FD-5D5AAAEDBBA0}"/>
    <dgm:cxn modelId="{411CBAAD-9EF8-4F46-A2F9-D0DA0F6EA47A}" srcId="{1E4853C1-CC40-44B6-9DAE-52C4F029EE25}" destId="{3F8F5944-E3D0-4334-8453-BD3166A5FA8F}" srcOrd="3" destOrd="0" parTransId="{F7EE8214-5C1F-4F7D-B9CC-090A4782DF22}" sibTransId="{94EB47F2-DF12-46AA-9222-F56B51FE2AD4}"/>
    <dgm:cxn modelId="{A020C1F5-FE68-473B-BBD1-672B76AA5FDB}" srcId="{1E4853C1-CC40-44B6-9DAE-52C4F029EE25}" destId="{001CB9ED-9320-4154-A74D-0709875F6E02}" srcOrd="2" destOrd="0" parTransId="{D47FF9C8-F93B-4E95-8523-B23F876BD6E5}" sibTransId="{4687B964-1BF7-4800-B286-38B14266419D}"/>
    <dgm:cxn modelId="{8445DD91-8F09-42F0-B163-C5670D4A3706}" type="presParOf" srcId="{5781F1A7-435A-4C32-9DF8-399AE0A0B491}" destId="{A78A02A6-A863-4D4F-8658-BEB9C92E5919}" srcOrd="0" destOrd="0" presId="urn:microsoft.com/office/officeart/2005/8/layout/vList3#26"/>
    <dgm:cxn modelId="{1BA85F91-FFE4-4403-BCCB-8A7EEABE573A}" type="presParOf" srcId="{A78A02A6-A863-4D4F-8658-BEB9C92E5919}" destId="{B98EBF29-1FB9-445E-A3DF-1640B80CFD03}" srcOrd="0" destOrd="0" presId="urn:microsoft.com/office/officeart/2005/8/layout/vList3#26"/>
    <dgm:cxn modelId="{9907A9BB-6A8F-4700-947B-7010987AE1A3}" type="presParOf" srcId="{A78A02A6-A863-4D4F-8658-BEB9C92E5919}" destId="{7816FAF3-FBD8-447C-9FE3-DDB2B321B1A7}" srcOrd="1" destOrd="0" presId="urn:microsoft.com/office/officeart/2005/8/layout/vList3#26"/>
    <dgm:cxn modelId="{D63EA45A-AA97-4FB9-AB51-292471697B9F}" type="presParOf" srcId="{5781F1A7-435A-4C32-9DF8-399AE0A0B491}" destId="{A30BBF61-8E1E-4837-A479-0C069D98D0B8}" srcOrd="1" destOrd="0" presId="urn:microsoft.com/office/officeart/2005/8/layout/vList3#26"/>
    <dgm:cxn modelId="{8CA9B4DB-21A8-4274-8677-AB8F0162F53A}" type="presParOf" srcId="{5781F1A7-435A-4C32-9DF8-399AE0A0B491}" destId="{CF7C2080-A003-4865-91B6-1948AD966BA0}" srcOrd="2" destOrd="0" presId="urn:microsoft.com/office/officeart/2005/8/layout/vList3#26"/>
    <dgm:cxn modelId="{DF0FCC9F-753F-462C-BC02-FB7791D35E7A}" type="presParOf" srcId="{CF7C2080-A003-4865-91B6-1948AD966BA0}" destId="{11DFCB4A-2A45-4EE3-BA2E-553FC13EA2B2}" srcOrd="0" destOrd="0" presId="urn:microsoft.com/office/officeart/2005/8/layout/vList3#26"/>
    <dgm:cxn modelId="{6FBA9F9B-13D3-4AC9-9F11-E9371D8527E4}" type="presParOf" srcId="{CF7C2080-A003-4865-91B6-1948AD966BA0}" destId="{87BCE11E-61C9-44AE-8921-9D019B82701D}" srcOrd="1" destOrd="0" presId="urn:microsoft.com/office/officeart/2005/8/layout/vList3#26"/>
    <dgm:cxn modelId="{4B477AC2-D104-436E-B9CD-0A8C568A5F8E}" type="presParOf" srcId="{5781F1A7-435A-4C32-9DF8-399AE0A0B491}" destId="{E23C42E6-DB30-4010-AAC7-B0875AB36763}" srcOrd="3" destOrd="0" presId="urn:microsoft.com/office/officeart/2005/8/layout/vList3#26"/>
    <dgm:cxn modelId="{69678BD3-94F2-4B72-97D4-E108B96A0CB1}" type="presParOf" srcId="{5781F1A7-435A-4C32-9DF8-399AE0A0B491}" destId="{F0EEDE32-BAAF-48E9-9D64-185E4E388F01}" srcOrd="4" destOrd="0" presId="urn:microsoft.com/office/officeart/2005/8/layout/vList3#26"/>
    <dgm:cxn modelId="{FE1E10BE-CEF2-4EE8-A4E5-48A268E49AC3}" type="presParOf" srcId="{F0EEDE32-BAAF-48E9-9D64-185E4E388F01}" destId="{6FF5465D-EC8E-4926-AC09-A822CF83462E}" srcOrd="0" destOrd="0" presId="urn:microsoft.com/office/officeart/2005/8/layout/vList3#26"/>
    <dgm:cxn modelId="{B8316E5A-F61A-4562-AAA9-24774AB7D11F}" type="presParOf" srcId="{F0EEDE32-BAAF-48E9-9D64-185E4E388F01}" destId="{4FBD056A-F070-4D75-BB18-E4251F040567}" srcOrd="1" destOrd="0" presId="urn:microsoft.com/office/officeart/2005/8/layout/vList3#26"/>
    <dgm:cxn modelId="{440E09DD-78A6-4BA1-92F9-283711014143}" type="presParOf" srcId="{5781F1A7-435A-4C32-9DF8-399AE0A0B491}" destId="{B7AD0703-D693-4675-8CDE-ED3C5858E632}" srcOrd="5" destOrd="0" presId="urn:microsoft.com/office/officeart/2005/8/layout/vList3#26"/>
    <dgm:cxn modelId="{4CAA306D-552C-46D2-8402-7F52C3EC3E5B}" type="presParOf" srcId="{5781F1A7-435A-4C32-9DF8-399AE0A0B491}" destId="{533C091C-9FAF-4A46-8270-BE622D4237F9}" srcOrd="6" destOrd="0" presId="urn:microsoft.com/office/officeart/2005/8/layout/vList3#26"/>
    <dgm:cxn modelId="{99092109-2B83-49A7-8427-5F3A56A60F3E}" type="presParOf" srcId="{533C091C-9FAF-4A46-8270-BE622D4237F9}" destId="{4179AE2E-9467-4919-9325-A606D1921240}" srcOrd="0" destOrd="0" presId="urn:microsoft.com/office/officeart/2005/8/layout/vList3#26"/>
    <dgm:cxn modelId="{EC89A548-211F-469F-9CF5-18E34EDBDAA1}" type="presParOf" srcId="{533C091C-9FAF-4A46-8270-BE622D4237F9}" destId="{F044A7CD-7443-4F26-9EA9-E68ECADF87BD}" srcOrd="1" destOrd="0" presId="urn:microsoft.com/office/officeart/2005/8/layout/vList3#2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F71F8785-2484-4495-8A2A-750DDACA3BF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B4C9BD-4120-4244-BF24-357CA1F15AFF}">
      <dgm:prSet phldrT="[Text]"/>
      <dgm:spPr>
        <a:solidFill>
          <a:srgbClr val="00B050"/>
        </a:solidFill>
      </dgm:spPr>
      <dgm:t>
        <a:bodyPr/>
        <a:lstStyle/>
        <a:p>
          <a:r>
            <a:rPr lang="en-US" dirty="0" err="1" smtClean="0"/>
            <a:t>Identitas</a:t>
          </a:r>
          <a:r>
            <a:rPr lang="en-US" dirty="0" smtClean="0"/>
            <a:t> yang </a:t>
          </a:r>
          <a:r>
            <a:rPr lang="en-US" dirty="0" err="1" smtClean="0"/>
            <a:t>berwenang</a:t>
          </a:r>
          <a:r>
            <a:rPr lang="en-US" dirty="0" smtClean="0"/>
            <a:t> </a:t>
          </a:r>
          <a:r>
            <a:rPr lang="en-US" dirty="0" err="1" smtClean="0"/>
            <a:t>menerbitkan</a:t>
          </a:r>
          <a:r>
            <a:rPr lang="en-US" dirty="0" smtClean="0"/>
            <a:t> </a:t>
          </a:r>
          <a:r>
            <a:rPr lang="en-US" dirty="0" err="1" smtClean="0"/>
            <a:t>dokumen</a:t>
          </a:r>
          <a:endParaRPr lang="en-US" dirty="0"/>
        </a:p>
      </dgm:t>
    </dgm:pt>
    <dgm:pt modelId="{343DF24F-668D-465E-A697-1964EED473DF}" type="parTrans" cxnId="{5B92C15C-0505-4B60-B974-4701EA12523D}">
      <dgm:prSet/>
      <dgm:spPr/>
      <dgm:t>
        <a:bodyPr/>
        <a:lstStyle/>
        <a:p>
          <a:endParaRPr lang="en-US"/>
        </a:p>
      </dgm:t>
    </dgm:pt>
    <dgm:pt modelId="{AF7183E8-C47A-42AF-830F-65E4D5C5196E}" type="sibTrans" cxnId="{5B92C15C-0505-4B60-B974-4701EA12523D}">
      <dgm:prSet/>
      <dgm:spPr/>
      <dgm:t>
        <a:bodyPr/>
        <a:lstStyle/>
        <a:p>
          <a:endParaRPr lang="en-US"/>
        </a:p>
      </dgm:t>
    </dgm:pt>
    <dgm:pt modelId="{CE0BA409-22D2-4689-9501-5191140B4FAF}">
      <dgm:prSet phldrT="[Text]" phldr="1"/>
      <dgm:spPr/>
      <dgm:t>
        <a:bodyPr/>
        <a:lstStyle/>
        <a:p>
          <a:endParaRPr lang="en-US" dirty="0"/>
        </a:p>
      </dgm:t>
    </dgm:pt>
    <dgm:pt modelId="{70D49CA1-0968-4B11-B74F-7C88E751B0A2}" type="parTrans" cxnId="{C85EC629-0D35-49AF-BA1E-62313CB28C4D}">
      <dgm:prSet/>
      <dgm:spPr/>
      <dgm:t>
        <a:bodyPr/>
        <a:lstStyle/>
        <a:p>
          <a:endParaRPr lang="en-US"/>
        </a:p>
      </dgm:t>
    </dgm:pt>
    <dgm:pt modelId="{C6F3B49D-F1FE-41BE-A591-DD045C882123}" type="sibTrans" cxnId="{C85EC629-0D35-49AF-BA1E-62313CB28C4D}">
      <dgm:prSet/>
      <dgm:spPr/>
      <dgm:t>
        <a:bodyPr/>
        <a:lstStyle/>
        <a:p>
          <a:endParaRPr lang="en-US"/>
        </a:p>
      </dgm:t>
    </dgm:pt>
    <dgm:pt modelId="{8B76BF35-875D-43E9-A172-946D0135C66E}">
      <dgm:prSet phldrT="[Text]"/>
      <dgm:spPr>
        <a:solidFill>
          <a:srgbClr val="FFC000"/>
        </a:solidFill>
      </dgm:spPr>
      <dgm:t>
        <a:bodyPr/>
        <a:lstStyle/>
        <a:p>
          <a:r>
            <a:rPr lang="en-US" dirty="0" err="1" smtClean="0">
              <a:solidFill>
                <a:schemeClr val="tx1"/>
              </a:solidFill>
            </a:rPr>
            <a:t>Nama</a:t>
          </a:r>
          <a:r>
            <a:rPr lang="en-US" dirty="0" smtClean="0">
              <a:solidFill>
                <a:schemeClr val="tx1"/>
              </a:solidFill>
            </a:rPr>
            <a:t>, </a:t>
          </a:r>
          <a:r>
            <a:rPr lang="en-US" dirty="0" err="1" smtClean="0">
              <a:solidFill>
                <a:schemeClr val="tx1"/>
              </a:solidFill>
            </a:rPr>
            <a:t>alamat</a:t>
          </a:r>
          <a:r>
            <a:rPr lang="en-US" dirty="0" smtClean="0">
              <a:solidFill>
                <a:schemeClr val="tx1"/>
              </a:solidFill>
            </a:rPr>
            <a:t>, NPWP </a:t>
          </a:r>
          <a:r>
            <a:rPr lang="en-US" dirty="0" err="1" smtClean="0">
              <a:solidFill>
                <a:schemeClr val="tx1"/>
              </a:solidFill>
            </a:rPr>
            <a:t>penerima</a:t>
          </a:r>
          <a:r>
            <a:rPr lang="en-US" dirty="0" smtClean="0">
              <a:solidFill>
                <a:schemeClr val="tx1"/>
              </a:solidFill>
            </a:rPr>
            <a:t> </a:t>
          </a:r>
          <a:r>
            <a:rPr lang="en-US" dirty="0" err="1" smtClean="0">
              <a:solidFill>
                <a:schemeClr val="tx1"/>
              </a:solidFill>
            </a:rPr>
            <a:t>dokumen</a:t>
          </a:r>
          <a:r>
            <a:rPr lang="en-US" dirty="0" smtClean="0">
              <a:solidFill>
                <a:schemeClr val="tx1"/>
              </a:solidFill>
            </a:rPr>
            <a:t> </a:t>
          </a:r>
          <a:r>
            <a:rPr lang="en-US" dirty="0" err="1" smtClean="0">
              <a:solidFill>
                <a:schemeClr val="tx1"/>
              </a:solidFill>
            </a:rPr>
            <a:t>sebagai</a:t>
          </a:r>
          <a:r>
            <a:rPr lang="en-US" dirty="0" smtClean="0">
              <a:solidFill>
                <a:schemeClr val="tx1"/>
              </a:solidFill>
            </a:rPr>
            <a:t> WP DN</a:t>
          </a:r>
          <a:endParaRPr lang="en-US" dirty="0">
            <a:solidFill>
              <a:schemeClr val="tx1"/>
            </a:solidFill>
          </a:endParaRPr>
        </a:p>
      </dgm:t>
    </dgm:pt>
    <dgm:pt modelId="{47B78C4B-E510-4219-B39C-4FD4FB9C089F}" type="parTrans" cxnId="{3F1DAB75-8861-44F7-A9DC-AF33F6712539}">
      <dgm:prSet/>
      <dgm:spPr/>
      <dgm:t>
        <a:bodyPr/>
        <a:lstStyle/>
        <a:p>
          <a:endParaRPr lang="en-US"/>
        </a:p>
      </dgm:t>
    </dgm:pt>
    <dgm:pt modelId="{BBCEEB7C-50C1-4D9C-82BD-C16A76858A0B}" type="sibTrans" cxnId="{3F1DAB75-8861-44F7-A9DC-AF33F6712539}">
      <dgm:prSet/>
      <dgm:spPr/>
      <dgm:t>
        <a:bodyPr/>
        <a:lstStyle/>
        <a:p>
          <a:endParaRPr lang="en-US"/>
        </a:p>
      </dgm:t>
    </dgm:pt>
    <dgm:pt modelId="{ED4ED7CE-85B9-4365-A7EA-B12E333E5380}">
      <dgm:prSet phldrT="[Text]" phldr="1"/>
      <dgm:spPr/>
      <dgm:t>
        <a:bodyPr/>
        <a:lstStyle/>
        <a:p>
          <a:endParaRPr lang="en-US" dirty="0"/>
        </a:p>
      </dgm:t>
    </dgm:pt>
    <dgm:pt modelId="{CE91E393-FC08-4C12-B344-D82CB5D6B378}" type="parTrans" cxnId="{438CD076-9231-408B-ACB5-D5259FF71DAA}">
      <dgm:prSet/>
      <dgm:spPr/>
      <dgm:t>
        <a:bodyPr/>
        <a:lstStyle/>
        <a:p>
          <a:endParaRPr lang="en-US"/>
        </a:p>
      </dgm:t>
    </dgm:pt>
    <dgm:pt modelId="{A935D506-8E28-41A9-8F98-ACE2145FC398}" type="sibTrans" cxnId="{438CD076-9231-408B-ACB5-D5259FF71DAA}">
      <dgm:prSet/>
      <dgm:spPr/>
      <dgm:t>
        <a:bodyPr/>
        <a:lstStyle/>
        <a:p>
          <a:endParaRPr lang="en-US"/>
        </a:p>
      </dgm:t>
    </dgm:pt>
    <dgm:pt modelId="{4F6A52B9-D971-4460-BE62-9FA9B7EBB963}">
      <dgm:prSet/>
      <dgm:spPr>
        <a:solidFill>
          <a:srgbClr val="FF0000"/>
        </a:solidFill>
      </dgm:spPr>
      <dgm:t>
        <a:bodyPr/>
        <a:lstStyle/>
        <a:p>
          <a:r>
            <a:rPr lang="en-US" dirty="0" err="1" smtClean="0"/>
            <a:t>Jumlah</a:t>
          </a:r>
          <a:r>
            <a:rPr lang="en-US" dirty="0" smtClean="0"/>
            <a:t> </a:t>
          </a:r>
          <a:r>
            <a:rPr lang="en-US" dirty="0" err="1" smtClean="0"/>
            <a:t>satuan</a:t>
          </a:r>
          <a:endParaRPr lang="en-US" dirty="0"/>
        </a:p>
      </dgm:t>
    </dgm:pt>
    <dgm:pt modelId="{1BAED28A-4052-4993-ADF6-64ACB4D722CD}" type="parTrans" cxnId="{964354F9-CA2F-48AE-B163-94FB693F46A6}">
      <dgm:prSet/>
      <dgm:spPr/>
      <dgm:t>
        <a:bodyPr/>
        <a:lstStyle/>
        <a:p>
          <a:endParaRPr lang="en-US"/>
        </a:p>
      </dgm:t>
    </dgm:pt>
    <dgm:pt modelId="{F5289323-A4C6-45E3-BC71-86E45F753DFC}" type="sibTrans" cxnId="{964354F9-CA2F-48AE-B163-94FB693F46A6}">
      <dgm:prSet/>
      <dgm:spPr/>
      <dgm:t>
        <a:bodyPr/>
        <a:lstStyle/>
        <a:p>
          <a:endParaRPr lang="en-US"/>
        </a:p>
      </dgm:t>
    </dgm:pt>
    <dgm:pt modelId="{B54C1F99-B9CA-4528-A027-B42D2173E5C2}">
      <dgm:prSet/>
      <dgm:spPr>
        <a:solidFill>
          <a:schemeClr val="accent4">
            <a:lumMod val="40000"/>
            <a:lumOff val="60000"/>
          </a:schemeClr>
        </a:solidFill>
      </dgm:spPr>
      <dgm:t>
        <a:bodyPr/>
        <a:lstStyle/>
        <a:p>
          <a:r>
            <a:rPr lang="en-US" dirty="0" err="1" smtClean="0">
              <a:solidFill>
                <a:schemeClr val="tx1"/>
              </a:solidFill>
            </a:rPr>
            <a:t>Jumlah</a:t>
          </a:r>
          <a:r>
            <a:rPr lang="en-US" dirty="0" smtClean="0">
              <a:solidFill>
                <a:schemeClr val="tx1"/>
              </a:solidFill>
            </a:rPr>
            <a:t> </a:t>
          </a:r>
          <a:r>
            <a:rPr lang="en-US" dirty="0" err="1" smtClean="0">
              <a:solidFill>
                <a:schemeClr val="tx1"/>
              </a:solidFill>
            </a:rPr>
            <a:t>pajak</a:t>
          </a:r>
          <a:r>
            <a:rPr lang="en-US" dirty="0" smtClean="0">
              <a:solidFill>
                <a:schemeClr val="tx1"/>
              </a:solidFill>
            </a:rPr>
            <a:t> yang </a:t>
          </a:r>
          <a:r>
            <a:rPr lang="en-US" dirty="0" err="1" smtClean="0">
              <a:solidFill>
                <a:schemeClr val="tx1"/>
              </a:solidFill>
            </a:rPr>
            <a:t>terutang</a:t>
          </a:r>
          <a:r>
            <a:rPr lang="en-US" dirty="0" smtClean="0">
              <a:solidFill>
                <a:schemeClr val="tx1"/>
              </a:solidFill>
            </a:rPr>
            <a:t> </a:t>
          </a:r>
          <a:r>
            <a:rPr lang="en-US" dirty="0" err="1" smtClean="0">
              <a:solidFill>
                <a:schemeClr val="tx1"/>
              </a:solidFill>
            </a:rPr>
            <a:t>kecuali</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hal</a:t>
          </a:r>
          <a:r>
            <a:rPr lang="en-US" dirty="0" smtClean="0">
              <a:solidFill>
                <a:schemeClr val="tx1"/>
              </a:solidFill>
            </a:rPr>
            <a:t> </a:t>
          </a:r>
          <a:r>
            <a:rPr lang="en-US" dirty="0" err="1" smtClean="0">
              <a:solidFill>
                <a:schemeClr val="tx1"/>
              </a:solidFill>
            </a:rPr>
            <a:t>ekspor</a:t>
          </a:r>
          <a:endParaRPr lang="en-US" dirty="0">
            <a:solidFill>
              <a:schemeClr val="tx1"/>
            </a:solidFill>
          </a:endParaRPr>
        </a:p>
      </dgm:t>
    </dgm:pt>
    <dgm:pt modelId="{9238CC68-857D-468E-9556-1A267F5820F4}" type="parTrans" cxnId="{ED5AFCF4-A42E-4885-916B-0E575AB7ED84}">
      <dgm:prSet/>
      <dgm:spPr/>
      <dgm:t>
        <a:bodyPr/>
        <a:lstStyle/>
        <a:p>
          <a:endParaRPr lang="en-US"/>
        </a:p>
      </dgm:t>
    </dgm:pt>
    <dgm:pt modelId="{8A6D3163-7AC1-4935-A668-CE7E1C9D4A49}" type="sibTrans" cxnId="{ED5AFCF4-A42E-4885-916B-0E575AB7ED84}">
      <dgm:prSet/>
      <dgm:spPr/>
      <dgm:t>
        <a:bodyPr/>
        <a:lstStyle/>
        <a:p>
          <a:endParaRPr lang="en-US"/>
        </a:p>
      </dgm:t>
    </dgm:pt>
    <dgm:pt modelId="{94A734FB-E0BC-40E1-892B-CE8277201054}">
      <dgm:prSet/>
      <dgm:spPr>
        <a:solidFill>
          <a:srgbClr val="0070C0"/>
        </a:solidFill>
      </dgm:spPr>
      <dgm:t>
        <a:bodyPr/>
        <a:lstStyle/>
        <a:p>
          <a:r>
            <a:rPr lang="en-US" dirty="0" err="1" smtClean="0"/>
            <a:t>Dasar</a:t>
          </a:r>
          <a:r>
            <a:rPr lang="en-US" dirty="0" smtClean="0"/>
            <a:t> </a:t>
          </a:r>
          <a:r>
            <a:rPr lang="en-US" dirty="0" err="1" smtClean="0"/>
            <a:t>Pengenaan</a:t>
          </a:r>
          <a:r>
            <a:rPr lang="en-US" dirty="0" smtClean="0"/>
            <a:t> </a:t>
          </a:r>
          <a:r>
            <a:rPr lang="en-US" dirty="0" err="1" smtClean="0"/>
            <a:t>Pajak</a:t>
          </a:r>
          <a:endParaRPr lang="en-US" dirty="0"/>
        </a:p>
      </dgm:t>
    </dgm:pt>
    <dgm:pt modelId="{342B9059-D7BA-4D61-ADF4-EE83ECA49F85}" type="parTrans" cxnId="{443139DE-9A1F-4476-8FBA-9731C6926EE3}">
      <dgm:prSet/>
      <dgm:spPr/>
      <dgm:t>
        <a:bodyPr/>
        <a:lstStyle/>
        <a:p>
          <a:endParaRPr lang="en-US"/>
        </a:p>
      </dgm:t>
    </dgm:pt>
    <dgm:pt modelId="{02393C5B-8FE7-4BF6-A8E3-25BC2CDCD557}" type="sibTrans" cxnId="{443139DE-9A1F-4476-8FBA-9731C6926EE3}">
      <dgm:prSet/>
      <dgm:spPr/>
      <dgm:t>
        <a:bodyPr/>
        <a:lstStyle/>
        <a:p>
          <a:endParaRPr lang="en-US"/>
        </a:p>
      </dgm:t>
    </dgm:pt>
    <dgm:pt modelId="{5ADD46FA-B9BD-42A2-8B06-97D66FD9AA9F}" type="pres">
      <dgm:prSet presAssocID="{F71F8785-2484-4495-8A2A-750DDACA3BF9}" presName="linear" presStyleCnt="0">
        <dgm:presLayoutVars>
          <dgm:animLvl val="lvl"/>
          <dgm:resizeHandles val="exact"/>
        </dgm:presLayoutVars>
      </dgm:prSet>
      <dgm:spPr/>
      <dgm:t>
        <a:bodyPr/>
        <a:lstStyle/>
        <a:p>
          <a:endParaRPr lang="en-US"/>
        </a:p>
      </dgm:t>
    </dgm:pt>
    <dgm:pt modelId="{21962576-79F1-4169-86A2-25E0ED78BDF3}" type="pres">
      <dgm:prSet presAssocID="{17B4C9BD-4120-4244-BF24-357CA1F15AFF}" presName="parentText" presStyleLbl="node1" presStyleIdx="0" presStyleCnt="5">
        <dgm:presLayoutVars>
          <dgm:chMax val="0"/>
          <dgm:bulletEnabled val="1"/>
        </dgm:presLayoutVars>
      </dgm:prSet>
      <dgm:spPr/>
      <dgm:t>
        <a:bodyPr/>
        <a:lstStyle/>
        <a:p>
          <a:endParaRPr lang="en-US"/>
        </a:p>
      </dgm:t>
    </dgm:pt>
    <dgm:pt modelId="{0936C9D4-187B-493B-B265-9E02FF4F536D}" type="pres">
      <dgm:prSet presAssocID="{17B4C9BD-4120-4244-BF24-357CA1F15AFF}" presName="childText" presStyleLbl="revTx" presStyleIdx="0" presStyleCnt="2">
        <dgm:presLayoutVars>
          <dgm:bulletEnabled val="1"/>
        </dgm:presLayoutVars>
      </dgm:prSet>
      <dgm:spPr/>
      <dgm:t>
        <a:bodyPr/>
        <a:lstStyle/>
        <a:p>
          <a:endParaRPr lang="en-US"/>
        </a:p>
      </dgm:t>
    </dgm:pt>
    <dgm:pt modelId="{F3191271-54F3-4196-B531-AF2E1416F952}" type="pres">
      <dgm:prSet presAssocID="{8B76BF35-875D-43E9-A172-946D0135C66E}" presName="parentText" presStyleLbl="node1" presStyleIdx="1" presStyleCnt="5" custLinFactNeighborY="-66070">
        <dgm:presLayoutVars>
          <dgm:chMax val="0"/>
          <dgm:bulletEnabled val="1"/>
        </dgm:presLayoutVars>
      </dgm:prSet>
      <dgm:spPr/>
      <dgm:t>
        <a:bodyPr/>
        <a:lstStyle/>
        <a:p>
          <a:endParaRPr lang="en-US"/>
        </a:p>
      </dgm:t>
    </dgm:pt>
    <dgm:pt modelId="{39104721-40F0-455B-A2F2-50F43B39FA48}" type="pres">
      <dgm:prSet presAssocID="{8B76BF35-875D-43E9-A172-946D0135C66E}" presName="childText" presStyleLbl="revTx" presStyleIdx="1" presStyleCnt="2">
        <dgm:presLayoutVars>
          <dgm:bulletEnabled val="1"/>
        </dgm:presLayoutVars>
      </dgm:prSet>
      <dgm:spPr/>
      <dgm:t>
        <a:bodyPr/>
        <a:lstStyle/>
        <a:p>
          <a:endParaRPr lang="en-US"/>
        </a:p>
      </dgm:t>
    </dgm:pt>
    <dgm:pt modelId="{BD2DF2FD-4A16-4F94-A946-3C0C68EE9CD2}" type="pres">
      <dgm:prSet presAssocID="{4F6A52B9-D971-4460-BE62-9FA9B7EBB963}" presName="parentText" presStyleLbl="node1" presStyleIdx="2" presStyleCnt="5" custLinFactY="-72249" custLinFactNeighborY="-100000">
        <dgm:presLayoutVars>
          <dgm:chMax val="0"/>
          <dgm:bulletEnabled val="1"/>
        </dgm:presLayoutVars>
      </dgm:prSet>
      <dgm:spPr/>
      <dgm:t>
        <a:bodyPr/>
        <a:lstStyle/>
        <a:p>
          <a:endParaRPr lang="en-US"/>
        </a:p>
      </dgm:t>
    </dgm:pt>
    <dgm:pt modelId="{A4BBF7C2-AD7F-4125-8493-E6E61FDE9307}" type="pres">
      <dgm:prSet presAssocID="{F5289323-A4C6-45E3-BC71-86E45F753DFC}" presName="spacer" presStyleCnt="0"/>
      <dgm:spPr/>
    </dgm:pt>
    <dgm:pt modelId="{D143D1E8-C141-498D-8097-2F23C128D703}" type="pres">
      <dgm:prSet presAssocID="{94A734FB-E0BC-40E1-892B-CE8277201054}" presName="parentText" presStyleLbl="node1" presStyleIdx="3" presStyleCnt="5" custLinFactY="-69419" custLinFactNeighborY="-100000">
        <dgm:presLayoutVars>
          <dgm:chMax val="0"/>
          <dgm:bulletEnabled val="1"/>
        </dgm:presLayoutVars>
      </dgm:prSet>
      <dgm:spPr/>
      <dgm:t>
        <a:bodyPr/>
        <a:lstStyle/>
        <a:p>
          <a:endParaRPr lang="en-US"/>
        </a:p>
      </dgm:t>
    </dgm:pt>
    <dgm:pt modelId="{D05DAD22-98C8-40E0-9A2D-6DE6584BD903}" type="pres">
      <dgm:prSet presAssocID="{02393C5B-8FE7-4BF6-A8E3-25BC2CDCD557}" presName="spacer" presStyleCnt="0"/>
      <dgm:spPr/>
    </dgm:pt>
    <dgm:pt modelId="{1C214CB0-39AB-412C-9AD3-BBCC3AA5CCF8}" type="pres">
      <dgm:prSet presAssocID="{B54C1F99-B9CA-4528-A027-B42D2173E5C2}" presName="parentText" presStyleLbl="node1" presStyleIdx="4" presStyleCnt="5" custLinFactY="-66588" custLinFactNeighborY="-100000">
        <dgm:presLayoutVars>
          <dgm:chMax val="0"/>
          <dgm:bulletEnabled val="1"/>
        </dgm:presLayoutVars>
      </dgm:prSet>
      <dgm:spPr/>
      <dgm:t>
        <a:bodyPr/>
        <a:lstStyle/>
        <a:p>
          <a:endParaRPr lang="en-US"/>
        </a:p>
      </dgm:t>
    </dgm:pt>
  </dgm:ptLst>
  <dgm:cxnLst>
    <dgm:cxn modelId="{F8975F17-09EB-455D-9E1B-828BC3C55D23}" type="presOf" srcId="{4F6A52B9-D971-4460-BE62-9FA9B7EBB963}" destId="{BD2DF2FD-4A16-4F94-A946-3C0C68EE9CD2}" srcOrd="0" destOrd="0" presId="urn:microsoft.com/office/officeart/2005/8/layout/vList2"/>
    <dgm:cxn modelId="{964354F9-CA2F-48AE-B163-94FB693F46A6}" srcId="{F71F8785-2484-4495-8A2A-750DDACA3BF9}" destId="{4F6A52B9-D971-4460-BE62-9FA9B7EBB963}" srcOrd="2" destOrd="0" parTransId="{1BAED28A-4052-4993-ADF6-64ACB4D722CD}" sibTransId="{F5289323-A4C6-45E3-BC71-86E45F753DFC}"/>
    <dgm:cxn modelId="{ED5AFCF4-A42E-4885-916B-0E575AB7ED84}" srcId="{F71F8785-2484-4495-8A2A-750DDACA3BF9}" destId="{B54C1F99-B9CA-4528-A027-B42D2173E5C2}" srcOrd="4" destOrd="0" parTransId="{9238CC68-857D-468E-9556-1A267F5820F4}" sibTransId="{8A6D3163-7AC1-4935-A668-CE7E1C9D4A49}"/>
    <dgm:cxn modelId="{C85EC629-0D35-49AF-BA1E-62313CB28C4D}" srcId="{17B4C9BD-4120-4244-BF24-357CA1F15AFF}" destId="{CE0BA409-22D2-4689-9501-5191140B4FAF}" srcOrd="0" destOrd="0" parTransId="{70D49CA1-0968-4B11-B74F-7C88E751B0A2}" sibTransId="{C6F3B49D-F1FE-41BE-A591-DD045C882123}"/>
    <dgm:cxn modelId="{C96393BF-38A3-428D-9FDF-C9072882B481}" type="presOf" srcId="{8B76BF35-875D-43E9-A172-946D0135C66E}" destId="{F3191271-54F3-4196-B531-AF2E1416F952}" srcOrd="0" destOrd="0" presId="urn:microsoft.com/office/officeart/2005/8/layout/vList2"/>
    <dgm:cxn modelId="{443139DE-9A1F-4476-8FBA-9731C6926EE3}" srcId="{F71F8785-2484-4495-8A2A-750DDACA3BF9}" destId="{94A734FB-E0BC-40E1-892B-CE8277201054}" srcOrd="3" destOrd="0" parTransId="{342B9059-D7BA-4D61-ADF4-EE83ECA49F85}" sibTransId="{02393C5B-8FE7-4BF6-A8E3-25BC2CDCD557}"/>
    <dgm:cxn modelId="{BAEDA2C7-B587-4777-9192-27A3B8B6F0FC}" type="presOf" srcId="{94A734FB-E0BC-40E1-892B-CE8277201054}" destId="{D143D1E8-C141-498D-8097-2F23C128D703}" srcOrd="0" destOrd="0" presId="urn:microsoft.com/office/officeart/2005/8/layout/vList2"/>
    <dgm:cxn modelId="{B62AFF68-E8F2-4EA3-A8FE-2480A442DEAA}" type="presOf" srcId="{17B4C9BD-4120-4244-BF24-357CA1F15AFF}" destId="{21962576-79F1-4169-86A2-25E0ED78BDF3}" srcOrd="0" destOrd="0" presId="urn:microsoft.com/office/officeart/2005/8/layout/vList2"/>
    <dgm:cxn modelId="{438CD076-9231-408B-ACB5-D5259FF71DAA}" srcId="{8B76BF35-875D-43E9-A172-946D0135C66E}" destId="{ED4ED7CE-85B9-4365-A7EA-B12E333E5380}" srcOrd="0" destOrd="0" parTransId="{CE91E393-FC08-4C12-B344-D82CB5D6B378}" sibTransId="{A935D506-8E28-41A9-8F98-ACE2145FC398}"/>
    <dgm:cxn modelId="{21A726AD-E14E-49F0-B128-05369C36F2AF}" type="presOf" srcId="{CE0BA409-22D2-4689-9501-5191140B4FAF}" destId="{0936C9D4-187B-493B-B265-9E02FF4F536D}" srcOrd="0" destOrd="0" presId="urn:microsoft.com/office/officeart/2005/8/layout/vList2"/>
    <dgm:cxn modelId="{3F1DAB75-8861-44F7-A9DC-AF33F6712539}" srcId="{F71F8785-2484-4495-8A2A-750DDACA3BF9}" destId="{8B76BF35-875D-43E9-A172-946D0135C66E}" srcOrd="1" destOrd="0" parTransId="{47B78C4B-E510-4219-B39C-4FD4FB9C089F}" sibTransId="{BBCEEB7C-50C1-4D9C-82BD-C16A76858A0B}"/>
    <dgm:cxn modelId="{5B92C15C-0505-4B60-B974-4701EA12523D}" srcId="{F71F8785-2484-4495-8A2A-750DDACA3BF9}" destId="{17B4C9BD-4120-4244-BF24-357CA1F15AFF}" srcOrd="0" destOrd="0" parTransId="{343DF24F-668D-465E-A697-1964EED473DF}" sibTransId="{AF7183E8-C47A-42AF-830F-65E4D5C5196E}"/>
    <dgm:cxn modelId="{A1D593D0-F4F4-4076-A3F9-989F2C203D87}" type="presOf" srcId="{ED4ED7CE-85B9-4365-A7EA-B12E333E5380}" destId="{39104721-40F0-455B-A2F2-50F43B39FA48}" srcOrd="0" destOrd="0" presId="urn:microsoft.com/office/officeart/2005/8/layout/vList2"/>
    <dgm:cxn modelId="{9BEFB279-6748-4178-AFCA-174601DBC7C2}" type="presOf" srcId="{F71F8785-2484-4495-8A2A-750DDACA3BF9}" destId="{5ADD46FA-B9BD-42A2-8B06-97D66FD9AA9F}" srcOrd="0" destOrd="0" presId="urn:microsoft.com/office/officeart/2005/8/layout/vList2"/>
    <dgm:cxn modelId="{C2F86E2F-6534-4B40-9B3A-3DAE8DDD64B9}" type="presOf" srcId="{B54C1F99-B9CA-4528-A027-B42D2173E5C2}" destId="{1C214CB0-39AB-412C-9AD3-BBCC3AA5CCF8}" srcOrd="0" destOrd="0" presId="urn:microsoft.com/office/officeart/2005/8/layout/vList2"/>
    <dgm:cxn modelId="{E57F160B-EB29-402C-845D-04826EA6670E}" type="presParOf" srcId="{5ADD46FA-B9BD-42A2-8B06-97D66FD9AA9F}" destId="{21962576-79F1-4169-86A2-25E0ED78BDF3}" srcOrd="0" destOrd="0" presId="urn:microsoft.com/office/officeart/2005/8/layout/vList2"/>
    <dgm:cxn modelId="{11304847-3AD9-41BB-950C-441CC0A0E8E4}" type="presParOf" srcId="{5ADD46FA-B9BD-42A2-8B06-97D66FD9AA9F}" destId="{0936C9D4-187B-493B-B265-9E02FF4F536D}" srcOrd="1" destOrd="0" presId="urn:microsoft.com/office/officeart/2005/8/layout/vList2"/>
    <dgm:cxn modelId="{DBE64853-9271-44B7-A383-C5BC281BC94A}" type="presParOf" srcId="{5ADD46FA-B9BD-42A2-8B06-97D66FD9AA9F}" destId="{F3191271-54F3-4196-B531-AF2E1416F952}" srcOrd="2" destOrd="0" presId="urn:microsoft.com/office/officeart/2005/8/layout/vList2"/>
    <dgm:cxn modelId="{9D85E18D-B225-40C5-9EF4-D23844E2663F}" type="presParOf" srcId="{5ADD46FA-B9BD-42A2-8B06-97D66FD9AA9F}" destId="{39104721-40F0-455B-A2F2-50F43B39FA48}" srcOrd="3" destOrd="0" presId="urn:microsoft.com/office/officeart/2005/8/layout/vList2"/>
    <dgm:cxn modelId="{1CCCA167-3895-41B1-8DF6-BCF0E9FE6016}" type="presParOf" srcId="{5ADD46FA-B9BD-42A2-8B06-97D66FD9AA9F}" destId="{BD2DF2FD-4A16-4F94-A946-3C0C68EE9CD2}" srcOrd="4" destOrd="0" presId="urn:microsoft.com/office/officeart/2005/8/layout/vList2"/>
    <dgm:cxn modelId="{4849CB73-B43E-4595-8EE5-0A5E86A1551B}" type="presParOf" srcId="{5ADD46FA-B9BD-42A2-8B06-97D66FD9AA9F}" destId="{A4BBF7C2-AD7F-4125-8493-E6E61FDE9307}" srcOrd="5" destOrd="0" presId="urn:microsoft.com/office/officeart/2005/8/layout/vList2"/>
    <dgm:cxn modelId="{1BA3597B-AB84-429D-B5C2-122A831DE3A2}" type="presParOf" srcId="{5ADD46FA-B9BD-42A2-8B06-97D66FD9AA9F}" destId="{D143D1E8-C141-498D-8097-2F23C128D703}" srcOrd="6" destOrd="0" presId="urn:microsoft.com/office/officeart/2005/8/layout/vList2"/>
    <dgm:cxn modelId="{6DB559FB-A2D3-42E3-9BB5-317CE96C4120}" type="presParOf" srcId="{5ADD46FA-B9BD-42A2-8B06-97D66FD9AA9F}" destId="{D05DAD22-98C8-40E0-9A2D-6DE6584BD903}" srcOrd="7" destOrd="0" presId="urn:microsoft.com/office/officeart/2005/8/layout/vList2"/>
    <dgm:cxn modelId="{02EB02A9-F305-4F47-BF97-DE2C7E4DAC5D}" type="presParOf" srcId="{5ADD46FA-B9BD-42A2-8B06-97D66FD9AA9F}" destId="{1C214CB0-39AB-412C-9AD3-BBCC3AA5CCF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5FDB7DF8-49C6-4512-B297-ECE90EDCE07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0E170E2-96EF-48F8-976C-E501BC5F676E}">
      <dgm:prSet phldrT="[Text]"/>
      <dgm:spPr/>
      <dgm:t>
        <a:bodyPr/>
        <a:lstStyle/>
        <a:p>
          <a:r>
            <a:rPr lang="en-US" dirty="0" err="1" smtClean="0"/>
            <a:t>Secara</a:t>
          </a:r>
          <a:r>
            <a:rPr lang="en-US" dirty="0" smtClean="0"/>
            <a:t> </a:t>
          </a:r>
          <a:r>
            <a:rPr lang="en-US" dirty="0" err="1" smtClean="0"/>
            <a:t>Umum</a:t>
          </a:r>
          <a:endParaRPr lang="en-US" dirty="0"/>
        </a:p>
      </dgm:t>
    </dgm:pt>
    <dgm:pt modelId="{CBBEDAA2-173C-4E13-AC00-4D164E5C1A30}" type="parTrans" cxnId="{91291211-1EEF-4FAA-A54B-2B0977B0C72A}">
      <dgm:prSet/>
      <dgm:spPr/>
      <dgm:t>
        <a:bodyPr/>
        <a:lstStyle/>
        <a:p>
          <a:endParaRPr lang="en-US"/>
        </a:p>
      </dgm:t>
    </dgm:pt>
    <dgm:pt modelId="{7CF5F2D1-DE66-47AE-A791-DD9300B5849F}" type="sibTrans" cxnId="{91291211-1EEF-4FAA-A54B-2B0977B0C72A}">
      <dgm:prSet/>
      <dgm:spPr/>
      <dgm:t>
        <a:bodyPr/>
        <a:lstStyle/>
        <a:p>
          <a:endParaRPr lang="en-US"/>
        </a:p>
      </dgm:t>
    </dgm:pt>
    <dgm:pt modelId="{C116D707-C4F4-44BE-B635-4589282C15A0}">
      <dgm:prSet phldrT="[Text]"/>
      <dgm:spPr>
        <a:solidFill>
          <a:srgbClr val="FFFF00">
            <a:alpha val="90000"/>
          </a:srgbClr>
        </a:solidFill>
      </dgm:spPr>
      <dgm:t>
        <a:bodyPr/>
        <a:lstStyle/>
        <a:p>
          <a:r>
            <a:rPr lang="en-US" dirty="0" smtClean="0"/>
            <a:t>Paling </a:t>
          </a:r>
          <a:r>
            <a:rPr lang="en-US" dirty="0" err="1" smtClean="0"/>
            <a:t>lambat</a:t>
          </a:r>
          <a:r>
            <a:rPr lang="en-US" dirty="0" smtClean="0"/>
            <a:t> </a:t>
          </a:r>
          <a:r>
            <a:rPr lang="en-US" dirty="0" err="1" smtClean="0"/>
            <a:t>akhir</a:t>
          </a:r>
          <a:r>
            <a:rPr lang="en-US" dirty="0" smtClean="0"/>
            <a:t> </a:t>
          </a:r>
          <a:r>
            <a:rPr lang="en-US" dirty="0" err="1" smtClean="0"/>
            <a:t>bulan</a:t>
          </a:r>
          <a:r>
            <a:rPr lang="en-US" dirty="0" smtClean="0"/>
            <a:t> </a:t>
          </a:r>
          <a:r>
            <a:rPr lang="en-US" dirty="0" err="1" smtClean="0"/>
            <a:t>berikutnya</a:t>
          </a:r>
          <a:r>
            <a:rPr lang="en-US" dirty="0" smtClean="0"/>
            <a:t> </a:t>
          </a:r>
          <a:r>
            <a:rPr lang="en-US" dirty="0" err="1" smtClean="0"/>
            <a:t>setelah</a:t>
          </a:r>
          <a:r>
            <a:rPr lang="en-US" dirty="0" smtClean="0"/>
            <a:t> </a:t>
          </a:r>
          <a:r>
            <a:rPr lang="en-US" dirty="0" err="1" smtClean="0"/>
            <a:t>bulan</a:t>
          </a:r>
          <a:r>
            <a:rPr lang="en-US" dirty="0" smtClean="0"/>
            <a:t> </a:t>
          </a:r>
          <a:r>
            <a:rPr lang="en-US" dirty="0" err="1" smtClean="0"/>
            <a:t>dilakukan</a:t>
          </a:r>
          <a:r>
            <a:rPr lang="en-US" dirty="0" smtClean="0"/>
            <a:t> </a:t>
          </a:r>
          <a:r>
            <a:rPr lang="en-US" dirty="0" err="1" smtClean="0"/>
            <a:t>penyerahan</a:t>
          </a:r>
          <a:r>
            <a:rPr lang="en-US" dirty="0" smtClean="0"/>
            <a:t> BKP </a:t>
          </a:r>
          <a:r>
            <a:rPr lang="en-US" dirty="0" err="1" smtClean="0"/>
            <a:t>dan</a:t>
          </a:r>
          <a:r>
            <a:rPr lang="en-US" dirty="0" smtClean="0"/>
            <a:t>/</a:t>
          </a:r>
          <a:r>
            <a:rPr lang="en-US" dirty="0" err="1" smtClean="0"/>
            <a:t>atau</a:t>
          </a:r>
          <a:r>
            <a:rPr lang="en-US" dirty="0" smtClean="0"/>
            <a:t> </a:t>
          </a:r>
          <a:r>
            <a:rPr lang="en-US" dirty="0" err="1" smtClean="0"/>
            <a:t>keseluruhan</a:t>
          </a:r>
          <a:r>
            <a:rPr lang="en-US" dirty="0" smtClean="0"/>
            <a:t> JKP</a:t>
          </a:r>
          <a:endParaRPr lang="en-US" dirty="0"/>
        </a:p>
      </dgm:t>
    </dgm:pt>
    <dgm:pt modelId="{EE3B619E-4497-441C-9F6D-8A60E6D7B2AE}" type="parTrans" cxnId="{726D86A3-B255-41FD-8BE6-891F69F67BAD}">
      <dgm:prSet/>
      <dgm:spPr/>
      <dgm:t>
        <a:bodyPr/>
        <a:lstStyle/>
        <a:p>
          <a:endParaRPr lang="en-US"/>
        </a:p>
      </dgm:t>
    </dgm:pt>
    <dgm:pt modelId="{45158728-B2F0-4407-A109-5C488854F4FF}" type="sibTrans" cxnId="{726D86A3-B255-41FD-8BE6-891F69F67BAD}">
      <dgm:prSet/>
      <dgm:spPr/>
      <dgm:t>
        <a:bodyPr/>
        <a:lstStyle/>
        <a:p>
          <a:endParaRPr lang="en-US"/>
        </a:p>
      </dgm:t>
    </dgm:pt>
    <dgm:pt modelId="{C6CF1923-E6DE-4B46-B387-04448ADDDF69}">
      <dgm:prSet phldrT="[Text]"/>
      <dgm:spPr/>
      <dgm:t>
        <a:bodyPr/>
        <a:lstStyle/>
        <a:p>
          <a:r>
            <a:rPr lang="en-US" dirty="0" err="1" smtClean="0"/>
            <a:t>Penerimaan</a:t>
          </a:r>
          <a:r>
            <a:rPr lang="en-US" dirty="0" smtClean="0"/>
            <a:t> </a:t>
          </a:r>
          <a:r>
            <a:rPr lang="en-US" dirty="0" err="1" smtClean="0"/>
            <a:t>pembayaran</a:t>
          </a:r>
          <a:r>
            <a:rPr lang="en-US" dirty="0" smtClean="0"/>
            <a:t> </a:t>
          </a:r>
          <a:r>
            <a:rPr lang="en-US" dirty="0" err="1" smtClean="0"/>
            <a:t>terjadi</a:t>
          </a:r>
          <a:r>
            <a:rPr lang="en-US" dirty="0" smtClean="0"/>
            <a:t> </a:t>
          </a:r>
          <a:r>
            <a:rPr lang="en-US" dirty="0" err="1" smtClean="0"/>
            <a:t>sebelum</a:t>
          </a:r>
          <a:r>
            <a:rPr lang="en-US" dirty="0" smtClean="0"/>
            <a:t> </a:t>
          </a:r>
          <a:r>
            <a:rPr lang="en-US" dirty="0" err="1" smtClean="0"/>
            <a:t>penyerahan</a:t>
          </a:r>
          <a:r>
            <a:rPr lang="en-US" dirty="0" smtClean="0"/>
            <a:t> BKP </a:t>
          </a:r>
          <a:r>
            <a:rPr lang="en-US" dirty="0" err="1" smtClean="0"/>
            <a:t>dan</a:t>
          </a:r>
          <a:r>
            <a:rPr lang="en-US" dirty="0" smtClean="0"/>
            <a:t>/</a:t>
          </a:r>
          <a:r>
            <a:rPr lang="en-US" dirty="0" err="1" smtClean="0"/>
            <a:t>atau</a:t>
          </a:r>
          <a:r>
            <a:rPr lang="en-US" dirty="0" smtClean="0"/>
            <a:t> </a:t>
          </a:r>
          <a:r>
            <a:rPr lang="en-US" dirty="0" err="1" smtClean="0"/>
            <a:t>sebelum</a:t>
          </a:r>
          <a:r>
            <a:rPr lang="en-US" dirty="0" smtClean="0"/>
            <a:t> </a:t>
          </a:r>
          <a:r>
            <a:rPr lang="en-US" dirty="0" err="1" smtClean="0"/>
            <a:t>penyerahan</a:t>
          </a:r>
          <a:r>
            <a:rPr lang="en-US" dirty="0" smtClean="0"/>
            <a:t> JKP</a:t>
          </a:r>
          <a:endParaRPr lang="en-US" dirty="0"/>
        </a:p>
      </dgm:t>
    </dgm:pt>
    <dgm:pt modelId="{7268376F-E625-4F14-8AE3-791653B39D09}" type="parTrans" cxnId="{0639C162-79E2-474A-BD84-E81A3E3BCE3B}">
      <dgm:prSet/>
      <dgm:spPr/>
      <dgm:t>
        <a:bodyPr/>
        <a:lstStyle/>
        <a:p>
          <a:endParaRPr lang="en-US"/>
        </a:p>
      </dgm:t>
    </dgm:pt>
    <dgm:pt modelId="{CBD9C55A-9328-43EE-B2CF-8FAEF690C069}" type="sibTrans" cxnId="{0639C162-79E2-474A-BD84-E81A3E3BCE3B}">
      <dgm:prSet/>
      <dgm:spPr/>
      <dgm:t>
        <a:bodyPr/>
        <a:lstStyle/>
        <a:p>
          <a:endParaRPr lang="en-US"/>
        </a:p>
      </dgm:t>
    </dgm:pt>
    <dgm:pt modelId="{CD3868F1-B07E-42A5-90E4-5093B23C4FE7}">
      <dgm:prSet phldrT="[Text]"/>
      <dgm:spPr>
        <a:solidFill>
          <a:schemeClr val="accent3">
            <a:alpha val="90000"/>
          </a:schemeClr>
        </a:solidFill>
      </dgm:spPr>
      <dgm:t>
        <a:bodyPr/>
        <a:lstStyle/>
        <a:p>
          <a:r>
            <a:rPr lang="en-US" dirty="0" smtClean="0"/>
            <a:t>Paling </a:t>
          </a:r>
          <a:r>
            <a:rPr lang="en-US" dirty="0" err="1" smtClean="0"/>
            <a:t>lambat</a:t>
          </a:r>
          <a:r>
            <a:rPr lang="en-US" dirty="0" smtClean="0"/>
            <a:t> </a:t>
          </a:r>
          <a:r>
            <a:rPr lang="en-US" dirty="0" err="1" smtClean="0"/>
            <a:t>pada</a:t>
          </a:r>
          <a:r>
            <a:rPr lang="en-US" dirty="0" smtClean="0"/>
            <a:t> </a:t>
          </a:r>
          <a:r>
            <a:rPr lang="en-US" dirty="0" err="1" smtClean="0"/>
            <a:t>saat</a:t>
          </a:r>
          <a:r>
            <a:rPr lang="en-US" dirty="0" smtClean="0"/>
            <a:t> </a:t>
          </a:r>
          <a:r>
            <a:rPr lang="en-US" dirty="0" err="1" smtClean="0"/>
            <a:t>pembayaran</a:t>
          </a:r>
          <a:r>
            <a:rPr lang="en-US" dirty="0" smtClean="0"/>
            <a:t> </a:t>
          </a:r>
          <a:r>
            <a:rPr lang="en-US" dirty="0" err="1" smtClean="0"/>
            <a:t>diterima</a:t>
          </a:r>
          <a:r>
            <a:rPr lang="en-US" dirty="0" smtClean="0"/>
            <a:t> </a:t>
          </a:r>
          <a:endParaRPr lang="en-US" dirty="0"/>
        </a:p>
      </dgm:t>
    </dgm:pt>
    <dgm:pt modelId="{D5204150-5597-4367-95A4-2896A09CE4F8}" type="parTrans" cxnId="{ADEF7D3B-4CC7-43A7-A393-7AB44B7E5D93}">
      <dgm:prSet/>
      <dgm:spPr/>
      <dgm:t>
        <a:bodyPr/>
        <a:lstStyle/>
        <a:p>
          <a:endParaRPr lang="en-US"/>
        </a:p>
      </dgm:t>
    </dgm:pt>
    <dgm:pt modelId="{23C1DBAE-581E-4BEB-BCBA-6F33BEFF3570}" type="sibTrans" cxnId="{ADEF7D3B-4CC7-43A7-A393-7AB44B7E5D93}">
      <dgm:prSet/>
      <dgm:spPr/>
      <dgm:t>
        <a:bodyPr/>
        <a:lstStyle/>
        <a:p>
          <a:endParaRPr lang="en-US"/>
        </a:p>
      </dgm:t>
    </dgm:pt>
    <dgm:pt modelId="{795FD54D-3EEB-4FFA-8E3E-B2EC48ADF365}">
      <dgm:prSet phldrT="[Text]"/>
      <dgm:spPr>
        <a:solidFill>
          <a:srgbClr val="FFFF00">
            <a:alpha val="90000"/>
          </a:srgbClr>
        </a:solidFill>
      </dgm:spPr>
      <dgm:t>
        <a:bodyPr/>
        <a:lstStyle/>
        <a:p>
          <a:r>
            <a:rPr lang="en-US" dirty="0" err="1" smtClean="0"/>
            <a:t>kecuali</a:t>
          </a:r>
          <a:r>
            <a:rPr lang="en-US" dirty="0" smtClean="0"/>
            <a:t> </a:t>
          </a:r>
          <a:r>
            <a:rPr lang="en-US" dirty="0" err="1" smtClean="0"/>
            <a:t>pembayaran</a:t>
          </a:r>
          <a:r>
            <a:rPr lang="en-US" dirty="0" smtClean="0"/>
            <a:t> </a:t>
          </a:r>
          <a:r>
            <a:rPr lang="en-US" dirty="0" err="1" smtClean="0"/>
            <a:t>terjadi</a:t>
          </a:r>
          <a:r>
            <a:rPr lang="en-US" dirty="0" smtClean="0"/>
            <a:t> </a:t>
          </a:r>
          <a:r>
            <a:rPr lang="en-US" dirty="0" err="1" smtClean="0"/>
            <a:t>sebelum</a:t>
          </a:r>
          <a:r>
            <a:rPr lang="en-US" dirty="0" smtClean="0"/>
            <a:t> </a:t>
          </a:r>
          <a:r>
            <a:rPr lang="en-US" dirty="0" err="1" smtClean="0"/>
            <a:t>akhir</a:t>
          </a:r>
          <a:r>
            <a:rPr lang="en-US" dirty="0" smtClean="0"/>
            <a:t> </a:t>
          </a:r>
          <a:r>
            <a:rPr lang="en-US" dirty="0" err="1" smtClean="0"/>
            <a:t>bulan</a:t>
          </a:r>
          <a:r>
            <a:rPr lang="en-US" dirty="0" smtClean="0"/>
            <a:t> </a:t>
          </a:r>
          <a:r>
            <a:rPr lang="en-US" dirty="0" err="1" smtClean="0"/>
            <a:t>berikutnya</a:t>
          </a:r>
          <a:r>
            <a:rPr lang="en-US" dirty="0" smtClean="0"/>
            <a:t>, </a:t>
          </a:r>
          <a:r>
            <a:rPr lang="en-US" dirty="0" err="1" smtClean="0"/>
            <a:t>maka</a:t>
          </a:r>
          <a:r>
            <a:rPr lang="en-US" dirty="0" smtClean="0"/>
            <a:t> FPS </a:t>
          </a:r>
          <a:r>
            <a:rPr lang="en-US" dirty="0" err="1" smtClean="0"/>
            <a:t>harus</a:t>
          </a:r>
          <a:r>
            <a:rPr lang="en-US" dirty="0" smtClean="0"/>
            <a:t> </a:t>
          </a:r>
          <a:r>
            <a:rPr lang="en-US" dirty="0" err="1" smtClean="0"/>
            <a:t>dibuat</a:t>
          </a:r>
          <a:r>
            <a:rPr lang="en-US" dirty="0" smtClean="0"/>
            <a:t> </a:t>
          </a:r>
          <a:r>
            <a:rPr lang="en-US" dirty="0" err="1" smtClean="0"/>
            <a:t>selambat-lambatnya</a:t>
          </a:r>
          <a:r>
            <a:rPr lang="en-US" dirty="0" smtClean="0"/>
            <a:t> </a:t>
          </a:r>
          <a:r>
            <a:rPr lang="en-US" dirty="0" err="1" smtClean="0"/>
            <a:t>pada</a:t>
          </a:r>
          <a:r>
            <a:rPr lang="en-US" dirty="0" smtClean="0"/>
            <a:t> </a:t>
          </a:r>
          <a:r>
            <a:rPr lang="en-US" dirty="0" err="1" smtClean="0"/>
            <a:t>saat</a:t>
          </a:r>
          <a:r>
            <a:rPr lang="en-US" dirty="0" smtClean="0"/>
            <a:t> </a:t>
          </a:r>
          <a:r>
            <a:rPr lang="en-US" dirty="0" err="1" smtClean="0"/>
            <a:t>penerimaan</a:t>
          </a:r>
          <a:r>
            <a:rPr lang="en-US" dirty="0" smtClean="0"/>
            <a:t> </a:t>
          </a:r>
          <a:r>
            <a:rPr lang="en-US" dirty="0" err="1" smtClean="0"/>
            <a:t>pembayaran</a:t>
          </a:r>
          <a:endParaRPr lang="en-US" dirty="0"/>
        </a:p>
      </dgm:t>
    </dgm:pt>
    <dgm:pt modelId="{6B0FF279-47FC-43FD-AAE1-2A220B3ACB78}" type="parTrans" cxnId="{AB59FED1-555A-4DCD-81D0-0A7FA9B202C8}">
      <dgm:prSet/>
      <dgm:spPr/>
      <dgm:t>
        <a:bodyPr/>
        <a:lstStyle/>
        <a:p>
          <a:endParaRPr lang="en-US"/>
        </a:p>
      </dgm:t>
    </dgm:pt>
    <dgm:pt modelId="{F88BB842-F5B4-4624-9148-ADA561242870}" type="sibTrans" cxnId="{AB59FED1-555A-4DCD-81D0-0A7FA9B202C8}">
      <dgm:prSet/>
      <dgm:spPr/>
      <dgm:t>
        <a:bodyPr/>
        <a:lstStyle/>
        <a:p>
          <a:endParaRPr lang="en-US"/>
        </a:p>
      </dgm:t>
    </dgm:pt>
    <dgm:pt modelId="{EFBB8B46-0FBA-4939-9820-0276D6410C4A}" type="pres">
      <dgm:prSet presAssocID="{5FDB7DF8-49C6-4512-B297-ECE90EDCE071}" presName="Name0" presStyleCnt="0">
        <dgm:presLayoutVars>
          <dgm:dir/>
          <dgm:animLvl val="lvl"/>
          <dgm:resizeHandles val="exact"/>
        </dgm:presLayoutVars>
      </dgm:prSet>
      <dgm:spPr/>
      <dgm:t>
        <a:bodyPr/>
        <a:lstStyle/>
        <a:p>
          <a:endParaRPr lang="en-US"/>
        </a:p>
      </dgm:t>
    </dgm:pt>
    <dgm:pt modelId="{391CABD7-6264-4547-BD2D-8DD6CF3060EC}" type="pres">
      <dgm:prSet presAssocID="{B0E170E2-96EF-48F8-976C-E501BC5F676E}" presName="linNode" presStyleCnt="0"/>
      <dgm:spPr/>
    </dgm:pt>
    <dgm:pt modelId="{A40E1AA0-93E1-4E39-826D-F99BCF263A75}" type="pres">
      <dgm:prSet presAssocID="{B0E170E2-96EF-48F8-976C-E501BC5F676E}" presName="parentText" presStyleLbl="node1" presStyleIdx="0" presStyleCnt="2">
        <dgm:presLayoutVars>
          <dgm:chMax val="1"/>
          <dgm:bulletEnabled val="1"/>
        </dgm:presLayoutVars>
      </dgm:prSet>
      <dgm:spPr/>
      <dgm:t>
        <a:bodyPr/>
        <a:lstStyle/>
        <a:p>
          <a:endParaRPr lang="en-US"/>
        </a:p>
      </dgm:t>
    </dgm:pt>
    <dgm:pt modelId="{1C76E99E-728B-4416-8407-18DF4DCD4391}" type="pres">
      <dgm:prSet presAssocID="{B0E170E2-96EF-48F8-976C-E501BC5F676E}" presName="descendantText" presStyleLbl="alignAccFollowNode1" presStyleIdx="0" presStyleCnt="2">
        <dgm:presLayoutVars>
          <dgm:bulletEnabled val="1"/>
        </dgm:presLayoutVars>
      </dgm:prSet>
      <dgm:spPr/>
      <dgm:t>
        <a:bodyPr/>
        <a:lstStyle/>
        <a:p>
          <a:endParaRPr lang="en-US"/>
        </a:p>
      </dgm:t>
    </dgm:pt>
    <dgm:pt modelId="{49680D70-F6B2-4BE3-B623-EF1144E8D2BA}" type="pres">
      <dgm:prSet presAssocID="{7CF5F2D1-DE66-47AE-A791-DD9300B5849F}" presName="sp" presStyleCnt="0"/>
      <dgm:spPr/>
    </dgm:pt>
    <dgm:pt modelId="{2F83DE82-DBCA-407B-A907-0DE268A54A78}" type="pres">
      <dgm:prSet presAssocID="{C6CF1923-E6DE-4B46-B387-04448ADDDF69}" presName="linNode" presStyleCnt="0"/>
      <dgm:spPr/>
    </dgm:pt>
    <dgm:pt modelId="{491C8FD7-A485-4515-8A00-81BA609D803B}" type="pres">
      <dgm:prSet presAssocID="{C6CF1923-E6DE-4B46-B387-04448ADDDF69}" presName="parentText" presStyleLbl="node1" presStyleIdx="1" presStyleCnt="2">
        <dgm:presLayoutVars>
          <dgm:chMax val="1"/>
          <dgm:bulletEnabled val="1"/>
        </dgm:presLayoutVars>
      </dgm:prSet>
      <dgm:spPr/>
      <dgm:t>
        <a:bodyPr/>
        <a:lstStyle/>
        <a:p>
          <a:endParaRPr lang="en-US"/>
        </a:p>
      </dgm:t>
    </dgm:pt>
    <dgm:pt modelId="{D3234371-5892-48DE-B286-6BD917A8B124}" type="pres">
      <dgm:prSet presAssocID="{C6CF1923-E6DE-4B46-B387-04448ADDDF69}" presName="descendantText" presStyleLbl="alignAccFollowNode1" presStyleIdx="1" presStyleCnt="2">
        <dgm:presLayoutVars>
          <dgm:bulletEnabled val="1"/>
        </dgm:presLayoutVars>
      </dgm:prSet>
      <dgm:spPr/>
      <dgm:t>
        <a:bodyPr/>
        <a:lstStyle/>
        <a:p>
          <a:endParaRPr lang="en-US"/>
        </a:p>
      </dgm:t>
    </dgm:pt>
  </dgm:ptLst>
  <dgm:cxnLst>
    <dgm:cxn modelId="{AB59FED1-555A-4DCD-81D0-0A7FA9B202C8}" srcId="{B0E170E2-96EF-48F8-976C-E501BC5F676E}" destId="{795FD54D-3EEB-4FFA-8E3E-B2EC48ADF365}" srcOrd="1" destOrd="0" parTransId="{6B0FF279-47FC-43FD-AAE1-2A220B3ACB78}" sibTransId="{F88BB842-F5B4-4624-9148-ADA561242870}"/>
    <dgm:cxn modelId="{726D86A3-B255-41FD-8BE6-891F69F67BAD}" srcId="{B0E170E2-96EF-48F8-976C-E501BC5F676E}" destId="{C116D707-C4F4-44BE-B635-4589282C15A0}" srcOrd="0" destOrd="0" parTransId="{EE3B619E-4497-441C-9F6D-8A60E6D7B2AE}" sibTransId="{45158728-B2F0-4407-A109-5C488854F4FF}"/>
    <dgm:cxn modelId="{C04B2E75-28DC-477C-B4C8-EBE0641EBA29}" type="presOf" srcId="{795FD54D-3EEB-4FFA-8E3E-B2EC48ADF365}" destId="{1C76E99E-728B-4416-8407-18DF4DCD4391}" srcOrd="0" destOrd="1" presId="urn:microsoft.com/office/officeart/2005/8/layout/vList5"/>
    <dgm:cxn modelId="{30C67325-DA72-40EF-BF92-7F7E1D00F163}" type="presOf" srcId="{C116D707-C4F4-44BE-B635-4589282C15A0}" destId="{1C76E99E-728B-4416-8407-18DF4DCD4391}" srcOrd="0" destOrd="0" presId="urn:microsoft.com/office/officeart/2005/8/layout/vList5"/>
    <dgm:cxn modelId="{F38055AE-6CE8-473E-BBDB-56A3AFBBCCEC}" type="presOf" srcId="{5FDB7DF8-49C6-4512-B297-ECE90EDCE071}" destId="{EFBB8B46-0FBA-4939-9820-0276D6410C4A}" srcOrd="0" destOrd="0" presId="urn:microsoft.com/office/officeart/2005/8/layout/vList5"/>
    <dgm:cxn modelId="{0639C162-79E2-474A-BD84-E81A3E3BCE3B}" srcId="{5FDB7DF8-49C6-4512-B297-ECE90EDCE071}" destId="{C6CF1923-E6DE-4B46-B387-04448ADDDF69}" srcOrd="1" destOrd="0" parTransId="{7268376F-E625-4F14-8AE3-791653B39D09}" sibTransId="{CBD9C55A-9328-43EE-B2CF-8FAEF690C069}"/>
    <dgm:cxn modelId="{6C0F2580-A437-4FB1-8CA7-9868726E87D0}" type="presOf" srcId="{C6CF1923-E6DE-4B46-B387-04448ADDDF69}" destId="{491C8FD7-A485-4515-8A00-81BA609D803B}" srcOrd="0" destOrd="0" presId="urn:microsoft.com/office/officeart/2005/8/layout/vList5"/>
    <dgm:cxn modelId="{91A27AE4-ABF2-461A-B47D-DD72F63ABE5D}" type="presOf" srcId="{B0E170E2-96EF-48F8-976C-E501BC5F676E}" destId="{A40E1AA0-93E1-4E39-826D-F99BCF263A75}" srcOrd="0" destOrd="0" presId="urn:microsoft.com/office/officeart/2005/8/layout/vList5"/>
    <dgm:cxn modelId="{BB2CF108-2571-4AD9-9A33-E7A87BB1029F}" type="presOf" srcId="{CD3868F1-B07E-42A5-90E4-5093B23C4FE7}" destId="{D3234371-5892-48DE-B286-6BD917A8B124}" srcOrd="0" destOrd="0" presId="urn:microsoft.com/office/officeart/2005/8/layout/vList5"/>
    <dgm:cxn modelId="{91291211-1EEF-4FAA-A54B-2B0977B0C72A}" srcId="{5FDB7DF8-49C6-4512-B297-ECE90EDCE071}" destId="{B0E170E2-96EF-48F8-976C-E501BC5F676E}" srcOrd="0" destOrd="0" parTransId="{CBBEDAA2-173C-4E13-AC00-4D164E5C1A30}" sibTransId="{7CF5F2D1-DE66-47AE-A791-DD9300B5849F}"/>
    <dgm:cxn modelId="{ADEF7D3B-4CC7-43A7-A393-7AB44B7E5D93}" srcId="{C6CF1923-E6DE-4B46-B387-04448ADDDF69}" destId="{CD3868F1-B07E-42A5-90E4-5093B23C4FE7}" srcOrd="0" destOrd="0" parTransId="{D5204150-5597-4367-95A4-2896A09CE4F8}" sibTransId="{23C1DBAE-581E-4BEB-BCBA-6F33BEFF3570}"/>
    <dgm:cxn modelId="{EB20DF6E-BBC6-4444-953C-B675E7D1354E}" type="presParOf" srcId="{EFBB8B46-0FBA-4939-9820-0276D6410C4A}" destId="{391CABD7-6264-4547-BD2D-8DD6CF3060EC}" srcOrd="0" destOrd="0" presId="urn:microsoft.com/office/officeart/2005/8/layout/vList5"/>
    <dgm:cxn modelId="{87809751-D013-4EF4-B551-AA15997D6EAF}" type="presParOf" srcId="{391CABD7-6264-4547-BD2D-8DD6CF3060EC}" destId="{A40E1AA0-93E1-4E39-826D-F99BCF263A75}" srcOrd="0" destOrd="0" presId="urn:microsoft.com/office/officeart/2005/8/layout/vList5"/>
    <dgm:cxn modelId="{80AB8B52-D628-463F-B41B-238F0FD463C7}" type="presParOf" srcId="{391CABD7-6264-4547-BD2D-8DD6CF3060EC}" destId="{1C76E99E-728B-4416-8407-18DF4DCD4391}" srcOrd="1" destOrd="0" presId="urn:microsoft.com/office/officeart/2005/8/layout/vList5"/>
    <dgm:cxn modelId="{5FC29C03-9409-45AF-B9F6-E4EDA51358DB}" type="presParOf" srcId="{EFBB8B46-0FBA-4939-9820-0276D6410C4A}" destId="{49680D70-F6B2-4BE3-B623-EF1144E8D2BA}" srcOrd="1" destOrd="0" presId="urn:microsoft.com/office/officeart/2005/8/layout/vList5"/>
    <dgm:cxn modelId="{F4AE4B4F-1B2A-483B-AC8D-80D460D4CE1F}" type="presParOf" srcId="{EFBB8B46-0FBA-4939-9820-0276D6410C4A}" destId="{2F83DE82-DBCA-407B-A907-0DE268A54A78}" srcOrd="2" destOrd="0" presId="urn:microsoft.com/office/officeart/2005/8/layout/vList5"/>
    <dgm:cxn modelId="{F9566840-AD3B-4D27-B389-58C5EF5F8CC9}" type="presParOf" srcId="{2F83DE82-DBCA-407B-A907-0DE268A54A78}" destId="{491C8FD7-A485-4515-8A00-81BA609D803B}" srcOrd="0" destOrd="0" presId="urn:microsoft.com/office/officeart/2005/8/layout/vList5"/>
    <dgm:cxn modelId="{8854CCCE-CB45-4EB1-AA73-26ACC7FFA3F4}" type="presParOf" srcId="{2F83DE82-DBCA-407B-A907-0DE268A54A78}" destId="{D3234371-5892-48DE-B286-6BD917A8B12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A3E2A6-7AE5-4755-AF00-7FC8944A37B0}" type="doc">
      <dgm:prSet loTypeId="urn:microsoft.com/office/officeart/2005/8/layout/vList3#4" loCatId="list" qsTypeId="urn:microsoft.com/office/officeart/2005/8/quickstyle/simple1" qsCatId="simple" csTypeId="urn:microsoft.com/office/officeart/2005/8/colors/accent1_2" csCatId="accent1" phldr="1"/>
      <dgm:spPr/>
    </dgm:pt>
    <dgm:pt modelId="{569BBD8D-001E-48EC-8CE4-9A8E1633C52C}">
      <dgm:prSet phldrT="[Text]"/>
      <dgm:spPr/>
      <dgm:t>
        <a:bodyPr/>
        <a:lstStyle/>
        <a:p>
          <a:r>
            <a:rPr lang="en-US" dirty="0" err="1" smtClean="0"/>
            <a:t>Pajak</a:t>
          </a:r>
          <a:r>
            <a:rPr lang="en-US" dirty="0" smtClean="0"/>
            <a:t> </a:t>
          </a:r>
          <a:r>
            <a:rPr lang="en-US" dirty="0" err="1" smtClean="0"/>
            <a:t>Objektif</a:t>
          </a:r>
          <a:endParaRPr lang="en-US" dirty="0"/>
        </a:p>
      </dgm:t>
    </dgm:pt>
    <dgm:pt modelId="{C153D7D2-AD84-4FEC-B3C0-C55F61B8A1A3}" type="parTrans" cxnId="{C9C84701-5528-48D6-8560-14E8829C0057}">
      <dgm:prSet/>
      <dgm:spPr/>
      <dgm:t>
        <a:bodyPr/>
        <a:lstStyle/>
        <a:p>
          <a:endParaRPr lang="en-US"/>
        </a:p>
      </dgm:t>
    </dgm:pt>
    <dgm:pt modelId="{EE9EA6D7-669C-4B50-80EB-6FB71C056AC9}" type="sibTrans" cxnId="{C9C84701-5528-48D6-8560-14E8829C0057}">
      <dgm:prSet/>
      <dgm:spPr/>
      <dgm:t>
        <a:bodyPr/>
        <a:lstStyle/>
        <a:p>
          <a:endParaRPr lang="en-US"/>
        </a:p>
      </dgm:t>
    </dgm:pt>
    <dgm:pt modelId="{2C7E37CC-F843-4615-BB60-921B99A3FA81}">
      <dgm:prSet/>
      <dgm:spPr/>
      <dgm:t>
        <a:bodyPr/>
        <a:lstStyle/>
        <a:p>
          <a:r>
            <a:rPr lang="en-US" dirty="0" err="1" smtClean="0"/>
            <a:t>Konsumsi</a:t>
          </a:r>
          <a:r>
            <a:rPr lang="en-US" dirty="0" smtClean="0"/>
            <a:t> </a:t>
          </a:r>
          <a:r>
            <a:rPr lang="en-US" dirty="0" err="1" smtClean="0"/>
            <a:t>Dalam</a:t>
          </a:r>
          <a:r>
            <a:rPr lang="en-US" dirty="0" smtClean="0"/>
            <a:t> </a:t>
          </a:r>
          <a:r>
            <a:rPr lang="en-US" dirty="0" err="1" smtClean="0"/>
            <a:t>Negeri</a:t>
          </a:r>
          <a:endParaRPr lang="en-US" dirty="0"/>
        </a:p>
      </dgm:t>
    </dgm:pt>
    <dgm:pt modelId="{868B2C81-C0CE-41B4-B4D2-BA529C29EC66}" type="parTrans" cxnId="{E9103364-4978-41FA-9439-F92633608142}">
      <dgm:prSet/>
      <dgm:spPr/>
      <dgm:t>
        <a:bodyPr/>
        <a:lstStyle/>
        <a:p>
          <a:endParaRPr lang="en-US"/>
        </a:p>
      </dgm:t>
    </dgm:pt>
    <dgm:pt modelId="{7D463B60-DE92-4782-B203-D7EC1AEFD76E}" type="sibTrans" cxnId="{E9103364-4978-41FA-9439-F92633608142}">
      <dgm:prSet/>
      <dgm:spPr/>
      <dgm:t>
        <a:bodyPr/>
        <a:lstStyle/>
        <a:p>
          <a:endParaRPr lang="en-US"/>
        </a:p>
      </dgm:t>
    </dgm:pt>
    <dgm:pt modelId="{07E64DF6-0FB2-47A5-BBDB-47DD994F46E4}">
      <dgm:prSet/>
      <dgm:spPr/>
      <dgm:t>
        <a:bodyPr/>
        <a:lstStyle/>
        <a:p>
          <a:r>
            <a:rPr lang="en-US" dirty="0" smtClean="0"/>
            <a:t>Credit Method &amp; Invoice Method</a:t>
          </a:r>
          <a:endParaRPr lang="en-US" dirty="0"/>
        </a:p>
      </dgm:t>
    </dgm:pt>
    <dgm:pt modelId="{EC1806B1-8FDF-4B1F-AB57-C06176977CA4}" type="sibTrans" cxnId="{2BFAA501-E6CB-4B11-BD83-BAD2A8343D6E}">
      <dgm:prSet/>
      <dgm:spPr/>
      <dgm:t>
        <a:bodyPr/>
        <a:lstStyle/>
        <a:p>
          <a:endParaRPr lang="en-US"/>
        </a:p>
      </dgm:t>
    </dgm:pt>
    <dgm:pt modelId="{E9DB38EA-4A21-43FE-8A18-477995ECD58F}" type="parTrans" cxnId="{2BFAA501-E6CB-4B11-BD83-BAD2A8343D6E}">
      <dgm:prSet/>
      <dgm:spPr/>
      <dgm:t>
        <a:bodyPr/>
        <a:lstStyle/>
        <a:p>
          <a:endParaRPr lang="en-US"/>
        </a:p>
      </dgm:t>
    </dgm:pt>
    <dgm:pt modelId="{E589A2AB-5C1B-4662-8F2A-C330F01CEA45}">
      <dgm:prSet phldrT="[Text]"/>
      <dgm:spPr/>
      <dgm:t>
        <a:bodyPr/>
        <a:lstStyle/>
        <a:p>
          <a:r>
            <a:rPr lang="en-US" dirty="0" smtClean="0"/>
            <a:t>Multi Stage Tax</a:t>
          </a:r>
          <a:endParaRPr lang="en-US" dirty="0"/>
        </a:p>
      </dgm:t>
    </dgm:pt>
    <dgm:pt modelId="{D6960000-3252-4DA7-97BC-5BA912AB4DE6}" type="sibTrans" cxnId="{74F2067F-F496-4E5F-93F2-F05A0D175C3F}">
      <dgm:prSet/>
      <dgm:spPr/>
      <dgm:t>
        <a:bodyPr/>
        <a:lstStyle/>
        <a:p>
          <a:endParaRPr lang="en-US"/>
        </a:p>
      </dgm:t>
    </dgm:pt>
    <dgm:pt modelId="{1B0D5EA7-24E0-494C-B6D8-E63C98DAEC1C}" type="parTrans" cxnId="{74F2067F-F496-4E5F-93F2-F05A0D175C3F}">
      <dgm:prSet/>
      <dgm:spPr/>
      <dgm:t>
        <a:bodyPr/>
        <a:lstStyle/>
        <a:p>
          <a:endParaRPr lang="en-US"/>
        </a:p>
      </dgm:t>
    </dgm:pt>
    <dgm:pt modelId="{3A1CB66C-5ADD-4BB0-9A97-68EF70832135}">
      <dgm:prSet phldrT="[Text]"/>
      <dgm:spPr/>
      <dgm:t>
        <a:bodyPr/>
        <a:lstStyle/>
        <a:p>
          <a:r>
            <a:rPr lang="en-US" dirty="0" err="1" smtClean="0"/>
            <a:t>Pajak</a:t>
          </a:r>
          <a:r>
            <a:rPr lang="en-US" dirty="0" smtClean="0"/>
            <a:t> </a:t>
          </a:r>
          <a:r>
            <a:rPr lang="en-US" dirty="0" err="1" smtClean="0"/>
            <a:t>Tidak</a:t>
          </a:r>
          <a:r>
            <a:rPr lang="en-US" dirty="0" smtClean="0"/>
            <a:t> </a:t>
          </a:r>
          <a:r>
            <a:rPr lang="en-US" dirty="0" err="1" smtClean="0"/>
            <a:t>Langsung</a:t>
          </a:r>
          <a:endParaRPr lang="en-US" dirty="0"/>
        </a:p>
      </dgm:t>
    </dgm:pt>
    <dgm:pt modelId="{D9458189-45BF-4F44-AF1F-67A1376C8159}" type="sibTrans" cxnId="{B7420AEB-0B8D-41B6-B8C4-8CDD96AEE63E}">
      <dgm:prSet/>
      <dgm:spPr/>
      <dgm:t>
        <a:bodyPr/>
        <a:lstStyle/>
        <a:p>
          <a:endParaRPr lang="en-US"/>
        </a:p>
      </dgm:t>
    </dgm:pt>
    <dgm:pt modelId="{65EFA1AA-0045-4C26-A9F0-8E0FC30786C5}" type="parTrans" cxnId="{B7420AEB-0B8D-41B6-B8C4-8CDD96AEE63E}">
      <dgm:prSet/>
      <dgm:spPr/>
      <dgm:t>
        <a:bodyPr/>
        <a:lstStyle/>
        <a:p>
          <a:endParaRPr lang="en-US"/>
        </a:p>
      </dgm:t>
    </dgm:pt>
    <dgm:pt modelId="{7E3041E9-2832-419E-806B-5B136CE87E66}" type="pres">
      <dgm:prSet presAssocID="{46A3E2A6-7AE5-4755-AF00-7FC8944A37B0}" presName="linearFlow" presStyleCnt="0">
        <dgm:presLayoutVars>
          <dgm:dir/>
          <dgm:resizeHandles val="exact"/>
        </dgm:presLayoutVars>
      </dgm:prSet>
      <dgm:spPr/>
    </dgm:pt>
    <dgm:pt modelId="{755EEBB6-2A77-436A-A858-A6A79C66C89F}" type="pres">
      <dgm:prSet presAssocID="{3A1CB66C-5ADD-4BB0-9A97-68EF70832135}" presName="composite" presStyleCnt="0"/>
      <dgm:spPr/>
    </dgm:pt>
    <dgm:pt modelId="{01249A4E-F458-4E0F-AB6D-309F588D9E4F}" type="pres">
      <dgm:prSet presAssocID="{3A1CB66C-5ADD-4BB0-9A97-68EF70832135}" presName="imgShp" presStyleLbl="fgImgPlace1" presStyleIdx="0" presStyleCnt="5"/>
      <dgm:spPr/>
    </dgm:pt>
    <dgm:pt modelId="{34346FD0-B2F6-4F36-9A08-A7244D7E5440}" type="pres">
      <dgm:prSet presAssocID="{3A1CB66C-5ADD-4BB0-9A97-68EF70832135}" presName="txShp" presStyleLbl="node1" presStyleIdx="0" presStyleCnt="5">
        <dgm:presLayoutVars>
          <dgm:bulletEnabled val="1"/>
        </dgm:presLayoutVars>
      </dgm:prSet>
      <dgm:spPr/>
      <dgm:t>
        <a:bodyPr/>
        <a:lstStyle/>
        <a:p>
          <a:endParaRPr lang="en-US"/>
        </a:p>
      </dgm:t>
    </dgm:pt>
    <dgm:pt modelId="{20CB34E7-9AB2-4375-A011-3DF0D67BCE49}" type="pres">
      <dgm:prSet presAssocID="{D9458189-45BF-4F44-AF1F-67A1376C8159}" presName="spacing" presStyleCnt="0"/>
      <dgm:spPr/>
    </dgm:pt>
    <dgm:pt modelId="{D00C1F36-0003-4602-8105-D78AAC92E37A}" type="pres">
      <dgm:prSet presAssocID="{569BBD8D-001E-48EC-8CE4-9A8E1633C52C}" presName="composite" presStyleCnt="0"/>
      <dgm:spPr/>
    </dgm:pt>
    <dgm:pt modelId="{FEDAFAC4-06AE-44C5-88B1-E0DD47FA2CDE}" type="pres">
      <dgm:prSet presAssocID="{569BBD8D-001E-48EC-8CE4-9A8E1633C52C}" presName="imgShp" presStyleLbl="fgImgPlace1" presStyleIdx="1" presStyleCnt="5"/>
      <dgm:spPr/>
    </dgm:pt>
    <dgm:pt modelId="{D7C020C5-DBE6-4049-81CF-E1B42AC7EA78}" type="pres">
      <dgm:prSet presAssocID="{569BBD8D-001E-48EC-8CE4-9A8E1633C52C}" presName="txShp" presStyleLbl="node1" presStyleIdx="1" presStyleCnt="5">
        <dgm:presLayoutVars>
          <dgm:bulletEnabled val="1"/>
        </dgm:presLayoutVars>
      </dgm:prSet>
      <dgm:spPr/>
      <dgm:t>
        <a:bodyPr/>
        <a:lstStyle/>
        <a:p>
          <a:endParaRPr lang="en-US"/>
        </a:p>
      </dgm:t>
    </dgm:pt>
    <dgm:pt modelId="{33E840CE-988D-46AF-A16F-B6FB85C32C85}" type="pres">
      <dgm:prSet presAssocID="{EE9EA6D7-669C-4B50-80EB-6FB71C056AC9}" presName="spacing" presStyleCnt="0"/>
      <dgm:spPr/>
    </dgm:pt>
    <dgm:pt modelId="{1DFC44A9-60D4-435E-BA38-8B6763CAED40}" type="pres">
      <dgm:prSet presAssocID="{E589A2AB-5C1B-4662-8F2A-C330F01CEA45}" presName="composite" presStyleCnt="0"/>
      <dgm:spPr/>
    </dgm:pt>
    <dgm:pt modelId="{E2D3B24F-04AF-489D-8F22-E5E0BDF3F5CD}" type="pres">
      <dgm:prSet presAssocID="{E589A2AB-5C1B-4662-8F2A-C330F01CEA45}" presName="imgShp" presStyleLbl="fgImgPlace1" presStyleIdx="2" presStyleCnt="5"/>
      <dgm:spPr/>
    </dgm:pt>
    <dgm:pt modelId="{96C4E940-88A8-49E3-A1E3-6B2F5522B6E5}" type="pres">
      <dgm:prSet presAssocID="{E589A2AB-5C1B-4662-8F2A-C330F01CEA45}" presName="txShp" presStyleLbl="node1" presStyleIdx="2" presStyleCnt="5">
        <dgm:presLayoutVars>
          <dgm:bulletEnabled val="1"/>
        </dgm:presLayoutVars>
      </dgm:prSet>
      <dgm:spPr/>
      <dgm:t>
        <a:bodyPr/>
        <a:lstStyle/>
        <a:p>
          <a:endParaRPr lang="en-US"/>
        </a:p>
      </dgm:t>
    </dgm:pt>
    <dgm:pt modelId="{84B6A047-314B-4C03-9660-69512EBA0601}" type="pres">
      <dgm:prSet presAssocID="{D6960000-3252-4DA7-97BC-5BA912AB4DE6}" presName="spacing" presStyleCnt="0"/>
      <dgm:spPr/>
    </dgm:pt>
    <dgm:pt modelId="{D4C73560-056A-45A6-85A0-1A99EACE51F6}" type="pres">
      <dgm:prSet presAssocID="{07E64DF6-0FB2-47A5-BBDB-47DD994F46E4}" presName="composite" presStyleCnt="0"/>
      <dgm:spPr/>
    </dgm:pt>
    <dgm:pt modelId="{A5D15274-05CF-48CA-9323-04EC675AEAC5}" type="pres">
      <dgm:prSet presAssocID="{07E64DF6-0FB2-47A5-BBDB-47DD994F46E4}" presName="imgShp" presStyleLbl="fgImgPlace1" presStyleIdx="3" presStyleCnt="5"/>
      <dgm:spPr/>
    </dgm:pt>
    <dgm:pt modelId="{4271439F-1C9A-4241-B042-45090E4345C0}" type="pres">
      <dgm:prSet presAssocID="{07E64DF6-0FB2-47A5-BBDB-47DD994F46E4}" presName="txShp" presStyleLbl="node1" presStyleIdx="3" presStyleCnt="5">
        <dgm:presLayoutVars>
          <dgm:bulletEnabled val="1"/>
        </dgm:presLayoutVars>
      </dgm:prSet>
      <dgm:spPr/>
      <dgm:t>
        <a:bodyPr/>
        <a:lstStyle/>
        <a:p>
          <a:endParaRPr lang="en-US"/>
        </a:p>
      </dgm:t>
    </dgm:pt>
    <dgm:pt modelId="{6AFD93E1-C8E9-4144-B5CA-A0BBE83AFA55}" type="pres">
      <dgm:prSet presAssocID="{EC1806B1-8FDF-4B1F-AB57-C06176977CA4}" presName="spacing" presStyleCnt="0"/>
      <dgm:spPr/>
    </dgm:pt>
    <dgm:pt modelId="{CE7419CB-FA5A-44BE-8499-8A232E9250CE}" type="pres">
      <dgm:prSet presAssocID="{2C7E37CC-F843-4615-BB60-921B99A3FA81}" presName="composite" presStyleCnt="0"/>
      <dgm:spPr/>
    </dgm:pt>
    <dgm:pt modelId="{85AB8099-F3E6-4BC3-B810-175270A14239}" type="pres">
      <dgm:prSet presAssocID="{2C7E37CC-F843-4615-BB60-921B99A3FA81}" presName="imgShp" presStyleLbl="fgImgPlace1" presStyleIdx="4" presStyleCnt="5"/>
      <dgm:spPr/>
    </dgm:pt>
    <dgm:pt modelId="{5667CE9B-AF80-48E6-85AE-CBAC3DE3BA28}" type="pres">
      <dgm:prSet presAssocID="{2C7E37CC-F843-4615-BB60-921B99A3FA81}" presName="txShp" presStyleLbl="node1" presStyleIdx="4" presStyleCnt="5">
        <dgm:presLayoutVars>
          <dgm:bulletEnabled val="1"/>
        </dgm:presLayoutVars>
      </dgm:prSet>
      <dgm:spPr/>
      <dgm:t>
        <a:bodyPr/>
        <a:lstStyle/>
        <a:p>
          <a:endParaRPr lang="en-US"/>
        </a:p>
      </dgm:t>
    </dgm:pt>
  </dgm:ptLst>
  <dgm:cxnLst>
    <dgm:cxn modelId="{7BF92035-EA4B-4868-80B7-009D3DE4DB08}" type="presOf" srcId="{2C7E37CC-F843-4615-BB60-921B99A3FA81}" destId="{5667CE9B-AF80-48E6-85AE-CBAC3DE3BA28}" srcOrd="0" destOrd="0" presId="urn:microsoft.com/office/officeart/2005/8/layout/vList3#4"/>
    <dgm:cxn modelId="{E9103364-4978-41FA-9439-F92633608142}" srcId="{46A3E2A6-7AE5-4755-AF00-7FC8944A37B0}" destId="{2C7E37CC-F843-4615-BB60-921B99A3FA81}" srcOrd="4" destOrd="0" parTransId="{868B2C81-C0CE-41B4-B4D2-BA529C29EC66}" sibTransId="{7D463B60-DE92-4782-B203-D7EC1AEFD76E}"/>
    <dgm:cxn modelId="{B7420AEB-0B8D-41B6-B8C4-8CDD96AEE63E}" srcId="{46A3E2A6-7AE5-4755-AF00-7FC8944A37B0}" destId="{3A1CB66C-5ADD-4BB0-9A97-68EF70832135}" srcOrd="0" destOrd="0" parTransId="{65EFA1AA-0045-4C26-A9F0-8E0FC30786C5}" sibTransId="{D9458189-45BF-4F44-AF1F-67A1376C8159}"/>
    <dgm:cxn modelId="{2383C142-115A-4600-9F81-45BA172A8EBB}" type="presOf" srcId="{E589A2AB-5C1B-4662-8F2A-C330F01CEA45}" destId="{96C4E940-88A8-49E3-A1E3-6B2F5522B6E5}" srcOrd="0" destOrd="0" presId="urn:microsoft.com/office/officeart/2005/8/layout/vList3#4"/>
    <dgm:cxn modelId="{423F27C4-C6E9-4828-8FD5-9E6FE7B2B71D}" type="presOf" srcId="{07E64DF6-0FB2-47A5-BBDB-47DD994F46E4}" destId="{4271439F-1C9A-4241-B042-45090E4345C0}" srcOrd="0" destOrd="0" presId="urn:microsoft.com/office/officeart/2005/8/layout/vList3#4"/>
    <dgm:cxn modelId="{2BFAA501-E6CB-4B11-BD83-BAD2A8343D6E}" srcId="{46A3E2A6-7AE5-4755-AF00-7FC8944A37B0}" destId="{07E64DF6-0FB2-47A5-BBDB-47DD994F46E4}" srcOrd="3" destOrd="0" parTransId="{E9DB38EA-4A21-43FE-8A18-477995ECD58F}" sibTransId="{EC1806B1-8FDF-4B1F-AB57-C06176977CA4}"/>
    <dgm:cxn modelId="{74F2067F-F496-4E5F-93F2-F05A0D175C3F}" srcId="{46A3E2A6-7AE5-4755-AF00-7FC8944A37B0}" destId="{E589A2AB-5C1B-4662-8F2A-C330F01CEA45}" srcOrd="2" destOrd="0" parTransId="{1B0D5EA7-24E0-494C-B6D8-E63C98DAEC1C}" sibTransId="{D6960000-3252-4DA7-97BC-5BA912AB4DE6}"/>
    <dgm:cxn modelId="{BD9E88E9-66D8-4198-AFAB-247CB3926291}" type="presOf" srcId="{46A3E2A6-7AE5-4755-AF00-7FC8944A37B0}" destId="{7E3041E9-2832-419E-806B-5B136CE87E66}" srcOrd="0" destOrd="0" presId="urn:microsoft.com/office/officeart/2005/8/layout/vList3#4"/>
    <dgm:cxn modelId="{7E9876EF-F895-47F5-A811-F7576C19340E}" type="presOf" srcId="{569BBD8D-001E-48EC-8CE4-9A8E1633C52C}" destId="{D7C020C5-DBE6-4049-81CF-E1B42AC7EA78}" srcOrd="0" destOrd="0" presId="urn:microsoft.com/office/officeart/2005/8/layout/vList3#4"/>
    <dgm:cxn modelId="{C9C84701-5528-48D6-8560-14E8829C0057}" srcId="{46A3E2A6-7AE5-4755-AF00-7FC8944A37B0}" destId="{569BBD8D-001E-48EC-8CE4-9A8E1633C52C}" srcOrd="1" destOrd="0" parTransId="{C153D7D2-AD84-4FEC-B3C0-C55F61B8A1A3}" sibTransId="{EE9EA6D7-669C-4B50-80EB-6FB71C056AC9}"/>
    <dgm:cxn modelId="{02D45599-5A52-4699-B87F-9C3A10707E8A}" type="presOf" srcId="{3A1CB66C-5ADD-4BB0-9A97-68EF70832135}" destId="{34346FD0-B2F6-4F36-9A08-A7244D7E5440}" srcOrd="0" destOrd="0" presId="urn:microsoft.com/office/officeart/2005/8/layout/vList3#4"/>
    <dgm:cxn modelId="{A2F2178B-6DAF-47B0-9E32-A427DE9131F1}" type="presParOf" srcId="{7E3041E9-2832-419E-806B-5B136CE87E66}" destId="{755EEBB6-2A77-436A-A858-A6A79C66C89F}" srcOrd="0" destOrd="0" presId="urn:microsoft.com/office/officeart/2005/8/layout/vList3#4"/>
    <dgm:cxn modelId="{70E945FF-9484-4EEA-97E0-888EC6D8589E}" type="presParOf" srcId="{755EEBB6-2A77-436A-A858-A6A79C66C89F}" destId="{01249A4E-F458-4E0F-AB6D-309F588D9E4F}" srcOrd="0" destOrd="0" presId="urn:microsoft.com/office/officeart/2005/8/layout/vList3#4"/>
    <dgm:cxn modelId="{DEEBBECD-EB64-48F4-A8AC-35C127F52EE0}" type="presParOf" srcId="{755EEBB6-2A77-436A-A858-A6A79C66C89F}" destId="{34346FD0-B2F6-4F36-9A08-A7244D7E5440}" srcOrd="1" destOrd="0" presId="urn:microsoft.com/office/officeart/2005/8/layout/vList3#4"/>
    <dgm:cxn modelId="{0521E1F4-6A8C-48B5-A48F-3A527A27A9FB}" type="presParOf" srcId="{7E3041E9-2832-419E-806B-5B136CE87E66}" destId="{20CB34E7-9AB2-4375-A011-3DF0D67BCE49}" srcOrd="1" destOrd="0" presId="urn:microsoft.com/office/officeart/2005/8/layout/vList3#4"/>
    <dgm:cxn modelId="{2FB04E9A-BADF-4DD3-ABAC-B41E09033D6D}" type="presParOf" srcId="{7E3041E9-2832-419E-806B-5B136CE87E66}" destId="{D00C1F36-0003-4602-8105-D78AAC92E37A}" srcOrd="2" destOrd="0" presId="urn:microsoft.com/office/officeart/2005/8/layout/vList3#4"/>
    <dgm:cxn modelId="{63DC7801-9303-4430-889F-7DCECAD5EC30}" type="presParOf" srcId="{D00C1F36-0003-4602-8105-D78AAC92E37A}" destId="{FEDAFAC4-06AE-44C5-88B1-E0DD47FA2CDE}" srcOrd="0" destOrd="0" presId="urn:microsoft.com/office/officeart/2005/8/layout/vList3#4"/>
    <dgm:cxn modelId="{B25FD7F9-63AB-48DB-92B4-01189EBE08FD}" type="presParOf" srcId="{D00C1F36-0003-4602-8105-D78AAC92E37A}" destId="{D7C020C5-DBE6-4049-81CF-E1B42AC7EA78}" srcOrd="1" destOrd="0" presId="urn:microsoft.com/office/officeart/2005/8/layout/vList3#4"/>
    <dgm:cxn modelId="{EDD0B820-C28D-4664-9B84-720031529212}" type="presParOf" srcId="{7E3041E9-2832-419E-806B-5B136CE87E66}" destId="{33E840CE-988D-46AF-A16F-B6FB85C32C85}" srcOrd="3" destOrd="0" presId="urn:microsoft.com/office/officeart/2005/8/layout/vList3#4"/>
    <dgm:cxn modelId="{3D42FACC-74C2-42E2-9D1B-BFC88D575609}" type="presParOf" srcId="{7E3041E9-2832-419E-806B-5B136CE87E66}" destId="{1DFC44A9-60D4-435E-BA38-8B6763CAED40}" srcOrd="4" destOrd="0" presId="urn:microsoft.com/office/officeart/2005/8/layout/vList3#4"/>
    <dgm:cxn modelId="{F103B040-AD78-4DB8-9C05-750B4C615632}" type="presParOf" srcId="{1DFC44A9-60D4-435E-BA38-8B6763CAED40}" destId="{E2D3B24F-04AF-489D-8F22-E5E0BDF3F5CD}" srcOrd="0" destOrd="0" presId="urn:microsoft.com/office/officeart/2005/8/layout/vList3#4"/>
    <dgm:cxn modelId="{A1EF4E17-312E-49D7-A608-B08C611F1728}" type="presParOf" srcId="{1DFC44A9-60D4-435E-BA38-8B6763CAED40}" destId="{96C4E940-88A8-49E3-A1E3-6B2F5522B6E5}" srcOrd="1" destOrd="0" presId="urn:microsoft.com/office/officeart/2005/8/layout/vList3#4"/>
    <dgm:cxn modelId="{B5D58D22-984C-488B-A837-0D445CB906B9}" type="presParOf" srcId="{7E3041E9-2832-419E-806B-5B136CE87E66}" destId="{84B6A047-314B-4C03-9660-69512EBA0601}" srcOrd="5" destOrd="0" presId="urn:microsoft.com/office/officeart/2005/8/layout/vList3#4"/>
    <dgm:cxn modelId="{251E235A-F78E-4563-9330-70C13F18842E}" type="presParOf" srcId="{7E3041E9-2832-419E-806B-5B136CE87E66}" destId="{D4C73560-056A-45A6-85A0-1A99EACE51F6}" srcOrd="6" destOrd="0" presId="urn:microsoft.com/office/officeart/2005/8/layout/vList3#4"/>
    <dgm:cxn modelId="{65A1E578-F2C1-40C6-BBF3-82B1268F0D87}" type="presParOf" srcId="{D4C73560-056A-45A6-85A0-1A99EACE51F6}" destId="{A5D15274-05CF-48CA-9323-04EC675AEAC5}" srcOrd="0" destOrd="0" presId="urn:microsoft.com/office/officeart/2005/8/layout/vList3#4"/>
    <dgm:cxn modelId="{F1EC7BE5-FA24-4F4A-A318-E9E2B2366379}" type="presParOf" srcId="{D4C73560-056A-45A6-85A0-1A99EACE51F6}" destId="{4271439F-1C9A-4241-B042-45090E4345C0}" srcOrd="1" destOrd="0" presId="urn:microsoft.com/office/officeart/2005/8/layout/vList3#4"/>
    <dgm:cxn modelId="{E9B1F2EC-F533-4649-AAC4-05CDD4C801F9}" type="presParOf" srcId="{7E3041E9-2832-419E-806B-5B136CE87E66}" destId="{6AFD93E1-C8E9-4144-B5CA-A0BBE83AFA55}" srcOrd="7" destOrd="0" presId="urn:microsoft.com/office/officeart/2005/8/layout/vList3#4"/>
    <dgm:cxn modelId="{2977AC1F-83E3-4115-86B2-39A79DADB26C}" type="presParOf" srcId="{7E3041E9-2832-419E-806B-5B136CE87E66}" destId="{CE7419CB-FA5A-44BE-8499-8A232E9250CE}" srcOrd="8" destOrd="0" presId="urn:microsoft.com/office/officeart/2005/8/layout/vList3#4"/>
    <dgm:cxn modelId="{FB13D250-526A-450E-B254-34CF0A7BC155}" type="presParOf" srcId="{CE7419CB-FA5A-44BE-8499-8A232E9250CE}" destId="{85AB8099-F3E6-4BC3-B810-175270A14239}" srcOrd="0" destOrd="0" presId="urn:microsoft.com/office/officeart/2005/8/layout/vList3#4"/>
    <dgm:cxn modelId="{5E6DBE80-BCFC-4899-BDA0-E1B5442CAAB8}" type="presParOf" srcId="{CE7419CB-FA5A-44BE-8499-8A232E9250CE}" destId="{5667CE9B-AF80-48E6-85AE-CBAC3DE3BA28}" srcOrd="1" destOrd="0" presId="urn:microsoft.com/office/officeart/2005/8/layout/vList3#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5FDB7DF8-49C6-4512-B297-ECE90EDCE07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0E170E2-96EF-48F8-976C-E501BC5F676E}">
      <dgm:prSet phldrT="[Text]"/>
      <dgm:spPr/>
      <dgm:t>
        <a:bodyPr/>
        <a:lstStyle/>
        <a:p>
          <a:r>
            <a:rPr lang="en-US" dirty="0" err="1" smtClean="0"/>
            <a:t>Penyerahan</a:t>
          </a:r>
          <a:r>
            <a:rPr lang="en-US" dirty="0" smtClean="0"/>
            <a:t> </a:t>
          </a:r>
          <a:r>
            <a:rPr lang="en-US" dirty="0" err="1" smtClean="0"/>
            <a:t>sebagian</a:t>
          </a:r>
          <a:r>
            <a:rPr lang="en-US" dirty="0" smtClean="0"/>
            <a:t> </a:t>
          </a:r>
          <a:r>
            <a:rPr lang="en-US" dirty="0" err="1" smtClean="0"/>
            <a:t>tahap</a:t>
          </a:r>
          <a:r>
            <a:rPr lang="en-US" dirty="0" smtClean="0"/>
            <a:t> </a:t>
          </a:r>
          <a:r>
            <a:rPr lang="en-US" dirty="0" err="1" smtClean="0"/>
            <a:t>pekerjaan</a:t>
          </a:r>
          <a:endParaRPr lang="en-US" dirty="0"/>
        </a:p>
      </dgm:t>
    </dgm:pt>
    <dgm:pt modelId="{CBBEDAA2-173C-4E13-AC00-4D164E5C1A30}" type="parTrans" cxnId="{91291211-1EEF-4FAA-A54B-2B0977B0C72A}">
      <dgm:prSet/>
      <dgm:spPr/>
      <dgm:t>
        <a:bodyPr/>
        <a:lstStyle/>
        <a:p>
          <a:endParaRPr lang="en-US"/>
        </a:p>
      </dgm:t>
    </dgm:pt>
    <dgm:pt modelId="{7CF5F2D1-DE66-47AE-A791-DD9300B5849F}" type="sibTrans" cxnId="{91291211-1EEF-4FAA-A54B-2B0977B0C72A}">
      <dgm:prSet/>
      <dgm:spPr/>
      <dgm:t>
        <a:bodyPr/>
        <a:lstStyle/>
        <a:p>
          <a:endParaRPr lang="en-US"/>
        </a:p>
      </dgm:t>
    </dgm:pt>
    <dgm:pt modelId="{C116D707-C4F4-44BE-B635-4589282C15A0}">
      <dgm:prSet phldrT="[Text]"/>
      <dgm:spPr>
        <a:solidFill>
          <a:srgbClr val="FFFF00">
            <a:alpha val="90000"/>
          </a:srgbClr>
        </a:solidFill>
      </dgm:spPr>
      <dgm:t>
        <a:bodyPr/>
        <a:lstStyle/>
        <a:p>
          <a:r>
            <a:rPr lang="en-US" dirty="0" smtClean="0"/>
            <a:t>Paling </a:t>
          </a:r>
          <a:r>
            <a:rPr lang="en-US" dirty="0" err="1" smtClean="0"/>
            <a:t>lambat</a:t>
          </a:r>
          <a:r>
            <a:rPr lang="en-US" dirty="0" smtClean="0"/>
            <a:t> </a:t>
          </a:r>
          <a:r>
            <a:rPr lang="en-US" dirty="0" err="1" smtClean="0"/>
            <a:t>saat</a:t>
          </a:r>
          <a:r>
            <a:rPr lang="en-US" dirty="0" smtClean="0"/>
            <a:t> </a:t>
          </a:r>
          <a:r>
            <a:rPr lang="en-US" dirty="0" err="1" smtClean="0"/>
            <a:t>pembayaran</a:t>
          </a:r>
          <a:r>
            <a:rPr lang="en-US" dirty="0" smtClean="0"/>
            <a:t> per-</a:t>
          </a:r>
          <a:r>
            <a:rPr lang="en-US" dirty="0" err="1" smtClean="0"/>
            <a:t>termijn</a:t>
          </a:r>
          <a:r>
            <a:rPr lang="en-US" dirty="0" smtClean="0"/>
            <a:t> </a:t>
          </a:r>
          <a:endParaRPr lang="en-US" dirty="0"/>
        </a:p>
      </dgm:t>
    </dgm:pt>
    <dgm:pt modelId="{EE3B619E-4497-441C-9F6D-8A60E6D7B2AE}" type="parTrans" cxnId="{726D86A3-B255-41FD-8BE6-891F69F67BAD}">
      <dgm:prSet/>
      <dgm:spPr/>
      <dgm:t>
        <a:bodyPr/>
        <a:lstStyle/>
        <a:p>
          <a:endParaRPr lang="en-US"/>
        </a:p>
      </dgm:t>
    </dgm:pt>
    <dgm:pt modelId="{45158728-B2F0-4407-A109-5C488854F4FF}" type="sibTrans" cxnId="{726D86A3-B255-41FD-8BE6-891F69F67BAD}">
      <dgm:prSet/>
      <dgm:spPr/>
      <dgm:t>
        <a:bodyPr/>
        <a:lstStyle/>
        <a:p>
          <a:endParaRPr lang="en-US"/>
        </a:p>
      </dgm:t>
    </dgm:pt>
    <dgm:pt modelId="{C6CF1923-E6DE-4B46-B387-04448ADDDF69}">
      <dgm:prSet phldrT="[Text]"/>
      <dgm:spPr/>
      <dgm:t>
        <a:bodyPr/>
        <a:lstStyle/>
        <a:p>
          <a:r>
            <a:rPr lang="en-US" dirty="0" err="1" smtClean="0"/>
            <a:t>Penyerahan</a:t>
          </a:r>
          <a:r>
            <a:rPr lang="en-US" dirty="0" smtClean="0"/>
            <a:t> </a:t>
          </a:r>
          <a:r>
            <a:rPr lang="en-US" dirty="0" err="1" smtClean="0"/>
            <a:t>kepada</a:t>
          </a:r>
          <a:r>
            <a:rPr lang="en-US" dirty="0" smtClean="0"/>
            <a:t> </a:t>
          </a:r>
          <a:r>
            <a:rPr lang="en-US" dirty="0" err="1" smtClean="0"/>
            <a:t>Pemungut</a:t>
          </a:r>
          <a:r>
            <a:rPr lang="en-US" dirty="0" smtClean="0"/>
            <a:t> PPN</a:t>
          </a:r>
          <a:endParaRPr lang="en-US" dirty="0"/>
        </a:p>
      </dgm:t>
    </dgm:pt>
    <dgm:pt modelId="{7268376F-E625-4F14-8AE3-791653B39D09}" type="parTrans" cxnId="{0639C162-79E2-474A-BD84-E81A3E3BCE3B}">
      <dgm:prSet/>
      <dgm:spPr/>
      <dgm:t>
        <a:bodyPr/>
        <a:lstStyle/>
        <a:p>
          <a:endParaRPr lang="en-US"/>
        </a:p>
      </dgm:t>
    </dgm:pt>
    <dgm:pt modelId="{CBD9C55A-9328-43EE-B2CF-8FAEF690C069}" type="sibTrans" cxnId="{0639C162-79E2-474A-BD84-E81A3E3BCE3B}">
      <dgm:prSet/>
      <dgm:spPr/>
      <dgm:t>
        <a:bodyPr/>
        <a:lstStyle/>
        <a:p>
          <a:endParaRPr lang="en-US"/>
        </a:p>
      </dgm:t>
    </dgm:pt>
    <dgm:pt modelId="{CD3868F1-B07E-42A5-90E4-5093B23C4FE7}">
      <dgm:prSet phldrT="[Text]"/>
      <dgm:spPr>
        <a:solidFill>
          <a:schemeClr val="accent3">
            <a:alpha val="90000"/>
          </a:schemeClr>
        </a:solidFill>
      </dgm:spPr>
      <dgm:t>
        <a:bodyPr/>
        <a:lstStyle/>
        <a:p>
          <a:r>
            <a:rPr lang="en-US" dirty="0" smtClean="0"/>
            <a:t>Paling </a:t>
          </a:r>
          <a:r>
            <a:rPr lang="en-US" dirty="0" err="1" smtClean="0"/>
            <a:t>lambat</a:t>
          </a:r>
          <a:r>
            <a:rPr lang="en-US" dirty="0" smtClean="0"/>
            <a:t> </a:t>
          </a:r>
          <a:r>
            <a:rPr lang="en-US" dirty="0" err="1" smtClean="0"/>
            <a:t>pada</a:t>
          </a:r>
          <a:r>
            <a:rPr lang="en-US" dirty="0" smtClean="0"/>
            <a:t> </a:t>
          </a:r>
          <a:r>
            <a:rPr lang="en-US" dirty="0" err="1" smtClean="0"/>
            <a:t>saat</a:t>
          </a:r>
          <a:r>
            <a:rPr lang="en-US" dirty="0" smtClean="0"/>
            <a:t> PKP </a:t>
          </a:r>
          <a:r>
            <a:rPr lang="en-US" dirty="0" err="1" smtClean="0"/>
            <a:t>Rekanan</a:t>
          </a:r>
          <a:r>
            <a:rPr lang="en-US" dirty="0" smtClean="0"/>
            <a:t> </a:t>
          </a:r>
          <a:r>
            <a:rPr lang="en-US" dirty="0" err="1" smtClean="0"/>
            <a:t>menyampaikan</a:t>
          </a:r>
          <a:r>
            <a:rPr lang="en-US" dirty="0" smtClean="0"/>
            <a:t> </a:t>
          </a:r>
          <a:r>
            <a:rPr lang="en-US" dirty="0" err="1" smtClean="0"/>
            <a:t>tagihan</a:t>
          </a:r>
          <a:r>
            <a:rPr lang="en-US" dirty="0" smtClean="0"/>
            <a:t> </a:t>
          </a:r>
          <a:r>
            <a:rPr lang="en-US" dirty="0" err="1" smtClean="0"/>
            <a:t>kepada</a:t>
          </a:r>
          <a:r>
            <a:rPr lang="en-US" dirty="0" smtClean="0"/>
            <a:t> </a:t>
          </a:r>
          <a:r>
            <a:rPr lang="en-US" dirty="0" err="1" smtClean="0"/>
            <a:t>Pemungut</a:t>
          </a:r>
          <a:r>
            <a:rPr lang="en-US" dirty="0" smtClean="0"/>
            <a:t> PPN</a:t>
          </a:r>
          <a:endParaRPr lang="en-US" dirty="0"/>
        </a:p>
      </dgm:t>
    </dgm:pt>
    <dgm:pt modelId="{D5204150-5597-4367-95A4-2896A09CE4F8}" type="parTrans" cxnId="{ADEF7D3B-4CC7-43A7-A393-7AB44B7E5D93}">
      <dgm:prSet/>
      <dgm:spPr/>
      <dgm:t>
        <a:bodyPr/>
        <a:lstStyle/>
        <a:p>
          <a:endParaRPr lang="en-US"/>
        </a:p>
      </dgm:t>
    </dgm:pt>
    <dgm:pt modelId="{23C1DBAE-581E-4BEB-BCBA-6F33BEFF3570}" type="sibTrans" cxnId="{ADEF7D3B-4CC7-43A7-A393-7AB44B7E5D93}">
      <dgm:prSet/>
      <dgm:spPr/>
      <dgm:t>
        <a:bodyPr/>
        <a:lstStyle/>
        <a:p>
          <a:endParaRPr lang="en-US"/>
        </a:p>
      </dgm:t>
    </dgm:pt>
    <dgm:pt modelId="{B0A40C10-794E-4E5D-9EDF-4A4EA6738639}">
      <dgm:prSet phldrT="[Text]"/>
      <dgm:spPr/>
      <dgm:t>
        <a:bodyPr/>
        <a:lstStyle/>
        <a:p>
          <a:r>
            <a:rPr lang="en-US" dirty="0" err="1" smtClean="0"/>
            <a:t>Penyerahan</a:t>
          </a:r>
          <a:r>
            <a:rPr lang="en-US" dirty="0" smtClean="0"/>
            <a:t> </a:t>
          </a:r>
          <a:r>
            <a:rPr lang="en-US" dirty="0" err="1" smtClean="0"/>
            <a:t>dengan</a:t>
          </a:r>
          <a:r>
            <a:rPr lang="en-US" dirty="0" smtClean="0"/>
            <a:t> FP </a:t>
          </a:r>
          <a:r>
            <a:rPr lang="en-US" dirty="0" err="1" smtClean="0"/>
            <a:t>Gabungan</a:t>
          </a:r>
          <a:endParaRPr lang="en-US" dirty="0"/>
        </a:p>
      </dgm:t>
    </dgm:pt>
    <dgm:pt modelId="{50E923FA-0B50-4910-A958-43C8A57954F0}" type="parTrans" cxnId="{66B5226E-2FB8-464C-9FB8-8774574DB7BB}">
      <dgm:prSet/>
      <dgm:spPr/>
      <dgm:t>
        <a:bodyPr/>
        <a:lstStyle/>
        <a:p>
          <a:endParaRPr lang="en-US"/>
        </a:p>
      </dgm:t>
    </dgm:pt>
    <dgm:pt modelId="{23D47340-7241-4F71-8739-5D9213E2D329}" type="sibTrans" cxnId="{66B5226E-2FB8-464C-9FB8-8774574DB7BB}">
      <dgm:prSet/>
      <dgm:spPr/>
      <dgm:t>
        <a:bodyPr/>
        <a:lstStyle/>
        <a:p>
          <a:endParaRPr lang="en-US"/>
        </a:p>
      </dgm:t>
    </dgm:pt>
    <dgm:pt modelId="{377608D5-35E8-40BE-BEB1-A1D5B4142E23}">
      <dgm:prSet phldrT="[Text]"/>
      <dgm:spPr>
        <a:solidFill>
          <a:srgbClr val="92D050">
            <a:alpha val="90000"/>
          </a:srgbClr>
        </a:solidFill>
      </dgm:spPr>
      <dgm:t>
        <a:bodyPr/>
        <a:lstStyle/>
        <a:p>
          <a:r>
            <a:rPr lang="en-US" dirty="0" smtClean="0"/>
            <a:t>paling </a:t>
          </a:r>
          <a:r>
            <a:rPr lang="en-US" dirty="0" err="1" smtClean="0"/>
            <a:t>lambat</a:t>
          </a:r>
          <a:r>
            <a:rPr lang="en-US" dirty="0" smtClean="0"/>
            <a:t> </a:t>
          </a:r>
          <a:r>
            <a:rPr lang="en-US" dirty="0" err="1" smtClean="0"/>
            <a:t>pada</a:t>
          </a:r>
          <a:r>
            <a:rPr lang="en-US" dirty="0" smtClean="0"/>
            <a:t> </a:t>
          </a:r>
          <a:r>
            <a:rPr lang="en-US" dirty="0" err="1" smtClean="0"/>
            <a:t>akhir</a:t>
          </a:r>
          <a:r>
            <a:rPr lang="en-US" dirty="0" smtClean="0"/>
            <a:t> </a:t>
          </a:r>
          <a:r>
            <a:rPr lang="en-US" dirty="0" err="1" smtClean="0"/>
            <a:t>bulan</a:t>
          </a:r>
          <a:r>
            <a:rPr lang="en-US" dirty="0" smtClean="0"/>
            <a:t> </a:t>
          </a:r>
          <a:r>
            <a:rPr lang="en-US" dirty="0" err="1" smtClean="0"/>
            <a:t>berikutnya</a:t>
          </a:r>
          <a:r>
            <a:rPr lang="en-US" dirty="0" smtClean="0"/>
            <a:t> </a:t>
          </a:r>
          <a:r>
            <a:rPr lang="en-US" dirty="0" err="1" smtClean="0"/>
            <a:t>setelah</a:t>
          </a:r>
          <a:r>
            <a:rPr lang="en-US" dirty="0" smtClean="0"/>
            <a:t> </a:t>
          </a:r>
          <a:r>
            <a:rPr lang="en-US" dirty="0" err="1" smtClean="0"/>
            <a:t>bulan</a:t>
          </a:r>
          <a:r>
            <a:rPr lang="en-US" dirty="0" smtClean="0"/>
            <a:t> </a:t>
          </a:r>
          <a:r>
            <a:rPr lang="en-US" dirty="0" err="1" smtClean="0"/>
            <a:t>dilakukan</a:t>
          </a:r>
          <a:r>
            <a:rPr lang="en-US" dirty="0" smtClean="0"/>
            <a:t> </a:t>
          </a:r>
          <a:r>
            <a:rPr lang="en-US" dirty="0" err="1" smtClean="0"/>
            <a:t>penyerahan</a:t>
          </a:r>
          <a:r>
            <a:rPr lang="en-US" dirty="0" smtClean="0"/>
            <a:t> BKP </a:t>
          </a:r>
          <a:r>
            <a:rPr lang="en-US" dirty="0" err="1" smtClean="0"/>
            <a:t>dan</a:t>
          </a:r>
          <a:r>
            <a:rPr lang="en-US" dirty="0" smtClean="0"/>
            <a:t>/</a:t>
          </a:r>
          <a:r>
            <a:rPr lang="en-US" dirty="0" err="1" smtClean="0"/>
            <a:t>atau</a:t>
          </a:r>
          <a:r>
            <a:rPr lang="en-US" dirty="0" smtClean="0"/>
            <a:t> JKP</a:t>
          </a:r>
          <a:endParaRPr lang="en-US" dirty="0"/>
        </a:p>
      </dgm:t>
    </dgm:pt>
    <dgm:pt modelId="{610EE9D0-3254-4E0E-9CF4-4868752FB250}" type="parTrans" cxnId="{62E02AEC-DA54-43AA-8BFE-F126E1C9B35D}">
      <dgm:prSet/>
      <dgm:spPr/>
      <dgm:t>
        <a:bodyPr/>
        <a:lstStyle/>
        <a:p>
          <a:endParaRPr lang="en-US"/>
        </a:p>
      </dgm:t>
    </dgm:pt>
    <dgm:pt modelId="{4E434BE1-919A-4F5A-B52D-2ADD9C69E021}" type="sibTrans" cxnId="{62E02AEC-DA54-43AA-8BFE-F126E1C9B35D}">
      <dgm:prSet/>
      <dgm:spPr/>
      <dgm:t>
        <a:bodyPr/>
        <a:lstStyle/>
        <a:p>
          <a:endParaRPr lang="en-US"/>
        </a:p>
      </dgm:t>
    </dgm:pt>
    <dgm:pt modelId="{EFBB8B46-0FBA-4939-9820-0276D6410C4A}" type="pres">
      <dgm:prSet presAssocID="{5FDB7DF8-49C6-4512-B297-ECE90EDCE071}" presName="Name0" presStyleCnt="0">
        <dgm:presLayoutVars>
          <dgm:dir/>
          <dgm:animLvl val="lvl"/>
          <dgm:resizeHandles val="exact"/>
        </dgm:presLayoutVars>
      </dgm:prSet>
      <dgm:spPr/>
      <dgm:t>
        <a:bodyPr/>
        <a:lstStyle/>
        <a:p>
          <a:endParaRPr lang="en-US"/>
        </a:p>
      </dgm:t>
    </dgm:pt>
    <dgm:pt modelId="{391CABD7-6264-4547-BD2D-8DD6CF3060EC}" type="pres">
      <dgm:prSet presAssocID="{B0E170E2-96EF-48F8-976C-E501BC5F676E}" presName="linNode" presStyleCnt="0"/>
      <dgm:spPr/>
    </dgm:pt>
    <dgm:pt modelId="{A40E1AA0-93E1-4E39-826D-F99BCF263A75}" type="pres">
      <dgm:prSet presAssocID="{B0E170E2-96EF-48F8-976C-E501BC5F676E}" presName="parentText" presStyleLbl="node1" presStyleIdx="0" presStyleCnt="3">
        <dgm:presLayoutVars>
          <dgm:chMax val="1"/>
          <dgm:bulletEnabled val="1"/>
        </dgm:presLayoutVars>
      </dgm:prSet>
      <dgm:spPr/>
      <dgm:t>
        <a:bodyPr/>
        <a:lstStyle/>
        <a:p>
          <a:endParaRPr lang="en-US"/>
        </a:p>
      </dgm:t>
    </dgm:pt>
    <dgm:pt modelId="{1C76E99E-728B-4416-8407-18DF4DCD4391}" type="pres">
      <dgm:prSet presAssocID="{B0E170E2-96EF-48F8-976C-E501BC5F676E}" presName="descendantText" presStyleLbl="alignAccFollowNode1" presStyleIdx="0" presStyleCnt="3">
        <dgm:presLayoutVars>
          <dgm:bulletEnabled val="1"/>
        </dgm:presLayoutVars>
      </dgm:prSet>
      <dgm:spPr/>
      <dgm:t>
        <a:bodyPr/>
        <a:lstStyle/>
        <a:p>
          <a:endParaRPr lang="en-US"/>
        </a:p>
      </dgm:t>
    </dgm:pt>
    <dgm:pt modelId="{49680D70-F6B2-4BE3-B623-EF1144E8D2BA}" type="pres">
      <dgm:prSet presAssocID="{7CF5F2D1-DE66-47AE-A791-DD9300B5849F}" presName="sp" presStyleCnt="0"/>
      <dgm:spPr/>
    </dgm:pt>
    <dgm:pt modelId="{2F83DE82-DBCA-407B-A907-0DE268A54A78}" type="pres">
      <dgm:prSet presAssocID="{C6CF1923-E6DE-4B46-B387-04448ADDDF69}" presName="linNode" presStyleCnt="0"/>
      <dgm:spPr/>
    </dgm:pt>
    <dgm:pt modelId="{491C8FD7-A485-4515-8A00-81BA609D803B}" type="pres">
      <dgm:prSet presAssocID="{C6CF1923-E6DE-4B46-B387-04448ADDDF69}" presName="parentText" presStyleLbl="node1" presStyleIdx="1" presStyleCnt="3">
        <dgm:presLayoutVars>
          <dgm:chMax val="1"/>
          <dgm:bulletEnabled val="1"/>
        </dgm:presLayoutVars>
      </dgm:prSet>
      <dgm:spPr/>
      <dgm:t>
        <a:bodyPr/>
        <a:lstStyle/>
        <a:p>
          <a:endParaRPr lang="en-US"/>
        </a:p>
      </dgm:t>
    </dgm:pt>
    <dgm:pt modelId="{D3234371-5892-48DE-B286-6BD917A8B124}" type="pres">
      <dgm:prSet presAssocID="{C6CF1923-E6DE-4B46-B387-04448ADDDF69}" presName="descendantText" presStyleLbl="alignAccFollowNode1" presStyleIdx="1" presStyleCnt="3">
        <dgm:presLayoutVars>
          <dgm:bulletEnabled val="1"/>
        </dgm:presLayoutVars>
      </dgm:prSet>
      <dgm:spPr/>
      <dgm:t>
        <a:bodyPr/>
        <a:lstStyle/>
        <a:p>
          <a:endParaRPr lang="en-US"/>
        </a:p>
      </dgm:t>
    </dgm:pt>
    <dgm:pt modelId="{F0D2489E-5FCC-4CF2-AEA2-31AB5ED9049D}" type="pres">
      <dgm:prSet presAssocID="{CBD9C55A-9328-43EE-B2CF-8FAEF690C069}" presName="sp" presStyleCnt="0"/>
      <dgm:spPr/>
    </dgm:pt>
    <dgm:pt modelId="{1B90FE14-4EC0-4988-99DA-4337AC5B4CB5}" type="pres">
      <dgm:prSet presAssocID="{B0A40C10-794E-4E5D-9EDF-4A4EA6738639}" presName="linNode" presStyleCnt="0"/>
      <dgm:spPr/>
    </dgm:pt>
    <dgm:pt modelId="{8518AD42-2AD2-4618-8963-D7E47AA003AB}" type="pres">
      <dgm:prSet presAssocID="{B0A40C10-794E-4E5D-9EDF-4A4EA6738639}" presName="parentText" presStyleLbl="node1" presStyleIdx="2" presStyleCnt="3">
        <dgm:presLayoutVars>
          <dgm:chMax val="1"/>
          <dgm:bulletEnabled val="1"/>
        </dgm:presLayoutVars>
      </dgm:prSet>
      <dgm:spPr/>
      <dgm:t>
        <a:bodyPr/>
        <a:lstStyle/>
        <a:p>
          <a:endParaRPr lang="en-US"/>
        </a:p>
      </dgm:t>
    </dgm:pt>
    <dgm:pt modelId="{5DA0C9EE-4562-4505-BC5D-A41CDA6F25F5}" type="pres">
      <dgm:prSet presAssocID="{B0A40C10-794E-4E5D-9EDF-4A4EA6738639}" presName="descendantText" presStyleLbl="alignAccFollowNode1" presStyleIdx="2" presStyleCnt="3">
        <dgm:presLayoutVars>
          <dgm:bulletEnabled val="1"/>
        </dgm:presLayoutVars>
      </dgm:prSet>
      <dgm:spPr/>
      <dgm:t>
        <a:bodyPr/>
        <a:lstStyle/>
        <a:p>
          <a:endParaRPr lang="en-US"/>
        </a:p>
      </dgm:t>
    </dgm:pt>
  </dgm:ptLst>
  <dgm:cxnLst>
    <dgm:cxn modelId="{27EB8DED-CC29-4257-ADCC-64833B47A724}" type="presOf" srcId="{C116D707-C4F4-44BE-B635-4589282C15A0}" destId="{1C76E99E-728B-4416-8407-18DF4DCD4391}" srcOrd="0" destOrd="0" presId="urn:microsoft.com/office/officeart/2005/8/layout/vList5"/>
    <dgm:cxn modelId="{AA22433B-19A7-4A60-B1E7-B3BF203B6163}" type="presOf" srcId="{377608D5-35E8-40BE-BEB1-A1D5B4142E23}" destId="{5DA0C9EE-4562-4505-BC5D-A41CDA6F25F5}" srcOrd="0" destOrd="0" presId="urn:microsoft.com/office/officeart/2005/8/layout/vList5"/>
    <dgm:cxn modelId="{91291211-1EEF-4FAA-A54B-2B0977B0C72A}" srcId="{5FDB7DF8-49C6-4512-B297-ECE90EDCE071}" destId="{B0E170E2-96EF-48F8-976C-E501BC5F676E}" srcOrd="0" destOrd="0" parTransId="{CBBEDAA2-173C-4E13-AC00-4D164E5C1A30}" sibTransId="{7CF5F2D1-DE66-47AE-A791-DD9300B5849F}"/>
    <dgm:cxn modelId="{ADEF7D3B-4CC7-43A7-A393-7AB44B7E5D93}" srcId="{C6CF1923-E6DE-4B46-B387-04448ADDDF69}" destId="{CD3868F1-B07E-42A5-90E4-5093B23C4FE7}" srcOrd="0" destOrd="0" parTransId="{D5204150-5597-4367-95A4-2896A09CE4F8}" sibTransId="{23C1DBAE-581E-4BEB-BCBA-6F33BEFF3570}"/>
    <dgm:cxn modelId="{A33D937D-781E-4449-988D-06A2FFC3FC05}" type="presOf" srcId="{B0A40C10-794E-4E5D-9EDF-4A4EA6738639}" destId="{8518AD42-2AD2-4618-8963-D7E47AA003AB}" srcOrd="0" destOrd="0" presId="urn:microsoft.com/office/officeart/2005/8/layout/vList5"/>
    <dgm:cxn modelId="{C47693DD-183B-4C96-81C6-58D8FDED0423}" type="presOf" srcId="{C6CF1923-E6DE-4B46-B387-04448ADDDF69}" destId="{491C8FD7-A485-4515-8A00-81BA609D803B}" srcOrd="0" destOrd="0" presId="urn:microsoft.com/office/officeart/2005/8/layout/vList5"/>
    <dgm:cxn modelId="{0639C162-79E2-474A-BD84-E81A3E3BCE3B}" srcId="{5FDB7DF8-49C6-4512-B297-ECE90EDCE071}" destId="{C6CF1923-E6DE-4B46-B387-04448ADDDF69}" srcOrd="1" destOrd="0" parTransId="{7268376F-E625-4F14-8AE3-791653B39D09}" sibTransId="{CBD9C55A-9328-43EE-B2CF-8FAEF690C069}"/>
    <dgm:cxn modelId="{62E02AEC-DA54-43AA-8BFE-F126E1C9B35D}" srcId="{B0A40C10-794E-4E5D-9EDF-4A4EA6738639}" destId="{377608D5-35E8-40BE-BEB1-A1D5B4142E23}" srcOrd="0" destOrd="0" parTransId="{610EE9D0-3254-4E0E-9CF4-4868752FB250}" sibTransId="{4E434BE1-919A-4F5A-B52D-2ADD9C69E021}"/>
    <dgm:cxn modelId="{AE79DFD4-3DAE-493A-99BA-41C176B36028}" type="presOf" srcId="{5FDB7DF8-49C6-4512-B297-ECE90EDCE071}" destId="{EFBB8B46-0FBA-4939-9820-0276D6410C4A}" srcOrd="0" destOrd="0" presId="urn:microsoft.com/office/officeart/2005/8/layout/vList5"/>
    <dgm:cxn modelId="{1AAE3E03-43E6-4F7F-A393-5BBC4EFD4170}" type="presOf" srcId="{CD3868F1-B07E-42A5-90E4-5093B23C4FE7}" destId="{D3234371-5892-48DE-B286-6BD917A8B124}" srcOrd="0" destOrd="0" presId="urn:microsoft.com/office/officeart/2005/8/layout/vList5"/>
    <dgm:cxn modelId="{726D86A3-B255-41FD-8BE6-891F69F67BAD}" srcId="{B0E170E2-96EF-48F8-976C-E501BC5F676E}" destId="{C116D707-C4F4-44BE-B635-4589282C15A0}" srcOrd="0" destOrd="0" parTransId="{EE3B619E-4497-441C-9F6D-8A60E6D7B2AE}" sibTransId="{45158728-B2F0-4407-A109-5C488854F4FF}"/>
    <dgm:cxn modelId="{66B5226E-2FB8-464C-9FB8-8774574DB7BB}" srcId="{5FDB7DF8-49C6-4512-B297-ECE90EDCE071}" destId="{B0A40C10-794E-4E5D-9EDF-4A4EA6738639}" srcOrd="2" destOrd="0" parTransId="{50E923FA-0B50-4910-A958-43C8A57954F0}" sibTransId="{23D47340-7241-4F71-8739-5D9213E2D329}"/>
    <dgm:cxn modelId="{DF536B1E-8A4F-4B9E-9D0F-5352376C3CA6}" type="presOf" srcId="{B0E170E2-96EF-48F8-976C-E501BC5F676E}" destId="{A40E1AA0-93E1-4E39-826D-F99BCF263A75}" srcOrd="0" destOrd="0" presId="urn:microsoft.com/office/officeart/2005/8/layout/vList5"/>
    <dgm:cxn modelId="{94868A8B-39E7-4478-8E68-1EC9D38C2FEB}" type="presParOf" srcId="{EFBB8B46-0FBA-4939-9820-0276D6410C4A}" destId="{391CABD7-6264-4547-BD2D-8DD6CF3060EC}" srcOrd="0" destOrd="0" presId="urn:microsoft.com/office/officeart/2005/8/layout/vList5"/>
    <dgm:cxn modelId="{6824889C-7C3B-437B-B8B5-33A06B2F0FC7}" type="presParOf" srcId="{391CABD7-6264-4547-BD2D-8DD6CF3060EC}" destId="{A40E1AA0-93E1-4E39-826D-F99BCF263A75}" srcOrd="0" destOrd="0" presId="urn:microsoft.com/office/officeart/2005/8/layout/vList5"/>
    <dgm:cxn modelId="{411F55AF-41FE-4D1C-982D-680966ADB98D}" type="presParOf" srcId="{391CABD7-6264-4547-BD2D-8DD6CF3060EC}" destId="{1C76E99E-728B-4416-8407-18DF4DCD4391}" srcOrd="1" destOrd="0" presId="urn:microsoft.com/office/officeart/2005/8/layout/vList5"/>
    <dgm:cxn modelId="{CEDD5268-74AE-4A34-93CE-28DF302FA120}" type="presParOf" srcId="{EFBB8B46-0FBA-4939-9820-0276D6410C4A}" destId="{49680D70-F6B2-4BE3-B623-EF1144E8D2BA}" srcOrd="1" destOrd="0" presId="urn:microsoft.com/office/officeart/2005/8/layout/vList5"/>
    <dgm:cxn modelId="{CBC5B47F-7F06-4C7B-B310-04ABB387CDCF}" type="presParOf" srcId="{EFBB8B46-0FBA-4939-9820-0276D6410C4A}" destId="{2F83DE82-DBCA-407B-A907-0DE268A54A78}" srcOrd="2" destOrd="0" presId="urn:microsoft.com/office/officeart/2005/8/layout/vList5"/>
    <dgm:cxn modelId="{9C514F04-7207-4AA7-B39A-33A74DDD3488}" type="presParOf" srcId="{2F83DE82-DBCA-407B-A907-0DE268A54A78}" destId="{491C8FD7-A485-4515-8A00-81BA609D803B}" srcOrd="0" destOrd="0" presId="urn:microsoft.com/office/officeart/2005/8/layout/vList5"/>
    <dgm:cxn modelId="{93D8BFC6-7944-4718-900A-49555A76699F}" type="presParOf" srcId="{2F83DE82-DBCA-407B-A907-0DE268A54A78}" destId="{D3234371-5892-48DE-B286-6BD917A8B124}" srcOrd="1" destOrd="0" presId="urn:microsoft.com/office/officeart/2005/8/layout/vList5"/>
    <dgm:cxn modelId="{6484D8AB-6806-4F6E-BAD1-5E48F84DEF99}" type="presParOf" srcId="{EFBB8B46-0FBA-4939-9820-0276D6410C4A}" destId="{F0D2489E-5FCC-4CF2-AEA2-31AB5ED9049D}" srcOrd="3" destOrd="0" presId="urn:microsoft.com/office/officeart/2005/8/layout/vList5"/>
    <dgm:cxn modelId="{9CA16817-19CF-4273-8B78-6FC608D658B5}" type="presParOf" srcId="{EFBB8B46-0FBA-4939-9820-0276D6410C4A}" destId="{1B90FE14-4EC0-4988-99DA-4337AC5B4CB5}" srcOrd="4" destOrd="0" presId="urn:microsoft.com/office/officeart/2005/8/layout/vList5"/>
    <dgm:cxn modelId="{6B617FEC-D2A6-4D8C-B725-474817A96B13}" type="presParOf" srcId="{1B90FE14-4EC0-4988-99DA-4337AC5B4CB5}" destId="{8518AD42-2AD2-4618-8963-D7E47AA003AB}" srcOrd="0" destOrd="0" presId="urn:microsoft.com/office/officeart/2005/8/layout/vList5"/>
    <dgm:cxn modelId="{8EFD4EE6-D1F9-4C34-BF8D-DE94F5D72216}" type="presParOf" srcId="{1B90FE14-4EC0-4988-99DA-4337AC5B4CB5}" destId="{5DA0C9EE-4562-4505-BC5D-A41CDA6F25F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1E4853C1-CC40-44B6-9DAE-52C4F029EE25}" type="doc">
      <dgm:prSet loTypeId="urn:microsoft.com/office/officeart/2005/8/layout/vList3#27"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1600" dirty="0" err="1" smtClean="0"/>
            <a:t>Diisi</a:t>
          </a:r>
          <a:r>
            <a:rPr lang="en-US" sz="1600" dirty="0" smtClean="0"/>
            <a:t> </a:t>
          </a:r>
          <a:r>
            <a:rPr lang="en-US" sz="1600" dirty="0" err="1" smtClean="0"/>
            <a:t>dengan</a:t>
          </a:r>
          <a:r>
            <a:rPr lang="en-US" sz="1600" dirty="0" smtClean="0"/>
            <a:t> data yang </a:t>
          </a:r>
          <a:r>
            <a:rPr lang="en-US" sz="1600" dirty="0" err="1" smtClean="0"/>
            <a:t>tidak</a:t>
          </a:r>
          <a:r>
            <a:rPr lang="en-US" sz="1600" dirty="0" smtClean="0"/>
            <a:t> </a:t>
          </a:r>
          <a:r>
            <a:rPr lang="en-US" sz="1600" dirty="0" err="1" smtClean="0"/>
            <a:t>benar</a:t>
          </a:r>
          <a:endParaRPr lang="en-US" sz="16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custT="1"/>
      <dgm:spPr>
        <a:solidFill>
          <a:srgbClr val="FF9900"/>
        </a:solidFill>
      </dgm:spPr>
      <dgm:t>
        <a:bodyPr/>
        <a:lstStyle/>
        <a:p>
          <a:r>
            <a:rPr lang="en-US" sz="1600" dirty="0" err="1" smtClean="0">
              <a:solidFill>
                <a:schemeClr val="tx1"/>
              </a:solidFill>
            </a:rPr>
            <a:t>Diisi</a:t>
          </a:r>
          <a:r>
            <a:rPr lang="en-US" sz="1600" dirty="0" smtClean="0">
              <a:solidFill>
                <a:schemeClr val="tx1"/>
              </a:solidFill>
            </a:rPr>
            <a:t> </a:t>
          </a:r>
          <a:r>
            <a:rPr lang="en-US" sz="1600" dirty="0" err="1" smtClean="0">
              <a:solidFill>
                <a:schemeClr val="tx1"/>
              </a:solidFill>
            </a:rPr>
            <a:t>tidak</a:t>
          </a:r>
          <a:r>
            <a:rPr lang="en-US" sz="1600" dirty="0" smtClean="0">
              <a:solidFill>
                <a:schemeClr val="tx1"/>
              </a:solidFill>
            </a:rPr>
            <a:t> </a:t>
          </a:r>
          <a:r>
            <a:rPr lang="en-US" sz="1600" dirty="0" err="1" smtClean="0">
              <a:solidFill>
                <a:schemeClr val="tx1"/>
              </a:solidFill>
            </a:rPr>
            <a:t>lengkap</a:t>
          </a:r>
          <a:endParaRPr lang="en-US" sz="1600"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custT="1"/>
      <dgm:spPr>
        <a:solidFill>
          <a:srgbClr val="FF0000"/>
        </a:solidFill>
      </dgm:spPr>
      <dgm:t>
        <a:bodyPr/>
        <a:lstStyle/>
        <a:p>
          <a:r>
            <a:rPr lang="en-US" sz="1600" dirty="0" err="1" smtClean="0"/>
            <a:t>Tanda</a:t>
          </a:r>
          <a:r>
            <a:rPr lang="en-US" sz="1600" dirty="0" smtClean="0"/>
            <a:t> </a:t>
          </a:r>
          <a:r>
            <a:rPr lang="en-US" sz="1600" dirty="0" err="1" smtClean="0"/>
            <a:t>tangan</a:t>
          </a:r>
          <a:r>
            <a:rPr lang="en-US" sz="1600" dirty="0" smtClean="0"/>
            <a:t> </a:t>
          </a:r>
          <a:r>
            <a:rPr lang="en-US" sz="1600" dirty="0" err="1" smtClean="0"/>
            <a:t>menggunakan</a:t>
          </a:r>
          <a:r>
            <a:rPr lang="en-US" sz="1600" dirty="0" smtClean="0"/>
            <a:t> cap</a:t>
          </a:r>
          <a:endParaRPr lang="en-US" sz="1600"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custT="1"/>
      <dgm:spPr>
        <a:solidFill>
          <a:srgbClr val="92D050"/>
        </a:solidFill>
      </dgm:spPr>
      <dgm:t>
        <a:bodyPr/>
        <a:lstStyle/>
        <a:p>
          <a:pPr algn="ctr"/>
          <a:r>
            <a:rPr lang="en-US" sz="1200" dirty="0" err="1" smtClean="0">
              <a:solidFill>
                <a:schemeClr val="tx1"/>
              </a:solidFill>
            </a:rPr>
            <a:t>Pengisian</a:t>
          </a:r>
          <a:r>
            <a:rPr lang="en-US" sz="1200" dirty="0" smtClean="0">
              <a:solidFill>
                <a:schemeClr val="tx1"/>
              </a:solidFill>
            </a:rPr>
            <a:t>/</a:t>
          </a:r>
          <a:r>
            <a:rPr lang="en-US" sz="1200" dirty="0" err="1" smtClean="0">
              <a:solidFill>
                <a:schemeClr val="tx1"/>
              </a:solidFill>
            </a:rPr>
            <a:t>pembetulan</a:t>
          </a:r>
          <a:r>
            <a:rPr lang="en-US" sz="1200" dirty="0" smtClean="0">
              <a:solidFill>
                <a:schemeClr val="tx1"/>
              </a:solidFill>
            </a:rPr>
            <a:t> </a:t>
          </a:r>
          <a:r>
            <a:rPr lang="en-US" sz="1200" dirty="0" err="1" smtClean="0">
              <a:solidFill>
                <a:schemeClr val="tx1"/>
              </a:solidFill>
            </a:rPr>
            <a:t>dilakukan</a:t>
          </a:r>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a:t>
          </a:r>
          <a:r>
            <a:rPr lang="en-US" sz="1200" dirty="0" err="1" smtClean="0">
              <a:solidFill>
                <a:schemeClr val="tx1"/>
              </a:solidFill>
            </a:rPr>
            <a:t>cara</a:t>
          </a:r>
          <a:r>
            <a:rPr lang="en-US" sz="1200" dirty="0" smtClean="0">
              <a:solidFill>
                <a:schemeClr val="tx1"/>
              </a:solidFill>
            </a:rPr>
            <a:t> yang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benar</a:t>
          </a:r>
          <a:r>
            <a:rPr lang="en-US" sz="1200" dirty="0" smtClean="0">
              <a:solidFill>
                <a:schemeClr val="tx1"/>
              </a:solidFill>
            </a:rPr>
            <a:t>;</a:t>
          </a:r>
        </a:p>
        <a:p>
          <a:pPr algn="l"/>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cap </a:t>
          </a:r>
          <a:r>
            <a:rPr lang="en-US" sz="1200" dirty="0" err="1" smtClean="0">
              <a:solidFill>
                <a:schemeClr val="tx1"/>
              </a:solidFill>
            </a:rPr>
            <a:t>tanda</a:t>
          </a:r>
          <a:r>
            <a:rPr lang="en-US" sz="1200" dirty="0" smtClean="0">
              <a:solidFill>
                <a:schemeClr val="tx1"/>
              </a:solidFill>
            </a:rPr>
            <a:t> </a:t>
          </a:r>
          <a:r>
            <a:rPr lang="en-US" sz="1200" dirty="0" err="1" smtClean="0">
              <a:solidFill>
                <a:schemeClr val="tx1"/>
              </a:solidFill>
            </a:rPr>
            <a:t>tangan</a:t>
          </a:r>
          <a:r>
            <a:rPr lang="en-US" sz="1200" dirty="0" smtClean="0">
              <a:solidFill>
                <a:schemeClr val="tx1"/>
              </a:solidFill>
            </a:rPr>
            <a:t>;</a:t>
          </a:r>
        </a:p>
        <a:p>
          <a:pPr algn="l"/>
          <a:r>
            <a:rPr lang="en-US" sz="1200" dirty="0" smtClean="0">
              <a:solidFill>
                <a:schemeClr val="tx1"/>
              </a:solidFill>
            </a:rPr>
            <a:t>- </a:t>
          </a:r>
          <a:r>
            <a:rPr lang="en-US" sz="1200" dirty="0" err="1" smtClean="0">
              <a:solidFill>
                <a:schemeClr val="tx1"/>
              </a:solidFill>
            </a:rPr>
            <a:t>pembetulan</a:t>
          </a:r>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a:t>
          </a:r>
          <a:r>
            <a:rPr lang="en-US" sz="1200" dirty="0" err="1" smtClean="0">
              <a:solidFill>
                <a:schemeClr val="tx1"/>
              </a:solidFill>
            </a:rPr>
            <a:t>dicoret</a:t>
          </a:r>
          <a:r>
            <a:rPr lang="en-US" sz="1200" dirty="0" smtClean="0">
              <a:solidFill>
                <a:schemeClr val="tx1"/>
              </a:solidFill>
            </a:rPr>
            <a:t>/</a:t>
          </a:r>
          <a:r>
            <a:rPr lang="en-US" sz="1200" dirty="0" err="1" smtClean="0">
              <a:solidFill>
                <a:schemeClr val="tx1"/>
              </a:solidFill>
            </a:rPr>
            <a:t>di</a:t>
          </a:r>
          <a:r>
            <a:rPr lang="en-US" sz="1200" dirty="0" smtClean="0">
              <a:solidFill>
                <a:schemeClr val="tx1"/>
              </a:solidFill>
            </a:rPr>
            <a:t>-tip ex</a:t>
          </a:r>
          <a:endParaRPr lang="en-US" sz="1200" dirty="0">
            <a:solidFill>
              <a:schemeClr val="tx1"/>
            </a:solidFill>
          </a:endParaRPr>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1EE6749D-7B34-473D-BAB9-E1EB16AC50BA}">
      <dgm:prSet custT="1"/>
      <dgm:spPr>
        <a:solidFill>
          <a:srgbClr val="FF3399"/>
        </a:solidFill>
      </dgm:spPr>
      <dgm:t>
        <a:bodyPr/>
        <a:lstStyle/>
        <a:p>
          <a:r>
            <a:rPr lang="en-US" sz="1600" dirty="0" err="1" smtClean="0"/>
            <a:t>Dibuat</a:t>
          </a:r>
          <a:r>
            <a:rPr lang="en-US" sz="1600" dirty="0" smtClean="0"/>
            <a:t> </a:t>
          </a:r>
          <a:r>
            <a:rPr lang="en-US" sz="1600" dirty="0" err="1" smtClean="0"/>
            <a:t>melampui</a:t>
          </a:r>
          <a:r>
            <a:rPr lang="en-US" sz="1600" dirty="0" smtClean="0"/>
            <a:t> </a:t>
          </a:r>
          <a:r>
            <a:rPr lang="en-US" sz="1600" dirty="0" err="1" smtClean="0"/>
            <a:t>batas</a:t>
          </a:r>
          <a:r>
            <a:rPr lang="en-US" sz="1600" dirty="0" smtClean="0"/>
            <a:t> yang </a:t>
          </a:r>
          <a:r>
            <a:rPr lang="en-US" sz="1600" dirty="0" err="1" smtClean="0"/>
            <a:t>ditentukan</a:t>
          </a:r>
          <a:endParaRPr lang="en-US" sz="1600" dirty="0"/>
        </a:p>
      </dgm:t>
    </dgm:pt>
    <dgm:pt modelId="{B9891FAC-11D3-4E8D-8590-80B207F410EF}" type="parTrans" cxnId="{619517D3-BE0E-4564-9A49-9BB63A0A5A3D}">
      <dgm:prSet/>
      <dgm:spPr/>
      <dgm:t>
        <a:bodyPr/>
        <a:lstStyle/>
        <a:p>
          <a:endParaRPr lang="en-US"/>
        </a:p>
      </dgm:t>
    </dgm:pt>
    <dgm:pt modelId="{AB6C0B51-52C2-4276-8E67-EBE7D689D1E4}" type="sibTrans" cxnId="{619517D3-BE0E-4564-9A49-9BB63A0A5A3D}">
      <dgm:prSet/>
      <dgm:spPr/>
      <dgm:t>
        <a:bodyPr/>
        <a:lstStyle/>
        <a:p>
          <a:endParaRPr lang="en-US"/>
        </a:p>
      </dgm:t>
    </dgm:pt>
    <dgm:pt modelId="{76D961D8-D09F-4AE2-B017-0F153967CCF1}">
      <dgm:prSet custT="1"/>
      <dgm:spPr>
        <a:solidFill>
          <a:srgbClr val="0070C0"/>
        </a:solidFill>
      </dgm:spPr>
      <dgm:t>
        <a:bodyPr/>
        <a:lstStyle/>
        <a:p>
          <a:r>
            <a:rPr lang="en-US" sz="1600" dirty="0" err="1" smtClean="0"/>
            <a:t>Dibuat</a:t>
          </a:r>
          <a:r>
            <a:rPr lang="en-US" sz="1600" dirty="0" smtClean="0"/>
            <a:t> </a:t>
          </a:r>
          <a:r>
            <a:rPr lang="en-US" sz="1600" dirty="0" err="1" smtClean="0"/>
            <a:t>oleh</a:t>
          </a:r>
          <a:r>
            <a:rPr lang="en-US" sz="1600" dirty="0" smtClean="0"/>
            <a:t> </a:t>
          </a:r>
          <a:r>
            <a:rPr lang="en-US" sz="1600" dirty="0" err="1" smtClean="0"/>
            <a:t>pengusaha</a:t>
          </a:r>
          <a:r>
            <a:rPr lang="en-US" sz="1600" dirty="0" smtClean="0"/>
            <a:t> yang </a:t>
          </a:r>
          <a:r>
            <a:rPr lang="en-US" sz="1600" dirty="0" err="1" smtClean="0"/>
            <a:t>belum</a:t>
          </a:r>
          <a:r>
            <a:rPr lang="en-US" sz="1600" dirty="0" smtClean="0"/>
            <a:t> </a:t>
          </a:r>
          <a:r>
            <a:rPr lang="en-US" sz="1600" dirty="0" err="1" smtClean="0"/>
            <a:t>atau</a:t>
          </a:r>
          <a:r>
            <a:rPr lang="en-US" sz="1600" dirty="0" smtClean="0"/>
            <a:t> </a:t>
          </a:r>
          <a:r>
            <a:rPr lang="en-US" sz="1600" dirty="0" err="1" smtClean="0"/>
            <a:t>tidak</a:t>
          </a:r>
          <a:r>
            <a:rPr lang="en-US" sz="1600" dirty="0" smtClean="0"/>
            <a:t> </a:t>
          </a:r>
          <a:r>
            <a:rPr lang="en-US" sz="1600" dirty="0" err="1" smtClean="0"/>
            <a:t>dikukuhkan</a:t>
          </a:r>
          <a:r>
            <a:rPr lang="en-US" sz="1600" dirty="0" smtClean="0"/>
            <a:t> </a:t>
          </a:r>
          <a:r>
            <a:rPr lang="en-US" sz="1600" dirty="0" err="1" smtClean="0"/>
            <a:t>sebagai</a:t>
          </a:r>
          <a:r>
            <a:rPr lang="en-US" sz="1600" dirty="0" smtClean="0"/>
            <a:t> PKP</a:t>
          </a:r>
          <a:endParaRPr lang="en-US" sz="1600" dirty="0"/>
        </a:p>
      </dgm:t>
    </dgm:pt>
    <dgm:pt modelId="{770391A0-9260-4437-B692-9EA05CFE5BB1}" type="parTrans" cxnId="{21489F49-23E9-4B01-8ABC-3FE2061DAF3D}">
      <dgm:prSet/>
      <dgm:spPr/>
      <dgm:t>
        <a:bodyPr/>
        <a:lstStyle/>
        <a:p>
          <a:endParaRPr lang="en-US"/>
        </a:p>
      </dgm:t>
    </dgm:pt>
    <dgm:pt modelId="{556744CC-95AE-4C3B-9365-8E1CB3A9EE9C}" type="sibTrans" cxnId="{21489F49-23E9-4B01-8ABC-3FE2061DAF3D}">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6"/>
      <dgm:spPr/>
    </dgm:pt>
    <dgm:pt modelId="{7816FAF3-FBD8-447C-9FE3-DDB2B321B1A7}" type="pres">
      <dgm:prSet presAssocID="{BCC26B3F-8560-4490-8EB2-ED3423143263}" presName="txShp" presStyleLbl="node1" presStyleIdx="0" presStyleCnt="6">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6"/>
      <dgm:spPr/>
    </dgm:pt>
    <dgm:pt modelId="{87BCE11E-61C9-44AE-8921-9D019B82701D}" type="pres">
      <dgm:prSet presAssocID="{BEF3E857-6387-4ACF-BA4B-9E31354D49AA}" presName="txShp" presStyleLbl="node1" presStyleIdx="1" presStyleCnt="6">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6"/>
      <dgm:spPr/>
    </dgm:pt>
    <dgm:pt modelId="{4FBD056A-F070-4D75-BB18-E4251F040567}" type="pres">
      <dgm:prSet presAssocID="{001CB9ED-9320-4154-A74D-0709875F6E02}" presName="txShp" presStyleLbl="node1" presStyleIdx="2" presStyleCnt="6">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3" presStyleCnt="6"/>
      <dgm:spPr/>
    </dgm:pt>
    <dgm:pt modelId="{F044A7CD-7443-4F26-9EA9-E68ECADF87BD}" type="pres">
      <dgm:prSet presAssocID="{3F8F5944-E3D0-4334-8453-BD3166A5FA8F}" presName="txShp" presStyleLbl="node1" presStyleIdx="3" presStyleCnt="6" custScaleX="107692" custScaleY="217926">
        <dgm:presLayoutVars>
          <dgm:bulletEnabled val="1"/>
        </dgm:presLayoutVars>
      </dgm:prSet>
      <dgm:spPr/>
      <dgm:t>
        <a:bodyPr/>
        <a:lstStyle/>
        <a:p>
          <a:endParaRPr lang="en-US"/>
        </a:p>
      </dgm:t>
    </dgm:pt>
    <dgm:pt modelId="{3A11029F-6484-4CFE-8341-DB03B9A557A8}" type="pres">
      <dgm:prSet presAssocID="{94EB47F2-DF12-46AA-9222-F56B51FE2AD4}" presName="spacing" presStyleCnt="0"/>
      <dgm:spPr/>
    </dgm:pt>
    <dgm:pt modelId="{AB3C9883-E47D-4274-9FD2-148887EBE80A}" type="pres">
      <dgm:prSet presAssocID="{1EE6749D-7B34-473D-BAB9-E1EB16AC50BA}" presName="composite" presStyleCnt="0"/>
      <dgm:spPr/>
    </dgm:pt>
    <dgm:pt modelId="{9629A851-87C4-46CA-9CDE-A87DEDADD93B}" type="pres">
      <dgm:prSet presAssocID="{1EE6749D-7B34-473D-BAB9-E1EB16AC50BA}" presName="imgShp" presStyleLbl="fgImgPlace1" presStyleIdx="4" presStyleCnt="6"/>
      <dgm:spPr/>
    </dgm:pt>
    <dgm:pt modelId="{839B8806-B366-47E0-B48F-8AF8949FF9FC}" type="pres">
      <dgm:prSet presAssocID="{1EE6749D-7B34-473D-BAB9-E1EB16AC50BA}" presName="txShp" presStyleLbl="node1" presStyleIdx="4" presStyleCnt="6" custLinFactNeighborX="72" custLinFactNeighborY="8851">
        <dgm:presLayoutVars>
          <dgm:bulletEnabled val="1"/>
        </dgm:presLayoutVars>
      </dgm:prSet>
      <dgm:spPr/>
      <dgm:t>
        <a:bodyPr/>
        <a:lstStyle/>
        <a:p>
          <a:endParaRPr lang="en-US"/>
        </a:p>
      </dgm:t>
    </dgm:pt>
    <dgm:pt modelId="{2C198DB8-1281-4F52-A433-5B12F1D98738}" type="pres">
      <dgm:prSet presAssocID="{AB6C0B51-52C2-4276-8E67-EBE7D689D1E4}" presName="spacing" presStyleCnt="0"/>
      <dgm:spPr/>
    </dgm:pt>
    <dgm:pt modelId="{27B4FAC8-058C-4FC3-8567-DEBE46E347BA}" type="pres">
      <dgm:prSet presAssocID="{76D961D8-D09F-4AE2-B017-0F153967CCF1}" presName="composite" presStyleCnt="0"/>
      <dgm:spPr/>
    </dgm:pt>
    <dgm:pt modelId="{18539B76-1FA1-47D5-A67E-C1946F64FD88}" type="pres">
      <dgm:prSet presAssocID="{76D961D8-D09F-4AE2-B017-0F153967CCF1}" presName="imgShp" presStyleLbl="fgImgPlace1" presStyleIdx="5" presStyleCnt="6"/>
      <dgm:spPr/>
    </dgm:pt>
    <dgm:pt modelId="{14B17446-DA46-417A-91A4-663B79B42381}" type="pres">
      <dgm:prSet presAssocID="{76D961D8-D09F-4AE2-B017-0F153967CCF1}" presName="txShp" presStyleLbl="node1" presStyleIdx="5" presStyleCnt="6">
        <dgm:presLayoutVars>
          <dgm:bulletEnabled val="1"/>
        </dgm:presLayoutVars>
      </dgm:prSet>
      <dgm:spPr/>
      <dgm:t>
        <a:bodyPr/>
        <a:lstStyle/>
        <a:p>
          <a:endParaRPr lang="en-US"/>
        </a:p>
      </dgm:t>
    </dgm:pt>
  </dgm:ptLst>
  <dgm:cxnLst>
    <dgm:cxn modelId="{7192FDE4-7B4A-4377-8692-9E9F442881EA}" srcId="{1E4853C1-CC40-44B6-9DAE-52C4F029EE25}" destId="{BEF3E857-6387-4ACF-BA4B-9E31354D49AA}" srcOrd="1" destOrd="0" parTransId="{9B41BAD2-C220-4363-B1ED-1E6698AA3EFB}" sibTransId="{0F80BF7D-517A-48E0-9082-53CA31B9A3CF}"/>
    <dgm:cxn modelId="{540EA9E7-C94E-4021-B574-CFF30C0DA69E}" type="presOf" srcId="{3F8F5944-E3D0-4334-8453-BD3166A5FA8F}" destId="{F044A7CD-7443-4F26-9EA9-E68ECADF87BD}" srcOrd="0" destOrd="0" presId="urn:microsoft.com/office/officeart/2005/8/layout/vList3#27"/>
    <dgm:cxn modelId="{8BA40A8C-60B9-4EAB-8938-E52FAE53777F}" type="presOf" srcId="{BEF3E857-6387-4ACF-BA4B-9E31354D49AA}" destId="{87BCE11E-61C9-44AE-8921-9D019B82701D}" srcOrd="0" destOrd="0" presId="urn:microsoft.com/office/officeart/2005/8/layout/vList3#27"/>
    <dgm:cxn modelId="{A3902509-82A2-44E8-BE32-0316076591A4}" type="presOf" srcId="{1E4853C1-CC40-44B6-9DAE-52C4F029EE25}" destId="{5781F1A7-435A-4C32-9DF8-399AE0A0B491}" srcOrd="0" destOrd="0" presId="urn:microsoft.com/office/officeart/2005/8/layout/vList3#27"/>
    <dgm:cxn modelId="{AB5A44B5-BA13-4387-AFDC-067224B50992}" type="presOf" srcId="{BCC26B3F-8560-4490-8EB2-ED3423143263}" destId="{7816FAF3-FBD8-447C-9FE3-DDB2B321B1A7}" srcOrd="0" destOrd="0" presId="urn:microsoft.com/office/officeart/2005/8/layout/vList3#27"/>
    <dgm:cxn modelId="{619517D3-BE0E-4564-9A49-9BB63A0A5A3D}" srcId="{1E4853C1-CC40-44B6-9DAE-52C4F029EE25}" destId="{1EE6749D-7B34-473D-BAB9-E1EB16AC50BA}" srcOrd="4" destOrd="0" parTransId="{B9891FAC-11D3-4E8D-8590-80B207F410EF}" sibTransId="{AB6C0B51-52C2-4276-8E67-EBE7D689D1E4}"/>
    <dgm:cxn modelId="{99549996-6D16-4336-961F-C99E5DF17899}" srcId="{1E4853C1-CC40-44B6-9DAE-52C4F029EE25}" destId="{BCC26B3F-8560-4490-8EB2-ED3423143263}" srcOrd="0" destOrd="0" parTransId="{F415086A-345D-479B-A737-51CC6EAA5C5E}" sibTransId="{18C7E42C-9B70-4A68-81FD-5D5AAAEDBBA0}"/>
    <dgm:cxn modelId="{21489F49-23E9-4B01-8ABC-3FE2061DAF3D}" srcId="{1E4853C1-CC40-44B6-9DAE-52C4F029EE25}" destId="{76D961D8-D09F-4AE2-B017-0F153967CCF1}" srcOrd="5" destOrd="0" parTransId="{770391A0-9260-4437-B692-9EA05CFE5BB1}" sibTransId="{556744CC-95AE-4C3B-9365-8E1CB3A9EE9C}"/>
    <dgm:cxn modelId="{887A30DA-26D0-4F46-820F-BAE4A463AF1D}" type="presOf" srcId="{001CB9ED-9320-4154-A74D-0709875F6E02}" destId="{4FBD056A-F070-4D75-BB18-E4251F040567}" srcOrd="0" destOrd="0" presId="urn:microsoft.com/office/officeart/2005/8/layout/vList3#27"/>
    <dgm:cxn modelId="{411CBAAD-9EF8-4F46-A2F9-D0DA0F6EA47A}" srcId="{1E4853C1-CC40-44B6-9DAE-52C4F029EE25}" destId="{3F8F5944-E3D0-4334-8453-BD3166A5FA8F}" srcOrd="3" destOrd="0" parTransId="{F7EE8214-5C1F-4F7D-B9CC-090A4782DF22}" sibTransId="{94EB47F2-DF12-46AA-9222-F56B51FE2AD4}"/>
    <dgm:cxn modelId="{8E3C1678-0D62-4845-A6F5-388E980F3599}" type="presOf" srcId="{1EE6749D-7B34-473D-BAB9-E1EB16AC50BA}" destId="{839B8806-B366-47E0-B48F-8AF8949FF9FC}" srcOrd="0" destOrd="0" presId="urn:microsoft.com/office/officeart/2005/8/layout/vList3#27"/>
    <dgm:cxn modelId="{A020C1F5-FE68-473B-BBD1-672B76AA5FDB}" srcId="{1E4853C1-CC40-44B6-9DAE-52C4F029EE25}" destId="{001CB9ED-9320-4154-A74D-0709875F6E02}" srcOrd="2" destOrd="0" parTransId="{D47FF9C8-F93B-4E95-8523-B23F876BD6E5}" sibTransId="{4687B964-1BF7-4800-B286-38B14266419D}"/>
    <dgm:cxn modelId="{8B30400E-61E0-4066-A1F3-A5CC266ACFA1}" type="presOf" srcId="{76D961D8-D09F-4AE2-B017-0F153967CCF1}" destId="{14B17446-DA46-417A-91A4-663B79B42381}" srcOrd="0" destOrd="0" presId="urn:microsoft.com/office/officeart/2005/8/layout/vList3#27"/>
    <dgm:cxn modelId="{7CF18222-755D-47EA-B5C6-A118B2FD8B6C}" type="presParOf" srcId="{5781F1A7-435A-4C32-9DF8-399AE0A0B491}" destId="{A78A02A6-A863-4D4F-8658-BEB9C92E5919}" srcOrd="0" destOrd="0" presId="urn:microsoft.com/office/officeart/2005/8/layout/vList3#27"/>
    <dgm:cxn modelId="{149787F6-4C75-407E-A3AC-7841243786F0}" type="presParOf" srcId="{A78A02A6-A863-4D4F-8658-BEB9C92E5919}" destId="{B98EBF29-1FB9-445E-A3DF-1640B80CFD03}" srcOrd="0" destOrd="0" presId="urn:microsoft.com/office/officeart/2005/8/layout/vList3#27"/>
    <dgm:cxn modelId="{2D8A71A6-A922-4915-8EA6-D81A87778FD9}" type="presParOf" srcId="{A78A02A6-A863-4D4F-8658-BEB9C92E5919}" destId="{7816FAF3-FBD8-447C-9FE3-DDB2B321B1A7}" srcOrd="1" destOrd="0" presId="urn:microsoft.com/office/officeart/2005/8/layout/vList3#27"/>
    <dgm:cxn modelId="{9BC6022C-ADB3-4C29-8FD4-432BE1CC3383}" type="presParOf" srcId="{5781F1A7-435A-4C32-9DF8-399AE0A0B491}" destId="{A30BBF61-8E1E-4837-A479-0C069D98D0B8}" srcOrd="1" destOrd="0" presId="urn:microsoft.com/office/officeart/2005/8/layout/vList3#27"/>
    <dgm:cxn modelId="{D33E0077-7932-416F-9C6F-BE40AB6D78C5}" type="presParOf" srcId="{5781F1A7-435A-4C32-9DF8-399AE0A0B491}" destId="{CF7C2080-A003-4865-91B6-1948AD966BA0}" srcOrd="2" destOrd="0" presId="urn:microsoft.com/office/officeart/2005/8/layout/vList3#27"/>
    <dgm:cxn modelId="{C3FC39F6-6E53-400D-BBB9-5DEE1E3E4264}" type="presParOf" srcId="{CF7C2080-A003-4865-91B6-1948AD966BA0}" destId="{11DFCB4A-2A45-4EE3-BA2E-553FC13EA2B2}" srcOrd="0" destOrd="0" presId="urn:microsoft.com/office/officeart/2005/8/layout/vList3#27"/>
    <dgm:cxn modelId="{DF0BE02E-7864-4E9B-8A46-DA3653454DEF}" type="presParOf" srcId="{CF7C2080-A003-4865-91B6-1948AD966BA0}" destId="{87BCE11E-61C9-44AE-8921-9D019B82701D}" srcOrd="1" destOrd="0" presId="urn:microsoft.com/office/officeart/2005/8/layout/vList3#27"/>
    <dgm:cxn modelId="{39A874C2-3C11-4FBF-9AD6-4D9561DB4245}" type="presParOf" srcId="{5781F1A7-435A-4C32-9DF8-399AE0A0B491}" destId="{E23C42E6-DB30-4010-AAC7-B0875AB36763}" srcOrd="3" destOrd="0" presId="urn:microsoft.com/office/officeart/2005/8/layout/vList3#27"/>
    <dgm:cxn modelId="{B7F32EF4-3561-4E94-A303-FD3A718F15B8}" type="presParOf" srcId="{5781F1A7-435A-4C32-9DF8-399AE0A0B491}" destId="{F0EEDE32-BAAF-48E9-9D64-185E4E388F01}" srcOrd="4" destOrd="0" presId="urn:microsoft.com/office/officeart/2005/8/layout/vList3#27"/>
    <dgm:cxn modelId="{74B9853A-AAE5-46F9-B7D4-DE6D28EB6CF9}" type="presParOf" srcId="{F0EEDE32-BAAF-48E9-9D64-185E4E388F01}" destId="{6FF5465D-EC8E-4926-AC09-A822CF83462E}" srcOrd="0" destOrd="0" presId="urn:microsoft.com/office/officeart/2005/8/layout/vList3#27"/>
    <dgm:cxn modelId="{61E7D462-ADEF-46B8-9173-7AF2FD544A59}" type="presParOf" srcId="{F0EEDE32-BAAF-48E9-9D64-185E4E388F01}" destId="{4FBD056A-F070-4D75-BB18-E4251F040567}" srcOrd="1" destOrd="0" presId="urn:microsoft.com/office/officeart/2005/8/layout/vList3#27"/>
    <dgm:cxn modelId="{50A0C978-485D-4200-90C7-4B5B0258BCE8}" type="presParOf" srcId="{5781F1A7-435A-4C32-9DF8-399AE0A0B491}" destId="{B7AD0703-D693-4675-8CDE-ED3C5858E632}" srcOrd="5" destOrd="0" presId="urn:microsoft.com/office/officeart/2005/8/layout/vList3#27"/>
    <dgm:cxn modelId="{11D844B3-3E4A-4CFE-8413-183C9F968789}" type="presParOf" srcId="{5781F1A7-435A-4C32-9DF8-399AE0A0B491}" destId="{533C091C-9FAF-4A46-8270-BE622D4237F9}" srcOrd="6" destOrd="0" presId="urn:microsoft.com/office/officeart/2005/8/layout/vList3#27"/>
    <dgm:cxn modelId="{8D1D3E3C-0842-470A-8EF4-8051EE6CD9D1}" type="presParOf" srcId="{533C091C-9FAF-4A46-8270-BE622D4237F9}" destId="{4179AE2E-9467-4919-9325-A606D1921240}" srcOrd="0" destOrd="0" presId="urn:microsoft.com/office/officeart/2005/8/layout/vList3#27"/>
    <dgm:cxn modelId="{A19F098E-CD73-45B1-BFB2-68DE97739AAF}" type="presParOf" srcId="{533C091C-9FAF-4A46-8270-BE622D4237F9}" destId="{F044A7CD-7443-4F26-9EA9-E68ECADF87BD}" srcOrd="1" destOrd="0" presId="urn:microsoft.com/office/officeart/2005/8/layout/vList3#27"/>
    <dgm:cxn modelId="{6674CB50-0BE8-4767-B2CE-39BAAB59285F}" type="presParOf" srcId="{5781F1A7-435A-4C32-9DF8-399AE0A0B491}" destId="{3A11029F-6484-4CFE-8341-DB03B9A557A8}" srcOrd="7" destOrd="0" presId="urn:microsoft.com/office/officeart/2005/8/layout/vList3#27"/>
    <dgm:cxn modelId="{2D2627D8-60B3-459A-B76C-48E9B181F0FD}" type="presParOf" srcId="{5781F1A7-435A-4C32-9DF8-399AE0A0B491}" destId="{AB3C9883-E47D-4274-9FD2-148887EBE80A}" srcOrd="8" destOrd="0" presId="urn:microsoft.com/office/officeart/2005/8/layout/vList3#27"/>
    <dgm:cxn modelId="{D051185A-DFAF-4557-AF19-BAFEA4C496C3}" type="presParOf" srcId="{AB3C9883-E47D-4274-9FD2-148887EBE80A}" destId="{9629A851-87C4-46CA-9CDE-A87DEDADD93B}" srcOrd="0" destOrd="0" presId="urn:microsoft.com/office/officeart/2005/8/layout/vList3#27"/>
    <dgm:cxn modelId="{F4E37D3A-22D1-4957-865D-D91609225246}" type="presParOf" srcId="{AB3C9883-E47D-4274-9FD2-148887EBE80A}" destId="{839B8806-B366-47E0-B48F-8AF8949FF9FC}" srcOrd="1" destOrd="0" presId="urn:microsoft.com/office/officeart/2005/8/layout/vList3#27"/>
    <dgm:cxn modelId="{F99EC80E-8E13-4301-9D21-0D26AEC8A6DC}" type="presParOf" srcId="{5781F1A7-435A-4C32-9DF8-399AE0A0B491}" destId="{2C198DB8-1281-4F52-A433-5B12F1D98738}" srcOrd="9" destOrd="0" presId="urn:microsoft.com/office/officeart/2005/8/layout/vList3#27"/>
    <dgm:cxn modelId="{46723528-340D-4BCC-B485-E9AC3C295E29}" type="presParOf" srcId="{5781F1A7-435A-4C32-9DF8-399AE0A0B491}" destId="{27B4FAC8-058C-4FC3-8567-DEBE46E347BA}" srcOrd="10" destOrd="0" presId="urn:microsoft.com/office/officeart/2005/8/layout/vList3#27"/>
    <dgm:cxn modelId="{B794D1F0-6C77-4CD2-A1F2-961B2663D2D3}" type="presParOf" srcId="{27B4FAC8-058C-4FC3-8567-DEBE46E347BA}" destId="{18539B76-1FA1-47D5-A67E-C1946F64FD88}" srcOrd="0" destOrd="0" presId="urn:microsoft.com/office/officeart/2005/8/layout/vList3#27"/>
    <dgm:cxn modelId="{4B404BE9-BFA1-4F27-A3AF-5EE0529CE08F}" type="presParOf" srcId="{27B4FAC8-058C-4FC3-8567-DEBE46E347BA}" destId="{14B17446-DA46-417A-91A4-663B79B42381}" srcOrd="1" destOrd="0" presId="urn:microsoft.com/office/officeart/2005/8/layout/vList3#2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1E4853C1-CC40-44B6-9DAE-52C4F029EE25}" type="doc">
      <dgm:prSet loTypeId="urn:microsoft.com/office/officeart/2005/8/layout/vList3#28"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1600" dirty="0" err="1" smtClean="0"/>
            <a:t>Atas</a:t>
          </a:r>
          <a:r>
            <a:rPr lang="en-US" sz="1600" dirty="0" smtClean="0"/>
            <a:t> </a:t>
          </a:r>
          <a:r>
            <a:rPr lang="en-US" sz="1600" dirty="0" err="1" smtClean="0"/>
            <a:t>permintaan</a:t>
          </a:r>
          <a:r>
            <a:rPr lang="en-US" sz="1600" dirty="0" smtClean="0"/>
            <a:t> PKP </a:t>
          </a:r>
          <a:r>
            <a:rPr lang="en-US" sz="1600" dirty="0" err="1" smtClean="0"/>
            <a:t>pembeli</a:t>
          </a:r>
          <a:r>
            <a:rPr lang="en-US" sz="1600" dirty="0" smtClean="0"/>
            <a:t> </a:t>
          </a:r>
          <a:r>
            <a:rPr lang="en-US" sz="1600" dirty="0" err="1" smtClean="0"/>
            <a:t>atau</a:t>
          </a:r>
          <a:r>
            <a:rPr lang="en-US" sz="1600" dirty="0" smtClean="0"/>
            <a:t> </a:t>
          </a:r>
          <a:r>
            <a:rPr lang="en-US" sz="1600" dirty="0" err="1" smtClean="0"/>
            <a:t>atas</a:t>
          </a:r>
          <a:r>
            <a:rPr lang="en-US" sz="1600" dirty="0" smtClean="0"/>
            <a:t> </a:t>
          </a:r>
          <a:r>
            <a:rPr lang="en-US" sz="1600" dirty="0" err="1" smtClean="0"/>
            <a:t>kemauan</a:t>
          </a:r>
          <a:r>
            <a:rPr lang="en-US" sz="1600" dirty="0" smtClean="0"/>
            <a:t> </a:t>
          </a:r>
          <a:r>
            <a:rPr lang="en-US" sz="1600" dirty="0" err="1" smtClean="0"/>
            <a:t>sendiri</a:t>
          </a:r>
          <a:endParaRPr lang="en-US" sz="16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custT="1"/>
      <dgm:spPr>
        <a:solidFill>
          <a:srgbClr val="FF9900"/>
        </a:solidFill>
      </dgm:spPr>
      <dgm:t>
        <a:bodyPr/>
        <a:lstStyle/>
        <a:p>
          <a:r>
            <a:rPr lang="en-US" sz="1200" dirty="0" err="1" smtClean="0">
              <a:solidFill>
                <a:schemeClr val="tx1"/>
              </a:solidFill>
            </a:rPr>
            <a:t>diisi</a:t>
          </a:r>
          <a:r>
            <a:rPr lang="en-US" sz="1200" dirty="0" smtClean="0">
              <a:solidFill>
                <a:schemeClr val="tx1"/>
              </a:solidFill>
            </a:rPr>
            <a:t> </a:t>
          </a:r>
          <a:r>
            <a:rPr lang="en-US" sz="1200" dirty="0" err="1" smtClean="0">
              <a:solidFill>
                <a:schemeClr val="tx1"/>
              </a:solidFill>
            </a:rPr>
            <a:t>keterangan</a:t>
          </a:r>
          <a:r>
            <a:rPr lang="en-US" sz="1200" dirty="0" smtClean="0">
              <a:solidFill>
                <a:schemeClr val="tx1"/>
              </a:solidFill>
            </a:rPr>
            <a:t> yang </a:t>
          </a:r>
          <a:r>
            <a:rPr lang="en-US" sz="1200" dirty="0" err="1" smtClean="0">
              <a:solidFill>
                <a:schemeClr val="tx1"/>
              </a:solidFill>
            </a:rPr>
            <a:t>seharusnya</a:t>
          </a:r>
          <a:r>
            <a:rPr lang="en-US" sz="1200" dirty="0" smtClean="0">
              <a:solidFill>
                <a:schemeClr val="tx1"/>
              </a:solidFill>
            </a:rPr>
            <a:t> </a:t>
          </a:r>
          <a:r>
            <a:rPr lang="en-US" sz="1200" dirty="0" err="1" smtClean="0">
              <a:solidFill>
                <a:schemeClr val="tx1"/>
              </a:solidFill>
            </a:rPr>
            <a:t>dan</a:t>
          </a:r>
          <a:r>
            <a:rPr lang="en-US" sz="1200" dirty="0" smtClean="0">
              <a:solidFill>
                <a:schemeClr val="tx1"/>
              </a:solidFill>
            </a:rPr>
            <a:t> </a:t>
          </a:r>
          <a:r>
            <a:rPr lang="en-US" sz="1200" dirty="0" err="1" smtClean="0">
              <a:solidFill>
                <a:schemeClr val="tx1"/>
              </a:solidFill>
            </a:rPr>
            <a:t>dilampiri</a:t>
          </a:r>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FP yang </a:t>
          </a:r>
          <a:r>
            <a:rPr lang="en-US" sz="1200" dirty="0" err="1" smtClean="0">
              <a:solidFill>
                <a:schemeClr val="tx1"/>
              </a:solidFill>
            </a:rPr>
            <a:t>rusak</a:t>
          </a:r>
          <a:r>
            <a:rPr lang="en-US" sz="1200" dirty="0" smtClean="0">
              <a:solidFill>
                <a:schemeClr val="tx1"/>
              </a:solidFill>
            </a:rPr>
            <a:t>, </a:t>
          </a:r>
          <a:r>
            <a:rPr lang="en-US" sz="1200" dirty="0" err="1" smtClean="0">
              <a:solidFill>
                <a:schemeClr val="tx1"/>
              </a:solidFill>
            </a:rPr>
            <a:t>cacat</a:t>
          </a:r>
          <a:r>
            <a:rPr lang="en-US" sz="1200" dirty="0" smtClean="0">
              <a:solidFill>
                <a:schemeClr val="tx1"/>
              </a:solidFill>
            </a:rPr>
            <a:t>, </a:t>
          </a:r>
          <a:r>
            <a:rPr lang="en-US" sz="1200" dirty="0" err="1" smtClean="0">
              <a:solidFill>
                <a:schemeClr val="tx1"/>
              </a:solidFill>
            </a:rPr>
            <a:t>salah</a:t>
          </a:r>
          <a:r>
            <a:rPr lang="en-US" sz="1200" dirty="0" smtClean="0">
              <a:solidFill>
                <a:schemeClr val="tx1"/>
              </a:solidFill>
            </a:rPr>
            <a:t> </a:t>
          </a:r>
          <a:r>
            <a:rPr lang="en-US" sz="1200" dirty="0" err="1" smtClean="0">
              <a:solidFill>
                <a:schemeClr val="tx1"/>
              </a:solidFill>
            </a:rPr>
            <a:t>dalam</a:t>
          </a:r>
          <a:r>
            <a:rPr lang="en-US" sz="1200" dirty="0" smtClean="0">
              <a:solidFill>
                <a:schemeClr val="tx1"/>
              </a:solidFill>
            </a:rPr>
            <a:t> </a:t>
          </a:r>
          <a:r>
            <a:rPr lang="en-US" sz="1200" dirty="0" err="1" smtClean="0">
              <a:solidFill>
                <a:schemeClr val="tx1"/>
              </a:solidFill>
            </a:rPr>
            <a:t>penulisan</a:t>
          </a:r>
          <a:r>
            <a:rPr lang="en-US" sz="1200" dirty="0" smtClean="0">
              <a:solidFill>
                <a:schemeClr val="tx1"/>
              </a:solidFill>
            </a:rPr>
            <a:t>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salah</a:t>
          </a:r>
          <a:r>
            <a:rPr lang="en-US" sz="1200" dirty="0" smtClean="0">
              <a:solidFill>
                <a:schemeClr val="tx1"/>
              </a:solidFill>
            </a:rPr>
            <a:t> </a:t>
          </a:r>
          <a:r>
            <a:rPr lang="en-US" sz="1200" dirty="0" err="1" smtClean="0">
              <a:solidFill>
                <a:schemeClr val="tx1"/>
              </a:solidFill>
            </a:rPr>
            <a:t>dalam</a:t>
          </a:r>
          <a:r>
            <a:rPr lang="en-US" sz="1200" dirty="0" smtClean="0">
              <a:solidFill>
                <a:schemeClr val="tx1"/>
              </a:solidFill>
            </a:rPr>
            <a:t> </a:t>
          </a:r>
          <a:r>
            <a:rPr lang="en-US" sz="1200" dirty="0" err="1" smtClean="0">
              <a:solidFill>
                <a:schemeClr val="tx1"/>
              </a:solidFill>
            </a:rPr>
            <a:t>pengisian</a:t>
          </a:r>
          <a:endParaRPr lang="en-US" sz="1200"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custT="1"/>
      <dgm:spPr>
        <a:solidFill>
          <a:srgbClr val="FF0000"/>
        </a:solidFill>
      </dgm:spPr>
      <dgm:t>
        <a:bodyPr/>
        <a:lstStyle/>
        <a:p>
          <a:r>
            <a:rPr lang="en-US" sz="1200" dirty="0" err="1" smtClean="0"/>
            <a:t>dibubuhkan</a:t>
          </a:r>
          <a:r>
            <a:rPr lang="en-US" sz="1200" dirty="0" smtClean="0"/>
            <a:t> cap yang </a:t>
          </a:r>
          <a:r>
            <a:rPr lang="en-US" sz="1200" dirty="0" err="1" smtClean="0"/>
            <a:t>mencantumkan</a:t>
          </a:r>
          <a:r>
            <a:rPr lang="en-US" sz="1200" dirty="0" smtClean="0"/>
            <a:t> </a:t>
          </a:r>
          <a:r>
            <a:rPr lang="en-US" sz="1200" dirty="0" err="1" smtClean="0"/>
            <a:t>Kode</a:t>
          </a:r>
          <a:r>
            <a:rPr lang="en-US" sz="1200" dirty="0" smtClean="0"/>
            <a:t> </a:t>
          </a:r>
          <a:r>
            <a:rPr lang="en-US" sz="1200" dirty="0" err="1" smtClean="0"/>
            <a:t>dan</a:t>
          </a:r>
          <a:r>
            <a:rPr lang="en-US" sz="1200" dirty="0" smtClean="0"/>
            <a:t> </a:t>
          </a:r>
          <a:r>
            <a:rPr lang="en-US" sz="1200" dirty="0" err="1" smtClean="0"/>
            <a:t>Nomor</a:t>
          </a:r>
          <a:r>
            <a:rPr lang="en-US" sz="1200" dirty="0" smtClean="0"/>
            <a:t> Seri </a:t>
          </a:r>
          <a:r>
            <a:rPr lang="en-US" sz="1200" dirty="0" err="1" smtClean="0"/>
            <a:t>serta</a:t>
          </a:r>
          <a:r>
            <a:rPr lang="en-US" sz="1200" dirty="0" smtClean="0"/>
            <a:t> </a:t>
          </a:r>
          <a:r>
            <a:rPr lang="en-US" sz="1200" dirty="0" err="1" smtClean="0"/>
            <a:t>tanggal</a:t>
          </a:r>
          <a:r>
            <a:rPr lang="en-US" sz="1200" dirty="0" smtClean="0"/>
            <a:t> </a:t>
          </a:r>
          <a:r>
            <a:rPr lang="en-US" sz="1200" dirty="0" err="1" smtClean="0"/>
            <a:t>Faktur</a:t>
          </a:r>
          <a:r>
            <a:rPr lang="en-US" sz="1200" dirty="0" smtClean="0"/>
            <a:t> </a:t>
          </a:r>
          <a:r>
            <a:rPr lang="en-US" sz="1200" dirty="0" err="1" smtClean="0"/>
            <a:t>Pajak</a:t>
          </a:r>
          <a:r>
            <a:rPr lang="en-US" sz="1200" dirty="0" smtClean="0"/>
            <a:t> yang </a:t>
          </a:r>
          <a:r>
            <a:rPr lang="en-US" sz="1200" dirty="0" err="1" smtClean="0"/>
            <a:t>diganti</a:t>
          </a:r>
          <a:r>
            <a:rPr lang="en-US" sz="1200" dirty="0" smtClean="0"/>
            <a:t> </a:t>
          </a:r>
          <a:r>
            <a:rPr lang="en-US" sz="1200" dirty="0" err="1" smtClean="0"/>
            <a:t>tersebut</a:t>
          </a:r>
          <a:endParaRPr lang="en-US" sz="1200"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custT="1"/>
      <dgm:spPr>
        <a:solidFill>
          <a:srgbClr val="92D050"/>
        </a:solidFill>
      </dgm:spPr>
      <dgm:t>
        <a:bodyPr/>
        <a:lstStyle/>
        <a:p>
          <a:pPr algn="ctr"/>
          <a:r>
            <a:rPr lang="en-US" sz="1200" dirty="0" err="1" smtClean="0"/>
            <a:t>mengakibatkan</a:t>
          </a:r>
          <a:r>
            <a:rPr lang="en-US" sz="1200" dirty="0" smtClean="0"/>
            <a:t> </a:t>
          </a:r>
          <a:r>
            <a:rPr lang="en-US" sz="1200" dirty="0" err="1" smtClean="0"/>
            <a:t>kewajiban</a:t>
          </a:r>
          <a:r>
            <a:rPr lang="en-US" sz="1200" dirty="0" smtClean="0"/>
            <a:t> </a:t>
          </a:r>
          <a:r>
            <a:rPr lang="en-US" sz="1200" dirty="0" err="1" smtClean="0"/>
            <a:t>untuk</a:t>
          </a:r>
          <a:r>
            <a:rPr lang="en-US" sz="1200" dirty="0" smtClean="0"/>
            <a:t> </a:t>
          </a:r>
          <a:r>
            <a:rPr lang="en-US" sz="1200" dirty="0" err="1" smtClean="0"/>
            <a:t>membetulkan</a:t>
          </a:r>
          <a:r>
            <a:rPr lang="en-US" sz="1200" dirty="0" smtClean="0"/>
            <a:t> SPT PPN </a:t>
          </a:r>
          <a:r>
            <a:rPr lang="en-US" sz="1200" dirty="0" err="1" smtClean="0"/>
            <a:t>pada</a:t>
          </a:r>
          <a:r>
            <a:rPr lang="en-US" sz="1200" dirty="0" smtClean="0"/>
            <a:t> </a:t>
          </a:r>
          <a:r>
            <a:rPr lang="en-US" sz="1200" dirty="0" err="1" smtClean="0"/>
            <a:t>Masa</a:t>
          </a:r>
          <a:r>
            <a:rPr lang="en-US" sz="1200" dirty="0" smtClean="0"/>
            <a:t> </a:t>
          </a:r>
          <a:r>
            <a:rPr lang="en-US" sz="1200" dirty="0" err="1" smtClean="0"/>
            <a:t>Pajak</a:t>
          </a:r>
          <a:r>
            <a:rPr lang="en-US" sz="1200" dirty="0" smtClean="0"/>
            <a:t> </a:t>
          </a:r>
          <a:r>
            <a:rPr lang="en-US" sz="1200" dirty="0" err="1" smtClean="0"/>
            <a:t>terjadinya</a:t>
          </a:r>
          <a:r>
            <a:rPr lang="en-US" sz="1200" dirty="0" smtClean="0"/>
            <a:t> </a:t>
          </a:r>
          <a:r>
            <a:rPr lang="en-US" sz="1200" dirty="0" err="1" smtClean="0"/>
            <a:t>kesalahan</a:t>
          </a:r>
          <a:r>
            <a:rPr lang="en-US" sz="1200" dirty="0" smtClean="0"/>
            <a:t> </a:t>
          </a:r>
          <a:r>
            <a:rPr lang="en-US" sz="1200" dirty="0" err="1" smtClean="0"/>
            <a:t>pembuatan</a:t>
          </a:r>
          <a:r>
            <a:rPr lang="en-US" sz="1200" dirty="0" smtClean="0"/>
            <a:t> </a:t>
          </a:r>
          <a:r>
            <a:rPr lang="en-US" sz="1200" dirty="0" err="1" smtClean="0"/>
            <a:t>Faktur</a:t>
          </a:r>
          <a:r>
            <a:rPr lang="en-US" sz="1200" dirty="0" smtClean="0"/>
            <a:t> </a:t>
          </a:r>
          <a:r>
            <a:rPr lang="en-US" sz="1200" dirty="0" err="1" smtClean="0"/>
            <a:t>Pajak</a:t>
          </a:r>
          <a:r>
            <a:rPr lang="en-US" sz="1200" dirty="0" smtClean="0"/>
            <a:t> </a:t>
          </a:r>
          <a:r>
            <a:rPr lang="en-US" sz="1200" dirty="0" err="1" smtClean="0"/>
            <a:t>tersebut</a:t>
          </a:r>
          <a:endParaRPr lang="en-US" sz="1200" dirty="0"/>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1EE6749D-7B34-473D-BAB9-E1EB16AC50BA}">
      <dgm:prSet custT="1"/>
      <dgm:spPr>
        <a:solidFill>
          <a:srgbClr val="FF3399"/>
        </a:solidFill>
      </dgm:spPr>
      <dgm:t>
        <a:bodyPr/>
        <a:lstStyle/>
        <a:p>
          <a:r>
            <a:rPr lang="en-US" sz="1100" dirty="0" err="1" smtClean="0"/>
            <a:t>Pembetulan</a:t>
          </a:r>
          <a:r>
            <a:rPr lang="en-US" sz="1100" dirty="0" smtClean="0"/>
            <a:t>: </a:t>
          </a:r>
          <a:r>
            <a:rPr lang="en-US" sz="1100" dirty="0" err="1" smtClean="0"/>
            <a:t>Masa</a:t>
          </a:r>
          <a:r>
            <a:rPr lang="en-US" sz="1100" dirty="0" smtClean="0"/>
            <a:t> </a:t>
          </a:r>
          <a:r>
            <a:rPr lang="en-US" sz="1100" dirty="0" err="1" smtClean="0"/>
            <a:t>Pajak</a:t>
          </a:r>
          <a:r>
            <a:rPr lang="en-US" sz="1100" dirty="0" smtClean="0"/>
            <a:t> yang </a:t>
          </a:r>
          <a:r>
            <a:rPr lang="en-US" sz="1100" dirty="0" err="1" smtClean="0"/>
            <a:t>sama</a:t>
          </a:r>
          <a:r>
            <a:rPr lang="en-US" sz="1100" dirty="0" smtClean="0"/>
            <a:t> </a:t>
          </a:r>
          <a:r>
            <a:rPr lang="en-US" sz="1100" dirty="0" err="1" smtClean="0"/>
            <a:t>dengan</a:t>
          </a:r>
          <a:r>
            <a:rPr lang="en-US" sz="1100" dirty="0" smtClean="0"/>
            <a:t> </a:t>
          </a:r>
          <a:r>
            <a:rPr lang="en-US" sz="1100" dirty="0" err="1" smtClean="0"/>
            <a:t>Masa</a:t>
          </a:r>
          <a:r>
            <a:rPr lang="en-US" sz="1100" dirty="0" smtClean="0"/>
            <a:t> </a:t>
          </a:r>
          <a:r>
            <a:rPr lang="en-US" sz="1100" dirty="0" err="1" smtClean="0"/>
            <a:t>Pajak</a:t>
          </a:r>
          <a:r>
            <a:rPr lang="en-US" sz="1100" dirty="0" smtClean="0"/>
            <a:t> </a:t>
          </a:r>
          <a:r>
            <a:rPr lang="en-US" sz="1100" dirty="0" err="1" smtClean="0"/>
            <a:t>dilaporkannya</a:t>
          </a:r>
          <a:r>
            <a:rPr lang="en-US" sz="1100" dirty="0" smtClean="0"/>
            <a:t> FP yang </a:t>
          </a:r>
          <a:r>
            <a:rPr lang="en-US" sz="1100" dirty="0" err="1" smtClean="0"/>
            <a:t>diganti</a:t>
          </a:r>
          <a:r>
            <a:rPr lang="en-US" sz="1100" dirty="0" smtClean="0"/>
            <a:t>, </a:t>
          </a:r>
          <a:r>
            <a:rPr lang="en-US" sz="1100" dirty="0" err="1" smtClean="0"/>
            <a:t>dengan</a:t>
          </a:r>
          <a:r>
            <a:rPr lang="en-US" sz="1100" dirty="0" smtClean="0"/>
            <a:t> </a:t>
          </a:r>
          <a:r>
            <a:rPr lang="en-US" sz="1100" dirty="0" err="1" smtClean="0"/>
            <a:t>mencantumkan</a:t>
          </a:r>
          <a:r>
            <a:rPr lang="en-US" sz="1100" dirty="0" smtClean="0"/>
            <a:t> </a:t>
          </a:r>
          <a:r>
            <a:rPr lang="en-US" sz="1100" dirty="0" err="1" smtClean="0"/>
            <a:t>nilai</a:t>
          </a:r>
          <a:r>
            <a:rPr lang="en-US" sz="1100" dirty="0" smtClean="0"/>
            <a:t> </a:t>
          </a:r>
          <a:r>
            <a:rPr lang="en-US" sz="1100" dirty="0" err="1" smtClean="0"/>
            <a:t>setelah</a:t>
          </a:r>
          <a:r>
            <a:rPr lang="en-US" sz="1100" dirty="0" smtClean="0"/>
            <a:t> </a:t>
          </a:r>
          <a:r>
            <a:rPr lang="en-US" sz="1100" dirty="0" err="1" smtClean="0"/>
            <a:t>penggantian</a:t>
          </a:r>
          <a:endParaRPr lang="en-US" sz="1100" dirty="0"/>
        </a:p>
      </dgm:t>
    </dgm:pt>
    <dgm:pt modelId="{B9891FAC-11D3-4E8D-8590-80B207F410EF}" type="parTrans" cxnId="{619517D3-BE0E-4564-9A49-9BB63A0A5A3D}">
      <dgm:prSet/>
      <dgm:spPr/>
      <dgm:t>
        <a:bodyPr/>
        <a:lstStyle/>
        <a:p>
          <a:endParaRPr lang="en-US"/>
        </a:p>
      </dgm:t>
    </dgm:pt>
    <dgm:pt modelId="{AB6C0B51-52C2-4276-8E67-EBE7D689D1E4}" type="sibTrans" cxnId="{619517D3-BE0E-4564-9A49-9BB63A0A5A3D}">
      <dgm:prSet/>
      <dgm:spPr/>
      <dgm:t>
        <a:bodyPr/>
        <a:lstStyle/>
        <a:p>
          <a:endParaRPr lang="en-US"/>
        </a:p>
      </dgm:t>
    </dgm:pt>
    <dgm:pt modelId="{76D961D8-D09F-4AE2-B017-0F153967CCF1}">
      <dgm:prSet custT="1"/>
      <dgm:spPr>
        <a:solidFill>
          <a:srgbClr val="0070C0"/>
        </a:solidFill>
      </dgm:spPr>
      <dgm:t>
        <a:bodyPr/>
        <a:lstStyle/>
        <a:p>
          <a:r>
            <a:rPr lang="en-US" sz="1200" dirty="0" err="1" smtClean="0"/>
            <a:t>Pelaporan</a:t>
          </a:r>
          <a:r>
            <a:rPr lang="en-US" sz="1200" dirty="0" smtClean="0"/>
            <a:t>: </a:t>
          </a:r>
          <a:r>
            <a:rPr lang="en-US" sz="1200" dirty="0" err="1" smtClean="0"/>
            <a:t>Masa</a:t>
          </a:r>
          <a:r>
            <a:rPr lang="en-US" sz="1200" dirty="0" smtClean="0"/>
            <a:t> </a:t>
          </a:r>
          <a:r>
            <a:rPr lang="en-US" sz="1200" dirty="0" err="1" smtClean="0"/>
            <a:t>Pajak</a:t>
          </a:r>
          <a:r>
            <a:rPr lang="en-US" sz="1200" dirty="0" smtClean="0"/>
            <a:t> </a:t>
          </a:r>
          <a:r>
            <a:rPr lang="en-US" sz="1200" dirty="0" err="1" smtClean="0"/>
            <a:t>diterbitkannya</a:t>
          </a:r>
          <a:r>
            <a:rPr lang="en-US" sz="1200" dirty="0" smtClean="0"/>
            <a:t> </a:t>
          </a:r>
          <a:r>
            <a:rPr lang="en-US" sz="1200" dirty="0" err="1" smtClean="0"/>
            <a:t>Faktur</a:t>
          </a:r>
          <a:r>
            <a:rPr lang="en-US" sz="1200" dirty="0" smtClean="0"/>
            <a:t> </a:t>
          </a:r>
          <a:r>
            <a:rPr lang="en-US" sz="1200" dirty="0" err="1" smtClean="0"/>
            <a:t>Pajak</a:t>
          </a:r>
          <a:r>
            <a:rPr lang="en-US" sz="1200" dirty="0" smtClean="0"/>
            <a:t> </a:t>
          </a:r>
          <a:r>
            <a:rPr lang="en-US" sz="1200" dirty="0" err="1" smtClean="0"/>
            <a:t>Pengganti</a:t>
          </a:r>
          <a:r>
            <a:rPr lang="en-US" sz="1200" dirty="0" smtClean="0"/>
            <a:t> </a:t>
          </a:r>
          <a:r>
            <a:rPr lang="en-US" sz="1200" dirty="0" err="1" smtClean="0"/>
            <a:t>tersebut</a:t>
          </a:r>
          <a:r>
            <a:rPr lang="en-US" sz="1200" dirty="0" smtClean="0"/>
            <a:t> </a:t>
          </a:r>
          <a:r>
            <a:rPr lang="en-US" sz="1200" dirty="0" err="1" smtClean="0"/>
            <a:t>dengan</a:t>
          </a:r>
          <a:r>
            <a:rPr lang="en-US" sz="1200" dirty="0" smtClean="0"/>
            <a:t> </a:t>
          </a:r>
          <a:r>
            <a:rPr lang="en-US" sz="1200" dirty="0" err="1" smtClean="0"/>
            <a:t>mencantumkan</a:t>
          </a:r>
          <a:r>
            <a:rPr lang="en-US" sz="1200" dirty="0" smtClean="0"/>
            <a:t> </a:t>
          </a:r>
          <a:r>
            <a:rPr lang="en-US" sz="1200" dirty="0" err="1" smtClean="0"/>
            <a:t>nilai</a:t>
          </a:r>
          <a:r>
            <a:rPr lang="en-US" sz="1200" dirty="0" smtClean="0"/>
            <a:t> 0 (</a:t>
          </a:r>
          <a:r>
            <a:rPr lang="en-US" sz="1200" dirty="0" err="1" smtClean="0"/>
            <a:t>nol</a:t>
          </a:r>
          <a:r>
            <a:rPr lang="en-US" sz="1200" dirty="0" smtClean="0"/>
            <a:t>) </a:t>
          </a:r>
          <a:r>
            <a:rPr lang="en-US" sz="1200" dirty="0" err="1" smtClean="0"/>
            <a:t>pada</a:t>
          </a:r>
          <a:r>
            <a:rPr lang="en-US" sz="1200" dirty="0" smtClean="0"/>
            <a:t> </a:t>
          </a:r>
          <a:r>
            <a:rPr lang="en-US" sz="1200" dirty="0" err="1" smtClean="0"/>
            <a:t>kolom</a:t>
          </a:r>
          <a:r>
            <a:rPr lang="en-US" sz="1200" dirty="0" smtClean="0"/>
            <a:t> DPP, PPN </a:t>
          </a:r>
          <a:r>
            <a:rPr lang="en-US" sz="1200" dirty="0" err="1" smtClean="0"/>
            <a:t>dan</a:t>
          </a:r>
          <a:r>
            <a:rPr lang="en-US" sz="1200" dirty="0" smtClean="0"/>
            <a:t> </a:t>
          </a:r>
          <a:r>
            <a:rPr lang="en-US" sz="1200" dirty="0" err="1" smtClean="0"/>
            <a:t>PPn</a:t>
          </a:r>
          <a:r>
            <a:rPr lang="en-US" sz="1200" dirty="0" smtClean="0"/>
            <a:t> BM, </a:t>
          </a:r>
          <a:r>
            <a:rPr lang="en-US" sz="1200" dirty="0" err="1" smtClean="0"/>
            <a:t>untuk</a:t>
          </a:r>
          <a:r>
            <a:rPr lang="en-US" sz="1200" dirty="0" smtClean="0"/>
            <a:t> </a:t>
          </a:r>
          <a:r>
            <a:rPr lang="en-US" sz="1200" dirty="0" err="1" smtClean="0"/>
            <a:t>menjaga</a:t>
          </a:r>
          <a:r>
            <a:rPr lang="en-US" sz="1200" dirty="0" smtClean="0"/>
            <a:t> </a:t>
          </a:r>
          <a:r>
            <a:rPr lang="en-US" sz="1200" dirty="0" err="1" smtClean="0"/>
            <a:t>urutan</a:t>
          </a:r>
          <a:r>
            <a:rPr lang="en-US" sz="1200" dirty="0" smtClean="0"/>
            <a:t> </a:t>
          </a:r>
          <a:r>
            <a:rPr lang="en-US" sz="1200" dirty="0" err="1" smtClean="0"/>
            <a:t>Faktur</a:t>
          </a:r>
          <a:r>
            <a:rPr lang="en-US" sz="1200" dirty="0" smtClean="0"/>
            <a:t> </a:t>
          </a:r>
          <a:r>
            <a:rPr lang="en-US" sz="1200" dirty="0" err="1" smtClean="0"/>
            <a:t>Pajak</a:t>
          </a:r>
          <a:r>
            <a:rPr lang="en-US" sz="1200" dirty="0" smtClean="0"/>
            <a:t> yang </a:t>
          </a:r>
          <a:r>
            <a:rPr lang="en-US" sz="1200" dirty="0" err="1" smtClean="0"/>
            <a:t>diterbitkan</a:t>
          </a:r>
          <a:r>
            <a:rPr lang="en-US" sz="1200" dirty="0" smtClean="0"/>
            <a:t> </a:t>
          </a:r>
          <a:r>
            <a:rPr lang="en-US" sz="1200" dirty="0" err="1" smtClean="0"/>
            <a:t>oleh</a:t>
          </a:r>
          <a:r>
            <a:rPr lang="en-US" sz="1200" dirty="0" smtClean="0"/>
            <a:t> </a:t>
          </a:r>
          <a:r>
            <a:rPr lang="en-US" sz="1200" dirty="0" err="1" smtClean="0"/>
            <a:t>Pengusaha</a:t>
          </a:r>
          <a:r>
            <a:rPr lang="en-US" sz="1200" dirty="0" smtClean="0"/>
            <a:t> </a:t>
          </a:r>
          <a:r>
            <a:rPr lang="en-US" sz="1200" dirty="0" err="1" smtClean="0"/>
            <a:t>Kena</a:t>
          </a:r>
          <a:r>
            <a:rPr lang="en-US" sz="1200" dirty="0" smtClean="0"/>
            <a:t> </a:t>
          </a:r>
          <a:r>
            <a:rPr lang="en-US" sz="1200" dirty="0" err="1" smtClean="0"/>
            <a:t>Pajak</a:t>
          </a:r>
          <a:endParaRPr lang="en-US" sz="1200" dirty="0"/>
        </a:p>
      </dgm:t>
    </dgm:pt>
    <dgm:pt modelId="{770391A0-9260-4437-B692-9EA05CFE5BB1}" type="parTrans" cxnId="{21489F49-23E9-4B01-8ABC-3FE2061DAF3D}">
      <dgm:prSet/>
      <dgm:spPr/>
      <dgm:t>
        <a:bodyPr/>
        <a:lstStyle/>
        <a:p>
          <a:endParaRPr lang="en-US"/>
        </a:p>
      </dgm:t>
    </dgm:pt>
    <dgm:pt modelId="{556744CC-95AE-4C3B-9365-8E1CB3A9EE9C}" type="sibTrans" cxnId="{21489F49-23E9-4B01-8ABC-3FE2061DAF3D}">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6"/>
      <dgm:spPr/>
    </dgm:pt>
    <dgm:pt modelId="{7816FAF3-FBD8-447C-9FE3-DDB2B321B1A7}" type="pres">
      <dgm:prSet presAssocID="{BCC26B3F-8560-4490-8EB2-ED3423143263}" presName="txShp" presStyleLbl="node1" presStyleIdx="0" presStyleCnt="6">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6"/>
      <dgm:spPr/>
    </dgm:pt>
    <dgm:pt modelId="{87BCE11E-61C9-44AE-8921-9D019B82701D}" type="pres">
      <dgm:prSet presAssocID="{BEF3E857-6387-4ACF-BA4B-9E31354D49AA}" presName="txShp" presStyleLbl="node1" presStyleIdx="1" presStyleCnt="6">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6"/>
      <dgm:spPr/>
    </dgm:pt>
    <dgm:pt modelId="{4FBD056A-F070-4D75-BB18-E4251F040567}" type="pres">
      <dgm:prSet presAssocID="{001CB9ED-9320-4154-A74D-0709875F6E02}" presName="txShp" presStyleLbl="node1" presStyleIdx="2" presStyleCnt="6">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3" presStyleCnt="6"/>
      <dgm:spPr/>
    </dgm:pt>
    <dgm:pt modelId="{F044A7CD-7443-4F26-9EA9-E68ECADF87BD}" type="pres">
      <dgm:prSet presAssocID="{3F8F5944-E3D0-4334-8453-BD3166A5FA8F}" presName="txShp" presStyleLbl="node1" presStyleIdx="3" presStyleCnt="6" custScaleX="107692" custScaleY="92340">
        <dgm:presLayoutVars>
          <dgm:bulletEnabled val="1"/>
        </dgm:presLayoutVars>
      </dgm:prSet>
      <dgm:spPr/>
      <dgm:t>
        <a:bodyPr/>
        <a:lstStyle/>
        <a:p>
          <a:endParaRPr lang="en-US"/>
        </a:p>
      </dgm:t>
    </dgm:pt>
    <dgm:pt modelId="{3A11029F-6484-4CFE-8341-DB03B9A557A8}" type="pres">
      <dgm:prSet presAssocID="{94EB47F2-DF12-46AA-9222-F56B51FE2AD4}" presName="spacing" presStyleCnt="0"/>
      <dgm:spPr/>
    </dgm:pt>
    <dgm:pt modelId="{AB3C9883-E47D-4274-9FD2-148887EBE80A}" type="pres">
      <dgm:prSet presAssocID="{1EE6749D-7B34-473D-BAB9-E1EB16AC50BA}" presName="composite" presStyleCnt="0"/>
      <dgm:spPr/>
    </dgm:pt>
    <dgm:pt modelId="{9629A851-87C4-46CA-9CDE-A87DEDADD93B}" type="pres">
      <dgm:prSet presAssocID="{1EE6749D-7B34-473D-BAB9-E1EB16AC50BA}" presName="imgShp" presStyleLbl="fgImgPlace1" presStyleIdx="4" presStyleCnt="6"/>
      <dgm:spPr/>
    </dgm:pt>
    <dgm:pt modelId="{839B8806-B366-47E0-B48F-8AF8949FF9FC}" type="pres">
      <dgm:prSet presAssocID="{1EE6749D-7B34-473D-BAB9-E1EB16AC50BA}" presName="txShp" presStyleLbl="node1" presStyleIdx="4" presStyleCnt="6" custLinFactNeighborX="72" custLinFactNeighborY="8851">
        <dgm:presLayoutVars>
          <dgm:bulletEnabled val="1"/>
        </dgm:presLayoutVars>
      </dgm:prSet>
      <dgm:spPr/>
      <dgm:t>
        <a:bodyPr/>
        <a:lstStyle/>
        <a:p>
          <a:endParaRPr lang="en-US"/>
        </a:p>
      </dgm:t>
    </dgm:pt>
    <dgm:pt modelId="{2C198DB8-1281-4F52-A433-5B12F1D98738}" type="pres">
      <dgm:prSet presAssocID="{AB6C0B51-52C2-4276-8E67-EBE7D689D1E4}" presName="spacing" presStyleCnt="0"/>
      <dgm:spPr/>
    </dgm:pt>
    <dgm:pt modelId="{27B4FAC8-058C-4FC3-8567-DEBE46E347BA}" type="pres">
      <dgm:prSet presAssocID="{76D961D8-D09F-4AE2-B017-0F153967CCF1}" presName="composite" presStyleCnt="0"/>
      <dgm:spPr/>
    </dgm:pt>
    <dgm:pt modelId="{18539B76-1FA1-47D5-A67E-C1946F64FD88}" type="pres">
      <dgm:prSet presAssocID="{76D961D8-D09F-4AE2-B017-0F153967CCF1}" presName="imgShp" presStyleLbl="fgImgPlace1" presStyleIdx="5" presStyleCnt="6"/>
      <dgm:spPr/>
    </dgm:pt>
    <dgm:pt modelId="{14B17446-DA46-417A-91A4-663B79B42381}" type="pres">
      <dgm:prSet presAssocID="{76D961D8-D09F-4AE2-B017-0F153967CCF1}" presName="txShp" presStyleLbl="node1" presStyleIdx="5" presStyleCnt="6" custScaleY="157761">
        <dgm:presLayoutVars>
          <dgm:bulletEnabled val="1"/>
        </dgm:presLayoutVars>
      </dgm:prSet>
      <dgm:spPr/>
      <dgm:t>
        <a:bodyPr/>
        <a:lstStyle/>
        <a:p>
          <a:endParaRPr lang="en-US"/>
        </a:p>
      </dgm:t>
    </dgm:pt>
  </dgm:ptLst>
  <dgm:cxnLst>
    <dgm:cxn modelId="{A020C1F5-FE68-473B-BBD1-672B76AA5FDB}" srcId="{1E4853C1-CC40-44B6-9DAE-52C4F029EE25}" destId="{001CB9ED-9320-4154-A74D-0709875F6E02}" srcOrd="2" destOrd="0" parTransId="{D47FF9C8-F93B-4E95-8523-B23F876BD6E5}" sibTransId="{4687B964-1BF7-4800-B286-38B14266419D}"/>
    <dgm:cxn modelId="{840078A8-3746-49F8-BD44-ABA70716D091}" type="presOf" srcId="{BEF3E857-6387-4ACF-BA4B-9E31354D49AA}" destId="{87BCE11E-61C9-44AE-8921-9D019B82701D}" srcOrd="0" destOrd="0" presId="urn:microsoft.com/office/officeart/2005/8/layout/vList3#28"/>
    <dgm:cxn modelId="{7192FDE4-7B4A-4377-8692-9E9F442881EA}" srcId="{1E4853C1-CC40-44B6-9DAE-52C4F029EE25}" destId="{BEF3E857-6387-4ACF-BA4B-9E31354D49AA}" srcOrd="1" destOrd="0" parTransId="{9B41BAD2-C220-4363-B1ED-1E6698AA3EFB}" sibTransId="{0F80BF7D-517A-48E0-9082-53CA31B9A3CF}"/>
    <dgm:cxn modelId="{90D743CC-B23D-4BDA-9FDB-985BDB8F647B}" type="presOf" srcId="{BCC26B3F-8560-4490-8EB2-ED3423143263}" destId="{7816FAF3-FBD8-447C-9FE3-DDB2B321B1A7}" srcOrd="0" destOrd="0" presId="urn:microsoft.com/office/officeart/2005/8/layout/vList3#28"/>
    <dgm:cxn modelId="{411CBAAD-9EF8-4F46-A2F9-D0DA0F6EA47A}" srcId="{1E4853C1-CC40-44B6-9DAE-52C4F029EE25}" destId="{3F8F5944-E3D0-4334-8453-BD3166A5FA8F}" srcOrd="3" destOrd="0" parTransId="{F7EE8214-5C1F-4F7D-B9CC-090A4782DF22}" sibTransId="{94EB47F2-DF12-46AA-9222-F56B51FE2AD4}"/>
    <dgm:cxn modelId="{5E9CD823-8326-41CE-9FE4-51AF8846288F}" type="presOf" srcId="{1EE6749D-7B34-473D-BAB9-E1EB16AC50BA}" destId="{839B8806-B366-47E0-B48F-8AF8949FF9FC}" srcOrd="0" destOrd="0" presId="urn:microsoft.com/office/officeart/2005/8/layout/vList3#28"/>
    <dgm:cxn modelId="{21489F49-23E9-4B01-8ABC-3FE2061DAF3D}" srcId="{1E4853C1-CC40-44B6-9DAE-52C4F029EE25}" destId="{76D961D8-D09F-4AE2-B017-0F153967CCF1}" srcOrd="5" destOrd="0" parTransId="{770391A0-9260-4437-B692-9EA05CFE5BB1}" sibTransId="{556744CC-95AE-4C3B-9365-8E1CB3A9EE9C}"/>
    <dgm:cxn modelId="{E7E7D00A-BB03-4CA0-9380-F7AFFE1686C3}" type="presOf" srcId="{76D961D8-D09F-4AE2-B017-0F153967CCF1}" destId="{14B17446-DA46-417A-91A4-663B79B42381}" srcOrd="0" destOrd="0" presId="urn:microsoft.com/office/officeart/2005/8/layout/vList3#28"/>
    <dgm:cxn modelId="{619517D3-BE0E-4564-9A49-9BB63A0A5A3D}" srcId="{1E4853C1-CC40-44B6-9DAE-52C4F029EE25}" destId="{1EE6749D-7B34-473D-BAB9-E1EB16AC50BA}" srcOrd="4" destOrd="0" parTransId="{B9891FAC-11D3-4E8D-8590-80B207F410EF}" sibTransId="{AB6C0B51-52C2-4276-8E67-EBE7D689D1E4}"/>
    <dgm:cxn modelId="{CEA0E1C8-174C-4164-9FE3-B9BC3E8C62A5}" type="presOf" srcId="{3F8F5944-E3D0-4334-8453-BD3166A5FA8F}" destId="{F044A7CD-7443-4F26-9EA9-E68ECADF87BD}" srcOrd="0" destOrd="0" presId="urn:microsoft.com/office/officeart/2005/8/layout/vList3#28"/>
    <dgm:cxn modelId="{99549996-6D16-4336-961F-C99E5DF17899}" srcId="{1E4853C1-CC40-44B6-9DAE-52C4F029EE25}" destId="{BCC26B3F-8560-4490-8EB2-ED3423143263}" srcOrd="0" destOrd="0" parTransId="{F415086A-345D-479B-A737-51CC6EAA5C5E}" sibTransId="{18C7E42C-9B70-4A68-81FD-5D5AAAEDBBA0}"/>
    <dgm:cxn modelId="{F452A694-5544-40A2-84F8-37F1B05E7953}" type="presOf" srcId="{1E4853C1-CC40-44B6-9DAE-52C4F029EE25}" destId="{5781F1A7-435A-4C32-9DF8-399AE0A0B491}" srcOrd="0" destOrd="0" presId="urn:microsoft.com/office/officeart/2005/8/layout/vList3#28"/>
    <dgm:cxn modelId="{61C4A23D-D77B-49A4-B3F0-AC4C420D4ADD}" type="presOf" srcId="{001CB9ED-9320-4154-A74D-0709875F6E02}" destId="{4FBD056A-F070-4D75-BB18-E4251F040567}" srcOrd="0" destOrd="0" presId="urn:microsoft.com/office/officeart/2005/8/layout/vList3#28"/>
    <dgm:cxn modelId="{4449B32F-0FF0-4B19-80D7-A2E576E79CE1}" type="presParOf" srcId="{5781F1A7-435A-4C32-9DF8-399AE0A0B491}" destId="{A78A02A6-A863-4D4F-8658-BEB9C92E5919}" srcOrd="0" destOrd="0" presId="urn:microsoft.com/office/officeart/2005/8/layout/vList3#28"/>
    <dgm:cxn modelId="{B0AA1521-D5FA-41C4-9F37-3E27683B1FA2}" type="presParOf" srcId="{A78A02A6-A863-4D4F-8658-BEB9C92E5919}" destId="{B98EBF29-1FB9-445E-A3DF-1640B80CFD03}" srcOrd="0" destOrd="0" presId="urn:microsoft.com/office/officeart/2005/8/layout/vList3#28"/>
    <dgm:cxn modelId="{0F7A7006-FCC6-4876-9D94-A4FCC5D23814}" type="presParOf" srcId="{A78A02A6-A863-4D4F-8658-BEB9C92E5919}" destId="{7816FAF3-FBD8-447C-9FE3-DDB2B321B1A7}" srcOrd="1" destOrd="0" presId="urn:microsoft.com/office/officeart/2005/8/layout/vList3#28"/>
    <dgm:cxn modelId="{0C1EF3A1-527D-448F-BEFB-9430E9295459}" type="presParOf" srcId="{5781F1A7-435A-4C32-9DF8-399AE0A0B491}" destId="{A30BBF61-8E1E-4837-A479-0C069D98D0B8}" srcOrd="1" destOrd="0" presId="urn:microsoft.com/office/officeart/2005/8/layout/vList3#28"/>
    <dgm:cxn modelId="{C23B5680-97CF-49A2-9095-6BFC742DD31C}" type="presParOf" srcId="{5781F1A7-435A-4C32-9DF8-399AE0A0B491}" destId="{CF7C2080-A003-4865-91B6-1948AD966BA0}" srcOrd="2" destOrd="0" presId="urn:microsoft.com/office/officeart/2005/8/layout/vList3#28"/>
    <dgm:cxn modelId="{13745617-0502-4D13-B6CB-39A795FAF5D8}" type="presParOf" srcId="{CF7C2080-A003-4865-91B6-1948AD966BA0}" destId="{11DFCB4A-2A45-4EE3-BA2E-553FC13EA2B2}" srcOrd="0" destOrd="0" presId="urn:microsoft.com/office/officeart/2005/8/layout/vList3#28"/>
    <dgm:cxn modelId="{9789FB1E-0D0D-48D7-86D3-B99097524333}" type="presParOf" srcId="{CF7C2080-A003-4865-91B6-1948AD966BA0}" destId="{87BCE11E-61C9-44AE-8921-9D019B82701D}" srcOrd="1" destOrd="0" presId="urn:microsoft.com/office/officeart/2005/8/layout/vList3#28"/>
    <dgm:cxn modelId="{5E026D29-329A-4BC0-80C1-6DE72B3BDA1E}" type="presParOf" srcId="{5781F1A7-435A-4C32-9DF8-399AE0A0B491}" destId="{E23C42E6-DB30-4010-AAC7-B0875AB36763}" srcOrd="3" destOrd="0" presId="urn:microsoft.com/office/officeart/2005/8/layout/vList3#28"/>
    <dgm:cxn modelId="{F7F259C7-B44A-4E47-A188-0FA2C469E8AA}" type="presParOf" srcId="{5781F1A7-435A-4C32-9DF8-399AE0A0B491}" destId="{F0EEDE32-BAAF-48E9-9D64-185E4E388F01}" srcOrd="4" destOrd="0" presId="urn:microsoft.com/office/officeart/2005/8/layout/vList3#28"/>
    <dgm:cxn modelId="{3BA5D4E3-E572-45E0-95FC-A862CF30BE1E}" type="presParOf" srcId="{F0EEDE32-BAAF-48E9-9D64-185E4E388F01}" destId="{6FF5465D-EC8E-4926-AC09-A822CF83462E}" srcOrd="0" destOrd="0" presId="urn:microsoft.com/office/officeart/2005/8/layout/vList3#28"/>
    <dgm:cxn modelId="{C3A2EB3D-AC1F-4C48-BAFE-BA1E91CAB2A0}" type="presParOf" srcId="{F0EEDE32-BAAF-48E9-9D64-185E4E388F01}" destId="{4FBD056A-F070-4D75-BB18-E4251F040567}" srcOrd="1" destOrd="0" presId="urn:microsoft.com/office/officeart/2005/8/layout/vList3#28"/>
    <dgm:cxn modelId="{717E1884-74E7-4C2B-ACDC-4A068D32F1EA}" type="presParOf" srcId="{5781F1A7-435A-4C32-9DF8-399AE0A0B491}" destId="{B7AD0703-D693-4675-8CDE-ED3C5858E632}" srcOrd="5" destOrd="0" presId="urn:microsoft.com/office/officeart/2005/8/layout/vList3#28"/>
    <dgm:cxn modelId="{F913FBB5-9377-49DF-8B40-FB669F78AF00}" type="presParOf" srcId="{5781F1A7-435A-4C32-9DF8-399AE0A0B491}" destId="{533C091C-9FAF-4A46-8270-BE622D4237F9}" srcOrd="6" destOrd="0" presId="urn:microsoft.com/office/officeart/2005/8/layout/vList3#28"/>
    <dgm:cxn modelId="{9A771DB0-A349-41AA-9263-185EBAAB990A}" type="presParOf" srcId="{533C091C-9FAF-4A46-8270-BE622D4237F9}" destId="{4179AE2E-9467-4919-9325-A606D1921240}" srcOrd="0" destOrd="0" presId="urn:microsoft.com/office/officeart/2005/8/layout/vList3#28"/>
    <dgm:cxn modelId="{10142793-CF4E-4783-89A9-B8F0D232CB93}" type="presParOf" srcId="{533C091C-9FAF-4A46-8270-BE622D4237F9}" destId="{F044A7CD-7443-4F26-9EA9-E68ECADF87BD}" srcOrd="1" destOrd="0" presId="urn:microsoft.com/office/officeart/2005/8/layout/vList3#28"/>
    <dgm:cxn modelId="{0ED3991F-D06B-428F-806D-6DAC3BBDF8DF}" type="presParOf" srcId="{5781F1A7-435A-4C32-9DF8-399AE0A0B491}" destId="{3A11029F-6484-4CFE-8341-DB03B9A557A8}" srcOrd="7" destOrd="0" presId="urn:microsoft.com/office/officeart/2005/8/layout/vList3#28"/>
    <dgm:cxn modelId="{2B95B517-D43B-498D-8B9D-D9E74FCBBFAA}" type="presParOf" srcId="{5781F1A7-435A-4C32-9DF8-399AE0A0B491}" destId="{AB3C9883-E47D-4274-9FD2-148887EBE80A}" srcOrd="8" destOrd="0" presId="urn:microsoft.com/office/officeart/2005/8/layout/vList3#28"/>
    <dgm:cxn modelId="{75CD0444-7F75-47D4-B0BB-EE0ABA08BB05}" type="presParOf" srcId="{AB3C9883-E47D-4274-9FD2-148887EBE80A}" destId="{9629A851-87C4-46CA-9CDE-A87DEDADD93B}" srcOrd="0" destOrd="0" presId="urn:microsoft.com/office/officeart/2005/8/layout/vList3#28"/>
    <dgm:cxn modelId="{873EE752-76E5-466E-B157-0FAD317CEEDB}" type="presParOf" srcId="{AB3C9883-E47D-4274-9FD2-148887EBE80A}" destId="{839B8806-B366-47E0-B48F-8AF8949FF9FC}" srcOrd="1" destOrd="0" presId="urn:microsoft.com/office/officeart/2005/8/layout/vList3#28"/>
    <dgm:cxn modelId="{0916CC88-6B31-4774-ABBA-9A66E1250A09}" type="presParOf" srcId="{5781F1A7-435A-4C32-9DF8-399AE0A0B491}" destId="{2C198DB8-1281-4F52-A433-5B12F1D98738}" srcOrd="9" destOrd="0" presId="urn:microsoft.com/office/officeart/2005/8/layout/vList3#28"/>
    <dgm:cxn modelId="{3D68C3B7-F07D-4A30-A2C4-2C57A3EE61D7}" type="presParOf" srcId="{5781F1A7-435A-4C32-9DF8-399AE0A0B491}" destId="{27B4FAC8-058C-4FC3-8567-DEBE46E347BA}" srcOrd="10" destOrd="0" presId="urn:microsoft.com/office/officeart/2005/8/layout/vList3#28"/>
    <dgm:cxn modelId="{7A02563F-FD5A-480A-A28D-7848201BDFC8}" type="presParOf" srcId="{27B4FAC8-058C-4FC3-8567-DEBE46E347BA}" destId="{18539B76-1FA1-47D5-A67E-C1946F64FD88}" srcOrd="0" destOrd="0" presId="urn:microsoft.com/office/officeart/2005/8/layout/vList3#28"/>
    <dgm:cxn modelId="{E204B108-F092-4F6E-AC37-18748C736BDF}" type="presParOf" srcId="{27B4FAC8-058C-4FC3-8567-DEBE46E347BA}" destId="{14B17446-DA46-417A-91A4-663B79B42381}" srcOrd="1" destOrd="0" presId="urn:microsoft.com/office/officeart/2005/8/layout/vList3#2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1E4853C1-CC40-44B6-9DAE-52C4F029EE25}" type="doc">
      <dgm:prSet loTypeId="urn:microsoft.com/office/officeart/2005/8/layout/vList3#29"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1200" dirty="0" err="1" smtClean="0"/>
            <a:t>Dalam</a:t>
          </a:r>
          <a:r>
            <a:rPr lang="en-US" sz="1200" dirty="0" smtClean="0"/>
            <a:t> </a:t>
          </a:r>
          <a:r>
            <a:rPr lang="en-US" sz="1200" dirty="0" err="1" smtClean="0"/>
            <a:t>hal</a:t>
          </a:r>
          <a:r>
            <a:rPr lang="en-US" sz="1200" dirty="0" smtClean="0"/>
            <a:t> </a:t>
          </a:r>
          <a:r>
            <a:rPr lang="en-US" sz="1200" dirty="0" err="1" smtClean="0"/>
            <a:t>terjadi</a:t>
          </a:r>
          <a:r>
            <a:rPr lang="en-US" sz="1200" dirty="0" smtClean="0"/>
            <a:t> </a:t>
          </a:r>
          <a:r>
            <a:rPr lang="en-US" sz="1200" dirty="0" err="1" smtClean="0"/>
            <a:t>pembatalan</a:t>
          </a:r>
          <a:r>
            <a:rPr lang="en-US" sz="1200" dirty="0" smtClean="0"/>
            <a:t> </a:t>
          </a:r>
          <a:r>
            <a:rPr lang="en-US" sz="1200" dirty="0" err="1" smtClean="0"/>
            <a:t>transaksi</a:t>
          </a:r>
          <a:r>
            <a:rPr lang="en-US" sz="1200" dirty="0" smtClean="0"/>
            <a:t> yang FP-</a:t>
          </a:r>
          <a:r>
            <a:rPr lang="en-US" sz="1200" dirty="0" err="1" smtClean="0"/>
            <a:t>nya</a:t>
          </a:r>
          <a:r>
            <a:rPr lang="en-US" sz="1200" dirty="0" smtClean="0"/>
            <a:t> </a:t>
          </a:r>
          <a:r>
            <a:rPr lang="en-US" sz="1200" dirty="0" err="1" smtClean="0"/>
            <a:t>telah</a:t>
          </a:r>
          <a:r>
            <a:rPr lang="en-US" sz="1200" dirty="0" smtClean="0"/>
            <a:t> </a:t>
          </a:r>
          <a:r>
            <a:rPr lang="en-US" sz="1200" dirty="0" err="1" smtClean="0"/>
            <a:t>diterbitkan</a:t>
          </a:r>
          <a:r>
            <a:rPr lang="en-US" sz="1200" dirty="0" smtClean="0"/>
            <a:t>, </a:t>
          </a:r>
          <a:r>
            <a:rPr lang="en-US" sz="1200" dirty="0" err="1" smtClean="0"/>
            <a:t>maka</a:t>
          </a:r>
          <a:r>
            <a:rPr lang="en-US" sz="1200" dirty="0" smtClean="0"/>
            <a:t> FP </a:t>
          </a:r>
          <a:r>
            <a:rPr lang="en-US" sz="1200" dirty="0" err="1" smtClean="0"/>
            <a:t>tersebut</a:t>
          </a:r>
          <a:r>
            <a:rPr lang="en-US" sz="1200" dirty="0" smtClean="0"/>
            <a:t> </a:t>
          </a:r>
          <a:r>
            <a:rPr lang="en-US" sz="1200" dirty="0" err="1" smtClean="0"/>
            <a:t>harus</a:t>
          </a:r>
          <a:r>
            <a:rPr lang="en-US" sz="1200" dirty="0" smtClean="0"/>
            <a:t> </a:t>
          </a:r>
          <a:r>
            <a:rPr lang="en-US" sz="1200" dirty="0" err="1" smtClean="0"/>
            <a:t>dibatalkan</a:t>
          </a:r>
          <a:endParaRPr lang="en-US" sz="12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custT="1"/>
      <dgm:spPr>
        <a:solidFill>
          <a:srgbClr val="FF9900"/>
        </a:solidFill>
      </dgm:spPr>
      <dgm:t>
        <a:bodyPr/>
        <a:lstStyle/>
        <a:p>
          <a:r>
            <a:rPr lang="en-US" sz="1200" dirty="0" err="1" smtClean="0">
              <a:solidFill>
                <a:schemeClr val="tx1"/>
              </a:solidFill>
            </a:rPr>
            <a:t>Didukung</a:t>
          </a:r>
          <a:r>
            <a:rPr lang="en-US" sz="1200" dirty="0" smtClean="0">
              <a:solidFill>
                <a:schemeClr val="tx1"/>
              </a:solidFill>
            </a:rPr>
            <a:t> </a:t>
          </a:r>
          <a:r>
            <a:rPr lang="en-US" sz="1200" dirty="0" err="1" smtClean="0">
              <a:solidFill>
                <a:schemeClr val="tx1"/>
              </a:solidFill>
            </a:rPr>
            <a:t>bukti</a:t>
          </a:r>
          <a:r>
            <a:rPr lang="en-US" sz="1200" dirty="0" smtClean="0">
              <a:solidFill>
                <a:schemeClr val="tx1"/>
              </a:solidFill>
            </a:rPr>
            <a:t> </a:t>
          </a:r>
          <a:r>
            <a:rPr lang="en-US" sz="1200" dirty="0" err="1" smtClean="0">
              <a:solidFill>
                <a:schemeClr val="tx1"/>
              </a:solidFill>
            </a:rPr>
            <a:t>dapat</a:t>
          </a:r>
          <a:r>
            <a:rPr lang="en-US" sz="1200" dirty="0" smtClean="0">
              <a:solidFill>
                <a:schemeClr val="tx1"/>
              </a:solidFill>
            </a:rPr>
            <a:t> </a:t>
          </a:r>
          <a:r>
            <a:rPr lang="en-US" sz="1200" dirty="0" err="1" smtClean="0">
              <a:solidFill>
                <a:schemeClr val="tx1"/>
              </a:solidFill>
            </a:rPr>
            <a:t>berupa</a:t>
          </a:r>
          <a:r>
            <a:rPr lang="en-US" sz="1200" dirty="0" smtClean="0">
              <a:solidFill>
                <a:schemeClr val="tx1"/>
              </a:solidFill>
            </a:rPr>
            <a:t> </a:t>
          </a:r>
          <a:r>
            <a:rPr lang="en-US" sz="1200" dirty="0" err="1" smtClean="0">
              <a:solidFill>
                <a:schemeClr val="tx1"/>
              </a:solidFill>
            </a:rPr>
            <a:t>pembatalan</a:t>
          </a:r>
          <a:r>
            <a:rPr lang="en-US" sz="1200" dirty="0" smtClean="0">
              <a:solidFill>
                <a:schemeClr val="tx1"/>
              </a:solidFill>
            </a:rPr>
            <a:t> </a:t>
          </a:r>
          <a:r>
            <a:rPr lang="en-US" sz="1200" dirty="0" err="1" smtClean="0">
              <a:solidFill>
                <a:schemeClr val="tx1"/>
              </a:solidFill>
            </a:rPr>
            <a:t>kontrak</a:t>
          </a:r>
          <a:r>
            <a:rPr lang="en-US" sz="1200" dirty="0" smtClean="0">
              <a:solidFill>
                <a:schemeClr val="tx1"/>
              </a:solidFill>
            </a:rPr>
            <a:t>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dokumen</a:t>
          </a:r>
          <a:r>
            <a:rPr lang="en-US" sz="1200" dirty="0" smtClean="0">
              <a:solidFill>
                <a:schemeClr val="tx1"/>
              </a:solidFill>
            </a:rPr>
            <a:t> lain yang </a:t>
          </a:r>
          <a:r>
            <a:rPr lang="en-US" sz="1200" dirty="0" err="1" smtClean="0">
              <a:solidFill>
                <a:schemeClr val="tx1"/>
              </a:solidFill>
            </a:rPr>
            <a:t>menunjukkan</a:t>
          </a:r>
          <a:r>
            <a:rPr lang="en-US" sz="1200" dirty="0" smtClean="0">
              <a:solidFill>
                <a:schemeClr val="tx1"/>
              </a:solidFill>
            </a:rPr>
            <a:t> </a:t>
          </a:r>
          <a:r>
            <a:rPr lang="en-US" sz="1200" dirty="0" err="1" smtClean="0">
              <a:solidFill>
                <a:schemeClr val="tx1"/>
              </a:solidFill>
            </a:rPr>
            <a:t>telah</a:t>
          </a:r>
          <a:r>
            <a:rPr lang="en-US" sz="1200" dirty="0" smtClean="0">
              <a:solidFill>
                <a:schemeClr val="tx1"/>
              </a:solidFill>
            </a:rPr>
            <a:t> </a:t>
          </a:r>
          <a:r>
            <a:rPr lang="en-US" sz="1200" dirty="0" err="1" smtClean="0">
              <a:solidFill>
                <a:schemeClr val="tx1"/>
              </a:solidFill>
            </a:rPr>
            <a:t>terjadi</a:t>
          </a:r>
          <a:r>
            <a:rPr lang="en-US" sz="1200" dirty="0" smtClean="0">
              <a:solidFill>
                <a:schemeClr val="tx1"/>
              </a:solidFill>
            </a:rPr>
            <a:t> </a:t>
          </a:r>
          <a:r>
            <a:rPr lang="en-US" sz="1200" dirty="0" err="1" smtClean="0">
              <a:solidFill>
                <a:schemeClr val="tx1"/>
              </a:solidFill>
            </a:rPr>
            <a:t>pembatalan</a:t>
          </a:r>
          <a:r>
            <a:rPr lang="en-US" sz="1200" dirty="0" smtClean="0">
              <a:solidFill>
                <a:schemeClr val="tx1"/>
              </a:solidFill>
            </a:rPr>
            <a:t> </a:t>
          </a:r>
          <a:r>
            <a:rPr lang="en-US" sz="1200" dirty="0" err="1" smtClean="0">
              <a:solidFill>
                <a:schemeClr val="tx1"/>
              </a:solidFill>
            </a:rPr>
            <a:t>transaksi</a:t>
          </a:r>
          <a:endParaRPr lang="en-US" sz="1200"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custT="1"/>
      <dgm:spPr>
        <a:solidFill>
          <a:srgbClr val="FF0000"/>
        </a:solidFill>
      </dgm:spPr>
      <dgm:t>
        <a:bodyPr/>
        <a:lstStyle/>
        <a:p>
          <a:r>
            <a:rPr lang="en-US" sz="1100" dirty="0" smtClean="0"/>
            <a:t>PKP </a:t>
          </a:r>
          <a:r>
            <a:rPr lang="en-US" sz="1100" dirty="0" err="1" smtClean="0"/>
            <a:t>Penjual</a:t>
          </a:r>
          <a:r>
            <a:rPr lang="en-US" sz="1100" dirty="0" smtClean="0"/>
            <a:t> yang </a:t>
          </a:r>
          <a:r>
            <a:rPr lang="en-US" sz="1100" dirty="0" err="1" smtClean="0"/>
            <a:t>membatalkan</a:t>
          </a:r>
          <a:r>
            <a:rPr lang="en-US" sz="1100" dirty="0" smtClean="0"/>
            <a:t> FP </a:t>
          </a:r>
          <a:r>
            <a:rPr lang="en-US" sz="1100" dirty="0" err="1" smtClean="0"/>
            <a:t>harus</a:t>
          </a:r>
          <a:r>
            <a:rPr lang="en-US" sz="1100" dirty="0" smtClean="0"/>
            <a:t> </a:t>
          </a:r>
          <a:r>
            <a:rPr lang="en-US" sz="1100" dirty="0" err="1" smtClean="0"/>
            <a:t>mengirimkan</a:t>
          </a:r>
          <a:r>
            <a:rPr lang="en-US" sz="1100" dirty="0" smtClean="0"/>
            <a:t> </a:t>
          </a:r>
          <a:r>
            <a:rPr lang="en-US" sz="1100" dirty="0" err="1" smtClean="0"/>
            <a:t>surat</a:t>
          </a:r>
          <a:r>
            <a:rPr lang="en-US" sz="1100" dirty="0" smtClean="0"/>
            <a:t> </a:t>
          </a:r>
          <a:r>
            <a:rPr lang="en-US" sz="1100" dirty="0" err="1" smtClean="0"/>
            <a:t>pemberitahuan</a:t>
          </a:r>
          <a:r>
            <a:rPr lang="en-US" sz="1100" dirty="0" smtClean="0"/>
            <a:t> </a:t>
          </a:r>
          <a:r>
            <a:rPr lang="en-US" sz="1100" dirty="0" err="1" smtClean="0"/>
            <a:t>dan</a:t>
          </a:r>
          <a:r>
            <a:rPr lang="en-US" sz="1100" dirty="0" smtClean="0"/>
            <a:t> copy </a:t>
          </a:r>
          <a:r>
            <a:rPr lang="en-US" sz="1100" dirty="0" err="1" smtClean="0"/>
            <a:t>dari</a:t>
          </a:r>
          <a:r>
            <a:rPr lang="en-US" sz="1100" dirty="0" smtClean="0"/>
            <a:t> FP yang </a:t>
          </a:r>
          <a:r>
            <a:rPr lang="en-US" sz="1100" dirty="0" err="1" smtClean="0"/>
            <a:t>dibatalkan</a:t>
          </a:r>
          <a:r>
            <a:rPr lang="en-US" sz="1100" dirty="0" smtClean="0"/>
            <a:t> </a:t>
          </a:r>
          <a:r>
            <a:rPr lang="en-US" sz="1100" dirty="0" err="1" smtClean="0"/>
            <a:t>ke</a:t>
          </a:r>
          <a:r>
            <a:rPr lang="en-US" sz="1100" dirty="0" smtClean="0"/>
            <a:t> KPP </a:t>
          </a:r>
          <a:r>
            <a:rPr lang="en-US" sz="1100" dirty="0" err="1" smtClean="0"/>
            <a:t>tempat</a:t>
          </a:r>
          <a:r>
            <a:rPr lang="en-US" sz="1100" dirty="0" smtClean="0"/>
            <a:t> PKP </a:t>
          </a:r>
          <a:r>
            <a:rPr lang="en-US" sz="1100" dirty="0" err="1" smtClean="0"/>
            <a:t>Penjual</a:t>
          </a:r>
          <a:r>
            <a:rPr lang="en-US" sz="1100" dirty="0" smtClean="0"/>
            <a:t> </a:t>
          </a:r>
          <a:r>
            <a:rPr lang="en-US" sz="1100" dirty="0" err="1" smtClean="0"/>
            <a:t>dikukuhkan</a:t>
          </a:r>
          <a:r>
            <a:rPr lang="en-US" sz="1100" dirty="0" smtClean="0"/>
            <a:t> </a:t>
          </a:r>
          <a:r>
            <a:rPr lang="en-US" sz="1100" dirty="0" err="1" smtClean="0"/>
            <a:t>dan</a:t>
          </a:r>
          <a:r>
            <a:rPr lang="en-US" sz="1100" dirty="0" smtClean="0"/>
            <a:t> </a:t>
          </a:r>
          <a:r>
            <a:rPr lang="en-US" sz="1100" dirty="0" err="1" smtClean="0"/>
            <a:t>ke</a:t>
          </a:r>
          <a:r>
            <a:rPr lang="en-US" sz="1100" dirty="0" smtClean="0"/>
            <a:t> KPP </a:t>
          </a:r>
          <a:r>
            <a:rPr lang="en-US" sz="1100" dirty="0" err="1" smtClean="0"/>
            <a:t>tempat</a:t>
          </a:r>
          <a:r>
            <a:rPr lang="en-US" sz="1100" dirty="0" smtClean="0"/>
            <a:t> PKP </a:t>
          </a:r>
          <a:r>
            <a:rPr lang="en-US" sz="1100" dirty="0" err="1" smtClean="0"/>
            <a:t>Pembeli</a:t>
          </a:r>
          <a:r>
            <a:rPr lang="en-US" sz="1100" dirty="0" smtClean="0"/>
            <a:t> </a:t>
          </a:r>
          <a:r>
            <a:rPr lang="en-US" sz="1100" dirty="0" err="1" smtClean="0"/>
            <a:t>dikukuhkan</a:t>
          </a:r>
          <a:endParaRPr lang="en-US" sz="1100"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1EE6749D-7B34-473D-BAB9-E1EB16AC50BA}">
      <dgm:prSet custT="1"/>
      <dgm:spPr>
        <a:solidFill>
          <a:srgbClr val="FF3399"/>
        </a:solidFill>
      </dgm:spPr>
      <dgm:t>
        <a:bodyPr/>
        <a:lstStyle/>
        <a:p>
          <a:r>
            <a:rPr lang="en-US" sz="1100" dirty="0" err="1" smtClean="0"/>
            <a:t>Dalam</a:t>
          </a:r>
          <a:r>
            <a:rPr lang="en-US" sz="1100" dirty="0" smtClean="0"/>
            <a:t> </a:t>
          </a:r>
          <a:r>
            <a:rPr lang="en-US" sz="1100" dirty="0" err="1" smtClean="0"/>
            <a:t>hal</a:t>
          </a:r>
          <a:r>
            <a:rPr lang="en-US" sz="1100" dirty="0" smtClean="0"/>
            <a:t> PKP </a:t>
          </a:r>
          <a:r>
            <a:rPr lang="en-US" sz="1100" dirty="0" err="1" smtClean="0"/>
            <a:t>Penjual</a:t>
          </a:r>
          <a:r>
            <a:rPr lang="en-US" sz="1100" dirty="0" smtClean="0"/>
            <a:t> </a:t>
          </a:r>
          <a:r>
            <a:rPr lang="en-US" sz="1100" dirty="0" err="1" smtClean="0"/>
            <a:t>belum</a:t>
          </a:r>
          <a:r>
            <a:rPr lang="en-US" sz="1100" dirty="0" smtClean="0"/>
            <a:t> </a:t>
          </a:r>
          <a:r>
            <a:rPr lang="en-US" sz="1100" dirty="0" err="1" smtClean="0"/>
            <a:t>melaporkan</a:t>
          </a:r>
          <a:r>
            <a:rPr lang="en-US" sz="1100" dirty="0" smtClean="0"/>
            <a:t> FP  yang </a:t>
          </a:r>
          <a:r>
            <a:rPr lang="en-US" sz="1100" dirty="0" err="1" smtClean="0"/>
            <a:t>dibatalkan</a:t>
          </a:r>
          <a:r>
            <a:rPr lang="en-US" sz="1100" dirty="0" smtClean="0"/>
            <a:t>, </a:t>
          </a:r>
          <a:r>
            <a:rPr lang="en-US" sz="1100" dirty="0" err="1" smtClean="0"/>
            <a:t>maka</a:t>
          </a:r>
          <a:r>
            <a:rPr lang="en-US" sz="1100" dirty="0" smtClean="0"/>
            <a:t> PKP </a:t>
          </a:r>
          <a:r>
            <a:rPr lang="en-US" sz="1100" dirty="0" err="1" smtClean="0"/>
            <a:t>Penjual</a:t>
          </a:r>
          <a:r>
            <a:rPr lang="en-US" sz="1100" dirty="0" smtClean="0"/>
            <a:t> </a:t>
          </a:r>
          <a:r>
            <a:rPr lang="en-US" sz="1100" dirty="0" err="1" smtClean="0"/>
            <a:t>harus</a:t>
          </a:r>
          <a:r>
            <a:rPr lang="en-US" sz="1100" dirty="0" smtClean="0"/>
            <a:t> </a:t>
          </a:r>
          <a:r>
            <a:rPr lang="en-US" sz="1100" dirty="0" err="1" smtClean="0"/>
            <a:t>tetap</a:t>
          </a:r>
          <a:r>
            <a:rPr lang="en-US" sz="1100" dirty="0" smtClean="0"/>
            <a:t> </a:t>
          </a:r>
          <a:r>
            <a:rPr lang="en-US" sz="1100" dirty="0" err="1" smtClean="0"/>
            <a:t>melaporkan</a:t>
          </a:r>
          <a:r>
            <a:rPr lang="en-US" sz="1100" dirty="0" smtClean="0"/>
            <a:t> FP </a:t>
          </a:r>
          <a:r>
            <a:rPr lang="en-US" sz="1100" dirty="0" err="1" smtClean="0"/>
            <a:t>tersebut</a:t>
          </a:r>
          <a:r>
            <a:rPr lang="en-US" sz="1100" dirty="0" smtClean="0"/>
            <a:t> </a:t>
          </a:r>
          <a:r>
            <a:rPr lang="en-US" sz="1100" dirty="0" err="1" smtClean="0"/>
            <a:t>dalamSPT</a:t>
          </a:r>
          <a:r>
            <a:rPr lang="en-US" sz="1100" dirty="0" smtClean="0"/>
            <a:t> PPN </a:t>
          </a:r>
          <a:r>
            <a:rPr lang="en-US" sz="1100" dirty="0" err="1" smtClean="0"/>
            <a:t>dengan</a:t>
          </a:r>
          <a:r>
            <a:rPr lang="en-US" sz="1100" dirty="0" smtClean="0"/>
            <a:t> </a:t>
          </a:r>
          <a:r>
            <a:rPr lang="en-US" sz="1100" dirty="0" err="1" smtClean="0"/>
            <a:t>mencantumkan</a:t>
          </a:r>
          <a:r>
            <a:rPr lang="en-US" sz="1100" dirty="0" smtClean="0"/>
            <a:t> </a:t>
          </a:r>
          <a:r>
            <a:rPr lang="en-US" sz="1100" dirty="0" err="1" smtClean="0"/>
            <a:t>nilai</a:t>
          </a:r>
          <a:r>
            <a:rPr lang="en-US" sz="1100" dirty="0" smtClean="0"/>
            <a:t> 0 (</a:t>
          </a:r>
          <a:r>
            <a:rPr lang="en-US" sz="1100" dirty="0" err="1" smtClean="0"/>
            <a:t>nol</a:t>
          </a:r>
          <a:r>
            <a:rPr lang="en-US" sz="1100" dirty="0" smtClean="0"/>
            <a:t>) </a:t>
          </a:r>
          <a:r>
            <a:rPr lang="en-US" sz="1100" dirty="0" err="1" smtClean="0"/>
            <a:t>pada</a:t>
          </a:r>
          <a:r>
            <a:rPr lang="en-US" sz="1100" dirty="0" smtClean="0"/>
            <a:t> </a:t>
          </a:r>
          <a:r>
            <a:rPr lang="en-US" sz="1100" dirty="0" err="1" smtClean="0"/>
            <a:t>kolom</a:t>
          </a:r>
          <a:r>
            <a:rPr lang="en-US" sz="1100" dirty="0" smtClean="0"/>
            <a:t> DPP, PPN /</a:t>
          </a:r>
          <a:r>
            <a:rPr lang="en-US" sz="1100" dirty="0" err="1" smtClean="0"/>
            <a:t>PPn</a:t>
          </a:r>
          <a:r>
            <a:rPr lang="en-US" sz="1100" dirty="0" smtClean="0"/>
            <a:t> BM</a:t>
          </a:r>
          <a:endParaRPr lang="en-US" sz="1100" dirty="0"/>
        </a:p>
      </dgm:t>
    </dgm:pt>
    <dgm:pt modelId="{B9891FAC-11D3-4E8D-8590-80B207F410EF}" type="parTrans" cxnId="{619517D3-BE0E-4564-9A49-9BB63A0A5A3D}">
      <dgm:prSet/>
      <dgm:spPr/>
      <dgm:t>
        <a:bodyPr/>
        <a:lstStyle/>
        <a:p>
          <a:endParaRPr lang="en-US"/>
        </a:p>
      </dgm:t>
    </dgm:pt>
    <dgm:pt modelId="{AB6C0B51-52C2-4276-8E67-EBE7D689D1E4}" type="sibTrans" cxnId="{619517D3-BE0E-4564-9A49-9BB63A0A5A3D}">
      <dgm:prSet/>
      <dgm:spPr/>
      <dgm:t>
        <a:bodyPr/>
        <a:lstStyle/>
        <a:p>
          <a:endParaRPr lang="en-US"/>
        </a:p>
      </dgm:t>
    </dgm:pt>
    <dgm:pt modelId="{76D961D8-D09F-4AE2-B017-0F153967CCF1}">
      <dgm:prSet custT="1"/>
      <dgm:spPr>
        <a:solidFill>
          <a:srgbClr val="0070C0"/>
        </a:solidFill>
      </dgm:spPr>
      <dgm:t>
        <a:bodyPr/>
        <a:lstStyle/>
        <a:p>
          <a:r>
            <a:rPr lang="en-US" sz="1100" dirty="0" err="1" smtClean="0"/>
            <a:t>Dalam</a:t>
          </a:r>
          <a:r>
            <a:rPr lang="en-US" sz="1100" dirty="0" smtClean="0"/>
            <a:t> </a:t>
          </a:r>
          <a:r>
            <a:rPr lang="en-US" sz="1100" dirty="0" err="1" smtClean="0"/>
            <a:t>hal</a:t>
          </a:r>
          <a:r>
            <a:rPr lang="en-US" sz="1100" dirty="0" smtClean="0"/>
            <a:t> PKP </a:t>
          </a:r>
          <a:r>
            <a:rPr lang="en-US" sz="1100" dirty="0" err="1" smtClean="0"/>
            <a:t>Penjual</a:t>
          </a:r>
          <a:r>
            <a:rPr lang="en-US" sz="1100" dirty="0" smtClean="0"/>
            <a:t>/</a:t>
          </a:r>
          <a:r>
            <a:rPr lang="en-US" sz="1100" dirty="0" err="1" smtClean="0"/>
            <a:t>Pembeli</a:t>
          </a:r>
          <a:r>
            <a:rPr lang="en-US" sz="1100" dirty="0" smtClean="0"/>
            <a:t> </a:t>
          </a:r>
          <a:r>
            <a:rPr lang="en-US" sz="1100" dirty="0" err="1" smtClean="0"/>
            <a:t>telah</a:t>
          </a:r>
          <a:r>
            <a:rPr lang="en-US" sz="1100" dirty="0" smtClean="0"/>
            <a:t> </a:t>
          </a:r>
          <a:r>
            <a:rPr lang="en-US" sz="1100" dirty="0" err="1" smtClean="0"/>
            <a:t>melaporkan</a:t>
          </a:r>
          <a:r>
            <a:rPr lang="en-US" sz="1100" dirty="0" smtClean="0"/>
            <a:t> FP </a:t>
          </a:r>
          <a:r>
            <a:rPr lang="en-US" sz="1100" dirty="0" err="1" smtClean="0"/>
            <a:t>tersebut</a:t>
          </a:r>
          <a:r>
            <a:rPr lang="en-US" sz="1100" dirty="0" smtClean="0"/>
            <a:t> </a:t>
          </a:r>
          <a:r>
            <a:rPr lang="en-US" sz="1100" dirty="0" err="1" smtClean="0"/>
            <a:t>dalam</a:t>
          </a:r>
          <a:r>
            <a:rPr lang="en-US" sz="1100" dirty="0" smtClean="0"/>
            <a:t> SPT PPN </a:t>
          </a:r>
          <a:r>
            <a:rPr lang="en-US" sz="1100" dirty="0" err="1" smtClean="0"/>
            <a:t>sebagai</a:t>
          </a:r>
          <a:r>
            <a:rPr lang="en-US" sz="1100" dirty="0" smtClean="0"/>
            <a:t> FP </a:t>
          </a:r>
          <a:r>
            <a:rPr lang="en-US" sz="1100" dirty="0" err="1" smtClean="0"/>
            <a:t>Keluaran</a:t>
          </a:r>
          <a:r>
            <a:rPr lang="en-US" sz="1100" dirty="0" smtClean="0"/>
            <a:t>/FP </a:t>
          </a:r>
          <a:r>
            <a:rPr lang="en-US" sz="1100" dirty="0" err="1" smtClean="0"/>
            <a:t>Masukan</a:t>
          </a:r>
          <a:r>
            <a:rPr lang="en-US" sz="1100" dirty="0" smtClean="0"/>
            <a:t>, </a:t>
          </a:r>
          <a:r>
            <a:rPr lang="en-US" sz="1100" dirty="0" err="1" smtClean="0"/>
            <a:t>maka</a:t>
          </a:r>
          <a:r>
            <a:rPr lang="en-US" sz="1100" dirty="0" smtClean="0"/>
            <a:t> </a:t>
          </a:r>
          <a:r>
            <a:rPr lang="en-US" sz="1100" dirty="0" err="1" smtClean="0"/>
            <a:t>hal</a:t>
          </a:r>
          <a:r>
            <a:rPr lang="en-US" sz="1100" dirty="0" smtClean="0"/>
            <a:t> PKP </a:t>
          </a:r>
          <a:r>
            <a:rPr lang="en-US" sz="1100" dirty="0" err="1" smtClean="0"/>
            <a:t>Penjual</a:t>
          </a:r>
          <a:r>
            <a:rPr lang="en-US" sz="1100" dirty="0" smtClean="0"/>
            <a:t>/</a:t>
          </a:r>
          <a:r>
            <a:rPr lang="en-US" sz="1100" dirty="0" err="1" smtClean="0"/>
            <a:t>Pembeli</a:t>
          </a:r>
          <a:r>
            <a:rPr lang="en-US" sz="1100" dirty="0" smtClean="0"/>
            <a:t> </a:t>
          </a:r>
          <a:r>
            <a:rPr lang="en-US" sz="1100" dirty="0" err="1" smtClean="0"/>
            <a:t>harus</a:t>
          </a:r>
          <a:r>
            <a:rPr lang="en-US" sz="1100" dirty="0" smtClean="0"/>
            <a:t> </a:t>
          </a:r>
          <a:r>
            <a:rPr lang="en-US" sz="1100" dirty="0" err="1" smtClean="0"/>
            <a:t>melakukan</a:t>
          </a:r>
          <a:r>
            <a:rPr lang="en-US" sz="1100" dirty="0" smtClean="0"/>
            <a:t> </a:t>
          </a:r>
          <a:r>
            <a:rPr lang="en-US" sz="1100" dirty="0" err="1" smtClean="0"/>
            <a:t>pembetulan</a:t>
          </a:r>
          <a:r>
            <a:rPr lang="en-US" sz="1100" dirty="0" smtClean="0"/>
            <a:t> SPT PPN </a:t>
          </a:r>
          <a:r>
            <a:rPr lang="en-US" sz="1100" dirty="0" err="1" smtClean="0"/>
            <a:t>Masa</a:t>
          </a:r>
          <a:r>
            <a:rPr lang="en-US" sz="1100" dirty="0" smtClean="0"/>
            <a:t> </a:t>
          </a:r>
          <a:r>
            <a:rPr lang="en-US" sz="1100" dirty="0" err="1" smtClean="0"/>
            <a:t>Pajak</a:t>
          </a:r>
          <a:r>
            <a:rPr lang="en-US" sz="1100" dirty="0" smtClean="0"/>
            <a:t> yang </a:t>
          </a:r>
          <a:r>
            <a:rPr lang="en-US" sz="1100" dirty="0" err="1" smtClean="0"/>
            <a:t>bersangkutan</a:t>
          </a:r>
          <a:r>
            <a:rPr lang="en-US" sz="1100" dirty="0" smtClean="0"/>
            <a:t>, </a:t>
          </a:r>
          <a:r>
            <a:rPr lang="en-US" sz="1100" dirty="0" err="1" smtClean="0"/>
            <a:t>dengan</a:t>
          </a:r>
          <a:r>
            <a:rPr lang="en-US" sz="1100" dirty="0" smtClean="0"/>
            <a:t> </a:t>
          </a:r>
          <a:r>
            <a:rPr lang="en-US" sz="1100" dirty="0" err="1" smtClean="0"/>
            <a:t>cara</a:t>
          </a:r>
          <a:r>
            <a:rPr lang="en-US" sz="1100" dirty="0" smtClean="0"/>
            <a:t> </a:t>
          </a:r>
          <a:r>
            <a:rPr lang="en-US" sz="1100" dirty="0" err="1" smtClean="0"/>
            <a:t>tetap</a:t>
          </a:r>
          <a:r>
            <a:rPr lang="en-US" sz="1100" dirty="0" smtClean="0"/>
            <a:t> </a:t>
          </a:r>
          <a:r>
            <a:rPr lang="en-US" sz="1100" dirty="0" err="1" smtClean="0"/>
            <a:t>melaporkan</a:t>
          </a:r>
          <a:r>
            <a:rPr lang="en-US" sz="1100" dirty="0" smtClean="0"/>
            <a:t> FP yang </a:t>
          </a:r>
          <a:r>
            <a:rPr lang="en-US" sz="1100" dirty="0" err="1" smtClean="0"/>
            <a:t>dibatalkan</a:t>
          </a:r>
          <a:r>
            <a:rPr lang="en-US" sz="1100" dirty="0" smtClean="0"/>
            <a:t> </a:t>
          </a:r>
          <a:r>
            <a:rPr lang="en-US" sz="1100" dirty="0" err="1" smtClean="0"/>
            <a:t>tersebut</a:t>
          </a:r>
          <a:r>
            <a:rPr lang="en-US" sz="1100" dirty="0" smtClean="0"/>
            <a:t> </a:t>
          </a:r>
          <a:r>
            <a:rPr lang="en-US" sz="1100" dirty="0" err="1" smtClean="0"/>
            <a:t>dan</a:t>
          </a:r>
          <a:r>
            <a:rPr lang="en-US" sz="1100" dirty="0" smtClean="0"/>
            <a:t> </a:t>
          </a:r>
          <a:r>
            <a:rPr lang="en-US" sz="1100" dirty="0" err="1" smtClean="0"/>
            <a:t>mencantumkan</a:t>
          </a:r>
          <a:r>
            <a:rPr lang="en-US" sz="1100" dirty="0" smtClean="0"/>
            <a:t> </a:t>
          </a:r>
          <a:r>
            <a:rPr lang="en-US" sz="1100" dirty="0" err="1" smtClean="0"/>
            <a:t>nilai</a:t>
          </a:r>
          <a:r>
            <a:rPr lang="en-US" sz="1100" dirty="0" smtClean="0"/>
            <a:t> 0 (</a:t>
          </a:r>
          <a:r>
            <a:rPr lang="en-US" sz="1100" dirty="0" err="1" smtClean="0"/>
            <a:t>nol</a:t>
          </a:r>
          <a:r>
            <a:rPr lang="en-US" sz="1100" dirty="0" smtClean="0"/>
            <a:t>) </a:t>
          </a:r>
          <a:r>
            <a:rPr lang="en-US" sz="1100" dirty="0" err="1" smtClean="0"/>
            <a:t>pada</a:t>
          </a:r>
          <a:r>
            <a:rPr lang="en-US" sz="1100" dirty="0" smtClean="0"/>
            <a:t> </a:t>
          </a:r>
          <a:r>
            <a:rPr lang="en-US" sz="1100" dirty="0" err="1" smtClean="0"/>
            <a:t>kolom</a:t>
          </a:r>
          <a:r>
            <a:rPr lang="en-US" sz="1100" dirty="0" smtClean="0"/>
            <a:t> DPP, PPN </a:t>
          </a:r>
          <a:r>
            <a:rPr lang="en-US" sz="1100" dirty="0" err="1" smtClean="0"/>
            <a:t>atau</a:t>
          </a:r>
          <a:r>
            <a:rPr lang="en-US" sz="1100" dirty="0" smtClean="0"/>
            <a:t> PPN </a:t>
          </a:r>
          <a:r>
            <a:rPr lang="en-US" sz="1100" dirty="0" err="1" smtClean="0"/>
            <a:t>dan</a:t>
          </a:r>
          <a:r>
            <a:rPr lang="en-US" sz="1100" dirty="0" smtClean="0"/>
            <a:t> </a:t>
          </a:r>
          <a:r>
            <a:rPr lang="en-US" sz="1100" dirty="0" err="1" smtClean="0"/>
            <a:t>PPn</a:t>
          </a:r>
          <a:r>
            <a:rPr lang="en-US" sz="1100" dirty="0" smtClean="0"/>
            <a:t> BM</a:t>
          </a:r>
          <a:endParaRPr lang="en-US" sz="1100" dirty="0"/>
        </a:p>
      </dgm:t>
    </dgm:pt>
    <dgm:pt modelId="{770391A0-9260-4437-B692-9EA05CFE5BB1}" type="parTrans" cxnId="{21489F49-23E9-4B01-8ABC-3FE2061DAF3D}">
      <dgm:prSet/>
      <dgm:spPr/>
      <dgm:t>
        <a:bodyPr/>
        <a:lstStyle/>
        <a:p>
          <a:endParaRPr lang="en-US"/>
        </a:p>
      </dgm:t>
    </dgm:pt>
    <dgm:pt modelId="{556744CC-95AE-4C3B-9365-8E1CB3A9EE9C}" type="sibTrans" cxnId="{21489F49-23E9-4B01-8ABC-3FE2061DAF3D}">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5"/>
      <dgm:spPr/>
    </dgm:pt>
    <dgm:pt modelId="{7816FAF3-FBD8-447C-9FE3-DDB2B321B1A7}" type="pres">
      <dgm:prSet presAssocID="{BCC26B3F-8560-4490-8EB2-ED3423143263}" presName="txShp" presStyleLbl="node1" presStyleIdx="0" presStyleCnt="5">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5"/>
      <dgm:spPr/>
    </dgm:pt>
    <dgm:pt modelId="{87BCE11E-61C9-44AE-8921-9D019B82701D}" type="pres">
      <dgm:prSet presAssocID="{BEF3E857-6387-4ACF-BA4B-9E31354D49AA}" presName="txShp" presStyleLbl="node1" presStyleIdx="1" presStyleCnt="5">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5"/>
      <dgm:spPr/>
    </dgm:pt>
    <dgm:pt modelId="{4FBD056A-F070-4D75-BB18-E4251F040567}" type="pres">
      <dgm:prSet presAssocID="{001CB9ED-9320-4154-A74D-0709875F6E02}" presName="txShp" presStyleLbl="node1" presStyleIdx="2" presStyleCnt="5">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AB3C9883-E47D-4274-9FD2-148887EBE80A}" type="pres">
      <dgm:prSet presAssocID="{1EE6749D-7B34-473D-BAB9-E1EB16AC50BA}" presName="composite" presStyleCnt="0"/>
      <dgm:spPr/>
    </dgm:pt>
    <dgm:pt modelId="{9629A851-87C4-46CA-9CDE-A87DEDADD93B}" type="pres">
      <dgm:prSet presAssocID="{1EE6749D-7B34-473D-BAB9-E1EB16AC50BA}" presName="imgShp" presStyleLbl="fgImgPlace1" presStyleIdx="3" presStyleCnt="5"/>
      <dgm:spPr/>
    </dgm:pt>
    <dgm:pt modelId="{839B8806-B366-47E0-B48F-8AF8949FF9FC}" type="pres">
      <dgm:prSet presAssocID="{1EE6749D-7B34-473D-BAB9-E1EB16AC50BA}" presName="txShp" presStyleLbl="node1" presStyleIdx="3" presStyleCnt="5" custLinFactNeighborX="72" custLinFactNeighborY="8851">
        <dgm:presLayoutVars>
          <dgm:bulletEnabled val="1"/>
        </dgm:presLayoutVars>
      </dgm:prSet>
      <dgm:spPr/>
      <dgm:t>
        <a:bodyPr/>
        <a:lstStyle/>
        <a:p>
          <a:endParaRPr lang="en-US"/>
        </a:p>
      </dgm:t>
    </dgm:pt>
    <dgm:pt modelId="{2C198DB8-1281-4F52-A433-5B12F1D98738}" type="pres">
      <dgm:prSet presAssocID="{AB6C0B51-52C2-4276-8E67-EBE7D689D1E4}" presName="spacing" presStyleCnt="0"/>
      <dgm:spPr/>
    </dgm:pt>
    <dgm:pt modelId="{27B4FAC8-058C-4FC3-8567-DEBE46E347BA}" type="pres">
      <dgm:prSet presAssocID="{76D961D8-D09F-4AE2-B017-0F153967CCF1}" presName="composite" presStyleCnt="0"/>
      <dgm:spPr/>
    </dgm:pt>
    <dgm:pt modelId="{18539B76-1FA1-47D5-A67E-C1946F64FD88}" type="pres">
      <dgm:prSet presAssocID="{76D961D8-D09F-4AE2-B017-0F153967CCF1}" presName="imgShp" presStyleLbl="fgImgPlace1" presStyleIdx="4" presStyleCnt="5"/>
      <dgm:spPr/>
    </dgm:pt>
    <dgm:pt modelId="{14B17446-DA46-417A-91A4-663B79B42381}" type="pres">
      <dgm:prSet presAssocID="{76D961D8-D09F-4AE2-B017-0F153967CCF1}" presName="txShp" presStyleLbl="node1" presStyleIdx="4" presStyleCnt="5" custScaleX="100438" custScaleY="249660">
        <dgm:presLayoutVars>
          <dgm:bulletEnabled val="1"/>
        </dgm:presLayoutVars>
      </dgm:prSet>
      <dgm:spPr/>
      <dgm:t>
        <a:bodyPr/>
        <a:lstStyle/>
        <a:p>
          <a:endParaRPr lang="en-US"/>
        </a:p>
      </dgm:t>
    </dgm:pt>
  </dgm:ptLst>
  <dgm:cxnLst>
    <dgm:cxn modelId="{BEDD004D-11FF-409D-B1B1-A17B4D733CFB}" type="presOf" srcId="{1EE6749D-7B34-473D-BAB9-E1EB16AC50BA}" destId="{839B8806-B366-47E0-B48F-8AF8949FF9FC}" srcOrd="0" destOrd="0" presId="urn:microsoft.com/office/officeart/2005/8/layout/vList3#29"/>
    <dgm:cxn modelId="{745AFD2C-6C1A-4E2B-A5AB-8A124B5798B2}" type="presOf" srcId="{76D961D8-D09F-4AE2-B017-0F153967CCF1}" destId="{14B17446-DA46-417A-91A4-663B79B42381}" srcOrd="0" destOrd="0" presId="urn:microsoft.com/office/officeart/2005/8/layout/vList3#29"/>
    <dgm:cxn modelId="{7192FDE4-7B4A-4377-8692-9E9F442881EA}" srcId="{1E4853C1-CC40-44B6-9DAE-52C4F029EE25}" destId="{BEF3E857-6387-4ACF-BA4B-9E31354D49AA}" srcOrd="1" destOrd="0" parTransId="{9B41BAD2-C220-4363-B1ED-1E6698AA3EFB}" sibTransId="{0F80BF7D-517A-48E0-9082-53CA31B9A3CF}"/>
    <dgm:cxn modelId="{699036FC-7749-475D-A37B-1BC3130B0D4D}" type="presOf" srcId="{BEF3E857-6387-4ACF-BA4B-9E31354D49AA}" destId="{87BCE11E-61C9-44AE-8921-9D019B82701D}" srcOrd="0" destOrd="0" presId="urn:microsoft.com/office/officeart/2005/8/layout/vList3#29"/>
    <dgm:cxn modelId="{242F2106-6932-4321-BC97-50AD3B0F5522}" type="presOf" srcId="{BCC26B3F-8560-4490-8EB2-ED3423143263}" destId="{7816FAF3-FBD8-447C-9FE3-DDB2B321B1A7}" srcOrd="0" destOrd="0" presId="urn:microsoft.com/office/officeart/2005/8/layout/vList3#29"/>
    <dgm:cxn modelId="{619517D3-BE0E-4564-9A49-9BB63A0A5A3D}" srcId="{1E4853C1-CC40-44B6-9DAE-52C4F029EE25}" destId="{1EE6749D-7B34-473D-BAB9-E1EB16AC50BA}" srcOrd="3" destOrd="0" parTransId="{B9891FAC-11D3-4E8D-8590-80B207F410EF}" sibTransId="{AB6C0B51-52C2-4276-8E67-EBE7D689D1E4}"/>
    <dgm:cxn modelId="{99549996-6D16-4336-961F-C99E5DF17899}" srcId="{1E4853C1-CC40-44B6-9DAE-52C4F029EE25}" destId="{BCC26B3F-8560-4490-8EB2-ED3423143263}" srcOrd="0" destOrd="0" parTransId="{F415086A-345D-479B-A737-51CC6EAA5C5E}" sibTransId="{18C7E42C-9B70-4A68-81FD-5D5AAAEDBBA0}"/>
    <dgm:cxn modelId="{84FD1D30-37A9-418F-8123-BDFCC9A91619}" type="presOf" srcId="{1E4853C1-CC40-44B6-9DAE-52C4F029EE25}" destId="{5781F1A7-435A-4C32-9DF8-399AE0A0B491}" srcOrd="0" destOrd="0" presId="urn:microsoft.com/office/officeart/2005/8/layout/vList3#29"/>
    <dgm:cxn modelId="{F36202D6-178B-42AD-B0FE-B6AF94F8D797}" type="presOf" srcId="{001CB9ED-9320-4154-A74D-0709875F6E02}" destId="{4FBD056A-F070-4D75-BB18-E4251F040567}" srcOrd="0" destOrd="0" presId="urn:microsoft.com/office/officeart/2005/8/layout/vList3#29"/>
    <dgm:cxn modelId="{21489F49-23E9-4B01-8ABC-3FE2061DAF3D}" srcId="{1E4853C1-CC40-44B6-9DAE-52C4F029EE25}" destId="{76D961D8-D09F-4AE2-B017-0F153967CCF1}" srcOrd="4" destOrd="0" parTransId="{770391A0-9260-4437-B692-9EA05CFE5BB1}" sibTransId="{556744CC-95AE-4C3B-9365-8E1CB3A9EE9C}"/>
    <dgm:cxn modelId="{A020C1F5-FE68-473B-BBD1-672B76AA5FDB}" srcId="{1E4853C1-CC40-44B6-9DAE-52C4F029EE25}" destId="{001CB9ED-9320-4154-A74D-0709875F6E02}" srcOrd="2" destOrd="0" parTransId="{D47FF9C8-F93B-4E95-8523-B23F876BD6E5}" sibTransId="{4687B964-1BF7-4800-B286-38B14266419D}"/>
    <dgm:cxn modelId="{EE9B4A2C-6F35-47A7-B8B2-7B3CE520C803}" type="presParOf" srcId="{5781F1A7-435A-4C32-9DF8-399AE0A0B491}" destId="{A78A02A6-A863-4D4F-8658-BEB9C92E5919}" srcOrd="0" destOrd="0" presId="urn:microsoft.com/office/officeart/2005/8/layout/vList3#29"/>
    <dgm:cxn modelId="{EEBE8141-4F26-45F5-9245-9E03BC1015DA}" type="presParOf" srcId="{A78A02A6-A863-4D4F-8658-BEB9C92E5919}" destId="{B98EBF29-1FB9-445E-A3DF-1640B80CFD03}" srcOrd="0" destOrd="0" presId="urn:microsoft.com/office/officeart/2005/8/layout/vList3#29"/>
    <dgm:cxn modelId="{AEB1127E-E713-4B8D-B48E-3DA75F84D346}" type="presParOf" srcId="{A78A02A6-A863-4D4F-8658-BEB9C92E5919}" destId="{7816FAF3-FBD8-447C-9FE3-DDB2B321B1A7}" srcOrd="1" destOrd="0" presId="urn:microsoft.com/office/officeart/2005/8/layout/vList3#29"/>
    <dgm:cxn modelId="{38A3B790-E93A-4265-B9D1-DAD0DD4E3461}" type="presParOf" srcId="{5781F1A7-435A-4C32-9DF8-399AE0A0B491}" destId="{A30BBF61-8E1E-4837-A479-0C069D98D0B8}" srcOrd="1" destOrd="0" presId="urn:microsoft.com/office/officeart/2005/8/layout/vList3#29"/>
    <dgm:cxn modelId="{3290D548-4DA0-47CD-8E66-1C8CD262EFE5}" type="presParOf" srcId="{5781F1A7-435A-4C32-9DF8-399AE0A0B491}" destId="{CF7C2080-A003-4865-91B6-1948AD966BA0}" srcOrd="2" destOrd="0" presId="urn:microsoft.com/office/officeart/2005/8/layout/vList3#29"/>
    <dgm:cxn modelId="{F5448030-4C79-4EAA-82FF-29A599CBF792}" type="presParOf" srcId="{CF7C2080-A003-4865-91B6-1948AD966BA0}" destId="{11DFCB4A-2A45-4EE3-BA2E-553FC13EA2B2}" srcOrd="0" destOrd="0" presId="urn:microsoft.com/office/officeart/2005/8/layout/vList3#29"/>
    <dgm:cxn modelId="{9041EA92-8E4E-49B4-ADDA-99492353BC74}" type="presParOf" srcId="{CF7C2080-A003-4865-91B6-1948AD966BA0}" destId="{87BCE11E-61C9-44AE-8921-9D019B82701D}" srcOrd="1" destOrd="0" presId="urn:microsoft.com/office/officeart/2005/8/layout/vList3#29"/>
    <dgm:cxn modelId="{1F64E914-13DD-43C9-B20D-F18CE5D28866}" type="presParOf" srcId="{5781F1A7-435A-4C32-9DF8-399AE0A0B491}" destId="{E23C42E6-DB30-4010-AAC7-B0875AB36763}" srcOrd="3" destOrd="0" presId="urn:microsoft.com/office/officeart/2005/8/layout/vList3#29"/>
    <dgm:cxn modelId="{8130B355-2BB9-40A9-87A8-23921A9886E9}" type="presParOf" srcId="{5781F1A7-435A-4C32-9DF8-399AE0A0B491}" destId="{F0EEDE32-BAAF-48E9-9D64-185E4E388F01}" srcOrd="4" destOrd="0" presId="urn:microsoft.com/office/officeart/2005/8/layout/vList3#29"/>
    <dgm:cxn modelId="{754BA8AF-4B1A-4357-ADD3-1F9568D3FCBC}" type="presParOf" srcId="{F0EEDE32-BAAF-48E9-9D64-185E4E388F01}" destId="{6FF5465D-EC8E-4926-AC09-A822CF83462E}" srcOrd="0" destOrd="0" presId="urn:microsoft.com/office/officeart/2005/8/layout/vList3#29"/>
    <dgm:cxn modelId="{5F7BD329-CFE3-4F40-8309-3B4A38AD09C6}" type="presParOf" srcId="{F0EEDE32-BAAF-48E9-9D64-185E4E388F01}" destId="{4FBD056A-F070-4D75-BB18-E4251F040567}" srcOrd="1" destOrd="0" presId="urn:microsoft.com/office/officeart/2005/8/layout/vList3#29"/>
    <dgm:cxn modelId="{C8D0228D-26C2-4441-B467-71A11DDAF4F2}" type="presParOf" srcId="{5781F1A7-435A-4C32-9DF8-399AE0A0B491}" destId="{B7AD0703-D693-4675-8CDE-ED3C5858E632}" srcOrd="5" destOrd="0" presId="urn:microsoft.com/office/officeart/2005/8/layout/vList3#29"/>
    <dgm:cxn modelId="{B8D0A91F-25AB-4932-AE9C-314625374739}" type="presParOf" srcId="{5781F1A7-435A-4C32-9DF8-399AE0A0B491}" destId="{AB3C9883-E47D-4274-9FD2-148887EBE80A}" srcOrd="6" destOrd="0" presId="urn:microsoft.com/office/officeart/2005/8/layout/vList3#29"/>
    <dgm:cxn modelId="{E1A2C564-CE48-4183-897E-06CA93A0069E}" type="presParOf" srcId="{AB3C9883-E47D-4274-9FD2-148887EBE80A}" destId="{9629A851-87C4-46CA-9CDE-A87DEDADD93B}" srcOrd="0" destOrd="0" presId="urn:microsoft.com/office/officeart/2005/8/layout/vList3#29"/>
    <dgm:cxn modelId="{2184463E-89B3-4896-A957-004592EDB879}" type="presParOf" srcId="{AB3C9883-E47D-4274-9FD2-148887EBE80A}" destId="{839B8806-B366-47E0-B48F-8AF8949FF9FC}" srcOrd="1" destOrd="0" presId="urn:microsoft.com/office/officeart/2005/8/layout/vList3#29"/>
    <dgm:cxn modelId="{D4A4284F-D322-470E-98EC-D96B282588A3}" type="presParOf" srcId="{5781F1A7-435A-4C32-9DF8-399AE0A0B491}" destId="{2C198DB8-1281-4F52-A433-5B12F1D98738}" srcOrd="7" destOrd="0" presId="urn:microsoft.com/office/officeart/2005/8/layout/vList3#29"/>
    <dgm:cxn modelId="{1C545F92-F3A9-4584-AEC7-8D52F6CE9873}" type="presParOf" srcId="{5781F1A7-435A-4C32-9DF8-399AE0A0B491}" destId="{27B4FAC8-058C-4FC3-8567-DEBE46E347BA}" srcOrd="8" destOrd="0" presId="urn:microsoft.com/office/officeart/2005/8/layout/vList3#29"/>
    <dgm:cxn modelId="{2F4C6881-4261-43AC-A170-4795E9DACD8F}" type="presParOf" srcId="{27B4FAC8-058C-4FC3-8567-DEBE46E347BA}" destId="{18539B76-1FA1-47D5-A67E-C1946F64FD88}" srcOrd="0" destOrd="0" presId="urn:microsoft.com/office/officeart/2005/8/layout/vList3#29"/>
    <dgm:cxn modelId="{8B330BF7-F34D-4CB1-865D-71F41CB54476}" type="presParOf" srcId="{27B4FAC8-058C-4FC3-8567-DEBE46E347BA}" destId="{14B17446-DA46-417A-91A4-663B79B42381}" srcOrd="1" destOrd="0" presId="urn:microsoft.com/office/officeart/2005/8/layout/vList3#2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37AC188-2D7A-4E90-A95E-868EB7DD955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EB5426E-9062-46D1-85FD-420A65CB0C53}">
      <dgm:prSet phldrT="[Text]" custT="1"/>
      <dgm:spPr>
        <a:solidFill>
          <a:srgbClr val="C00000"/>
        </a:solidFill>
      </dgm:spPr>
      <dgm:t>
        <a:bodyPr/>
        <a:lstStyle/>
        <a:p>
          <a:r>
            <a:rPr lang="en-US" sz="2700" dirty="0" smtClean="0"/>
            <a:t>PEMBAYARAN DENGAN VALAS</a:t>
          </a:r>
        </a:p>
        <a:p>
          <a:r>
            <a:rPr lang="en-US" sz="1600" dirty="0" err="1" smtClean="0"/>
            <a:t>Pasal</a:t>
          </a:r>
          <a:r>
            <a:rPr lang="en-US" sz="1600" dirty="0" smtClean="0"/>
            <a:t> 11 PP No. 143  </a:t>
          </a:r>
          <a:r>
            <a:rPr lang="en-US" sz="1600" dirty="0" err="1" smtClean="0"/>
            <a:t>tahun</a:t>
          </a:r>
          <a:r>
            <a:rPr lang="en-US" sz="1600" dirty="0" smtClean="0"/>
            <a:t> 2000 </a:t>
          </a:r>
          <a:endParaRPr lang="en-US" sz="1600" dirty="0"/>
        </a:p>
      </dgm:t>
    </dgm:pt>
    <dgm:pt modelId="{A7AA63F6-CFFB-4031-A786-FC77F0191C2C}" type="parTrans" cxnId="{EF2481CC-F9E4-40A0-B0F1-2C90F9047BDD}">
      <dgm:prSet/>
      <dgm:spPr/>
      <dgm:t>
        <a:bodyPr/>
        <a:lstStyle/>
        <a:p>
          <a:endParaRPr lang="en-US"/>
        </a:p>
      </dgm:t>
    </dgm:pt>
    <dgm:pt modelId="{339F5BC2-D43F-44D3-BF37-4690B295EEEB}" type="sibTrans" cxnId="{EF2481CC-F9E4-40A0-B0F1-2C90F9047BDD}">
      <dgm:prSet/>
      <dgm:spPr/>
      <dgm:t>
        <a:bodyPr/>
        <a:lstStyle/>
        <a:p>
          <a:endParaRPr lang="en-US"/>
        </a:p>
      </dgm:t>
    </dgm:pt>
    <dgm:pt modelId="{ABFBA95A-FA5A-4ADC-8C17-3C627426A4A8}">
      <dgm:prSet custT="1"/>
      <dgm:spPr>
        <a:solidFill>
          <a:srgbClr val="92D050">
            <a:alpha val="90000"/>
          </a:srgbClr>
        </a:solidFill>
      </dgm:spPr>
      <dgm:t>
        <a:bodyPr/>
        <a:lstStyle/>
        <a:p>
          <a:r>
            <a:rPr lang="en-US" sz="2800" dirty="0" err="1" smtClean="0"/>
            <a:t>Dikonversi</a:t>
          </a:r>
          <a:r>
            <a:rPr lang="en-US" sz="2800" dirty="0" smtClean="0"/>
            <a:t> </a:t>
          </a:r>
          <a:r>
            <a:rPr lang="en-US" sz="2800" dirty="0" err="1" smtClean="0"/>
            <a:t>dengan</a:t>
          </a:r>
          <a:r>
            <a:rPr lang="en-US" sz="2800" dirty="0" smtClean="0"/>
            <a:t> </a:t>
          </a:r>
          <a:r>
            <a:rPr lang="en-US" sz="2800" dirty="0" err="1" smtClean="0"/>
            <a:t>kurs</a:t>
          </a:r>
          <a:r>
            <a:rPr lang="en-US" sz="2800" dirty="0" smtClean="0"/>
            <a:t> </a:t>
          </a:r>
          <a:r>
            <a:rPr lang="en-US" sz="2800" dirty="0" err="1" smtClean="0"/>
            <a:t>menurut</a:t>
          </a:r>
          <a:r>
            <a:rPr lang="en-US" sz="2800" dirty="0" smtClean="0"/>
            <a:t> </a:t>
          </a:r>
          <a:r>
            <a:rPr lang="en-US" sz="2800" dirty="0" err="1" smtClean="0"/>
            <a:t>Menkeu</a:t>
          </a:r>
          <a:r>
            <a:rPr lang="en-US" sz="2800" dirty="0" smtClean="0"/>
            <a:t> </a:t>
          </a:r>
          <a:r>
            <a:rPr lang="en-US" sz="2800" dirty="0" err="1" smtClean="0"/>
            <a:t>pada</a:t>
          </a:r>
          <a:r>
            <a:rPr lang="en-US" sz="2800" dirty="0" smtClean="0"/>
            <a:t> </a:t>
          </a:r>
          <a:r>
            <a:rPr lang="en-US" sz="2800" dirty="0" err="1" smtClean="0"/>
            <a:t>saat</a:t>
          </a:r>
          <a:r>
            <a:rPr lang="en-US" sz="2800" dirty="0" smtClean="0"/>
            <a:t> FP </a:t>
          </a:r>
          <a:r>
            <a:rPr lang="en-US" sz="2800" dirty="0" err="1" smtClean="0"/>
            <a:t>dibuat</a:t>
          </a:r>
          <a:r>
            <a:rPr lang="en-US" sz="2800" dirty="0" smtClean="0"/>
            <a:t>;</a:t>
          </a:r>
          <a:endParaRPr lang="is-IS" sz="2800" dirty="0"/>
        </a:p>
      </dgm:t>
    </dgm:pt>
    <dgm:pt modelId="{B9994FB9-75F2-4937-A739-79BE94F4DDBD}" type="parTrans" cxnId="{0EA9D8E6-E102-42E2-A2D1-C56E6534D557}">
      <dgm:prSet/>
      <dgm:spPr/>
      <dgm:t>
        <a:bodyPr/>
        <a:lstStyle/>
        <a:p>
          <a:endParaRPr lang="en-US"/>
        </a:p>
      </dgm:t>
    </dgm:pt>
    <dgm:pt modelId="{5D67388E-E96A-46FA-933B-641AA65CF74C}" type="sibTrans" cxnId="{0EA9D8E6-E102-42E2-A2D1-C56E6534D557}">
      <dgm:prSet/>
      <dgm:spPr/>
      <dgm:t>
        <a:bodyPr/>
        <a:lstStyle/>
        <a:p>
          <a:endParaRPr lang="en-US"/>
        </a:p>
      </dgm:t>
    </dgm:pt>
    <dgm:pt modelId="{765C8C6D-3424-485E-9676-A06AB8943025}">
      <dgm:prSet custT="1"/>
      <dgm:spPr>
        <a:solidFill>
          <a:srgbClr val="00B0F0">
            <a:alpha val="90000"/>
          </a:srgbClr>
        </a:solidFill>
      </dgm:spPr>
      <dgm:t>
        <a:bodyPr/>
        <a:lstStyle/>
        <a:p>
          <a:r>
            <a:rPr lang="en-US" sz="2800" dirty="0" err="1" smtClean="0"/>
            <a:t>Untuk</a:t>
          </a:r>
          <a:r>
            <a:rPr lang="en-US" sz="2800" dirty="0" smtClean="0"/>
            <a:t> </a:t>
          </a:r>
          <a:r>
            <a:rPr lang="en-US" sz="2800" dirty="0" err="1" smtClean="0"/>
            <a:t>penyerahan</a:t>
          </a:r>
          <a:r>
            <a:rPr lang="en-US" sz="2800" dirty="0" smtClean="0"/>
            <a:t> </a:t>
          </a:r>
          <a:r>
            <a:rPr lang="en-US" sz="2800" dirty="0" err="1" smtClean="0"/>
            <a:t>kepada</a:t>
          </a:r>
          <a:r>
            <a:rPr lang="en-US" sz="2800" dirty="0" smtClean="0"/>
            <a:t> </a:t>
          </a:r>
          <a:r>
            <a:rPr lang="en-US" sz="2800" dirty="0" err="1" smtClean="0"/>
            <a:t>pemungut</a:t>
          </a:r>
          <a:r>
            <a:rPr lang="en-US" sz="2800" dirty="0" smtClean="0"/>
            <a:t>, </a:t>
          </a:r>
          <a:r>
            <a:rPr lang="en-US" sz="2800" dirty="0" err="1" smtClean="0"/>
            <a:t>dikonversi</a:t>
          </a:r>
          <a:r>
            <a:rPr lang="en-US" sz="2800" dirty="0" smtClean="0"/>
            <a:t> </a:t>
          </a:r>
          <a:r>
            <a:rPr lang="en-US" sz="2800" dirty="0" err="1" smtClean="0"/>
            <a:t>dengan</a:t>
          </a:r>
          <a:r>
            <a:rPr lang="en-US" sz="2800" dirty="0" smtClean="0"/>
            <a:t> </a:t>
          </a:r>
          <a:r>
            <a:rPr lang="en-US" sz="2800" dirty="0" err="1" smtClean="0"/>
            <a:t>kurs</a:t>
          </a:r>
          <a:r>
            <a:rPr lang="en-US" sz="2800" dirty="0" smtClean="0"/>
            <a:t> </a:t>
          </a:r>
          <a:r>
            <a:rPr lang="en-US" sz="2800" dirty="0" err="1" smtClean="0"/>
            <a:t>menurut</a:t>
          </a:r>
          <a:r>
            <a:rPr lang="en-US" sz="2800" dirty="0" smtClean="0"/>
            <a:t> </a:t>
          </a:r>
          <a:r>
            <a:rPr lang="en-US" sz="2800" dirty="0" err="1" smtClean="0"/>
            <a:t>Menkeu</a:t>
          </a:r>
          <a:r>
            <a:rPr lang="en-US" sz="2800" dirty="0" smtClean="0"/>
            <a:t> </a:t>
          </a:r>
          <a:r>
            <a:rPr lang="en-US" sz="2800" dirty="0" err="1" smtClean="0"/>
            <a:t>pada</a:t>
          </a:r>
          <a:r>
            <a:rPr lang="en-US" sz="2800" dirty="0" smtClean="0"/>
            <a:t> </a:t>
          </a:r>
          <a:r>
            <a:rPr lang="en-US" sz="2800" dirty="0" err="1" smtClean="0"/>
            <a:t>saat</a:t>
          </a:r>
          <a:r>
            <a:rPr lang="en-US" sz="2800" dirty="0" smtClean="0"/>
            <a:t> </a:t>
          </a:r>
          <a:r>
            <a:rPr lang="en-US" sz="2800" dirty="0" err="1" smtClean="0"/>
            <a:t>pembayaran</a:t>
          </a:r>
          <a:r>
            <a:rPr lang="en-US" sz="2800" dirty="0" smtClean="0"/>
            <a:t> </a:t>
          </a:r>
          <a:r>
            <a:rPr lang="en-US" sz="2800" dirty="0" err="1" smtClean="0"/>
            <a:t>oleh</a:t>
          </a:r>
          <a:r>
            <a:rPr lang="en-US" sz="2800" dirty="0" smtClean="0"/>
            <a:t> </a:t>
          </a:r>
          <a:r>
            <a:rPr lang="en-US" sz="2800" dirty="0" err="1" smtClean="0"/>
            <a:t>pemungut</a:t>
          </a:r>
          <a:endParaRPr lang="is-IS" sz="2800" dirty="0"/>
        </a:p>
      </dgm:t>
    </dgm:pt>
    <dgm:pt modelId="{A6BA4069-6390-4F78-96AD-AC07B34C36C5}" type="parTrans" cxnId="{B4372386-389D-4561-875D-E154A706CB6F}">
      <dgm:prSet/>
      <dgm:spPr/>
      <dgm:t>
        <a:bodyPr/>
        <a:lstStyle/>
        <a:p>
          <a:endParaRPr lang="en-US"/>
        </a:p>
      </dgm:t>
    </dgm:pt>
    <dgm:pt modelId="{B5993639-DCAF-4CF0-95BA-F7246E6F93BA}" type="sibTrans" cxnId="{B4372386-389D-4561-875D-E154A706CB6F}">
      <dgm:prSet/>
      <dgm:spPr/>
      <dgm:t>
        <a:bodyPr/>
        <a:lstStyle/>
        <a:p>
          <a:endParaRPr lang="en-US"/>
        </a:p>
      </dgm:t>
    </dgm:pt>
    <dgm:pt modelId="{82A6EAA2-076B-419B-A63B-9A885044E698}" type="pres">
      <dgm:prSet presAssocID="{437AC188-2D7A-4E90-A95E-868EB7DD955F}" presName="diagram" presStyleCnt="0">
        <dgm:presLayoutVars>
          <dgm:chPref val="1"/>
          <dgm:dir/>
          <dgm:animOne val="branch"/>
          <dgm:animLvl val="lvl"/>
          <dgm:resizeHandles/>
        </dgm:presLayoutVars>
      </dgm:prSet>
      <dgm:spPr/>
      <dgm:t>
        <a:bodyPr/>
        <a:lstStyle/>
        <a:p>
          <a:endParaRPr lang="en-US"/>
        </a:p>
      </dgm:t>
    </dgm:pt>
    <dgm:pt modelId="{34AE1B57-52C3-443E-BCE8-ECBD2027A796}" type="pres">
      <dgm:prSet presAssocID="{5EB5426E-9062-46D1-85FD-420A65CB0C53}" presName="root" presStyleCnt="0"/>
      <dgm:spPr/>
    </dgm:pt>
    <dgm:pt modelId="{2571F50A-2FCB-4FD6-8D4D-74F408B07F2A}" type="pres">
      <dgm:prSet presAssocID="{5EB5426E-9062-46D1-85FD-420A65CB0C53}" presName="rootComposite" presStyleCnt="0"/>
      <dgm:spPr/>
    </dgm:pt>
    <dgm:pt modelId="{B44BC7DA-C1A2-4793-80D6-CD46AAB51F24}" type="pres">
      <dgm:prSet presAssocID="{5EB5426E-9062-46D1-85FD-420A65CB0C53}" presName="rootText" presStyleLbl="node1" presStyleIdx="0" presStyleCnt="1" custScaleX="489786" custScaleY="187876" custLinFactY="-100000" custLinFactNeighborX="-183" custLinFactNeighborY="-123375"/>
      <dgm:spPr/>
      <dgm:t>
        <a:bodyPr/>
        <a:lstStyle/>
        <a:p>
          <a:endParaRPr lang="en-US"/>
        </a:p>
      </dgm:t>
    </dgm:pt>
    <dgm:pt modelId="{ED55D505-F699-4AC1-83F6-73599722AF54}" type="pres">
      <dgm:prSet presAssocID="{5EB5426E-9062-46D1-85FD-420A65CB0C53}" presName="rootConnector" presStyleLbl="node1" presStyleIdx="0" presStyleCnt="1"/>
      <dgm:spPr/>
      <dgm:t>
        <a:bodyPr/>
        <a:lstStyle/>
        <a:p>
          <a:endParaRPr lang="en-US"/>
        </a:p>
      </dgm:t>
    </dgm:pt>
    <dgm:pt modelId="{245857CA-62DA-4C87-A939-FFD2E963CCEB}" type="pres">
      <dgm:prSet presAssocID="{5EB5426E-9062-46D1-85FD-420A65CB0C53}" presName="childShape" presStyleCnt="0"/>
      <dgm:spPr/>
    </dgm:pt>
    <dgm:pt modelId="{985011C7-A884-484B-A3AF-9A67BE19D6A1}" type="pres">
      <dgm:prSet presAssocID="{B9994FB9-75F2-4937-A739-79BE94F4DDBD}" presName="Name13" presStyleLbl="parChTrans1D2" presStyleIdx="0" presStyleCnt="2"/>
      <dgm:spPr/>
      <dgm:t>
        <a:bodyPr/>
        <a:lstStyle/>
        <a:p>
          <a:endParaRPr lang="en-US"/>
        </a:p>
      </dgm:t>
    </dgm:pt>
    <dgm:pt modelId="{8C720E0D-5455-4ED8-8CEE-480910E9572E}" type="pres">
      <dgm:prSet presAssocID="{ABFBA95A-FA5A-4ADC-8C17-3C627426A4A8}" presName="childText" presStyleLbl="bgAcc1" presStyleIdx="0" presStyleCnt="2" custScaleX="683394" custScaleY="194876" custLinFactNeighborX="189" custLinFactNeighborY="-74999">
        <dgm:presLayoutVars>
          <dgm:bulletEnabled val="1"/>
        </dgm:presLayoutVars>
      </dgm:prSet>
      <dgm:spPr/>
      <dgm:t>
        <a:bodyPr/>
        <a:lstStyle/>
        <a:p>
          <a:endParaRPr lang="en-US"/>
        </a:p>
      </dgm:t>
    </dgm:pt>
    <dgm:pt modelId="{B104CA2C-F7D2-49D1-B0BE-33C6BE6E34D7}" type="pres">
      <dgm:prSet presAssocID="{A6BA4069-6390-4F78-96AD-AC07B34C36C5}" presName="Name13" presStyleLbl="parChTrans1D2" presStyleIdx="1" presStyleCnt="2"/>
      <dgm:spPr/>
      <dgm:t>
        <a:bodyPr/>
        <a:lstStyle/>
        <a:p>
          <a:endParaRPr lang="en-US"/>
        </a:p>
      </dgm:t>
    </dgm:pt>
    <dgm:pt modelId="{A5BB0DD2-12BF-4B6D-83E6-516270EE013F}" type="pres">
      <dgm:prSet presAssocID="{765C8C6D-3424-485E-9676-A06AB8943025}" presName="childText" presStyleLbl="bgAcc1" presStyleIdx="1" presStyleCnt="2" custScaleX="683394" custScaleY="359033">
        <dgm:presLayoutVars>
          <dgm:bulletEnabled val="1"/>
        </dgm:presLayoutVars>
      </dgm:prSet>
      <dgm:spPr/>
      <dgm:t>
        <a:bodyPr/>
        <a:lstStyle/>
        <a:p>
          <a:endParaRPr lang="en-US"/>
        </a:p>
      </dgm:t>
    </dgm:pt>
  </dgm:ptLst>
  <dgm:cxnLst>
    <dgm:cxn modelId="{0EA9D8E6-E102-42E2-A2D1-C56E6534D557}" srcId="{5EB5426E-9062-46D1-85FD-420A65CB0C53}" destId="{ABFBA95A-FA5A-4ADC-8C17-3C627426A4A8}" srcOrd="0" destOrd="0" parTransId="{B9994FB9-75F2-4937-A739-79BE94F4DDBD}" sibTransId="{5D67388E-E96A-46FA-933B-641AA65CF74C}"/>
    <dgm:cxn modelId="{B4372386-389D-4561-875D-E154A706CB6F}" srcId="{5EB5426E-9062-46D1-85FD-420A65CB0C53}" destId="{765C8C6D-3424-485E-9676-A06AB8943025}" srcOrd="1" destOrd="0" parTransId="{A6BA4069-6390-4F78-96AD-AC07B34C36C5}" sibTransId="{B5993639-DCAF-4CF0-95BA-F7246E6F93BA}"/>
    <dgm:cxn modelId="{F86280E4-DED7-4979-B90E-9A922596C04C}" type="presOf" srcId="{ABFBA95A-FA5A-4ADC-8C17-3C627426A4A8}" destId="{8C720E0D-5455-4ED8-8CEE-480910E9572E}" srcOrd="0" destOrd="0" presId="urn:microsoft.com/office/officeart/2005/8/layout/hierarchy3"/>
    <dgm:cxn modelId="{70D17ACD-2D0D-4857-BBAC-427BD895AB6C}" type="presOf" srcId="{5EB5426E-9062-46D1-85FD-420A65CB0C53}" destId="{B44BC7DA-C1A2-4793-80D6-CD46AAB51F24}" srcOrd="0" destOrd="0" presId="urn:microsoft.com/office/officeart/2005/8/layout/hierarchy3"/>
    <dgm:cxn modelId="{613F6D59-6A06-4F85-9351-7D67F0E9F2C7}" type="presOf" srcId="{5EB5426E-9062-46D1-85FD-420A65CB0C53}" destId="{ED55D505-F699-4AC1-83F6-73599722AF54}" srcOrd="1" destOrd="0" presId="urn:microsoft.com/office/officeart/2005/8/layout/hierarchy3"/>
    <dgm:cxn modelId="{D83675D1-8625-480C-9C4A-432D734D8349}" type="presOf" srcId="{A6BA4069-6390-4F78-96AD-AC07B34C36C5}" destId="{B104CA2C-F7D2-49D1-B0BE-33C6BE6E34D7}" srcOrd="0" destOrd="0" presId="urn:microsoft.com/office/officeart/2005/8/layout/hierarchy3"/>
    <dgm:cxn modelId="{91C69907-D45E-4F49-9E16-2A6B40283E8B}" type="presOf" srcId="{B9994FB9-75F2-4937-A739-79BE94F4DDBD}" destId="{985011C7-A884-484B-A3AF-9A67BE19D6A1}" srcOrd="0" destOrd="0" presId="urn:microsoft.com/office/officeart/2005/8/layout/hierarchy3"/>
    <dgm:cxn modelId="{EF2481CC-F9E4-40A0-B0F1-2C90F9047BDD}" srcId="{437AC188-2D7A-4E90-A95E-868EB7DD955F}" destId="{5EB5426E-9062-46D1-85FD-420A65CB0C53}" srcOrd="0" destOrd="0" parTransId="{A7AA63F6-CFFB-4031-A786-FC77F0191C2C}" sibTransId="{339F5BC2-D43F-44D3-BF37-4690B295EEEB}"/>
    <dgm:cxn modelId="{84EBBEC9-3232-4EE1-B66E-0D408FB6DB7F}" type="presOf" srcId="{765C8C6D-3424-485E-9676-A06AB8943025}" destId="{A5BB0DD2-12BF-4B6D-83E6-516270EE013F}" srcOrd="0" destOrd="0" presId="urn:microsoft.com/office/officeart/2005/8/layout/hierarchy3"/>
    <dgm:cxn modelId="{CCCE4CC4-F8C1-4D06-B1F1-004817FE2C39}" type="presOf" srcId="{437AC188-2D7A-4E90-A95E-868EB7DD955F}" destId="{82A6EAA2-076B-419B-A63B-9A885044E698}" srcOrd="0" destOrd="0" presId="urn:microsoft.com/office/officeart/2005/8/layout/hierarchy3"/>
    <dgm:cxn modelId="{7169F7C0-D495-499F-8BB8-2E7CEFC5F480}" type="presParOf" srcId="{82A6EAA2-076B-419B-A63B-9A885044E698}" destId="{34AE1B57-52C3-443E-BCE8-ECBD2027A796}" srcOrd="0" destOrd="0" presId="urn:microsoft.com/office/officeart/2005/8/layout/hierarchy3"/>
    <dgm:cxn modelId="{15E440A4-3819-4174-8EAF-579E50E636D3}" type="presParOf" srcId="{34AE1B57-52C3-443E-BCE8-ECBD2027A796}" destId="{2571F50A-2FCB-4FD6-8D4D-74F408B07F2A}" srcOrd="0" destOrd="0" presId="urn:microsoft.com/office/officeart/2005/8/layout/hierarchy3"/>
    <dgm:cxn modelId="{DC6F5969-AFA7-4014-8C2C-07CC6DAD4AD0}" type="presParOf" srcId="{2571F50A-2FCB-4FD6-8D4D-74F408B07F2A}" destId="{B44BC7DA-C1A2-4793-80D6-CD46AAB51F24}" srcOrd="0" destOrd="0" presId="urn:microsoft.com/office/officeart/2005/8/layout/hierarchy3"/>
    <dgm:cxn modelId="{2F478673-7153-44B5-815C-3402D571C030}" type="presParOf" srcId="{2571F50A-2FCB-4FD6-8D4D-74F408B07F2A}" destId="{ED55D505-F699-4AC1-83F6-73599722AF54}" srcOrd="1" destOrd="0" presId="urn:microsoft.com/office/officeart/2005/8/layout/hierarchy3"/>
    <dgm:cxn modelId="{AF07CF84-E75E-47BC-B68D-0451C11C7241}" type="presParOf" srcId="{34AE1B57-52C3-443E-BCE8-ECBD2027A796}" destId="{245857CA-62DA-4C87-A939-FFD2E963CCEB}" srcOrd="1" destOrd="0" presId="urn:microsoft.com/office/officeart/2005/8/layout/hierarchy3"/>
    <dgm:cxn modelId="{E11A39E4-56BD-4B76-83DA-21A6FF048B46}" type="presParOf" srcId="{245857CA-62DA-4C87-A939-FFD2E963CCEB}" destId="{985011C7-A884-484B-A3AF-9A67BE19D6A1}" srcOrd="0" destOrd="0" presId="urn:microsoft.com/office/officeart/2005/8/layout/hierarchy3"/>
    <dgm:cxn modelId="{5F1CE4C4-6519-4846-827C-9AA14BCC8B2B}" type="presParOf" srcId="{245857CA-62DA-4C87-A939-FFD2E963CCEB}" destId="{8C720E0D-5455-4ED8-8CEE-480910E9572E}" srcOrd="1" destOrd="0" presId="urn:microsoft.com/office/officeart/2005/8/layout/hierarchy3"/>
    <dgm:cxn modelId="{EC44B729-B486-400C-9DEA-4FCA9EBB46FF}" type="presParOf" srcId="{245857CA-62DA-4C87-A939-FFD2E963CCEB}" destId="{B104CA2C-F7D2-49D1-B0BE-33C6BE6E34D7}" srcOrd="2" destOrd="0" presId="urn:microsoft.com/office/officeart/2005/8/layout/hierarchy3"/>
    <dgm:cxn modelId="{8BF75E58-A64B-41E8-81AD-0C6A255E5B31}" type="presParOf" srcId="{245857CA-62DA-4C87-A939-FFD2E963CCEB}" destId="{A5BB0DD2-12BF-4B6D-83E6-516270EE013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437AC188-2D7A-4E90-A95E-868EB7DD955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EB5426E-9062-46D1-85FD-420A65CB0C53}">
      <dgm:prSet phldrT="[Text]" custT="1"/>
      <dgm:spPr>
        <a:solidFill>
          <a:srgbClr val="C00000"/>
        </a:solidFill>
      </dgm:spPr>
      <dgm:t>
        <a:bodyPr/>
        <a:lstStyle/>
        <a:p>
          <a:r>
            <a:rPr lang="en-US" sz="2700" dirty="0" smtClean="0"/>
            <a:t>PENGGUNAAN “</a:t>
          </a:r>
          <a:r>
            <a:rPr lang="en-US" sz="2700" dirty="0" err="1" smtClean="0"/>
            <a:t>qq</a:t>
          </a:r>
          <a:r>
            <a:rPr lang="en-US" sz="2700" dirty="0" smtClean="0"/>
            <a:t>” PADA FP STANDAR</a:t>
          </a:r>
          <a:endParaRPr lang="en-US" sz="1800" dirty="0"/>
        </a:p>
      </dgm:t>
    </dgm:pt>
    <dgm:pt modelId="{A7AA63F6-CFFB-4031-A786-FC77F0191C2C}" type="parTrans" cxnId="{EF2481CC-F9E4-40A0-B0F1-2C90F9047BDD}">
      <dgm:prSet/>
      <dgm:spPr/>
      <dgm:t>
        <a:bodyPr/>
        <a:lstStyle/>
        <a:p>
          <a:endParaRPr lang="en-US"/>
        </a:p>
      </dgm:t>
    </dgm:pt>
    <dgm:pt modelId="{339F5BC2-D43F-44D3-BF37-4690B295EEEB}" type="sibTrans" cxnId="{EF2481CC-F9E4-40A0-B0F1-2C90F9047BDD}">
      <dgm:prSet/>
      <dgm:spPr/>
      <dgm:t>
        <a:bodyPr/>
        <a:lstStyle/>
        <a:p>
          <a:endParaRPr lang="en-US"/>
        </a:p>
      </dgm:t>
    </dgm:pt>
    <dgm:pt modelId="{ABFBA95A-FA5A-4ADC-8C17-3C627426A4A8}">
      <dgm:prSet/>
      <dgm:spPr>
        <a:solidFill>
          <a:srgbClr val="92D050">
            <a:alpha val="90000"/>
          </a:srgbClr>
        </a:solidFill>
      </dgm:spPr>
      <dgm:t>
        <a:bodyPr/>
        <a:lstStyle/>
        <a:p>
          <a:r>
            <a:rPr lang="en-US" dirty="0" err="1" smtClean="0"/>
            <a:t>impor</a:t>
          </a:r>
          <a:r>
            <a:rPr lang="en-US" dirty="0" smtClean="0"/>
            <a:t> </a:t>
          </a:r>
          <a:r>
            <a:rPr lang="en-US" dirty="0" err="1" smtClean="0"/>
            <a:t>inden</a:t>
          </a:r>
          <a:r>
            <a:rPr lang="en-US" dirty="0" smtClean="0"/>
            <a:t> </a:t>
          </a:r>
        </a:p>
        <a:p>
          <a:r>
            <a:rPr lang="en-US" dirty="0" smtClean="0"/>
            <a:t>(KMK 539/KMK.04/1990 </a:t>
          </a:r>
          <a:r>
            <a:rPr lang="en-US" dirty="0" err="1" smtClean="0"/>
            <a:t>tgl</a:t>
          </a:r>
          <a:r>
            <a:rPr lang="en-US" dirty="0" smtClean="0"/>
            <a:t> 10 Mei 1990)</a:t>
          </a:r>
          <a:endParaRPr lang="is-IS" dirty="0"/>
        </a:p>
      </dgm:t>
    </dgm:pt>
    <dgm:pt modelId="{B9994FB9-75F2-4937-A739-79BE94F4DDBD}" type="parTrans" cxnId="{0EA9D8E6-E102-42E2-A2D1-C56E6534D557}">
      <dgm:prSet/>
      <dgm:spPr/>
      <dgm:t>
        <a:bodyPr/>
        <a:lstStyle/>
        <a:p>
          <a:endParaRPr lang="en-US"/>
        </a:p>
      </dgm:t>
    </dgm:pt>
    <dgm:pt modelId="{5D67388E-E96A-46FA-933B-641AA65CF74C}" type="sibTrans" cxnId="{0EA9D8E6-E102-42E2-A2D1-C56E6534D557}">
      <dgm:prSet/>
      <dgm:spPr/>
      <dgm:t>
        <a:bodyPr/>
        <a:lstStyle/>
        <a:p>
          <a:endParaRPr lang="en-US"/>
        </a:p>
      </dgm:t>
    </dgm:pt>
    <dgm:pt modelId="{765C8C6D-3424-485E-9676-A06AB8943025}">
      <dgm:prSet/>
      <dgm:spPr>
        <a:solidFill>
          <a:srgbClr val="00B0F0">
            <a:alpha val="90000"/>
          </a:srgbClr>
        </a:solidFill>
      </dgm:spPr>
      <dgm:t>
        <a:bodyPr/>
        <a:lstStyle/>
        <a:p>
          <a:r>
            <a:rPr lang="en-US" strike="sngStrike" dirty="0" err="1" smtClean="0"/>
            <a:t>Ekspor</a:t>
          </a:r>
          <a:r>
            <a:rPr lang="en-US" strike="sngStrike" dirty="0" smtClean="0"/>
            <a:t> </a:t>
          </a:r>
          <a:r>
            <a:rPr lang="en-US" strike="sngStrike" dirty="0" err="1" smtClean="0"/>
            <a:t>menggunakan</a:t>
          </a:r>
          <a:r>
            <a:rPr lang="en-US" strike="sngStrike" dirty="0" smtClean="0"/>
            <a:t> </a:t>
          </a:r>
          <a:r>
            <a:rPr lang="en-US" strike="sngStrike" dirty="0" err="1" smtClean="0"/>
            <a:t>kuota</a:t>
          </a:r>
          <a:r>
            <a:rPr lang="en-US" strike="sngStrike" dirty="0" smtClean="0"/>
            <a:t> </a:t>
          </a:r>
          <a:r>
            <a:rPr lang="en-US" strike="sngStrike" dirty="0" err="1" smtClean="0"/>
            <a:t>eksportir</a:t>
          </a:r>
          <a:r>
            <a:rPr lang="en-US" strike="sngStrike" dirty="0" smtClean="0"/>
            <a:t> lain</a:t>
          </a:r>
        </a:p>
        <a:p>
          <a:r>
            <a:rPr lang="en-US" strike="sngStrike" dirty="0" smtClean="0"/>
            <a:t> (SE-25/PJ.32/189 </a:t>
          </a:r>
          <a:r>
            <a:rPr lang="en-US" strike="sngStrike" dirty="0" err="1" smtClean="0"/>
            <a:t>dan</a:t>
          </a:r>
          <a:r>
            <a:rPr lang="en-US" strike="sngStrike" dirty="0" smtClean="0"/>
            <a:t> SE-19/PJ.32/1990)</a:t>
          </a:r>
          <a:endParaRPr lang="is-IS" strike="sngStrike" dirty="0"/>
        </a:p>
      </dgm:t>
    </dgm:pt>
    <dgm:pt modelId="{A6BA4069-6390-4F78-96AD-AC07B34C36C5}" type="parTrans" cxnId="{B4372386-389D-4561-875D-E154A706CB6F}">
      <dgm:prSet/>
      <dgm:spPr/>
      <dgm:t>
        <a:bodyPr/>
        <a:lstStyle/>
        <a:p>
          <a:endParaRPr lang="en-US"/>
        </a:p>
      </dgm:t>
    </dgm:pt>
    <dgm:pt modelId="{B5993639-DCAF-4CF0-95BA-F7246E6F93BA}" type="sibTrans" cxnId="{B4372386-389D-4561-875D-E154A706CB6F}">
      <dgm:prSet/>
      <dgm:spPr/>
      <dgm:t>
        <a:bodyPr/>
        <a:lstStyle/>
        <a:p>
          <a:endParaRPr lang="en-US"/>
        </a:p>
      </dgm:t>
    </dgm:pt>
    <dgm:pt modelId="{C3AA8BE9-7F70-41AA-B6F2-C66983402550}">
      <dgm:prSet/>
      <dgm:spPr>
        <a:solidFill>
          <a:srgbClr val="FF0000">
            <a:alpha val="90000"/>
          </a:srgbClr>
        </a:solidFill>
      </dgm:spPr>
      <dgm:t>
        <a:bodyPr/>
        <a:lstStyle/>
        <a:p>
          <a:r>
            <a:rPr lang="en-US" strike="sngStrike" dirty="0" err="1" smtClean="0"/>
            <a:t>Sewa</a:t>
          </a:r>
          <a:r>
            <a:rPr lang="en-US" strike="sngStrike" dirty="0" smtClean="0"/>
            <a:t> </a:t>
          </a:r>
          <a:r>
            <a:rPr lang="en-US" strike="sngStrike" dirty="0" err="1" smtClean="0"/>
            <a:t>guna</a:t>
          </a:r>
          <a:r>
            <a:rPr lang="en-US" strike="sngStrike" dirty="0" smtClean="0"/>
            <a:t> </a:t>
          </a:r>
          <a:r>
            <a:rPr lang="en-US" strike="sngStrike" dirty="0" err="1" smtClean="0"/>
            <a:t>usaha</a:t>
          </a:r>
          <a:r>
            <a:rPr lang="en-US" strike="sngStrike" dirty="0" smtClean="0"/>
            <a:t> </a:t>
          </a:r>
          <a:r>
            <a:rPr lang="en-US" strike="sngStrike" dirty="0" err="1" smtClean="0"/>
            <a:t>dengan</a:t>
          </a:r>
          <a:r>
            <a:rPr lang="en-US" strike="sngStrike" dirty="0" smtClean="0"/>
            <a:t> </a:t>
          </a:r>
          <a:r>
            <a:rPr lang="en-US" strike="sngStrike" dirty="0" err="1" smtClean="0"/>
            <a:t>hak</a:t>
          </a:r>
          <a:r>
            <a:rPr lang="en-US" strike="sngStrike" dirty="0" smtClean="0"/>
            <a:t> </a:t>
          </a:r>
          <a:r>
            <a:rPr lang="en-US" strike="sngStrike" dirty="0" err="1" smtClean="0"/>
            <a:t>opsi</a:t>
          </a:r>
          <a:r>
            <a:rPr lang="id-ID" strike="sngStrike" dirty="0" smtClean="0"/>
            <a:t>  (SE-10/PJ.42/1994 sttd </a:t>
          </a:r>
          <a:r>
            <a:rPr lang="en-US" dirty="0" smtClean="0"/>
            <a:t>SE-</a:t>
          </a:r>
          <a:r>
            <a:rPr lang="id-ID" dirty="0" smtClean="0"/>
            <a:t>129</a:t>
          </a:r>
          <a:r>
            <a:rPr lang="en-US" dirty="0" smtClean="0"/>
            <a:t>/PJ/</a:t>
          </a:r>
          <a:r>
            <a:rPr lang="id-ID" dirty="0" smtClean="0"/>
            <a:t>2010</a:t>
          </a:r>
          <a:r>
            <a:rPr lang="en-US" dirty="0" smtClean="0"/>
            <a:t> </a:t>
          </a:r>
          <a:r>
            <a:rPr lang="en-US" dirty="0" err="1" smtClean="0"/>
            <a:t>tgl</a:t>
          </a:r>
          <a:r>
            <a:rPr lang="en-US" dirty="0" smtClean="0"/>
            <a:t> 2</a:t>
          </a:r>
          <a:r>
            <a:rPr lang="id-ID" dirty="0" smtClean="0"/>
            <a:t>9-11-2010</a:t>
          </a:r>
          <a:r>
            <a:rPr lang="en-US" dirty="0" smtClean="0"/>
            <a:t>); </a:t>
          </a:r>
        </a:p>
      </dgm:t>
    </dgm:pt>
    <dgm:pt modelId="{6B08C418-A4F7-4DB1-B2BC-66361E4025EC}" type="parTrans" cxnId="{6C95EB42-3296-4E2F-816C-4FFBADDB219B}">
      <dgm:prSet/>
      <dgm:spPr/>
      <dgm:t>
        <a:bodyPr/>
        <a:lstStyle/>
        <a:p>
          <a:endParaRPr lang="en-US"/>
        </a:p>
      </dgm:t>
    </dgm:pt>
    <dgm:pt modelId="{75FBC400-61C3-4684-8546-E50A2CD03CEC}" type="sibTrans" cxnId="{6C95EB42-3296-4E2F-816C-4FFBADDB219B}">
      <dgm:prSet/>
      <dgm:spPr/>
      <dgm:t>
        <a:bodyPr/>
        <a:lstStyle/>
        <a:p>
          <a:endParaRPr lang="en-US"/>
        </a:p>
      </dgm:t>
    </dgm:pt>
    <dgm:pt modelId="{82A6EAA2-076B-419B-A63B-9A885044E698}" type="pres">
      <dgm:prSet presAssocID="{437AC188-2D7A-4E90-A95E-868EB7DD955F}" presName="diagram" presStyleCnt="0">
        <dgm:presLayoutVars>
          <dgm:chPref val="1"/>
          <dgm:dir/>
          <dgm:animOne val="branch"/>
          <dgm:animLvl val="lvl"/>
          <dgm:resizeHandles/>
        </dgm:presLayoutVars>
      </dgm:prSet>
      <dgm:spPr/>
      <dgm:t>
        <a:bodyPr/>
        <a:lstStyle/>
        <a:p>
          <a:endParaRPr lang="en-US"/>
        </a:p>
      </dgm:t>
    </dgm:pt>
    <dgm:pt modelId="{34AE1B57-52C3-443E-BCE8-ECBD2027A796}" type="pres">
      <dgm:prSet presAssocID="{5EB5426E-9062-46D1-85FD-420A65CB0C53}" presName="root" presStyleCnt="0"/>
      <dgm:spPr/>
    </dgm:pt>
    <dgm:pt modelId="{2571F50A-2FCB-4FD6-8D4D-74F408B07F2A}" type="pres">
      <dgm:prSet presAssocID="{5EB5426E-9062-46D1-85FD-420A65CB0C53}" presName="rootComposite" presStyleCnt="0"/>
      <dgm:spPr/>
    </dgm:pt>
    <dgm:pt modelId="{B44BC7DA-C1A2-4793-80D6-CD46AAB51F24}" type="pres">
      <dgm:prSet presAssocID="{5EB5426E-9062-46D1-85FD-420A65CB0C53}" presName="rootText" presStyleLbl="node1" presStyleIdx="0" presStyleCnt="1" custScaleX="442517" custScaleY="136165" custLinFactNeighborX="-147" custLinFactNeighborY="-40838"/>
      <dgm:spPr/>
      <dgm:t>
        <a:bodyPr/>
        <a:lstStyle/>
        <a:p>
          <a:endParaRPr lang="en-US"/>
        </a:p>
      </dgm:t>
    </dgm:pt>
    <dgm:pt modelId="{ED55D505-F699-4AC1-83F6-73599722AF54}" type="pres">
      <dgm:prSet presAssocID="{5EB5426E-9062-46D1-85FD-420A65CB0C53}" presName="rootConnector" presStyleLbl="node1" presStyleIdx="0" presStyleCnt="1"/>
      <dgm:spPr/>
      <dgm:t>
        <a:bodyPr/>
        <a:lstStyle/>
        <a:p>
          <a:endParaRPr lang="en-US"/>
        </a:p>
      </dgm:t>
    </dgm:pt>
    <dgm:pt modelId="{245857CA-62DA-4C87-A939-FFD2E963CCEB}" type="pres">
      <dgm:prSet presAssocID="{5EB5426E-9062-46D1-85FD-420A65CB0C53}" presName="childShape" presStyleCnt="0"/>
      <dgm:spPr/>
    </dgm:pt>
    <dgm:pt modelId="{985011C7-A884-484B-A3AF-9A67BE19D6A1}" type="pres">
      <dgm:prSet presAssocID="{B9994FB9-75F2-4937-A739-79BE94F4DDBD}" presName="Name13" presStyleLbl="parChTrans1D2" presStyleIdx="0" presStyleCnt="3"/>
      <dgm:spPr/>
      <dgm:t>
        <a:bodyPr/>
        <a:lstStyle/>
        <a:p>
          <a:endParaRPr lang="en-US"/>
        </a:p>
      </dgm:t>
    </dgm:pt>
    <dgm:pt modelId="{8C720E0D-5455-4ED8-8CEE-480910E9572E}" type="pres">
      <dgm:prSet presAssocID="{ABFBA95A-FA5A-4ADC-8C17-3C627426A4A8}" presName="childText" presStyleLbl="bgAcc1" presStyleIdx="0" presStyleCnt="3" custScaleX="351588">
        <dgm:presLayoutVars>
          <dgm:bulletEnabled val="1"/>
        </dgm:presLayoutVars>
      </dgm:prSet>
      <dgm:spPr/>
      <dgm:t>
        <a:bodyPr/>
        <a:lstStyle/>
        <a:p>
          <a:endParaRPr lang="en-US"/>
        </a:p>
      </dgm:t>
    </dgm:pt>
    <dgm:pt modelId="{B104CA2C-F7D2-49D1-B0BE-33C6BE6E34D7}" type="pres">
      <dgm:prSet presAssocID="{A6BA4069-6390-4F78-96AD-AC07B34C36C5}" presName="Name13" presStyleLbl="parChTrans1D2" presStyleIdx="1" presStyleCnt="3"/>
      <dgm:spPr/>
      <dgm:t>
        <a:bodyPr/>
        <a:lstStyle/>
        <a:p>
          <a:endParaRPr lang="en-US"/>
        </a:p>
      </dgm:t>
    </dgm:pt>
    <dgm:pt modelId="{A5BB0DD2-12BF-4B6D-83E6-516270EE013F}" type="pres">
      <dgm:prSet presAssocID="{765C8C6D-3424-485E-9676-A06AB8943025}" presName="childText" presStyleLbl="bgAcc1" presStyleIdx="1" presStyleCnt="3" custScaleX="351587">
        <dgm:presLayoutVars>
          <dgm:bulletEnabled val="1"/>
        </dgm:presLayoutVars>
      </dgm:prSet>
      <dgm:spPr/>
      <dgm:t>
        <a:bodyPr/>
        <a:lstStyle/>
        <a:p>
          <a:endParaRPr lang="en-US"/>
        </a:p>
      </dgm:t>
    </dgm:pt>
    <dgm:pt modelId="{099FB432-5481-4A8A-A48F-8BCD5812BB1C}" type="pres">
      <dgm:prSet presAssocID="{6B08C418-A4F7-4DB1-B2BC-66361E4025EC}" presName="Name13" presStyleLbl="parChTrans1D2" presStyleIdx="2" presStyleCnt="3"/>
      <dgm:spPr/>
      <dgm:t>
        <a:bodyPr/>
        <a:lstStyle/>
        <a:p>
          <a:endParaRPr lang="en-US"/>
        </a:p>
      </dgm:t>
    </dgm:pt>
    <dgm:pt modelId="{B68244CB-888F-481E-AEA6-75D3A6E14069}" type="pres">
      <dgm:prSet presAssocID="{C3AA8BE9-7F70-41AA-B6F2-C66983402550}" presName="childText" presStyleLbl="bgAcc1" presStyleIdx="2" presStyleCnt="3" custScaleX="364713" custScaleY="145512">
        <dgm:presLayoutVars>
          <dgm:bulletEnabled val="1"/>
        </dgm:presLayoutVars>
      </dgm:prSet>
      <dgm:spPr/>
      <dgm:t>
        <a:bodyPr/>
        <a:lstStyle/>
        <a:p>
          <a:endParaRPr lang="en-US"/>
        </a:p>
      </dgm:t>
    </dgm:pt>
  </dgm:ptLst>
  <dgm:cxnLst>
    <dgm:cxn modelId="{5D31D84D-C938-4A0C-A582-1F03FF1361F8}" type="presOf" srcId="{5EB5426E-9062-46D1-85FD-420A65CB0C53}" destId="{B44BC7DA-C1A2-4793-80D6-CD46AAB51F24}" srcOrd="0" destOrd="0" presId="urn:microsoft.com/office/officeart/2005/8/layout/hierarchy3"/>
    <dgm:cxn modelId="{8B123F88-33EC-4ECD-A596-6EAD7C50D4EC}" type="presOf" srcId="{ABFBA95A-FA5A-4ADC-8C17-3C627426A4A8}" destId="{8C720E0D-5455-4ED8-8CEE-480910E9572E}" srcOrd="0" destOrd="0" presId="urn:microsoft.com/office/officeart/2005/8/layout/hierarchy3"/>
    <dgm:cxn modelId="{B4372386-389D-4561-875D-E154A706CB6F}" srcId="{5EB5426E-9062-46D1-85FD-420A65CB0C53}" destId="{765C8C6D-3424-485E-9676-A06AB8943025}" srcOrd="1" destOrd="0" parTransId="{A6BA4069-6390-4F78-96AD-AC07B34C36C5}" sibTransId="{B5993639-DCAF-4CF0-95BA-F7246E6F93BA}"/>
    <dgm:cxn modelId="{00896053-D4E6-4CDE-809C-011C7E3E511E}" type="presOf" srcId="{5EB5426E-9062-46D1-85FD-420A65CB0C53}" destId="{ED55D505-F699-4AC1-83F6-73599722AF54}" srcOrd="1" destOrd="0" presId="urn:microsoft.com/office/officeart/2005/8/layout/hierarchy3"/>
    <dgm:cxn modelId="{C9D403B4-2214-4051-AB5F-C2ED6D982FA9}" type="presOf" srcId="{765C8C6D-3424-485E-9676-A06AB8943025}" destId="{A5BB0DD2-12BF-4B6D-83E6-516270EE013F}" srcOrd="0" destOrd="0" presId="urn:microsoft.com/office/officeart/2005/8/layout/hierarchy3"/>
    <dgm:cxn modelId="{6C95EB42-3296-4E2F-816C-4FFBADDB219B}" srcId="{5EB5426E-9062-46D1-85FD-420A65CB0C53}" destId="{C3AA8BE9-7F70-41AA-B6F2-C66983402550}" srcOrd="2" destOrd="0" parTransId="{6B08C418-A4F7-4DB1-B2BC-66361E4025EC}" sibTransId="{75FBC400-61C3-4684-8546-E50A2CD03CEC}"/>
    <dgm:cxn modelId="{2D7C8945-4238-4398-9B5F-3E7E2EE9F1F9}" type="presOf" srcId="{437AC188-2D7A-4E90-A95E-868EB7DD955F}" destId="{82A6EAA2-076B-419B-A63B-9A885044E698}" srcOrd="0" destOrd="0" presId="urn:microsoft.com/office/officeart/2005/8/layout/hierarchy3"/>
    <dgm:cxn modelId="{44EDF30D-DC03-4966-B9D0-3BA5BFF555F0}" type="presOf" srcId="{A6BA4069-6390-4F78-96AD-AC07B34C36C5}" destId="{B104CA2C-F7D2-49D1-B0BE-33C6BE6E34D7}" srcOrd="0" destOrd="0" presId="urn:microsoft.com/office/officeart/2005/8/layout/hierarchy3"/>
    <dgm:cxn modelId="{0EA9D8E6-E102-42E2-A2D1-C56E6534D557}" srcId="{5EB5426E-9062-46D1-85FD-420A65CB0C53}" destId="{ABFBA95A-FA5A-4ADC-8C17-3C627426A4A8}" srcOrd="0" destOrd="0" parTransId="{B9994FB9-75F2-4937-A739-79BE94F4DDBD}" sibTransId="{5D67388E-E96A-46FA-933B-641AA65CF74C}"/>
    <dgm:cxn modelId="{EF2481CC-F9E4-40A0-B0F1-2C90F9047BDD}" srcId="{437AC188-2D7A-4E90-A95E-868EB7DD955F}" destId="{5EB5426E-9062-46D1-85FD-420A65CB0C53}" srcOrd="0" destOrd="0" parTransId="{A7AA63F6-CFFB-4031-A786-FC77F0191C2C}" sibTransId="{339F5BC2-D43F-44D3-BF37-4690B295EEEB}"/>
    <dgm:cxn modelId="{56B4EA4C-B05E-4282-908A-9846613CC7DC}" type="presOf" srcId="{C3AA8BE9-7F70-41AA-B6F2-C66983402550}" destId="{B68244CB-888F-481E-AEA6-75D3A6E14069}" srcOrd="0" destOrd="0" presId="urn:microsoft.com/office/officeart/2005/8/layout/hierarchy3"/>
    <dgm:cxn modelId="{283A4A8B-E446-4A53-9EF7-A3B6E7B7CDA5}" type="presOf" srcId="{6B08C418-A4F7-4DB1-B2BC-66361E4025EC}" destId="{099FB432-5481-4A8A-A48F-8BCD5812BB1C}" srcOrd="0" destOrd="0" presId="urn:microsoft.com/office/officeart/2005/8/layout/hierarchy3"/>
    <dgm:cxn modelId="{5005CC9F-5206-4407-8A8C-5675059C7994}" type="presOf" srcId="{B9994FB9-75F2-4937-A739-79BE94F4DDBD}" destId="{985011C7-A884-484B-A3AF-9A67BE19D6A1}" srcOrd="0" destOrd="0" presId="urn:microsoft.com/office/officeart/2005/8/layout/hierarchy3"/>
    <dgm:cxn modelId="{4E3C5CEC-49CE-42D1-A32C-9E80582C4DB3}" type="presParOf" srcId="{82A6EAA2-076B-419B-A63B-9A885044E698}" destId="{34AE1B57-52C3-443E-BCE8-ECBD2027A796}" srcOrd="0" destOrd="0" presId="urn:microsoft.com/office/officeart/2005/8/layout/hierarchy3"/>
    <dgm:cxn modelId="{30EC861A-C9FE-4B93-AFA4-99EA71E72807}" type="presParOf" srcId="{34AE1B57-52C3-443E-BCE8-ECBD2027A796}" destId="{2571F50A-2FCB-4FD6-8D4D-74F408B07F2A}" srcOrd="0" destOrd="0" presId="urn:microsoft.com/office/officeart/2005/8/layout/hierarchy3"/>
    <dgm:cxn modelId="{ADA2D339-C1DC-44E6-8FBF-5F0F134AB296}" type="presParOf" srcId="{2571F50A-2FCB-4FD6-8D4D-74F408B07F2A}" destId="{B44BC7DA-C1A2-4793-80D6-CD46AAB51F24}" srcOrd="0" destOrd="0" presId="urn:microsoft.com/office/officeart/2005/8/layout/hierarchy3"/>
    <dgm:cxn modelId="{70EF04EF-8B69-47A7-847F-A1529A833B07}" type="presParOf" srcId="{2571F50A-2FCB-4FD6-8D4D-74F408B07F2A}" destId="{ED55D505-F699-4AC1-83F6-73599722AF54}" srcOrd="1" destOrd="0" presId="urn:microsoft.com/office/officeart/2005/8/layout/hierarchy3"/>
    <dgm:cxn modelId="{5FFE1ADC-515A-4693-845F-FF6E0623F011}" type="presParOf" srcId="{34AE1B57-52C3-443E-BCE8-ECBD2027A796}" destId="{245857CA-62DA-4C87-A939-FFD2E963CCEB}" srcOrd="1" destOrd="0" presId="urn:microsoft.com/office/officeart/2005/8/layout/hierarchy3"/>
    <dgm:cxn modelId="{63AF0C3B-A399-4A1E-ABCD-F66474A4219A}" type="presParOf" srcId="{245857CA-62DA-4C87-A939-FFD2E963CCEB}" destId="{985011C7-A884-484B-A3AF-9A67BE19D6A1}" srcOrd="0" destOrd="0" presId="urn:microsoft.com/office/officeart/2005/8/layout/hierarchy3"/>
    <dgm:cxn modelId="{AFB8E277-5D99-4347-AF75-C48623DC0276}" type="presParOf" srcId="{245857CA-62DA-4C87-A939-FFD2E963CCEB}" destId="{8C720E0D-5455-4ED8-8CEE-480910E9572E}" srcOrd="1" destOrd="0" presId="urn:microsoft.com/office/officeart/2005/8/layout/hierarchy3"/>
    <dgm:cxn modelId="{ADC89F54-B8A9-4F04-B010-F1756BCEBC2B}" type="presParOf" srcId="{245857CA-62DA-4C87-A939-FFD2E963CCEB}" destId="{B104CA2C-F7D2-49D1-B0BE-33C6BE6E34D7}" srcOrd="2" destOrd="0" presId="urn:microsoft.com/office/officeart/2005/8/layout/hierarchy3"/>
    <dgm:cxn modelId="{AD3014F9-DF74-4018-9E3C-0AAB9326D7A6}" type="presParOf" srcId="{245857CA-62DA-4C87-A939-FFD2E963CCEB}" destId="{A5BB0DD2-12BF-4B6D-83E6-516270EE013F}" srcOrd="3" destOrd="0" presId="urn:microsoft.com/office/officeart/2005/8/layout/hierarchy3"/>
    <dgm:cxn modelId="{FE981B32-0106-444F-B76A-52F0BAE9E839}" type="presParOf" srcId="{245857CA-62DA-4C87-A939-FFD2E963CCEB}" destId="{099FB432-5481-4A8A-A48F-8BCD5812BB1C}" srcOrd="4" destOrd="0" presId="urn:microsoft.com/office/officeart/2005/8/layout/hierarchy3"/>
    <dgm:cxn modelId="{30655607-6156-4919-A05A-0B09F516D081}" type="presParOf" srcId="{245857CA-62DA-4C87-A939-FFD2E963CCEB}" destId="{B68244CB-888F-481E-AEA6-75D3A6E14069}"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5FDB7DF8-49C6-4512-B297-ECE90EDCE07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0E170E2-96EF-48F8-976C-E501BC5F676E}">
      <dgm:prSet phldrT="[Text]"/>
      <dgm:spPr/>
      <dgm:t>
        <a:bodyPr/>
        <a:lstStyle/>
        <a:p>
          <a:r>
            <a:rPr lang="en-US" dirty="0" smtClean="0"/>
            <a:t>FP </a:t>
          </a:r>
          <a:r>
            <a:rPr lang="en-US" dirty="0" err="1" smtClean="0"/>
            <a:t>Sederhana</a:t>
          </a:r>
          <a:r>
            <a:rPr lang="en-US" dirty="0" smtClean="0"/>
            <a:t> </a:t>
          </a:r>
          <a:r>
            <a:rPr lang="en-US" dirty="0" err="1" smtClean="0"/>
            <a:t>dibuat</a:t>
          </a:r>
          <a:r>
            <a:rPr lang="en-US" dirty="0" smtClean="0"/>
            <a:t> </a:t>
          </a:r>
          <a:r>
            <a:rPr lang="en-US" dirty="0" err="1" smtClean="0"/>
            <a:t>oleh</a:t>
          </a:r>
          <a:r>
            <a:rPr lang="en-US" dirty="0" smtClean="0"/>
            <a:t> PKP yang </a:t>
          </a:r>
          <a:r>
            <a:rPr lang="en-US" dirty="0" err="1" smtClean="0"/>
            <a:t>melakukan</a:t>
          </a:r>
          <a:endParaRPr lang="en-US" dirty="0"/>
        </a:p>
      </dgm:t>
    </dgm:pt>
    <dgm:pt modelId="{CBBEDAA2-173C-4E13-AC00-4D164E5C1A30}" type="parTrans" cxnId="{91291211-1EEF-4FAA-A54B-2B0977B0C72A}">
      <dgm:prSet/>
      <dgm:spPr/>
      <dgm:t>
        <a:bodyPr/>
        <a:lstStyle/>
        <a:p>
          <a:endParaRPr lang="en-US"/>
        </a:p>
      </dgm:t>
    </dgm:pt>
    <dgm:pt modelId="{7CF5F2D1-DE66-47AE-A791-DD9300B5849F}" type="sibTrans" cxnId="{91291211-1EEF-4FAA-A54B-2B0977B0C72A}">
      <dgm:prSet/>
      <dgm:spPr/>
      <dgm:t>
        <a:bodyPr/>
        <a:lstStyle/>
        <a:p>
          <a:endParaRPr lang="en-US"/>
        </a:p>
      </dgm:t>
    </dgm:pt>
    <dgm:pt modelId="{C116D707-C4F4-44BE-B635-4589282C15A0}">
      <dgm:prSet phldrT="[Text]"/>
      <dgm:spPr>
        <a:solidFill>
          <a:srgbClr val="FFFF00">
            <a:alpha val="90000"/>
          </a:srgbClr>
        </a:solidFill>
      </dgm:spPr>
      <dgm:t>
        <a:bodyPr/>
        <a:lstStyle/>
        <a:p>
          <a:r>
            <a:rPr lang="en-US" dirty="0" err="1" smtClean="0"/>
            <a:t>penyerahan</a:t>
          </a:r>
          <a:r>
            <a:rPr lang="en-US" dirty="0" smtClean="0"/>
            <a:t> BKP/JKP </a:t>
          </a:r>
          <a:r>
            <a:rPr lang="en-US" dirty="0" err="1" smtClean="0"/>
            <a:t>kpd</a:t>
          </a:r>
          <a:r>
            <a:rPr lang="en-US" dirty="0" smtClean="0"/>
            <a:t> </a:t>
          </a:r>
          <a:r>
            <a:rPr lang="en-US" dirty="0" err="1" smtClean="0"/>
            <a:t>kons</a:t>
          </a:r>
          <a:r>
            <a:rPr lang="en-US" dirty="0" smtClean="0"/>
            <a:t>. </a:t>
          </a:r>
          <a:r>
            <a:rPr lang="en-US" dirty="0" err="1" smtClean="0"/>
            <a:t>akhir</a:t>
          </a:r>
          <a:r>
            <a:rPr lang="en-US" dirty="0" smtClean="0"/>
            <a:t>; </a:t>
          </a:r>
          <a:r>
            <a:rPr lang="en-US" dirty="0" err="1" smtClean="0"/>
            <a:t>atau</a:t>
          </a:r>
          <a:endParaRPr lang="en-US" dirty="0"/>
        </a:p>
      </dgm:t>
    </dgm:pt>
    <dgm:pt modelId="{EE3B619E-4497-441C-9F6D-8A60E6D7B2AE}" type="parTrans" cxnId="{726D86A3-B255-41FD-8BE6-891F69F67BAD}">
      <dgm:prSet/>
      <dgm:spPr/>
      <dgm:t>
        <a:bodyPr/>
        <a:lstStyle/>
        <a:p>
          <a:endParaRPr lang="en-US"/>
        </a:p>
      </dgm:t>
    </dgm:pt>
    <dgm:pt modelId="{45158728-B2F0-4407-A109-5C488854F4FF}" type="sibTrans" cxnId="{726D86A3-B255-41FD-8BE6-891F69F67BAD}">
      <dgm:prSet/>
      <dgm:spPr/>
      <dgm:t>
        <a:bodyPr/>
        <a:lstStyle/>
        <a:p>
          <a:endParaRPr lang="en-US"/>
        </a:p>
      </dgm:t>
    </dgm:pt>
    <dgm:pt modelId="{C6CF1923-E6DE-4B46-B387-04448ADDDF69}">
      <dgm:prSet phldrT="[Text]"/>
      <dgm:spPr/>
      <dgm:t>
        <a:bodyPr/>
        <a:lstStyle/>
        <a:p>
          <a:r>
            <a:rPr lang="en-US" dirty="0" smtClean="0"/>
            <a:t>Paling </a:t>
          </a:r>
          <a:r>
            <a:rPr lang="en-US" dirty="0" err="1" smtClean="0"/>
            <a:t>sedikit</a:t>
          </a:r>
          <a:r>
            <a:rPr lang="en-US" dirty="0" smtClean="0"/>
            <a:t> </a:t>
          </a:r>
          <a:r>
            <a:rPr lang="en-US" dirty="0" err="1" smtClean="0"/>
            <a:t>harus</a:t>
          </a:r>
          <a:r>
            <a:rPr lang="en-US" dirty="0" smtClean="0"/>
            <a:t> </a:t>
          </a:r>
          <a:r>
            <a:rPr lang="en-US" dirty="0" err="1" smtClean="0"/>
            <a:t>memuat</a:t>
          </a:r>
          <a:r>
            <a:rPr lang="en-US" dirty="0" smtClean="0"/>
            <a:t> </a:t>
          </a:r>
          <a:endParaRPr lang="en-US" dirty="0"/>
        </a:p>
      </dgm:t>
    </dgm:pt>
    <dgm:pt modelId="{7268376F-E625-4F14-8AE3-791653B39D09}" type="parTrans" cxnId="{0639C162-79E2-474A-BD84-E81A3E3BCE3B}">
      <dgm:prSet/>
      <dgm:spPr/>
      <dgm:t>
        <a:bodyPr/>
        <a:lstStyle/>
        <a:p>
          <a:endParaRPr lang="en-US"/>
        </a:p>
      </dgm:t>
    </dgm:pt>
    <dgm:pt modelId="{CBD9C55A-9328-43EE-B2CF-8FAEF690C069}" type="sibTrans" cxnId="{0639C162-79E2-474A-BD84-E81A3E3BCE3B}">
      <dgm:prSet/>
      <dgm:spPr/>
      <dgm:t>
        <a:bodyPr/>
        <a:lstStyle/>
        <a:p>
          <a:endParaRPr lang="en-US"/>
        </a:p>
      </dgm:t>
    </dgm:pt>
    <dgm:pt modelId="{CD3868F1-B07E-42A5-90E4-5093B23C4FE7}">
      <dgm:prSet phldrT="[Text]"/>
      <dgm:spPr>
        <a:solidFill>
          <a:schemeClr val="accent3">
            <a:alpha val="90000"/>
          </a:schemeClr>
        </a:solidFill>
      </dgm:spPr>
      <dgm:t>
        <a:bodyPr/>
        <a:lstStyle/>
        <a:p>
          <a:r>
            <a:rPr lang="en-US" dirty="0" err="1" smtClean="0"/>
            <a:t>Nama</a:t>
          </a:r>
          <a:r>
            <a:rPr lang="en-US" dirty="0" smtClean="0"/>
            <a:t>, </a:t>
          </a:r>
          <a:r>
            <a:rPr lang="en-US" dirty="0" err="1" smtClean="0"/>
            <a:t>alamat,NPWP</a:t>
          </a:r>
          <a:r>
            <a:rPr lang="en-US" dirty="0" smtClean="0"/>
            <a:t> </a:t>
          </a:r>
          <a:r>
            <a:rPr lang="is-IS" dirty="0" smtClean="0"/>
            <a:t>penjual</a:t>
          </a:r>
          <a:r>
            <a:rPr lang="en-US" dirty="0" smtClean="0"/>
            <a:t> BKP/JKP;</a:t>
          </a:r>
          <a:endParaRPr lang="en-US" dirty="0"/>
        </a:p>
      </dgm:t>
    </dgm:pt>
    <dgm:pt modelId="{D5204150-5597-4367-95A4-2896A09CE4F8}" type="parTrans" cxnId="{ADEF7D3B-4CC7-43A7-A393-7AB44B7E5D93}">
      <dgm:prSet/>
      <dgm:spPr/>
      <dgm:t>
        <a:bodyPr/>
        <a:lstStyle/>
        <a:p>
          <a:endParaRPr lang="en-US"/>
        </a:p>
      </dgm:t>
    </dgm:pt>
    <dgm:pt modelId="{23C1DBAE-581E-4BEB-BCBA-6F33BEFF3570}" type="sibTrans" cxnId="{ADEF7D3B-4CC7-43A7-A393-7AB44B7E5D93}">
      <dgm:prSet/>
      <dgm:spPr/>
      <dgm:t>
        <a:bodyPr/>
        <a:lstStyle/>
        <a:p>
          <a:endParaRPr lang="en-US"/>
        </a:p>
      </dgm:t>
    </dgm:pt>
    <dgm:pt modelId="{B0A40C10-794E-4E5D-9EDF-4A4EA6738639}">
      <dgm:prSet phldrT="[Text]"/>
      <dgm:spPr/>
      <dgm:t>
        <a:bodyPr/>
        <a:lstStyle/>
        <a:p>
          <a:r>
            <a:rPr lang="en-US" dirty="0" err="1" smtClean="0"/>
            <a:t>Saat</a:t>
          </a:r>
          <a:r>
            <a:rPr lang="en-US" dirty="0" smtClean="0"/>
            <a:t> </a:t>
          </a:r>
          <a:r>
            <a:rPr lang="en-US" dirty="0" err="1" smtClean="0"/>
            <a:t>pembuatan</a:t>
          </a:r>
          <a:r>
            <a:rPr lang="en-US" dirty="0" smtClean="0"/>
            <a:t> : </a:t>
          </a:r>
          <a:r>
            <a:rPr lang="en-US" dirty="0" err="1" smtClean="0"/>
            <a:t>saat</a:t>
          </a:r>
          <a:r>
            <a:rPr lang="en-US" dirty="0" smtClean="0"/>
            <a:t> </a:t>
          </a:r>
          <a:r>
            <a:rPr lang="en-US" dirty="0" err="1" smtClean="0"/>
            <a:t>penyerahan</a:t>
          </a:r>
          <a:r>
            <a:rPr lang="en-US" dirty="0" smtClean="0"/>
            <a:t> BKP/JKP </a:t>
          </a:r>
          <a:r>
            <a:rPr lang="en-US" dirty="0" err="1" smtClean="0"/>
            <a:t>atau</a:t>
          </a:r>
          <a:r>
            <a:rPr lang="en-US" dirty="0" smtClean="0"/>
            <a:t> </a:t>
          </a:r>
          <a:r>
            <a:rPr lang="en-US" dirty="0" err="1" smtClean="0"/>
            <a:t>pada</a:t>
          </a:r>
          <a:r>
            <a:rPr lang="en-US" dirty="0" smtClean="0"/>
            <a:t> </a:t>
          </a:r>
          <a:r>
            <a:rPr lang="en-US" dirty="0" err="1" smtClean="0"/>
            <a:t>saat</a:t>
          </a:r>
          <a:r>
            <a:rPr lang="en-US" dirty="0" smtClean="0"/>
            <a:t> </a:t>
          </a:r>
          <a:r>
            <a:rPr lang="en-US" dirty="0" err="1" smtClean="0"/>
            <a:t>pembayaran</a:t>
          </a:r>
          <a:r>
            <a:rPr lang="en-US" dirty="0" smtClean="0"/>
            <a:t> </a:t>
          </a:r>
          <a:r>
            <a:rPr lang="en-US" dirty="0" err="1" smtClean="0"/>
            <a:t>apabila</a:t>
          </a:r>
          <a:r>
            <a:rPr lang="en-US" dirty="0" smtClean="0"/>
            <a:t> </a:t>
          </a:r>
          <a:r>
            <a:rPr lang="en-US" dirty="0" err="1" smtClean="0"/>
            <a:t>pembayaran</a:t>
          </a:r>
          <a:r>
            <a:rPr lang="en-US" dirty="0" smtClean="0"/>
            <a:t> </a:t>
          </a:r>
          <a:r>
            <a:rPr lang="en-US" dirty="0" err="1" smtClean="0"/>
            <a:t>diterima</a:t>
          </a:r>
          <a:r>
            <a:rPr lang="en-US" dirty="0" smtClean="0"/>
            <a:t> </a:t>
          </a:r>
          <a:r>
            <a:rPr lang="en-US" dirty="0" err="1" smtClean="0"/>
            <a:t>sebelum</a:t>
          </a:r>
          <a:r>
            <a:rPr lang="en-US" dirty="0" smtClean="0"/>
            <a:t> </a:t>
          </a:r>
          <a:r>
            <a:rPr lang="en-US" dirty="0" err="1" smtClean="0"/>
            <a:t>penyerahan</a:t>
          </a:r>
          <a:r>
            <a:rPr lang="en-US" dirty="0" smtClean="0"/>
            <a:t> BKP/JKP</a:t>
          </a:r>
          <a:endParaRPr lang="en-US" dirty="0"/>
        </a:p>
      </dgm:t>
    </dgm:pt>
    <dgm:pt modelId="{50E923FA-0B50-4910-A958-43C8A57954F0}" type="parTrans" cxnId="{66B5226E-2FB8-464C-9FB8-8774574DB7BB}">
      <dgm:prSet/>
      <dgm:spPr/>
      <dgm:t>
        <a:bodyPr/>
        <a:lstStyle/>
        <a:p>
          <a:endParaRPr lang="en-US"/>
        </a:p>
      </dgm:t>
    </dgm:pt>
    <dgm:pt modelId="{23D47340-7241-4F71-8739-5D9213E2D329}" type="sibTrans" cxnId="{66B5226E-2FB8-464C-9FB8-8774574DB7BB}">
      <dgm:prSet/>
      <dgm:spPr/>
      <dgm:t>
        <a:bodyPr/>
        <a:lstStyle/>
        <a:p>
          <a:endParaRPr lang="en-US"/>
        </a:p>
      </dgm:t>
    </dgm:pt>
    <dgm:pt modelId="{2495BFAD-FBA2-4FDA-8C6C-4F213E52F2F8}">
      <dgm:prSet/>
      <dgm:spPr/>
      <dgm:t>
        <a:bodyPr/>
        <a:lstStyle/>
        <a:p>
          <a:r>
            <a:rPr lang="en-US" dirty="0" err="1" smtClean="0"/>
            <a:t>nama</a:t>
          </a:r>
          <a:r>
            <a:rPr lang="en-US" dirty="0" smtClean="0"/>
            <a:t> </a:t>
          </a:r>
          <a:r>
            <a:rPr lang="en-US" dirty="0" err="1" smtClean="0"/>
            <a:t>alamat</a:t>
          </a:r>
          <a:r>
            <a:rPr lang="en-US" dirty="0" smtClean="0"/>
            <a:t> </a:t>
          </a:r>
          <a:r>
            <a:rPr lang="en-US" dirty="0" err="1" smtClean="0"/>
            <a:t>atau</a:t>
          </a:r>
          <a:r>
            <a:rPr lang="en-US" dirty="0" smtClean="0"/>
            <a:t> </a:t>
          </a:r>
          <a:r>
            <a:rPr lang="en-US" dirty="0" err="1" smtClean="0"/>
            <a:t>NPWPnya</a:t>
          </a:r>
          <a:r>
            <a:rPr lang="en-US" dirty="0" smtClean="0"/>
            <a:t> </a:t>
          </a:r>
          <a:r>
            <a:rPr lang="en-US" dirty="0" err="1" smtClean="0"/>
            <a:t>tdk</a:t>
          </a:r>
          <a:r>
            <a:rPr lang="en-US" dirty="0" smtClean="0"/>
            <a:t> </a:t>
          </a:r>
          <a:r>
            <a:rPr lang="en-US" dirty="0" err="1" smtClean="0"/>
            <a:t>diketahui</a:t>
          </a:r>
          <a:endParaRPr lang="en-US" dirty="0"/>
        </a:p>
      </dgm:t>
    </dgm:pt>
    <dgm:pt modelId="{356226E2-B870-4605-B533-E2BFCE6851CD}" type="parTrans" cxnId="{73235B2D-DB4F-430A-B88E-FA4FAF69BF59}">
      <dgm:prSet/>
      <dgm:spPr/>
      <dgm:t>
        <a:bodyPr/>
        <a:lstStyle/>
        <a:p>
          <a:endParaRPr lang="en-US"/>
        </a:p>
      </dgm:t>
    </dgm:pt>
    <dgm:pt modelId="{258430B6-0A28-4825-B3A3-AF98B2201ED6}" type="sibTrans" cxnId="{73235B2D-DB4F-430A-B88E-FA4FAF69BF59}">
      <dgm:prSet/>
      <dgm:spPr/>
      <dgm:t>
        <a:bodyPr/>
        <a:lstStyle/>
        <a:p>
          <a:endParaRPr lang="en-US"/>
        </a:p>
      </dgm:t>
    </dgm:pt>
    <dgm:pt modelId="{A777A718-75F7-4038-B22A-EB756C9969CF}">
      <dgm:prSet/>
      <dgm:spPr/>
      <dgm:t>
        <a:bodyPr/>
        <a:lstStyle/>
        <a:p>
          <a:r>
            <a:rPr lang="en-US" smtClean="0"/>
            <a:t>Bentuk FP Sederhana dapat </a:t>
          </a:r>
          <a:r>
            <a:rPr lang="is-IS" smtClean="0"/>
            <a:t>berupa</a:t>
          </a:r>
          <a:r>
            <a:rPr lang="en-US" smtClean="0"/>
            <a:t> bon kontan, faktur penjualan, segi kas register, karcis, kuitansi, atau yang sejenis</a:t>
          </a:r>
          <a:endParaRPr lang="en-US"/>
        </a:p>
      </dgm:t>
    </dgm:pt>
    <dgm:pt modelId="{E4236864-9693-4251-82B9-A34A071F3F99}" type="parTrans" cxnId="{0C1D8C59-6D96-4D3B-B0FF-B4AEDE54BD2C}">
      <dgm:prSet/>
      <dgm:spPr/>
      <dgm:t>
        <a:bodyPr/>
        <a:lstStyle/>
        <a:p>
          <a:endParaRPr lang="en-US"/>
        </a:p>
      </dgm:t>
    </dgm:pt>
    <dgm:pt modelId="{BE95EEB8-D77A-4894-B4DE-688C37C72F60}" type="sibTrans" cxnId="{0C1D8C59-6D96-4D3B-B0FF-B4AEDE54BD2C}">
      <dgm:prSet/>
      <dgm:spPr/>
      <dgm:t>
        <a:bodyPr/>
        <a:lstStyle/>
        <a:p>
          <a:endParaRPr lang="en-US"/>
        </a:p>
      </dgm:t>
    </dgm:pt>
    <dgm:pt modelId="{A1EEE5C9-2C8C-4166-A301-011F62D819C5}">
      <dgm:prSet/>
      <dgm:spPr/>
      <dgm:t>
        <a:bodyPr/>
        <a:lstStyle/>
        <a:p>
          <a:r>
            <a:rPr lang="en-US" smtClean="0"/>
            <a:t>Jenis dan kuantum BKP/JKP;</a:t>
          </a:r>
          <a:endParaRPr lang="en-US" dirty="0"/>
        </a:p>
      </dgm:t>
    </dgm:pt>
    <dgm:pt modelId="{FBCEF4F7-B9CB-41A3-9AE2-95F8911CFDE0}" type="parTrans" cxnId="{29DBC352-1774-41D8-AB4C-89B597F69E3B}">
      <dgm:prSet/>
      <dgm:spPr/>
      <dgm:t>
        <a:bodyPr/>
        <a:lstStyle/>
        <a:p>
          <a:endParaRPr lang="en-US"/>
        </a:p>
      </dgm:t>
    </dgm:pt>
    <dgm:pt modelId="{410FD19A-D040-4AB2-B2F7-34B0A36ACB6A}" type="sibTrans" cxnId="{29DBC352-1774-41D8-AB4C-89B597F69E3B}">
      <dgm:prSet/>
      <dgm:spPr/>
      <dgm:t>
        <a:bodyPr/>
        <a:lstStyle/>
        <a:p>
          <a:endParaRPr lang="en-US"/>
        </a:p>
      </dgm:t>
    </dgm:pt>
    <dgm:pt modelId="{15F6C471-1838-4AA8-BEEC-A0A66AD198FE}">
      <dgm:prSet/>
      <dgm:spPr/>
      <dgm:t>
        <a:bodyPr/>
        <a:lstStyle/>
        <a:p>
          <a:r>
            <a:rPr lang="en-US" dirty="0" err="1" smtClean="0"/>
            <a:t>Jumlah</a:t>
          </a:r>
          <a:r>
            <a:rPr lang="en-US" dirty="0" smtClean="0"/>
            <a:t> </a:t>
          </a:r>
          <a:r>
            <a:rPr lang="en-US" dirty="0" err="1" smtClean="0"/>
            <a:t>harga</a:t>
          </a:r>
          <a:r>
            <a:rPr lang="en-US" dirty="0" smtClean="0"/>
            <a:t> </a:t>
          </a:r>
          <a:r>
            <a:rPr lang="en-US" dirty="0" err="1" smtClean="0"/>
            <a:t>jual</a:t>
          </a:r>
          <a:r>
            <a:rPr lang="en-US" dirty="0" smtClean="0"/>
            <a:t> </a:t>
          </a:r>
          <a:r>
            <a:rPr lang="en-US" dirty="0" err="1" smtClean="0"/>
            <a:t>dan</a:t>
          </a:r>
          <a:r>
            <a:rPr lang="en-US" dirty="0" smtClean="0"/>
            <a:t> </a:t>
          </a:r>
          <a:r>
            <a:rPr lang="en-US" dirty="0" err="1" smtClean="0"/>
            <a:t>tanggal</a:t>
          </a:r>
          <a:r>
            <a:rPr lang="en-US" dirty="0" smtClean="0"/>
            <a:t> </a:t>
          </a:r>
          <a:r>
            <a:rPr lang="en-US" dirty="0" err="1" smtClean="0"/>
            <a:t>pembuatan</a:t>
          </a:r>
          <a:endParaRPr lang="en-US" dirty="0"/>
        </a:p>
      </dgm:t>
    </dgm:pt>
    <dgm:pt modelId="{34507FC8-F98D-44C6-BD81-09056BBE4209}" type="parTrans" cxnId="{03AC9ACC-0C60-43DE-AB4A-AEC8BCF27BAE}">
      <dgm:prSet/>
      <dgm:spPr/>
      <dgm:t>
        <a:bodyPr/>
        <a:lstStyle/>
        <a:p>
          <a:endParaRPr lang="en-US"/>
        </a:p>
      </dgm:t>
    </dgm:pt>
    <dgm:pt modelId="{E70FACFC-5D27-4681-902E-EF12B18627B2}" type="sibTrans" cxnId="{03AC9ACC-0C60-43DE-AB4A-AEC8BCF27BAE}">
      <dgm:prSet/>
      <dgm:spPr/>
      <dgm:t>
        <a:bodyPr/>
        <a:lstStyle/>
        <a:p>
          <a:endParaRPr lang="en-US"/>
        </a:p>
      </dgm:t>
    </dgm:pt>
    <dgm:pt modelId="{EFBB8B46-0FBA-4939-9820-0276D6410C4A}" type="pres">
      <dgm:prSet presAssocID="{5FDB7DF8-49C6-4512-B297-ECE90EDCE071}" presName="Name0" presStyleCnt="0">
        <dgm:presLayoutVars>
          <dgm:dir/>
          <dgm:animLvl val="lvl"/>
          <dgm:resizeHandles val="exact"/>
        </dgm:presLayoutVars>
      </dgm:prSet>
      <dgm:spPr/>
      <dgm:t>
        <a:bodyPr/>
        <a:lstStyle/>
        <a:p>
          <a:endParaRPr lang="en-US"/>
        </a:p>
      </dgm:t>
    </dgm:pt>
    <dgm:pt modelId="{391CABD7-6264-4547-BD2D-8DD6CF3060EC}" type="pres">
      <dgm:prSet presAssocID="{B0E170E2-96EF-48F8-976C-E501BC5F676E}" presName="linNode" presStyleCnt="0"/>
      <dgm:spPr/>
    </dgm:pt>
    <dgm:pt modelId="{A40E1AA0-93E1-4E39-826D-F99BCF263A75}" type="pres">
      <dgm:prSet presAssocID="{B0E170E2-96EF-48F8-976C-E501BC5F676E}" presName="parentText" presStyleLbl="node1" presStyleIdx="0" presStyleCnt="4">
        <dgm:presLayoutVars>
          <dgm:chMax val="1"/>
          <dgm:bulletEnabled val="1"/>
        </dgm:presLayoutVars>
      </dgm:prSet>
      <dgm:spPr/>
      <dgm:t>
        <a:bodyPr/>
        <a:lstStyle/>
        <a:p>
          <a:endParaRPr lang="en-US"/>
        </a:p>
      </dgm:t>
    </dgm:pt>
    <dgm:pt modelId="{1C76E99E-728B-4416-8407-18DF4DCD4391}" type="pres">
      <dgm:prSet presAssocID="{B0E170E2-96EF-48F8-976C-E501BC5F676E}" presName="descendantText" presStyleLbl="alignAccFollowNode1" presStyleIdx="0" presStyleCnt="2">
        <dgm:presLayoutVars>
          <dgm:bulletEnabled val="1"/>
        </dgm:presLayoutVars>
      </dgm:prSet>
      <dgm:spPr/>
      <dgm:t>
        <a:bodyPr/>
        <a:lstStyle/>
        <a:p>
          <a:endParaRPr lang="en-US"/>
        </a:p>
      </dgm:t>
    </dgm:pt>
    <dgm:pt modelId="{49680D70-F6B2-4BE3-B623-EF1144E8D2BA}" type="pres">
      <dgm:prSet presAssocID="{7CF5F2D1-DE66-47AE-A791-DD9300B5849F}" presName="sp" presStyleCnt="0"/>
      <dgm:spPr/>
    </dgm:pt>
    <dgm:pt modelId="{6B0375EE-5E6B-4702-8FDA-80152D5564E2}" type="pres">
      <dgm:prSet presAssocID="{A777A718-75F7-4038-B22A-EB756C9969CF}" presName="linNode" presStyleCnt="0"/>
      <dgm:spPr/>
    </dgm:pt>
    <dgm:pt modelId="{17946AD0-1DDC-4BD5-A5AE-18AF498DB99A}" type="pres">
      <dgm:prSet presAssocID="{A777A718-75F7-4038-B22A-EB756C9969CF}" presName="parentText" presStyleLbl="node1" presStyleIdx="1" presStyleCnt="4" custScaleX="277778">
        <dgm:presLayoutVars>
          <dgm:chMax val="1"/>
          <dgm:bulletEnabled val="1"/>
        </dgm:presLayoutVars>
      </dgm:prSet>
      <dgm:spPr/>
      <dgm:t>
        <a:bodyPr/>
        <a:lstStyle/>
        <a:p>
          <a:endParaRPr lang="en-US"/>
        </a:p>
      </dgm:t>
    </dgm:pt>
    <dgm:pt modelId="{FBFB8E09-EE65-483C-9C5D-D319FFF47353}" type="pres">
      <dgm:prSet presAssocID="{BE95EEB8-D77A-4894-B4DE-688C37C72F60}" presName="sp" presStyleCnt="0"/>
      <dgm:spPr/>
    </dgm:pt>
    <dgm:pt modelId="{2F83DE82-DBCA-407B-A907-0DE268A54A78}" type="pres">
      <dgm:prSet presAssocID="{C6CF1923-E6DE-4B46-B387-04448ADDDF69}" presName="linNode" presStyleCnt="0"/>
      <dgm:spPr/>
    </dgm:pt>
    <dgm:pt modelId="{491C8FD7-A485-4515-8A00-81BA609D803B}" type="pres">
      <dgm:prSet presAssocID="{C6CF1923-E6DE-4B46-B387-04448ADDDF69}" presName="parentText" presStyleLbl="node1" presStyleIdx="2" presStyleCnt="4">
        <dgm:presLayoutVars>
          <dgm:chMax val="1"/>
          <dgm:bulletEnabled val="1"/>
        </dgm:presLayoutVars>
      </dgm:prSet>
      <dgm:spPr/>
      <dgm:t>
        <a:bodyPr/>
        <a:lstStyle/>
        <a:p>
          <a:endParaRPr lang="en-US"/>
        </a:p>
      </dgm:t>
    </dgm:pt>
    <dgm:pt modelId="{D3234371-5892-48DE-B286-6BD917A8B124}" type="pres">
      <dgm:prSet presAssocID="{C6CF1923-E6DE-4B46-B387-04448ADDDF69}" presName="descendantText" presStyleLbl="alignAccFollowNode1" presStyleIdx="1" presStyleCnt="2">
        <dgm:presLayoutVars>
          <dgm:bulletEnabled val="1"/>
        </dgm:presLayoutVars>
      </dgm:prSet>
      <dgm:spPr/>
      <dgm:t>
        <a:bodyPr/>
        <a:lstStyle/>
        <a:p>
          <a:endParaRPr lang="en-US"/>
        </a:p>
      </dgm:t>
    </dgm:pt>
    <dgm:pt modelId="{F0D2489E-5FCC-4CF2-AEA2-31AB5ED9049D}" type="pres">
      <dgm:prSet presAssocID="{CBD9C55A-9328-43EE-B2CF-8FAEF690C069}" presName="sp" presStyleCnt="0"/>
      <dgm:spPr/>
    </dgm:pt>
    <dgm:pt modelId="{1B90FE14-4EC0-4988-99DA-4337AC5B4CB5}" type="pres">
      <dgm:prSet presAssocID="{B0A40C10-794E-4E5D-9EDF-4A4EA6738639}" presName="linNode" presStyleCnt="0"/>
      <dgm:spPr/>
    </dgm:pt>
    <dgm:pt modelId="{8518AD42-2AD2-4618-8963-D7E47AA003AB}" type="pres">
      <dgm:prSet presAssocID="{B0A40C10-794E-4E5D-9EDF-4A4EA6738639}" presName="parentText" presStyleLbl="node1" presStyleIdx="3" presStyleCnt="4" custScaleX="277778" custLinFactNeighborY="96">
        <dgm:presLayoutVars>
          <dgm:chMax val="1"/>
          <dgm:bulletEnabled val="1"/>
        </dgm:presLayoutVars>
      </dgm:prSet>
      <dgm:spPr/>
      <dgm:t>
        <a:bodyPr/>
        <a:lstStyle/>
        <a:p>
          <a:endParaRPr lang="en-US"/>
        </a:p>
      </dgm:t>
    </dgm:pt>
  </dgm:ptLst>
  <dgm:cxnLst>
    <dgm:cxn modelId="{73235B2D-DB4F-430A-B88E-FA4FAF69BF59}" srcId="{B0E170E2-96EF-48F8-976C-E501BC5F676E}" destId="{2495BFAD-FBA2-4FDA-8C6C-4F213E52F2F8}" srcOrd="1" destOrd="0" parTransId="{356226E2-B870-4605-B533-E2BFCE6851CD}" sibTransId="{258430B6-0A28-4825-B3A3-AF98B2201ED6}"/>
    <dgm:cxn modelId="{0C1D8C59-6D96-4D3B-B0FF-B4AEDE54BD2C}" srcId="{5FDB7DF8-49C6-4512-B297-ECE90EDCE071}" destId="{A777A718-75F7-4038-B22A-EB756C9969CF}" srcOrd="1" destOrd="0" parTransId="{E4236864-9693-4251-82B9-A34A071F3F99}" sibTransId="{BE95EEB8-D77A-4894-B4DE-688C37C72F60}"/>
    <dgm:cxn modelId="{29DBC352-1774-41D8-AB4C-89B597F69E3B}" srcId="{C6CF1923-E6DE-4B46-B387-04448ADDDF69}" destId="{A1EEE5C9-2C8C-4166-A301-011F62D819C5}" srcOrd="1" destOrd="0" parTransId="{FBCEF4F7-B9CB-41A3-9AE2-95F8911CFDE0}" sibTransId="{410FD19A-D040-4AB2-B2F7-34B0A36ACB6A}"/>
    <dgm:cxn modelId="{33068611-CAFB-4D7A-969B-B2C0CED2DF3D}" type="presOf" srcId="{A1EEE5C9-2C8C-4166-A301-011F62D819C5}" destId="{D3234371-5892-48DE-B286-6BD917A8B124}" srcOrd="0" destOrd="1" presId="urn:microsoft.com/office/officeart/2005/8/layout/vList5"/>
    <dgm:cxn modelId="{03AC9ACC-0C60-43DE-AB4A-AEC8BCF27BAE}" srcId="{C6CF1923-E6DE-4B46-B387-04448ADDDF69}" destId="{15F6C471-1838-4AA8-BEEC-A0A66AD198FE}" srcOrd="2" destOrd="0" parTransId="{34507FC8-F98D-44C6-BD81-09056BBE4209}" sibTransId="{E70FACFC-5D27-4681-902E-EF12B18627B2}"/>
    <dgm:cxn modelId="{CED29D1F-7018-494B-98A4-209CE64074B9}" type="presOf" srcId="{2495BFAD-FBA2-4FDA-8C6C-4F213E52F2F8}" destId="{1C76E99E-728B-4416-8407-18DF4DCD4391}" srcOrd="0" destOrd="1" presId="urn:microsoft.com/office/officeart/2005/8/layout/vList5"/>
    <dgm:cxn modelId="{D714C8DA-D338-4584-98F9-AD04D1D9FD87}" type="presOf" srcId="{C6CF1923-E6DE-4B46-B387-04448ADDDF69}" destId="{491C8FD7-A485-4515-8A00-81BA609D803B}" srcOrd="0" destOrd="0" presId="urn:microsoft.com/office/officeart/2005/8/layout/vList5"/>
    <dgm:cxn modelId="{FE9FC58C-1046-4C41-8921-D02C32BB6853}" type="presOf" srcId="{CD3868F1-B07E-42A5-90E4-5093B23C4FE7}" destId="{D3234371-5892-48DE-B286-6BD917A8B124}" srcOrd="0" destOrd="0" presId="urn:microsoft.com/office/officeart/2005/8/layout/vList5"/>
    <dgm:cxn modelId="{91291211-1EEF-4FAA-A54B-2B0977B0C72A}" srcId="{5FDB7DF8-49C6-4512-B297-ECE90EDCE071}" destId="{B0E170E2-96EF-48F8-976C-E501BC5F676E}" srcOrd="0" destOrd="0" parTransId="{CBBEDAA2-173C-4E13-AC00-4D164E5C1A30}" sibTransId="{7CF5F2D1-DE66-47AE-A791-DD9300B5849F}"/>
    <dgm:cxn modelId="{ADEF7D3B-4CC7-43A7-A393-7AB44B7E5D93}" srcId="{C6CF1923-E6DE-4B46-B387-04448ADDDF69}" destId="{CD3868F1-B07E-42A5-90E4-5093B23C4FE7}" srcOrd="0" destOrd="0" parTransId="{D5204150-5597-4367-95A4-2896A09CE4F8}" sibTransId="{23C1DBAE-581E-4BEB-BCBA-6F33BEFF3570}"/>
    <dgm:cxn modelId="{302D2687-746A-4C66-B8C6-AB2184F979AE}" type="presOf" srcId="{C116D707-C4F4-44BE-B635-4589282C15A0}" destId="{1C76E99E-728B-4416-8407-18DF4DCD4391}" srcOrd="0" destOrd="0" presId="urn:microsoft.com/office/officeart/2005/8/layout/vList5"/>
    <dgm:cxn modelId="{C2B43D7B-7571-42DF-A3D8-DCA9E2F48DE8}" type="presOf" srcId="{A777A718-75F7-4038-B22A-EB756C9969CF}" destId="{17946AD0-1DDC-4BD5-A5AE-18AF498DB99A}" srcOrd="0" destOrd="0" presId="urn:microsoft.com/office/officeart/2005/8/layout/vList5"/>
    <dgm:cxn modelId="{0639C162-79E2-474A-BD84-E81A3E3BCE3B}" srcId="{5FDB7DF8-49C6-4512-B297-ECE90EDCE071}" destId="{C6CF1923-E6DE-4B46-B387-04448ADDDF69}" srcOrd="2" destOrd="0" parTransId="{7268376F-E625-4F14-8AE3-791653B39D09}" sibTransId="{CBD9C55A-9328-43EE-B2CF-8FAEF690C069}"/>
    <dgm:cxn modelId="{464A4F97-275A-4DD8-843E-2DC956EE5715}" type="presOf" srcId="{B0A40C10-794E-4E5D-9EDF-4A4EA6738639}" destId="{8518AD42-2AD2-4618-8963-D7E47AA003AB}" srcOrd="0" destOrd="0" presId="urn:microsoft.com/office/officeart/2005/8/layout/vList5"/>
    <dgm:cxn modelId="{63CBD96E-41CE-4853-9FDF-B0AF32ABB11B}" type="presOf" srcId="{5FDB7DF8-49C6-4512-B297-ECE90EDCE071}" destId="{EFBB8B46-0FBA-4939-9820-0276D6410C4A}" srcOrd="0" destOrd="0" presId="urn:microsoft.com/office/officeart/2005/8/layout/vList5"/>
    <dgm:cxn modelId="{21B15F49-D963-485C-A302-E56BA93BDFA8}" type="presOf" srcId="{B0E170E2-96EF-48F8-976C-E501BC5F676E}" destId="{A40E1AA0-93E1-4E39-826D-F99BCF263A75}" srcOrd="0" destOrd="0" presId="urn:microsoft.com/office/officeart/2005/8/layout/vList5"/>
    <dgm:cxn modelId="{726D86A3-B255-41FD-8BE6-891F69F67BAD}" srcId="{B0E170E2-96EF-48F8-976C-E501BC5F676E}" destId="{C116D707-C4F4-44BE-B635-4589282C15A0}" srcOrd="0" destOrd="0" parTransId="{EE3B619E-4497-441C-9F6D-8A60E6D7B2AE}" sibTransId="{45158728-B2F0-4407-A109-5C488854F4FF}"/>
    <dgm:cxn modelId="{66B5226E-2FB8-464C-9FB8-8774574DB7BB}" srcId="{5FDB7DF8-49C6-4512-B297-ECE90EDCE071}" destId="{B0A40C10-794E-4E5D-9EDF-4A4EA6738639}" srcOrd="3" destOrd="0" parTransId="{50E923FA-0B50-4910-A958-43C8A57954F0}" sibTransId="{23D47340-7241-4F71-8739-5D9213E2D329}"/>
    <dgm:cxn modelId="{6A9BA570-4E6E-4587-9D62-84276A6B635F}" type="presOf" srcId="{15F6C471-1838-4AA8-BEEC-A0A66AD198FE}" destId="{D3234371-5892-48DE-B286-6BD917A8B124}" srcOrd="0" destOrd="2" presId="urn:microsoft.com/office/officeart/2005/8/layout/vList5"/>
    <dgm:cxn modelId="{E0837224-A131-4435-A071-C618F6C69CB5}" type="presParOf" srcId="{EFBB8B46-0FBA-4939-9820-0276D6410C4A}" destId="{391CABD7-6264-4547-BD2D-8DD6CF3060EC}" srcOrd="0" destOrd="0" presId="urn:microsoft.com/office/officeart/2005/8/layout/vList5"/>
    <dgm:cxn modelId="{F6C69880-9CDB-424B-BB06-4CCF9A1D0867}" type="presParOf" srcId="{391CABD7-6264-4547-BD2D-8DD6CF3060EC}" destId="{A40E1AA0-93E1-4E39-826D-F99BCF263A75}" srcOrd="0" destOrd="0" presId="urn:microsoft.com/office/officeart/2005/8/layout/vList5"/>
    <dgm:cxn modelId="{C1FDE594-767A-4791-B4B8-5D87157682D5}" type="presParOf" srcId="{391CABD7-6264-4547-BD2D-8DD6CF3060EC}" destId="{1C76E99E-728B-4416-8407-18DF4DCD4391}" srcOrd="1" destOrd="0" presId="urn:microsoft.com/office/officeart/2005/8/layout/vList5"/>
    <dgm:cxn modelId="{5669A20C-0656-4B82-B92A-136AC52B52D3}" type="presParOf" srcId="{EFBB8B46-0FBA-4939-9820-0276D6410C4A}" destId="{49680D70-F6B2-4BE3-B623-EF1144E8D2BA}" srcOrd="1" destOrd="0" presId="urn:microsoft.com/office/officeart/2005/8/layout/vList5"/>
    <dgm:cxn modelId="{F70D14D5-0006-47D7-9E69-64ADE4A3A192}" type="presParOf" srcId="{EFBB8B46-0FBA-4939-9820-0276D6410C4A}" destId="{6B0375EE-5E6B-4702-8FDA-80152D5564E2}" srcOrd="2" destOrd="0" presId="urn:microsoft.com/office/officeart/2005/8/layout/vList5"/>
    <dgm:cxn modelId="{99D6C50A-895A-460A-9CF0-5C603294C3CC}" type="presParOf" srcId="{6B0375EE-5E6B-4702-8FDA-80152D5564E2}" destId="{17946AD0-1DDC-4BD5-A5AE-18AF498DB99A}" srcOrd="0" destOrd="0" presId="urn:microsoft.com/office/officeart/2005/8/layout/vList5"/>
    <dgm:cxn modelId="{5A1F9433-D03F-4B82-A916-5E352449D77F}" type="presParOf" srcId="{EFBB8B46-0FBA-4939-9820-0276D6410C4A}" destId="{FBFB8E09-EE65-483C-9C5D-D319FFF47353}" srcOrd="3" destOrd="0" presId="urn:microsoft.com/office/officeart/2005/8/layout/vList5"/>
    <dgm:cxn modelId="{6FB0215C-774E-411B-8CD4-E194D3036439}" type="presParOf" srcId="{EFBB8B46-0FBA-4939-9820-0276D6410C4A}" destId="{2F83DE82-DBCA-407B-A907-0DE268A54A78}" srcOrd="4" destOrd="0" presId="urn:microsoft.com/office/officeart/2005/8/layout/vList5"/>
    <dgm:cxn modelId="{0A153670-DBEB-46D5-A325-4DA8C3073BEC}" type="presParOf" srcId="{2F83DE82-DBCA-407B-A907-0DE268A54A78}" destId="{491C8FD7-A485-4515-8A00-81BA609D803B}" srcOrd="0" destOrd="0" presId="urn:microsoft.com/office/officeart/2005/8/layout/vList5"/>
    <dgm:cxn modelId="{F0EC8B00-1EC1-4803-8471-19B224440361}" type="presParOf" srcId="{2F83DE82-DBCA-407B-A907-0DE268A54A78}" destId="{D3234371-5892-48DE-B286-6BD917A8B124}" srcOrd="1" destOrd="0" presId="urn:microsoft.com/office/officeart/2005/8/layout/vList5"/>
    <dgm:cxn modelId="{CB002F83-6630-4C47-891F-EC1F33F3EAA4}" type="presParOf" srcId="{EFBB8B46-0FBA-4939-9820-0276D6410C4A}" destId="{F0D2489E-5FCC-4CF2-AEA2-31AB5ED9049D}" srcOrd="5" destOrd="0" presId="urn:microsoft.com/office/officeart/2005/8/layout/vList5"/>
    <dgm:cxn modelId="{892FB8D3-1BBD-406D-ABE9-49358D39ED69}" type="presParOf" srcId="{EFBB8B46-0FBA-4939-9820-0276D6410C4A}" destId="{1B90FE14-4EC0-4988-99DA-4337AC5B4CB5}" srcOrd="6" destOrd="0" presId="urn:microsoft.com/office/officeart/2005/8/layout/vList5"/>
    <dgm:cxn modelId="{0B8F1F7E-43F3-44D1-BD99-FE58A8B26D6D}" type="presParOf" srcId="{1B90FE14-4EC0-4988-99DA-4337AC5B4CB5}" destId="{8518AD42-2AD2-4618-8963-D7E47AA003AB}"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0"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1800" dirty="0" err="1" smtClean="0"/>
            <a:t>Pengusaha</a:t>
          </a:r>
          <a:r>
            <a:rPr lang="en-US" sz="1800" dirty="0" smtClean="0"/>
            <a:t> yang </a:t>
          </a:r>
          <a:r>
            <a:rPr lang="en-US" sz="1800" dirty="0" err="1" smtClean="0"/>
            <a:t>tidak</a:t>
          </a:r>
          <a:r>
            <a:rPr lang="en-US" sz="1800" dirty="0" smtClean="0"/>
            <a:t> </a:t>
          </a:r>
          <a:r>
            <a:rPr lang="en-US" sz="1800" dirty="0" err="1" smtClean="0"/>
            <a:t>dikukuhkan</a:t>
          </a:r>
          <a:r>
            <a:rPr lang="en-US" sz="1800" dirty="0" smtClean="0"/>
            <a:t> </a:t>
          </a:r>
          <a:r>
            <a:rPr lang="en-US" sz="1800" dirty="0" err="1" smtClean="0"/>
            <a:t>sebagai</a:t>
          </a:r>
          <a:r>
            <a:rPr lang="en-US" sz="1800" dirty="0" smtClean="0"/>
            <a:t> PKP </a:t>
          </a:r>
          <a:r>
            <a:rPr lang="en-US" sz="1800" dirty="0" err="1" smtClean="0"/>
            <a:t>dilarang</a:t>
          </a:r>
          <a:r>
            <a:rPr lang="en-US" sz="1800" dirty="0" smtClean="0"/>
            <a:t> </a:t>
          </a:r>
          <a:r>
            <a:rPr lang="en-US" sz="1800" dirty="0" err="1" smtClean="0"/>
            <a:t>membuat</a:t>
          </a:r>
          <a:r>
            <a:rPr lang="en-US" sz="1800" dirty="0" smtClean="0"/>
            <a:t> FP</a:t>
          </a:r>
          <a:endParaRPr lang="en-US" sz="18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custT="1"/>
      <dgm:spPr>
        <a:solidFill>
          <a:srgbClr val="FF9900"/>
        </a:solidFill>
      </dgm:spPr>
      <dgm:t>
        <a:bodyPr/>
        <a:lstStyle/>
        <a:p>
          <a:r>
            <a:rPr lang="en-US" sz="1800" dirty="0" err="1" smtClean="0">
              <a:solidFill>
                <a:schemeClr val="tx1"/>
              </a:solidFill>
            </a:rPr>
            <a:t>Apabila</a:t>
          </a:r>
          <a:r>
            <a:rPr lang="en-US" sz="1800" dirty="0" smtClean="0">
              <a:solidFill>
                <a:schemeClr val="tx1"/>
              </a:solidFill>
            </a:rPr>
            <a:t> FP </a:t>
          </a:r>
          <a:r>
            <a:rPr lang="en-US" sz="1800" dirty="0" err="1" smtClean="0">
              <a:solidFill>
                <a:schemeClr val="tx1"/>
              </a:solidFill>
            </a:rPr>
            <a:t>telah</a:t>
          </a:r>
          <a:r>
            <a:rPr lang="en-US" sz="1800" dirty="0" smtClean="0">
              <a:solidFill>
                <a:schemeClr val="tx1"/>
              </a:solidFill>
            </a:rPr>
            <a:t> </a:t>
          </a:r>
          <a:r>
            <a:rPr lang="en-US" sz="1800" dirty="0" err="1" smtClean="0">
              <a:solidFill>
                <a:schemeClr val="tx1"/>
              </a:solidFill>
            </a:rPr>
            <a:t>dibuat</a:t>
          </a:r>
          <a:r>
            <a:rPr lang="en-US" sz="1800" dirty="0" smtClean="0">
              <a:solidFill>
                <a:schemeClr val="tx1"/>
              </a:solidFill>
            </a:rPr>
            <a:t>, </a:t>
          </a:r>
          <a:r>
            <a:rPr lang="en-US" sz="1800" dirty="0" err="1" smtClean="0">
              <a:solidFill>
                <a:schemeClr val="tx1"/>
              </a:solidFill>
            </a:rPr>
            <a:t>maka</a:t>
          </a:r>
          <a:r>
            <a:rPr lang="en-US" sz="1800" dirty="0" smtClean="0">
              <a:solidFill>
                <a:schemeClr val="tx1"/>
              </a:solidFill>
            </a:rPr>
            <a:t> </a:t>
          </a:r>
          <a:r>
            <a:rPr lang="en-US" sz="1800" dirty="0" err="1" smtClean="0">
              <a:solidFill>
                <a:schemeClr val="tx1"/>
              </a:solidFill>
            </a:rPr>
            <a:t>pajaknya</a:t>
          </a:r>
          <a:r>
            <a:rPr lang="en-US" sz="1800" dirty="0" smtClean="0">
              <a:solidFill>
                <a:schemeClr val="tx1"/>
              </a:solidFill>
            </a:rPr>
            <a:t> </a:t>
          </a:r>
          <a:r>
            <a:rPr lang="en-US" sz="1800" dirty="0" err="1" smtClean="0">
              <a:solidFill>
                <a:schemeClr val="tx1"/>
              </a:solidFill>
            </a:rPr>
            <a:t>harus</a:t>
          </a:r>
          <a:r>
            <a:rPr lang="en-US" sz="1800" dirty="0" smtClean="0">
              <a:solidFill>
                <a:schemeClr val="tx1"/>
              </a:solidFill>
            </a:rPr>
            <a:t> </a:t>
          </a:r>
          <a:r>
            <a:rPr lang="en-US" sz="1800" dirty="0" err="1" smtClean="0">
              <a:solidFill>
                <a:schemeClr val="tx1"/>
              </a:solidFill>
            </a:rPr>
            <a:t>disetor</a:t>
          </a:r>
          <a:r>
            <a:rPr lang="en-US" sz="1800" dirty="0" smtClean="0">
              <a:solidFill>
                <a:schemeClr val="tx1"/>
              </a:solidFill>
            </a:rPr>
            <a:t> </a:t>
          </a:r>
          <a:r>
            <a:rPr lang="en-US" sz="1800" dirty="0" err="1" smtClean="0">
              <a:solidFill>
                <a:schemeClr val="tx1"/>
              </a:solidFill>
            </a:rPr>
            <a:t>ke</a:t>
          </a:r>
          <a:r>
            <a:rPr lang="en-US" sz="1800" dirty="0" smtClean="0">
              <a:solidFill>
                <a:schemeClr val="tx1"/>
              </a:solidFill>
            </a:rPr>
            <a:t> </a:t>
          </a:r>
          <a:r>
            <a:rPr lang="en-US" sz="1800" dirty="0" err="1" smtClean="0">
              <a:solidFill>
                <a:schemeClr val="tx1"/>
              </a:solidFill>
            </a:rPr>
            <a:t>kas</a:t>
          </a:r>
          <a:r>
            <a:rPr lang="en-US" sz="1800" dirty="0" smtClean="0">
              <a:solidFill>
                <a:schemeClr val="tx1"/>
              </a:solidFill>
            </a:rPr>
            <a:t> </a:t>
          </a:r>
          <a:r>
            <a:rPr lang="en-US" sz="1800" dirty="0" err="1" smtClean="0">
              <a:solidFill>
                <a:schemeClr val="tx1"/>
              </a:solidFill>
            </a:rPr>
            <a:t>negara</a:t>
          </a:r>
          <a:endParaRPr lang="en-US" sz="1800"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custT="1"/>
      <dgm:spPr>
        <a:solidFill>
          <a:srgbClr val="FF0000"/>
        </a:solidFill>
      </dgm:spPr>
      <dgm:t>
        <a:bodyPr/>
        <a:lstStyle/>
        <a:p>
          <a:r>
            <a:rPr lang="en-US" sz="1400" dirty="0" err="1" smtClean="0"/>
            <a:t>Pengusaha</a:t>
          </a:r>
          <a:r>
            <a:rPr lang="en-US" sz="1400" dirty="0" smtClean="0"/>
            <a:t> </a:t>
          </a:r>
          <a:r>
            <a:rPr lang="en-US" sz="1400" dirty="0" err="1" smtClean="0"/>
            <a:t>yg</a:t>
          </a:r>
          <a:r>
            <a:rPr lang="en-US" sz="1400" dirty="0" smtClean="0"/>
            <a:t> </a:t>
          </a:r>
          <a:r>
            <a:rPr lang="en-US" sz="1400" dirty="0" err="1" smtClean="0"/>
            <a:t>tidak</a:t>
          </a:r>
          <a:r>
            <a:rPr lang="en-US" sz="1400" dirty="0" smtClean="0"/>
            <a:t> </a:t>
          </a:r>
          <a:r>
            <a:rPr lang="en-US" sz="1400" dirty="0" err="1" smtClean="0"/>
            <a:t>dikukuhkan</a:t>
          </a:r>
          <a:r>
            <a:rPr lang="en-US" sz="1400" dirty="0" smtClean="0"/>
            <a:t> </a:t>
          </a:r>
          <a:r>
            <a:rPr lang="en-US" sz="1400" dirty="0" err="1" smtClean="0"/>
            <a:t>sebagai</a:t>
          </a:r>
          <a:r>
            <a:rPr lang="en-US" sz="1400" dirty="0" smtClean="0"/>
            <a:t> PKP </a:t>
          </a:r>
          <a:r>
            <a:rPr lang="en-US" sz="1400" dirty="0" err="1" smtClean="0"/>
            <a:t>tapi</a:t>
          </a:r>
          <a:r>
            <a:rPr lang="en-US" sz="1400" dirty="0" smtClean="0"/>
            <a:t> </a:t>
          </a:r>
          <a:r>
            <a:rPr lang="en-US" sz="1400" dirty="0" err="1" smtClean="0"/>
            <a:t>membuat</a:t>
          </a:r>
          <a:r>
            <a:rPr lang="en-US" sz="1400" dirty="0" smtClean="0"/>
            <a:t> FP </a:t>
          </a:r>
          <a:r>
            <a:rPr lang="en-US" sz="1400" dirty="0" err="1" smtClean="0"/>
            <a:t>atau</a:t>
          </a:r>
          <a:r>
            <a:rPr lang="en-US" sz="1400" dirty="0" smtClean="0"/>
            <a:t> PKP yang </a:t>
          </a:r>
          <a:r>
            <a:rPr lang="en-US" sz="1400" dirty="0" err="1" smtClean="0"/>
            <a:t>tidak</a:t>
          </a:r>
          <a:r>
            <a:rPr lang="en-US" sz="1400" dirty="0" smtClean="0"/>
            <a:t> </a:t>
          </a:r>
          <a:r>
            <a:rPr lang="en-US" sz="1400" dirty="0" err="1" smtClean="0"/>
            <a:t>membuat</a:t>
          </a:r>
          <a:r>
            <a:rPr lang="en-US" sz="1400" dirty="0" smtClean="0"/>
            <a:t> FP </a:t>
          </a:r>
          <a:r>
            <a:rPr lang="en-US" sz="1400" dirty="0" err="1" smtClean="0"/>
            <a:t>atau</a:t>
          </a:r>
          <a:r>
            <a:rPr lang="en-US" sz="1400" dirty="0" smtClean="0"/>
            <a:t> </a:t>
          </a:r>
          <a:r>
            <a:rPr lang="en-US" sz="1400" dirty="0" err="1" smtClean="0"/>
            <a:t>membuat</a:t>
          </a:r>
          <a:r>
            <a:rPr lang="en-US" sz="1400" dirty="0" smtClean="0"/>
            <a:t> FP </a:t>
          </a:r>
          <a:r>
            <a:rPr lang="en-US" sz="1400" dirty="0" err="1" smtClean="0"/>
            <a:t>tapi</a:t>
          </a:r>
          <a:r>
            <a:rPr lang="en-US" sz="1400" dirty="0" smtClean="0"/>
            <a:t> </a:t>
          </a:r>
          <a:r>
            <a:rPr lang="en-US" sz="1400" dirty="0" err="1" smtClean="0"/>
            <a:t>tidak</a:t>
          </a:r>
          <a:r>
            <a:rPr lang="en-US" sz="1400" dirty="0" smtClean="0"/>
            <a:t> </a:t>
          </a:r>
          <a:r>
            <a:rPr lang="en-US" sz="1400" dirty="0" err="1" smtClean="0"/>
            <a:t>tepat</a:t>
          </a:r>
          <a:r>
            <a:rPr lang="en-US" sz="1400" dirty="0" smtClean="0"/>
            <a:t> </a:t>
          </a:r>
          <a:r>
            <a:rPr lang="en-US" sz="1400" dirty="0" err="1" smtClean="0"/>
            <a:t>waktu</a:t>
          </a:r>
          <a:r>
            <a:rPr lang="en-US" sz="1400" dirty="0" smtClean="0"/>
            <a:t>/</a:t>
          </a:r>
          <a:r>
            <a:rPr lang="en-US" sz="1400" dirty="0" err="1" smtClean="0"/>
            <a:t>tidak</a:t>
          </a:r>
          <a:r>
            <a:rPr lang="en-US" sz="1400" dirty="0" smtClean="0"/>
            <a:t> </a:t>
          </a:r>
          <a:r>
            <a:rPr lang="en-US" sz="1400" dirty="0" err="1" smtClean="0"/>
            <a:t>mengisi</a:t>
          </a:r>
          <a:r>
            <a:rPr lang="en-US" sz="1400" dirty="0" smtClean="0"/>
            <a:t> </a:t>
          </a:r>
          <a:r>
            <a:rPr lang="en-US" sz="1400" dirty="0" err="1" smtClean="0"/>
            <a:t>secara</a:t>
          </a:r>
          <a:r>
            <a:rPr lang="en-US" sz="1400" dirty="0" smtClean="0"/>
            <a:t> </a:t>
          </a:r>
          <a:r>
            <a:rPr lang="en-US" sz="1400" dirty="0" err="1" smtClean="0"/>
            <a:t>lengkap</a:t>
          </a:r>
          <a:r>
            <a:rPr lang="en-US" sz="1400" dirty="0" smtClean="0"/>
            <a:t> </a:t>
          </a:r>
          <a:r>
            <a:rPr lang="en-US" sz="1400" dirty="0" err="1" smtClean="0"/>
            <a:t>dikenakan</a:t>
          </a:r>
          <a:r>
            <a:rPr lang="en-US" sz="1400" dirty="0" smtClean="0"/>
            <a:t> </a:t>
          </a:r>
          <a:r>
            <a:rPr lang="en-US" sz="1400" dirty="0" err="1" smtClean="0"/>
            <a:t>sanksi</a:t>
          </a:r>
          <a:r>
            <a:rPr lang="en-US" sz="1400" dirty="0" smtClean="0"/>
            <a:t> </a:t>
          </a:r>
          <a:r>
            <a:rPr lang="en-US" sz="1400" dirty="0" err="1" smtClean="0"/>
            <a:t>berupa</a:t>
          </a:r>
          <a:r>
            <a:rPr lang="en-US" sz="1400" dirty="0" smtClean="0"/>
            <a:t> </a:t>
          </a:r>
          <a:r>
            <a:rPr lang="en-US" sz="1400" dirty="0" err="1" smtClean="0"/>
            <a:t>denda</a:t>
          </a:r>
          <a:r>
            <a:rPr lang="en-US" sz="1400" dirty="0" smtClean="0"/>
            <a:t> 2% </a:t>
          </a:r>
          <a:r>
            <a:rPr lang="en-US" sz="1400" dirty="0" err="1" smtClean="0"/>
            <a:t>dari</a:t>
          </a:r>
          <a:r>
            <a:rPr lang="en-US" sz="1400" dirty="0" smtClean="0"/>
            <a:t> DPP (</a:t>
          </a:r>
          <a:r>
            <a:rPr lang="en-US" sz="1400" dirty="0" err="1" smtClean="0"/>
            <a:t>Pasal</a:t>
          </a:r>
          <a:r>
            <a:rPr lang="en-US" sz="1400" dirty="0" smtClean="0"/>
            <a:t> 4 </a:t>
          </a:r>
          <a:r>
            <a:rPr lang="en-US" sz="1400" dirty="0" err="1" smtClean="0"/>
            <a:t>ayat</a:t>
          </a:r>
          <a:r>
            <a:rPr lang="en-US" sz="1400" dirty="0" smtClean="0"/>
            <a:t> 1 </a:t>
          </a:r>
          <a:r>
            <a:rPr lang="en-US" sz="1400" dirty="0" err="1" smtClean="0"/>
            <a:t>huruf</a:t>
          </a:r>
          <a:r>
            <a:rPr lang="en-US" sz="1400" dirty="0" smtClean="0"/>
            <a:t> e </a:t>
          </a:r>
          <a:r>
            <a:rPr lang="en-US" sz="1400" dirty="0" err="1" smtClean="0"/>
            <a:t>dan</a:t>
          </a:r>
          <a:r>
            <a:rPr lang="en-US" sz="1400" dirty="0" smtClean="0"/>
            <a:t> </a:t>
          </a:r>
          <a:r>
            <a:rPr lang="en-US" sz="1400" dirty="0" err="1" smtClean="0"/>
            <a:t>ayat</a:t>
          </a:r>
          <a:r>
            <a:rPr lang="en-US" sz="1400" dirty="0" smtClean="0"/>
            <a:t> 4 UU KUP)</a:t>
          </a:r>
          <a:endParaRPr lang="en-US" sz="1400"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3"/>
      <dgm:spPr/>
    </dgm:pt>
    <dgm:pt modelId="{7816FAF3-FBD8-447C-9FE3-DDB2B321B1A7}" type="pres">
      <dgm:prSet presAssocID="{BCC26B3F-8560-4490-8EB2-ED3423143263}" presName="txShp" presStyleLbl="node1" presStyleIdx="0" presStyleCnt="3">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3"/>
      <dgm:spPr/>
    </dgm:pt>
    <dgm:pt modelId="{87BCE11E-61C9-44AE-8921-9D019B82701D}" type="pres">
      <dgm:prSet presAssocID="{BEF3E857-6387-4ACF-BA4B-9E31354D49AA}" presName="txShp" presStyleLbl="node1" presStyleIdx="1" presStyleCnt="3">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3"/>
      <dgm:spPr/>
    </dgm:pt>
    <dgm:pt modelId="{4FBD056A-F070-4D75-BB18-E4251F040567}" type="pres">
      <dgm:prSet presAssocID="{001CB9ED-9320-4154-A74D-0709875F6E02}" presName="txShp" presStyleLbl="node1" presStyleIdx="2" presStyleCnt="3" custScaleY="180272">
        <dgm:presLayoutVars>
          <dgm:bulletEnabled val="1"/>
        </dgm:presLayoutVars>
      </dgm:prSet>
      <dgm:spPr/>
      <dgm:t>
        <a:bodyPr/>
        <a:lstStyle/>
        <a:p>
          <a:endParaRPr lang="en-US"/>
        </a:p>
      </dgm:t>
    </dgm:pt>
  </dgm:ptLst>
  <dgm:cxnLst>
    <dgm:cxn modelId="{7192FDE4-7B4A-4377-8692-9E9F442881EA}" srcId="{1E4853C1-CC40-44B6-9DAE-52C4F029EE25}" destId="{BEF3E857-6387-4ACF-BA4B-9E31354D49AA}" srcOrd="1" destOrd="0" parTransId="{9B41BAD2-C220-4363-B1ED-1E6698AA3EFB}" sibTransId="{0F80BF7D-517A-48E0-9082-53CA31B9A3CF}"/>
    <dgm:cxn modelId="{C2DF0551-8E6B-4F3D-B2CD-2564D3A0A00D}" type="presOf" srcId="{1E4853C1-CC40-44B6-9DAE-52C4F029EE25}" destId="{5781F1A7-435A-4C32-9DF8-399AE0A0B491}" srcOrd="0" destOrd="0" presId="urn:microsoft.com/office/officeart/2005/8/layout/vList3#30"/>
    <dgm:cxn modelId="{8FF0FA61-0D45-4333-961B-652B5278F2A1}" type="presOf" srcId="{001CB9ED-9320-4154-A74D-0709875F6E02}" destId="{4FBD056A-F070-4D75-BB18-E4251F040567}" srcOrd="0" destOrd="0" presId="urn:microsoft.com/office/officeart/2005/8/layout/vList3#30"/>
    <dgm:cxn modelId="{A4EB9FC7-CFAE-4050-AC19-9F9ADA59282A}" type="presOf" srcId="{BCC26B3F-8560-4490-8EB2-ED3423143263}" destId="{7816FAF3-FBD8-447C-9FE3-DDB2B321B1A7}" srcOrd="0" destOrd="0" presId="urn:microsoft.com/office/officeart/2005/8/layout/vList3#30"/>
    <dgm:cxn modelId="{385DBF0C-82A7-4029-93F1-FBCF01CCA6EC}" type="presOf" srcId="{BEF3E857-6387-4ACF-BA4B-9E31354D49AA}" destId="{87BCE11E-61C9-44AE-8921-9D019B82701D}" srcOrd="0" destOrd="0" presId="urn:microsoft.com/office/officeart/2005/8/layout/vList3#30"/>
    <dgm:cxn modelId="{99549996-6D16-4336-961F-C99E5DF17899}" srcId="{1E4853C1-CC40-44B6-9DAE-52C4F029EE25}" destId="{BCC26B3F-8560-4490-8EB2-ED3423143263}" srcOrd="0" destOrd="0" parTransId="{F415086A-345D-479B-A737-51CC6EAA5C5E}" sibTransId="{18C7E42C-9B70-4A68-81FD-5D5AAAEDBBA0}"/>
    <dgm:cxn modelId="{A020C1F5-FE68-473B-BBD1-672B76AA5FDB}" srcId="{1E4853C1-CC40-44B6-9DAE-52C4F029EE25}" destId="{001CB9ED-9320-4154-A74D-0709875F6E02}" srcOrd="2" destOrd="0" parTransId="{D47FF9C8-F93B-4E95-8523-B23F876BD6E5}" sibTransId="{4687B964-1BF7-4800-B286-38B14266419D}"/>
    <dgm:cxn modelId="{4B36C14C-4DDC-4B09-B0EF-D39E1D76DBDF}" type="presParOf" srcId="{5781F1A7-435A-4C32-9DF8-399AE0A0B491}" destId="{A78A02A6-A863-4D4F-8658-BEB9C92E5919}" srcOrd="0" destOrd="0" presId="urn:microsoft.com/office/officeart/2005/8/layout/vList3#30"/>
    <dgm:cxn modelId="{3720BDB5-BB89-4489-A4B8-9CFCE03C1F65}" type="presParOf" srcId="{A78A02A6-A863-4D4F-8658-BEB9C92E5919}" destId="{B98EBF29-1FB9-445E-A3DF-1640B80CFD03}" srcOrd="0" destOrd="0" presId="urn:microsoft.com/office/officeart/2005/8/layout/vList3#30"/>
    <dgm:cxn modelId="{D1EBF145-2DEA-4983-9D32-10AF6DB14A31}" type="presParOf" srcId="{A78A02A6-A863-4D4F-8658-BEB9C92E5919}" destId="{7816FAF3-FBD8-447C-9FE3-DDB2B321B1A7}" srcOrd="1" destOrd="0" presId="urn:microsoft.com/office/officeart/2005/8/layout/vList3#30"/>
    <dgm:cxn modelId="{3A2D6EC3-44D6-4198-A891-6D8E81FF0095}" type="presParOf" srcId="{5781F1A7-435A-4C32-9DF8-399AE0A0B491}" destId="{A30BBF61-8E1E-4837-A479-0C069D98D0B8}" srcOrd="1" destOrd="0" presId="urn:microsoft.com/office/officeart/2005/8/layout/vList3#30"/>
    <dgm:cxn modelId="{CF129AB7-65DF-4B07-BE6D-E2F2F373D3D0}" type="presParOf" srcId="{5781F1A7-435A-4C32-9DF8-399AE0A0B491}" destId="{CF7C2080-A003-4865-91B6-1948AD966BA0}" srcOrd="2" destOrd="0" presId="urn:microsoft.com/office/officeart/2005/8/layout/vList3#30"/>
    <dgm:cxn modelId="{2E54A2DA-E6A6-4541-8E29-18439D57F6D5}" type="presParOf" srcId="{CF7C2080-A003-4865-91B6-1948AD966BA0}" destId="{11DFCB4A-2A45-4EE3-BA2E-553FC13EA2B2}" srcOrd="0" destOrd="0" presId="urn:microsoft.com/office/officeart/2005/8/layout/vList3#30"/>
    <dgm:cxn modelId="{B08324D7-CF5A-437D-AFB3-B6394837DF65}" type="presParOf" srcId="{CF7C2080-A003-4865-91B6-1948AD966BA0}" destId="{87BCE11E-61C9-44AE-8921-9D019B82701D}" srcOrd="1" destOrd="0" presId="urn:microsoft.com/office/officeart/2005/8/layout/vList3#30"/>
    <dgm:cxn modelId="{04830056-1D47-4139-B172-F3DCD005DB2C}" type="presParOf" srcId="{5781F1A7-435A-4C32-9DF8-399AE0A0B491}" destId="{E23C42E6-DB30-4010-AAC7-B0875AB36763}" srcOrd="3" destOrd="0" presId="urn:microsoft.com/office/officeart/2005/8/layout/vList3#30"/>
    <dgm:cxn modelId="{5999512C-EDCC-4CDD-911E-F7625341A77F}" type="presParOf" srcId="{5781F1A7-435A-4C32-9DF8-399AE0A0B491}" destId="{F0EEDE32-BAAF-48E9-9D64-185E4E388F01}" srcOrd="4" destOrd="0" presId="urn:microsoft.com/office/officeart/2005/8/layout/vList3#30"/>
    <dgm:cxn modelId="{512AD150-0903-43A4-A086-C2EB27EDBB47}" type="presParOf" srcId="{F0EEDE32-BAAF-48E9-9D64-185E4E388F01}" destId="{6FF5465D-EC8E-4926-AC09-A822CF83462E}" srcOrd="0" destOrd="0" presId="urn:microsoft.com/office/officeart/2005/8/layout/vList3#30"/>
    <dgm:cxn modelId="{D7F295DA-CD3F-4307-99B9-693CF94F3270}" type="presParOf" srcId="{F0EEDE32-BAAF-48E9-9D64-185E4E388F01}" destId="{4FBD056A-F070-4D75-BB18-E4251F040567}" srcOrd="1" destOrd="0" presId="urn:microsoft.com/office/officeart/2005/8/layout/vList3#3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5FDB7DF8-49C6-4512-B297-ECE90EDCE07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6CF1923-E6DE-4B46-B387-04448ADDDF69}">
      <dgm:prSet phldrT="[Text]"/>
      <dgm:spPr/>
      <dgm:t>
        <a:bodyPr/>
        <a:lstStyle/>
        <a:p>
          <a:r>
            <a:rPr lang="en-US" dirty="0" smtClean="0"/>
            <a:t>Nota </a:t>
          </a:r>
          <a:r>
            <a:rPr lang="en-US" dirty="0" err="1" smtClean="0"/>
            <a:t>retur</a:t>
          </a:r>
          <a:r>
            <a:rPr lang="en-US" dirty="0" smtClean="0"/>
            <a:t> </a:t>
          </a:r>
          <a:r>
            <a:rPr lang="en-US" dirty="0" err="1" smtClean="0"/>
            <a:t>harus</a:t>
          </a:r>
          <a:r>
            <a:rPr lang="en-US" dirty="0" smtClean="0"/>
            <a:t> </a:t>
          </a:r>
          <a:r>
            <a:rPr lang="en-US" dirty="0" err="1" smtClean="0"/>
            <a:t>berisi</a:t>
          </a:r>
          <a:r>
            <a:rPr lang="en-US" dirty="0" smtClean="0"/>
            <a:t> </a:t>
          </a:r>
          <a:endParaRPr lang="en-US" dirty="0"/>
        </a:p>
      </dgm:t>
    </dgm:pt>
    <dgm:pt modelId="{7268376F-E625-4F14-8AE3-791653B39D09}" type="parTrans" cxnId="{0639C162-79E2-474A-BD84-E81A3E3BCE3B}">
      <dgm:prSet/>
      <dgm:spPr/>
      <dgm:t>
        <a:bodyPr/>
        <a:lstStyle/>
        <a:p>
          <a:endParaRPr lang="en-US"/>
        </a:p>
      </dgm:t>
    </dgm:pt>
    <dgm:pt modelId="{CBD9C55A-9328-43EE-B2CF-8FAEF690C069}" type="sibTrans" cxnId="{0639C162-79E2-474A-BD84-E81A3E3BCE3B}">
      <dgm:prSet/>
      <dgm:spPr/>
      <dgm:t>
        <a:bodyPr/>
        <a:lstStyle/>
        <a:p>
          <a:endParaRPr lang="en-US"/>
        </a:p>
      </dgm:t>
    </dgm:pt>
    <dgm:pt modelId="{CD3868F1-B07E-42A5-90E4-5093B23C4FE7}">
      <dgm:prSet phldrT="[Text]"/>
      <dgm:spPr>
        <a:solidFill>
          <a:schemeClr val="accent3">
            <a:alpha val="90000"/>
          </a:schemeClr>
        </a:solidFill>
      </dgm:spPr>
      <dgm:t>
        <a:bodyPr/>
        <a:lstStyle/>
        <a:p>
          <a:r>
            <a:rPr lang="en-US" smtClean="0"/>
            <a:t>Nomor urut</a:t>
          </a:r>
          <a:r>
            <a:rPr lang="is-IS" smtClean="0"/>
            <a:t> dan n</a:t>
          </a:r>
          <a:r>
            <a:rPr lang="en-US" smtClean="0"/>
            <a:t>o</a:t>
          </a:r>
          <a:r>
            <a:rPr lang="is-IS" smtClean="0"/>
            <a:t>.</a:t>
          </a:r>
          <a:r>
            <a:rPr lang="en-US" smtClean="0"/>
            <a:t> dan tgl FP yang terkait;</a:t>
          </a:r>
          <a:endParaRPr lang="en-US" dirty="0"/>
        </a:p>
      </dgm:t>
    </dgm:pt>
    <dgm:pt modelId="{D5204150-5597-4367-95A4-2896A09CE4F8}" type="parTrans" cxnId="{ADEF7D3B-4CC7-43A7-A393-7AB44B7E5D93}">
      <dgm:prSet/>
      <dgm:spPr/>
      <dgm:t>
        <a:bodyPr/>
        <a:lstStyle/>
        <a:p>
          <a:endParaRPr lang="en-US"/>
        </a:p>
      </dgm:t>
    </dgm:pt>
    <dgm:pt modelId="{23C1DBAE-581E-4BEB-BCBA-6F33BEFF3570}" type="sibTrans" cxnId="{ADEF7D3B-4CC7-43A7-A393-7AB44B7E5D93}">
      <dgm:prSet/>
      <dgm:spPr/>
      <dgm:t>
        <a:bodyPr/>
        <a:lstStyle/>
        <a:p>
          <a:endParaRPr lang="en-US"/>
        </a:p>
      </dgm:t>
    </dgm:pt>
    <dgm:pt modelId="{A777A718-75F7-4038-B22A-EB756C9969CF}">
      <dgm:prSet/>
      <dgm:spPr/>
      <dgm:t>
        <a:bodyPr/>
        <a:lstStyle/>
        <a:p>
          <a:r>
            <a:rPr lang="en-US" dirty="0" err="1" smtClean="0"/>
            <a:t>Dibuat</a:t>
          </a:r>
          <a:r>
            <a:rPr lang="en-US" dirty="0" smtClean="0"/>
            <a:t> </a:t>
          </a:r>
          <a:r>
            <a:rPr lang="en-US" dirty="0" err="1" smtClean="0"/>
            <a:t>apabila</a:t>
          </a:r>
          <a:r>
            <a:rPr lang="en-US" dirty="0" smtClean="0"/>
            <a:t> </a:t>
          </a:r>
          <a:r>
            <a:rPr lang="en-US" dirty="0" err="1" smtClean="0"/>
            <a:t>ada</a:t>
          </a:r>
          <a:r>
            <a:rPr lang="en-US" dirty="0" smtClean="0"/>
            <a:t> </a:t>
          </a:r>
          <a:r>
            <a:rPr lang="en-US" dirty="0" err="1" smtClean="0"/>
            <a:t>pengembalian</a:t>
          </a:r>
          <a:r>
            <a:rPr lang="en-US" dirty="0" smtClean="0"/>
            <a:t> BKP, </a:t>
          </a:r>
          <a:r>
            <a:rPr lang="en-US" dirty="0" err="1" smtClean="0"/>
            <a:t>kecuali</a:t>
          </a:r>
          <a:r>
            <a:rPr lang="en-US" dirty="0" smtClean="0"/>
            <a:t> </a:t>
          </a:r>
          <a:r>
            <a:rPr lang="en-US" dirty="0" err="1" smtClean="0"/>
            <a:t>diganti</a:t>
          </a:r>
          <a:r>
            <a:rPr lang="en-US" dirty="0" smtClean="0"/>
            <a:t> </a:t>
          </a:r>
          <a:r>
            <a:rPr lang="en-US" dirty="0" err="1" smtClean="0"/>
            <a:t>dengan</a:t>
          </a:r>
          <a:r>
            <a:rPr lang="en-US" dirty="0" smtClean="0"/>
            <a:t> BKP yang </a:t>
          </a:r>
          <a:r>
            <a:rPr lang="en-US" dirty="0" err="1" smtClean="0"/>
            <a:t>jenis</a:t>
          </a:r>
          <a:r>
            <a:rPr lang="en-US" dirty="0" smtClean="0"/>
            <a:t>, </a:t>
          </a:r>
          <a:r>
            <a:rPr lang="en-US" dirty="0" err="1" smtClean="0"/>
            <a:t>tipe</a:t>
          </a:r>
          <a:r>
            <a:rPr lang="en-US" dirty="0" smtClean="0"/>
            <a:t>, </a:t>
          </a:r>
          <a:r>
            <a:rPr lang="en-US" dirty="0" err="1" smtClean="0"/>
            <a:t>jumlah</a:t>
          </a:r>
          <a:r>
            <a:rPr lang="en-US" dirty="0" smtClean="0"/>
            <a:t> </a:t>
          </a:r>
          <a:r>
            <a:rPr lang="en-US" dirty="0" err="1" smtClean="0"/>
            <a:t>dan</a:t>
          </a:r>
          <a:r>
            <a:rPr lang="en-US" dirty="0" smtClean="0"/>
            <a:t> </a:t>
          </a:r>
          <a:r>
            <a:rPr lang="en-US" dirty="0" err="1" smtClean="0"/>
            <a:t>harga</a:t>
          </a:r>
          <a:r>
            <a:rPr lang="en-US" dirty="0" smtClean="0"/>
            <a:t> yang </a:t>
          </a:r>
          <a:r>
            <a:rPr lang="en-US" dirty="0" err="1" smtClean="0"/>
            <a:t>sama</a:t>
          </a:r>
          <a:endParaRPr lang="en-US" dirty="0"/>
        </a:p>
      </dgm:t>
    </dgm:pt>
    <dgm:pt modelId="{E4236864-9693-4251-82B9-A34A071F3F99}" type="parTrans" cxnId="{0C1D8C59-6D96-4D3B-B0FF-B4AEDE54BD2C}">
      <dgm:prSet/>
      <dgm:spPr/>
      <dgm:t>
        <a:bodyPr/>
        <a:lstStyle/>
        <a:p>
          <a:endParaRPr lang="en-US"/>
        </a:p>
      </dgm:t>
    </dgm:pt>
    <dgm:pt modelId="{BE95EEB8-D77A-4894-B4DE-688C37C72F60}" type="sibTrans" cxnId="{0C1D8C59-6D96-4D3B-B0FF-B4AEDE54BD2C}">
      <dgm:prSet/>
      <dgm:spPr/>
      <dgm:t>
        <a:bodyPr/>
        <a:lstStyle/>
        <a:p>
          <a:endParaRPr lang="en-US"/>
        </a:p>
      </dgm:t>
    </dgm:pt>
    <dgm:pt modelId="{BD84E7F8-15FF-4E69-B9C2-513F7497EF8C}">
      <dgm:prSet/>
      <dgm:spPr/>
      <dgm:t>
        <a:bodyPr/>
        <a:lstStyle/>
        <a:p>
          <a:r>
            <a:rPr lang="en-US" smtClean="0"/>
            <a:t>Nama alamat dan NPWP pembeli;</a:t>
          </a:r>
          <a:endParaRPr lang="en-US" dirty="0"/>
        </a:p>
      </dgm:t>
    </dgm:pt>
    <dgm:pt modelId="{3CC25CC5-BB47-4358-BC31-6B3C069A734D}" type="parTrans" cxnId="{2AD15CE1-1C3F-4A22-BFB7-9A09AEB6CFE7}">
      <dgm:prSet/>
      <dgm:spPr/>
      <dgm:t>
        <a:bodyPr/>
        <a:lstStyle/>
        <a:p>
          <a:endParaRPr lang="en-US"/>
        </a:p>
      </dgm:t>
    </dgm:pt>
    <dgm:pt modelId="{DA1ABAC2-A573-40F3-84B9-77808FEB33C1}" type="sibTrans" cxnId="{2AD15CE1-1C3F-4A22-BFB7-9A09AEB6CFE7}">
      <dgm:prSet/>
      <dgm:spPr/>
      <dgm:t>
        <a:bodyPr/>
        <a:lstStyle/>
        <a:p>
          <a:endParaRPr lang="en-US"/>
        </a:p>
      </dgm:t>
    </dgm:pt>
    <dgm:pt modelId="{A77FBD75-85E0-401A-8505-A524FAC00732}">
      <dgm:prSet/>
      <dgm:spPr/>
      <dgm:t>
        <a:bodyPr/>
        <a:lstStyle/>
        <a:p>
          <a:r>
            <a:rPr lang="en-US" smtClean="0"/>
            <a:t>Nama alamat NPWP nomor dan tanggal pengukuhan PKP yang menerbitkan FP;</a:t>
          </a:r>
          <a:endParaRPr lang="en-US" dirty="0"/>
        </a:p>
      </dgm:t>
    </dgm:pt>
    <dgm:pt modelId="{C5A55CF8-BCD8-48BE-AD25-BE3870916542}" type="parTrans" cxnId="{FEA1E0DB-98DD-4254-81B7-CEA5236703B3}">
      <dgm:prSet/>
      <dgm:spPr/>
      <dgm:t>
        <a:bodyPr/>
        <a:lstStyle/>
        <a:p>
          <a:endParaRPr lang="en-US"/>
        </a:p>
      </dgm:t>
    </dgm:pt>
    <dgm:pt modelId="{3899A8E9-FECF-4330-A2C4-666A004A7E10}" type="sibTrans" cxnId="{FEA1E0DB-98DD-4254-81B7-CEA5236703B3}">
      <dgm:prSet/>
      <dgm:spPr/>
      <dgm:t>
        <a:bodyPr/>
        <a:lstStyle/>
        <a:p>
          <a:endParaRPr lang="en-US"/>
        </a:p>
      </dgm:t>
    </dgm:pt>
    <dgm:pt modelId="{969A345F-D7A6-41B9-B04C-722BE9C106DA}">
      <dgm:prSet/>
      <dgm:spPr/>
      <dgm:t>
        <a:bodyPr/>
        <a:lstStyle/>
        <a:p>
          <a:r>
            <a:rPr lang="en-US" dirty="0" err="1" smtClean="0"/>
            <a:t>Macam</a:t>
          </a:r>
          <a:r>
            <a:rPr lang="en-US" dirty="0" smtClean="0"/>
            <a:t> </a:t>
          </a:r>
          <a:r>
            <a:rPr lang="en-US" dirty="0" err="1" smtClean="0"/>
            <a:t>jenis</a:t>
          </a:r>
          <a:r>
            <a:rPr lang="en-US" dirty="0" smtClean="0"/>
            <a:t> </a:t>
          </a:r>
          <a:r>
            <a:rPr lang="en-US" dirty="0" err="1" smtClean="0"/>
            <a:t>kuantum</a:t>
          </a:r>
          <a:r>
            <a:rPr lang="en-US" dirty="0" smtClean="0"/>
            <a:t> </a:t>
          </a:r>
          <a:r>
            <a:rPr lang="en-US" dirty="0" err="1" smtClean="0"/>
            <a:t>dan</a:t>
          </a:r>
          <a:r>
            <a:rPr lang="en-US" dirty="0" smtClean="0"/>
            <a:t> </a:t>
          </a:r>
          <a:r>
            <a:rPr lang="en-US" dirty="0" err="1" smtClean="0"/>
            <a:t>harga</a:t>
          </a:r>
          <a:r>
            <a:rPr lang="en-US" dirty="0" smtClean="0"/>
            <a:t> </a:t>
          </a:r>
          <a:r>
            <a:rPr lang="en-US" dirty="0" err="1" smtClean="0"/>
            <a:t>jual</a:t>
          </a:r>
          <a:r>
            <a:rPr lang="en-US" dirty="0" smtClean="0"/>
            <a:t> BKP;</a:t>
          </a:r>
          <a:endParaRPr lang="en-US" dirty="0"/>
        </a:p>
      </dgm:t>
    </dgm:pt>
    <dgm:pt modelId="{0D601AA3-AE8E-4267-82D0-DC5DA70487D9}" type="parTrans" cxnId="{02C695B0-B763-4C41-A36A-C68EAE49E73E}">
      <dgm:prSet/>
      <dgm:spPr/>
      <dgm:t>
        <a:bodyPr/>
        <a:lstStyle/>
        <a:p>
          <a:endParaRPr lang="en-US"/>
        </a:p>
      </dgm:t>
    </dgm:pt>
    <dgm:pt modelId="{A5EA0081-C8BF-455B-A8DD-236EA94C601C}" type="sibTrans" cxnId="{02C695B0-B763-4C41-A36A-C68EAE49E73E}">
      <dgm:prSet/>
      <dgm:spPr/>
      <dgm:t>
        <a:bodyPr/>
        <a:lstStyle/>
        <a:p>
          <a:endParaRPr lang="en-US"/>
        </a:p>
      </dgm:t>
    </dgm:pt>
    <dgm:pt modelId="{F5CB61D1-77DC-4669-9969-E11F0F77D536}">
      <dgm:prSet/>
      <dgm:spPr/>
      <dgm:t>
        <a:bodyPr/>
        <a:lstStyle/>
        <a:p>
          <a:r>
            <a:rPr lang="en-US" smtClean="0"/>
            <a:t>PPN atas BKP</a:t>
          </a:r>
          <a:r>
            <a:rPr lang="is-IS" smtClean="0"/>
            <a:t> dan PPn BM</a:t>
          </a:r>
          <a:r>
            <a:rPr lang="en-US" smtClean="0"/>
            <a:t>;</a:t>
          </a:r>
          <a:endParaRPr lang="en-US" dirty="0"/>
        </a:p>
      </dgm:t>
    </dgm:pt>
    <dgm:pt modelId="{439B3DA9-4EA5-4121-B58C-2AF7FF8C7F59}" type="parTrans" cxnId="{906852B1-A835-4C76-9ED0-359EC61A13BB}">
      <dgm:prSet/>
      <dgm:spPr/>
      <dgm:t>
        <a:bodyPr/>
        <a:lstStyle/>
        <a:p>
          <a:endParaRPr lang="en-US"/>
        </a:p>
      </dgm:t>
    </dgm:pt>
    <dgm:pt modelId="{40BBDAB2-33BD-4A60-B358-9799A72BF237}" type="sibTrans" cxnId="{906852B1-A835-4C76-9ED0-359EC61A13BB}">
      <dgm:prSet/>
      <dgm:spPr/>
      <dgm:t>
        <a:bodyPr/>
        <a:lstStyle/>
        <a:p>
          <a:endParaRPr lang="en-US"/>
        </a:p>
      </dgm:t>
    </dgm:pt>
    <dgm:pt modelId="{AFCB6A09-3B0F-4B6D-811B-4790A8577522}">
      <dgm:prSet/>
      <dgm:spPr/>
      <dgm:t>
        <a:bodyPr/>
        <a:lstStyle/>
        <a:p>
          <a:r>
            <a:rPr lang="en-US" dirty="0" err="1" smtClean="0"/>
            <a:t>Tanggal</a:t>
          </a:r>
          <a:r>
            <a:rPr lang="en-US" dirty="0" smtClean="0"/>
            <a:t> </a:t>
          </a:r>
          <a:r>
            <a:rPr lang="en-US" dirty="0" err="1" smtClean="0"/>
            <a:t>pembuatan</a:t>
          </a:r>
          <a:r>
            <a:rPr lang="en-US" dirty="0" smtClean="0"/>
            <a:t> nota </a:t>
          </a:r>
          <a:r>
            <a:rPr lang="en-US" dirty="0" err="1" smtClean="0"/>
            <a:t>retur</a:t>
          </a:r>
          <a:r>
            <a:rPr lang="en-US" dirty="0" smtClean="0"/>
            <a:t>;</a:t>
          </a:r>
          <a:endParaRPr lang="en-US" dirty="0"/>
        </a:p>
      </dgm:t>
    </dgm:pt>
    <dgm:pt modelId="{21C9BE72-A0C8-4137-9885-2AEBE9C861C3}" type="parTrans" cxnId="{88459D46-22C9-47CF-AC41-3BC8AE8AFD0F}">
      <dgm:prSet/>
      <dgm:spPr/>
      <dgm:t>
        <a:bodyPr/>
        <a:lstStyle/>
        <a:p>
          <a:endParaRPr lang="en-US"/>
        </a:p>
      </dgm:t>
    </dgm:pt>
    <dgm:pt modelId="{0FC59A65-AF19-4743-86FE-708795AB52F3}" type="sibTrans" cxnId="{88459D46-22C9-47CF-AC41-3BC8AE8AFD0F}">
      <dgm:prSet/>
      <dgm:spPr/>
      <dgm:t>
        <a:bodyPr/>
        <a:lstStyle/>
        <a:p>
          <a:endParaRPr lang="en-US"/>
        </a:p>
      </dgm:t>
    </dgm:pt>
    <dgm:pt modelId="{0B1C7024-C5A8-4864-8C97-A984E18E1564}">
      <dgm:prSet/>
      <dgm:spPr/>
      <dgm:t>
        <a:bodyPr/>
        <a:lstStyle/>
        <a:p>
          <a:r>
            <a:rPr lang="en-US" dirty="0" err="1" smtClean="0"/>
            <a:t>Tanda</a:t>
          </a:r>
          <a:r>
            <a:rPr lang="en-US" dirty="0" smtClean="0"/>
            <a:t> </a:t>
          </a:r>
          <a:r>
            <a:rPr lang="en-US" dirty="0" err="1" smtClean="0"/>
            <a:t>tangan</a:t>
          </a:r>
          <a:r>
            <a:rPr lang="en-US" dirty="0" smtClean="0"/>
            <a:t> </a:t>
          </a:r>
          <a:r>
            <a:rPr lang="en-US" dirty="0" err="1" smtClean="0"/>
            <a:t>pembeli</a:t>
          </a:r>
          <a:endParaRPr lang="en-US" dirty="0"/>
        </a:p>
      </dgm:t>
    </dgm:pt>
    <dgm:pt modelId="{DB7F0A20-0A15-4ACD-97F5-DC409128F6EC}" type="parTrans" cxnId="{CDAF366D-9BCA-4C91-9EDC-073DA643BCD9}">
      <dgm:prSet/>
      <dgm:spPr/>
      <dgm:t>
        <a:bodyPr/>
        <a:lstStyle/>
        <a:p>
          <a:endParaRPr lang="en-US"/>
        </a:p>
      </dgm:t>
    </dgm:pt>
    <dgm:pt modelId="{8F259559-5A0D-4E5C-BA4D-824465C5407B}" type="sibTrans" cxnId="{CDAF366D-9BCA-4C91-9EDC-073DA643BCD9}">
      <dgm:prSet/>
      <dgm:spPr/>
      <dgm:t>
        <a:bodyPr/>
        <a:lstStyle/>
        <a:p>
          <a:endParaRPr lang="en-US"/>
        </a:p>
      </dgm:t>
    </dgm:pt>
    <dgm:pt modelId="{EFBB8B46-0FBA-4939-9820-0276D6410C4A}" type="pres">
      <dgm:prSet presAssocID="{5FDB7DF8-49C6-4512-B297-ECE90EDCE071}" presName="Name0" presStyleCnt="0">
        <dgm:presLayoutVars>
          <dgm:dir/>
          <dgm:animLvl val="lvl"/>
          <dgm:resizeHandles val="exact"/>
        </dgm:presLayoutVars>
      </dgm:prSet>
      <dgm:spPr/>
      <dgm:t>
        <a:bodyPr/>
        <a:lstStyle/>
        <a:p>
          <a:endParaRPr lang="en-US"/>
        </a:p>
      </dgm:t>
    </dgm:pt>
    <dgm:pt modelId="{6B0375EE-5E6B-4702-8FDA-80152D5564E2}" type="pres">
      <dgm:prSet presAssocID="{A777A718-75F7-4038-B22A-EB756C9969CF}" presName="linNode" presStyleCnt="0"/>
      <dgm:spPr/>
    </dgm:pt>
    <dgm:pt modelId="{17946AD0-1DDC-4BD5-A5AE-18AF498DB99A}" type="pres">
      <dgm:prSet presAssocID="{A777A718-75F7-4038-B22A-EB756C9969CF}" presName="parentText" presStyleLbl="node1" presStyleIdx="0" presStyleCnt="2" custScaleX="277778" custScaleY="50152">
        <dgm:presLayoutVars>
          <dgm:chMax val="1"/>
          <dgm:bulletEnabled val="1"/>
        </dgm:presLayoutVars>
      </dgm:prSet>
      <dgm:spPr/>
      <dgm:t>
        <a:bodyPr/>
        <a:lstStyle/>
        <a:p>
          <a:endParaRPr lang="en-US"/>
        </a:p>
      </dgm:t>
    </dgm:pt>
    <dgm:pt modelId="{FBFB8E09-EE65-483C-9C5D-D319FFF47353}" type="pres">
      <dgm:prSet presAssocID="{BE95EEB8-D77A-4894-B4DE-688C37C72F60}" presName="sp" presStyleCnt="0"/>
      <dgm:spPr/>
    </dgm:pt>
    <dgm:pt modelId="{2F83DE82-DBCA-407B-A907-0DE268A54A78}" type="pres">
      <dgm:prSet presAssocID="{C6CF1923-E6DE-4B46-B387-04448ADDDF69}" presName="linNode" presStyleCnt="0"/>
      <dgm:spPr/>
    </dgm:pt>
    <dgm:pt modelId="{491C8FD7-A485-4515-8A00-81BA609D803B}" type="pres">
      <dgm:prSet presAssocID="{C6CF1923-E6DE-4B46-B387-04448ADDDF69}" presName="parentText" presStyleLbl="node1" presStyleIdx="1" presStyleCnt="2">
        <dgm:presLayoutVars>
          <dgm:chMax val="1"/>
          <dgm:bulletEnabled val="1"/>
        </dgm:presLayoutVars>
      </dgm:prSet>
      <dgm:spPr/>
      <dgm:t>
        <a:bodyPr/>
        <a:lstStyle/>
        <a:p>
          <a:endParaRPr lang="en-US"/>
        </a:p>
      </dgm:t>
    </dgm:pt>
    <dgm:pt modelId="{D3234371-5892-48DE-B286-6BD917A8B124}" type="pres">
      <dgm:prSet presAssocID="{C6CF1923-E6DE-4B46-B387-04448ADDDF69}" presName="descendantText" presStyleLbl="alignAccFollowNode1" presStyleIdx="0" presStyleCnt="1" custScaleY="112557">
        <dgm:presLayoutVars>
          <dgm:bulletEnabled val="1"/>
        </dgm:presLayoutVars>
      </dgm:prSet>
      <dgm:spPr/>
      <dgm:t>
        <a:bodyPr/>
        <a:lstStyle/>
        <a:p>
          <a:endParaRPr lang="en-US"/>
        </a:p>
      </dgm:t>
    </dgm:pt>
  </dgm:ptLst>
  <dgm:cxnLst>
    <dgm:cxn modelId="{0C1D8C59-6D96-4D3B-B0FF-B4AEDE54BD2C}" srcId="{5FDB7DF8-49C6-4512-B297-ECE90EDCE071}" destId="{A777A718-75F7-4038-B22A-EB756C9969CF}" srcOrd="0" destOrd="0" parTransId="{E4236864-9693-4251-82B9-A34A071F3F99}" sibTransId="{BE95EEB8-D77A-4894-B4DE-688C37C72F60}"/>
    <dgm:cxn modelId="{A6723753-00B5-44DF-8153-CEF5556B833C}" type="presOf" srcId="{969A345F-D7A6-41B9-B04C-722BE9C106DA}" destId="{D3234371-5892-48DE-B286-6BD917A8B124}" srcOrd="0" destOrd="3" presId="urn:microsoft.com/office/officeart/2005/8/layout/vList5"/>
    <dgm:cxn modelId="{CDAF366D-9BCA-4C91-9EDC-073DA643BCD9}" srcId="{C6CF1923-E6DE-4B46-B387-04448ADDDF69}" destId="{0B1C7024-C5A8-4864-8C97-A984E18E1564}" srcOrd="6" destOrd="0" parTransId="{DB7F0A20-0A15-4ACD-97F5-DC409128F6EC}" sibTransId="{8F259559-5A0D-4E5C-BA4D-824465C5407B}"/>
    <dgm:cxn modelId="{906852B1-A835-4C76-9ED0-359EC61A13BB}" srcId="{C6CF1923-E6DE-4B46-B387-04448ADDDF69}" destId="{F5CB61D1-77DC-4669-9969-E11F0F77D536}" srcOrd="4" destOrd="0" parTransId="{439B3DA9-4EA5-4121-B58C-2AF7FF8C7F59}" sibTransId="{40BBDAB2-33BD-4A60-B358-9799A72BF237}"/>
    <dgm:cxn modelId="{02C695B0-B763-4C41-A36A-C68EAE49E73E}" srcId="{C6CF1923-E6DE-4B46-B387-04448ADDDF69}" destId="{969A345F-D7A6-41B9-B04C-722BE9C106DA}" srcOrd="3" destOrd="0" parTransId="{0D601AA3-AE8E-4267-82D0-DC5DA70487D9}" sibTransId="{A5EA0081-C8BF-455B-A8DD-236EA94C601C}"/>
    <dgm:cxn modelId="{EA9E9555-6E1E-48B4-A3EF-2190C46517E1}" type="presOf" srcId="{AFCB6A09-3B0F-4B6D-811B-4790A8577522}" destId="{D3234371-5892-48DE-B286-6BD917A8B124}" srcOrd="0" destOrd="5" presId="urn:microsoft.com/office/officeart/2005/8/layout/vList5"/>
    <dgm:cxn modelId="{4119B53E-FAF2-4BF1-AB94-2EDD48679443}" type="presOf" srcId="{BD84E7F8-15FF-4E69-B9C2-513F7497EF8C}" destId="{D3234371-5892-48DE-B286-6BD917A8B124}" srcOrd="0" destOrd="1" presId="urn:microsoft.com/office/officeart/2005/8/layout/vList5"/>
    <dgm:cxn modelId="{DF29231E-591C-46FB-A5DE-B267123CF2AF}" type="presOf" srcId="{CD3868F1-B07E-42A5-90E4-5093B23C4FE7}" destId="{D3234371-5892-48DE-B286-6BD917A8B124}" srcOrd="0" destOrd="0" presId="urn:microsoft.com/office/officeart/2005/8/layout/vList5"/>
    <dgm:cxn modelId="{FEA1E0DB-98DD-4254-81B7-CEA5236703B3}" srcId="{C6CF1923-E6DE-4B46-B387-04448ADDDF69}" destId="{A77FBD75-85E0-401A-8505-A524FAC00732}" srcOrd="2" destOrd="0" parTransId="{C5A55CF8-BCD8-48BE-AD25-BE3870916542}" sibTransId="{3899A8E9-FECF-4330-A2C4-666A004A7E10}"/>
    <dgm:cxn modelId="{97C59B3B-2D97-4F2D-92E2-A13A293CA467}" type="presOf" srcId="{A77FBD75-85E0-401A-8505-A524FAC00732}" destId="{D3234371-5892-48DE-B286-6BD917A8B124}" srcOrd="0" destOrd="2" presId="urn:microsoft.com/office/officeart/2005/8/layout/vList5"/>
    <dgm:cxn modelId="{88459D46-22C9-47CF-AC41-3BC8AE8AFD0F}" srcId="{C6CF1923-E6DE-4B46-B387-04448ADDDF69}" destId="{AFCB6A09-3B0F-4B6D-811B-4790A8577522}" srcOrd="5" destOrd="0" parTransId="{21C9BE72-A0C8-4137-9885-2AEBE9C861C3}" sibTransId="{0FC59A65-AF19-4743-86FE-708795AB52F3}"/>
    <dgm:cxn modelId="{789846D4-993A-4962-AC1E-A68C439D6567}" type="presOf" srcId="{C6CF1923-E6DE-4B46-B387-04448ADDDF69}" destId="{491C8FD7-A485-4515-8A00-81BA609D803B}" srcOrd="0" destOrd="0" presId="urn:microsoft.com/office/officeart/2005/8/layout/vList5"/>
    <dgm:cxn modelId="{0639C162-79E2-474A-BD84-E81A3E3BCE3B}" srcId="{5FDB7DF8-49C6-4512-B297-ECE90EDCE071}" destId="{C6CF1923-E6DE-4B46-B387-04448ADDDF69}" srcOrd="1" destOrd="0" parTransId="{7268376F-E625-4F14-8AE3-791653B39D09}" sibTransId="{CBD9C55A-9328-43EE-B2CF-8FAEF690C069}"/>
    <dgm:cxn modelId="{CC8EBC00-A960-4714-9B30-498777C84F53}" type="presOf" srcId="{0B1C7024-C5A8-4864-8C97-A984E18E1564}" destId="{D3234371-5892-48DE-B286-6BD917A8B124}" srcOrd="0" destOrd="6" presId="urn:microsoft.com/office/officeart/2005/8/layout/vList5"/>
    <dgm:cxn modelId="{2AD15CE1-1C3F-4A22-BFB7-9A09AEB6CFE7}" srcId="{C6CF1923-E6DE-4B46-B387-04448ADDDF69}" destId="{BD84E7F8-15FF-4E69-B9C2-513F7497EF8C}" srcOrd="1" destOrd="0" parTransId="{3CC25CC5-BB47-4358-BC31-6B3C069A734D}" sibTransId="{DA1ABAC2-A573-40F3-84B9-77808FEB33C1}"/>
    <dgm:cxn modelId="{7BF059E3-B2BC-4312-BCA7-618BACA276E2}" type="presOf" srcId="{5FDB7DF8-49C6-4512-B297-ECE90EDCE071}" destId="{EFBB8B46-0FBA-4939-9820-0276D6410C4A}" srcOrd="0" destOrd="0" presId="urn:microsoft.com/office/officeart/2005/8/layout/vList5"/>
    <dgm:cxn modelId="{ADEF7D3B-4CC7-43A7-A393-7AB44B7E5D93}" srcId="{C6CF1923-E6DE-4B46-B387-04448ADDDF69}" destId="{CD3868F1-B07E-42A5-90E4-5093B23C4FE7}" srcOrd="0" destOrd="0" parTransId="{D5204150-5597-4367-95A4-2896A09CE4F8}" sibTransId="{23C1DBAE-581E-4BEB-BCBA-6F33BEFF3570}"/>
    <dgm:cxn modelId="{9120A3B5-9D14-4FA5-A8A7-4B8A68CD4084}" type="presOf" srcId="{A777A718-75F7-4038-B22A-EB756C9969CF}" destId="{17946AD0-1DDC-4BD5-A5AE-18AF498DB99A}" srcOrd="0" destOrd="0" presId="urn:microsoft.com/office/officeart/2005/8/layout/vList5"/>
    <dgm:cxn modelId="{1657E7F5-473F-4D96-BF0C-DBD800B91D0C}" type="presOf" srcId="{F5CB61D1-77DC-4669-9969-E11F0F77D536}" destId="{D3234371-5892-48DE-B286-6BD917A8B124}" srcOrd="0" destOrd="4" presId="urn:microsoft.com/office/officeart/2005/8/layout/vList5"/>
    <dgm:cxn modelId="{73044C1D-3D0F-4330-A180-7D90A89CED10}" type="presParOf" srcId="{EFBB8B46-0FBA-4939-9820-0276D6410C4A}" destId="{6B0375EE-5E6B-4702-8FDA-80152D5564E2}" srcOrd="0" destOrd="0" presId="urn:microsoft.com/office/officeart/2005/8/layout/vList5"/>
    <dgm:cxn modelId="{19E2FAB1-72E7-4908-B361-41C7ED87BA6A}" type="presParOf" srcId="{6B0375EE-5E6B-4702-8FDA-80152D5564E2}" destId="{17946AD0-1DDC-4BD5-A5AE-18AF498DB99A}" srcOrd="0" destOrd="0" presId="urn:microsoft.com/office/officeart/2005/8/layout/vList5"/>
    <dgm:cxn modelId="{1D9DC033-8361-4C33-A2D2-139418964D6F}" type="presParOf" srcId="{EFBB8B46-0FBA-4939-9820-0276D6410C4A}" destId="{FBFB8E09-EE65-483C-9C5D-D319FFF47353}" srcOrd="1" destOrd="0" presId="urn:microsoft.com/office/officeart/2005/8/layout/vList5"/>
    <dgm:cxn modelId="{A0D55358-8EE7-4585-8A4C-CD0E6CC92353}" type="presParOf" srcId="{EFBB8B46-0FBA-4939-9820-0276D6410C4A}" destId="{2F83DE82-DBCA-407B-A907-0DE268A54A78}" srcOrd="2" destOrd="0" presId="urn:microsoft.com/office/officeart/2005/8/layout/vList5"/>
    <dgm:cxn modelId="{FD4A0BD1-E520-47C6-942B-0475B9E28D13}" type="presParOf" srcId="{2F83DE82-DBCA-407B-A907-0DE268A54A78}" destId="{491C8FD7-A485-4515-8A00-81BA609D803B}" srcOrd="0" destOrd="0" presId="urn:microsoft.com/office/officeart/2005/8/layout/vList5"/>
    <dgm:cxn modelId="{EF171666-5A88-476B-BCFC-B7F2DB5056D5}" type="presParOf" srcId="{2F83DE82-DBCA-407B-A907-0DE268A54A78}" destId="{D3234371-5892-48DE-B286-6BD917A8B12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5FDB7DF8-49C6-4512-B297-ECE90EDCE07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C6CF1923-E6DE-4B46-B387-04448ADDDF69}">
      <dgm:prSet phldrT="[Text]" custT="1"/>
      <dgm:spPr/>
      <dgm:t>
        <a:bodyPr/>
        <a:lstStyle/>
        <a:p>
          <a:r>
            <a:rPr lang="en-US" sz="2400" dirty="0" err="1" smtClean="0">
              <a:solidFill>
                <a:schemeClr val="tx1"/>
              </a:solidFill>
            </a:rPr>
            <a:t>Fungsi</a:t>
          </a:r>
          <a:r>
            <a:rPr lang="en-US" sz="2400" dirty="0" smtClean="0">
              <a:solidFill>
                <a:schemeClr val="tx1"/>
              </a:solidFill>
            </a:rPr>
            <a:t> nota </a:t>
          </a:r>
          <a:r>
            <a:rPr lang="en-US" sz="2400" dirty="0" err="1" smtClean="0">
              <a:solidFill>
                <a:schemeClr val="tx1"/>
              </a:solidFill>
            </a:rPr>
            <a:t>retur</a:t>
          </a:r>
          <a:r>
            <a:rPr lang="en-US" sz="2400" dirty="0" smtClean="0">
              <a:solidFill>
                <a:schemeClr val="tx1"/>
              </a:solidFill>
            </a:rPr>
            <a:t> </a:t>
          </a:r>
          <a:r>
            <a:rPr lang="en-US" sz="2400" dirty="0" err="1" smtClean="0">
              <a:solidFill>
                <a:schemeClr val="tx1"/>
              </a:solidFill>
            </a:rPr>
            <a:t>mengurangi</a:t>
          </a:r>
          <a:r>
            <a:rPr lang="en-US" sz="2400" dirty="0" smtClean="0">
              <a:solidFill>
                <a:schemeClr val="tx1"/>
              </a:solidFill>
            </a:rPr>
            <a:t> </a:t>
          </a:r>
          <a:endParaRPr lang="en-US" sz="2400" dirty="0">
            <a:solidFill>
              <a:schemeClr val="tx1"/>
            </a:solidFill>
          </a:endParaRPr>
        </a:p>
      </dgm:t>
    </dgm:pt>
    <dgm:pt modelId="{7268376F-E625-4F14-8AE3-791653B39D09}" type="parTrans" cxnId="{0639C162-79E2-474A-BD84-E81A3E3BCE3B}">
      <dgm:prSet/>
      <dgm:spPr/>
      <dgm:t>
        <a:bodyPr/>
        <a:lstStyle/>
        <a:p>
          <a:endParaRPr lang="en-US"/>
        </a:p>
      </dgm:t>
    </dgm:pt>
    <dgm:pt modelId="{CBD9C55A-9328-43EE-B2CF-8FAEF690C069}" type="sibTrans" cxnId="{0639C162-79E2-474A-BD84-E81A3E3BCE3B}">
      <dgm:prSet/>
      <dgm:spPr/>
      <dgm:t>
        <a:bodyPr/>
        <a:lstStyle/>
        <a:p>
          <a:endParaRPr lang="en-US"/>
        </a:p>
      </dgm:t>
    </dgm:pt>
    <dgm:pt modelId="{CD3868F1-B07E-42A5-90E4-5093B23C4FE7}">
      <dgm:prSet phldrT="[Text]"/>
      <dgm:spPr>
        <a:solidFill>
          <a:schemeClr val="accent3">
            <a:alpha val="90000"/>
          </a:schemeClr>
        </a:solidFill>
      </dgm:spPr>
      <dgm:t>
        <a:bodyPr/>
        <a:lstStyle/>
        <a:p>
          <a:r>
            <a:rPr lang="en-US" dirty="0" smtClean="0"/>
            <a:t>PK </a:t>
          </a:r>
          <a:r>
            <a:rPr lang="en-US" dirty="0" err="1" smtClean="0"/>
            <a:t>dan</a:t>
          </a:r>
          <a:r>
            <a:rPr lang="en-US" dirty="0" smtClean="0"/>
            <a:t>/</a:t>
          </a:r>
          <a:r>
            <a:rPr lang="en-US" dirty="0" err="1" smtClean="0"/>
            <a:t>atau</a:t>
          </a:r>
          <a:r>
            <a:rPr lang="en-US" dirty="0" smtClean="0"/>
            <a:t> </a:t>
          </a:r>
          <a:r>
            <a:rPr lang="en-US" dirty="0" err="1" smtClean="0"/>
            <a:t>PPn</a:t>
          </a:r>
          <a:r>
            <a:rPr lang="en-US" dirty="0" smtClean="0"/>
            <a:t> BM </a:t>
          </a:r>
          <a:r>
            <a:rPr lang="en-US" dirty="0" err="1" smtClean="0"/>
            <a:t>Penjual</a:t>
          </a:r>
          <a:r>
            <a:rPr lang="en-US" dirty="0" smtClean="0"/>
            <a:t> </a:t>
          </a:r>
          <a:r>
            <a:rPr lang="en-US" dirty="0" err="1" smtClean="0"/>
            <a:t>pada</a:t>
          </a:r>
          <a:r>
            <a:rPr lang="en-US" dirty="0" smtClean="0"/>
            <a:t> </a:t>
          </a:r>
          <a:r>
            <a:rPr lang="en-US" dirty="0" err="1" smtClean="0"/>
            <a:t>masa</a:t>
          </a:r>
          <a:r>
            <a:rPr lang="en-US" dirty="0" smtClean="0"/>
            <a:t> </a:t>
          </a:r>
          <a:r>
            <a:rPr lang="en-US" dirty="0" err="1" smtClean="0"/>
            <a:t>diterimanya</a:t>
          </a:r>
          <a:r>
            <a:rPr lang="en-US" dirty="0" smtClean="0"/>
            <a:t> nota </a:t>
          </a:r>
          <a:r>
            <a:rPr lang="en-US" dirty="0" err="1" smtClean="0"/>
            <a:t>retur</a:t>
          </a:r>
          <a:r>
            <a:rPr lang="en-US" dirty="0" smtClean="0"/>
            <a:t>;</a:t>
          </a:r>
          <a:endParaRPr lang="en-US" dirty="0"/>
        </a:p>
      </dgm:t>
    </dgm:pt>
    <dgm:pt modelId="{D5204150-5597-4367-95A4-2896A09CE4F8}" type="parTrans" cxnId="{ADEF7D3B-4CC7-43A7-A393-7AB44B7E5D93}">
      <dgm:prSet/>
      <dgm:spPr/>
      <dgm:t>
        <a:bodyPr/>
        <a:lstStyle/>
        <a:p>
          <a:endParaRPr lang="en-US"/>
        </a:p>
      </dgm:t>
    </dgm:pt>
    <dgm:pt modelId="{23C1DBAE-581E-4BEB-BCBA-6F33BEFF3570}" type="sibTrans" cxnId="{ADEF7D3B-4CC7-43A7-A393-7AB44B7E5D93}">
      <dgm:prSet/>
      <dgm:spPr/>
      <dgm:t>
        <a:bodyPr/>
        <a:lstStyle/>
        <a:p>
          <a:endParaRPr lang="en-US"/>
        </a:p>
      </dgm:t>
    </dgm:pt>
    <dgm:pt modelId="{A777A718-75F7-4038-B22A-EB756C9969CF}">
      <dgm:prSet custT="1"/>
      <dgm:spPr/>
      <dgm:t>
        <a:bodyPr/>
        <a:lstStyle/>
        <a:p>
          <a:r>
            <a:rPr lang="en-US" sz="2400" dirty="0" smtClean="0"/>
            <a:t>Nota </a:t>
          </a:r>
          <a:r>
            <a:rPr lang="en-US" sz="2400" dirty="0" err="1" smtClean="0"/>
            <a:t>retur</a:t>
          </a:r>
          <a:r>
            <a:rPr lang="en-US" sz="2400" dirty="0" smtClean="0"/>
            <a:t> </a:t>
          </a:r>
          <a:r>
            <a:rPr lang="en-US" sz="2400" dirty="0" err="1" smtClean="0"/>
            <a:t>harus</a:t>
          </a:r>
          <a:r>
            <a:rPr lang="en-US" sz="2400" dirty="0" smtClean="0"/>
            <a:t> </a:t>
          </a:r>
          <a:r>
            <a:rPr lang="en-US" sz="2400" dirty="0" err="1" smtClean="0"/>
            <a:t>dibuat</a:t>
          </a:r>
          <a:r>
            <a:rPr lang="en-US" sz="2400" dirty="0" smtClean="0"/>
            <a:t> </a:t>
          </a:r>
          <a:r>
            <a:rPr lang="en-US" sz="2400" dirty="0" err="1" smtClean="0"/>
            <a:t>dalam</a:t>
          </a:r>
          <a:r>
            <a:rPr lang="en-US" sz="2400" dirty="0" smtClean="0"/>
            <a:t> </a:t>
          </a:r>
          <a:r>
            <a:rPr lang="en-US" sz="2400" dirty="0" err="1" smtClean="0"/>
            <a:t>masa</a:t>
          </a:r>
          <a:r>
            <a:rPr lang="en-US" sz="2400" dirty="0" smtClean="0"/>
            <a:t> </a:t>
          </a:r>
          <a:r>
            <a:rPr lang="en-US" sz="2400" dirty="0" err="1" smtClean="0"/>
            <a:t>pajak</a:t>
          </a:r>
          <a:r>
            <a:rPr lang="en-US" sz="2400" dirty="0" smtClean="0"/>
            <a:t> </a:t>
          </a:r>
          <a:r>
            <a:rPr lang="en-US" sz="2400" dirty="0" err="1" smtClean="0"/>
            <a:t>pengembalian</a:t>
          </a:r>
          <a:r>
            <a:rPr lang="en-US" sz="2400" dirty="0" smtClean="0"/>
            <a:t> BKP</a:t>
          </a:r>
          <a:endParaRPr lang="en-US" sz="2400" dirty="0"/>
        </a:p>
      </dgm:t>
    </dgm:pt>
    <dgm:pt modelId="{E4236864-9693-4251-82B9-A34A071F3F99}" type="parTrans" cxnId="{0C1D8C59-6D96-4D3B-B0FF-B4AEDE54BD2C}">
      <dgm:prSet/>
      <dgm:spPr/>
      <dgm:t>
        <a:bodyPr/>
        <a:lstStyle/>
        <a:p>
          <a:endParaRPr lang="en-US"/>
        </a:p>
      </dgm:t>
    </dgm:pt>
    <dgm:pt modelId="{BE95EEB8-D77A-4894-B4DE-688C37C72F60}" type="sibTrans" cxnId="{0C1D8C59-6D96-4D3B-B0FF-B4AEDE54BD2C}">
      <dgm:prSet/>
      <dgm:spPr/>
      <dgm:t>
        <a:bodyPr/>
        <a:lstStyle/>
        <a:p>
          <a:endParaRPr lang="en-US"/>
        </a:p>
      </dgm:t>
    </dgm:pt>
    <dgm:pt modelId="{AC2689FC-EDC1-4755-9B51-B7149F75ADB4}">
      <dgm:prSet/>
      <dgm:spPr/>
      <dgm:t>
        <a:bodyPr/>
        <a:lstStyle/>
        <a:p>
          <a:r>
            <a:rPr lang="en-US" smtClean="0"/>
            <a:t>PM dan/atau PPn BM pembeli pada masa pajak dibuat nota retur;</a:t>
          </a:r>
          <a:endParaRPr lang="en-US" dirty="0"/>
        </a:p>
      </dgm:t>
    </dgm:pt>
    <dgm:pt modelId="{62576739-BE11-4A3B-B1B1-F3E940E8BC7D}" type="parTrans" cxnId="{03FA5075-77C4-44DA-B0F6-4B350EFB2458}">
      <dgm:prSet/>
      <dgm:spPr/>
      <dgm:t>
        <a:bodyPr/>
        <a:lstStyle/>
        <a:p>
          <a:endParaRPr lang="en-US"/>
        </a:p>
      </dgm:t>
    </dgm:pt>
    <dgm:pt modelId="{54872FE2-D2B9-4B73-A358-EC57C6E54401}" type="sibTrans" cxnId="{03FA5075-77C4-44DA-B0F6-4B350EFB2458}">
      <dgm:prSet/>
      <dgm:spPr/>
      <dgm:t>
        <a:bodyPr/>
        <a:lstStyle/>
        <a:p>
          <a:endParaRPr lang="en-US"/>
        </a:p>
      </dgm:t>
    </dgm:pt>
    <dgm:pt modelId="{70D3E7A3-7A07-498B-8CCA-1D60F5A16D05}">
      <dgm:prSet/>
      <dgm:spPr/>
      <dgm:t>
        <a:bodyPr/>
        <a:lstStyle/>
        <a:p>
          <a:r>
            <a:rPr lang="en-US" dirty="0" err="1" smtClean="0"/>
            <a:t>Harta</a:t>
          </a:r>
          <a:r>
            <a:rPr lang="en-US" dirty="0" smtClean="0"/>
            <a:t>/</a:t>
          </a:r>
          <a:r>
            <a:rPr lang="en-US" dirty="0" err="1" smtClean="0"/>
            <a:t>biaya</a:t>
          </a:r>
          <a:r>
            <a:rPr lang="en-US" dirty="0" smtClean="0"/>
            <a:t> </a:t>
          </a:r>
          <a:r>
            <a:rPr lang="en-US" dirty="0" err="1" smtClean="0"/>
            <a:t>dalam</a:t>
          </a:r>
          <a:r>
            <a:rPr lang="en-US" dirty="0" smtClean="0"/>
            <a:t> </a:t>
          </a:r>
          <a:r>
            <a:rPr lang="en-US" dirty="0" err="1" smtClean="0"/>
            <a:t>hal</a:t>
          </a:r>
          <a:r>
            <a:rPr lang="en-US" dirty="0" smtClean="0"/>
            <a:t> PKP </a:t>
          </a:r>
          <a:r>
            <a:rPr lang="en-US" dirty="0" err="1" smtClean="0"/>
            <a:t>tidak</a:t>
          </a:r>
          <a:r>
            <a:rPr lang="en-US" dirty="0" smtClean="0"/>
            <a:t> </a:t>
          </a:r>
          <a:r>
            <a:rPr lang="en-US" dirty="0" err="1" smtClean="0"/>
            <a:t>mengkreditkan</a:t>
          </a:r>
          <a:r>
            <a:rPr lang="en-US" dirty="0" smtClean="0"/>
            <a:t> PM </a:t>
          </a:r>
          <a:r>
            <a:rPr lang="en-US" dirty="0" err="1" smtClean="0"/>
            <a:t>dan</a:t>
          </a:r>
          <a:r>
            <a:rPr lang="en-US" dirty="0" smtClean="0"/>
            <a:t> </a:t>
          </a:r>
          <a:r>
            <a:rPr lang="en-US" dirty="0" err="1" smtClean="0"/>
            <a:t>PPn</a:t>
          </a:r>
          <a:r>
            <a:rPr lang="en-US" dirty="0" smtClean="0"/>
            <a:t> BM </a:t>
          </a:r>
          <a:r>
            <a:rPr lang="en-US" dirty="0" err="1" smtClean="0"/>
            <a:t>dan</a:t>
          </a:r>
          <a:r>
            <a:rPr lang="en-US" dirty="0" smtClean="0"/>
            <a:t> </a:t>
          </a:r>
          <a:r>
            <a:rPr lang="en-US" dirty="0" err="1" smtClean="0"/>
            <a:t>telah</a:t>
          </a:r>
          <a:r>
            <a:rPr lang="en-US" dirty="0" smtClean="0"/>
            <a:t> </a:t>
          </a:r>
          <a:r>
            <a:rPr lang="en-US" dirty="0" err="1" smtClean="0"/>
            <a:t>dibebankan</a:t>
          </a:r>
          <a:r>
            <a:rPr lang="en-US" dirty="0" smtClean="0"/>
            <a:t> </a:t>
          </a:r>
          <a:r>
            <a:rPr lang="en-US" dirty="0" err="1" smtClean="0"/>
            <a:t>sebagai</a:t>
          </a:r>
          <a:r>
            <a:rPr lang="en-US" dirty="0" smtClean="0"/>
            <a:t> </a:t>
          </a:r>
          <a:r>
            <a:rPr lang="en-US" dirty="0" err="1" smtClean="0"/>
            <a:t>biaya</a:t>
          </a:r>
          <a:r>
            <a:rPr lang="en-US" dirty="0" smtClean="0"/>
            <a:t> </a:t>
          </a:r>
          <a:r>
            <a:rPr lang="en-US" dirty="0" err="1" smtClean="0"/>
            <a:t>atau</a:t>
          </a:r>
          <a:r>
            <a:rPr lang="en-US" dirty="0" smtClean="0"/>
            <a:t> </a:t>
          </a:r>
          <a:r>
            <a:rPr lang="en-US" dirty="0" err="1" smtClean="0"/>
            <a:t>dikapitalisasi</a:t>
          </a:r>
          <a:r>
            <a:rPr lang="en-US" dirty="0" smtClean="0"/>
            <a:t> </a:t>
          </a:r>
          <a:r>
            <a:rPr lang="en-US" dirty="0" err="1" smtClean="0"/>
            <a:t>sebagai</a:t>
          </a:r>
          <a:r>
            <a:rPr lang="en-US" dirty="0" smtClean="0"/>
            <a:t> </a:t>
          </a:r>
          <a:r>
            <a:rPr lang="en-US" dirty="0" err="1" smtClean="0"/>
            <a:t>harta</a:t>
          </a:r>
          <a:r>
            <a:rPr lang="en-US" dirty="0" smtClean="0"/>
            <a:t>;</a:t>
          </a:r>
          <a:endParaRPr lang="en-US" dirty="0"/>
        </a:p>
      </dgm:t>
    </dgm:pt>
    <dgm:pt modelId="{28FCAB89-5BF7-49BD-A0F5-6B928E15D939}" type="parTrans" cxnId="{9B88A13D-052F-400F-82B2-E2A1719CE311}">
      <dgm:prSet/>
      <dgm:spPr/>
      <dgm:t>
        <a:bodyPr/>
        <a:lstStyle/>
        <a:p>
          <a:endParaRPr lang="en-US"/>
        </a:p>
      </dgm:t>
    </dgm:pt>
    <dgm:pt modelId="{EECD9D3F-CD75-45DE-BC70-29FCECA8D3F7}" type="sibTrans" cxnId="{9B88A13D-052F-400F-82B2-E2A1719CE311}">
      <dgm:prSet/>
      <dgm:spPr/>
      <dgm:t>
        <a:bodyPr/>
        <a:lstStyle/>
        <a:p>
          <a:endParaRPr lang="en-US"/>
        </a:p>
      </dgm:t>
    </dgm:pt>
    <dgm:pt modelId="{42F98FBA-AEE0-4F62-B9D8-41210291896B}">
      <dgm:prSet custT="1"/>
      <dgm:spPr/>
      <dgm:t>
        <a:bodyPr/>
        <a:lstStyle/>
        <a:p>
          <a:r>
            <a:rPr lang="en-US" sz="2400" dirty="0" smtClean="0">
              <a:solidFill>
                <a:schemeClr val="tx1"/>
              </a:solidFill>
            </a:rPr>
            <a:t>Nota </a:t>
          </a:r>
          <a:r>
            <a:rPr lang="en-US" sz="2400" dirty="0" err="1" smtClean="0">
              <a:solidFill>
                <a:schemeClr val="tx1"/>
              </a:solidFill>
            </a:rPr>
            <a:t>retur</a:t>
          </a:r>
          <a:r>
            <a:rPr lang="en-US" sz="2400" dirty="0" smtClean="0">
              <a:solidFill>
                <a:schemeClr val="tx1"/>
              </a:solidFill>
            </a:rPr>
            <a:t> </a:t>
          </a:r>
          <a:r>
            <a:rPr lang="en-US" sz="2400" dirty="0" err="1" smtClean="0">
              <a:solidFill>
                <a:schemeClr val="tx1"/>
              </a:solidFill>
            </a:rPr>
            <a:t>dibuat</a:t>
          </a:r>
          <a:r>
            <a:rPr lang="en-US" sz="2400" dirty="0" smtClean="0">
              <a:solidFill>
                <a:schemeClr val="tx1"/>
              </a:solidFill>
            </a:rPr>
            <a:t> </a:t>
          </a:r>
          <a:r>
            <a:rPr lang="en-US" sz="2400" dirty="0" err="1" smtClean="0">
              <a:solidFill>
                <a:schemeClr val="tx1"/>
              </a:solidFill>
            </a:rPr>
            <a:t>oleh</a:t>
          </a:r>
          <a:r>
            <a:rPr lang="en-US" sz="2400" dirty="0" smtClean="0">
              <a:solidFill>
                <a:schemeClr val="tx1"/>
              </a:solidFill>
            </a:rPr>
            <a:t> </a:t>
          </a:r>
          <a:r>
            <a:rPr lang="en-US" sz="2400" dirty="0" err="1" smtClean="0">
              <a:solidFill>
                <a:schemeClr val="tx1"/>
              </a:solidFill>
            </a:rPr>
            <a:t>pembeli</a:t>
          </a:r>
          <a:endParaRPr lang="en-US" sz="2400" dirty="0">
            <a:solidFill>
              <a:schemeClr val="tx1"/>
            </a:solidFill>
          </a:endParaRPr>
        </a:p>
      </dgm:t>
    </dgm:pt>
    <dgm:pt modelId="{A3A83E2B-F979-4128-AD98-9D7DE4944BF6}" type="parTrans" cxnId="{9B696379-941C-4169-A356-BA26F90475B5}">
      <dgm:prSet/>
      <dgm:spPr/>
      <dgm:t>
        <a:bodyPr/>
        <a:lstStyle/>
        <a:p>
          <a:endParaRPr lang="en-US"/>
        </a:p>
      </dgm:t>
    </dgm:pt>
    <dgm:pt modelId="{F0E94716-2FFF-4C82-9C3C-26D5C3BEF9B3}" type="sibTrans" cxnId="{9B696379-941C-4169-A356-BA26F90475B5}">
      <dgm:prSet/>
      <dgm:spPr/>
      <dgm:t>
        <a:bodyPr/>
        <a:lstStyle/>
        <a:p>
          <a:endParaRPr lang="en-US"/>
        </a:p>
      </dgm:t>
    </dgm:pt>
    <dgm:pt modelId="{EFBB8B46-0FBA-4939-9820-0276D6410C4A}" type="pres">
      <dgm:prSet presAssocID="{5FDB7DF8-49C6-4512-B297-ECE90EDCE071}" presName="Name0" presStyleCnt="0">
        <dgm:presLayoutVars>
          <dgm:dir/>
          <dgm:animLvl val="lvl"/>
          <dgm:resizeHandles val="exact"/>
        </dgm:presLayoutVars>
      </dgm:prSet>
      <dgm:spPr/>
      <dgm:t>
        <a:bodyPr/>
        <a:lstStyle/>
        <a:p>
          <a:endParaRPr lang="en-US"/>
        </a:p>
      </dgm:t>
    </dgm:pt>
    <dgm:pt modelId="{6B0375EE-5E6B-4702-8FDA-80152D5564E2}" type="pres">
      <dgm:prSet presAssocID="{A777A718-75F7-4038-B22A-EB756C9969CF}" presName="linNode" presStyleCnt="0"/>
      <dgm:spPr/>
    </dgm:pt>
    <dgm:pt modelId="{17946AD0-1DDC-4BD5-A5AE-18AF498DB99A}" type="pres">
      <dgm:prSet presAssocID="{A777A718-75F7-4038-B22A-EB756C9969CF}" presName="parentText" presStyleLbl="node1" presStyleIdx="0" presStyleCnt="3" custScaleX="277778" custScaleY="50152">
        <dgm:presLayoutVars>
          <dgm:chMax val="1"/>
          <dgm:bulletEnabled val="1"/>
        </dgm:presLayoutVars>
      </dgm:prSet>
      <dgm:spPr/>
      <dgm:t>
        <a:bodyPr/>
        <a:lstStyle/>
        <a:p>
          <a:endParaRPr lang="en-US"/>
        </a:p>
      </dgm:t>
    </dgm:pt>
    <dgm:pt modelId="{FBFB8E09-EE65-483C-9C5D-D319FFF47353}" type="pres">
      <dgm:prSet presAssocID="{BE95EEB8-D77A-4894-B4DE-688C37C72F60}" presName="sp" presStyleCnt="0"/>
      <dgm:spPr/>
    </dgm:pt>
    <dgm:pt modelId="{2F83DE82-DBCA-407B-A907-0DE268A54A78}" type="pres">
      <dgm:prSet presAssocID="{C6CF1923-E6DE-4B46-B387-04448ADDDF69}" presName="linNode" presStyleCnt="0"/>
      <dgm:spPr/>
    </dgm:pt>
    <dgm:pt modelId="{491C8FD7-A485-4515-8A00-81BA609D803B}" type="pres">
      <dgm:prSet presAssocID="{C6CF1923-E6DE-4B46-B387-04448ADDDF69}" presName="parentText" presStyleLbl="node1" presStyleIdx="1" presStyleCnt="3">
        <dgm:presLayoutVars>
          <dgm:chMax val="1"/>
          <dgm:bulletEnabled val="1"/>
        </dgm:presLayoutVars>
      </dgm:prSet>
      <dgm:spPr/>
      <dgm:t>
        <a:bodyPr/>
        <a:lstStyle/>
        <a:p>
          <a:endParaRPr lang="en-US"/>
        </a:p>
      </dgm:t>
    </dgm:pt>
    <dgm:pt modelId="{D3234371-5892-48DE-B286-6BD917A8B124}" type="pres">
      <dgm:prSet presAssocID="{C6CF1923-E6DE-4B46-B387-04448ADDDF69}" presName="descendantText" presStyleLbl="alignAccFollowNode1" presStyleIdx="0" presStyleCnt="1" custScaleY="112557">
        <dgm:presLayoutVars>
          <dgm:bulletEnabled val="1"/>
        </dgm:presLayoutVars>
      </dgm:prSet>
      <dgm:spPr/>
      <dgm:t>
        <a:bodyPr/>
        <a:lstStyle/>
        <a:p>
          <a:endParaRPr lang="en-US"/>
        </a:p>
      </dgm:t>
    </dgm:pt>
    <dgm:pt modelId="{F0D2489E-5FCC-4CF2-AEA2-31AB5ED9049D}" type="pres">
      <dgm:prSet presAssocID="{CBD9C55A-9328-43EE-B2CF-8FAEF690C069}" presName="sp" presStyleCnt="0"/>
      <dgm:spPr/>
    </dgm:pt>
    <dgm:pt modelId="{8F0A31E3-879F-4459-9668-52194A6F6DC7}" type="pres">
      <dgm:prSet presAssocID="{42F98FBA-AEE0-4F62-B9D8-41210291896B}" presName="linNode" presStyleCnt="0"/>
      <dgm:spPr/>
    </dgm:pt>
    <dgm:pt modelId="{6950B764-EF1F-436D-8FA2-203461024776}" type="pres">
      <dgm:prSet presAssocID="{42F98FBA-AEE0-4F62-B9D8-41210291896B}" presName="parentText" presStyleLbl="node1" presStyleIdx="2" presStyleCnt="3" custScaleX="277778">
        <dgm:presLayoutVars>
          <dgm:chMax val="1"/>
          <dgm:bulletEnabled val="1"/>
        </dgm:presLayoutVars>
      </dgm:prSet>
      <dgm:spPr/>
      <dgm:t>
        <a:bodyPr/>
        <a:lstStyle/>
        <a:p>
          <a:endParaRPr lang="en-US"/>
        </a:p>
      </dgm:t>
    </dgm:pt>
  </dgm:ptLst>
  <dgm:cxnLst>
    <dgm:cxn modelId="{0C1D8C59-6D96-4D3B-B0FF-B4AEDE54BD2C}" srcId="{5FDB7DF8-49C6-4512-B297-ECE90EDCE071}" destId="{A777A718-75F7-4038-B22A-EB756C9969CF}" srcOrd="0" destOrd="0" parTransId="{E4236864-9693-4251-82B9-A34A071F3F99}" sibTransId="{BE95EEB8-D77A-4894-B4DE-688C37C72F60}"/>
    <dgm:cxn modelId="{9B696379-941C-4169-A356-BA26F90475B5}" srcId="{5FDB7DF8-49C6-4512-B297-ECE90EDCE071}" destId="{42F98FBA-AEE0-4F62-B9D8-41210291896B}" srcOrd="2" destOrd="0" parTransId="{A3A83E2B-F979-4128-AD98-9D7DE4944BF6}" sibTransId="{F0E94716-2FFF-4C82-9C3C-26D5C3BEF9B3}"/>
    <dgm:cxn modelId="{7C8F219C-1969-48D3-846A-140A3E43B554}" type="presOf" srcId="{42F98FBA-AEE0-4F62-B9D8-41210291896B}" destId="{6950B764-EF1F-436D-8FA2-203461024776}" srcOrd="0" destOrd="0" presId="urn:microsoft.com/office/officeart/2005/8/layout/vList5"/>
    <dgm:cxn modelId="{B0F33500-C7E1-48E8-A628-C827541018AC}" type="presOf" srcId="{AC2689FC-EDC1-4755-9B51-B7149F75ADB4}" destId="{D3234371-5892-48DE-B286-6BD917A8B124}" srcOrd="0" destOrd="1" presId="urn:microsoft.com/office/officeart/2005/8/layout/vList5"/>
    <dgm:cxn modelId="{0639C162-79E2-474A-BD84-E81A3E3BCE3B}" srcId="{5FDB7DF8-49C6-4512-B297-ECE90EDCE071}" destId="{C6CF1923-E6DE-4B46-B387-04448ADDDF69}" srcOrd="1" destOrd="0" parTransId="{7268376F-E625-4F14-8AE3-791653B39D09}" sibTransId="{CBD9C55A-9328-43EE-B2CF-8FAEF690C069}"/>
    <dgm:cxn modelId="{90BEEE1E-81AD-45BD-B338-981657FE0DD9}" type="presOf" srcId="{CD3868F1-B07E-42A5-90E4-5093B23C4FE7}" destId="{D3234371-5892-48DE-B286-6BD917A8B124}" srcOrd="0" destOrd="0" presId="urn:microsoft.com/office/officeart/2005/8/layout/vList5"/>
    <dgm:cxn modelId="{1F34622D-1CF3-446C-8254-BEA457EE4476}" type="presOf" srcId="{C6CF1923-E6DE-4B46-B387-04448ADDDF69}" destId="{491C8FD7-A485-4515-8A00-81BA609D803B}" srcOrd="0" destOrd="0" presId="urn:microsoft.com/office/officeart/2005/8/layout/vList5"/>
    <dgm:cxn modelId="{ADEF7D3B-4CC7-43A7-A393-7AB44B7E5D93}" srcId="{C6CF1923-E6DE-4B46-B387-04448ADDDF69}" destId="{CD3868F1-B07E-42A5-90E4-5093B23C4FE7}" srcOrd="0" destOrd="0" parTransId="{D5204150-5597-4367-95A4-2896A09CE4F8}" sibTransId="{23C1DBAE-581E-4BEB-BCBA-6F33BEFF3570}"/>
    <dgm:cxn modelId="{96E55B42-9E3B-45D9-9385-5D955EB67B22}" type="presOf" srcId="{A777A718-75F7-4038-B22A-EB756C9969CF}" destId="{17946AD0-1DDC-4BD5-A5AE-18AF498DB99A}" srcOrd="0" destOrd="0" presId="urn:microsoft.com/office/officeart/2005/8/layout/vList5"/>
    <dgm:cxn modelId="{03FA5075-77C4-44DA-B0F6-4B350EFB2458}" srcId="{C6CF1923-E6DE-4B46-B387-04448ADDDF69}" destId="{AC2689FC-EDC1-4755-9B51-B7149F75ADB4}" srcOrd="1" destOrd="0" parTransId="{62576739-BE11-4A3B-B1B1-F3E940E8BC7D}" sibTransId="{54872FE2-D2B9-4B73-A358-EC57C6E54401}"/>
    <dgm:cxn modelId="{2B979CA8-AE2A-41C3-9FAF-607630B6BCA5}" type="presOf" srcId="{5FDB7DF8-49C6-4512-B297-ECE90EDCE071}" destId="{EFBB8B46-0FBA-4939-9820-0276D6410C4A}" srcOrd="0" destOrd="0" presId="urn:microsoft.com/office/officeart/2005/8/layout/vList5"/>
    <dgm:cxn modelId="{9B88A13D-052F-400F-82B2-E2A1719CE311}" srcId="{C6CF1923-E6DE-4B46-B387-04448ADDDF69}" destId="{70D3E7A3-7A07-498B-8CCA-1D60F5A16D05}" srcOrd="2" destOrd="0" parTransId="{28FCAB89-5BF7-49BD-A0F5-6B928E15D939}" sibTransId="{EECD9D3F-CD75-45DE-BC70-29FCECA8D3F7}"/>
    <dgm:cxn modelId="{4E65EE86-51D3-444D-9AE5-28FD4C8D5FB8}" type="presOf" srcId="{70D3E7A3-7A07-498B-8CCA-1D60F5A16D05}" destId="{D3234371-5892-48DE-B286-6BD917A8B124}" srcOrd="0" destOrd="2" presId="urn:microsoft.com/office/officeart/2005/8/layout/vList5"/>
    <dgm:cxn modelId="{F7694547-4D6C-4D52-84EB-973D58A8A1FA}" type="presParOf" srcId="{EFBB8B46-0FBA-4939-9820-0276D6410C4A}" destId="{6B0375EE-5E6B-4702-8FDA-80152D5564E2}" srcOrd="0" destOrd="0" presId="urn:microsoft.com/office/officeart/2005/8/layout/vList5"/>
    <dgm:cxn modelId="{83EA5067-6C61-4EC4-A63B-A1022F638308}" type="presParOf" srcId="{6B0375EE-5E6B-4702-8FDA-80152D5564E2}" destId="{17946AD0-1DDC-4BD5-A5AE-18AF498DB99A}" srcOrd="0" destOrd="0" presId="urn:microsoft.com/office/officeart/2005/8/layout/vList5"/>
    <dgm:cxn modelId="{959E56E5-4042-4344-8A64-9D939C5D1733}" type="presParOf" srcId="{EFBB8B46-0FBA-4939-9820-0276D6410C4A}" destId="{FBFB8E09-EE65-483C-9C5D-D319FFF47353}" srcOrd="1" destOrd="0" presId="urn:microsoft.com/office/officeart/2005/8/layout/vList5"/>
    <dgm:cxn modelId="{874EE266-CB6A-4302-96AC-CBB32B738B79}" type="presParOf" srcId="{EFBB8B46-0FBA-4939-9820-0276D6410C4A}" destId="{2F83DE82-DBCA-407B-A907-0DE268A54A78}" srcOrd="2" destOrd="0" presId="urn:microsoft.com/office/officeart/2005/8/layout/vList5"/>
    <dgm:cxn modelId="{BC99CC64-E112-411C-B05D-863C341A6694}" type="presParOf" srcId="{2F83DE82-DBCA-407B-A907-0DE268A54A78}" destId="{491C8FD7-A485-4515-8A00-81BA609D803B}" srcOrd="0" destOrd="0" presId="urn:microsoft.com/office/officeart/2005/8/layout/vList5"/>
    <dgm:cxn modelId="{4B985FA5-CA21-45C7-9453-DE147CCFDE77}" type="presParOf" srcId="{2F83DE82-DBCA-407B-A907-0DE268A54A78}" destId="{D3234371-5892-48DE-B286-6BD917A8B124}" srcOrd="1" destOrd="0" presId="urn:microsoft.com/office/officeart/2005/8/layout/vList5"/>
    <dgm:cxn modelId="{2F887FB6-3641-4E97-B36A-AD0EDA9EC0D5}" type="presParOf" srcId="{EFBB8B46-0FBA-4939-9820-0276D6410C4A}" destId="{F0D2489E-5FCC-4CF2-AEA2-31AB5ED9049D}" srcOrd="3" destOrd="0" presId="urn:microsoft.com/office/officeart/2005/8/layout/vList5"/>
    <dgm:cxn modelId="{556BA34A-4315-463A-B29E-6D6FEC079CA5}" type="presParOf" srcId="{EFBB8B46-0FBA-4939-9820-0276D6410C4A}" destId="{8F0A31E3-879F-4459-9668-52194A6F6DC7}" srcOrd="4" destOrd="0" presId="urn:microsoft.com/office/officeart/2005/8/layout/vList5"/>
    <dgm:cxn modelId="{8A5C60D3-5053-4E0C-B68D-9A6C3B6D79D7}" type="presParOf" srcId="{8F0A31E3-879F-4459-9668-52194A6F6DC7}" destId="{6950B764-EF1F-436D-8FA2-203461024776}"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D8B4E8-BA14-4FEE-A85A-A4AD3E5BE6A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06B8DB63-D47E-4F05-95C1-2AA1AE764612}">
      <dgm:prSet phldrT="[Text]"/>
      <dgm:spPr/>
      <dgm:t>
        <a:bodyPr/>
        <a:lstStyle/>
        <a:p>
          <a:r>
            <a:rPr lang="en-US" dirty="0" smtClean="0"/>
            <a:t>OBJEK PPN</a:t>
          </a:r>
          <a:endParaRPr lang="en-US" dirty="0"/>
        </a:p>
      </dgm:t>
    </dgm:pt>
    <dgm:pt modelId="{ADC05680-19EE-4575-A948-3DCB5507D78C}" type="parTrans" cxnId="{C26BAD63-0DF7-408C-9909-DAA8F3DA8F81}">
      <dgm:prSet/>
      <dgm:spPr/>
      <dgm:t>
        <a:bodyPr/>
        <a:lstStyle/>
        <a:p>
          <a:endParaRPr lang="en-US"/>
        </a:p>
      </dgm:t>
    </dgm:pt>
    <dgm:pt modelId="{5E4FCCF9-E23D-455E-9061-19D3F4437D0E}" type="sibTrans" cxnId="{C26BAD63-0DF7-408C-9909-DAA8F3DA8F81}">
      <dgm:prSet/>
      <dgm:spPr/>
      <dgm:t>
        <a:bodyPr/>
        <a:lstStyle/>
        <a:p>
          <a:endParaRPr lang="en-US"/>
        </a:p>
      </dgm:t>
    </dgm:pt>
    <dgm:pt modelId="{8D71803A-B5DC-411A-8D6F-329317AA6C93}">
      <dgm:prSet phldrT="[Text]"/>
      <dgm:spPr>
        <a:solidFill>
          <a:srgbClr val="00B0F0">
            <a:alpha val="90000"/>
          </a:srgbClr>
        </a:solidFill>
      </dgm:spPr>
      <dgm:t>
        <a:bodyPr/>
        <a:lstStyle/>
        <a:p>
          <a:pPr algn="l"/>
          <a:r>
            <a:rPr lang="en-US" dirty="0" err="1" smtClean="0"/>
            <a:t>Pasal</a:t>
          </a:r>
          <a:r>
            <a:rPr lang="en-US" dirty="0" smtClean="0"/>
            <a:t> 4</a:t>
          </a:r>
          <a:endParaRPr lang="en-US" dirty="0"/>
        </a:p>
      </dgm:t>
    </dgm:pt>
    <dgm:pt modelId="{55F456A5-E654-41FB-95BA-7CE911A2F86A}" type="parTrans" cxnId="{E8C202EE-8B16-4363-B80A-E43A776CAA7E}">
      <dgm:prSet/>
      <dgm:spPr/>
      <dgm:t>
        <a:bodyPr/>
        <a:lstStyle/>
        <a:p>
          <a:endParaRPr lang="en-US"/>
        </a:p>
      </dgm:t>
    </dgm:pt>
    <dgm:pt modelId="{BDB7D0E2-EF73-4E49-B31B-EC6B3E54861A}" type="sibTrans" cxnId="{E8C202EE-8B16-4363-B80A-E43A776CAA7E}">
      <dgm:prSet/>
      <dgm:spPr/>
      <dgm:t>
        <a:bodyPr/>
        <a:lstStyle/>
        <a:p>
          <a:endParaRPr lang="en-US"/>
        </a:p>
      </dgm:t>
    </dgm:pt>
    <dgm:pt modelId="{12E12CE9-A8FB-41FD-9326-3BA75D72832E}">
      <dgm:prSet phldrT="[Text]"/>
      <dgm:spPr>
        <a:solidFill>
          <a:srgbClr val="92D050">
            <a:alpha val="90000"/>
          </a:srgbClr>
        </a:solidFill>
      </dgm:spPr>
      <dgm:t>
        <a:bodyPr/>
        <a:lstStyle/>
        <a:p>
          <a:pPr algn="l"/>
          <a:r>
            <a:rPr lang="en-US" dirty="0" err="1" smtClean="0"/>
            <a:t>Pasal</a:t>
          </a:r>
          <a:r>
            <a:rPr lang="en-US" dirty="0" smtClean="0"/>
            <a:t> 16 C</a:t>
          </a:r>
          <a:endParaRPr lang="en-US" dirty="0"/>
        </a:p>
      </dgm:t>
    </dgm:pt>
    <dgm:pt modelId="{32CD140D-9A5E-4DB6-8E88-1D771C02A192}" type="parTrans" cxnId="{D63C5B0F-0405-44D1-B109-961C0087ED64}">
      <dgm:prSet/>
      <dgm:spPr/>
      <dgm:t>
        <a:bodyPr/>
        <a:lstStyle/>
        <a:p>
          <a:endParaRPr lang="en-US"/>
        </a:p>
      </dgm:t>
    </dgm:pt>
    <dgm:pt modelId="{2B68459B-82F6-42E6-A446-2B9EDAD3499A}" type="sibTrans" cxnId="{D63C5B0F-0405-44D1-B109-961C0087ED64}">
      <dgm:prSet/>
      <dgm:spPr/>
      <dgm:t>
        <a:bodyPr/>
        <a:lstStyle/>
        <a:p>
          <a:endParaRPr lang="en-US"/>
        </a:p>
      </dgm:t>
    </dgm:pt>
    <dgm:pt modelId="{4F70335C-F6D0-457B-961F-FB172929E90E}">
      <dgm:prSet/>
      <dgm:spPr>
        <a:solidFill>
          <a:srgbClr val="FF3399">
            <a:alpha val="90000"/>
          </a:srgbClr>
        </a:solidFill>
      </dgm:spPr>
      <dgm:t>
        <a:bodyPr/>
        <a:lstStyle/>
        <a:p>
          <a:pPr algn="l"/>
          <a:r>
            <a:rPr lang="en-US" dirty="0" err="1" smtClean="0"/>
            <a:t>Pasal</a:t>
          </a:r>
          <a:r>
            <a:rPr lang="en-US" dirty="0" smtClean="0"/>
            <a:t> 16 D</a:t>
          </a:r>
          <a:endParaRPr lang="en-US" dirty="0"/>
        </a:p>
      </dgm:t>
    </dgm:pt>
    <dgm:pt modelId="{B81D9EE4-325D-4FDE-BAF1-4BE384A84BF7}" type="parTrans" cxnId="{C5DD8E81-7784-4ADE-BB31-EAA651B07845}">
      <dgm:prSet/>
      <dgm:spPr/>
      <dgm:t>
        <a:bodyPr/>
        <a:lstStyle/>
        <a:p>
          <a:endParaRPr lang="en-US"/>
        </a:p>
      </dgm:t>
    </dgm:pt>
    <dgm:pt modelId="{86758107-3523-4B39-80CB-296E69F35D88}" type="sibTrans" cxnId="{C5DD8E81-7784-4ADE-BB31-EAA651B07845}">
      <dgm:prSet/>
      <dgm:spPr/>
      <dgm:t>
        <a:bodyPr/>
        <a:lstStyle/>
        <a:p>
          <a:endParaRPr lang="en-US"/>
        </a:p>
      </dgm:t>
    </dgm:pt>
    <dgm:pt modelId="{AEFD4954-FEB7-466E-9BC6-5F8E93206A79}" type="pres">
      <dgm:prSet presAssocID="{7CD8B4E8-BA14-4FEE-A85A-A4AD3E5BE6A3}" presName="diagram" presStyleCnt="0">
        <dgm:presLayoutVars>
          <dgm:chPref val="1"/>
          <dgm:dir/>
          <dgm:animOne val="branch"/>
          <dgm:animLvl val="lvl"/>
          <dgm:resizeHandles/>
        </dgm:presLayoutVars>
      </dgm:prSet>
      <dgm:spPr/>
      <dgm:t>
        <a:bodyPr/>
        <a:lstStyle/>
        <a:p>
          <a:endParaRPr lang="en-US"/>
        </a:p>
      </dgm:t>
    </dgm:pt>
    <dgm:pt modelId="{E17B2851-98EE-4CC6-B18F-739D10323E0F}" type="pres">
      <dgm:prSet presAssocID="{06B8DB63-D47E-4F05-95C1-2AA1AE764612}" presName="root" presStyleCnt="0"/>
      <dgm:spPr/>
    </dgm:pt>
    <dgm:pt modelId="{19CAAF65-A9F0-4A99-952C-435CFB91190D}" type="pres">
      <dgm:prSet presAssocID="{06B8DB63-D47E-4F05-95C1-2AA1AE764612}" presName="rootComposite" presStyleCnt="0"/>
      <dgm:spPr/>
    </dgm:pt>
    <dgm:pt modelId="{F6537A54-C26B-4E08-A5F3-D58DB7972A7D}" type="pres">
      <dgm:prSet presAssocID="{06B8DB63-D47E-4F05-95C1-2AA1AE764612}" presName="rootText" presStyleLbl="node1" presStyleIdx="0" presStyleCnt="1" custScaleX="338955"/>
      <dgm:spPr/>
      <dgm:t>
        <a:bodyPr/>
        <a:lstStyle/>
        <a:p>
          <a:endParaRPr lang="en-US"/>
        </a:p>
      </dgm:t>
    </dgm:pt>
    <dgm:pt modelId="{43E3196C-055E-4C9A-A7A8-07D75916629B}" type="pres">
      <dgm:prSet presAssocID="{06B8DB63-D47E-4F05-95C1-2AA1AE764612}" presName="rootConnector" presStyleLbl="node1" presStyleIdx="0" presStyleCnt="1"/>
      <dgm:spPr/>
      <dgm:t>
        <a:bodyPr/>
        <a:lstStyle/>
        <a:p>
          <a:endParaRPr lang="en-US"/>
        </a:p>
      </dgm:t>
    </dgm:pt>
    <dgm:pt modelId="{B05E1EA1-8FBE-4E3C-AE97-744DFBABC5F3}" type="pres">
      <dgm:prSet presAssocID="{06B8DB63-D47E-4F05-95C1-2AA1AE764612}" presName="childShape" presStyleCnt="0"/>
      <dgm:spPr/>
    </dgm:pt>
    <dgm:pt modelId="{1A9DDEBA-ED19-495B-B695-A4D05ADE8D95}" type="pres">
      <dgm:prSet presAssocID="{55F456A5-E654-41FB-95BA-7CE911A2F86A}" presName="Name13" presStyleLbl="parChTrans1D2" presStyleIdx="0" presStyleCnt="3"/>
      <dgm:spPr/>
      <dgm:t>
        <a:bodyPr/>
        <a:lstStyle/>
        <a:p>
          <a:endParaRPr lang="en-US"/>
        </a:p>
      </dgm:t>
    </dgm:pt>
    <dgm:pt modelId="{43B180C4-BD1E-427D-B8CC-B127D37C99D5}" type="pres">
      <dgm:prSet presAssocID="{8D71803A-B5DC-411A-8D6F-329317AA6C93}" presName="childText" presStyleLbl="bgAcc1" presStyleIdx="0" presStyleCnt="3" custScaleX="215032" custLinFactNeighborX="-44" custLinFactNeighborY="15017">
        <dgm:presLayoutVars>
          <dgm:bulletEnabled val="1"/>
        </dgm:presLayoutVars>
      </dgm:prSet>
      <dgm:spPr/>
      <dgm:t>
        <a:bodyPr/>
        <a:lstStyle/>
        <a:p>
          <a:endParaRPr lang="en-US"/>
        </a:p>
      </dgm:t>
    </dgm:pt>
    <dgm:pt modelId="{FB19E936-0CBA-4C8B-96E0-2B92A1AAB011}" type="pres">
      <dgm:prSet presAssocID="{32CD140D-9A5E-4DB6-8E88-1D771C02A192}" presName="Name13" presStyleLbl="parChTrans1D2" presStyleIdx="1" presStyleCnt="3"/>
      <dgm:spPr/>
      <dgm:t>
        <a:bodyPr/>
        <a:lstStyle/>
        <a:p>
          <a:endParaRPr lang="en-US"/>
        </a:p>
      </dgm:t>
    </dgm:pt>
    <dgm:pt modelId="{162381FE-ADC2-4C1D-BAF6-87C35A2610BC}" type="pres">
      <dgm:prSet presAssocID="{12E12CE9-A8FB-41FD-9326-3BA75D72832E}" presName="childText" presStyleLbl="bgAcc1" presStyleIdx="1" presStyleCnt="3" custScaleX="211465" custLinFactNeighborX="-44" custLinFactNeighborY="25646">
        <dgm:presLayoutVars>
          <dgm:bulletEnabled val="1"/>
        </dgm:presLayoutVars>
      </dgm:prSet>
      <dgm:spPr/>
      <dgm:t>
        <a:bodyPr/>
        <a:lstStyle/>
        <a:p>
          <a:endParaRPr lang="en-US"/>
        </a:p>
      </dgm:t>
    </dgm:pt>
    <dgm:pt modelId="{01DC42FF-A14C-4926-8523-CC8DB03E9792}" type="pres">
      <dgm:prSet presAssocID="{B81D9EE4-325D-4FDE-BAF1-4BE384A84BF7}" presName="Name13" presStyleLbl="parChTrans1D2" presStyleIdx="2" presStyleCnt="3"/>
      <dgm:spPr/>
      <dgm:t>
        <a:bodyPr/>
        <a:lstStyle/>
        <a:p>
          <a:endParaRPr lang="en-US"/>
        </a:p>
      </dgm:t>
    </dgm:pt>
    <dgm:pt modelId="{13DE30B2-0695-4E5B-BBF8-56EA382C6321}" type="pres">
      <dgm:prSet presAssocID="{4F70335C-F6D0-457B-961F-FB172929E90E}" presName="childText" presStyleLbl="bgAcc1" presStyleIdx="2" presStyleCnt="3" custScaleX="211444" custLinFactNeighborX="-44" custLinFactNeighborY="36275">
        <dgm:presLayoutVars>
          <dgm:bulletEnabled val="1"/>
        </dgm:presLayoutVars>
      </dgm:prSet>
      <dgm:spPr/>
      <dgm:t>
        <a:bodyPr/>
        <a:lstStyle/>
        <a:p>
          <a:endParaRPr lang="en-US"/>
        </a:p>
      </dgm:t>
    </dgm:pt>
  </dgm:ptLst>
  <dgm:cxnLst>
    <dgm:cxn modelId="{C26BAD63-0DF7-408C-9909-DAA8F3DA8F81}" srcId="{7CD8B4E8-BA14-4FEE-A85A-A4AD3E5BE6A3}" destId="{06B8DB63-D47E-4F05-95C1-2AA1AE764612}" srcOrd="0" destOrd="0" parTransId="{ADC05680-19EE-4575-A948-3DCB5507D78C}" sibTransId="{5E4FCCF9-E23D-455E-9061-19D3F4437D0E}"/>
    <dgm:cxn modelId="{15B04CE2-CF6F-4C81-9200-453117AD1A1E}" type="presOf" srcId="{06B8DB63-D47E-4F05-95C1-2AA1AE764612}" destId="{F6537A54-C26B-4E08-A5F3-D58DB7972A7D}" srcOrd="0" destOrd="0" presId="urn:microsoft.com/office/officeart/2005/8/layout/hierarchy3"/>
    <dgm:cxn modelId="{3846C4B9-4B82-4BBA-977F-ECD0FE955810}" type="presOf" srcId="{4F70335C-F6D0-457B-961F-FB172929E90E}" destId="{13DE30B2-0695-4E5B-BBF8-56EA382C6321}" srcOrd="0" destOrd="0" presId="urn:microsoft.com/office/officeart/2005/8/layout/hierarchy3"/>
    <dgm:cxn modelId="{A142E8D3-4D8A-4A83-BEB3-1D5BCB4B1351}" type="presOf" srcId="{7CD8B4E8-BA14-4FEE-A85A-A4AD3E5BE6A3}" destId="{AEFD4954-FEB7-466E-9BC6-5F8E93206A79}" srcOrd="0" destOrd="0" presId="urn:microsoft.com/office/officeart/2005/8/layout/hierarchy3"/>
    <dgm:cxn modelId="{C5DD8E81-7784-4ADE-BB31-EAA651B07845}" srcId="{06B8DB63-D47E-4F05-95C1-2AA1AE764612}" destId="{4F70335C-F6D0-457B-961F-FB172929E90E}" srcOrd="2" destOrd="0" parTransId="{B81D9EE4-325D-4FDE-BAF1-4BE384A84BF7}" sibTransId="{86758107-3523-4B39-80CB-296E69F35D88}"/>
    <dgm:cxn modelId="{E8C202EE-8B16-4363-B80A-E43A776CAA7E}" srcId="{06B8DB63-D47E-4F05-95C1-2AA1AE764612}" destId="{8D71803A-B5DC-411A-8D6F-329317AA6C93}" srcOrd="0" destOrd="0" parTransId="{55F456A5-E654-41FB-95BA-7CE911A2F86A}" sibTransId="{BDB7D0E2-EF73-4E49-B31B-EC6B3E54861A}"/>
    <dgm:cxn modelId="{FD72544F-0D50-4A59-AA9C-6CAC38462AF6}" type="presOf" srcId="{12E12CE9-A8FB-41FD-9326-3BA75D72832E}" destId="{162381FE-ADC2-4C1D-BAF6-87C35A2610BC}" srcOrd="0" destOrd="0" presId="urn:microsoft.com/office/officeart/2005/8/layout/hierarchy3"/>
    <dgm:cxn modelId="{531C92B0-C516-4E45-978A-86C1FE9803AC}" type="presOf" srcId="{32CD140D-9A5E-4DB6-8E88-1D771C02A192}" destId="{FB19E936-0CBA-4C8B-96E0-2B92A1AAB011}" srcOrd="0" destOrd="0" presId="urn:microsoft.com/office/officeart/2005/8/layout/hierarchy3"/>
    <dgm:cxn modelId="{E6357325-08A6-4618-AAE6-F700F7E9B4E2}" type="presOf" srcId="{55F456A5-E654-41FB-95BA-7CE911A2F86A}" destId="{1A9DDEBA-ED19-495B-B695-A4D05ADE8D95}" srcOrd="0" destOrd="0" presId="urn:microsoft.com/office/officeart/2005/8/layout/hierarchy3"/>
    <dgm:cxn modelId="{A0C48A71-1712-4253-93A1-1635FA3E3658}" type="presOf" srcId="{8D71803A-B5DC-411A-8D6F-329317AA6C93}" destId="{43B180C4-BD1E-427D-B8CC-B127D37C99D5}" srcOrd="0" destOrd="0" presId="urn:microsoft.com/office/officeart/2005/8/layout/hierarchy3"/>
    <dgm:cxn modelId="{131FF8FF-617F-4A78-8ED8-CBC36C529EF5}" type="presOf" srcId="{B81D9EE4-325D-4FDE-BAF1-4BE384A84BF7}" destId="{01DC42FF-A14C-4926-8523-CC8DB03E9792}" srcOrd="0" destOrd="0" presId="urn:microsoft.com/office/officeart/2005/8/layout/hierarchy3"/>
    <dgm:cxn modelId="{410DEFCE-AED9-459E-8D1A-C7551DE0E3E5}" type="presOf" srcId="{06B8DB63-D47E-4F05-95C1-2AA1AE764612}" destId="{43E3196C-055E-4C9A-A7A8-07D75916629B}" srcOrd="1" destOrd="0" presId="urn:microsoft.com/office/officeart/2005/8/layout/hierarchy3"/>
    <dgm:cxn modelId="{D63C5B0F-0405-44D1-B109-961C0087ED64}" srcId="{06B8DB63-D47E-4F05-95C1-2AA1AE764612}" destId="{12E12CE9-A8FB-41FD-9326-3BA75D72832E}" srcOrd="1" destOrd="0" parTransId="{32CD140D-9A5E-4DB6-8E88-1D771C02A192}" sibTransId="{2B68459B-82F6-42E6-A446-2B9EDAD3499A}"/>
    <dgm:cxn modelId="{B1A0BFFD-B518-4374-8A9D-F6FF4AC80A1C}" type="presParOf" srcId="{AEFD4954-FEB7-466E-9BC6-5F8E93206A79}" destId="{E17B2851-98EE-4CC6-B18F-739D10323E0F}" srcOrd="0" destOrd="0" presId="urn:microsoft.com/office/officeart/2005/8/layout/hierarchy3"/>
    <dgm:cxn modelId="{AB7CEF23-2CE5-4B25-80C4-66A962D3A571}" type="presParOf" srcId="{E17B2851-98EE-4CC6-B18F-739D10323E0F}" destId="{19CAAF65-A9F0-4A99-952C-435CFB91190D}" srcOrd="0" destOrd="0" presId="urn:microsoft.com/office/officeart/2005/8/layout/hierarchy3"/>
    <dgm:cxn modelId="{7F1D4D5B-E00E-417F-B487-9F442893304D}" type="presParOf" srcId="{19CAAF65-A9F0-4A99-952C-435CFB91190D}" destId="{F6537A54-C26B-4E08-A5F3-D58DB7972A7D}" srcOrd="0" destOrd="0" presId="urn:microsoft.com/office/officeart/2005/8/layout/hierarchy3"/>
    <dgm:cxn modelId="{9A2292B8-5AC4-429B-BF74-71CED367C066}" type="presParOf" srcId="{19CAAF65-A9F0-4A99-952C-435CFB91190D}" destId="{43E3196C-055E-4C9A-A7A8-07D75916629B}" srcOrd="1" destOrd="0" presId="urn:microsoft.com/office/officeart/2005/8/layout/hierarchy3"/>
    <dgm:cxn modelId="{D51FB3F3-2A19-4065-8CF0-58B12A358091}" type="presParOf" srcId="{E17B2851-98EE-4CC6-B18F-739D10323E0F}" destId="{B05E1EA1-8FBE-4E3C-AE97-744DFBABC5F3}" srcOrd="1" destOrd="0" presId="urn:microsoft.com/office/officeart/2005/8/layout/hierarchy3"/>
    <dgm:cxn modelId="{B21A26F2-F876-4AD9-BE78-7E998AAF3779}" type="presParOf" srcId="{B05E1EA1-8FBE-4E3C-AE97-744DFBABC5F3}" destId="{1A9DDEBA-ED19-495B-B695-A4D05ADE8D95}" srcOrd="0" destOrd="0" presId="urn:microsoft.com/office/officeart/2005/8/layout/hierarchy3"/>
    <dgm:cxn modelId="{801CF9FD-6E17-4863-8E4D-446817E12DAC}" type="presParOf" srcId="{B05E1EA1-8FBE-4E3C-AE97-744DFBABC5F3}" destId="{43B180C4-BD1E-427D-B8CC-B127D37C99D5}" srcOrd="1" destOrd="0" presId="urn:microsoft.com/office/officeart/2005/8/layout/hierarchy3"/>
    <dgm:cxn modelId="{850CA4AE-3E99-44EE-BA9E-61B835EF2FA9}" type="presParOf" srcId="{B05E1EA1-8FBE-4E3C-AE97-744DFBABC5F3}" destId="{FB19E936-0CBA-4C8B-96E0-2B92A1AAB011}" srcOrd="2" destOrd="0" presId="urn:microsoft.com/office/officeart/2005/8/layout/hierarchy3"/>
    <dgm:cxn modelId="{95110FC5-3C5B-4A6C-B557-6D091558E566}" type="presParOf" srcId="{B05E1EA1-8FBE-4E3C-AE97-744DFBABC5F3}" destId="{162381FE-ADC2-4C1D-BAF6-87C35A2610BC}" srcOrd="3" destOrd="0" presId="urn:microsoft.com/office/officeart/2005/8/layout/hierarchy3"/>
    <dgm:cxn modelId="{FE8D0D2D-20C0-44A6-9A48-D2E133283425}" type="presParOf" srcId="{B05E1EA1-8FBE-4E3C-AE97-744DFBABC5F3}" destId="{01DC42FF-A14C-4926-8523-CC8DB03E9792}" srcOrd="4" destOrd="0" presId="urn:microsoft.com/office/officeart/2005/8/layout/hierarchy3"/>
    <dgm:cxn modelId="{326AD010-D26A-4057-9489-B7A40DF3A7EB}" type="presParOf" srcId="{B05E1EA1-8FBE-4E3C-AE97-744DFBABC5F3}" destId="{13DE30B2-0695-4E5B-BBF8-56EA382C6321}"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1" loCatId="list" qsTypeId="urn:microsoft.com/office/officeart/2005/8/quickstyle/simple1" qsCatId="simple" csTypeId="urn:microsoft.com/office/officeart/2005/8/colors/accent1_2" csCatId="accent1" phldr="1"/>
      <dgm:spPr/>
    </dgm:pt>
    <dgm:pt modelId="{BCC26B3F-8560-4490-8EB2-ED3423143263}">
      <dgm:prSet/>
      <dgm:spPr>
        <a:solidFill>
          <a:srgbClr val="00B050"/>
        </a:solidFill>
      </dgm:spPr>
      <dgm:t>
        <a:bodyPr/>
        <a:lstStyle/>
        <a:p>
          <a:r>
            <a:rPr lang="en-US" b="1" dirty="0" err="1" smtClean="0"/>
            <a:t>Harga</a:t>
          </a:r>
          <a:r>
            <a:rPr lang="en-US" b="1" dirty="0" smtClean="0"/>
            <a:t> </a:t>
          </a:r>
          <a:r>
            <a:rPr lang="en-US" b="1" dirty="0" err="1" smtClean="0"/>
            <a:t>Jual</a:t>
          </a:r>
          <a:endParaRPr lang="en-US"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en-US" dirty="0" err="1" smtClean="0"/>
            <a:t>Penggantian</a:t>
          </a:r>
          <a:endParaRPr lang="en-US" dirty="0"/>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en-US" dirty="0" err="1" smtClean="0"/>
            <a:t>Nilai</a:t>
          </a:r>
          <a:r>
            <a:rPr lang="en-US" dirty="0" smtClean="0"/>
            <a:t> </a:t>
          </a:r>
          <a:r>
            <a:rPr lang="en-US" dirty="0" err="1" smtClean="0"/>
            <a:t>Impor</a:t>
          </a:r>
          <a:endParaRPr lang="en-US"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dgm:spPr>
        <a:solidFill>
          <a:srgbClr val="92D050"/>
        </a:solidFill>
      </dgm:spPr>
      <dgm:t>
        <a:bodyPr/>
        <a:lstStyle/>
        <a:p>
          <a:r>
            <a:rPr lang="en-US" dirty="0" err="1" smtClean="0"/>
            <a:t>Nilai</a:t>
          </a:r>
          <a:r>
            <a:rPr lang="en-US" dirty="0" smtClean="0"/>
            <a:t> </a:t>
          </a:r>
          <a:r>
            <a:rPr lang="en-US" dirty="0" err="1" smtClean="0"/>
            <a:t>Ekspor</a:t>
          </a:r>
          <a:endParaRPr lang="en-US" dirty="0"/>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4394D90E-F3DD-4148-9E33-D4809C1745D6}">
      <dgm:prSet/>
      <dgm:spPr/>
      <dgm:t>
        <a:bodyPr/>
        <a:lstStyle/>
        <a:p>
          <a:r>
            <a:rPr lang="en-US" dirty="0" err="1" smtClean="0"/>
            <a:t>Nilai</a:t>
          </a:r>
          <a:r>
            <a:rPr lang="en-US" dirty="0" smtClean="0"/>
            <a:t> Lain</a:t>
          </a:r>
          <a:endParaRPr lang="en-US" dirty="0"/>
        </a:p>
      </dgm:t>
    </dgm:pt>
    <dgm:pt modelId="{44AD76A1-8F44-4681-AE9F-9E41B230C54D}" type="parTrans" cxnId="{FF624735-2770-4F4B-A118-F8C419ACC240}">
      <dgm:prSet/>
      <dgm:spPr/>
      <dgm:t>
        <a:bodyPr/>
        <a:lstStyle/>
        <a:p>
          <a:endParaRPr lang="en-US"/>
        </a:p>
      </dgm:t>
    </dgm:pt>
    <dgm:pt modelId="{2D41C997-97FF-4279-9049-4E62279E6957}" type="sibTrans" cxnId="{FF624735-2770-4F4B-A118-F8C419ACC240}">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5"/>
      <dgm:spPr/>
    </dgm:pt>
    <dgm:pt modelId="{7816FAF3-FBD8-447C-9FE3-DDB2B321B1A7}" type="pres">
      <dgm:prSet presAssocID="{BCC26B3F-8560-4490-8EB2-ED3423143263}" presName="txShp" presStyleLbl="node1" presStyleIdx="0" presStyleCnt="5">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5"/>
      <dgm:spPr/>
    </dgm:pt>
    <dgm:pt modelId="{87BCE11E-61C9-44AE-8921-9D019B82701D}" type="pres">
      <dgm:prSet presAssocID="{BEF3E857-6387-4ACF-BA4B-9E31354D49AA}" presName="txShp" presStyleLbl="node1" presStyleIdx="1" presStyleCnt="5">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5"/>
      <dgm:spPr/>
    </dgm:pt>
    <dgm:pt modelId="{4FBD056A-F070-4D75-BB18-E4251F040567}" type="pres">
      <dgm:prSet presAssocID="{001CB9ED-9320-4154-A74D-0709875F6E02}" presName="txShp" presStyleLbl="node1" presStyleIdx="2" presStyleCnt="5">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3" presStyleCnt="5"/>
      <dgm:spPr/>
    </dgm:pt>
    <dgm:pt modelId="{F044A7CD-7443-4F26-9EA9-E68ECADF87BD}" type="pres">
      <dgm:prSet presAssocID="{3F8F5944-E3D0-4334-8453-BD3166A5FA8F}" presName="txShp" presStyleLbl="node1" presStyleIdx="3" presStyleCnt="5">
        <dgm:presLayoutVars>
          <dgm:bulletEnabled val="1"/>
        </dgm:presLayoutVars>
      </dgm:prSet>
      <dgm:spPr/>
      <dgm:t>
        <a:bodyPr/>
        <a:lstStyle/>
        <a:p>
          <a:endParaRPr lang="en-US"/>
        </a:p>
      </dgm:t>
    </dgm:pt>
    <dgm:pt modelId="{3A11029F-6484-4CFE-8341-DB03B9A557A8}" type="pres">
      <dgm:prSet presAssocID="{94EB47F2-DF12-46AA-9222-F56B51FE2AD4}" presName="spacing" presStyleCnt="0"/>
      <dgm:spPr/>
    </dgm:pt>
    <dgm:pt modelId="{49B95296-D203-4E31-99E4-D8B5D4A59AAF}" type="pres">
      <dgm:prSet presAssocID="{4394D90E-F3DD-4148-9E33-D4809C1745D6}" presName="composite" presStyleCnt="0"/>
      <dgm:spPr/>
    </dgm:pt>
    <dgm:pt modelId="{938E37A5-3348-4229-888D-313AC45F311A}" type="pres">
      <dgm:prSet presAssocID="{4394D90E-F3DD-4148-9E33-D4809C1745D6}" presName="imgShp" presStyleLbl="fgImgPlace1" presStyleIdx="4" presStyleCnt="5"/>
      <dgm:spPr/>
    </dgm:pt>
    <dgm:pt modelId="{949916A4-898C-46B9-8C9E-0B6E7F06EF3C}" type="pres">
      <dgm:prSet presAssocID="{4394D90E-F3DD-4148-9E33-D4809C1745D6}" presName="txShp" presStyleLbl="node1" presStyleIdx="4" presStyleCnt="5">
        <dgm:presLayoutVars>
          <dgm:bulletEnabled val="1"/>
        </dgm:presLayoutVars>
      </dgm:prSet>
      <dgm:spPr/>
      <dgm:t>
        <a:bodyPr/>
        <a:lstStyle/>
        <a:p>
          <a:endParaRPr lang="en-US"/>
        </a:p>
      </dgm:t>
    </dgm:pt>
  </dgm:ptLst>
  <dgm:cxnLst>
    <dgm:cxn modelId="{E5C8ED01-2EB6-41F6-93EB-53867AC49A79}" type="presOf" srcId="{BEF3E857-6387-4ACF-BA4B-9E31354D49AA}" destId="{87BCE11E-61C9-44AE-8921-9D019B82701D}" srcOrd="0" destOrd="0" presId="urn:microsoft.com/office/officeart/2005/8/layout/vList3#31"/>
    <dgm:cxn modelId="{7192FDE4-7B4A-4377-8692-9E9F442881EA}" srcId="{1E4853C1-CC40-44B6-9DAE-52C4F029EE25}" destId="{BEF3E857-6387-4ACF-BA4B-9E31354D49AA}" srcOrd="1" destOrd="0" parTransId="{9B41BAD2-C220-4363-B1ED-1E6698AA3EFB}" sibTransId="{0F80BF7D-517A-48E0-9082-53CA31B9A3CF}"/>
    <dgm:cxn modelId="{8A6FEA97-2826-4B51-BD4F-308AFF5EFAAE}" type="presOf" srcId="{4394D90E-F3DD-4148-9E33-D4809C1745D6}" destId="{949916A4-898C-46B9-8C9E-0B6E7F06EF3C}" srcOrd="0" destOrd="0" presId="urn:microsoft.com/office/officeart/2005/8/layout/vList3#31"/>
    <dgm:cxn modelId="{1D1CB08D-5B63-4184-A547-F08473C01AF3}" type="presOf" srcId="{BCC26B3F-8560-4490-8EB2-ED3423143263}" destId="{7816FAF3-FBD8-447C-9FE3-DDB2B321B1A7}" srcOrd="0" destOrd="0" presId="urn:microsoft.com/office/officeart/2005/8/layout/vList3#31"/>
    <dgm:cxn modelId="{A25455CC-946A-4698-BC06-4626921A1464}" type="presOf" srcId="{1E4853C1-CC40-44B6-9DAE-52C4F029EE25}" destId="{5781F1A7-435A-4C32-9DF8-399AE0A0B491}" srcOrd="0" destOrd="0" presId="urn:microsoft.com/office/officeart/2005/8/layout/vList3#31"/>
    <dgm:cxn modelId="{FF624735-2770-4F4B-A118-F8C419ACC240}" srcId="{1E4853C1-CC40-44B6-9DAE-52C4F029EE25}" destId="{4394D90E-F3DD-4148-9E33-D4809C1745D6}" srcOrd="4" destOrd="0" parTransId="{44AD76A1-8F44-4681-AE9F-9E41B230C54D}" sibTransId="{2D41C997-97FF-4279-9049-4E62279E6957}"/>
    <dgm:cxn modelId="{56EEEF1A-49A4-4EA1-B350-ACD980D701DF}" type="presOf" srcId="{3F8F5944-E3D0-4334-8453-BD3166A5FA8F}" destId="{F044A7CD-7443-4F26-9EA9-E68ECADF87BD}" srcOrd="0" destOrd="0" presId="urn:microsoft.com/office/officeart/2005/8/layout/vList3#31"/>
    <dgm:cxn modelId="{477C57BF-CE8E-4D9D-AB59-AD2481240466}" type="presOf" srcId="{001CB9ED-9320-4154-A74D-0709875F6E02}" destId="{4FBD056A-F070-4D75-BB18-E4251F040567}" srcOrd="0" destOrd="0" presId="urn:microsoft.com/office/officeart/2005/8/layout/vList3#31"/>
    <dgm:cxn modelId="{99549996-6D16-4336-961F-C99E5DF17899}" srcId="{1E4853C1-CC40-44B6-9DAE-52C4F029EE25}" destId="{BCC26B3F-8560-4490-8EB2-ED3423143263}" srcOrd="0" destOrd="0" parTransId="{F415086A-345D-479B-A737-51CC6EAA5C5E}" sibTransId="{18C7E42C-9B70-4A68-81FD-5D5AAAEDBBA0}"/>
    <dgm:cxn modelId="{411CBAAD-9EF8-4F46-A2F9-D0DA0F6EA47A}" srcId="{1E4853C1-CC40-44B6-9DAE-52C4F029EE25}" destId="{3F8F5944-E3D0-4334-8453-BD3166A5FA8F}" srcOrd="3" destOrd="0" parTransId="{F7EE8214-5C1F-4F7D-B9CC-090A4782DF22}" sibTransId="{94EB47F2-DF12-46AA-9222-F56B51FE2AD4}"/>
    <dgm:cxn modelId="{A020C1F5-FE68-473B-BBD1-672B76AA5FDB}" srcId="{1E4853C1-CC40-44B6-9DAE-52C4F029EE25}" destId="{001CB9ED-9320-4154-A74D-0709875F6E02}" srcOrd="2" destOrd="0" parTransId="{D47FF9C8-F93B-4E95-8523-B23F876BD6E5}" sibTransId="{4687B964-1BF7-4800-B286-38B14266419D}"/>
    <dgm:cxn modelId="{0CA1A4C3-9FB4-42A9-8416-D924E8EC2B86}" type="presParOf" srcId="{5781F1A7-435A-4C32-9DF8-399AE0A0B491}" destId="{A78A02A6-A863-4D4F-8658-BEB9C92E5919}" srcOrd="0" destOrd="0" presId="urn:microsoft.com/office/officeart/2005/8/layout/vList3#31"/>
    <dgm:cxn modelId="{59B6C9C7-AE4F-4D6B-886F-4A4E1C396291}" type="presParOf" srcId="{A78A02A6-A863-4D4F-8658-BEB9C92E5919}" destId="{B98EBF29-1FB9-445E-A3DF-1640B80CFD03}" srcOrd="0" destOrd="0" presId="urn:microsoft.com/office/officeart/2005/8/layout/vList3#31"/>
    <dgm:cxn modelId="{A3F1582F-437B-407D-8107-257EA3E6A81F}" type="presParOf" srcId="{A78A02A6-A863-4D4F-8658-BEB9C92E5919}" destId="{7816FAF3-FBD8-447C-9FE3-DDB2B321B1A7}" srcOrd="1" destOrd="0" presId="urn:microsoft.com/office/officeart/2005/8/layout/vList3#31"/>
    <dgm:cxn modelId="{746DCD0B-1D33-4165-9FB9-29948716EBE6}" type="presParOf" srcId="{5781F1A7-435A-4C32-9DF8-399AE0A0B491}" destId="{A30BBF61-8E1E-4837-A479-0C069D98D0B8}" srcOrd="1" destOrd="0" presId="urn:microsoft.com/office/officeart/2005/8/layout/vList3#31"/>
    <dgm:cxn modelId="{3C032C52-EA58-44C1-8FAF-BE180A67B1A3}" type="presParOf" srcId="{5781F1A7-435A-4C32-9DF8-399AE0A0B491}" destId="{CF7C2080-A003-4865-91B6-1948AD966BA0}" srcOrd="2" destOrd="0" presId="urn:microsoft.com/office/officeart/2005/8/layout/vList3#31"/>
    <dgm:cxn modelId="{1C078DF1-93A8-47AC-92FF-E184F3BDBABA}" type="presParOf" srcId="{CF7C2080-A003-4865-91B6-1948AD966BA0}" destId="{11DFCB4A-2A45-4EE3-BA2E-553FC13EA2B2}" srcOrd="0" destOrd="0" presId="urn:microsoft.com/office/officeart/2005/8/layout/vList3#31"/>
    <dgm:cxn modelId="{81844969-4DC2-400B-AEC1-A94AB2B47A80}" type="presParOf" srcId="{CF7C2080-A003-4865-91B6-1948AD966BA0}" destId="{87BCE11E-61C9-44AE-8921-9D019B82701D}" srcOrd="1" destOrd="0" presId="urn:microsoft.com/office/officeart/2005/8/layout/vList3#31"/>
    <dgm:cxn modelId="{3E12FD1A-2AE4-445E-BA00-58D98519E1FC}" type="presParOf" srcId="{5781F1A7-435A-4C32-9DF8-399AE0A0B491}" destId="{E23C42E6-DB30-4010-AAC7-B0875AB36763}" srcOrd="3" destOrd="0" presId="urn:microsoft.com/office/officeart/2005/8/layout/vList3#31"/>
    <dgm:cxn modelId="{9BF37DD0-C1C4-490A-B655-F43C4B9DB75C}" type="presParOf" srcId="{5781F1A7-435A-4C32-9DF8-399AE0A0B491}" destId="{F0EEDE32-BAAF-48E9-9D64-185E4E388F01}" srcOrd="4" destOrd="0" presId="urn:microsoft.com/office/officeart/2005/8/layout/vList3#31"/>
    <dgm:cxn modelId="{D55EA2F3-CB5C-4425-8EED-11089EE8B69B}" type="presParOf" srcId="{F0EEDE32-BAAF-48E9-9D64-185E4E388F01}" destId="{6FF5465D-EC8E-4926-AC09-A822CF83462E}" srcOrd="0" destOrd="0" presId="urn:microsoft.com/office/officeart/2005/8/layout/vList3#31"/>
    <dgm:cxn modelId="{7F68BE4D-C384-4482-B3E0-A31F941849F5}" type="presParOf" srcId="{F0EEDE32-BAAF-48E9-9D64-185E4E388F01}" destId="{4FBD056A-F070-4D75-BB18-E4251F040567}" srcOrd="1" destOrd="0" presId="urn:microsoft.com/office/officeart/2005/8/layout/vList3#31"/>
    <dgm:cxn modelId="{126993B4-B554-461E-8B64-C71D184C43B2}" type="presParOf" srcId="{5781F1A7-435A-4C32-9DF8-399AE0A0B491}" destId="{B7AD0703-D693-4675-8CDE-ED3C5858E632}" srcOrd="5" destOrd="0" presId="urn:microsoft.com/office/officeart/2005/8/layout/vList3#31"/>
    <dgm:cxn modelId="{A3336FA7-7962-4B2B-BA22-DF5E5B74A424}" type="presParOf" srcId="{5781F1A7-435A-4C32-9DF8-399AE0A0B491}" destId="{533C091C-9FAF-4A46-8270-BE622D4237F9}" srcOrd="6" destOrd="0" presId="urn:microsoft.com/office/officeart/2005/8/layout/vList3#31"/>
    <dgm:cxn modelId="{4476427C-657A-45BF-880E-A5ACB230FD17}" type="presParOf" srcId="{533C091C-9FAF-4A46-8270-BE622D4237F9}" destId="{4179AE2E-9467-4919-9325-A606D1921240}" srcOrd="0" destOrd="0" presId="urn:microsoft.com/office/officeart/2005/8/layout/vList3#31"/>
    <dgm:cxn modelId="{2D0DB271-A795-4B8D-95AC-EB88ABE9E492}" type="presParOf" srcId="{533C091C-9FAF-4A46-8270-BE622D4237F9}" destId="{F044A7CD-7443-4F26-9EA9-E68ECADF87BD}" srcOrd="1" destOrd="0" presId="urn:microsoft.com/office/officeart/2005/8/layout/vList3#31"/>
    <dgm:cxn modelId="{BA77E7E8-7282-427D-AFA4-F1B0EDFA9743}" type="presParOf" srcId="{5781F1A7-435A-4C32-9DF8-399AE0A0B491}" destId="{3A11029F-6484-4CFE-8341-DB03B9A557A8}" srcOrd="7" destOrd="0" presId="urn:microsoft.com/office/officeart/2005/8/layout/vList3#31"/>
    <dgm:cxn modelId="{1481B6AE-BDD4-4B5A-B372-43AFAF83E497}" type="presParOf" srcId="{5781F1A7-435A-4C32-9DF8-399AE0A0B491}" destId="{49B95296-D203-4E31-99E4-D8B5D4A59AAF}" srcOrd="8" destOrd="0" presId="urn:microsoft.com/office/officeart/2005/8/layout/vList3#31"/>
    <dgm:cxn modelId="{C0439886-C447-4CFA-9764-7C4B966C00A1}" type="presParOf" srcId="{49B95296-D203-4E31-99E4-D8B5D4A59AAF}" destId="{938E37A5-3348-4229-888D-313AC45F311A}" srcOrd="0" destOrd="0" presId="urn:microsoft.com/office/officeart/2005/8/layout/vList3#31"/>
    <dgm:cxn modelId="{E8D338C9-FE47-4160-B71D-21E337B3763A}" type="presParOf" srcId="{49B95296-D203-4E31-99E4-D8B5D4A59AAF}" destId="{949916A4-898C-46B9-8C9E-0B6E7F06EF3C}" srcOrd="1" destOrd="0" presId="urn:microsoft.com/office/officeart/2005/8/layout/vList3#3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437AC188-2D7A-4E90-A95E-868EB7DD955F}"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EB5426E-9062-46D1-85FD-420A65CB0C53}">
      <dgm:prSet phldrT="[Text]" custT="1"/>
      <dgm:spPr>
        <a:solidFill>
          <a:srgbClr val="C00000"/>
        </a:solidFill>
      </dgm:spPr>
      <dgm:t>
        <a:bodyPr/>
        <a:lstStyle/>
        <a:p>
          <a:r>
            <a:rPr lang="en-US" sz="2700" dirty="0" smtClean="0">
              <a:latin typeface="Arial" charset="0"/>
            </a:rPr>
            <a:t>PENGGANTIAN</a:t>
          </a:r>
        </a:p>
        <a:p>
          <a:r>
            <a:rPr lang="en-US" sz="1600" i="0" dirty="0" smtClean="0">
              <a:solidFill>
                <a:schemeClr val="bg1"/>
              </a:solidFill>
            </a:rPr>
            <a:t>(</a:t>
          </a:r>
          <a:r>
            <a:rPr lang="en-US" sz="1600" i="0" dirty="0" err="1" smtClean="0">
              <a:solidFill>
                <a:schemeClr val="bg1"/>
              </a:solidFill>
            </a:rPr>
            <a:t>Pasal</a:t>
          </a:r>
          <a:r>
            <a:rPr lang="en-US" sz="1600" i="0" dirty="0" smtClean="0">
              <a:solidFill>
                <a:schemeClr val="bg1"/>
              </a:solidFill>
            </a:rPr>
            <a:t> 1 </a:t>
          </a:r>
          <a:r>
            <a:rPr lang="en-US" sz="1600" i="0" dirty="0" err="1" smtClean="0">
              <a:solidFill>
                <a:schemeClr val="bg1"/>
              </a:solidFill>
            </a:rPr>
            <a:t>angka</a:t>
          </a:r>
          <a:r>
            <a:rPr lang="en-US" sz="1600" i="0" dirty="0" smtClean="0">
              <a:solidFill>
                <a:schemeClr val="bg1"/>
              </a:solidFill>
            </a:rPr>
            <a:t> 19 UU PPN)</a:t>
          </a:r>
          <a:endParaRPr lang="en-US" sz="1600" i="0" dirty="0">
            <a:solidFill>
              <a:schemeClr val="bg1"/>
            </a:solidFill>
          </a:endParaRPr>
        </a:p>
      </dgm:t>
    </dgm:pt>
    <dgm:pt modelId="{A7AA63F6-CFFB-4031-A786-FC77F0191C2C}" type="parTrans" cxnId="{EF2481CC-F9E4-40A0-B0F1-2C90F9047BDD}">
      <dgm:prSet/>
      <dgm:spPr/>
      <dgm:t>
        <a:bodyPr/>
        <a:lstStyle/>
        <a:p>
          <a:endParaRPr lang="en-US"/>
        </a:p>
      </dgm:t>
    </dgm:pt>
    <dgm:pt modelId="{339F5BC2-D43F-44D3-BF37-4690B295EEEB}" type="sibTrans" cxnId="{EF2481CC-F9E4-40A0-B0F1-2C90F9047BDD}">
      <dgm:prSet/>
      <dgm:spPr/>
      <dgm:t>
        <a:bodyPr/>
        <a:lstStyle/>
        <a:p>
          <a:endParaRPr lang="en-US"/>
        </a:p>
      </dgm:t>
    </dgm:pt>
    <dgm:pt modelId="{ABFBA95A-FA5A-4ADC-8C17-3C627426A4A8}">
      <dgm:prSet custT="1"/>
      <dgm:spPr>
        <a:solidFill>
          <a:srgbClr val="92D050">
            <a:alpha val="90000"/>
          </a:srgbClr>
        </a:solidFill>
      </dgm:spPr>
      <dgm:t>
        <a:bodyPr/>
        <a:lstStyle/>
        <a:p>
          <a:r>
            <a:rPr lang="en-US" sz="1800" dirty="0" err="1" smtClean="0"/>
            <a:t>Nilai</a:t>
          </a:r>
          <a:r>
            <a:rPr lang="en-US" sz="1800" dirty="0" smtClean="0"/>
            <a:t> </a:t>
          </a:r>
          <a:r>
            <a:rPr lang="en-US" sz="1800" dirty="0" err="1" smtClean="0"/>
            <a:t>berupa</a:t>
          </a:r>
          <a:r>
            <a:rPr lang="en-US" sz="1800" dirty="0" smtClean="0"/>
            <a:t> </a:t>
          </a:r>
          <a:r>
            <a:rPr lang="en-US" sz="1800" dirty="0" err="1" smtClean="0"/>
            <a:t>uang</a:t>
          </a:r>
          <a:r>
            <a:rPr lang="en-US" sz="1800" dirty="0" smtClean="0"/>
            <a:t> </a:t>
          </a:r>
          <a:r>
            <a:rPr lang="en-US" sz="1800" dirty="0" err="1" smtClean="0"/>
            <a:t>termasuk</a:t>
          </a:r>
          <a:r>
            <a:rPr lang="en-US" sz="1800" dirty="0" smtClean="0"/>
            <a:t> </a:t>
          </a:r>
          <a:r>
            <a:rPr lang="en-US" sz="1800" dirty="0" err="1" smtClean="0"/>
            <a:t>semua</a:t>
          </a:r>
          <a:r>
            <a:rPr lang="en-US" sz="1800" dirty="0" smtClean="0"/>
            <a:t> </a:t>
          </a:r>
          <a:r>
            <a:rPr lang="en-US" sz="1800" dirty="0" err="1" smtClean="0"/>
            <a:t>biaya</a:t>
          </a:r>
          <a:r>
            <a:rPr lang="en-US" sz="1800" dirty="0" smtClean="0"/>
            <a:t> yang </a:t>
          </a:r>
          <a:r>
            <a:rPr lang="en-US" sz="1800" dirty="0" err="1" smtClean="0"/>
            <a:t>diminta</a:t>
          </a:r>
          <a:r>
            <a:rPr lang="en-US" sz="1800" dirty="0" smtClean="0"/>
            <a:t> </a:t>
          </a:r>
          <a:r>
            <a:rPr lang="en-US" sz="1800" dirty="0" err="1" smtClean="0"/>
            <a:t>atau</a:t>
          </a:r>
          <a:r>
            <a:rPr lang="en-US" sz="1800" dirty="0" smtClean="0"/>
            <a:t> </a:t>
          </a:r>
          <a:r>
            <a:rPr lang="en-US" sz="1800" dirty="0" err="1" smtClean="0"/>
            <a:t>seharusnya</a:t>
          </a:r>
          <a:r>
            <a:rPr lang="en-US" sz="1800" dirty="0" smtClean="0"/>
            <a:t> </a:t>
          </a:r>
          <a:r>
            <a:rPr lang="en-US" sz="1800" dirty="0" err="1" smtClean="0"/>
            <a:t>diminta</a:t>
          </a:r>
          <a:r>
            <a:rPr lang="en-US" sz="1800" dirty="0" smtClean="0"/>
            <a:t> </a:t>
          </a:r>
          <a:r>
            <a:rPr lang="en-US" sz="1800" dirty="0" err="1" smtClean="0"/>
            <a:t>oleh</a:t>
          </a:r>
          <a:r>
            <a:rPr lang="en-US" sz="1800" dirty="0" smtClean="0"/>
            <a:t> </a:t>
          </a:r>
          <a:r>
            <a:rPr lang="en-US" sz="1800" dirty="0" err="1" smtClean="0"/>
            <a:t>pemberi</a:t>
          </a:r>
          <a:r>
            <a:rPr lang="en-US" sz="1800" dirty="0" smtClean="0"/>
            <a:t> </a:t>
          </a:r>
          <a:r>
            <a:rPr lang="en-US" sz="1800" dirty="0" err="1" smtClean="0"/>
            <a:t>jasa</a:t>
          </a:r>
          <a:r>
            <a:rPr lang="en-US" sz="1800" dirty="0" smtClean="0"/>
            <a:t> </a:t>
          </a:r>
          <a:r>
            <a:rPr lang="en-US" sz="1800" dirty="0" err="1" smtClean="0"/>
            <a:t>karena</a:t>
          </a:r>
          <a:r>
            <a:rPr lang="en-US" sz="1800" dirty="0" smtClean="0"/>
            <a:t> </a:t>
          </a:r>
          <a:r>
            <a:rPr lang="en-US" sz="1800" dirty="0" err="1" smtClean="0"/>
            <a:t>penyerahan</a:t>
          </a:r>
          <a:r>
            <a:rPr lang="en-US" sz="1800" dirty="0" smtClean="0"/>
            <a:t> JKP, </a:t>
          </a:r>
          <a:r>
            <a:rPr lang="en-US" sz="1800" dirty="0" err="1" smtClean="0"/>
            <a:t>tidak</a:t>
          </a:r>
          <a:r>
            <a:rPr lang="en-US" sz="1800" dirty="0" smtClean="0"/>
            <a:t> </a:t>
          </a:r>
          <a:r>
            <a:rPr lang="en-US" sz="1800" dirty="0" err="1" smtClean="0"/>
            <a:t>termasuk</a:t>
          </a:r>
          <a:r>
            <a:rPr lang="en-US" sz="1800" dirty="0" smtClean="0"/>
            <a:t> PPN yang </a:t>
          </a:r>
          <a:r>
            <a:rPr lang="en-US" sz="1800" dirty="0" err="1" smtClean="0"/>
            <a:t>dipungut</a:t>
          </a:r>
          <a:r>
            <a:rPr lang="en-US" sz="1800" dirty="0" smtClean="0"/>
            <a:t> </a:t>
          </a:r>
          <a:r>
            <a:rPr lang="en-US" sz="1800" dirty="0" err="1" smtClean="0"/>
            <a:t>dan</a:t>
          </a:r>
          <a:r>
            <a:rPr lang="en-US" sz="1800" dirty="0" smtClean="0"/>
            <a:t> </a:t>
          </a:r>
          <a:r>
            <a:rPr lang="en-US" sz="1800" dirty="0" err="1" smtClean="0"/>
            <a:t>potongan</a:t>
          </a:r>
          <a:r>
            <a:rPr lang="en-US" sz="1800" dirty="0" smtClean="0"/>
            <a:t> </a:t>
          </a:r>
          <a:r>
            <a:rPr lang="en-US" sz="1800" dirty="0" err="1" smtClean="0"/>
            <a:t>harga</a:t>
          </a:r>
          <a:r>
            <a:rPr lang="en-US" sz="1800" dirty="0" smtClean="0"/>
            <a:t> yang </a:t>
          </a:r>
          <a:r>
            <a:rPr lang="en-US" sz="1800" dirty="0" err="1" smtClean="0"/>
            <a:t>tercantum</a:t>
          </a:r>
          <a:r>
            <a:rPr lang="en-US" sz="1800" dirty="0" smtClean="0"/>
            <a:t> </a:t>
          </a:r>
          <a:r>
            <a:rPr lang="en-US" sz="1800" dirty="0" err="1" smtClean="0"/>
            <a:t>dalam</a:t>
          </a:r>
          <a:r>
            <a:rPr lang="en-US" sz="1800" dirty="0" smtClean="0"/>
            <a:t> FP</a:t>
          </a:r>
          <a:endParaRPr lang="is-IS" sz="1800" dirty="0"/>
        </a:p>
      </dgm:t>
    </dgm:pt>
    <dgm:pt modelId="{B9994FB9-75F2-4937-A739-79BE94F4DDBD}" type="parTrans" cxnId="{0EA9D8E6-E102-42E2-A2D1-C56E6534D557}">
      <dgm:prSet/>
      <dgm:spPr/>
      <dgm:t>
        <a:bodyPr/>
        <a:lstStyle/>
        <a:p>
          <a:endParaRPr lang="en-US"/>
        </a:p>
      </dgm:t>
    </dgm:pt>
    <dgm:pt modelId="{5D67388E-E96A-46FA-933B-641AA65CF74C}" type="sibTrans" cxnId="{0EA9D8E6-E102-42E2-A2D1-C56E6534D557}">
      <dgm:prSet/>
      <dgm:spPr/>
      <dgm:t>
        <a:bodyPr/>
        <a:lstStyle/>
        <a:p>
          <a:endParaRPr lang="en-US"/>
        </a:p>
      </dgm:t>
    </dgm:pt>
    <dgm:pt modelId="{765C8C6D-3424-485E-9676-A06AB8943025}">
      <dgm:prSet custT="1"/>
      <dgm:spPr>
        <a:solidFill>
          <a:srgbClr val="00B0F0">
            <a:alpha val="90000"/>
          </a:srgbClr>
        </a:solidFill>
      </dgm:spPr>
      <dgm:t>
        <a:bodyPr/>
        <a:lstStyle/>
        <a:p>
          <a:r>
            <a:rPr lang="en-US" sz="2000" dirty="0" err="1" smtClean="0"/>
            <a:t>Faktor</a:t>
          </a:r>
          <a:r>
            <a:rPr lang="en-US" sz="2000" dirty="0" smtClean="0"/>
            <a:t> yang </a:t>
          </a:r>
          <a:r>
            <a:rPr lang="en-US" sz="2000" dirty="0" err="1" smtClean="0"/>
            <a:t>menentukan</a:t>
          </a:r>
          <a:r>
            <a:rPr lang="en-US" sz="2000" dirty="0" smtClean="0"/>
            <a:t> </a:t>
          </a:r>
          <a:r>
            <a:rPr lang="en-US" sz="2000" dirty="0" err="1" smtClean="0"/>
            <a:t>adanya</a:t>
          </a:r>
          <a:r>
            <a:rPr lang="en-US" sz="2000" dirty="0" smtClean="0"/>
            <a:t> </a:t>
          </a:r>
          <a:r>
            <a:rPr lang="en-US" sz="2000" dirty="0" err="1" smtClean="0"/>
            <a:t>kaitan</a:t>
          </a:r>
          <a:r>
            <a:rPr lang="en-US" sz="2000" dirty="0" smtClean="0"/>
            <a:t> </a:t>
          </a:r>
          <a:r>
            <a:rPr lang="en-US" sz="2000" dirty="0" err="1" smtClean="0"/>
            <a:t>suatu</a:t>
          </a:r>
          <a:r>
            <a:rPr lang="en-US" sz="2000" dirty="0" smtClean="0"/>
            <a:t> </a:t>
          </a:r>
          <a:r>
            <a:rPr lang="en-US" sz="2000" dirty="0" err="1" smtClean="0"/>
            <a:t>biaya</a:t>
          </a:r>
          <a:r>
            <a:rPr lang="en-US" sz="2000" dirty="0" smtClean="0"/>
            <a:t> </a:t>
          </a:r>
          <a:r>
            <a:rPr lang="en-US" sz="2000" dirty="0" err="1" smtClean="0"/>
            <a:t>berkaitan</a:t>
          </a:r>
          <a:r>
            <a:rPr lang="en-US" sz="2000" dirty="0" smtClean="0"/>
            <a:t> </a:t>
          </a:r>
          <a:r>
            <a:rPr lang="en-US" sz="2000" dirty="0" err="1" smtClean="0"/>
            <a:t>dengan</a:t>
          </a:r>
          <a:r>
            <a:rPr lang="en-US" sz="2000" dirty="0" smtClean="0"/>
            <a:t> </a:t>
          </a:r>
          <a:r>
            <a:rPr lang="en-US" sz="2000" dirty="0" err="1" smtClean="0"/>
            <a:t>penyerahan</a:t>
          </a:r>
          <a:r>
            <a:rPr lang="en-US" sz="2000" dirty="0" smtClean="0"/>
            <a:t> BKP </a:t>
          </a:r>
          <a:r>
            <a:rPr lang="en-US" sz="2000" dirty="0" err="1" smtClean="0"/>
            <a:t>atau</a:t>
          </a:r>
          <a:r>
            <a:rPr lang="en-US" sz="2000" dirty="0" smtClean="0"/>
            <a:t> JKP </a:t>
          </a:r>
          <a:r>
            <a:rPr lang="en-US" sz="2000" dirty="0" err="1" smtClean="0"/>
            <a:t>adalah</a:t>
          </a:r>
          <a:r>
            <a:rPr lang="en-US" sz="2000" dirty="0" smtClean="0"/>
            <a:t> </a:t>
          </a:r>
          <a:r>
            <a:rPr lang="en-US" sz="2000" dirty="0" err="1" smtClean="0"/>
            <a:t>apabila</a:t>
          </a:r>
          <a:r>
            <a:rPr lang="en-US" sz="2000" dirty="0" smtClean="0"/>
            <a:t> </a:t>
          </a:r>
          <a:r>
            <a:rPr lang="en-US" sz="2000" dirty="0" err="1" smtClean="0"/>
            <a:t>biaya</a:t>
          </a:r>
          <a:r>
            <a:rPr lang="en-US" sz="2000" dirty="0" smtClean="0"/>
            <a:t> </a:t>
          </a:r>
          <a:r>
            <a:rPr lang="en-US" sz="2000" dirty="0" err="1" smtClean="0"/>
            <a:t>tersebut</a:t>
          </a:r>
          <a:r>
            <a:rPr lang="en-US" sz="2000" dirty="0" smtClean="0"/>
            <a:t> </a:t>
          </a:r>
          <a:r>
            <a:rPr lang="en-US" sz="2000" dirty="0" err="1" smtClean="0"/>
            <a:t>tidak</a:t>
          </a:r>
          <a:r>
            <a:rPr lang="en-US" sz="2000" dirty="0" smtClean="0"/>
            <a:t> </a:t>
          </a:r>
          <a:r>
            <a:rPr lang="en-US" sz="2000" dirty="0" err="1" smtClean="0"/>
            <a:t>dibayar</a:t>
          </a:r>
          <a:r>
            <a:rPr lang="en-US" sz="2000" dirty="0" smtClean="0"/>
            <a:t> </a:t>
          </a:r>
          <a:r>
            <a:rPr lang="en-US" sz="2000" dirty="0" err="1" smtClean="0"/>
            <a:t>maka</a:t>
          </a:r>
          <a:r>
            <a:rPr lang="en-US" sz="2000" dirty="0" smtClean="0"/>
            <a:t> </a:t>
          </a:r>
          <a:r>
            <a:rPr lang="en-US" sz="2000" dirty="0" err="1" smtClean="0"/>
            <a:t>akan</a:t>
          </a:r>
          <a:r>
            <a:rPr lang="en-US" sz="2000" dirty="0" smtClean="0"/>
            <a:t> </a:t>
          </a:r>
          <a:r>
            <a:rPr lang="en-US" sz="2000" dirty="0" err="1" smtClean="0"/>
            <a:t>menghambat</a:t>
          </a:r>
          <a:r>
            <a:rPr lang="en-US" sz="2000" dirty="0" smtClean="0"/>
            <a:t> </a:t>
          </a:r>
          <a:r>
            <a:rPr lang="en-US" sz="2000" dirty="0" err="1" smtClean="0"/>
            <a:t>kelancaran</a:t>
          </a:r>
          <a:r>
            <a:rPr lang="en-US" sz="2000" dirty="0" smtClean="0"/>
            <a:t> </a:t>
          </a:r>
          <a:r>
            <a:rPr lang="en-US" sz="2000" dirty="0" err="1" smtClean="0"/>
            <a:t>penyerahan</a:t>
          </a:r>
          <a:r>
            <a:rPr lang="en-US" sz="2000" dirty="0" smtClean="0"/>
            <a:t> BKP </a:t>
          </a:r>
          <a:r>
            <a:rPr lang="en-US" sz="2000" dirty="0" err="1" smtClean="0"/>
            <a:t>atau</a:t>
          </a:r>
          <a:r>
            <a:rPr lang="en-US" sz="2000" dirty="0" smtClean="0"/>
            <a:t> JKP</a:t>
          </a:r>
          <a:endParaRPr lang="is-IS" sz="2000" dirty="0"/>
        </a:p>
      </dgm:t>
    </dgm:pt>
    <dgm:pt modelId="{A6BA4069-6390-4F78-96AD-AC07B34C36C5}" type="parTrans" cxnId="{B4372386-389D-4561-875D-E154A706CB6F}">
      <dgm:prSet/>
      <dgm:spPr/>
      <dgm:t>
        <a:bodyPr/>
        <a:lstStyle/>
        <a:p>
          <a:endParaRPr lang="en-US"/>
        </a:p>
      </dgm:t>
    </dgm:pt>
    <dgm:pt modelId="{B5993639-DCAF-4CF0-95BA-F7246E6F93BA}" type="sibTrans" cxnId="{B4372386-389D-4561-875D-E154A706CB6F}">
      <dgm:prSet/>
      <dgm:spPr/>
      <dgm:t>
        <a:bodyPr/>
        <a:lstStyle/>
        <a:p>
          <a:endParaRPr lang="en-US"/>
        </a:p>
      </dgm:t>
    </dgm:pt>
    <dgm:pt modelId="{82A6EAA2-076B-419B-A63B-9A885044E698}" type="pres">
      <dgm:prSet presAssocID="{437AC188-2D7A-4E90-A95E-868EB7DD955F}" presName="diagram" presStyleCnt="0">
        <dgm:presLayoutVars>
          <dgm:chPref val="1"/>
          <dgm:dir/>
          <dgm:animOne val="branch"/>
          <dgm:animLvl val="lvl"/>
          <dgm:resizeHandles/>
        </dgm:presLayoutVars>
      </dgm:prSet>
      <dgm:spPr/>
      <dgm:t>
        <a:bodyPr/>
        <a:lstStyle/>
        <a:p>
          <a:endParaRPr lang="en-US"/>
        </a:p>
      </dgm:t>
    </dgm:pt>
    <dgm:pt modelId="{34AE1B57-52C3-443E-BCE8-ECBD2027A796}" type="pres">
      <dgm:prSet presAssocID="{5EB5426E-9062-46D1-85FD-420A65CB0C53}" presName="root" presStyleCnt="0"/>
      <dgm:spPr/>
    </dgm:pt>
    <dgm:pt modelId="{2571F50A-2FCB-4FD6-8D4D-74F408B07F2A}" type="pres">
      <dgm:prSet presAssocID="{5EB5426E-9062-46D1-85FD-420A65CB0C53}" presName="rootComposite" presStyleCnt="0"/>
      <dgm:spPr/>
    </dgm:pt>
    <dgm:pt modelId="{B44BC7DA-C1A2-4793-80D6-CD46AAB51F24}" type="pres">
      <dgm:prSet presAssocID="{5EB5426E-9062-46D1-85FD-420A65CB0C53}" presName="rootText" presStyleLbl="node1" presStyleIdx="0" presStyleCnt="1" custScaleX="489786" custScaleY="187876" custLinFactY="-100000" custLinFactNeighborX="-183" custLinFactNeighborY="-123375"/>
      <dgm:spPr/>
      <dgm:t>
        <a:bodyPr/>
        <a:lstStyle/>
        <a:p>
          <a:endParaRPr lang="en-US"/>
        </a:p>
      </dgm:t>
    </dgm:pt>
    <dgm:pt modelId="{ED55D505-F699-4AC1-83F6-73599722AF54}" type="pres">
      <dgm:prSet presAssocID="{5EB5426E-9062-46D1-85FD-420A65CB0C53}" presName="rootConnector" presStyleLbl="node1" presStyleIdx="0" presStyleCnt="1"/>
      <dgm:spPr/>
      <dgm:t>
        <a:bodyPr/>
        <a:lstStyle/>
        <a:p>
          <a:endParaRPr lang="en-US"/>
        </a:p>
      </dgm:t>
    </dgm:pt>
    <dgm:pt modelId="{245857CA-62DA-4C87-A939-FFD2E963CCEB}" type="pres">
      <dgm:prSet presAssocID="{5EB5426E-9062-46D1-85FD-420A65CB0C53}" presName="childShape" presStyleCnt="0"/>
      <dgm:spPr/>
    </dgm:pt>
    <dgm:pt modelId="{985011C7-A884-484B-A3AF-9A67BE19D6A1}" type="pres">
      <dgm:prSet presAssocID="{B9994FB9-75F2-4937-A739-79BE94F4DDBD}" presName="Name13" presStyleLbl="parChTrans1D2" presStyleIdx="0" presStyleCnt="2"/>
      <dgm:spPr/>
      <dgm:t>
        <a:bodyPr/>
        <a:lstStyle/>
        <a:p>
          <a:endParaRPr lang="en-US"/>
        </a:p>
      </dgm:t>
    </dgm:pt>
    <dgm:pt modelId="{8C720E0D-5455-4ED8-8CEE-480910E9572E}" type="pres">
      <dgm:prSet presAssocID="{ABFBA95A-FA5A-4ADC-8C17-3C627426A4A8}" presName="childText" presStyleLbl="bgAcc1" presStyleIdx="0" presStyleCnt="2" custScaleX="683394" custScaleY="247436" custLinFactNeighborX="189" custLinFactNeighborY="-74999">
        <dgm:presLayoutVars>
          <dgm:bulletEnabled val="1"/>
        </dgm:presLayoutVars>
      </dgm:prSet>
      <dgm:spPr/>
      <dgm:t>
        <a:bodyPr/>
        <a:lstStyle/>
        <a:p>
          <a:endParaRPr lang="en-US"/>
        </a:p>
      </dgm:t>
    </dgm:pt>
    <dgm:pt modelId="{B104CA2C-F7D2-49D1-B0BE-33C6BE6E34D7}" type="pres">
      <dgm:prSet presAssocID="{A6BA4069-6390-4F78-96AD-AC07B34C36C5}" presName="Name13" presStyleLbl="parChTrans1D2" presStyleIdx="1" presStyleCnt="2"/>
      <dgm:spPr/>
      <dgm:t>
        <a:bodyPr/>
        <a:lstStyle/>
        <a:p>
          <a:endParaRPr lang="en-US"/>
        </a:p>
      </dgm:t>
    </dgm:pt>
    <dgm:pt modelId="{A5BB0DD2-12BF-4B6D-83E6-516270EE013F}" type="pres">
      <dgm:prSet presAssocID="{765C8C6D-3424-485E-9676-A06AB8943025}" presName="childText" presStyleLbl="bgAcc1" presStyleIdx="1" presStyleCnt="2" custScaleX="683394" custScaleY="359033">
        <dgm:presLayoutVars>
          <dgm:bulletEnabled val="1"/>
        </dgm:presLayoutVars>
      </dgm:prSet>
      <dgm:spPr/>
      <dgm:t>
        <a:bodyPr/>
        <a:lstStyle/>
        <a:p>
          <a:endParaRPr lang="en-US"/>
        </a:p>
      </dgm:t>
    </dgm:pt>
  </dgm:ptLst>
  <dgm:cxnLst>
    <dgm:cxn modelId="{188C632D-0155-49F0-BD02-C73DFA2EBAB0}" type="presOf" srcId="{B9994FB9-75F2-4937-A739-79BE94F4DDBD}" destId="{985011C7-A884-484B-A3AF-9A67BE19D6A1}" srcOrd="0" destOrd="0" presId="urn:microsoft.com/office/officeart/2005/8/layout/hierarchy3"/>
    <dgm:cxn modelId="{F3525167-471C-4D51-8B11-4B659FA4EEAF}" type="presOf" srcId="{5EB5426E-9062-46D1-85FD-420A65CB0C53}" destId="{B44BC7DA-C1A2-4793-80D6-CD46AAB51F24}" srcOrd="0" destOrd="0" presId="urn:microsoft.com/office/officeart/2005/8/layout/hierarchy3"/>
    <dgm:cxn modelId="{B4372386-389D-4561-875D-E154A706CB6F}" srcId="{5EB5426E-9062-46D1-85FD-420A65CB0C53}" destId="{765C8C6D-3424-485E-9676-A06AB8943025}" srcOrd="1" destOrd="0" parTransId="{A6BA4069-6390-4F78-96AD-AC07B34C36C5}" sibTransId="{B5993639-DCAF-4CF0-95BA-F7246E6F93BA}"/>
    <dgm:cxn modelId="{79E0396D-7E36-4ECD-8289-4BEE7736E85F}" type="presOf" srcId="{765C8C6D-3424-485E-9676-A06AB8943025}" destId="{A5BB0DD2-12BF-4B6D-83E6-516270EE013F}" srcOrd="0" destOrd="0" presId="urn:microsoft.com/office/officeart/2005/8/layout/hierarchy3"/>
    <dgm:cxn modelId="{0EA9D8E6-E102-42E2-A2D1-C56E6534D557}" srcId="{5EB5426E-9062-46D1-85FD-420A65CB0C53}" destId="{ABFBA95A-FA5A-4ADC-8C17-3C627426A4A8}" srcOrd="0" destOrd="0" parTransId="{B9994FB9-75F2-4937-A739-79BE94F4DDBD}" sibTransId="{5D67388E-E96A-46FA-933B-641AA65CF74C}"/>
    <dgm:cxn modelId="{B1BD9A7E-5177-4F14-B598-020B3118E9CC}" type="presOf" srcId="{5EB5426E-9062-46D1-85FD-420A65CB0C53}" destId="{ED55D505-F699-4AC1-83F6-73599722AF54}" srcOrd="1" destOrd="0" presId="urn:microsoft.com/office/officeart/2005/8/layout/hierarchy3"/>
    <dgm:cxn modelId="{DA7A554D-6698-4B1A-A74B-01909167C941}" type="presOf" srcId="{437AC188-2D7A-4E90-A95E-868EB7DD955F}" destId="{82A6EAA2-076B-419B-A63B-9A885044E698}" srcOrd="0" destOrd="0" presId="urn:microsoft.com/office/officeart/2005/8/layout/hierarchy3"/>
    <dgm:cxn modelId="{EF2481CC-F9E4-40A0-B0F1-2C90F9047BDD}" srcId="{437AC188-2D7A-4E90-A95E-868EB7DD955F}" destId="{5EB5426E-9062-46D1-85FD-420A65CB0C53}" srcOrd="0" destOrd="0" parTransId="{A7AA63F6-CFFB-4031-A786-FC77F0191C2C}" sibTransId="{339F5BC2-D43F-44D3-BF37-4690B295EEEB}"/>
    <dgm:cxn modelId="{E672A546-F3EF-4289-8494-A247C9910CDC}" type="presOf" srcId="{A6BA4069-6390-4F78-96AD-AC07B34C36C5}" destId="{B104CA2C-F7D2-49D1-B0BE-33C6BE6E34D7}" srcOrd="0" destOrd="0" presId="urn:microsoft.com/office/officeart/2005/8/layout/hierarchy3"/>
    <dgm:cxn modelId="{A4F00C9C-7877-4EF1-B889-3567E5FB99DB}" type="presOf" srcId="{ABFBA95A-FA5A-4ADC-8C17-3C627426A4A8}" destId="{8C720E0D-5455-4ED8-8CEE-480910E9572E}" srcOrd="0" destOrd="0" presId="urn:microsoft.com/office/officeart/2005/8/layout/hierarchy3"/>
    <dgm:cxn modelId="{36D9D19A-2282-4EA0-9765-2CADD322FE51}" type="presParOf" srcId="{82A6EAA2-076B-419B-A63B-9A885044E698}" destId="{34AE1B57-52C3-443E-BCE8-ECBD2027A796}" srcOrd="0" destOrd="0" presId="urn:microsoft.com/office/officeart/2005/8/layout/hierarchy3"/>
    <dgm:cxn modelId="{6C96A244-A96E-44A3-9404-C920BCBA3BA8}" type="presParOf" srcId="{34AE1B57-52C3-443E-BCE8-ECBD2027A796}" destId="{2571F50A-2FCB-4FD6-8D4D-74F408B07F2A}" srcOrd="0" destOrd="0" presId="urn:microsoft.com/office/officeart/2005/8/layout/hierarchy3"/>
    <dgm:cxn modelId="{B4C94C94-C41D-4876-AAF4-24D4D383B18B}" type="presParOf" srcId="{2571F50A-2FCB-4FD6-8D4D-74F408B07F2A}" destId="{B44BC7DA-C1A2-4793-80D6-CD46AAB51F24}" srcOrd="0" destOrd="0" presId="urn:microsoft.com/office/officeart/2005/8/layout/hierarchy3"/>
    <dgm:cxn modelId="{9ED21376-AE69-4CCF-9AE4-75F0136C8071}" type="presParOf" srcId="{2571F50A-2FCB-4FD6-8D4D-74F408B07F2A}" destId="{ED55D505-F699-4AC1-83F6-73599722AF54}" srcOrd="1" destOrd="0" presId="urn:microsoft.com/office/officeart/2005/8/layout/hierarchy3"/>
    <dgm:cxn modelId="{6E670263-D076-4B09-8E93-76DA4AFA1219}" type="presParOf" srcId="{34AE1B57-52C3-443E-BCE8-ECBD2027A796}" destId="{245857CA-62DA-4C87-A939-FFD2E963CCEB}" srcOrd="1" destOrd="0" presId="urn:microsoft.com/office/officeart/2005/8/layout/hierarchy3"/>
    <dgm:cxn modelId="{C9C4A558-A3C7-4FC8-9181-C306E8EFA4E5}" type="presParOf" srcId="{245857CA-62DA-4C87-A939-FFD2E963CCEB}" destId="{985011C7-A884-484B-A3AF-9A67BE19D6A1}" srcOrd="0" destOrd="0" presId="urn:microsoft.com/office/officeart/2005/8/layout/hierarchy3"/>
    <dgm:cxn modelId="{6DA19581-56CC-44CD-8FD5-71F45D5E5840}" type="presParOf" srcId="{245857CA-62DA-4C87-A939-FFD2E963CCEB}" destId="{8C720E0D-5455-4ED8-8CEE-480910E9572E}" srcOrd="1" destOrd="0" presId="urn:microsoft.com/office/officeart/2005/8/layout/hierarchy3"/>
    <dgm:cxn modelId="{B80B38A0-A637-4C2A-9B8D-70C50DCB96AC}" type="presParOf" srcId="{245857CA-62DA-4C87-A939-FFD2E963CCEB}" destId="{B104CA2C-F7D2-49D1-B0BE-33C6BE6E34D7}" srcOrd="2" destOrd="0" presId="urn:microsoft.com/office/officeart/2005/8/layout/hierarchy3"/>
    <dgm:cxn modelId="{6BAD61F8-82AA-466D-81B0-C51F2478FE40}" type="presParOf" srcId="{245857CA-62DA-4C87-A939-FFD2E963CCEB}" destId="{A5BB0DD2-12BF-4B6D-83E6-516270EE013F}"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5FDB7DF8-49C6-4512-B297-ECE90EDCE07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0E170E2-96EF-48F8-976C-E501BC5F676E}">
      <dgm:prSet phldrT="[Text]"/>
      <dgm:spPr/>
      <dgm:t>
        <a:bodyPr/>
        <a:lstStyle/>
        <a:p>
          <a:r>
            <a:rPr lang="en-US" dirty="0" err="1" smtClean="0"/>
            <a:t>Nilai</a:t>
          </a:r>
          <a:r>
            <a:rPr lang="en-US" dirty="0" smtClean="0"/>
            <a:t> </a:t>
          </a:r>
          <a:r>
            <a:rPr lang="en-US" dirty="0" err="1" smtClean="0"/>
            <a:t>Impor</a:t>
          </a:r>
          <a:endParaRPr lang="en-US" dirty="0"/>
        </a:p>
      </dgm:t>
    </dgm:pt>
    <dgm:pt modelId="{CBBEDAA2-173C-4E13-AC00-4D164E5C1A30}" type="parTrans" cxnId="{91291211-1EEF-4FAA-A54B-2B0977B0C72A}">
      <dgm:prSet/>
      <dgm:spPr/>
      <dgm:t>
        <a:bodyPr/>
        <a:lstStyle/>
        <a:p>
          <a:endParaRPr lang="en-US"/>
        </a:p>
      </dgm:t>
    </dgm:pt>
    <dgm:pt modelId="{7CF5F2D1-DE66-47AE-A791-DD9300B5849F}" type="sibTrans" cxnId="{91291211-1EEF-4FAA-A54B-2B0977B0C72A}">
      <dgm:prSet/>
      <dgm:spPr/>
      <dgm:t>
        <a:bodyPr/>
        <a:lstStyle/>
        <a:p>
          <a:endParaRPr lang="en-US"/>
        </a:p>
      </dgm:t>
    </dgm:pt>
    <dgm:pt modelId="{C116D707-C4F4-44BE-B635-4589282C15A0}">
      <dgm:prSet phldrT="[Text]"/>
      <dgm:spPr>
        <a:solidFill>
          <a:srgbClr val="FFFF00">
            <a:alpha val="90000"/>
          </a:srgbClr>
        </a:solidFill>
      </dgm:spPr>
      <dgm:t>
        <a:bodyPr/>
        <a:lstStyle/>
        <a:p>
          <a:r>
            <a:rPr lang="is-IS" dirty="0" smtClean="0"/>
            <a:t>nilai </a:t>
          </a:r>
          <a:r>
            <a:rPr lang="en-US" dirty="0" err="1" smtClean="0"/>
            <a:t>berupa</a:t>
          </a:r>
          <a:r>
            <a:rPr lang="en-US" dirty="0" smtClean="0"/>
            <a:t> </a:t>
          </a:r>
          <a:r>
            <a:rPr lang="en-US" dirty="0" err="1" smtClean="0"/>
            <a:t>uang</a:t>
          </a:r>
          <a:r>
            <a:rPr lang="en-US" dirty="0" smtClean="0"/>
            <a:t> yang </a:t>
          </a:r>
          <a:r>
            <a:rPr lang="en-US" dirty="0" err="1" smtClean="0"/>
            <a:t>menjadi</a:t>
          </a:r>
          <a:r>
            <a:rPr lang="en-US" dirty="0" smtClean="0"/>
            <a:t> </a:t>
          </a:r>
          <a:r>
            <a:rPr lang="en-US" dirty="0" err="1" smtClean="0"/>
            <a:t>dasar</a:t>
          </a:r>
          <a:r>
            <a:rPr lang="en-US" dirty="0" smtClean="0"/>
            <a:t> </a:t>
          </a:r>
          <a:r>
            <a:rPr lang="en-US" dirty="0" err="1" smtClean="0"/>
            <a:t>perhitungan</a:t>
          </a:r>
          <a:r>
            <a:rPr lang="en-US" dirty="0" smtClean="0"/>
            <a:t> </a:t>
          </a:r>
          <a:r>
            <a:rPr lang="en-US" dirty="0" err="1" smtClean="0"/>
            <a:t>bea</a:t>
          </a:r>
          <a:r>
            <a:rPr lang="en-US" dirty="0" smtClean="0"/>
            <a:t> </a:t>
          </a:r>
          <a:r>
            <a:rPr lang="en-US" dirty="0" err="1" smtClean="0"/>
            <a:t>masuk</a:t>
          </a:r>
          <a:r>
            <a:rPr lang="en-US" dirty="0" smtClean="0"/>
            <a:t> </a:t>
          </a:r>
          <a:r>
            <a:rPr lang="en-US" dirty="0" err="1" smtClean="0"/>
            <a:t>ditambah</a:t>
          </a:r>
          <a:r>
            <a:rPr lang="en-US" dirty="0" smtClean="0"/>
            <a:t> </a:t>
          </a:r>
          <a:r>
            <a:rPr lang="en-US" dirty="0" err="1" smtClean="0"/>
            <a:t>pungutan</a:t>
          </a:r>
          <a:r>
            <a:rPr lang="en-US" dirty="0" smtClean="0"/>
            <a:t> </a:t>
          </a:r>
          <a:r>
            <a:rPr lang="en-US" dirty="0" err="1" smtClean="0"/>
            <a:t>lainnya</a:t>
          </a:r>
          <a:r>
            <a:rPr lang="en-US" dirty="0" smtClean="0"/>
            <a:t> yang </a:t>
          </a:r>
          <a:r>
            <a:rPr lang="en-US" dirty="0" err="1" smtClean="0"/>
            <a:t>dikenakan</a:t>
          </a:r>
          <a:r>
            <a:rPr lang="en-US" dirty="0" smtClean="0"/>
            <a:t> </a:t>
          </a:r>
          <a:r>
            <a:rPr lang="en-US" dirty="0" err="1" smtClean="0"/>
            <a:t>berdasarkan</a:t>
          </a:r>
          <a:r>
            <a:rPr lang="en-US" dirty="0" smtClean="0"/>
            <a:t> </a:t>
          </a:r>
          <a:r>
            <a:rPr lang="en-US" dirty="0" err="1" smtClean="0"/>
            <a:t>ketentuan</a:t>
          </a:r>
          <a:r>
            <a:rPr lang="en-US" dirty="0" smtClean="0"/>
            <a:t> </a:t>
          </a:r>
          <a:r>
            <a:rPr lang="en-US" dirty="0" err="1" smtClean="0"/>
            <a:t>dalam</a:t>
          </a:r>
          <a:r>
            <a:rPr lang="en-US" dirty="0" smtClean="0"/>
            <a:t> per-UU-an </a:t>
          </a:r>
          <a:r>
            <a:rPr lang="en-US" dirty="0" err="1" smtClean="0"/>
            <a:t>pabean</a:t>
          </a:r>
          <a:r>
            <a:rPr lang="en-US" dirty="0" smtClean="0"/>
            <a:t> </a:t>
          </a:r>
          <a:r>
            <a:rPr lang="en-US" dirty="0" err="1" smtClean="0"/>
            <a:t>untuk</a:t>
          </a:r>
          <a:r>
            <a:rPr lang="en-US" dirty="0" smtClean="0"/>
            <a:t> </a:t>
          </a:r>
          <a:r>
            <a:rPr lang="en-US" dirty="0" err="1" smtClean="0"/>
            <a:t>impor</a:t>
          </a:r>
          <a:r>
            <a:rPr lang="en-US" dirty="0" smtClean="0"/>
            <a:t> BKP </a:t>
          </a:r>
          <a:r>
            <a:rPr lang="en-US" dirty="0" err="1" smtClean="0"/>
            <a:t>tidak</a:t>
          </a:r>
          <a:r>
            <a:rPr lang="en-US" dirty="0" smtClean="0"/>
            <a:t> </a:t>
          </a:r>
          <a:r>
            <a:rPr lang="en-US" dirty="0" err="1" smtClean="0"/>
            <a:t>termasuk</a:t>
          </a:r>
          <a:r>
            <a:rPr lang="en-US" dirty="0" smtClean="0"/>
            <a:t> PPN yang </a:t>
          </a:r>
          <a:r>
            <a:rPr lang="en-US" dirty="0" err="1" smtClean="0"/>
            <a:t>dipungut</a:t>
          </a:r>
          <a:endParaRPr lang="en-US" dirty="0"/>
        </a:p>
      </dgm:t>
    </dgm:pt>
    <dgm:pt modelId="{EE3B619E-4497-441C-9F6D-8A60E6D7B2AE}" type="parTrans" cxnId="{726D86A3-B255-41FD-8BE6-891F69F67BAD}">
      <dgm:prSet/>
      <dgm:spPr/>
      <dgm:t>
        <a:bodyPr/>
        <a:lstStyle/>
        <a:p>
          <a:endParaRPr lang="en-US"/>
        </a:p>
      </dgm:t>
    </dgm:pt>
    <dgm:pt modelId="{45158728-B2F0-4407-A109-5C488854F4FF}" type="sibTrans" cxnId="{726D86A3-B255-41FD-8BE6-891F69F67BAD}">
      <dgm:prSet/>
      <dgm:spPr/>
      <dgm:t>
        <a:bodyPr/>
        <a:lstStyle/>
        <a:p>
          <a:endParaRPr lang="en-US"/>
        </a:p>
      </dgm:t>
    </dgm:pt>
    <dgm:pt modelId="{C6CF1923-E6DE-4B46-B387-04448ADDDF69}">
      <dgm:prSet phldrT="[Text]"/>
      <dgm:spPr/>
      <dgm:t>
        <a:bodyPr/>
        <a:lstStyle/>
        <a:p>
          <a:r>
            <a:rPr lang="en-US" dirty="0" err="1" smtClean="0"/>
            <a:t>Nilai</a:t>
          </a:r>
          <a:r>
            <a:rPr lang="en-US" dirty="0" smtClean="0"/>
            <a:t> </a:t>
          </a:r>
          <a:r>
            <a:rPr lang="en-US" dirty="0" err="1" smtClean="0"/>
            <a:t>Ekspor</a:t>
          </a:r>
          <a:endParaRPr lang="en-US" dirty="0"/>
        </a:p>
      </dgm:t>
    </dgm:pt>
    <dgm:pt modelId="{7268376F-E625-4F14-8AE3-791653B39D09}" type="parTrans" cxnId="{0639C162-79E2-474A-BD84-E81A3E3BCE3B}">
      <dgm:prSet/>
      <dgm:spPr/>
      <dgm:t>
        <a:bodyPr/>
        <a:lstStyle/>
        <a:p>
          <a:endParaRPr lang="en-US"/>
        </a:p>
      </dgm:t>
    </dgm:pt>
    <dgm:pt modelId="{CBD9C55A-9328-43EE-B2CF-8FAEF690C069}" type="sibTrans" cxnId="{0639C162-79E2-474A-BD84-E81A3E3BCE3B}">
      <dgm:prSet/>
      <dgm:spPr/>
      <dgm:t>
        <a:bodyPr/>
        <a:lstStyle/>
        <a:p>
          <a:endParaRPr lang="en-US"/>
        </a:p>
      </dgm:t>
    </dgm:pt>
    <dgm:pt modelId="{CD3868F1-B07E-42A5-90E4-5093B23C4FE7}">
      <dgm:prSet phldrT="[Text]"/>
      <dgm:spPr>
        <a:solidFill>
          <a:schemeClr val="accent3">
            <a:alpha val="90000"/>
          </a:schemeClr>
        </a:solidFill>
      </dgm:spPr>
      <dgm:t>
        <a:bodyPr/>
        <a:lstStyle/>
        <a:p>
          <a:r>
            <a:rPr lang="is-IS" dirty="0" smtClean="0"/>
            <a:t>nilai </a:t>
          </a:r>
          <a:r>
            <a:rPr lang="en-US" dirty="0" err="1" smtClean="0"/>
            <a:t>berupa</a:t>
          </a:r>
          <a:r>
            <a:rPr lang="en-US" dirty="0" smtClean="0"/>
            <a:t> </a:t>
          </a:r>
          <a:r>
            <a:rPr lang="en-US" dirty="0" err="1" smtClean="0"/>
            <a:t>uang</a:t>
          </a:r>
          <a:r>
            <a:rPr lang="en-US" dirty="0" smtClean="0"/>
            <a:t> yang </a:t>
          </a:r>
          <a:r>
            <a:rPr lang="en-US" dirty="0" err="1" smtClean="0"/>
            <a:t>termasuk</a:t>
          </a:r>
          <a:r>
            <a:rPr lang="en-US" dirty="0" smtClean="0"/>
            <a:t> </a:t>
          </a:r>
          <a:r>
            <a:rPr lang="en-US" dirty="0" err="1" smtClean="0"/>
            <a:t>biaya</a:t>
          </a:r>
          <a:r>
            <a:rPr lang="en-US" dirty="0" smtClean="0"/>
            <a:t> yang </a:t>
          </a:r>
          <a:r>
            <a:rPr lang="en-US" dirty="0" err="1" smtClean="0"/>
            <a:t>diminta</a:t>
          </a:r>
          <a:r>
            <a:rPr lang="en-US" dirty="0" smtClean="0"/>
            <a:t> </a:t>
          </a:r>
          <a:r>
            <a:rPr lang="en-US" dirty="0" err="1" smtClean="0"/>
            <a:t>atau</a:t>
          </a:r>
          <a:r>
            <a:rPr lang="en-US" dirty="0" smtClean="0"/>
            <a:t> </a:t>
          </a:r>
          <a:r>
            <a:rPr lang="en-US" dirty="0" err="1" smtClean="0"/>
            <a:t>seharusnya</a:t>
          </a:r>
          <a:r>
            <a:rPr lang="en-US" dirty="0" smtClean="0"/>
            <a:t> </a:t>
          </a:r>
          <a:r>
            <a:rPr lang="en-US" dirty="0" err="1" smtClean="0"/>
            <a:t>diminta</a:t>
          </a:r>
          <a:r>
            <a:rPr lang="en-US" dirty="0" smtClean="0"/>
            <a:t> </a:t>
          </a:r>
          <a:r>
            <a:rPr lang="en-US" dirty="0" err="1" smtClean="0"/>
            <a:t>oleh</a:t>
          </a:r>
          <a:r>
            <a:rPr lang="en-US" dirty="0" smtClean="0"/>
            <a:t> </a:t>
          </a:r>
          <a:r>
            <a:rPr lang="en-US" dirty="0" err="1" smtClean="0"/>
            <a:t>eksportir</a:t>
          </a:r>
          <a:endParaRPr lang="en-US" dirty="0"/>
        </a:p>
      </dgm:t>
    </dgm:pt>
    <dgm:pt modelId="{D5204150-5597-4367-95A4-2896A09CE4F8}" type="parTrans" cxnId="{ADEF7D3B-4CC7-43A7-A393-7AB44B7E5D93}">
      <dgm:prSet/>
      <dgm:spPr/>
      <dgm:t>
        <a:bodyPr/>
        <a:lstStyle/>
        <a:p>
          <a:endParaRPr lang="en-US"/>
        </a:p>
      </dgm:t>
    </dgm:pt>
    <dgm:pt modelId="{23C1DBAE-581E-4BEB-BCBA-6F33BEFF3570}" type="sibTrans" cxnId="{ADEF7D3B-4CC7-43A7-A393-7AB44B7E5D93}">
      <dgm:prSet/>
      <dgm:spPr/>
      <dgm:t>
        <a:bodyPr/>
        <a:lstStyle/>
        <a:p>
          <a:endParaRPr lang="en-US"/>
        </a:p>
      </dgm:t>
    </dgm:pt>
    <dgm:pt modelId="{EFBB8B46-0FBA-4939-9820-0276D6410C4A}" type="pres">
      <dgm:prSet presAssocID="{5FDB7DF8-49C6-4512-B297-ECE90EDCE071}" presName="Name0" presStyleCnt="0">
        <dgm:presLayoutVars>
          <dgm:dir/>
          <dgm:animLvl val="lvl"/>
          <dgm:resizeHandles val="exact"/>
        </dgm:presLayoutVars>
      </dgm:prSet>
      <dgm:spPr/>
      <dgm:t>
        <a:bodyPr/>
        <a:lstStyle/>
        <a:p>
          <a:endParaRPr lang="en-US"/>
        </a:p>
      </dgm:t>
    </dgm:pt>
    <dgm:pt modelId="{391CABD7-6264-4547-BD2D-8DD6CF3060EC}" type="pres">
      <dgm:prSet presAssocID="{B0E170E2-96EF-48F8-976C-E501BC5F676E}" presName="linNode" presStyleCnt="0"/>
      <dgm:spPr/>
    </dgm:pt>
    <dgm:pt modelId="{A40E1AA0-93E1-4E39-826D-F99BCF263A75}" type="pres">
      <dgm:prSet presAssocID="{B0E170E2-96EF-48F8-976C-E501BC5F676E}" presName="parentText" presStyleLbl="node1" presStyleIdx="0" presStyleCnt="2">
        <dgm:presLayoutVars>
          <dgm:chMax val="1"/>
          <dgm:bulletEnabled val="1"/>
        </dgm:presLayoutVars>
      </dgm:prSet>
      <dgm:spPr/>
      <dgm:t>
        <a:bodyPr/>
        <a:lstStyle/>
        <a:p>
          <a:endParaRPr lang="en-US"/>
        </a:p>
      </dgm:t>
    </dgm:pt>
    <dgm:pt modelId="{1C76E99E-728B-4416-8407-18DF4DCD4391}" type="pres">
      <dgm:prSet presAssocID="{B0E170E2-96EF-48F8-976C-E501BC5F676E}" presName="descendantText" presStyleLbl="alignAccFollowNode1" presStyleIdx="0" presStyleCnt="2">
        <dgm:presLayoutVars>
          <dgm:bulletEnabled val="1"/>
        </dgm:presLayoutVars>
      </dgm:prSet>
      <dgm:spPr/>
      <dgm:t>
        <a:bodyPr/>
        <a:lstStyle/>
        <a:p>
          <a:endParaRPr lang="en-US"/>
        </a:p>
      </dgm:t>
    </dgm:pt>
    <dgm:pt modelId="{49680D70-F6B2-4BE3-B623-EF1144E8D2BA}" type="pres">
      <dgm:prSet presAssocID="{7CF5F2D1-DE66-47AE-A791-DD9300B5849F}" presName="sp" presStyleCnt="0"/>
      <dgm:spPr/>
    </dgm:pt>
    <dgm:pt modelId="{2F83DE82-DBCA-407B-A907-0DE268A54A78}" type="pres">
      <dgm:prSet presAssocID="{C6CF1923-E6DE-4B46-B387-04448ADDDF69}" presName="linNode" presStyleCnt="0"/>
      <dgm:spPr/>
    </dgm:pt>
    <dgm:pt modelId="{491C8FD7-A485-4515-8A00-81BA609D803B}" type="pres">
      <dgm:prSet presAssocID="{C6CF1923-E6DE-4B46-B387-04448ADDDF69}" presName="parentText" presStyleLbl="node1" presStyleIdx="1" presStyleCnt="2">
        <dgm:presLayoutVars>
          <dgm:chMax val="1"/>
          <dgm:bulletEnabled val="1"/>
        </dgm:presLayoutVars>
      </dgm:prSet>
      <dgm:spPr/>
      <dgm:t>
        <a:bodyPr/>
        <a:lstStyle/>
        <a:p>
          <a:endParaRPr lang="en-US"/>
        </a:p>
      </dgm:t>
    </dgm:pt>
    <dgm:pt modelId="{D3234371-5892-48DE-B286-6BD917A8B124}" type="pres">
      <dgm:prSet presAssocID="{C6CF1923-E6DE-4B46-B387-04448ADDDF69}" presName="descendantText" presStyleLbl="alignAccFollowNode1" presStyleIdx="1" presStyleCnt="2">
        <dgm:presLayoutVars>
          <dgm:bulletEnabled val="1"/>
        </dgm:presLayoutVars>
      </dgm:prSet>
      <dgm:spPr/>
      <dgm:t>
        <a:bodyPr/>
        <a:lstStyle/>
        <a:p>
          <a:endParaRPr lang="en-US"/>
        </a:p>
      </dgm:t>
    </dgm:pt>
  </dgm:ptLst>
  <dgm:cxnLst>
    <dgm:cxn modelId="{726D86A3-B255-41FD-8BE6-891F69F67BAD}" srcId="{B0E170E2-96EF-48F8-976C-E501BC5F676E}" destId="{C116D707-C4F4-44BE-B635-4589282C15A0}" srcOrd="0" destOrd="0" parTransId="{EE3B619E-4497-441C-9F6D-8A60E6D7B2AE}" sibTransId="{45158728-B2F0-4407-A109-5C488854F4FF}"/>
    <dgm:cxn modelId="{2259B902-2D38-48E5-BDE5-DA050F8152F1}" type="presOf" srcId="{CD3868F1-B07E-42A5-90E4-5093B23C4FE7}" destId="{D3234371-5892-48DE-B286-6BD917A8B124}" srcOrd="0" destOrd="0" presId="urn:microsoft.com/office/officeart/2005/8/layout/vList5"/>
    <dgm:cxn modelId="{0639C162-79E2-474A-BD84-E81A3E3BCE3B}" srcId="{5FDB7DF8-49C6-4512-B297-ECE90EDCE071}" destId="{C6CF1923-E6DE-4B46-B387-04448ADDDF69}" srcOrd="1" destOrd="0" parTransId="{7268376F-E625-4F14-8AE3-791653B39D09}" sibTransId="{CBD9C55A-9328-43EE-B2CF-8FAEF690C069}"/>
    <dgm:cxn modelId="{EC2924DC-4B2B-49C5-A07D-2DE54FE09673}" type="presOf" srcId="{5FDB7DF8-49C6-4512-B297-ECE90EDCE071}" destId="{EFBB8B46-0FBA-4939-9820-0276D6410C4A}" srcOrd="0" destOrd="0" presId="urn:microsoft.com/office/officeart/2005/8/layout/vList5"/>
    <dgm:cxn modelId="{CC326F1C-4D81-438E-8E48-2490A2A286F6}" type="presOf" srcId="{C116D707-C4F4-44BE-B635-4589282C15A0}" destId="{1C76E99E-728B-4416-8407-18DF4DCD4391}" srcOrd="0" destOrd="0" presId="urn:microsoft.com/office/officeart/2005/8/layout/vList5"/>
    <dgm:cxn modelId="{91291211-1EEF-4FAA-A54B-2B0977B0C72A}" srcId="{5FDB7DF8-49C6-4512-B297-ECE90EDCE071}" destId="{B0E170E2-96EF-48F8-976C-E501BC5F676E}" srcOrd="0" destOrd="0" parTransId="{CBBEDAA2-173C-4E13-AC00-4D164E5C1A30}" sibTransId="{7CF5F2D1-DE66-47AE-A791-DD9300B5849F}"/>
    <dgm:cxn modelId="{ADEF7D3B-4CC7-43A7-A393-7AB44B7E5D93}" srcId="{C6CF1923-E6DE-4B46-B387-04448ADDDF69}" destId="{CD3868F1-B07E-42A5-90E4-5093B23C4FE7}" srcOrd="0" destOrd="0" parTransId="{D5204150-5597-4367-95A4-2896A09CE4F8}" sibTransId="{23C1DBAE-581E-4BEB-BCBA-6F33BEFF3570}"/>
    <dgm:cxn modelId="{F55CB672-8371-414F-8589-770CEF3C61DF}" type="presOf" srcId="{C6CF1923-E6DE-4B46-B387-04448ADDDF69}" destId="{491C8FD7-A485-4515-8A00-81BA609D803B}" srcOrd="0" destOrd="0" presId="urn:microsoft.com/office/officeart/2005/8/layout/vList5"/>
    <dgm:cxn modelId="{D57825AB-0548-4735-AF87-2CAE67A59CE2}" type="presOf" srcId="{B0E170E2-96EF-48F8-976C-E501BC5F676E}" destId="{A40E1AA0-93E1-4E39-826D-F99BCF263A75}" srcOrd="0" destOrd="0" presId="urn:microsoft.com/office/officeart/2005/8/layout/vList5"/>
    <dgm:cxn modelId="{BB44B79B-B04D-4B27-8336-9DAF93DB84DA}" type="presParOf" srcId="{EFBB8B46-0FBA-4939-9820-0276D6410C4A}" destId="{391CABD7-6264-4547-BD2D-8DD6CF3060EC}" srcOrd="0" destOrd="0" presId="urn:microsoft.com/office/officeart/2005/8/layout/vList5"/>
    <dgm:cxn modelId="{F9942240-38C5-4E59-A419-738040F196DE}" type="presParOf" srcId="{391CABD7-6264-4547-BD2D-8DD6CF3060EC}" destId="{A40E1AA0-93E1-4E39-826D-F99BCF263A75}" srcOrd="0" destOrd="0" presId="urn:microsoft.com/office/officeart/2005/8/layout/vList5"/>
    <dgm:cxn modelId="{A70A73F4-5476-47EF-9462-221F1BA6EDCA}" type="presParOf" srcId="{391CABD7-6264-4547-BD2D-8DD6CF3060EC}" destId="{1C76E99E-728B-4416-8407-18DF4DCD4391}" srcOrd="1" destOrd="0" presId="urn:microsoft.com/office/officeart/2005/8/layout/vList5"/>
    <dgm:cxn modelId="{D06648E5-661B-49DF-9AE5-49012DAC3FB6}" type="presParOf" srcId="{EFBB8B46-0FBA-4939-9820-0276D6410C4A}" destId="{49680D70-F6B2-4BE3-B623-EF1144E8D2BA}" srcOrd="1" destOrd="0" presId="urn:microsoft.com/office/officeart/2005/8/layout/vList5"/>
    <dgm:cxn modelId="{82B115D7-FC32-4F60-83A4-711A9CDFC32C}" type="presParOf" srcId="{EFBB8B46-0FBA-4939-9820-0276D6410C4A}" destId="{2F83DE82-DBCA-407B-A907-0DE268A54A78}" srcOrd="2" destOrd="0" presId="urn:microsoft.com/office/officeart/2005/8/layout/vList5"/>
    <dgm:cxn modelId="{DF19FDA0-00CB-4624-9088-FD3011F490BF}" type="presParOf" srcId="{2F83DE82-DBCA-407B-A907-0DE268A54A78}" destId="{491C8FD7-A485-4515-8A00-81BA609D803B}" srcOrd="0" destOrd="0" presId="urn:microsoft.com/office/officeart/2005/8/layout/vList5"/>
    <dgm:cxn modelId="{8F3B8E18-FCDF-4B05-8B5D-84226B441CF1}" type="presParOf" srcId="{2F83DE82-DBCA-407B-A907-0DE268A54A78}" destId="{D3234371-5892-48DE-B286-6BD917A8B12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9DE47A4B-FAC0-493C-8323-F10C69EBA8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FCA49A-F066-4DA1-AE91-4614BF9D2D04}">
      <dgm:prSet phldrT="[Text]"/>
      <dgm:spPr/>
      <dgm:t>
        <a:bodyPr/>
        <a:lstStyle/>
        <a:p>
          <a:r>
            <a:rPr lang="en-US" dirty="0" smtClean="0">
              <a:solidFill>
                <a:schemeClr val="tx1"/>
              </a:solidFill>
            </a:rPr>
            <a:t>1.Pemakaian </a:t>
          </a:r>
          <a:r>
            <a:rPr lang="en-US" dirty="0" err="1" smtClean="0">
              <a:solidFill>
                <a:schemeClr val="tx1"/>
              </a:solidFill>
            </a:rPr>
            <a:t>sendiri</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pemberian</a:t>
          </a:r>
          <a:r>
            <a:rPr lang="en-US" dirty="0" smtClean="0">
              <a:solidFill>
                <a:schemeClr val="tx1"/>
              </a:solidFill>
            </a:rPr>
            <a:t> </a:t>
          </a:r>
          <a:r>
            <a:rPr lang="en-US" dirty="0" err="1" smtClean="0">
              <a:solidFill>
                <a:schemeClr val="tx1"/>
              </a:solidFill>
            </a:rPr>
            <a:t>cuma-cuma</a:t>
          </a:r>
          <a:r>
            <a:rPr lang="en-US" dirty="0" smtClean="0">
              <a:solidFill>
                <a:schemeClr val="tx1"/>
              </a:solidFill>
            </a:rPr>
            <a:t> </a:t>
          </a:r>
          <a:endParaRPr lang="en-US" dirty="0">
            <a:solidFill>
              <a:schemeClr val="tx1"/>
            </a:solidFill>
          </a:endParaRPr>
        </a:p>
      </dgm:t>
    </dgm:pt>
    <dgm:pt modelId="{EA2F2D45-A7C1-430D-B923-E018106BA132}" type="parTrans" cxnId="{4BEDC0F6-B0F6-48C2-9816-B45912251CAC}">
      <dgm:prSet/>
      <dgm:spPr/>
      <dgm:t>
        <a:bodyPr/>
        <a:lstStyle/>
        <a:p>
          <a:endParaRPr lang="en-US"/>
        </a:p>
      </dgm:t>
    </dgm:pt>
    <dgm:pt modelId="{25E79F36-C1C6-4CAA-B793-DC9B540845AB}" type="sibTrans" cxnId="{4BEDC0F6-B0F6-48C2-9816-B45912251CAC}">
      <dgm:prSet/>
      <dgm:spPr/>
      <dgm:t>
        <a:bodyPr/>
        <a:lstStyle/>
        <a:p>
          <a:endParaRPr lang="en-US"/>
        </a:p>
      </dgm:t>
    </dgm:pt>
    <dgm:pt modelId="{4942F58E-80E1-4E96-8A40-BACAB40CA6D7}">
      <dgm:prSet phldrT="[Text]"/>
      <dgm:spPr>
        <a:solidFill>
          <a:srgbClr val="FFFF00">
            <a:alpha val="90000"/>
          </a:srgbClr>
        </a:solidFill>
      </dgm:spPr>
      <dgm:t>
        <a:bodyPr/>
        <a:lstStyle/>
        <a:p>
          <a:r>
            <a:rPr lang="en-US" dirty="0" err="1" smtClean="0"/>
            <a:t>harga</a:t>
          </a:r>
          <a:r>
            <a:rPr lang="en-US" dirty="0" smtClean="0"/>
            <a:t> </a:t>
          </a:r>
          <a:r>
            <a:rPr lang="en-US" dirty="0" err="1" smtClean="0"/>
            <a:t>jual</a:t>
          </a:r>
          <a:r>
            <a:rPr lang="en-US" dirty="0" smtClean="0"/>
            <a:t> </a:t>
          </a:r>
          <a:r>
            <a:rPr lang="en-US" dirty="0" err="1" smtClean="0"/>
            <a:t>atau</a:t>
          </a:r>
          <a:r>
            <a:rPr lang="en-US" dirty="0" smtClean="0"/>
            <a:t> </a:t>
          </a:r>
          <a:r>
            <a:rPr lang="en-US" dirty="0" err="1" smtClean="0"/>
            <a:t>penggantian</a:t>
          </a:r>
          <a:r>
            <a:rPr lang="en-US" dirty="0" smtClean="0"/>
            <a:t> </a:t>
          </a:r>
          <a:r>
            <a:rPr lang="en-US" dirty="0" err="1" smtClean="0"/>
            <a:t>tidak</a:t>
          </a:r>
          <a:r>
            <a:rPr lang="en-US" dirty="0" smtClean="0"/>
            <a:t> </a:t>
          </a:r>
          <a:r>
            <a:rPr lang="en-US" dirty="0" err="1" smtClean="0"/>
            <a:t>termasuk</a:t>
          </a:r>
          <a:r>
            <a:rPr lang="en-US" dirty="0" smtClean="0"/>
            <a:t> </a:t>
          </a:r>
          <a:r>
            <a:rPr lang="en-US" dirty="0" err="1" smtClean="0"/>
            <a:t>laba</a:t>
          </a:r>
          <a:r>
            <a:rPr lang="en-US" dirty="0" smtClean="0"/>
            <a:t> </a:t>
          </a:r>
          <a:r>
            <a:rPr lang="en-US" dirty="0" err="1" smtClean="0"/>
            <a:t>kotor</a:t>
          </a:r>
          <a:endParaRPr lang="en-US" dirty="0"/>
        </a:p>
      </dgm:t>
    </dgm:pt>
    <dgm:pt modelId="{90F7C579-E8D1-41B8-B2A7-B90EC9272C1C}" type="parTrans" cxnId="{E9ED0370-5D96-4715-8FB0-0C8AF381A19A}">
      <dgm:prSet/>
      <dgm:spPr/>
      <dgm:t>
        <a:bodyPr/>
        <a:lstStyle/>
        <a:p>
          <a:endParaRPr lang="en-US"/>
        </a:p>
      </dgm:t>
    </dgm:pt>
    <dgm:pt modelId="{D371F567-0B04-418D-BD8D-26DD014BEF5C}" type="sibTrans" cxnId="{E9ED0370-5D96-4715-8FB0-0C8AF381A19A}">
      <dgm:prSet/>
      <dgm:spPr/>
      <dgm:t>
        <a:bodyPr/>
        <a:lstStyle/>
        <a:p>
          <a:endParaRPr lang="en-US"/>
        </a:p>
      </dgm:t>
    </dgm:pt>
    <dgm:pt modelId="{DECDF453-0533-4AF9-9B61-9C42A4E37B3D}">
      <dgm:prSet phldrT="[Text]"/>
      <dgm:spPr/>
      <dgm:t>
        <a:bodyPr/>
        <a:lstStyle/>
        <a:p>
          <a:r>
            <a:rPr lang="en-US" dirty="0" smtClean="0">
              <a:solidFill>
                <a:schemeClr val="tx1"/>
              </a:solidFill>
            </a:rPr>
            <a:t>2. </a:t>
          </a:r>
          <a:r>
            <a:rPr lang="en-US" dirty="0" err="1" smtClean="0">
              <a:solidFill>
                <a:schemeClr val="tx1"/>
              </a:solidFill>
            </a:rPr>
            <a:t>Penyerahan</a:t>
          </a:r>
          <a:r>
            <a:rPr lang="en-US" dirty="0" smtClean="0">
              <a:solidFill>
                <a:schemeClr val="tx1"/>
              </a:solidFill>
            </a:rPr>
            <a:t> media </a:t>
          </a:r>
          <a:r>
            <a:rPr lang="en-US" dirty="0" err="1" smtClean="0">
              <a:solidFill>
                <a:schemeClr val="tx1"/>
              </a:solidFill>
            </a:rPr>
            <a:t>rekaman</a:t>
          </a:r>
          <a:r>
            <a:rPr lang="en-US" dirty="0" smtClean="0">
              <a:solidFill>
                <a:schemeClr val="tx1"/>
              </a:solidFill>
            </a:rPr>
            <a:t> </a:t>
          </a:r>
          <a:r>
            <a:rPr lang="en-US" dirty="0" err="1" smtClean="0">
              <a:solidFill>
                <a:schemeClr val="tx1"/>
              </a:solidFill>
            </a:rPr>
            <a:t>suara</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gambar</a:t>
          </a:r>
          <a:r>
            <a:rPr lang="en-US" dirty="0" smtClean="0">
              <a:solidFill>
                <a:schemeClr val="tx1"/>
              </a:solidFill>
            </a:rPr>
            <a:t> </a:t>
          </a:r>
          <a:endParaRPr lang="en-US" dirty="0">
            <a:solidFill>
              <a:schemeClr val="tx1"/>
            </a:solidFill>
          </a:endParaRPr>
        </a:p>
      </dgm:t>
    </dgm:pt>
    <dgm:pt modelId="{FC95FB5A-A8A2-490A-99D0-059388123AF6}" type="parTrans" cxnId="{01408569-2B78-464C-8A9D-430DD5D22389}">
      <dgm:prSet/>
      <dgm:spPr/>
      <dgm:t>
        <a:bodyPr/>
        <a:lstStyle/>
        <a:p>
          <a:endParaRPr lang="en-US"/>
        </a:p>
      </dgm:t>
    </dgm:pt>
    <dgm:pt modelId="{61A2B9D4-132A-4F67-8C98-37E0566F48B7}" type="sibTrans" cxnId="{01408569-2B78-464C-8A9D-430DD5D22389}">
      <dgm:prSet/>
      <dgm:spPr/>
      <dgm:t>
        <a:bodyPr/>
        <a:lstStyle/>
        <a:p>
          <a:endParaRPr lang="en-US"/>
        </a:p>
      </dgm:t>
    </dgm:pt>
    <dgm:pt modelId="{EFAB1ADE-75BB-4C2F-B134-E22D69DE846A}">
      <dgm:prSet phldrT="[Text]"/>
      <dgm:spPr>
        <a:solidFill>
          <a:schemeClr val="accent2">
            <a:lumMod val="60000"/>
            <a:lumOff val="40000"/>
            <a:alpha val="90000"/>
          </a:schemeClr>
        </a:solidFill>
      </dgm:spPr>
      <dgm:t>
        <a:bodyPr/>
        <a:lstStyle/>
        <a:p>
          <a:r>
            <a:rPr lang="en-US" dirty="0" err="1" smtClean="0"/>
            <a:t>Perkiraan</a:t>
          </a:r>
          <a:r>
            <a:rPr lang="en-US" dirty="0" smtClean="0"/>
            <a:t> </a:t>
          </a:r>
          <a:r>
            <a:rPr lang="en-US" dirty="0" err="1" smtClean="0"/>
            <a:t>harga</a:t>
          </a:r>
          <a:r>
            <a:rPr lang="en-US" dirty="0" smtClean="0"/>
            <a:t> </a:t>
          </a:r>
          <a:r>
            <a:rPr lang="en-US" dirty="0" err="1" smtClean="0"/>
            <a:t>jual</a:t>
          </a:r>
          <a:r>
            <a:rPr lang="en-US" dirty="0" smtClean="0"/>
            <a:t> rata-rata</a:t>
          </a:r>
          <a:endParaRPr lang="en-US" dirty="0"/>
        </a:p>
      </dgm:t>
    </dgm:pt>
    <dgm:pt modelId="{34965ED5-1AB6-4FD2-B658-56BFF1503C61}" type="parTrans" cxnId="{8F63DE39-A1F7-406D-8C1E-49114042E188}">
      <dgm:prSet/>
      <dgm:spPr/>
      <dgm:t>
        <a:bodyPr/>
        <a:lstStyle/>
        <a:p>
          <a:endParaRPr lang="en-US"/>
        </a:p>
      </dgm:t>
    </dgm:pt>
    <dgm:pt modelId="{6B193A59-4195-483B-B5D6-7B5404EB6A4E}" type="sibTrans" cxnId="{8F63DE39-A1F7-406D-8C1E-49114042E188}">
      <dgm:prSet/>
      <dgm:spPr/>
      <dgm:t>
        <a:bodyPr/>
        <a:lstStyle/>
        <a:p>
          <a:endParaRPr lang="en-US"/>
        </a:p>
      </dgm:t>
    </dgm:pt>
    <dgm:pt modelId="{0AC807B9-1C1B-4A00-894B-A2F7439076ED}">
      <dgm:prSet phldrT="[Text]"/>
      <dgm:spPr/>
      <dgm:t>
        <a:bodyPr/>
        <a:lstStyle/>
        <a:p>
          <a:r>
            <a:rPr lang="en-US" dirty="0" smtClean="0">
              <a:solidFill>
                <a:schemeClr val="tx1"/>
              </a:solidFill>
            </a:rPr>
            <a:t>3.Penyerahan film </a:t>
          </a:r>
          <a:r>
            <a:rPr lang="en-US" dirty="0" err="1" smtClean="0">
              <a:solidFill>
                <a:schemeClr val="tx1"/>
              </a:solidFill>
            </a:rPr>
            <a:t>cerita</a:t>
          </a:r>
          <a:r>
            <a:rPr lang="en-US" dirty="0" smtClean="0">
              <a:solidFill>
                <a:schemeClr val="tx1"/>
              </a:solidFill>
            </a:rPr>
            <a:t> </a:t>
          </a:r>
          <a:endParaRPr lang="en-US" dirty="0">
            <a:solidFill>
              <a:schemeClr val="tx1"/>
            </a:solidFill>
          </a:endParaRPr>
        </a:p>
      </dgm:t>
    </dgm:pt>
    <dgm:pt modelId="{3995378A-E9CC-4E28-8D9A-BFF0F46F2F45}" type="parTrans" cxnId="{AE5D0401-C70F-4344-AF78-3C5B66B67984}">
      <dgm:prSet/>
      <dgm:spPr/>
      <dgm:t>
        <a:bodyPr/>
        <a:lstStyle/>
        <a:p>
          <a:endParaRPr lang="en-US"/>
        </a:p>
      </dgm:t>
    </dgm:pt>
    <dgm:pt modelId="{46512BB5-E2ED-4AC8-BE8A-E7B066F4EA3F}" type="sibTrans" cxnId="{AE5D0401-C70F-4344-AF78-3C5B66B67984}">
      <dgm:prSet/>
      <dgm:spPr/>
      <dgm:t>
        <a:bodyPr/>
        <a:lstStyle/>
        <a:p>
          <a:endParaRPr lang="en-US"/>
        </a:p>
      </dgm:t>
    </dgm:pt>
    <dgm:pt modelId="{204A33FA-3DCE-474E-A1F6-02BB64A06F24}">
      <dgm:prSet phldrT="[Text]"/>
      <dgm:spPr>
        <a:solidFill>
          <a:srgbClr val="92D050">
            <a:alpha val="90000"/>
          </a:srgbClr>
        </a:solidFill>
      </dgm:spPr>
      <dgm:t>
        <a:bodyPr/>
        <a:lstStyle/>
        <a:p>
          <a:r>
            <a:rPr lang="en-US" dirty="0" err="1" smtClean="0"/>
            <a:t>perkiraan</a:t>
          </a:r>
          <a:r>
            <a:rPr lang="en-US" dirty="0" smtClean="0"/>
            <a:t> </a:t>
          </a:r>
          <a:r>
            <a:rPr lang="en-US" dirty="0" err="1" smtClean="0"/>
            <a:t>hasil</a:t>
          </a:r>
          <a:r>
            <a:rPr lang="en-US" dirty="0" smtClean="0"/>
            <a:t> rata-rata per </a:t>
          </a:r>
          <a:r>
            <a:rPr lang="en-US" dirty="0" err="1" smtClean="0"/>
            <a:t>judul</a:t>
          </a:r>
          <a:r>
            <a:rPr lang="en-US" dirty="0" smtClean="0"/>
            <a:t> film</a:t>
          </a:r>
          <a:endParaRPr lang="en-US" dirty="0"/>
        </a:p>
      </dgm:t>
    </dgm:pt>
    <dgm:pt modelId="{68E8EBBE-0B18-46EA-B165-A93378DA12AE}" type="parTrans" cxnId="{70345035-56E2-4E04-97CE-97C6839E01BF}">
      <dgm:prSet/>
      <dgm:spPr/>
      <dgm:t>
        <a:bodyPr/>
        <a:lstStyle/>
        <a:p>
          <a:endParaRPr lang="en-US"/>
        </a:p>
      </dgm:t>
    </dgm:pt>
    <dgm:pt modelId="{96E657CD-780F-4A3B-9EB9-CC5AD78555F0}" type="sibTrans" cxnId="{70345035-56E2-4E04-97CE-97C6839E01BF}">
      <dgm:prSet/>
      <dgm:spPr/>
      <dgm:t>
        <a:bodyPr/>
        <a:lstStyle/>
        <a:p>
          <a:endParaRPr lang="en-US"/>
        </a:p>
      </dgm:t>
    </dgm:pt>
    <dgm:pt modelId="{B71DAEFB-EA5D-4763-B02E-4BB7C4822A36}">
      <dgm:prSet/>
      <dgm:spPr/>
      <dgm:t>
        <a:bodyPr/>
        <a:lstStyle/>
        <a:p>
          <a:r>
            <a:rPr lang="en-US" dirty="0" smtClean="0">
              <a:solidFill>
                <a:schemeClr val="tx1"/>
              </a:solidFill>
            </a:rPr>
            <a:t>4. </a:t>
          </a:r>
          <a:r>
            <a:rPr lang="en-US" dirty="0" err="1" smtClean="0">
              <a:solidFill>
                <a:schemeClr val="tx1"/>
              </a:solidFill>
            </a:rPr>
            <a:t>Penyerahan</a:t>
          </a:r>
          <a:r>
            <a:rPr lang="en-US" dirty="0" smtClean="0">
              <a:solidFill>
                <a:schemeClr val="tx1"/>
              </a:solidFill>
            </a:rPr>
            <a:t> </a:t>
          </a:r>
          <a:r>
            <a:rPr lang="en-US" dirty="0" err="1" smtClean="0">
              <a:solidFill>
                <a:schemeClr val="tx1"/>
              </a:solidFill>
            </a:rPr>
            <a:t>Produk</a:t>
          </a:r>
          <a:r>
            <a:rPr lang="en-US" dirty="0" smtClean="0">
              <a:solidFill>
                <a:schemeClr val="tx1"/>
              </a:solidFill>
            </a:rPr>
            <a:t> </a:t>
          </a:r>
          <a:r>
            <a:rPr lang="en-US" dirty="0" err="1" smtClean="0">
              <a:solidFill>
                <a:schemeClr val="tx1"/>
              </a:solidFill>
            </a:rPr>
            <a:t>Hasil</a:t>
          </a:r>
          <a:r>
            <a:rPr lang="en-US" dirty="0" smtClean="0">
              <a:solidFill>
                <a:schemeClr val="tx1"/>
              </a:solidFill>
            </a:rPr>
            <a:t> </a:t>
          </a:r>
          <a:r>
            <a:rPr lang="en-US" dirty="0" err="1" smtClean="0">
              <a:solidFill>
                <a:schemeClr val="tx1"/>
              </a:solidFill>
            </a:rPr>
            <a:t>Tembakau</a:t>
          </a:r>
          <a:endParaRPr lang="en-US" dirty="0">
            <a:solidFill>
              <a:schemeClr val="tx1"/>
            </a:solidFill>
          </a:endParaRPr>
        </a:p>
      </dgm:t>
    </dgm:pt>
    <dgm:pt modelId="{4990C813-B973-4988-892C-41CAA28134F2}" type="parTrans" cxnId="{795469F4-C0FE-40A8-A5AD-C1A96FFDC51F}">
      <dgm:prSet/>
      <dgm:spPr/>
      <dgm:t>
        <a:bodyPr/>
        <a:lstStyle/>
        <a:p>
          <a:endParaRPr lang="en-US"/>
        </a:p>
      </dgm:t>
    </dgm:pt>
    <dgm:pt modelId="{AF1F24C9-BFB8-4F3F-BE99-F8131EEE4170}" type="sibTrans" cxnId="{795469F4-C0FE-40A8-A5AD-C1A96FFDC51F}">
      <dgm:prSet/>
      <dgm:spPr/>
      <dgm:t>
        <a:bodyPr/>
        <a:lstStyle/>
        <a:p>
          <a:endParaRPr lang="en-US"/>
        </a:p>
      </dgm:t>
    </dgm:pt>
    <dgm:pt modelId="{BE3532EC-5738-4871-B5B2-F5DD98E0AED9}">
      <dgm:prSet phldrT="[Text]"/>
      <dgm:spPr>
        <a:solidFill>
          <a:srgbClr val="92D050">
            <a:alpha val="90000"/>
          </a:srgbClr>
        </a:solidFill>
      </dgm:spPr>
      <dgm:t>
        <a:bodyPr/>
        <a:lstStyle/>
        <a:p>
          <a:pPr algn="l"/>
          <a:r>
            <a:rPr lang="en-US" dirty="0" err="1" smtClean="0">
              <a:solidFill>
                <a:schemeClr val="tx1"/>
              </a:solidFill>
            </a:rPr>
            <a:t>Harga</a:t>
          </a:r>
          <a:r>
            <a:rPr lang="en-US" dirty="0" smtClean="0">
              <a:solidFill>
                <a:schemeClr val="tx1"/>
              </a:solidFill>
            </a:rPr>
            <a:t> </a:t>
          </a:r>
          <a:r>
            <a:rPr lang="en-US" dirty="0" err="1" smtClean="0">
              <a:solidFill>
                <a:schemeClr val="tx1"/>
              </a:solidFill>
            </a:rPr>
            <a:t>jual</a:t>
          </a:r>
          <a:r>
            <a:rPr lang="en-US" dirty="0" smtClean="0">
              <a:solidFill>
                <a:schemeClr val="tx1"/>
              </a:solidFill>
            </a:rPr>
            <a:t> </a:t>
          </a:r>
          <a:r>
            <a:rPr lang="en-US" dirty="0" err="1" smtClean="0">
              <a:solidFill>
                <a:schemeClr val="tx1"/>
              </a:solidFill>
            </a:rPr>
            <a:t>eceran</a:t>
          </a:r>
          <a:endParaRPr lang="en-US" dirty="0">
            <a:solidFill>
              <a:schemeClr val="tx1"/>
            </a:solidFill>
          </a:endParaRPr>
        </a:p>
      </dgm:t>
    </dgm:pt>
    <dgm:pt modelId="{CA366708-9ECC-4EE5-8C63-4CF222B07D4B}" type="parTrans" cxnId="{091A9AB2-ADA3-441F-B88B-744B5B1039EA}">
      <dgm:prSet/>
      <dgm:spPr/>
      <dgm:t>
        <a:bodyPr/>
        <a:lstStyle/>
        <a:p>
          <a:endParaRPr lang="en-US"/>
        </a:p>
      </dgm:t>
    </dgm:pt>
    <dgm:pt modelId="{5A7B7A8F-C0D2-4D17-81EB-D50490F54538}" type="sibTrans" cxnId="{091A9AB2-ADA3-441F-B88B-744B5B1039EA}">
      <dgm:prSet/>
      <dgm:spPr/>
      <dgm:t>
        <a:bodyPr/>
        <a:lstStyle/>
        <a:p>
          <a:endParaRPr lang="en-US"/>
        </a:p>
      </dgm:t>
    </dgm:pt>
    <dgm:pt modelId="{7F395AA8-8E11-4F97-B627-38957258FFE0}" type="pres">
      <dgm:prSet presAssocID="{9DE47A4B-FAC0-493C-8323-F10C69EBA8CD}" presName="Name0" presStyleCnt="0">
        <dgm:presLayoutVars>
          <dgm:dir/>
          <dgm:animLvl val="lvl"/>
          <dgm:resizeHandles val="exact"/>
        </dgm:presLayoutVars>
      </dgm:prSet>
      <dgm:spPr/>
      <dgm:t>
        <a:bodyPr/>
        <a:lstStyle/>
        <a:p>
          <a:endParaRPr lang="en-US"/>
        </a:p>
      </dgm:t>
    </dgm:pt>
    <dgm:pt modelId="{ED51F7A0-55AA-448B-89B1-BAFBA2EC6C91}" type="pres">
      <dgm:prSet presAssocID="{3DFCA49A-F066-4DA1-AE91-4614BF9D2D04}" presName="linNode" presStyleCnt="0"/>
      <dgm:spPr/>
    </dgm:pt>
    <dgm:pt modelId="{745FD889-7D17-40D9-8E89-7BBC1737ADCA}" type="pres">
      <dgm:prSet presAssocID="{3DFCA49A-F066-4DA1-AE91-4614BF9D2D04}" presName="parentText" presStyleLbl="node1" presStyleIdx="0" presStyleCnt="5">
        <dgm:presLayoutVars>
          <dgm:chMax val="1"/>
          <dgm:bulletEnabled val="1"/>
        </dgm:presLayoutVars>
      </dgm:prSet>
      <dgm:spPr/>
      <dgm:t>
        <a:bodyPr/>
        <a:lstStyle/>
        <a:p>
          <a:endParaRPr lang="en-US"/>
        </a:p>
      </dgm:t>
    </dgm:pt>
    <dgm:pt modelId="{78E65834-25E2-4765-B14B-D8A3F2E6B1C1}" type="pres">
      <dgm:prSet presAssocID="{3DFCA49A-F066-4DA1-AE91-4614BF9D2D04}" presName="descendantText" presStyleLbl="alignAccFollowNode1" presStyleIdx="0" presStyleCnt="3">
        <dgm:presLayoutVars>
          <dgm:bulletEnabled val="1"/>
        </dgm:presLayoutVars>
      </dgm:prSet>
      <dgm:spPr/>
      <dgm:t>
        <a:bodyPr/>
        <a:lstStyle/>
        <a:p>
          <a:endParaRPr lang="en-US"/>
        </a:p>
      </dgm:t>
    </dgm:pt>
    <dgm:pt modelId="{0273C8F6-F16F-4261-8F3E-AF8D87F5E754}" type="pres">
      <dgm:prSet presAssocID="{25E79F36-C1C6-4CAA-B793-DC9B540845AB}" presName="sp" presStyleCnt="0"/>
      <dgm:spPr/>
    </dgm:pt>
    <dgm:pt modelId="{ACC252F5-0ED5-47F3-B820-B075B981B5AC}" type="pres">
      <dgm:prSet presAssocID="{DECDF453-0533-4AF9-9B61-9C42A4E37B3D}" presName="linNode" presStyleCnt="0"/>
      <dgm:spPr/>
    </dgm:pt>
    <dgm:pt modelId="{A1B88E4C-1AD4-4583-A4E5-8AE6E4E30A18}" type="pres">
      <dgm:prSet presAssocID="{DECDF453-0533-4AF9-9B61-9C42A4E37B3D}" presName="parentText" presStyleLbl="node1" presStyleIdx="1" presStyleCnt="5">
        <dgm:presLayoutVars>
          <dgm:chMax val="1"/>
          <dgm:bulletEnabled val="1"/>
        </dgm:presLayoutVars>
      </dgm:prSet>
      <dgm:spPr/>
      <dgm:t>
        <a:bodyPr/>
        <a:lstStyle/>
        <a:p>
          <a:endParaRPr lang="en-US"/>
        </a:p>
      </dgm:t>
    </dgm:pt>
    <dgm:pt modelId="{4B0CD3F3-E7F0-4D4B-ABAC-017B135DEBB7}" type="pres">
      <dgm:prSet presAssocID="{DECDF453-0533-4AF9-9B61-9C42A4E37B3D}" presName="descendantText" presStyleLbl="alignAccFollowNode1" presStyleIdx="1" presStyleCnt="3">
        <dgm:presLayoutVars>
          <dgm:bulletEnabled val="1"/>
        </dgm:presLayoutVars>
      </dgm:prSet>
      <dgm:spPr/>
      <dgm:t>
        <a:bodyPr/>
        <a:lstStyle/>
        <a:p>
          <a:endParaRPr lang="en-US"/>
        </a:p>
      </dgm:t>
    </dgm:pt>
    <dgm:pt modelId="{DD338138-6B39-46A5-9BAC-6FF16E1B3FD0}" type="pres">
      <dgm:prSet presAssocID="{61A2B9D4-132A-4F67-8C98-37E0566F48B7}" presName="sp" presStyleCnt="0"/>
      <dgm:spPr/>
    </dgm:pt>
    <dgm:pt modelId="{E198130B-F36B-49CE-BD56-52BD72A133C2}" type="pres">
      <dgm:prSet presAssocID="{0AC807B9-1C1B-4A00-894B-A2F7439076ED}" presName="linNode" presStyleCnt="0"/>
      <dgm:spPr/>
    </dgm:pt>
    <dgm:pt modelId="{CA324CCF-C513-49A3-BB16-A0E74343DF1D}" type="pres">
      <dgm:prSet presAssocID="{0AC807B9-1C1B-4A00-894B-A2F7439076ED}" presName="parentText" presStyleLbl="node1" presStyleIdx="2" presStyleCnt="5">
        <dgm:presLayoutVars>
          <dgm:chMax val="1"/>
          <dgm:bulletEnabled val="1"/>
        </dgm:presLayoutVars>
      </dgm:prSet>
      <dgm:spPr/>
      <dgm:t>
        <a:bodyPr/>
        <a:lstStyle/>
        <a:p>
          <a:endParaRPr lang="en-US"/>
        </a:p>
      </dgm:t>
    </dgm:pt>
    <dgm:pt modelId="{7E243C60-C14B-4517-B7DF-57720A0B97D3}" type="pres">
      <dgm:prSet presAssocID="{0AC807B9-1C1B-4A00-894B-A2F7439076ED}" presName="descendantText" presStyleLbl="alignAccFollowNode1" presStyleIdx="2" presStyleCnt="3">
        <dgm:presLayoutVars>
          <dgm:bulletEnabled val="1"/>
        </dgm:presLayoutVars>
      </dgm:prSet>
      <dgm:spPr/>
      <dgm:t>
        <a:bodyPr/>
        <a:lstStyle/>
        <a:p>
          <a:endParaRPr lang="en-US"/>
        </a:p>
      </dgm:t>
    </dgm:pt>
    <dgm:pt modelId="{2C55ABBD-3BD2-4F7A-9672-C37470E278E9}" type="pres">
      <dgm:prSet presAssocID="{46512BB5-E2ED-4AC8-BE8A-E7B066F4EA3F}" presName="sp" presStyleCnt="0"/>
      <dgm:spPr/>
    </dgm:pt>
    <dgm:pt modelId="{6AEE98B6-64F8-441F-9F56-4E6A69A88CC1}" type="pres">
      <dgm:prSet presAssocID="{B71DAEFB-EA5D-4763-B02E-4BB7C4822A36}" presName="linNode" presStyleCnt="0"/>
      <dgm:spPr/>
    </dgm:pt>
    <dgm:pt modelId="{CF66A613-517D-42A9-AFC4-94C302771E14}" type="pres">
      <dgm:prSet presAssocID="{B71DAEFB-EA5D-4763-B02E-4BB7C4822A36}" presName="parentText" presStyleLbl="node1" presStyleIdx="3" presStyleCnt="5">
        <dgm:presLayoutVars>
          <dgm:chMax val="1"/>
          <dgm:bulletEnabled val="1"/>
        </dgm:presLayoutVars>
      </dgm:prSet>
      <dgm:spPr/>
      <dgm:t>
        <a:bodyPr/>
        <a:lstStyle/>
        <a:p>
          <a:endParaRPr lang="en-US"/>
        </a:p>
      </dgm:t>
    </dgm:pt>
    <dgm:pt modelId="{8810A1BF-DC77-461D-80A5-CD5760F88F55}" type="pres">
      <dgm:prSet presAssocID="{AF1F24C9-BFB8-4F3F-BE99-F8131EEE4170}" presName="sp" presStyleCnt="0"/>
      <dgm:spPr/>
    </dgm:pt>
    <dgm:pt modelId="{29CED6AE-45F9-4154-8BC4-DF7A18BA9CF7}" type="pres">
      <dgm:prSet presAssocID="{BE3532EC-5738-4871-B5B2-F5DD98E0AED9}" presName="linNode" presStyleCnt="0"/>
      <dgm:spPr/>
    </dgm:pt>
    <dgm:pt modelId="{C1256FFE-6C65-4DFF-A924-BCAE48AAA5D9}" type="pres">
      <dgm:prSet presAssocID="{BE3532EC-5738-4871-B5B2-F5DD98E0AED9}" presName="parentText" presStyleLbl="node1" presStyleIdx="4" presStyleCnt="5" custScaleX="176388" custLinFactX="694" custLinFactNeighborX="100000" custLinFactNeighborY="-98196">
        <dgm:presLayoutVars>
          <dgm:chMax val="1"/>
          <dgm:bulletEnabled val="1"/>
        </dgm:presLayoutVars>
      </dgm:prSet>
      <dgm:spPr/>
      <dgm:t>
        <a:bodyPr/>
        <a:lstStyle/>
        <a:p>
          <a:endParaRPr lang="en-US"/>
        </a:p>
      </dgm:t>
    </dgm:pt>
  </dgm:ptLst>
  <dgm:cxnLst>
    <dgm:cxn modelId="{01408569-2B78-464C-8A9D-430DD5D22389}" srcId="{9DE47A4B-FAC0-493C-8323-F10C69EBA8CD}" destId="{DECDF453-0533-4AF9-9B61-9C42A4E37B3D}" srcOrd="1" destOrd="0" parTransId="{FC95FB5A-A8A2-490A-99D0-059388123AF6}" sibTransId="{61A2B9D4-132A-4F67-8C98-37E0566F48B7}"/>
    <dgm:cxn modelId="{094B1D5A-0402-427D-82CD-72BB5D0C9F71}" type="presOf" srcId="{4942F58E-80E1-4E96-8A40-BACAB40CA6D7}" destId="{78E65834-25E2-4765-B14B-D8A3F2E6B1C1}" srcOrd="0" destOrd="0" presId="urn:microsoft.com/office/officeart/2005/8/layout/vList5"/>
    <dgm:cxn modelId="{1A3AC41B-0BCE-4FDD-B232-9E7756491BB3}" type="presOf" srcId="{BE3532EC-5738-4871-B5B2-F5DD98E0AED9}" destId="{C1256FFE-6C65-4DFF-A924-BCAE48AAA5D9}" srcOrd="0" destOrd="0" presId="urn:microsoft.com/office/officeart/2005/8/layout/vList5"/>
    <dgm:cxn modelId="{795469F4-C0FE-40A8-A5AD-C1A96FFDC51F}" srcId="{9DE47A4B-FAC0-493C-8323-F10C69EBA8CD}" destId="{B71DAEFB-EA5D-4763-B02E-4BB7C4822A36}" srcOrd="3" destOrd="0" parTransId="{4990C813-B973-4988-892C-41CAA28134F2}" sibTransId="{AF1F24C9-BFB8-4F3F-BE99-F8131EEE4170}"/>
    <dgm:cxn modelId="{AE5D0401-C70F-4344-AF78-3C5B66B67984}" srcId="{9DE47A4B-FAC0-493C-8323-F10C69EBA8CD}" destId="{0AC807B9-1C1B-4A00-894B-A2F7439076ED}" srcOrd="2" destOrd="0" parTransId="{3995378A-E9CC-4E28-8D9A-BFF0F46F2F45}" sibTransId="{46512BB5-E2ED-4AC8-BE8A-E7B066F4EA3F}"/>
    <dgm:cxn modelId="{B7A718A3-997B-405C-8B98-B4C74ADBF6AD}" type="presOf" srcId="{204A33FA-3DCE-474E-A1F6-02BB64A06F24}" destId="{7E243C60-C14B-4517-B7DF-57720A0B97D3}" srcOrd="0" destOrd="0" presId="urn:microsoft.com/office/officeart/2005/8/layout/vList5"/>
    <dgm:cxn modelId="{E9ED0370-5D96-4715-8FB0-0C8AF381A19A}" srcId="{3DFCA49A-F066-4DA1-AE91-4614BF9D2D04}" destId="{4942F58E-80E1-4E96-8A40-BACAB40CA6D7}" srcOrd="0" destOrd="0" parTransId="{90F7C579-E8D1-41B8-B2A7-B90EC9272C1C}" sibTransId="{D371F567-0B04-418D-BD8D-26DD014BEF5C}"/>
    <dgm:cxn modelId="{EF8307AB-DBC9-4DB8-B4AB-3413817FC2F6}" type="presOf" srcId="{3DFCA49A-F066-4DA1-AE91-4614BF9D2D04}" destId="{745FD889-7D17-40D9-8E89-7BBC1737ADCA}" srcOrd="0" destOrd="0" presId="urn:microsoft.com/office/officeart/2005/8/layout/vList5"/>
    <dgm:cxn modelId="{BA7347C9-ABF0-4A8A-B31D-B54F9A4ABF9B}" type="presOf" srcId="{EFAB1ADE-75BB-4C2F-B134-E22D69DE846A}" destId="{4B0CD3F3-E7F0-4D4B-ABAC-017B135DEBB7}" srcOrd="0" destOrd="0" presId="urn:microsoft.com/office/officeart/2005/8/layout/vList5"/>
    <dgm:cxn modelId="{70345035-56E2-4E04-97CE-97C6839E01BF}" srcId="{0AC807B9-1C1B-4A00-894B-A2F7439076ED}" destId="{204A33FA-3DCE-474E-A1F6-02BB64A06F24}" srcOrd="0" destOrd="0" parTransId="{68E8EBBE-0B18-46EA-B165-A93378DA12AE}" sibTransId="{96E657CD-780F-4A3B-9EB9-CC5AD78555F0}"/>
    <dgm:cxn modelId="{6A3FEBE4-864E-43B1-9670-360A097AE98B}" type="presOf" srcId="{B71DAEFB-EA5D-4763-B02E-4BB7C4822A36}" destId="{CF66A613-517D-42A9-AFC4-94C302771E14}" srcOrd="0" destOrd="0" presId="urn:microsoft.com/office/officeart/2005/8/layout/vList5"/>
    <dgm:cxn modelId="{E5A9D840-18BE-4FB9-BA27-1B058E890259}" type="presOf" srcId="{9DE47A4B-FAC0-493C-8323-F10C69EBA8CD}" destId="{7F395AA8-8E11-4F97-B627-38957258FFE0}" srcOrd="0" destOrd="0" presId="urn:microsoft.com/office/officeart/2005/8/layout/vList5"/>
    <dgm:cxn modelId="{8F63DE39-A1F7-406D-8C1E-49114042E188}" srcId="{DECDF453-0533-4AF9-9B61-9C42A4E37B3D}" destId="{EFAB1ADE-75BB-4C2F-B134-E22D69DE846A}" srcOrd="0" destOrd="0" parTransId="{34965ED5-1AB6-4FD2-B658-56BFF1503C61}" sibTransId="{6B193A59-4195-483B-B5D6-7B5404EB6A4E}"/>
    <dgm:cxn modelId="{091A9AB2-ADA3-441F-B88B-744B5B1039EA}" srcId="{9DE47A4B-FAC0-493C-8323-F10C69EBA8CD}" destId="{BE3532EC-5738-4871-B5B2-F5DD98E0AED9}" srcOrd="4" destOrd="0" parTransId="{CA366708-9ECC-4EE5-8C63-4CF222B07D4B}" sibTransId="{5A7B7A8F-C0D2-4D17-81EB-D50490F54538}"/>
    <dgm:cxn modelId="{61EE3CED-76DF-4B48-A66E-8CC880BCB315}" type="presOf" srcId="{DECDF453-0533-4AF9-9B61-9C42A4E37B3D}" destId="{A1B88E4C-1AD4-4583-A4E5-8AE6E4E30A18}" srcOrd="0" destOrd="0" presId="urn:microsoft.com/office/officeart/2005/8/layout/vList5"/>
    <dgm:cxn modelId="{4BEDC0F6-B0F6-48C2-9816-B45912251CAC}" srcId="{9DE47A4B-FAC0-493C-8323-F10C69EBA8CD}" destId="{3DFCA49A-F066-4DA1-AE91-4614BF9D2D04}" srcOrd="0" destOrd="0" parTransId="{EA2F2D45-A7C1-430D-B923-E018106BA132}" sibTransId="{25E79F36-C1C6-4CAA-B793-DC9B540845AB}"/>
    <dgm:cxn modelId="{08257C76-C8EC-41C5-8C58-B94E1A68D576}" type="presOf" srcId="{0AC807B9-1C1B-4A00-894B-A2F7439076ED}" destId="{CA324CCF-C513-49A3-BB16-A0E74343DF1D}" srcOrd="0" destOrd="0" presId="urn:microsoft.com/office/officeart/2005/8/layout/vList5"/>
    <dgm:cxn modelId="{B08F70A4-9235-42C0-8ADD-1774D2DF9163}" type="presParOf" srcId="{7F395AA8-8E11-4F97-B627-38957258FFE0}" destId="{ED51F7A0-55AA-448B-89B1-BAFBA2EC6C91}" srcOrd="0" destOrd="0" presId="urn:microsoft.com/office/officeart/2005/8/layout/vList5"/>
    <dgm:cxn modelId="{1A1582B0-3AB4-4667-8C62-627FDC556234}" type="presParOf" srcId="{ED51F7A0-55AA-448B-89B1-BAFBA2EC6C91}" destId="{745FD889-7D17-40D9-8E89-7BBC1737ADCA}" srcOrd="0" destOrd="0" presId="urn:microsoft.com/office/officeart/2005/8/layout/vList5"/>
    <dgm:cxn modelId="{C86C2438-F44D-44F4-A135-5D6F89840099}" type="presParOf" srcId="{ED51F7A0-55AA-448B-89B1-BAFBA2EC6C91}" destId="{78E65834-25E2-4765-B14B-D8A3F2E6B1C1}" srcOrd="1" destOrd="0" presId="urn:microsoft.com/office/officeart/2005/8/layout/vList5"/>
    <dgm:cxn modelId="{2776B809-9DE9-4A38-8652-C5F5C276223D}" type="presParOf" srcId="{7F395AA8-8E11-4F97-B627-38957258FFE0}" destId="{0273C8F6-F16F-4261-8F3E-AF8D87F5E754}" srcOrd="1" destOrd="0" presId="urn:microsoft.com/office/officeart/2005/8/layout/vList5"/>
    <dgm:cxn modelId="{4E8A1E05-0A4E-449C-A48E-04C0563EB61D}" type="presParOf" srcId="{7F395AA8-8E11-4F97-B627-38957258FFE0}" destId="{ACC252F5-0ED5-47F3-B820-B075B981B5AC}" srcOrd="2" destOrd="0" presId="urn:microsoft.com/office/officeart/2005/8/layout/vList5"/>
    <dgm:cxn modelId="{52533053-E173-4C03-805E-B0C86FCDF54D}" type="presParOf" srcId="{ACC252F5-0ED5-47F3-B820-B075B981B5AC}" destId="{A1B88E4C-1AD4-4583-A4E5-8AE6E4E30A18}" srcOrd="0" destOrd="0" presId="urn:microsoft.com/office/officeart/2005/8/layout/vList5"/>
    <dgm:cxn modelId="{694F036C-A896-4A75-989E-B25EFFE6C013}" type="presParOf" srcId="{ACC252F5-0ED5-47F3-B820-B075B981B5AC}" destId="{4B0CD3F3-E7F0-4D4B-ABAC-017B135DEBB7}" srcOrd="1" destOrd="0" presId="urn:microsoft.com/office/officeart/2005/8/layout/vList5"/>
    <dgm:cxn modelId="{5E08527C-B2B4-48FE-8251-9F295024E37C}" type="presParOf" srcId="{7F395AA8-8E11-4F97-B627-38957258FFE0}" destId="{DD338138-6B39-46A5-9BAC-6FF16E1B3FD0}" srcOrd="3" destOrd="0" presId="urn:microsoft.com/office/officeart/2005/8/layout/vList5"/>
    <dgm:cxn modelId="{3AEFA0D7-DFD6-4700-81AA-681DDEC7E9A0}" type="presParOf" srcId="{7F395AA8-8E11-4F97-B627-38957258FFE0}" destId="{E198130B-F36B-49CE-BD56-52BD72A133C2}" srcOrd="4" destOrd="0" presId="urn:microsoft.com/office/officeart/2005/8/layout/vList5"/>
    <dgm:cxn modelId="{6B94E2B1-28F3-4143-8AC4-74D9A295DA26}" type="presParOf" srcId="{E198130B-F36B-49CE-BD56-52BD72A133C2}" destId="{CA324CCF-C513-49A3-BB16-A0E74343DF1D}" srcOrd="0" destOrd="0" presId="urn:microsoft.com/office/officeart/2005/8/layout/vList5"/>
    <dgm:cxn modelId="{E2D6156D-CC5A-47A5-937D-B76915B0F769}" type="presParOf" srcId="{E198130B-F36B-49CE-BD56-52BD72A133C2}" destId="{7E243C60-C14B-4517-B7DF-57720A0B97D3}" srcOrd="1" destOrd="0" presId="urn:microsoft.com/office/officeart/2005/8/layout/vList5"/>
    <dgm:cxn modelId="{0FE65E22-5FE2-4160-A736-C71F312DE3FA}" type="presParOf" srcId="{7F395AA8-8E11-4F97-B627-38957258FFE0}" destId="{2C55ABBD-3BD2-4F7A-9672-C37470E278E9}" srcOrd="5" destOrd="0" presId="urn:microsoft.com/office/officeart/2005/8/layout/vList5"/>
    <dgm:cxn modelId="{C098D248-F0F9-4CBB-B797-6B06D7D0792F}" type="presParOf" srcId="{7F395AA8-8E11-4F97-B627-38957258FFE0}" destId="{6AEE98B6-64F8-441F-9F56-4E6A69A88CC1}" srcOrd="6" destOrd="0" presId="urn:microsoft.com/office/officeart/2005/8/layout/vList5"/>
    <dgm:cxn modelId="{6006B546-EB0A-4509-A2B4-FD435FC7582E}" type="presParOf" srcId="{6AEE98B6-64F8-441F-9F56-4E6A69A88CC1}" destId="{CF66A613-517D-42A9-AFC4-94C302771E14}" srcOrd="0" destOrd="0" presId="urn:microsoft.com/office/officeart/2005/8/layout/vList5"/>
    <dgm:cxn modelId="{2486E5CF-1DF6-4B27-85AE-30DBEEC28F4B}" type="presParOf" srcId="{7F395AA8-8E11-4F97-B627-38957258FFE0}" destId="{8810A1BF-DC77-461D-80A5-CD5760F88F55}" srcOrd="7" destOrd="0" presId="urn:microsoft.com/office/officeart/2005/8/layout/vList5"/>
    <dgm:cxn modelId="{4DADD0B6-50A1-4B8B-944C-FD721EBE023F}" type="presParOf" srcId="{7F395AA8-8E11-4F97-B627-38957258FFE0}" destId="{29CED6AE-45F9-4154-8BC4-DF7A18BA9CF7}" srcOrd="8" destOrd="0" presId="urn:microsoft.com/office/officeart/2005/8/layout/vList5"/>
    <dgm:cxn modelId="{3E808E87-7852-48D4-A91B-61303FDF8184}" type="presParOf" srcId="{29CED6AE-45F9-4154-8BC4-DF7A18BA9CF7}" destId="{C1256FFE-6C65-4DFF-A924-BCAE48AAA5D9}"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9DE47A4B-FAC0-493C-8323-F10C69EBA8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FCA49A-F066-4DA1-AE91-4614BF9D2D04}">
      <dgm:prSet phldrT="[Text]"/>
      <dgm:spPr/>
      <dgm:t>
        <a:bodyPr/>
        <a:lstStyle/>
        <a:p>
          <a:r>
            <a:rPr lang="en-US" dirty="0" smtClean="0"/>
            <a:t>5. BKP </a:t>
          </a:r>
          <a:r>
            <a:rPr lang="en-US" dirty="0" err="1" smtClean="0"/>
            <a:t>berupa</a:t>
          </a:r>
          <a:r>
            <a:rPr lang="en-US" dirty="0" smtClean="0"/>
            <a:t> </a:t>
          </a:r>
          <a:r>
            <a:rPr lang="en-US" dirty="0" err="1" smtClean="0"/>
            <a:t>Persediaan</a:t>
          </a:r>
          <a:r>
            <a:rPr lang="en-US" dirty="0" smtClean="0"/>
            <a:t> </a:t>
          </a:r>
          <a:r>
            <a:rPr lang="en-US" dirty="0" err="1" smtClean="0"/>
            <a:t>atau</a:t>
          </a:r>
          <a:r>
            <a:rPr lang="en-US" dirty="0" smtClean="0"/>
            <a:t> </a:t>
          </a:r>
          <a:r>
            <a:rPr lang="en-US" dirty="0" err="1" smtClean="0"/>
            <a:t>aktiva</a:t>
          </a:r>
          <a:r>
            <a:rPr lang="en-US" dirty="0" smtClean="0"/>
            <a:t> yang </a:t>
          </a:r>
          <a:r>
            <a:rPr lang="en-US" dirty="0" err="1" smtClean="0"/>
            <a:t>menurut</a:t>
          </a:r>
          <a:r>
            <a:rPr lang="en-US" dirty="0" smtClean="0"/>
            <a:t> </a:t>
          </a:r>
          <a:r>
            <a:rPr lang="en-US" dirty="0" err="1" smtClean="0"/>
            <a:t>tujuan</a:t>
          </a:r>
          <a:r>
            <a:rPr lang="en-US" dirty="0" smtClean="0"/>
            <a:t> </a:t>
          </a:r>
          <a:r>
            <a:rPr lang="en-US" dirty="0" err="1" smtClean="0"/>
            <a:t>semula</a:t>
          </a:r>
          <a:r>
            <a:rPr lang="en-US" dirty="0" smtClean="0"/>
            <a:t> </a:t>
          </a:r>
          <a:r>
            <a:rPr lang="en-US" dirty="0" err="1" smtClean="0"/>
            <a:t>tidak</a:t>
          </a:r>
          <a:r>
            <a:rPr lang="en-US" dirty="0" smtClean="0"/>
            <a:t> </a:t>
          </a:r>
          <a:r>
            <a:rPr lang="en-US" dirty="0" err="1" smtClean="0"/>
            <a:t>untuk</a:t>
          </a:r>
          <a:r>
            <a:rPr lang="en-US" dirty="0" smtClean="0"/>
            <a:t> </a:t>
          </a:r>
          <a:r>
            <a:rPr lang="en-US" dirty="0" err="1" smtClean="0"/>
            <a:t>diperjualbelikan</a:t>
          </a:r>
          <a:r>
            <a:rPr lang="en-US" dirty="0" smtClean="0"/>
            <a:t> yang </a:t>
          </a:r>
          <a:r>
            <a:rPr lang="en-US" dirty="0" err="1" smtClean="0"/>
            <a:t>masih</a:t>
          </a:r>
          <a:r>
            <a:rPr lang="en-US" dirty="0" smtClean="0"/>
            <a:t> </a:t>
          </a:r>
          <a:r>
            <a:rPr lang="en-US" dirty="0" err="1" smtClean="0"/>
            <a:t>tersisa</a:t>
          </a:r>
          <a:r>
            <a:rPr lang="en-US" dirty="0" smtClean="0"/>
            <a:t> </a:t>
          </a:r>
          <a:r>
            <a:rPr lang="en-US" dirty="0" err="1" smtClean="0"/>
            <a:t>pada</a:t>
          </a:r>
          <a:r>
            <a:rPr lang="en-US" dirty="0" smtClean="0"/>
            <a:t> </a:t>
          </a:r>
          <a:r>
            <a:rPr lang="en-US" dirty="0" err="1" smtClean="0"/>
            <a:t>saat</a:t>
          </a:r>
          <a:r>
            <a:rPr lang="en-US" dirty="0" smtClean="0"/>
            <a:t> </a:t>
          </a:r>
          <a:r>
            <a:rPr lang="en-US" dirty="0" err="1" smtClean="0"/>
            <a:t>pembubaran</a:t>
          </a:r>
          <a:r>
            <a:rPr lang="en-US" dirty="0" smtClean="0"/>
            <a:t> </a:t>
          </a:r>
          <a:r>
            <a:rPr lang="en-US" dirty="0" err="1" smtClean="0"/>
            <a:t>perusahaan</a:t>
          </a:r>
          <a:r>
            <a:rPr lang="en-US" dirty="0" smtClean="0"/>
            <a:t> </a:t>
          </a:r>
          <a:endParaRPr lang="en-US" dirty="0"/>
        </a:p>
      </dgm:t>
    </dgm:pt>
    <dgm:pt modelId="{EA2F2D45-A7C1-430D-B923-E018106BA132}" type="parTrans" cxnId="{4BEDC0F6-B0F6-48C2-9816-B45912251CAC}">
      <dgm:prSet/>
      <dgm:spPr/>
      <dgm:t>
        <a:bodyPr/>
        <a:lstStyle/>
        <a:p>
          <a:endParaRPr lang="en-US"/>
        </a:p>
      </dgm:t>
    </dgm:pt>
    <dgm:pt modelId="{25E79F36-C1C6-4CAA-B793-DC9B540845AB}" type="sibTrans" cxnId="{4BEDC0F6-B0F6-48C2-9816-B45912251CAC}">
      <dgm:prSet/>
      <dgm:spPr/>
      <dgm:t>
        <a:bodyPr/>
        <a:lstStyle/>
        <a:p>
          <a:endParaRPr lang="en-US"/>
        </a:p>
      </dgm:t>
    </dgm:pt>
    <dgm:pt modelId="{4942F58E-80E1-4E96-8A40-BACAB40CA6D7}">
      <dgm:prSet phldrT="[Text]"/>
      <dgm:spPr>
        <a:solidFill>
          <a:srgbClr val="FFFF00">
            <a:alpha val="90000"/>
          </a:srgbClr>
        </a:solidFill>
      </dgm:spPr>
      <dgm:t>
        <a:bodyPr/>
        <a:lstStyle/>
        <a:p>
          <a:r>
            <a:rPr lang="en-US" dirty="0" err="1" smtClean="0"/>
            <a:t>harga</a:t>
          </a:r>
          <a:r>
            <a:rPr lang="en-US" dirty="0" smtClean="0"/>
            <a:t> </a:t>
          </a:r>
          <a:r>
            <a:rPr lang="en-US" dirty="0" err="1" smtClean="0"/>
            <a:t>pasar</a:t>
          </a:r>
          <a:r>
            <a:rPr lang="en-US" dirty="0" smtClean="0"/>
            <a:t> </a:t>
          </a:r>
          <a:r>
            <a:rPr lang="en-US" dirty="0" err="1" smtClean="0"/>
            <a:t>wajar</a:t>
          </a:r>
          <a:endParaRPr lang="en-US" dirty="0"/>
        </a:p>
      </dgm:t>
    </dgm:pt>
    <dgm:pt modelId="{90F7C579-E8D1-41B8-B2A7-B90EC9272C1C}" type="parTrans" cxnId="{E9ED0370-5D96-4715-8FB0-0C8AF381A19A}">
      <dgm:prSet/>
      <dgm:spPr/>
      <dgm:t>
        <a:bodyPr/>
        <a:lstStyle/>
        <a:p>
          <a:endParaRPr lang="en-US"/>
        </a:p>
      </dgm:t>
    </dgm:pt>
    <dgm:pt modelId="{D371F567-0B04-418D-BD8D-26DD014BEF5C}" type="sibTrans" cxnId="{E9ED0370-5D96-4715-8FB0-0C8AF381A19A}">
      <dgm:prSet/>
      <dgm:spPr/>
      <dgm:t>
        <a:bodyPr/>
        <a:lstStyle/>
        <a:p>
          <a:endParaRPr lang="en-US"/>
        </a:p>
      </dgm:t>
    </dgm:pt>
    <dgm:pt modelId="{DECDF453-0533-4AF9-9B61-9C42A4E37B3D}">
      <dgm:prSet phldrT="[Text]"/>
      <dgm:spPr/>
      <dgm:t>
        <a:bodyPr/>
        <a:lstStyle/>
        <a:p>
          <a:r>
            <a:rPr lang="en-US" dirty="0" smtClean="0"/>
            <a:t>6. </a:t>
          </a:r>
          <a:r>
            <a:rPr lang="en-US" dirty="0" err="1" smtClean="0"/>
            <a:t>Penyerahan</a:t>
          </a:r>
          <a:r>
            <a:rPr lang="en-US" dirty="0" smtClean="0"/>
            <a:t> BKP </a:t>
          </a:r>
          <a:r>
            <a:rPr lang="en-US" dirty="0" err="1" smtClean="0"/>
            <a:t>Pusat</a:t>
          </a:r>
          <a:r>
            <a:rPr lang="en-US" dirty="0" smtClean="0"/>
            <a:t> </a:t>
          </a:r>
          <a:r>
            <a:rPr lang="en-US" dirty="0" err="1" smtClean="0"/>
            <a:t>Cabang</a:t>
          </a:r>
          <a:r>
            <a:rPr lang="en-US" dirty="0" smtClean="0"/>
            <a:t> </a:t>
          </a:r>
          <a:r>
            <a:rPr lang="en-US" dirty="0" err="1" smtClean="0"/>
            <a:t>atau</a:t>
          </a:r>
          <a:r>
            <a:rPr lang="en-US" dirty="0" smtClean="0"/>
            <a:t> </a:t>
          </a:r>
          <a:r>
            <a:rPr lang="en-US" dirty="0" err="1" smtClean="0"/>
            <a:t>antar</a:t>
          </a:r>
          <a:r>
            <a:rPr lang="en-US" dirty="0" smtClean="0"/>
            <a:t> </a:t>
          </a:r>
          <a:r>
            <a:rPr lang="en-US" dirty="0" err="1" smtClean="0"/>
            <a:t>Cabang</a:t>
          </a:r>
          <a:endParaRPr lang="en-US" dirty="0"/>
        </a:p>
      </dgm:t>
    </dgm:pt>
    <dgm:pt modelId="{FC95FB5A-A8A2-490A-99D0-059388123AF6}" type="parTrans" cxnId="{01408569-2B78-464C-8A9D-430DD5D22389}">
      <dgm:prSet/>
      <dgm:spPr/>
      <dgm:t>
        <a:bodyPr/>
        <a:lstStyle/>
        <a:p>
          <a:endParaRPr lang="en-US"/>
        </a:p>
      </dgm:t>
    </dgm:pt>
    <dgm:pt modelId="{61A2B9D4-132A-4F67-8C98-37E0566F48B7}" type="sibTrans" cxnId="{01408569-2B78-464C-8A9D-430DD5D22389}">
      <dgm:prSet/>
      <dgm:spPr/>
      <dgm:t>
        <a:bodyPr/>
        <a:lstStyle/>
        <a:p>
          <a:endParaRPr lang="en-US"/>
        </a:p>
      </dgm:t>
    </dgm:pt>
    <dgm:pt modelId="{EFAB1ADE-75BB-4C2F-B134-E22D69DE846A}">
      <dgm:prSet phldrT="[Text]"/>
      <dgm:spPr>
        <a:solidFill>
          <a:schemeClr val="accent2">
            <a:lumMod val="60000"/>
            <a:lumOff val="40000"/>
            <a:alpha val="90000"/>
          </a:schemeClr>
        </a:solidFill>
      </dgm:spPr>
      <dgm:t>
        <a:bodyPr/>
        <a:lstStyle/>
        <a:p>
          <a:r>
            <a:rPr lang="en-US" dirty="0" err="1" smtClean="0"/>
            <a:t>Harga</a:t>
          </a:r>
          <a:r>
            <a:rPr lang="en-US" dirty="0" smtClean="0"/>
            <a:t> </a:t>
          </a:r>
          <a:r>
            <a:rPr lang="en-US" dirty="0" err="1" smtClean="0"/>
            <a:t>Pokok</a:t>
          </a:r>
          <a:r>
            <a:rPr lang="en-US" dirty="0" smtClean="0"/>
            <a:t> </a:t>
          </a:r>
          <a:r>
            <a:rPr lang="en-US" dirty="0" err="1" smtClean="0"/>
            <a:t>Penjualan</a:t>
          </a:r>
          <a:r>
            <a:rPr lang="en-US" dirty="0" smtClean="0"/>
            <a:t> </a:t>
          </a:r>
          <a:r>
            <a:rPr lang="en-US" dirty="0" err="1" smtClean="0"/>
            <a:t>atau</a:t>
          </a:r>
          <a:r>
            <a:rPr lang="en-US" dirty="0" smtClean="0"/>
            <a:t> </a:t>
          </a:r>
          <a:r>
            <a:rPr lang="en-US" dirty="0" err="1" smtClean="0"/>
            <a:t>Perolehan</a:t>
          </a:r>
          <a:endParaRPr lang="en-US" dirty="0"/>
        </a:p>
      </dgm:t>
    </dgm:pt>
    <dgm:pt modelId="{34965ED5-1AB6-4FD2-B658-56BFF1503C61}" type="parTrans" cxnId="{8F63DE39-A1F7-406D-8C1E-49114042E188}">
      <dgm:prSet/>
      <dgm:spPr/>
      <dgm:t>
        <a:bodyPr/>
        <a:lstStyle/>
        <a:p>
          <a:endParaRPr lang="en-US"/>
        </a:p>
      </dgm:t>
    </dgm:pt>
    <dgm:pt modelId="{6B193A59-4195-483B-B5D6-7B5404EB6A4E}" type="sibTrans" cxnId="{8F63DE39-A1F7-406D-8C1E-49114042E188}">
      <dgm:prSet/>
      <dgm:spPr/>
      <dgm:t>
        <a:bodyPr/>
        <a:lstStyle/>
        <a:p>
          <a:endParaRPr lang="en-US"/>
        </a:p>
      </dgm:t>
    </dgm:pt>
    <dgm:pt modelId="{7F395AA8-8E11-4F97-B627-38957258FFE0}" type="pres">
      <dgm:prSet presAssocID="{9DE47A4B-FAC0-493C-8323-F10C69EBA8CD}" presName="Name0" presStyleCnt="0">
        <dgm:presLayoutVars>
          <dgm:dir/>
          <dgm:animLvl val="lvl"/>
          <dgm:resizeHandles val="exact"/>
        </dgm:presLayoutVars>
      </dgm:prSet>
      <dgm:spPr/>
      <dgm:t>
        <a:bodyPr/>
        <a:lstStyle/>
        <a:p>
          <a:endParaRPr lang="en-US"/>
        </a:p>
      </dgm:t>
    </dgm:pt>
    <dgm:pt modelId="{ED51F7A0-55AA-448B-89B1-BAFBA2EC6C91}" type="pres">
      <dgm:prSet presAssocID="{3DFCA49A-F066-4DA1-AE91-4614BF9D2D04}" presName="linNode" presStyleCnt="0"/>
      <dgm:spPr/>
    </dgm:pt>
    <dgm:pt modelId="{745FD889-7D17-40D9-8E89-7BBC1737ADCA}" type="pres">
      <dgm:prSet presAssocID="{3DFCA49A-F066-4DA1-AE91-4614BF9D2D04}" presName="parentText" presStyleLbl="node1" presStyleIdx="0" presStyleCnt="2">
        <dgm:presLayoutVars>
          <dgm:chMax val="1"/>
          <dgm:bulletEnabled val="1"/>
        </dgm:presLayoutVars>
      </dgm:prSet>
      <dgm:spPr/>
      <dgm:t>
        <a:bodyPr/>
        <a:lstStyle/>
        <a:p>
          <a:endParaRPr lang="en-US"/>
        </a:p>
      </dgm:t>
    </dgm:pt>
    <dgm:pt modelId="{78E65834-25E2-4765-B14B-D8A3F2E6B1C1}" type="pres">
      <dgm:prSet presAssocID="{3DFCA49A-F066-4DA1-AE91-4614BF9D2D04}" presName="descendantText" presStyleLbl="alignAccFollowNode1" presStyleIdx="0" presStyleCnt="2">
        <dgm:presLayoutVars>
          <dgm:bulletEnabled val="1"/>
        </dgm:presLayoutVars>
      </dgm:prSet>
      <dgm:spPr/>
      <dgm:t>
        <a:bodyPr/>
        <a:lstStyle/>
        <a:p>
          <a:endParaRPr lang="en-US"/>
        </a:p>
      </dgm:t>
    </dgm:pt>
    <dgm:pt modelId="{0273C8F6-F16F-4261-8F3E-AF8D87F5E754}" type="pres">
      <dgm:prSet presAssocID="{25E79F36-C1C6-4CAA-B793-DC9B540845AB}" presName="sp" presStyleCnt="0"/>
      <dgm:spPr/>
    </dgm:pt>
    <dgm:pt modelId="{ACC252F5-0ED5-47F3-B820-B075B981B5AC}" type="pres">
      <dgm:prSet presAssocID="{DECDF453-0533-4AF9-9B61-9C42A4E37B3D}" presName="linNode" presStyleCnt="0"/>
      <dgm:spPr/>
    </dgm:pt>
    <dgm:pt modelId="{A1B88E4C-1AD4-4583-A4E5-8AE6E4E30A18}" type="pres">
      <dgm:prSet presAssocID="{DECDF453-0533-4AF9-9B61-9C42A4E37B3D}" presName="parentText" presStyleLbl="node1" presStyleIdx="1" presStyleCnt="2">
        <dgm:presLayoutVars>
          <dgm:chMax val="1"/>
          <dgm:bulletEnabled val="1"/>
        </dgm:presLayoutVars>
      </dgm:prSet>
      <dgm:spPr/>
      <dgm:t>
        <a:bodyPr/>
        <a:lstStyle/>
        <a:p>
          <a:endParaRPr lang="en-US"/>
        </a:p>
      </dgm:t>
    </dgm:pt>
    <dgm:pt modelId="{4B0CD3F3-E7F0-4D4B-ABAC-017B135DEBB7}" type="pres">
      <dgm:prSet presAssocID="{DECDF453-0533-4AF9-9B61-9C42A4E37B3D}" presName="descendantText" presStyleLbl="alignAccFollowNode1" presStyleIdx="1" presStyleCnt="2">
        <dgm:presLayoutVars>
          <dgm:bulletEnabled val="1"/>
        </dgm:presLayoutVars>
      </dgm:prSet>
      <dgm:spPr/>
      <dgm:t>
        <a:bodyPr/>
        <a:lstStyle/>
        <a:p>
          <a:endParaRPr lang="en-US"/>
        </a:p>
      </dgm:t>
    </dgm:pt>
  </dgm:ptLst>
  <dgm:cxnLst>
    <dgm:cxn modelId="{FA02C8F7-73E3-437A-AAA7-386EEC906910}" type="presOf" srcId="{EFAB1ADE-75BB-4C2F-B134-E22D69DE846A}" destId="{4B0CD3F3-E7F0-4D4B-ABAC-017B135DEBB7}" srcOrd="0" destOrd="0" presId="urn:microsoft.com/office/officeart/2005/8/layout/vList5"/>
    <dgm:cxn modelId="{095AF1B0-F91E-42E4-8D60-79E861D3E313}" type="presOf" srcId="{3DFCA49A-F066-4DA1-AE91-4614BF9D2D04}" destId="{745FD889-7D17-40D9-8E89-7BBC1737ADCA}" srcOrd="0" destOrd="0" presId="urn:microsoft.com/office/officeart/2005/8/layout/vList5"/>
    <dgm:cxn modelId="{E9ED0370-5D96-4715-8FB0-0C8AF381A19A}" srcId="{3DFCA49A-F066-4DA1-AE91-4614BF9D2D04}" destId="{4942F58E-80E1-4E96-8A40-BACAB40CA6D7}" srcOrd="0" destOrd="0" parTransId="{90F7C579-E8D1-41B8-B2A7-B90EC9272C1C}" sibTransId="{D371F567-0B04-418D-BD8D-26DD014BEF5C}"/>
    <dgm:cxn modelId="{4BEDC0F6-B0F6-48C2-9816-B45912251CAC}" srcId="{9DE47A4B-FAC0-493C-8323-F10C69EBA8CD}" destId="{3DFCA49A-F066-4DA1-AE91-4614BF9D2D04}" srcOrd="0" destOrd="0" parTransId="{EA2F2D45-A7C1-430D-B923-E018106BA132}" sibTransId="{25E79F36-C1C6-4CAA-B793-DC9B540845AB}"/>
    <dgm:cxn modelId="{01408569-2B78-464C-8A9D-430DD5D22389}" srcId="{9DE47A4B-FAC0-493C-8323-F10C69EBA8CD}" destId="{DECDF453-0533-4AF9-9B61-9C42A4E37B3D}" srcOrd="1" destOrd="0" parTransId="{FC95FB5A-A8A2-490A-99D0-059388123AF6}" sibTransId="{61A2B9D4-132A-4F67-8C98-37E0566F48B7}"/>
    <dgm:cxn modelId="{0A8AF6B3-6BD6-45FC-9BA4-EBDEBB7C6DD9}" type="presOf" srcId="{DECDF453-0533-4AF9-9B61-9C42A4E37B3D}" destId="{A1B88E4C-1AD4-4583-A4E5-8AE6E4E30A18}" srcOrd="0" destOrd="0" presId="urn:microsoft.com/office/officeart/2005/8/layout/vList5"/>
    <dgm:cxn modelId="{8F63DE39-A1F7-406D-8C1E-49114042E188}" srcId="{DECDF453-0533-4AF9-9B61-9C42A4E37B3D}" destId="{EFAB1ADE-75BB-4C2F-B134-E22D69DE846A}" srcOrd="0" destOrd="0" parTransId="{34965ED5-1AB6-4FD2-B658-56BFF1503C61}" sibTransId="{6B193A59-4195-483B-B5D6-7B5404EB6A4E}"/>
    <dgm:cxn modelId="{2E27FA31-7EC5-4E43-A8C6-4C4CA5C41CFD}" type="presOf" srcId="{9DE47A4B-FAC0-493C-8323-F10C69EBA8CD}" destId="{7F395AA8-8E11-4F97-B627-38957258FFE0}" srcOrd="0" destOrd="0" presId="urn:microsoft.com/office/officeart/2005/8/layout/vList5"/>
    <dgm:cxn modelId="{2CB5B690-2CC4-486B-9D53-1BAC4EAFA43B}" type="presOf" srcId="{4942F58E-80E1-4E96-8A40-BACAB40CA6D7}" destId="{78E65834-25E2-4765-B14B-D8A3F2E6B1C1}" srcOrd="0" destOrd="0" presId="urn:microsoft.com/office/officeart/2005/8/layout/vList5"/>
    <dgm:cxn modelId="{21411FF9-6CE8-4B39-B697-B2214E84933A}" type="presParOf" srcId="{7F395AA8-8E11-4F97-B627-38957258FFE0}" destId="{ED51F7A0-55AA-448B-89B1-BAFBA2EC6C91}" srcOrd="0" destOrd="0" presId="urn:microsoft.com/office/officeart/2005/8/layout/vList5"/>
    <dgm:cxn modelId="{B6CB8157-36F9-4391-BE07-55C47F5140AA}" type="presParOf" srcId="{ED51F7A0-55AA-448B-89B1-BAFBA2EC6C91}" destId="{745FD889-7D17-40D9-8E89-7BBC1737ADCA}" srcOrd="0" destOrd="0" presId="urn:microsoft.com/office/officeart/2005/8/layout/vList5"/>
    <dgm:cxn modelId="{BC1F3A15-AE57-44F9-9DC4-383A5B5150BB}" type="presParOf" srcId="{ED51F7A0-55AA-448B-89B1-BAFBA2EC6C91}" destId="{78E65834-25E2-4765-B14B-D8A3F2E6B1C1}" srcOrd="1" destOrd="0" presId="urn:microsoft.com/office/officeart/2005/8/layout/vList5"/>
    <dgm:cxn modelId="{809B9894-A69F-4F54-A4F1-5FCF58EBE53C}" type="presParOf" srcId="{7F395AA8-8E11-4F97-B627-38957258FFE0}" destId="{0273C8F6-F16F-4261-8F3E-AF8D87F5E754}" srcOrd="1" destOrd="0" presId="urn:microsoft.com/office/officeart/2005/8/layout/vList5"/>
    <dgm:cxn modelId="{7284397D-2F6A-47B0-A4C9-C47DE78DB47B}" type="presParOf" srcId="{7F395AA8-8E11-4F97-B627-38957258FFE0}" destId="{ACC252F5-0ED5-47F3-B820-B075B981B5AC}" srcOrd="2" destOrd="0" presId="urn:microsoft.com/office/officeart/2005/8/layout/vList5"/>
    <dgm:cxn modelId="{E344062A-7B71-42BB-BF80-878A340F389B}" type="presParOf" srcId="{ACC252F5-0ED5-47F3-B820-B075B981B5AC}" destId="{A1B88E4C-1AD4-4583-A4E5-8AE6E4E30A18}" srcOrd="0" destOrd="0" presId="urn:microsoft.com/office/officeart/2005/8/layout/vList5"/>
    <dgm:cxn modelId="{11AE007B-208E-4A85-8580-F12EF9DC6696}" type="presParOf" srcId="{ACC252F5-0ED5-47F3-B820-B075B981B5AC}" destId="{4B0CD3F3-E7F0-4D4B-ABAC-017B135DEB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9DE47A4B-FAC0-493C-8323-F10C69EBA8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FCA49A-F066-4DA1-AE91-4614BF9D2D04}">
      <dgm:prSet phldrT="[Text]"/>
      <dgm:spPr/>
      <dgm:t>
        <a:bodyPr/>
        <a:lstStyle/>
        <a:p>
          <a:r>
            <a:rPr lang="en-US" dirty="0" smtClean="0"/>
            <a:t>7. </a:t>
          </a:r>
          <a:r>
            <a:rPr lang="en-US" dirty="0" err="1" smtClean="0"/>
            <a:t>Penyerahan</a:t>
          </a:r>
          <a:r>
            <a:rPr lang="en-US" dirty="0" smtClean="0"/>
            <a:t> BKP </a:t>
          </a:r>
          <a:r>
            <a:rPr lang="en-US" dirty="0" err="1" smtClean="0"/>
            <a:t>melalui</a:t>
          </a:r>
          <a:r>
            <a:rPr lang="en-US" dirty="0" smtClean="0"/>
            <a:t> </a:t>
          </a:r>
          <a:r>
            <a:rPr lang="en-US" dirty="0" err="1" smtClean="0"/>
            <a:t>pedagang</a:t>
          </a:r>
          <a:r>
            <a:rPr lang="en-US" dirty="0" smtClean="0"/>
            <a:t> </a:t>
          </a:r>
          <a:r>
            <a:rPr lang="en-US" dirty="0" err="1" smtClean="0"/>
            <a:t>perantara</a:t>
          </a:r>
          <a:endParaRPr lang="en-US" dirty="0"/>
        </a:p>
      </dgm:t>
    </dgm:pt>
    <dgm:pt modelId="{EA2F2D45-A7C1-430D-B923-E018106BA132}" type="parTrans" cxnId="{4BEDC0F6-B0F6-48C2-9816-B45912251CAC}">
      <dgm:prSet/>
      <dgm:spPr/>
      <dgm:t>
        <a:bodyPr/>
        <a:lstStyle/>
        <a:p>
          <a:endParaRPr lang="en-US"/>
        </a:p>
      </dgm:t>
    </dgm:pt>
    <dgm:pt modelId="{25E79F36-C1C6-4CAA-B793-DC9B540845AB}" type="sibTrans" cxnId="{4BEDC0F6-B0F6-48C2-9816-B45912251CAC}">
      <dgm:prSet/>
      <dgm:spPr/>
      <dgm:t>
        <a:bodyPr/>
        <a:lstStyle/>
        <a:p>
          <a:endParaRPr lang="en-US"/>
        </a:p>
      </dgm:t>
    </dgm:pt>
    <dgm:pt modelId="{4942F58E-80E1-4E96-8A40-BACAB40CA6D7}">
      <dgm:prSet phldrT="[Text]"/>
      <dgm:spPr>
        <a:solidFill>
          <a:srgbClr val="FFFF00">
            <a:alpha val="90000"/>
          </a:srgbClr>
        </a:solidFill>
      </dgm:spPr>
      <dgm:t>
        <a:bodyPr/>
        <a:lstStyle/>
        <a:p>
          <a:r>
            <a:rPr lang="en-US" dirty="0" err="1" smtClean="0"/>
            <a:t>Harga</a:t>
          </a:r>
          <a:r>
            <a:rPr lang="en-US" dirty="0" smtClean="0"/>
            <a:t> yang </a:t>
          </a:r>
          <a:r>
            <a:rPr lang="en-US" dirty="0" err="1" smtClean="0"/>
            <a:t>disepakati</a:t>
          </a:r>
          <a:r>
            <a:rPr lang="en-US" dirty="0" smtClean="0"/>
            <a:t> </a:t>
          </a:r>
          <a:r>
            <a:rPr lang="en-US" dirty="0" err="1" smtClean="0"/>
            <a:t>antara</a:t>
          </a:r>
          <a:r>
            <a:rPr lang="en-US" dirty="0" smtClean="0"/>
            <a:t> </a:t>
          </a:r>
          <a:r>
            <a:rPr lang="en-US" dirty="0" err="1" smtClean="0"/>
            <a:t>pedagang</a:t>
          </a:r>
          <a:r>
            <a:rPr lang="en-US" dirty="0" smtClean="0"/>
            <a:t> </a:t>
          </a:r>
          <a:r>
            <a:rPr lang="en-US" dirty="0" err="1" smtClean="0"/>
            <a:t>perantara</a:t>
          </a:r>
          <a:r>
            <a:rPr lang="en-US" dirty="0" smtClean="0"/>
            <a:t> </a:t>
          </a:r>
          <a:r>
            <a:rPr lang="en-US" dirty="0" err="1" smtClean="0"/>
            <a:t>dengan</a:t>
          </a:r>
          <a:r>
            <a:rPr lang="en-US" dirty="0" smtClean="0"/>
            <a:t> </a:t>
          </a:r>
          <a:r>
            <a:rPr lang="en-US" dirty="0" err="1" smtClean="0"/>
            <a:t>pembeli</a:t>
          </a:r>
          <a:endParaRPr lang="en-US" dirty="0"/>
        </a:p>
      </dgm:t>
    </dgm:pt>
    <dgm:pt modelId="{90F7C579-E8D1-41B8-B2A7-B90EC9272C1C}" type="parTrans" cxnId="{E9ED0370-5D96-4715-8FB0-0C8AF381A19A}">
      <dgm:prSet/>
      <dgm:spPr/>
      <dgm:t>
        <a:bodyPr/>
        <a:lstStyle/>
        <a:p>
          <a:endParaRPr lang="en-US"/>
        </a:p>
      </dgm:t>
    </dgm:pt>
    <dgm:pt modelId="{D371F567-0B04-418D-BD8D-26DD014BEF5C}" type="sibTrans" cxnId="{E9ED0370-5D96-4715-8FB0-0C8AF381A19A}">
      <dgm:prSet/>
      <dgm:spPr/>
      <dgm:t>
        <a:bodyPr/>
        <a:lstStyle/>
        <a:p>
          <a:endParaRPr lang="en-US"/>
        </a:p>
      </dgm:t>
    </dgm:pt>
    <dgm:pt modelId="{DECDF453-0533-4AF9-9B61-9C42A4E37B3D}">
      <dgm:prSet phldrT="[Text]"/>
      <dgm:spPr/>
      <dgm:t>
        <a:bodyPr/>
        <a:lstStyle/>
        <a:p>
          <a:r>
            <a:rPr lang="en-US" dirty="0" smtClean="0"/>
            <a:t>8. </a:t>
          </a:r>
          <a:r>
            <a:rPr lang="en-US" dirty="0" err="1" smtClean="0"/>
            <a:t>Penyerahan</a:t>
          </a:r>
          <a:r>
            <a:rPr lang="en-US" dirty="0" smtClean="0"/>
            <a:t> BKP </a:t>
          </a:r>
          <a:r>
            <a:rPr lang="en-US" dirty="0" err="1" smtClean="0"/>
            <a:t>melalui</a:t>
          </a:r>
          <a:r>
            <a:rPr lang="en-US" dirty="0" smtClean="0"/>
            <a:t> </a:t>
          </a:r>
          <a:r>
            <a:rPr lang="en-US" dirty="0" err="1" smtClean="0"/>
            <a:t>Juru</a:t>
          </a:r>
          <a:r>
            <a:rPr lang="en-US" dirty="0" smtClean="0"/>
            <a:t> </a:t>
          </a:r>
          <a:r>
            <a:rPr lang="en-US" dirty="0" err="1" smtClean="0"/>
            <a:t>Lelang</a:t>
          </a:r>
          <a:endParaRPr lang="en-US" dirty="0"/>
        </a:p>
      </dgm:t>
    </dgm:pt>
    <dgm:pt modelId="{FC95FB5A-A8A2-490A-99D0-059388123AF6}" type="parTrans" cxnId="{01408569-2B78-464C-8A9D-430DD5D22389}">
      <dgm:prSet/>
      <dgm:spPr/>
      <dgm:t>
        <a:bodyPr/>
        <a:lstStyle/>
        <a:p>
          <a:endParaRPr lang="en-US"/>
        </a:p>
      </dgm:t>
    </dgm:pt>
    <dgm:pt modelId="{61A2B9D4-132A-4F67-8C98-37E0566F48B7}" type="sibTrans" cxnId="{01408569-2B78-464C-8A9D-430DD5D22389}">
      <dgm:prSet/>
      <dgm:spPr/>
      <dgm:t>
        <a:bodyPr/>
        <a:lstStyle/>
        <a:p>
          <a:endParaRPr lang="en-US"/>
        </a:p>
      </dgm:t>
    </dgm:pt>
    <dgm:pt modelId="{EFAB1ADE-75BB-4C2F-B134-E22D69DE846A}">
      <dgm:prSet phldrT="[Text]"/>
      <dgm:spPr>
        <a:solidFill>
          <a:schemeClr val="accent2">
            <a:lumMod val="60000"/>
            <a:lumOff val="40000"/>
            <a:alpha val="90000"/>
          </a:schemeClr>
        </a:solidFill>
      </dgm:spPr>
      <dgm:t>
        <a:bodyPr/>
        <a:lstStyle/>
        <a:p>
          <a:r>
            <a:rPr lang="en-US" dirty="0" err="1" smtClean="0"/>
            <a:t>Harga</a:t>
          </a:r>
          <a:r>
            <a:rPr lang="en-US" dirty="0" smtClean="0"/>
            <a:t> </a:t>
          </a:r>
          <a:r>
            <a:rPr lang="en-US" dirty="0" err="1" smtClean="0"/>
            <a:t>lelang</a:t>
          </a:r>
          <a:endParaRPr lang="en-US" dirty="0"/>
        </a:p>
      </dgm:t>
    </dgm:pt>
    <dgm:pt modelId="{34965ED5-1AB6-4FD2-B658-56BFF1503C61}" type="parTrans" cxnId="{8F63DE39-A1F7-406D-8C1E-49114042E188}">
      <dgm:prSet/>
      <dgm:spPr/>
      <dgm:t>
        <a:bodyPr/>
        <a:lstStyle/>
        <a:p>
          <a:endParaRPr lang="en-US"/>
        </a:p>
      </dgm:t>
    </dgm:pt>
    <dgm:pt modelId="{6B193A59-4195-483B-B5D6-7B5404EB6A4E}" type="sibTrans" cxnId="{8F63DE39-A1F7-406D-8C1E-49114042E188}">
      <dgm:prSet/>
      <dgm:spPr/>
      <dgm:t>
        <a:bodyPr/>
        <a:lstStyle/>
        <a:p>
          <a:endParaRPr lang="en-US"/>
        </a:p>
      </dgm:t>
    </dgm:pt>
    <dgm:pt modelId="{7F395AA8-8E11-4F97-B627-38957258FFE0}" type="pres">
      <dgm:prSet presAssocID="{9DE47A4B-FAC0-493C-8323-F10C69EBA8CD}" presName="Name0" presStyleCnt="0">
        <dgm:presLayoutVars>
          <dgm:dir/>
          <dgm:animLvl val="lvl"/>
          <dgm:resizeHandles val="exact"/>
        </dgm:presLayoutVars>
      </dgm:prSet>
      <dgm:spPr/>
      <dgm:t>
        <a:bodyPr/>
        <a:lstStyle/>
        <a:p>
          <a:endParaRPr lang="en-US"/>
        </a:p>
      </dgm:t>
    </dgm:pt>
    <dgm:pt modelId="{ED51F7A0-55AA-448B-89B1-BAFBA2EC6C91}" type="pres">
      <dgm:prSet presAssocID="{3DFCA49A-F066-4DA1-AE91-4614BF9D2D04}" presName="linNode" presStyleCnt="0"/>
      <dgm:spPr/>
    </dgm:pt>
    <dgm:pt modelId="{745FD889-7D17-40D9-8E89-7BBC1737ADCA}" type="pres">
      <dgm:prSet presAssocID="{3DFCA49A-F066-4DA1-AE91-4614BF9D2D04}" presName="parentText" presStyleLbl="node1" presStyleIdx="0" presStyleCnt="2">
        <dgm:presLayoutVars>
          <dgm:chMax val="1"/>
          <dgm:bulletEnabled val="1"/>
        </dgm:presLayoutVars>
      </dgm:prSet>
      <dgm:spPr/>
      <dgm:t>
        <a:bodyPr/>
        <a:lstStyle/>
        <a:p>
          <a:endParaRPr lang="en-US"/>
        </a:p>
      </dgm:t>
    </dgm:pt>
    <dgm:pt modelId="{78E65834-25E2-4765-B14B-D8A3F2E6B1C1}" type="pres">
      <dgm:prSet presAssocID="{3DFCA49A-F066-4DA1-AE91-4614BF9D2D04}" presName="descendantText" presStyleLbl="alignAccFollowNode1" presStyleIdx="0" presStyleCnt="2">
        <dgm:presLayoutVars>
          <dgm:bulletEnabled val="1"/>
        </dgm:presLayoutVars>
      </dgm:prSet>
      <dgm:spPr/>
      <dgm:t>
        <a:bodyPr/>
        <a:lstStyle/>
        <a:p>
          <a:endParaRPr lang="en-US"/>
        </a:p>
      </dgm:t>
    </dgm:pt>
    <dgm:pt modelId="{0273C8F6-F16F-4261-8F3E-AF8D87F5E754}" type="pres">
      <dgm:prSet presAssocID="{25E79F36-C1C6-4CAA-B793-DC9B540845AB}" presName="sp" presStyleCnt="0"/>
      <dgm:spPr/>
    </dgm:pt>
    <dgm:pt modelId="{ACC252F5-0ED5-47F3-B820-B075B981B5AC}" type="pres">
      <dgm:prSet presAssocID="{DECDF453-0533-4AF9-9B61-9C42A4E37B3D}" presName="linNode" presStyleCnt="0"/>
      <dgm:spPr/>
    </dgm:pt>
    <dgm:pt modelId="{A1B88E4C-1AD4-4583-A4E5-8AE6E4E30A18}" type="pres">
      <dgm:prSet presAssocID="{DECDF453-0533-4AF9-9B61-9C42A4E37B3D}" presName="parentText" presStyleLbl="node1" presStyleIdx="1" presStyleCnt="2">
        <dgm:presLayoutVars>
          <dgm:chMax val="1"/>
          <dgm:bulletEnabled val="1"/>
        </dgm:presLayoutVars>
      </dgm:prSet>
      <dgm:spPr/>
      <dgm:t>
        <a:bodyPr/>
        <a:lstStyle/>
        <a:p>
          <a:endParaRPr lang="en-US"/>
        </a:p>
      </dgm:t>
    </dgm:pt>
    <dgm:pt modelId="{4B0CD3F3-E7F0-4D4B-ABAC-017B135DEBB7}" type="pres">
      <dgm:prSet presAssocID="{DECDF453-0533-4AF9-9B61-9C42A4E37B3D}" presName="descendantText" presStyleLbl="alignAccFollowNode1" presStyleIdx="1" presStyleCnt="2">
        <dgm:presLayoutVars>
          <dgm:bulletEnabled val="1"/>
        </dgm:presLayoutVars>
      </dgm:prSet>
      <dgm:spPr/>
      <dgm:t>
        <a:bodyPr/>
        <a:lstStyle/>
        <a:p>
          <a:endParaRPr lang="en-US"/>
        </a:p>
      </dgm:t>
    </dgm:pt>
  </dgm:ptLst>
  <dgm:cxnLst>
    <dgm:cxn modelId="{E9ED0370-5D96-4715-8FB0-0C8AF381A19A}" srcId="{3DFCA49A-F066-4DA1-AE91-4614BF9D2D04}" destId="{4942F58E-80E1-4E96-8A40-BACAB40CA6D7}" srcOrd="0" destOrd="0" parTransId="{90F7C579-E8D1-41B8-B2A7-B90EC9272C1C}" sibTransId="{D371F567-0B04-418D-BD8D-26DD014BEF5C}"/>
    <dgm:cxn modelId="{4BEDC0F6-B0F6-48C2-9816-B45912251CAC}" srcId="{9DE47A4B-FAC0-493C-8323-F10C69EBA8CD}" destId="{3DFCA49A-F066-4DA1-AE91-4614BF9D2D04}" srcOrd="0" destOrd="0" parTransId="{EA2F2D45-A7C1-430D-B923-E018106BA132}" sibTransId="{25E79F36-C1C6-4CAA-B793-DC9B540845AB}"/>
    <dgm:cxn modelId="{65787C8B-88BF-4C46-A648-A930FDCC94BB}" type="presOf" srcId="{EFAB1ADE-75BB-4C2F-B134-E22D69DE846A}" destId="{4B0CD3F3-E7F0-4D4B-ABAC-017B135DEBB7}" srcOrd="0" destOrd="0" presId="urn:microsoft.com/office/officeart/2005/8/layout/vList5"/>
    <dgm:cxn modelId="{01408569-2B78-464C-8A9D-430DD5D22389}" srcId="{9DE47A4B-FAC0-493C-8323-F10C69EBA8CD}" destId="{DECDF453-0533-4AF9-9B61-9C42A4E37B3D}" srcOrd="1" destOrd="0" parTransId="{FC95FB5A-A8A2-490A-99D0-059388123AF6}" sibTransId="{61A2B9D4-132A-4F67-8C98-37E0566F48B7}"/>
    <dgm:cxn modelId="{8F63DE39-A1F7-406D-8C1E-49114042E188}" srcId="{DECDF453-0533-4AF9-9B61-9C42A4E37B3D}" destId="{EFAB1ADE-75BB-4C2F-B134-E22D69DE846A}" srcOrd="0" destOrd="0" parTransId="{34965ED5-1AB6-4FD2-B658-56BFF1503C61}" sibTransId="{6B193A59-4195-483B-B5D6-7B5404EB6A4E}"/>
    <dgm:cxn modelId="{3C72BA20-E399-4744-A91C-647A822A6EBC}" type="presOf" srcId="{4942F58E-80E1-4E96-8A40-BACAB40CA6D7}" destId="{78E65834-25E2-4765-B14B-D8A3F2E6B1C1}" srcOrd="0" destOrd="0" presId="urn:microsoft.com/office/officeart/2005/8/layout/vList5"/>
    <dgm:cxn modelId="{47206FD5-E169-43CC-A67A-6DAF8F6FB09F}" type="presOf" srcId="{3DFCA49A-F066-4DA1-AE91-4614BF9D2D04}" destId="{745FD889-7D17-40D9-8E89-7BBC1737ADCA}" srcOrd="0" destOrd="0" presId="urn:microsoft.com/office/officeart/2005/8/layout/vList5"/>
    <dgm:cxn modelId="{C524403A-C0F1-469D-8B58-376A288BE21B}" type="presOf" srcId="{9DE47A4B-FAC0-493C-8323-F10C69EBA8CD}" destId="{7F395AA8-8E11-4F97-B627-38957258FFE0}" srcOrd="0" destOrd="0" presId="urn:microsoft.com/office/officeart/2005/8/layout/vList5"/>
    <dgm:cxn modelId="{FBDF6AFF-DA04-4507-BCBF-541963E0DDF4}" type="presOf" srcId="{DECDF453-0533-4AF9-9B61-9C42A4E37B3D}" destId="{A1B88E4C-1AD4-4583-A4E5-8AE6E4E30A18}" srcOrd="0" destOrd="0" presId="urn:microsoft.com/office/officeart/2005/8/layout/vList5"/>
    <dgm:cxn modelId="{395F0696-40D0-40E1-B1BE-F9E074BDC353}" type="presParOf" srcId="{7F395AA8-8E11-4F97-B627-38957258FFE0}" destId="{ED51F7A0-55AA-448B-89B1-BAFBA2EC6C91}" srcOrd="0" destOrd="0" presId="urn:microsoft.com/office/officeart/2005/8/layout/vList5"/>
    <dgm:cxn modelId="{0AB92C84-2AB0-4CBE-9BB1-4AF6F6136A90}" type="presParOf" srcId="{ED51F7A0-55AA-448B-89B1-BAFBA2EC6C91}" destId="{745FD889-7D17-40D9-8E89-7BBC1737ADCA}" srcOrd="0" destOrd="0" presId="urn:microsoft.com/office/officeart/2005/8/layout/vList5"/>
    <dgm:cxn modelId="{8C2B38B5-1A87-4160-88B9-339B931F9E79}" type="presParOf" srcId="{ED51F7A0-55AA-448B-89B1-BAFBA2EC6C91}" destId="{78E65834-25E2-4765-B14B-D8A3F2E6B1C1}" srcOrd="1" destOrd="0" presId="urn:microsoft.com/office/officeart/2005/8/layout/vList5"/>
    <dgm:cxn modelId="{CF72EECC-9083-42DD-A55D-1588EBCC4EA2}" type="presParOf" srcId="{7F395AA8-8E11-4F97-B627-38957258FFE0}" destId="{0273C8F6-F16F-4261-8F3E-AF8D87F5E754}" srcOrd="1" destOrd="0" presId="urn:microsoft.com/office/officeart/2005/8/layout/vList5"/>
    <dgm:cxn modelId="{5D052F1E-552A-4F0D-8F6E-23F87A2BB007}" type="presParOf" srcId="{7F395AA8-8E11-4F97-B627-38957258FFE0}" destId="{ACC252F5-0ED5-47F3-B820-B075B981B5AC}" srcOrd="2" destOrd="0" presId="urn:microsoft.com/office/officeart/2005/8/layout/vList5"/>
    <dgm:cxn modelId="{09F96AC7-B3F1-4380-8396-9C4833123634}" type="presParOf" srcId="{ACC252F5-0ED5-47F3-B820-B075B981B5AC}" destId="{A1B88E4C-1AD4-4583-A4E5-8AE6E4E30A18}" srcOrd="0" destOrd="0" presId="urn:microsoft.com/office/officeart/2005/8/layout/vList5"/>
    <dgm:cxn modelId="{3AA9D39E-E8C9-4210-949F-7DE3F640084A}" type="presParOf" srcId="{ACC252F5-0ED5-47F3-B820-B075B981B5AC}" destId="{4B0CD3F3-E7F0-4D4B-ABAC-017B135DEB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9DE47A4B-FAC0-493C-8323-F10C69EBA8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FCA49A-F066-4DA1-AE91-4614BF9D2D04}">
      <dgm:prSet phldrT="[Text]"/>
      <dgm:spPr/>
      <dgm:t>
        <a:bodyPr/>
        <a:lstStyle/>
        <a:p>
          <a:r>
            <a:rPr lang="en-US" dirty="0" smtClean="0"/>
            <a:t>9. </a:t>
          </a:r>
          <a:r>
            <a:rPr lang="en-US" dirty="0" err="1" smtClean="0"/>
            <a:t>Penyerahan</a:t>
          </a:r>
          <a:r>
            <a:rPr lang="en-US" dirty="0" smtClean="0"/>
            <a:t> </a:t>
          </a:r>
          <a:r>
            <a:rPr lang="en-US" dirty="0" err="1" smtClean="0"/>
            <a:t>Jasa</a:t>
          </a:r>
          <a:r>
            <a:rPr lang="en-US" dirty="0" smtClean="0"/>
            <a:t> </a:t>
          </a:r>
          <a:r>
            <a:rPr lang="en-US" dirty="0" err="1" smtClean="0"/>
            <a:t>Pengiriman</a:t>
          </a:r>
          <a:r>
            <a:rPr lang="en-US" dirty="0" smtClean="0"/>
            <a:t> </a:t>
          </a:r>
          <a:r>
            <a:rPr lang="en-US" dirty="0" err="1" smtClean="0"/>
            <a:t>Paket</a:t>
          </a:r>
          <a:endParaRPr lang="en-US" dirty="0"/>
        </a:p>
      </dgm:t>
    </dgm:pt>
    <dgm:pt modelId="{EA2F2D45-A7C1-430D-B923-E018106BA132}" type="parTrans" cxnId="{4BEDC0F6-B0F6-48C2-9816-B45912251CAC}">
      <dgm:prSet/>
      <dgm:spPr/>
      <dgm:t>
        <a:bodyPr/>
        <a:lstStyle/>
        <a:p>
          <a:endParaRPr lang="en-US"/>
        </a:p>
      </dgm:t>
    </dgm:pt>
    <dgm:pt modelId="{25E79F36-C1C6-4CAA-B793-DC9B540845AB}" type="sibTrans" cxnId="{4BEDC0F6-B0F6-48C2-9816-B45912251CAC}">
      <dgm:prSet/>
      <dgm:spPr/>
      <dgm:t>
        <a:bodyPr/>
        <a:lstStyle/>
        <a:p>
          <a:endParaRPr lang="en-US"/>
        </a:p>
      </dgm:t>
    </dgm:pt>
    <dgm:pt modelId="{4942F58E-80E1-4E96-8A40-BACAB40CA6D7}">
      <dgm:prSet phldrT="[Text]"/>
      <dgm:spPr>
        <a:solidFill>
          <a:srgbClr val="FFFF00">
            <a:alpha val="90000"/>
          </a:srgbClr>
        </a:solidFill>
      </dgm:spPr>
      <dgm:t>
        <a:bodyPr/>
        <a:lstStyle/>
        <a:p>
          <a:r>
            <a:rPr lang="en-US" dirty="0" smtClean="0"/>
            <a:t>10% </a:t>
          </a:r>
          <a:r>
            <a:rPr lang="en-US" dirty="0" err="1" smtClean="0"/>
            <a:t>dari</a:t>
          </a:r>
          <a:r>
            <a:rPr lang="en-US" dirty="0" smtClean="0"/>
            <a:t> </a:t>
          </a:r>
          <a:r>
            <a:rPr lang="en-US" dirty="0" err="1" smtClean="0"/>
            <a:t>jumlah</a:t>
          </a:r>
          <a:r>
            <a:rPr lang="en-US" dirty="0" smtClean="0"/>
            <a:t> yang </a:t>
          </a:r>
          <a:r>
            <a:rPr lang="en-US" dirty="0" err="1" smtClean="0"/>
            <a:t>ditagih</a:t>
          </a:r>
          <a:r>
            <a:rPr lang="en-US" dirty="0" smtClean="0"/>
            <a:t> </a:t>
          </a:r>
          <a:r>
            <a:rPr lang="en-US" dirty="0" err="1" smtClean="0"/>
            <a:t>atau</a:t>
          </a:r>
          <a:r>
            <a:rPr lang="en-US" dirty="0" smtClean="0"/>
            <a:t> </a:t>
          </a:r>
          <a:r>
            <a:rPr lang="en-US" dirty="0" err="1" smtClean="0"/>
            <a:t>seharusnya</a:t>
          </a:r>
          <a:r>
            <a:rPr lang="en-US" dirty="0" smtClean="0"/>
            <a:t> </a:t>
          </a:r>
          <a:r>
            <a:rPr lang="en-US" dirty="0" err="1" smtClean="0"/>
            <a:t>ditagih</a:t>
          </a:r>
          <a:endParaRPr lang="en-US" dirty="0"/>
        </a:p>
      </dgm:t>
    </dgm:pt>
    <dgm:pt modelId="{90F7C579-E8D1-41B8-B2A7-B90EC9272C1C}" type="parTrans" cxnId="{E9ED0370-5D96-4715-8FB0-0C8AF381A19A}">
      <dgm:prSet/>
      <dgm:spPr/>
      <dgm:t>
        <a:bodyPr/>
        <a:lstStyle/>
        <a:p>
          <a:endParaRPr lang="en-US"/>
        </a:p>
      </dgm:t>
    </dgm:pt>
    <dgm:pt modelId="{D371F567-0B04-418D-BD8D-26DD014BEF5C}" type="sibTrans" cxnId="{E9ED0370-5D96-4715-8FB0-0C8AF381A19A}">
      <dgm:prSet/>
      <dgm:spPr/>
      <dgm:t>
        <a:bodyPr/>
        <a:lstStyle/>
        <a:p>
          <a:endParaRPr lang="en-US"/>
        </a:p>
      </dgm:t>
    </dgm:pt>
    <dgm:pt modelId="{DECDF453-0533-4AF9-9B61-9C42A4E37B3D}">
      <dgm:prSet phldrT="[Text]"/>
      <dgm:spPr/>
      <dgm:t>
        <a:bodyPr/>
        <a:lstStyle/>
        <a:p>
          <a:r>
            <a:rPr lang="en-US" dirty="0" smtClean="0"/>
            <a:t>10. </a:t>
          </a:r>
          <a:r>
            <a:rPr lang="en-US" dirty="0" err="1" smtClean="0"/>
            <a:t>Penyerahan</a:t>
          </a:r>
          <a:r>
            <a:rPr lang="en-US" dirty="0" smtClean="0"/>
            <a:t> </a:t>
          </a:r>
          <a:r>
            <a:rPr lang="en-US" dirty="0" err="1" smtClean="0"/>
            <a:t>Jasa</a:t>
          </a:r>
          <a:r>
            <a:rPr lang="en-US" dirty="0" smtClean="0"/>
            <a:t> Biro </a:t>
          </a:r>
          <a:r>
            <a:rPr lang="en-US" dirty="0" err="1" smtClean="0"/>
            <a:t>Perjalanan</a:t>
          </a:r>
          <a:r>
            <a:rPr lang="en-US" dirty="0" smtClean="0"/>
            <a:t> </a:t>
          </a:r>
          <a:r>
            <a:rPr lang="en-US" dirty="0" err="1" smtClean="0"/>
            <a:t>atau</a:t>
          </a:r>
          <a:r>
            <a:rPr lang="en-US" dirty="0" smtClean="0"/>
            <a:t> </a:t>
          </a:r>
          <a:r>
            <a:rPr lang="en-US" dirty="0" err="1" smtClean="0"/>
            <a:t>Jasa</a:t>
          </a:r>
          <a:r>
            <a:rPr lang="en-US" dirty="0" smtClean="0"/>
            <a:t> Biro </a:t>
          </a:r>
          <a:r>
            <a:rPr lang="en-US" dirty="0" err="1" smtClean="0"/>
            <a:t>Pariwisata</a:t>
          </a:r>
          <a:endParaRPr lang="en-US" dirty="0"/>
        </a:p>
      </dgm:t>
    </dgm:pt>
    <dgm:pt modelId="{FC95FB5A-A8A2-490A-99D0-059388123AF6}" type="parTrans" cxnId="{01408569-2B78-464C-8A9D-430DD5D22389}">
      <dgm:prSet/>
      <dgm:spPr/>
      <dgm:t>
        <a:bodyPr/>
        <a:lstStyle/>
        <a:p>
          <a:endParaRPr lang="en-US"/>
        </a:p>
      </dgm:t>
    </dgm:pt>
    <dgm:pt modelId="{61A2B9D4-132A-4F67-8C98-37E0566F48B7}" type="sibTrans" cxnId="{01408569-2B78-464C-8A9D-430DD5D22389}">
      <dgm:prSet/>
      <dgm:spPr/>
      <dgm:t>
        <a:bodyPr/>
        <a:lstStyle/>
        <a:p>
          <a:endParaRPr lang="en-US"/>
        </a:p>
      </dgm:t>
    </dgm:pt>
    <dgm:pt modelId="{EFAB1ADE-75BB-4C2F-B134-E22D69DE846A}">
      <dgm:prSet phldrT="[Text]"/>
      <dgm:spPr>
        <a:solidFill>
          <a:schemeClr val="accent2">
            <a:lumMod val="60000"/>
            <a:lumOff val="40000"/>
            <a:alpha val="90000"/>
          </a:schemeClr>
        </a:solidFill>
      </dgm:spPr>
      <dgm:t>
        <a:bodyPr/>
        <a:lstStyle/>
        <a:p>
          <a:r>
            <a:rPr lang="en-US" dirty="0" smtClean="0"/>
            <a:t>10% </a:t>
          </a:r>
          <a:r>
            <a:rPr lang="en-US" dirty="0" err="1" smtClean="0"/>
            <a:t>dari</a:t>
          </a:r>
          <a:r>
            <a:rPr lang="en-US" dirty="0" smtClean="0"/>
            <a:t> </a:t>
          </a:r>
          <a:r>
            <a:rPr lang="en-US" dirty="0" err="1" smtClean="0"/>
            <a:t>jumlah</a:t>
          </a:r>
          <a:r>
            <a:rPr lang="en-US" dirty="0" smtClean="0"/>
            <a:t> yang </a:t>
          </a:r>
          <a:r>
            <a:rPr lang="en-US" dirty="0" err="1" smtClean="0"/>
            <a:t>ditagih</a:t>
          </a:r>
          <a:r>
            <a:rPr lang="en-US" dirty="0" smtClean="0"/>
            <a:t> </a:t>
          </a:r>
          <a:r>
            <a:rPr lang="en-US" dirty="0" err="1" smtClean="0"/>
            <a:t>atau</a:t>
          </a:r>
          <a:r>
            <a:rPr lang="en-US" dirty="0" smtClean="0"/>
            <a:t> </a:t>
          </a:r>
          <a:r>
            <a:rPr lang="en-US" dirty="0" err="1" smtClean="0"/>
            <a:t>seharusnya</a:t>
          </a:r>
          <a:r>
            <a:rPr lang="en-US" dirty="0" smtClean="0"/>
            <a:t> </a:t>
          </a:r>
          <a:r>
            <a:rPr lang="en-US" dirty="0" err="1" smtClean="0"/>
            <a:t>ditagih</a:t>
          </a:r>
          <a:endParaRPr lang="en-US" dirty="0"/>
        </a:p>
      </dgm:t>
    </dgm:pt>
    <dgm:pt modelId="{34965ED5-1AB6-4FD2-B658-56BFF1503C61}" type="parTrans" cxnId="{8F63DE39-A1F7-406D-8C1E-49114042E188}">
      <dgm:prSet/>
      <dgm:spPr/>
      <dgm:t>
        <a:bodyPr/>
        <a:lstStyle/>
        <a:p>
          <a:endParaRPr lang="en-US"/>
        </a:p>
      </dgm:t>
    </dgm:pt>
    <dgm:pt modelId="{6B193A59-4195-483B-B5D6-7B5404EB6A4E}" type="sibTrans" cxnId="{8F63DE39-A1F7-406D-8C1E-49114042E188}">
      <dgm:prSet/>
      <dgm:spPr/>
      <dgm:t>
        <a:bodyPr/>
        <a:lstStyle/>
        <a:p>
          <a:endParaRPr lang="en-US"/>
        </a:p>
      </dgm:t>
    </dgm:pt>
    <dgm:pt modelId="{7F395AA8-8E11-4F97-B627-38957258FFE0}" type="pres">
      <dgm:prSet presAssocID="{9DE47A4B-FAC0-493C-8323-F10C69EBA8CD}" presName="Name0" presStyleCnt="0">
        <dgm:presLayoutVars>
          <dgm:dir/>
          <dgm:animLvl val="lvl"/>
          <dgm:resizeHandles val="exact"/>
        </dgm:presLayoutVars>
      </dgm:prSet>
      <dgm:spPr/>
      <dgm:t>
        <a:bodyPr/>
        <a:lstStyle/>
        <a:p>
          <a:endParaRPr lang="en-US"/>
        </a:p>
      </dgm:t>
    </dgm:pt>
    <dgm:pt modelId="{ED51F7A0-55AA-448B-89B1-BAFBA2EC6C91}" type="pres">
      <dgm:prSet presAssocID="{3DFCA49A-F066-4DA1-AE91-4614BF9D2D04}" presName="linNode" presStyleCnt="0"/>
      <dgm:spPr/>
    </dgm:pt>
    <dgm:pt modelId="{745FD889-7D17-40D9-8E89-7BBC1737ADCA}" type="pres">
      <dgm:prSet presAssocID="{3DFCA49A-F066-4DA1-AE91-4614BF9D2D04}" presName="parentText" presStyleLbl="node1" presStyleIdx="0" presStyleCnt="2">
        <dgm:presLayoutVars>
          <dgm:chMax val="1"/>
          <dgm:bulletEnabled val="1"/>
        </dgm:presLayoutVars>
      </dgm:prSet>
      <dgm:spPr/>
      <dgm:t>
        <a:bodyPr/>
        <a:lstStyle/>
        <a:p>
          <a:endParaRPr lang="en-US"/>
        </a:p>
      </dgm:t>
    </dgm:pt>
    <dgm:pt modelId="{78E65834-25E2-4765-B14B-D8A3F2E6B1C1}" type="pres">
      <dgm:prSet presAssocID="{3DFCA49A-F066-4DA1-AE91-4614BF9D2D04}" presName="descendantText" presStyleLbl="alignAccFollowNode1" presStyleIdx="0" presStyleCnt="2">
        <dgm:presLayoutVars>
          <dgm:bulletEnabled val="1"/>
        </dgm:presLayoutVars>
      </dgm:prSet>
      <dgm:spPr/>
      <dgm:t>
        <a:bodyPr/>
        <a:lstStyle/>
        <a:p>
          <a:endParaRPr lang="en-US"/>
        </a:p>
      </dgm:t>
    </dgm:pt>
    <dgm:pt modelId="{0273C8F6-F16F-4261-8F3E-AF8D87F5E754}" type="pres">
      <dgm:prSet presAssocID="{25E79F36-C1C6-4CAA-B793-DC9B540845AB}" presName="sp" presStyleCnt="0"/>
      <dgm:spPr/>
    </dgm:pt>
    <dgm:pt modelId="{ACC252F5-0ED5-47F3-B820-B075B981B5AC}" type="pres">
      <dgm:prSet presAssocID="{DECDF453-0533-4AF9-9B61-9C42A4E37B3D}" presName="linNode" presStyleCnt="0"/>
      <dgm:spPr/>
    </dgm:pt>
    <dgm:pt modelId="{A1B88E4C-1AD4-4583-A4E5-8AE6E4E30A18}" type="pres">
      <dgm:prSet presAssocID="{DECDF453-0533-4AF9-9B61-9C42A4E37B3D}" presName="parentText" presStyleLbl="node1" presStyleIdx="1" presStyleCnt="2">
        <dgm:presLayoutVars>
          <dgm:chMax val="1"/>
          <dgm:bulletEnabled val="1"/>
        </dgm:presLayoutVars>
      </dgm:prSet>
      <dgm:spPr/>
      <dgm:t>
        <a:bodyPr/>
        <a:lstStyle/>
        <a:p>
          <a:endParaRPr lang="en-US"/>
        </a:p>
      </dgm:t>
    </dgm:pt>
    <dgm:pt modelId="{4B0CD3F3-E7F0-4D4B-ABAC-017B135DEBB7}" type="pres">
      <dgm:prSet presAssocID="{DECDF453-0533-4AF9-9B61-9C42A4E37B3D}" presName="descendantText" presStyleLbl="alignAccFollowNode1" presStyleIdx="1" presStyleCnt="2">
        <dgm:presLayoutVars>
          <dgm:bulletEnabled val="1"/>
        </dgm:presLayoutVars>
      </dgm:prSet>
      <dgm:spPr/>
      <dgm:t>
        <a:bodyPr/>
        <a:lstStyle/>
        <a:p>
          <a:endParaRPr lang="en-US"/>
        </a:p>
      </dgm:t>
    </dgm:pt>
  </dgm:ptLst>
  <dgm:cxnLst>
    <dgm:cxn modelId="{01408569-2B78-464C-8A9D-430DD5D22389}" srcId="{9DE47A4B-FAC0-493C-8323-F10C69EBA8CD}" destId="{DECDF453-0533-4AF9-9B61-9C42A4E37B3D}" srcOrd="1" destOrd="0" parTransId="{FC95FB5A-A8A2-490A-99D0-059388123AF6}" sibTransId="{61A2B9D4-132A-4F67-8C98-37E0566F48B7}"/>
    <dgm:cxn modelId="{01D02315-58F7-4113-9A37-14051377AE38}" type="presOf" srcId="{EFAB1ADE-75BB-4C2F-B134-E22D69DE846A}" destId="{4B0CD3F3-E7F0-4D4B-ABAC-017B135DEBB7}" srcOrd="0" destOrd="0" presId="urn:microsoft.com/office/officeart/2005/8/layout/vList5"/>
    <dgm:cxn modelId="{E9ED0370-5D96-4715-8FB0-0C8AF381A19A}" srcId="{3DFCA49A-F066-4DA1-AE91-4614BF9D2D04}" destId="{4942F58E-80E1-4E96-8A40-BACAB40CA6D7}" srcOrd="0" destOrd="0" parTransId="{90F7C579-E8D1-41B8-B2A7-B90EC9272C1C}" sibTransId="{D371F567-0B04-418D-BD8D-26DD014BEF5C}"/>
    <dgm:cxn modelId="{95A7CDD4-E160-46DF-B259-F09F4F21579F}" type="presOf" srcId="{DECDF453-0533-4AF9-9B61-9C42A4E37B3D}" destId="{A1B88E4C-1AD4-4583-A4E5-8AE6E4E30A18}" srcOrd="0" destOrd="0" presId="urn:microsoft.com/office/officeart/2005/8/layout/vList5"/>
    <dgm:cxn modelId="{8F63DE39-A1F7-406D-8C1E-49114042E188}" srcId="{DECDF453-0533-4AF9-9B61-9C42A4E37B3D}" destId="{EFAB1ADE-75BB-4C2F-B134-E22D69DE846A}" srcOrd="0" destOrd="0" parTransId="{34965ED5-1AB6-4FD2-B658-56BFF1503C61}" sibTransId="{6B193A59-4195-483B-B5D6-7B5404EB6A4E}"/>
    <dgm:cxn modelId="{BC121D10-E4F0-4FB2-9C95-EE36B2EFAA35}" type="presOf" srcId="{3DFCA49A-F066-4DA1-AE91-4614BF9D2D04}" destId="{745FD889-7D17-40D9-8E89-7BBC1737ADCA}" srcOrd="0" destOrd="0" presId="urn:microsoft.com/office/officeart/2005/8/layout/vList5"/>
    <dgm:cxn modelId="{E5BF80C6-F25C-4F3C-A450-CC280E60F929}" type="presOf" srcId="{9DE47A4B-FAC0-493C-8323-F10C69EBA8CD}" destId="{7F395AA8-8E11-4F97-B627-38957258FFE0}" srcOrd="0" destOrd="0" presId="urn:microsoft.com/office/officeart/2005/8/layout/vList5"/>
    <dgm:cxn modelId="{49826C90-D6E4-47E8-A9AE-C86AF78C18A9}" type="presOf" srcId="{4942F58E-80E1-4E96-8A40-BACAB40CA6D7}" destId="{78E65834-25E2-4765-B14B-D8A3F2E6B1C1}" srcOrd="0" destOrd="0" presId="urn:microsoft.com/office/officeart/2005/8/layout/vList5"/>
    <dgm:cxn modelId="{4BEDC0F6-B0F6-48C2-9816-B45912251CAC}" srcId="{9DE47A4B-FAC0-493C-8323-F10C69EBA8CD}" destId="{3DFCA49A-F066-4DA1-AE91-4614BF9D2D04}" srcOrd="0" destOrd="0" parTransId="{EA2F2D45-A7C1-430D-B923-E018106BA132}" sibTransId="{25E79F36-C1C6-4CAA-B793-DC9B540845AB}"/>
    <dgm:cxn modelId="{A6CDECF2-70E6-4AD3-A1AD-342E083B2983}" type="presParOf" srcId="{7F395AA8-8E11-4F97-B627-38957258FFE0}" destId="{ED51F7A0-55AA-448B-89B1-BAFBA2EC6C91}" srcOrd="0" destOrd="0" presId="urn:microsoft.com/office/officeart/2005/8/layout/vList5"/>
    <dgm:cxn modelId="{5A611899-5D6E-45EF-80AA-449270A2D869}" type="presParOf" srcId="{ED51F7A0-55AA-448B-89B1-BAFBA2EC6C91}" destId="{745FD889-7D17-40D9-8E89-7BBC1737ADCA}" srcOrd="0" destOrd="0" presId="urn:microsoft.com/office/officeart/2005/8/layout/vList5"/>
    <dgm:cxn modelId="{D811255D-7290-418A-B27A-26F5A4A2F7FC}" type="presParOf" srcId="{ED51F7A0-55AA-448B-89B1-BAFBA2EC6C91}" destId="{78E65834-25E2-4765-B14B-D8A3F2E6B1C1}" srcOrd="1" destOrd="0" presId="urn:microsoft.com/office/officeart/2005/8/layout/vList5"/>
    <dgm:cxn modelId="{9F53D77D-4E55-4251-B52E-5EEA8CD41EDF}" type="presParOf" srcId="{7F395AA8-8E11-4F97-B627-38957258FFE0}" destId="{0273C8F6-F16F-4261-8F3E-AF8D87F5E754}" srcOrd="1" destOrd="0" presId="urn:microsoft.com/office/officeart/2005/8/layout/vList5"/>
    <dgm:cxn modelId="{8052CF94-1434-4286-8D12-5835F16EC4F4}" type="presParOf" srcId="{7F395AA8-8E11-4F97-B627-38957258FFE0}" destId="{ACC252F5-0ED5-47F3-B820-B075B981B5AC}" srcOrd="2" destOrd="0" presId="urn:microsoft.com/office/officeart/2005/8/layout/vList5"/>
    <dgm:cxn modelId="{53BCDF35-0499-44CE-A409-5740C6F90CE8}" type="presParOf" srcId="{ACC252F5-0ED5-47F3-B820-B075B981B5AC}" destId="{A1B88E4C-1AD4-4583-A4E5-8AE6E4E30A18}" srcOrd="0" destOrd="0" presId="urn:microsoft.com/office/officeart/2005/8/layout/vList5"/>
    <dgm:cxn modelId="{0F6169C3-EBC6-48BA-87B8-CBBC9D85B003}" type="presParOf" srcId="{ACC252F5-0ED5-47F3-B820-B075B981B5AC}" destId="{4B0CD3F3-E7F0-4D4B-ABAC-017B135DEB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2"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1200" dirty="0" err="1" smtClean="0">
              <a:solidFill>
                <a:schemeClr val="tx1"/>
              </a:solidFill>
            </a:rPr>
            <a:t>Pengusaha</a:t>
          </a:r>
          <a:r>
            <a:rPr lang="en-US" sz="1200" dirty="0" smtClean="0">
              <a:solidFill>
                <a:schemeClr val="tx1"/>
              </a:solidFill>
            </a:rPr>
            <a:t> </a:t>
          </a:r>
          <a:r>
            <a:rPr lang="en-US" sz="1200" dirty="0" err="1" smtClean="0">
              <a:solidFill>
                <a:schemeClr val="tx1"/>
              </a:solidFill>
            </a:rPr>
            <a:t>mempunyai</a:t>
          </a:r>
          <a:r>
            <a:rPr lang="en-US" sz="1200" dirty="0" smtClean="0">
              <a:solidFill>
                <a:schemeClr val="tx1"/>
              </a:solidFill>
            </a:rPr>
            <a:t> </a:t>
          </a:r>
          <a:r>
            <a:rPr lang="en-US" sz="1200" dirty="0" err="1" smtClean="0">
              <a:solidFill>
                <a:schemeClr val="tx1"/>
              </a:solidFill>
            </a:rPr>
            <a:t>penyertaan</a:t>
          </a:r>
          <a:r>
            <a:rPr lang="en-US" sz="1200" dirty="0" smtClean="0">
              <a:solidFill>
                <a:schemeClr val="tx1"/>
              </a:solidFill>
            </a:rPr>
            <a:t> </a:t>
          </a:r>
          <a:r>
            <a:rPr lang="en-US" sz="1200" dirty="0" err="1" smtClean="0">
              <a:solidFill>
                <a:schemeClr val="tx1"/>
              </a:solidFill>
            </a:rPr>
            <a:t>langsung</a:t>
          </a:r>
          <a:r>
            <a:rPr lang="en-US" sz="1200" dirty="0" smtClean="0">
              <a:solidFill>
                <a:schemeClr val="tx1"/>
              </a:solidFill>
            </a:rPr>
            <a:t>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tidak</a:t>
          </a:r>
          <a:r>
            <a:rPr lang="en-US" sz="1200" dirty="0" smtClean="0">
              <a:solidFill>
                <a:schemeClr val="tx1"/>
              </a:solidFill>
            </a:rPr>
            <a:t> </a:t>
          </a:r>
          <a:r>
            <a:rPr lang="en-US" sz="1200" dirty="0" err="1" smtClean="0">
              <a:solidFill>
                <a:schemeClr val="tx1"/>
              </a:solidFill>
            </a:rPr>
            <a:t>langsung</a:t>
          </a:r>
          <a:r>
            <a:rPr lang="en-US" sz="1200" dirty="0" smtClean="0">
              <a:solidFill>
                <a:schemeClr val="tx1"/>
              </a:solidFill>
            </a:rPr>
            <a:t> </a:t>
          </a:r>
          <a:r>
            <a:rPr lang="en-US" sz="1200" dirty="0" err="1" smtClean="0">
              <a:solidFill>
                <a:schemeClr val="tx1"/>
              </a:solidFill>
            </a:rPr>
            <a:t>sebesar</a:t>
          </a:r>
          <a:r>
            <a:rPr lang="en-US" sz="1200" dirty="0" smtClean="0">
              <a:solidFill>
                <a:schemeClr val="tx1"/>
              </a:solidFill>
            </a:rPr>
            <a:t> 25% (</a:t>
          </a:r>
          <a:r>
            <a:rPr lang="en-US" sz="1200" dirty="0" err="1" smtClean="0">
              <a:solidFill>
                <a:schemeClr val="tx1"/>
              </a:solidFill>
            </a:rPr>
            <a:t>dua</a:t>
          </a:r>
          <a:r>
            <a:rPr lang="en-US" sz="1200" dirty="0" smtClean="0">
              <a:solidFill>
                <a:schemeClr val="tx1"/>
              </a:solidFill>
            </a:rPr>
            <a:t> </a:t>
          </a:r>
          <a:r>
            <a:rPr lang="en-US" sz="1200" dirty="0" err="1" smtClean="0">
              <a:solidFill>
                <a:schemeClr val="tx1"/>
              </a:solidFill>
            </a:rPr>
            <a:t>puluh</a:t>
          </a:r>
          <a:r>
            <a:rPr lang="en-US" sz="1200" dirty="0" smtClean="0">
              <a:solidFill>
                <a:schemeClr val="tx1"/>
              </a:solidFill>
            </a:rPr>
            <a:t> lima </a:t>
          </a:r>
          <a:r>
            <a:rPr lang="en-US" sz="1200" dirty="0" err="1" smtClean="0">
              <a:solidFill>
                <a:schemeClr val="tx1"/>
              </a:solidFill>
            </a:rPr>
            <a:t>persen</a:t>
          </a:r>
          <a:r>
            <a:rPr lang="en-US" sz="1200" dirty="0" smtClean="0">
              <a:solidFill>
                <a:schemeClr val="tx1"/>
              </a:solidFill>
            </a:rPr>
            <a:t>)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lebih</a:t>
          </a:r>
          <a:r>
            <a:rPr lang="en-US" sz="1200" dirty="0" smtClean="0">
              <a:solidFill>
                <a:schemeClr val="tx1"/>
              </a:solidFill>
            </a:rPr>
            <a:t> </a:t>
          </a:r>
          <a:r>
            <a:rPr lang="en-US" sz="1200" dirty="0" err="1" smtClean="0">
              <a:solidFill>
                <a:schemeClr val="tx1"/>
              </a:solidFill>
            </a:rPr>
            <a:t>pada</a:t>
          </a:r>
          <a:r>
            <a:rPr lang="en-US" sz="1200" dirty="0" smtClean="0">
              <a:solidFill>
                <a:schemeClr val="tx1"/>
              </a:solidFill>
            </a:rPr>
            <a:t> </a:t>
          </a:r>
          <a:r>
            <a:rPr lang="en-US" sz="1200" dirty="0" err="1" smtClean="0">
              <a:solidFill>
                <a:schemeClr val="tx1"/>
              </a:solidFill>
            </a:rPr>
            <a:t>Pengusaha</a:t>
          </a:r>
          <a:r>
            <a:rPr lang="en-US" sz="1200" dirty="0" smtClean="0">
              <a:solidFill>
                <a:schemeClr val="tx1"/>
              </a:solidFill>
            </a:rPr>
            <a:t> lain,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hubungan</a:t>
          </a:r>
          <a:r>
            <a:rPr lang="en-US" sz="1200" dirty="0" smtClean="0">
              <a:solidFill>
                <a:schemeClr val="tx1"/>
              </a:solidFill>
            </a:rPr>
            <a:t> </a:t>
          </a:r>
          <a:r>
            <a:rPr lang="en-US" sz="1200" dirty="0" err="1" smtClean="0">
              <a:solidFill>
                <a:schemeClr val="tx1"/>
              </a:solidFill>
            </a:rPr>
            <a:t>antara</a:t>
          </a:r>
          <a:r>
            <a:rPr lang="en-US" sz="1200" dirty="0" smtClean="0">
              <a:solidFill>
                <a:schemeClr val="tx1"/>
              </a:solidFill>
            </a:rPr>
            <a:t> </a:t>
          </a:r>
          <a:r>
            <a:rPr lang="en-US" sz="1200" dirty="0" err="1" smtClean="0">
              <a:solidFill>
                <a:schemeClr val="tx1"/>
              </a:solidFill>
            </a:rPr>
            <a:t>Pengusaha</a:t>
          </a:r>
          <a:r>
            <a:rPr lang="en-US" sz="1200" dirty="0" smtClean="0">
              <a:solidFill>
                <a:schemeClr val="tx1"/>
              </a:solidFill>
            </a:rPr>
            <a:t> </a:t>
          </a:r>
          <a:r>
            <a:rPr lang="en-US" sz="1200" dirty="0" err="1" smtClean="0">
              <a:solidFill>
                <a:schemeClr val="tx1"/>
              </a:solidFill>
            </a:rPr>
            <a:t>dengan</a:t>
          </a:r>
          <a:r>
            <a:rPr lang="en-US" sz="1200" dirty="0" smtClean="0">
              <a:solidFill>
                <a:schemeClr val="tx1"/>
              </a:solidFill>
            </a:rPr>
            <a:t> </a:t>
          </a:r>
          <a:r>
            <a:rPr lang="en-US" sz="1200" dirty="0" err="1" smtClean="0">
              <a:solidFill>
                <a:schemeClr val="tx1"/>
              </a:solidFill>
            </a:rPr>
            <a:t>penyertaan</a:t>
          </a:r>
          <a:r>
            <a:rPr lang="en-US" sz="1200" dirty="0" smtClean="0">
              <a:solidFill>
                <a:schemeClr val="tx1"/>
              </a:solidFill>
            </a:rPr>
            <a:t> 25% (</a:t>
          </a:r>
          <a:r>
            <a:rPr lang="en-US" sz="1200" dirty="0" err="1" smtClean="0">
              <a:solidFill>
                <a:schemeClr val="tx1"/>
              </a:solidFill>
            </a:rPr>
            <a:t>dua</a:t>
          </a:r>
          <a:r>
            <a:rPr lang="en-US" sz="1200" dirty="0" smtClean="0">
              <a:solidFill>
                <a:schemeClr val="tx1"/>
              </a:solidFill>
            </a:rPr>
            <a:t> </a:t>
          </a:r>
          <a:r>
            <a:rPr lang="en-US" sz="1200" dirty="0" err="1" smtClean="0">
              <a:solidFill>
                <a:schemeClr val="tx1"/>
              </a:solidFill>
            </a:rPr>
            <a:t>puluh</a:t>
          </a:r>
          <a:r>
            <a:rPr lang="en-US" sz="1200" dirty="0" smtClean="0">
              <a:solidFill>
                <a:schemeClr val="tx1"/>
              </a:solidFill>
            </a:rPr>
            <a:t> lima </a:t>
          </a:r>
          <a:r>
            <a:rPr lang="en-US" sz="1200" dirty="0" err="1" smtClean="0">
              <a:solidFill>
                <a:schemeClr val="tx1"/>
              </a:solidFill>
            </a:rPr>
            <a:t>persen</a:t>
          </a:r>
          <a:r>
            <a:rPr lang="en-US" sz="1200" dirty="0" smtClean="0">
              <a:solidFill>
                <a:schemeClr val="tx1"/>
              </a:solidFill>
            </a:rPr>
            <a:t>)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lebih</a:t>
          </a:r>
          <a:r>
            <a:rPr lang="en-US" sz="1200" dirty="0" smtClean="0">
              <a:solidFill>
                <a:schemeClr val="tx1"/>
              </a:solidFill>
            </a:rPr>
            <a:t> </a:t>
          </a:r>
          <a:r>
            <a:rPr lang="en-US" sz="1200" dirty="0" err="1" smtClean="0">
              <a:solidFill>
                <a:schemeClr val="tx1"/>
              </a:solidFill>
            </a:rPr>
            <a:t>pada</a:t>
          </a:r>
          <a:r>
            <a:rPr lang="en-US" sz="1200" dirty="0" smtClean="0">
              <a:solidFill>
                <a:schemeClr val="tx1"/>
              </a:solidFill>
            </a:rPr>
            <a:t> </a:t>
          </a:r>
          <a:r>
            <a:rPr lang="en-US" sz="1200" dirty="0" err="1" smtClean="0">
              <a:solidFill>
                <a:schemeClr val="tx1"/>
              </a:solidFill>
            </a:rPr>
            <a:t>dua</a:t>
          </a:r>
          <a:r>
            <a:rPr lang="en-US" sz="1200" dirty="0" smtClean="0">
              <a:solidFill>
                <a:schemeClr val="tx1"/>
              </a:solidFill>
            </a:rPr>
            <a:t> </a:t>
          </a:r>
          <a:r>
            <a:rPr lang="en-US" sz="1200" dirty="0" err="1" smtClean="0">
              <a:solidFill>
                <a:schemeClr val="tx1"/>
              </a:solidFill>
            </a:rPr>
            <a:t>pengusaha</a:t>
          </a:r>
          <a:r>
            <a:rPr lang="en-US" sz="1200" dirty="0" smtClean="0">
              <a:solidFill>
                <a:schemeClr val="tx1"/>
              </a:solidFill>
            </a:rPr>
            <a:t>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lebih</a:t>
          </a:r>
          <a:r>
            <a:rPr lang="en-US" sz="1200" dirty="0" smtClean="0">
              <a:solidFill>
                <a:schemeClr val="tx1"/>
              </a:solidFill>
            </a:rPr>
            <a:t>, </a:t>
          </a:r>
          <a:r>
            <a:rPr lang="en-US" sz="1200" dirty="0" err="1" smtClean="0">
              <a:solidFill>
                <a:schemeClr val="tx1"/>
              </a:solidFill>
            </a:rPr>
            <a:t>demikian</a:t>
          </a:r>
          <a:r>
            <a:rPr lang="en-US" sz="1200" dirty="0" smtClean="0">
              <a:solidFill>
                <a:schemeClr val="tx1"/>
              </a:solidFill>
            </a:rPr>
            <a:t> pula </a:t>
          </a:r>
          <a:r>
            <a:rPr lang="en-US" sz="1200" dirty="0" err="1" smtClean="0">
              <a:solidFill>
                <a:schemeClr val="tx1"/>
              </a:solidFill>
            </a:rPr>
            <a:t>hubungan</a:t>
          </a:r>
          <a:r>
            <a:rPr lang="en-US" sz="1200" dirty="0" smtClean="0">
              <a:solidFill>
                <a:schemeClr val="tx1"/>
              </a:solidFill>
            </a:rPr>
            <a:t> </a:t>
          </a:r>
          <a:r>
            <a:rPr lang="en-US" sz="1200" dirty="0" err="1" smtClean="0">
              <a:solidFill>
                <a:schemeClr val="tx1"/>
              </a:solidFill>
            </a:rPr>
            <a:t>antara</a:t>
          </a:r>
          <a:r>
            <a:rPr lang="en-US" sz="1200" dirty="0" smtClean="0">
              <a:solidFill>
                <a:schemeClr val="tx1"/>
              </a:solidFill>
            </a:rPr>
            <a:t> </a:t>
          </a:r>
          <a:r>
            <a:rPr lang="en-US" sz="1200" dirty="0" err="1" smtClean="0">
              <a:solidFill>
                <a:schemeClr val="tx1"/>
              </a:solidFill>
            </a:rPr>
            <a:t>dua</a:t>
          </a:r>
          <a:r>
            <a:rPr lang="en-US" sz="1200" dirty="0" smtClean="0">
              <a:solidFill>
                <a:schemeClr val="tx1"/>
              </a:solidFill>
            </a:rPr>
            <a:t> </a:t>
          </a:r>
          <a:r>
            <a:rPr lang="en-US" sz="1200" dirty="0" err="1" smtClean="0">
              <a:solidFill>
                <a:schemeClr val="tx1"/>
              </a:solidFill>
            </a:rPr>
            <a:t>Pengusaha</a:t>
          </a:r>
          <a:r>
            <a:rPr lang="en-US" sz="1200" dirty="0" smtClean="0">
              <a:solidFill>
                <a:schemeClr val="tx1"/>
              </a:solidFill>
            </a:rPr>
            <a:t> </a:t>
          </a:r>
          <a:r>
            <a:rPr lang="en-US" sz="1200" dirty="0" err="1" smtClean="0">
              <a:solidFill>
                <a:schemeClr val="tx1"/>
              </a:solidFill>
            </a:rPr>
            <a:t>atau</a:t>
          </a:r>
          <a:r>
            <a:rPr lang="en-US" sz="1200" dirty="0" smtClean="0">
              <a:solidFill>
                <a:schemeClr val="tx1"/>
              </a:solidFill>
            </a:rPr>
            <a:t> </a:t>
          </a:r>
          <a:r>
            <a:rPr lang="en-US" sz="1200" dirty="0" err="1" smtClean="0">
              <a:solidFill>
                <a:schemeClr val="tx1"/>
              </a:solidFill>
            </a:rPr>
            <a:t>lebih</a:t>
          </a:r>
          <a:r>
            <a:rPr lang="en-US" sz="1200" dirty="0" smtClean="0">
              <a:solidFill>
                <a:schemeClr val="tx1"/>
              </a:solidFill>
            </a:rPr>
            <a:t> yang </a:t>
          </a:r>
          <a:r>
            <a:rPr lang="en-US" sz="1200" dirty="0" err="1" smtClean="0">
              <a:solidFill>
                <a:schemeClr val="tx1"/>
              </a:solidFill>
            </a:rPr>
            <a:t>disebut</a:t>
          </a:r>
          <a:r>
            <a:rPr lang="en-US" sz="1200" dirty="0" smtClean="0">
              <a:solidFill>
                <a:schemeClr val="tx1"/>
              </a:solidFill>
            </a:rPr>
            <a:t> </a:t>
          </a:r>
          <a:r>
            <a:rPr lang="en-US" sz="1200" dirty="0" err="1" smtClean="0">
              <a:solidFill>
                <a:schemeClr val="tx1"/>
              </a:solidFill>
            </a:rPr>
            <a:t>terakhir</a:t>
          </a:r>
          <a:r>
            <a:rPr lang="en-US" sz="1200" dirty="0" smtClean="0">
              <a:solidFill>
                <a:schemeClr val="tx1"/>
              </a:solidFill>
            </a:rPr>
            <a:t>; </a:t>
          </a:r>
          <a:r>
            <a:rPr lang="en-US" sz="1200" dirty="0" err="1" smtClean="0">
              <a:solidFill>
                <a:schemeClr val="tx1"/>
              </a:solidFill>
            </a:rPr>
            <a:t>atau</a:t>
          </a:r>
          <a:endParaRPr lang="en-US" sz="1200" dirty="0" smtClean="0">
            <a:solidFill>
              <a:schemeClr val="tx1"/>
            </a:solidFill>
          </a:endParaRPr>
        </a:p>
        <a:p>
          <a:endParaRPr lang="en-US" sz="10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en-US" dirty="0" err="1" smtClean="0">
              <a:solidFill>
                <a:schemeClr val="tx1"/>
              </a:solidFill>
            </a:rPr>
            <a:t>Pengusaha</a:t>
          </a:r>
          <a:r>
            <a:rPr lang="en-US" dirty="0" smtClean="0">
              <a:solidFill>
                <a:schemeClr val="tx1"/>
              </a:solidFill>
            </a:rPr>
            <a:t> </a:t>
          </a:r>
          <a:r>
            <a:rPr lang="en-US" dirty="0" err="1" smtClean="0">
              <a:solidFill>
                <a:schemeClr val="tx1"/>
              </a:solidFill>
            </a:rPr>
            <a:t>menguasai</a:t>
          </a:r>
          <a:r>
            <a:rPr lang="en-US" dirty="0" smtClean="0">
              <a:solidFill>
                <a:schemeClr val="tx1"/>
              </a:solidFill>
            </a:rPr>
            <a:t> </a:t>
          </a:r>
          <a:r>
            <a:rPr lang="en-US" dirty="0" err="1" smtClean="0">
              <a:solidFill>
                <a:schemeClr val="tx1"/>
              </a:solidFill>
            </a:rPr>
            <a:t>Pengusaha</a:t>
          </a:r>
          <a:r>
            <a:rPr lang="en-US" dirty="0" smtClean="0">
              <a:solidFill>
                <a:schemeClr val="tx1"/>
              </a:solidFill>
            </a:rPr>
            <a:t> </a:t>
          </a:r>
          <a:r>
            <a:rPr lang="en-US" dirty="0" err="1" smtClean="0">
              <a:solidFill>
                <a:schemeClr val="tx1"/>
              </a:solidFill>
            </a:rPr>
            <a:t>lainnya</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dua</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lebih</a:t>
          </a:r>
          <a:r>
            <a:rPr lang="en-US" dirty="0" smtClean="0">
              <a:solidFill>
                <a:schemeClr val="tx1"/>
              </a:solidFill>
            </a:rPr>
            <a:t> </a:t>
          </a:r>
          <a:r>
            <a:rPr lang="en-US" dirty="0" err="1" smtClean="0">
              <a:solidFill>
                <a:schemeClr val="tx1"/>
              </a:solidFill>
            </a:rPr>
            <a:t>Pengusaha</a:t>
          </a:r>
          <a:r>
            <a:rPr lang="en-US" dirty="0" smtClean="0">
              <a:solidFill>
                <a:schemeClr val="tx1"/>
              </a:solidFill>
            </a:rPr>
            <a:t> </a:t>
          </a:r>
          <a:r>
            <a:rPr lang="en-US" dirty="0" err="1" smtClean="0">
              <a:solidFill>
                <a:schemeClr val="tx1"/>
              </a:solidFill>
            </a:rPr>
            <a:t>berada</a:t>
          </a:r>
          <a:r>
            <a:rPr lang="en-US" dirty="0" smtClean="0">
              <a:solidFill>
                <a:schemeClr val="tx1"/>
              </a:solidFill>
            </a:rPr>
            <a:t> </a:t>
          </a:r>
          <a:r>
            <a:rPr lang="en-US" dirty="0" err="1" smtClean="0">
              <a:solidFill>
                <a:schemeClr val="tx1"/>
              </a:solidFill>
            </a:rPr>
            <a:t>di</a:t>
          </a:r>
          <a:r>
            <a:rPr lang="en-US" dirty="0" smtClean="0">
              <a:solidFill>
                <a:schemeClr val="tx1"/>
              </a:solidFill>
            </a:rPr>
            <a:t> </a:t>
          </a:r>
          <a:r>
            <a:rPr lang="en-US" dirty="0" err="1" smtClean="0">
              <a:solidFill>
                <a:schemeClr val="tx1"/>
              </a:solidFill>
            </a:rPr>
            <a:t>bawah</a:t>
          </a:r>
          <a:r>
            <a:rPr lang="en-US" dirty="0" smtClean="0">
              <a:solidFill>
                <a:schemeClr val="tx1"/>
              </a:solidFill>
            </a:rPr>
            <a:t> </a:t>
          </a:r>
          <a:r>
            <a:rPr lang="en-US" dirty="0" err="1" smtClean="0">
              <a:solidFill>
                <a:schemeClr val="tx1"/>
              </a:solidFill>
            </a:rPr>
            <a:t>penguasaan</a:t>
          </a:r>
          <a:r>
            <a:rPr lang="en-US" dirty="0" smtClean="0">
              <a:solidFill>
                <a:schemeClr val="tx1"/>
              </a:solidFill>
            </a:rPr>
            <a:t> </a:t>
          </a:r>
          <a:r>
            <a:rPr lang="en-US" dirty="0" err="1" smtClean="0">
              <a:solidFill>
                <a:schemeClr val="tx1"/>
              </a:solidFill>
            </a:rPr>
            <a:t>Pengusaha</a:t>
          </a:r>
          <a:r>
            <a:rPr lang="en-US" dirty="0" smtClean="0">
              <a:solidFill>
                <a:schemeClr val="tx1"/>
              </a:solidFill>
            </a:rPr>
            <a:t> yang </a:t>
          </a:r>
          <a:r>
            <a:rPr lang="en-US" dirty="0" err="1" smtClean="0">
              <a:solidFill>
                <a:schemeClr val="tx1"/>
              </a:solidFill>
            </a:rPr>
            <a:t>sama</a:t>
          </a:r>
          <a:r>
            <a:rPr lang="en-US" dirty="0" smtClean="0">
              <a:solidFill>
                <a:schemeClr val="tx1"/>
              </a:solidFill>
            </a:rPr>
            <a:t> </a:t>
          </a:r>
          <a:r>
            <a:rPr lang="en-US" dirty="0" err="1" smtClean="0">
              <a:solidFill>
                <a:schemeClr val="tx1"/>
              </a:solidFill>
            </a:rPr>
            <a:t>baik</a:t>
          </a:r>
          <a:r>
            <a:rPr lang="en-US" dirty="0" smtClean="0">
              <a:solidFill>
                <a:schemeClr val="tx1"/>
              </a:solidFill>
            </a:rPr>
            <a:t> </a:t>
          </a:r>
          <a:r>
            <a:rPr lang="en-US" dirty="0" err="1" smtClean="0">
              <a:solidFill>
                <a:schemeClr val="tx1"/>
              </a:solidFill>
            </a:rPr>
            <a:t>langsung</a:t>
          </a:r>
          <a:r>
            <a:rPr lang="en-US" dirty="0" smtClean="0">
              <a:solidFill>
                <a:schemeClr val="tx1"/>
              </a:solidFill>
            </a:rPr>
            <a:t> </a:t>
          </a:r>
          <a:r>
            <a:rPr lang="en-US" dirty="0" err="1" smtClean="0">
              <a:solidFill>
                <a:schemeClr val="tx1"/>
              </a:solidFill>
            </a:rPr>
            <a:t>maupun</a:t>
          </a:r>
          <a:r>
            <a:rPr lang="en-US" dirty="0" smtClean="0">
              <a:solidFill>
                <a:schemeClr val="tx1"/>
              </a:solidFill>
            </a:rPr>
            <a:t> </a:t>
          </a:r>
          <a:r>
            <a:rPr lang="en-US" dirty="0" err="1" smtClean="0">
              <a:solidFill>
                <a:schemeClr val="tx1"/>
              </a:solidFill>
            </a:rPr>
            <a:t>tidak</a:t>
          </a:r>
          <a:r>
            <a:rPr lang="en-US" dirty="0" smtClean="0">
              <a:solidFill>
                <a:schemeClr val="tx1"/>
              </a:solidFill>
            </a:rPr>
            <a:t> </a:t>
          </a:r>
          <a:r>
            <a:rPr lang="en-US" dirty="0" err="1" smtClean="0">
              <a:solidFill>
                <a:schemeClr val="tx1"/>
              </a:solidFill>
            </a:rPr>
            <a:t>langsung</a:t>
          </a:r>
          <a:r>
            <a:rPr lang="en-US" dirty="0" smtClean="0">
              <a:solidFill>
                <a:schemeClr val="tx1"/>
              </a:solidFill>
            </a:rPr>
            <a:t>; </a:t>
          </a:r>
          <a:r>
            <a:rPr lang="en-US" dirty="0" err="1" smtClean="0">
              <a:solidFill>
                <a:schemeClr val="tx1"/>
              </a:solidFill>
            </a:rPr>
            <a:t>atau</a:t>
          </a:r>
          <a:endParaRPr lang="en-US"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en-US" dirty="0" err="1" smtClean="0">
              <a:solidFill>
                <a:schemeClr val="tx1"/>
              </a:solidFill>
            </a:rPr>
            <a:t>Terdapat</a:t>
          </a:r>
          <a:r>
            <a:rPr lang="en-US" dirty="0" smtClean="0">
              <a:solidFill>
                <a:schemeClr val="tx1"/>
              </a:solidFill>
            </a:rPr>
            <a:t> </a:t>
          </a:r>
          <a:r>
            <a:rPr lang="en-US" dirty="0" err="1" smtClean="0">
              <a:solidFill>
                <a:schemeClr val="tx1"/>
              </a:solidFill>
            </a:rPr>
            <a:t>hubungan</a:t>
          </a:r>
          <a:r>
            <a:rPr lang="en-US" dirty="0" smtClean="0">
              <a:solidFill>
                <a:schemeClr val="tx1"/>
              </a:solidFill>
            </a:rPr>
            <a:t> </a:t>
          </a:r>
          <a:r>
            <a:rPr lang="en-US" dirty="0" err="1" smtClean="0">
              <a:solidFill>
                <a:schemeClr val="tx1"/>
              </a:solidFill>
            </a:rPr>
            <a:t>keluarga</a:t>
          </a:r>
          <a:r>
            <a:rPr lang="en-US" dirty="0" smtClean="0">
              <a:solidFill>
                <a:schemeClr val="tx1"/>
              </a:solidFill>
            </a:rPr>
            <a:t> </a:t>
          </a:r>
          <a:r>
            <a:rPr lang="en-US" dirty="0" err="1" smtClean="0">
              <a:solidFill>
                <a:schemeClr val="tx1"/>
              </a:solidFill>
            </a:rPr>
            <a:t>baik</a:t>
          </a:r>
          <a:r>
            <a:rPr lang="en-US" dirty="0" smtClean="0">
              <a:solidFill>
                <a:schemeClr val="tx1"/>
              </a:solidFill>
            </a:rPr>
            <a:t> </a:t>
          </a:r>
          <a:r>
            <a:rPr lang="en-US" dirty="0" err="1" smtClean="0">
              <a:solidFill>
                <a:schemeClr val="tx1"/>
              </a:solidFill>
            </a:rPr>
            <a:t>sedarah</a:t>
          </a:r>
          <a:r>
            <a:rPr lang="en-US" dirty="0" smtClean="0">
              <a:solidFill>
                <a:schemeClr val="tx1"/>
              </a:solidFill>
            </a:rPr>
            <a:t> </a:t>
          </a:r>
          <a:r>
            <a:rPr lang="en-US" dirty="0" err="1" smtClean="0">
              <a:solidFill>
                <a:schemeClr val="tx1"/>
              </a:solidFill>
            </a:rPr>
            <a:t>maupun</a:t>
          </a:r>
          <a:r>
            <a:rPr lang="en-US" dirty="0" smtClean="0">
              <a:solidFill>
                <a:schemeClr val="tx1"/>
              </a:solidFill>
            </a:rPr>
            <a:t> </a:t>
          </a:r>
          <a:r>
            <a:rPr lang="en-US" dirty="0" err="1" smtClean="0">
              <a:solidFill>
                <a:schemeClr val="tx1"/>
              </a:solidFill>
            </a:rPr>
            <a:t>semenda</a:t>
          </a:r>
          <a:r>
            <a:rPr lang="en-US" dirty="0" smtClean="0">
              <a:solidFill>
                <a:schemeClr val="tx1"/>
              </a:solidFill>
            </a:rPr>
            <a:t> </a:t>
          </a:r>
          <a:r>
            <a:rPr lang="en-US" dirty="0" err="1" smtClean="0">
              <a:solidFill>
                <a:schemeClr val="tx1"/>
              </a:solidFill>
            </a:rPr>
            <a:t>dalam</a:t>
          </a:r>
          <a:r>
            <a:rPr lang="en-US" dirty="0" smtClean="0">
              <a:solidFill>
                <a:schemeClr val="tx1"/>
              </a:solidFill>
            </a:rPr>
            <a:t> </a:t>
          </a:r>
          <a:r>
            <a:rPr lang="en-US" dirty="0" err="1" smtClean="0">
              <a:solidFill>
                <a:schemeClr val="tx1"/>
              </a:solidFill>
            </a:rPr>
            <a:t>garis</a:t>
          </a:r>
          <a:r>
            <a:rPr lang="en-US" dirty="0" smtClean="0">
              <a:solidFill>
                <a:schemeClr val="tx1"/>
              </a:solidFill>
            </a:rPr>
            <a:t> </a:t>
          </a:r>
          <a:r>
            <a:rPr lang="en-US" dirty="0" err="1" smtClean="0">
              <a:solidFill>
                <a:schemeClr val="tx1"/>
              </a:solidFill>
            </a:rPr>
            <a:t>keturunan</a:t>
          </a:r>
          <a:r>
            <a:rPr lang="en-US" dirty="0" smtClean="0">
              <a:solidFill>
                <a:schemeClr val="tx1"/>
              </a:solidFill>
            </a:rPr>
            <a:t> </a:t>
          </a:r>
          <a:r>
            <a:rPr lang="en-US" dirty="0" err="1" smtClean="0">
              <a:solidFill>
                <a:schemeClr val="tx1"/>
              </a:solidFill>
            </a:rPr>
            <a:t>lurus</a:t>
          </a:r>
          <a:r>
            <a:rPr lang="en-US" dirty="0" smtClean="0">
              <a:solidFill>
                <a:schemeClr val="tx1"/>
              </a:solidFill>
            </a:rPr>
            <a:t> </a:t>
          </a:r>
          <a:r>
            <a:rPr lang="en-US" dirty="0" err="1" smtClean="0">
              <a:solidFill>
                <a:schemeClr val="tx1"/>
              </a:solidFill>
            </a:rPr>
            <a:t>satu</a:t>
          </a:r>
          <a:r>
            <a:rPr lang="en-US" dirty="0" smtClean="0">
              <a:solidFill>
                <a:schemeClr val="tx1"/>
              </a:solidFill>
            </a:rPr>
            <a:t> </a:t>
          </a:r>
          <a:r>
            <a:rPr lang="en-US" dirty="0" err="1" smtClean="0">
              <a:solidFill>
                <a:schemeClr val="tx1"/>
              </a:solidFill>
            </a:rPr>
            <a:t>derajat</a:t>
          </a:r>
          <a:r>
            <a:rPr lang="en-US" dirty="0" smtClean="0">
              <a:solidFill>
                <a:schemeClr val="tx1"/>
              </a:solidFill>
            </a:rPr>
            <a:t> </a:t>
          </a:r>
          <a:r>
            <a:rPr lang="en-US" dirty="0" err="1" smtClean="0">
              <a:solidFill>
                <a:schemeClr val="tx1"/>
              </a:solidFill>
            </a:rPr>
            <a:t>dan</a:t>
          </a:r>
          <a:r>
            <a:rPr lang="en-US" dirty="0" smtClean="0">
              <a:solidFill>
                <a:schemeClr val="tx1"/>
              </a:solidFill>
            </a:rPr>
            <a:t>/</a:t>
          </a:r>
          <a:r>
            <a:rPr lang="en-US" dirty="0" err="1" smtClean="0">
              <a:solidFill>
                <a:schemeClr val="tx1"/>
              </a:solidFill>
            </a:rPr>
            <a:t>atau</a:t>
          </a:r>
          <a:r>
            <a:rPr lang="en-US" dirty="0" smtClean="0">
              <a:solidFill>
                <a:schemeClr val="tx1"/>
              </a:solidFill>
            </a:rPr>
            <a:t> </a:t>
          </a:r>
          <a:r>
            <a:rPr lang="en-US" dirty="0" err="1" smtClean="0">
              <a:solidFill>
                <a:schemeClr val="tx1"/>
              </a:solidFill>
            </a:rPr>
            <a:t>ke</a:t>
          </a:r>
          <a:r>
            <a:rPr lang="en-US" dirty="0" smtClean="0">
              <a:solidFill>
                <a:schemeClr val="tx1"/>
              </a:solidFill>
            </a:rPr>
            <a:t> </a:t>
          </a:r>
          <a:r>
            <a:rPr lang="en-US" dirty="0" err="1" smtClean="0">
              <a:solidFill>
                <a:schemeClr val="tx1"/>
              </a:solidFill>
            </a:rPr>
            <a:t>samping</a:t>
          </a:r>
          <a:r>
            <a:rPr lang="en-US" dirty="0" smtClean="0">
              <a:solidFill>
                <a:schemeClr val="tx1"/>
              </a:solidFill>
            </a:rPr>
            <a:t> </a:t>
          </a:r>
          <a:r>
            <a:rPr lang="en-US" dirty="0" err="1" smtClean="0">
              <a:solidFill>
                <a:schemeClr val="tx1"/>
              </a:solidFill>
            </a:rPr>
            <a:t>satu</a:t>
          </a:r>
          <a:r>
            <a:rPr lang="en-US" dirty="0" smtClean="0">
              <a:solidFill>
                <a:schemeClr val="tx1"/>
              </a:solidFill>
            </a:rPr>
            <a:t> </a:t>
          </a:r>
          <a:r>
            <a:rPr lang="en-US" dirty="0" err="1" smtClean="0">
              <a:solidFill>
                <a:schemeClr val="tx1"/>
              </a:solidFill>
            </a:rPr>
            <a:t>derajat</a:t>
          </a:r>
          <a:r>
            <a:rPr lang="en-US" dirty="0" smtClean="0">
              <a:solidFill>
                <a:schemeClr val="tx1"/>
              </a:solidFill>
            </a:rPr>
            <a:t>.</a:t>
          </a:r>
          <a:endParaRPr lang="en-US" dirty="0">
            <a:solidFill>
              <a:schemeClr val="tx1"/>
            </a:solidFill>
          </a:endParaRPr>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3"/>
      <dgm:spPr/>
    </dgm:pt>
    <dgm:pt modelId="{7816FAF3-FBD8-447C-9FE3-DDB2B321B1A7}" type="pres">
      <dgm:prSet presAssocID="{BCC26B3F-8560-4490-8EB2-ED3423143263}" presName="txShp" presStyleLbl="node1" presStyleIdx="0" presStyleCnt="3" custScaleY="145117">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3"/>
      <dgm:spPr/>
    </dgm:pt>
    <dgm:pt modelId="{87BCE11E-61C9-44AE-8921-9D019B82701D}" type="pres">
      <dgm:prSet presAssocID="{BEF3E857-6387-4ACF-BA4B-9E31354D49AA}" presName="txShp" presStyleLbl="node1" presStyleIdx="1" presStyleCnt="3">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3"/>
      <dgm:spPr/>
    </dgm:pt>
    <dgm:pt modelId="{4FBD056A-F070-4D75-BB18-E4251F040567}" type="pres">
      <dgm:prSet presAssocID="{001CB9ED-9320-4154-A74D-0709875F6E02}" presName="txShp" presStyleLbl="node1" presStyleIdx="2" presStyleCnt="3">
        <dgm:presLayoutVars>
          <dgm:bulletEnabled val="1"/>
        </dgm:presLayoutVars>
      </dgm:prSet>
      <dgm:spPr/>
      <dgm:t>
        <a:bodyPr/>
        <a:lstStyle/>
        <a:p>
          <a:endParaRPr lang="en-US"/>
        </a:p>
      </dgm:t>
    </dgm:pt>
  </dgm:ptLst>
  <dgm:cxnLst>
    <dgm:cxn modelId="{7192FDE4-7B4A-4377-8692-9E9F442881EA}" srcId="{1E4853C1-CC40-44B6-9DAE-52C4F029EE25}" destId="{BEF3E857-6387-4ACF-BA4B-9E31354D49AA}" srcOrd="1" destOrd="0" parTransId="{9B41BAD2-C220-4363-B1ED-1E6698AA3EFB}" sibTransId="{0F80BF7D-517A-48E0-9082-53CA31B9A3CF}"/>
    <dgm:cxn modelId="{1717B428-A0C9-4964-BFB8-E71584F1B3FD}" type="presOf" srcId="{BCC26B3F-8560-4490-8EB2-ED3423143263}" destId="{7816FAF3-FBD8-447C-9FE3-DDB2B321B1A7}" srcOrd="0" destOrd="0" presId="urn:microsoft.com/office/officeart/2005/8/layout/vList3#32"/>
    <dgm:cxn modelId="{A020C1F5-FE68-473B-BBD1-672B76AA5FDB}" srcId="{1E4853C1-CC40-44B6-9DAE-52C4F029EE25}" destId="{001CB9ED-9320-4154-A74D-0709875F6E02}" srcOrd="2" destOrd="0" parTransId="{D47FF9C8-F93B-4E95-8523-B23F876BD6E5}" sibTransId="{4687B964-1BF7-4800-B286-38B14266419D}"/>
    <dgm:cxn modelId="{FC9AF7D2-B594-43DF-9886-66EE50566D6B}" type="presOf" srcId="{1E4853C1-CC40-44B6-9DAE-52C4F029EE25}" destId="{5781F1A7-435A-4C32-9DF8-399AE0A0B491}" srcOrd="0" destOrd="0" presId="urn:microsoft.com/office/officeart/2005/8/layout/vList3#32"/>
    <dgm:cxn modelId="{CDBE8D16-7B1B-4523-90DE-D127D976CE91}" type="presOf" srcId="{BEF3E857-6387-4ACF-BA4B-9E31354D49AA}" destId="{87BCE11E-61C9-44AE-8921-9D019B82701D}" srcOrd="0" destOrd="0" presId="urn:microsoft.com/office/officeart/2005/8/layout/vList3#32"/>
    <dgm:cxn modelId="{B201772D-5F12-4FA1-B49E-9822E3367529}" type="presOf" srcId="{001CB9ED-9320-4154-A74D-0709875F6E02}" destId="{4FBD056A-F070-4D75-BB18-E4251F040567}" srcOrd="0" destOrd="0" presId="urn:microsoft.com/office/officeart/2005/8/layout/vList3#32"/>
    <dgm:cxn modelId="{99549996-6D16-4336-961F-C99E5DF17899}" srcId="{1E4853C1-CC40-44B6-9DAE-52C4F029EE25}" destId="{BCC26B3F-8560-4490-8EB2-ED3423143263}" srcOrd="0" destOrd="0" parTransId="{F415086A-345D-479B-A737-51CC6EAA5C5E}" sibTransId="{18C7E42C-9B70-4A68-81FD-5D5AAAEDBBA0}"/>
    <dgm:cxn modelId="{2CCD4DE9-6497-4996-BD7E-E31E51356481}" type="presParOf" srcId="{5781F1A7-435A-4C32-9DF8-399AE0A0B491}" destId="{A78A02A6-A863-4D4F-8658-BEB9C92E5919}" srcOrd="0" destOrd="0" presId="urn:microsoft.com/office/officeart/2005/8/layout/vList3#32"/>
    <dgm:cxn modelId="{02BC8758-D40E-4514-AEBA-6F428DB728D7}" type="presParOf" srcId="{A78A02A6-A863-4D4F-8658-BEB9C92E5919}" destId="{B98EBF29-1FB9-445E-A3DF-1640B80CFD03}" srcOrd="0" destOrd="0" presId="urn:microsoft.com/office/officeart/2005/8/layout/vList3#32"/>
    <dgm:cxn modelId="{B6D43F62-031E-4666-92AE-6637ACC8A1D1}" type="presParOf" srcId="{A78A02A6-A863-4D4F-8658-BEB9C92E5919}" destId="{7816FAF3-FBD8-447C-9FE3-DDB2B321B1A7}" srcOrd="1" destOrd="0" presId="urn:microsoft.com/office/officeart/2005/8/layout/vList3#32"/>
    <dgm:cxn modelId="{37B1BECC-2BC6-47E6-8EC6-2155948CC540}" type="presParOf" srcId="{5781F1A7-435A-4C32-9DF8-399AE0A0B491}" destId="{A30BBF61-8E1E-4837-A479-0C069D98D0B8}" srcOrd="1" destOrd="0" presId="urn:microsoft.com/office/officeart/2005/8/layout/vList3#32"/>
    <dgm:cxn modelId="{A04BD42B-2085-499A-9A21-21872DD5A259}" type="presParOf" srcId="{5781F1A7-435A-4C32-9DF8-399AE0A0B491}" destId="{CF7C2080-A003-4865-91B6-1948AD966BA0}" srcOrd="2" destOrd="0" presId="urn:microsoft.com/office/officeart/2005/8/layout/vList3#32"/>
    <dgm:cxn modelId="{6DE8F1E7-B23D-4A4F-B6F5-D82B06EA677C}" type="presParOf" srcId="{CF7C2080-A003-4865-91B6-1948AD966BA0}" destId="{11DFCB4A-2A45-4EE3-BA2E-553FC13EA2B2}" srcOrd="0" destOrd="0" presId="urn:microsoft.com/office/officeart/2005/8/layout/vList3#32"/>
    <dgm:cxn modelId="{ADC15332-EA7B-4E0F-8E81-E0995EC2BD2F}" type="presParOf" srcId="{CF7C2080-A003-4865-91B6-1948AD966BA0}" destId="{87BCE11E-61C9-44AE-8921-9D019B82701D}" srcOrd="1" destOrd="0" presId="urn:microsoft.com/office/officeart/2005/8/layout/vList3#32"/>
    <dgm:cxn modelId="{489670B8-F505-467A-8900-ADF975E7C4F4}" type="presParOf" srcId="{5781F1A7-435A-4C32-9DF8-399AE0A0B491}" destId="{E23C42E6-DB30-4010-AAC7-B0875AB36763}" srcOrd="3" destOrd="0" presId="urn:microsoft.com/office/officeart/2005/8/layout/vList3#32"/>
    <dgm:cxn modelId="{2132B368-90AB-40CA-9D9B-72198EDFA49C}" type="presParOf" srcId="{5781F1A7-435A-4C32-9DF8-399AE0A0B491}" destId="{F0EEDE32-BAAF-48E9-9D64-185E4E388F01}" srcOrd="4" destOrd="0" presId="urn:microsoft.com/office/officeart/2005/8/layout/vList3#32"/>
    <dgm:cxn modelId="{59303CB5-FA67-435F-9685-A2B4CDB7C843}" type="presParOf" srcId="{F0EEDE32-BAAF-48E9-9D64-185E4E388F01}" destId="{6FF5465D-EC8E-4926-AC09-A822CF83462E}" srcOrd="0" destOrd="0" presId="urn:microsoft.com/office/officeart/2005/8/layout/vList3#32"/>
    <dgm:cxn modelId="{4BDED63A-BEDA-40F7-9A89-57BC552E6F66}" type="presParOf" srcId="{F0EEDE32-BAAF-48E9-9D64-185E4E388F01}" destId="{4FBD056A-F070-4D75-BB18-E4251F040567}" srcOrd="1" destOrd="0" presId="urn:microsoft.com/office/officeart/2005/8/layout/vList3#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A1BD6F08-771F-496D-B7B7-60C9F9C399A4}" type="doc">
      <dgm:prSet loTypeId="urn:microsoft.com/office/officeart/2005/8/layout/process2" loCatId="process" qsTypeId="urn:microsoft.com/office/officeart/2005/8/quickstyle/simple1" qsCatId="simple" csTypeId="urn:microsoft.com/office/officeart/2005/8/colors/accent1_2" csCatId="accent1" phldr="1"/>
      <dgm:spPr/>
    </dgm:pt>
    <dgm:pt modelId="{FEA4DC82-03F1-4CDE-8A8B-3A83ECD53E01}">
      <dgm:prSet phldrT="[Text]"/>
      <dgm:spPr/>
      <dgm:t>
        <a:bodyPr/>
        <a:lstStyle/>
        <a:p>
          <a:r>
            <a:rPr lang="id-ID" dirty="0" smtClean="0">
              <a:solidFill>
                <a:schemeClr val="tx1"/>
              </a:solidFill>
            </a:rPr>
            <a:t>SELURUH BIAYA YG DIKELUARKAN</a:t>
          </a:r>
          <a:endParaRPr lang="id-ID" dirty="0">
            <a:solidFill>
              <a:schemeClr val="tx1"/>
            </a:solidFill>
          </a:endParaRPr>
        </a:p>
      </dgm:t>
    </dgm:pt>
    <dgm:pt modelId="{6A53A217-AC76-4441-AB83-3180BC4742D8}" type="parTrans" cxnId="{9D0FA802-9C33-41ED-8097-7DA699D786AC}">
      <dgm:prSet/>
      <dgm:spPr/>
      <dgm:t>
        <a:bodyPr/>
        <a:lstStyle/>
        <a:p>
          <a:endParaRPr lang="id-ID"/>
        </a:p>
      </dgm:t>
    </dgm:pt>
    <dgm:pt modelId="{46B5683B-7234-44AF-9DD1-D0EFF199B982}" type="sibTrans" cxnId="{9D0FA802-9C33-41ED-8097-7DA699D786AC}">
      <dgm:prSet/>
      <dgm:spPr/>
      <dgm:t>
        <a:bodyPr/>
        <a:lstStyle/>
        <a:p>
          <a:endParaRPr lang="id-ID"/>
        </a:p>
      </dgm:t>
    </dgm:pt>
    <dgm:pt modelId="{81EF416E-22C0-46F2-B030-DBCA77150C14}">
      <dgm:prSet phldrT="[Text]"/>
      <dgm:spPr/>
      <dgm:t>
        <a:bodyPr/>
        <a:lstStyle/>
        <a:p>
          <a:r>
            <a:rPr lang="id-ID" dirty="0" smtClean="0">
              <a:solidFill>
                <a:schemeClr val="tx1"/>
              </a:solidFill>
            </a:rPr>
            <a:t>DPP = 40% X SELURUH BIAYA</a:t>
          </a:r>
          <a:endParaRPr lang="id-ID" dirty="0">
            <a:solidFill>
              <a:schemeClr val="tx1"/>
            </a:solidFill>
          </a:endParaRPr>
        </a:p>
      </dgm:t>
    </dgm:pt>
    <dgm:pt modelId="{F4655CBA-7FE1-4ED5-A879-BA1B2D66427C}" type="parTrans" cxnId="{DA5610FE-7683-42A8-8980-B0332EE461A4}">
      <dgm:prSet/>
      <dgm:spPr/>
      <dgm:t>
        <a:bodyPr/>
        <a:lstStyle/>
        <a:p>
          <a:endParaRPr lang="id-ID"/>
        </a:p>
      </dgm:t>
    </dgm:pt>
    <dgm:pt modelId="{8F1CAC86-E371-49FF-B801-04DD540DFC09}" type="sibTrans" cxnId="{DA5610FE-7683-42A8-8980-B0332EE461A4}">
      <dgm:prSet/>
      <dgm:spPr/>
      <dgm:t>
        <a:bodyPr/>
        <a:lstStyle/>
        <a:p>
          <a:endParaRPr lang="id-ID"/>
        </a:p>
      </dgm:t>
    </dgm:pt>
    <dgm:pt modelId="{F7736446-3BE7-4D42-AE1D-99E352BE8E7D}">
      <dgm:prSet phldrT="[Text]"/>
      <dgm:spPr/>
      <dgm:t>
        <a:bodyPr/>
        <a:lstStyle/>
        <a:p>
          <a:r>
            <a:rPr lang="id-ID" dirty="0" smtClean="0">
              <a:solidFill>
                <a:schemeClr val="tx1"/>
              </a:solidFill>
            </a:rPr>
            <a:t>PPN = 10%   X DPP</a:t>
          </a:r>
          <a:endParaRPr lang="id-ID" dirty="0">
            <a:solidFill>
              <a:schemeClr val="tx1"/>
            </a:solidFill>
          </a:endParaRPr>
        </a:p>
      </dgm:t>
    </dgm:pt>
    <dgm:pt modelId="{A28C6632-39CC-4CFF-B3B7-7CBAECC45154}" type="parTrans" cxnId="{38B3CFF0-F898-46A6-BE6D-69354C23FD18}">
      <dgm:prSet/>
      <dgm:spPr/>
      <dgm:t>
        <a:bodyPr/>
        <a:lstStyle/>
        <a:p>
          <a:endParaRPr lang="id-ID"/>
        </a:p>
      </dgm:t>
    </dgm:pt>
    <dgm:pt modelId="{EF177025-0031-4FBB-8CF9-73BA5179893E}" type="sibTrans" cxnId="{38B3CFF0-F898-46A6-BE6D-69354C23FD18}">
      <dgm:prSet/>
      <dgm:spPr/>
      <dgm:t>
        <a:bodyPr/>
        <a:lstStyle/>
        <a:p>
          <a:endParaRPr lang="id-ID"/>
        </a:p>
      </dgm:t>
    </dgm:pt>
    <dgm:pt modelId="{C2290484-F9D4-49E6-946F-63B8EEBE880D}" type="pres">
      <dgm:prSet presAssocID="{A1BD6F08-771F-496D-B7B7-60C9F9C399A4}" presName="linearFlow" presStyleCnt="0">
        <dgm:presLayoutVars>
          <dgm:resizeHandles val="exact"/>
        </dgm:presLayoutVars>
      </dgm:prSet>
      <dgm:spPr/>
    </dgm:pt>
    <dgm:pt modelId="{28DAE9BA-CD6B-4D44-848C-A746A1A6EE8C}" type="pres">
      <dgm:prSet presAssocID="{FEA4DC82-03F1-4CDE-8A8B-3A83ECD53E01}" presName="node" presStyleLbl="node1" presStyleIdx="0" presStyleCnt="3" custScaleX="240266" custLinFactNeighborX="0" custLinFactNeighborY="15000">
        <dgm:presLayoutVars>
          <dgm:bulletEnabled val="1"/>
        </dgm:presLayoutVars>
      </dgm:prSet>
      <dgm:spPr/>
      <dgm:t>
        <a:bodyPr/>
        <a:lstStyle/>
        <a:p>
          <a:endParaRPr lang="id-ID"/>
        </a:p>
      </dgm:t>
    </dgm:pt>
    <dgm:pt modelId="{BBA824AC-DF54-43D1-A2E2-B0AA916104B5}" type="pres">
      <dgm:prSet presAssocID="{46B5683B-7234-44AF-9DD1-D0EFF199B982}" presName="sibTrans" presStyleLbl="sibTrans2D1" presStyleIdx="0" presStyleCnt="2"/>
      <dgm:spPr/>
      <dgm:t>
        <a:bodyPr/>
        <a:lstStyle/>
        <a:p>
          <a:endParaRPr lang="id-ID"/>
        </a:p>
      </dgm:t>
    </dgm:pt>
    <dgm:pt modelId="{301B2DF5-111A-45FB-A65F-67FFA68DFE4D}" type="pres">
      <dgm:prSet presAssocID="{46B5683B-7234-44AF-9DD1-D0EFF199B982}" presName="connectorText" presStyleLbl="sibTrans2D1" presStyleIdx="0" presStyleCnt="2"/>
      <dgm:spPr/>
      <dgm:t>
        <a:bodyPr/>
        <a:lstStyle/>
        <a:p>
          <a:endParaRPr lang="id-ID"/>
        </a:p>
      </dgm:t>
    </dgm:pt>
    <dgm:pt modelId="{122CADE8-104A-44A5-9CAC-F622565A6B3C}" type="pres">
      <dgm:prSet presAssocID="{81EF416E-22C0-46F2-B030-DBCA77150C14}" presName="node" presStyleLbl="node1" presStyleIdx="1" presStyleCnt="3" custScaleX="246380">
        <dgm:presLayoutVars>
          <dgm:bulletEnabled val="1"/>
        </dgm:presLayoutVars>
      </dgm:prSet>
      <dgm:spPr/>
      <dgm:t>
        <a:bodyPr/>
        <a:lstStyle/>
        <a:p>
          <a:endParaRPr lang="id-ID"/>
        </a:p>
      </dgm:t>
    </dgm:pt>
    <dgm:pt modelId="{F84091C7-B8D1-450B-A45E-600E09E2AB4E}" type="pres">
      <dgm:prSet presAssocID="{8F1CAC86-E371-49FF-B801-04DD540DFC09}" presName="sibTrans" presStyleLbl="sibTrans2D1" presStyleIdx="1" presStyleCnt="2"/>
      <dgm:spPr/>
      <dgm:t>
        <a:bodyPr/>
        <a:lstStyle/>
        <a:p>
          <a:endParaRPr lang="id-ID"/>
        </a:p>
      </dgm:t>
    </dgm:pt>
    <dgm:pt modelId="{5796CFC1-9D54-45F9-AE5B-9BE345F0119C}" type="pres">
      <dgm:prSet presAssocID="{8F1CAC86-E371-49FF-B801-04DD540DFC09}" presName="connectorText" presStyleLbl="sibTrans2D1" presStyleIdx="1" presStyleCnt="2"/>
      <dgm:spPr/>
      <dgm:t>
        <a:bodyPr/>
        <a:lstStyle/>
        <a:p>
          <a:endParaRPr lang="id-ID"/>
        </a:p>
      </dgm:t>
    </dgm:pt>
    <dgm:pt modelId="{1EA048D1-0395-4115-9216-74182204C4E9}" type="pres">
      <dgm:prSet presAssocID="{F7736446-3BE7-4D42-AE1D-99E352BE8E7D}" presName="node" presStyleLbl="node1" presStyleIdx="2" presStyleCnt="3" custScaleX="258333">
        <dgm:presLayoutVars>
          <dgm:bulletEnabled val="1"/>
        </dgm:presLayoutVars>
      </dgm:prSet>
      <dgm:spPr/>
      <dgm:t>
        <a:bodyPr/>
        <a:lstStyle/>
        <a:p>
          <a:endParaRPr lang="id-ID"/>
        </a:p>
      </dgm:t>
    </dgm:pt>
  </dgm:ptLst>
  <dgm:cxnLst>
    <dgm:cxn modelId="{FB9CC667-17ED-4E4B-8864-EFC600A31318}" type="presOf" srcId="{A1BD6F08-771F-496D-B7B7-60C9F9C399A4}" destId="{C2290484-F9D4-49E6-946F-63B8EEBE880D}" srcOrd="0" destOrd="0" presId="urn:microsoft.com/office/officeart/2005/8/layout/process2"/>
    <dgm:cxn modelId="{A402CF84-3904-49CA-A775-E3B22CEBEDF7}" type="presOf" srcId="{FEA4DC82-03F1-4CDE-8A8B-3A83ECD53E01}" destId="{28DAE9BA-CD6B-4D44-848C-A746A1A6EE8C}" srcOrd="0" destOrd="0" presId="urn:microsoft.com/office/officeart/2005/8/layout/process2"/>
    <dgm:cxn modelId="{38B3CFF0-F898-46A6-BE6D-69354C23FD18}" srcId="{A1BD6F08-771F-496D-B7B7-60C9F9C399A4}" destId="{F7736446-3BE7-4D42-AE1D-99E352BE8E7D}" srcOrd="2" destOrd="0" parTransId="{A28C6632-39CC-4CFF-B3B7-7CBAECC45154}" sibTransId="{EF177025-0031-4FBB-8CF9-73BA5179893E}"/>
    <dgm:cxn modelId="{AF648A56-6B8E-40FF-A522-F4DAFB4BE324}" type="presOf" srcId="{81EF416E-22C0-46F2-B030-DBCA77150C14}" destId="{122CADE8-104A-44A5-9CAC-F622565A6B3C}" srcOrd="0" destOrd="0" presId="urn:microsoft.com/office/officeart/2005/8/layout/process2"/>
    <dgm:cxn modelId="{B53D0570-5815-4D47-AD78-85CAABDB9404}" type="presOf" srcId="{46B5683B-7234-44AF-9DD1-D0EFF199B982}" destId="{BBA824AC-DF54-43D1-A2E2-B0AA916104B5}" srcOrd="0" destOrd="0" presId="urn:microsoft.com/office/officeart/2005/8/layout/process2"/>
    <dgm:cxn modelId="{9D0FA802-9C33-41ED-8097-7DA699D786AC}" srcId="{A1BD6F08-771F-496D-B7B7-60C9F9C399A4}" destId="{FEA4DC82-03F1-4CDE-8A8B-3A83ECD53E01}" srcOrd="0" destOrd="0" parTransId="{6A53A217-AC76-4441-AB83-3180BC4742D8}" sibTransId="{46B5683B-7234-44AF-9DD1-D0EFF199B982}"/>
    <dgm:cxn modelId="{6E9B0852-DCAC-4F9F-B79F-89B9B06A8C5F}" type="presOf" srcId="{8F1CAC86-E371-49FF-B801-04DD540DFC09}" destId="{F84091C7-B8D1-450B-A45E-600E09E2AB4E}" srcOrd="0" destOrd="0" presId="urn:microsoft.com/office/officeart/2005/8/layout/process2"/>
    <dgm:cxn modelId="{DA5610FE-7683-42A8-8980-B0332EE461A4}" srcId="{A1BD6F08-771F-496D-B7B7-60C9F9C399A4}" destId="{81EF416E-22C0-46F2-B030-DBCA77150C14}" srcOrd="1" destOrd="0" parTransId="{F4655CBA-7FE1-4ED5-A879-BA1B2D66427C}" sibTransId="{8F1CAC86-E371-49FF-B801-04DD540DFC09}"/>
    <dgm:cxn modelId="{62585E02-CA84-419D-B67A-DFDFF79F7CA2}" type="presOf" srcId="{46B5683B-7234-44AF-9DD1-D0EFF199B982}" destId="{301B2DF5-111A-45FB-A65F-67FFA68DFE4D}" srcOrd="1" destOrd="0" presId="urn:microsoft.com/office/officeart/2005/8/layout/process2"/>
    <dgm:cxn modelId="{DFC472B9-0C42-44D1-9687-3749E2D420E2}" type="presOf" srcId="{F7736446-3BE7-4D42-AE1D-99E352BE8E7D}" destId="{1EA048D1-0395-4115-9216-74182204C4E9}" srcOrd="0" destOrd="0" presId="urn:microsoft.com/office/officeart/2005/8/layout/process2"/>
    <dgm:cxn modelId="{314D8E3E-DBEA-4855-A908-A25B9388656B}" type="presOf" srcId="{8F1CAC86-E371-49FF-B801-04DD540DFC09}" destId="{5796CFC1-9D54-45F9-AE5B-9BE345F0119C}" srcOrd="1" destOrd="0" presId="urn:microsoft.com/office/officeart/2005/8/layout/process2"/>
    <dgm:cxn modelId="{6A423183-E625-406C-85ED-CC16387A030E}" type="presParOf" srcId="{C2290484-F9D4-49E6-946F-63B8EEBE880D}" destId="{28DAE9BA-CD6B-4D44-848C-A746A1A6EE8C}" srcOrd="0" destOrd="0" presId="urn:microsoft.com/office/officeart/2005/8/layout/process2"/>
    <dgm:cxn modelId="{44F4B32B-CE8D-4E2F-B3AF-6D14A6BA8DC8}" type="presParOf" srcId="{C2290484-F9D4-49E6-946F-63B8EEBE880D}" destId="{BBA824AC-DF54-43D1-A2E2-B0AA916104B5}" srcOrd="1" destOrd="0" presId="urn:microsoft.com/office/officeart/2005/8/layout/process2"/>
    <dgm:cxn modelId="{CEE8528A-73DB-47F4-953D-575C1F112ABE}" type="presParOf" srcId="{BBA824AC-DF54-43D1-A2E2-B0AA916104B5}" destId="{301B2DF5-111A-45FB-A65F-67FFA68DFE4D}" srcOrd="0" destOrd="0" presId="urn:microsoft.com/office/officeart/2005/8/layout/process2"/>
    <dgm:cxn modelId="{40D8D212-10E0-47F8-9B93-54F8CE776870}" type="presParOf" srcId="{C2290484-F9D4-49E6-946F-63B8EEBE880D}" destId="{122CADE8-104A-44A5-9CAC-F622565A6B3C}" srcOrd="2" destOrd="0" presId="urn:microsoft.com/office/officeart/2005/8/layout/process2"/>
    <dgm:cxn modelId="{ABB74316-8063-4B25-B5EB-4DCC0E2E8FA8}" type="presParOf" srcId="{C2290484-F9D4-49E6-946F-63B8EEBE880D}" destId="{F84091C7-B8D1-450B-A45E-600E09E2AB4E}" srcOrd="3" destOrd="0" presId="urn:microsoft.com/office/officeart/2005/8/layout/process2"/>
    <dgm:cxn modelId="{F7AE3524-CF7C-4520-8ACE-517BA55620B2}" type="presParOf" srcId="{F84091C7-B8D1-450B-A45E-600E09E2AB4E}" destId="{5796CFC1-9D54-45F9-AE5B-9BE345F0119C}" srcOrd="0" destOrd="0" presId="urn:microsoft.com/office/officeart/2005/8/layout/process2"/>
    <dgm:cxn modelId="{E51364A6-E68D-4DF2-A96C-8D94FC83AE3C}" type="presParOf" srcId="{C2290484-F9D4-49E6-946F-63B8EEBE880D}" destId="{1EA048D1-0395-4115-9216-74182204C4E9}"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3"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3200" dirty="0" err="1" smtClean="0"/>
            <a:t>Pasal</a:t>
          </a:r>
          <a:r>
            <a:rPr lang="en-US" sz="3200" dirty="0" smtClean="0"/>
            <a:t> 9 </a:t>
          </a:r>
          <a:r>
            <a:rPr lang="en-US" sz="3200" dirty="0" err="1" smtClean="0"/>
            <a:t>ayat</a:t>
          </a:r>
          <a:r>
            <a:rPr lang="en-US" sz="3200" dirty="0" smtClean="0"/>
            <a:t> (13) UU PPN</a:t>
          </a:r>
          <a:endParaRPr lang="en-US" sz="32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en-US" dirty="0" err="1" smtClean="0"/>
            <a:t>Kep</a:t>
          </a:r>
          <a:r>
            <a:rPr lang="en-US" dirty="0" smtClean="0"/>
            <a:t> </a:t>
          </a:r>
          <a:r>
            <a:rPr lang="en-US" dirty="0" err="1" smtClean="0"/>
            <a:t>Dirjen</a:t>
          </a:r>
          <a:r>
            <a:rPr lang="en-US" dirty="0" smtClean="0"/>
            <a:t> </a:t>
          </a:r>
          <a:r>
            <a:rPr lang="en-US" dirty="0" err="1" smtClean="0"/>
            <a:t>Pajak</a:t>
          </a:r>
          <a:r>
            <a:rPr lang="en-US" dirty="0" smtClean="0"/>
            <a:t> No. KEP-160/PJ/2001 (19 Feb 2001)</a:t>
          </a:r>
          <a:endParaRPr lang="en-US" dirty="0"/>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en-US" dirty="0" err="1" smtClean="0"/>
            <a:t>Kep</a:t>
          </a:r>
          <a:r>
            <a:rPr lang="en-US" dirty="0" smtClean="0"/>
            <a:t> </a:t>
          </a:r>
          <a:r>
            <a:rPr lang="en-US" dirty="0" err="1" smtClean="0"/>
            <a:t>Dirjen</a:t>
          </a:r>
          <a:r>
            <a:rPr lang="en-US" dirty="0" smtClean="0"/>
            <a:t> </a:t>
          </a:r>
          <a:r>
            <a:rPr lang="en-US" dirty="0" err="1" smtClean="0"/>
            <a:t>Pajak</a:t>
          </a:r>
          <a:r>
            <a:rPr lang="en-US" dirty="0" smtClean="0"/>
            <a:t> No. KEP-523/PJ/2000</a:t>
          </a:r>
          <a:endParaRPr lang="en-US"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3"/>
      <dgm:spPr/>
    </dgm:pt>
    <dgm:pt modelId="{7816FAF3-FBD8-447C-9FE3-DDB2B321B1A7}" type="pres">
      <dgm:prSet presAssocID="{BCC26B3F-8560-4490-8EB2-ED3423143263}" presName="txShp" presStyleLbl="node1" presStyleIdx="0" presStyleCnt="3" custScaleY="145117">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3"/>
      <dgm:spPr/>
    </dgm:pt>
    <dgm:pt modelId="{87BCE11E-61C9-44AE-8921-9D019B82701D}" type="pres">
      <dgm:prSet presAssocID="{BEF3E857-6387-4ACF-BA4B-9E31354D49AA}" presName="txShp" presStyleLbl="node1" presStyleIdx="1" presStyleCnt="3">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3" custLinFactNeighborX="-3914" custLinFactNeighborY="-17326"/>
      <dgm:spPr/>
    </dgm:pt>
    <dgm:pt modelId="{4FBD056A-F070-4D75-BB18-E4251F040567}" type="pres">
      <dgm:prSet presAssocID="{001CB9ED-9320-4154-A74D-0709875F6E02}" presName="txShp" presStyleLbl="node1" presStyleIdx="2" presStyleCnt="3" custLinFactNeighborX="1081" custLinFactNeighborY="-11458">
        <dgm:presLayoutVars>
          <dgm:bulletEnabled val="1"/>
        </dgm:presLayoutVars>
      </dgm:prSet>
      <dgm:spPr/>
      <dgm:t>
        <a:bodyPr/>
        <a:lstStyle/>
        <a:p>
          <a:endParaRPr lang="en-US"/>
        </a:p>
      </dgm:t>
    </dgm:pt>
  </dgm:ptLst>
  <dgm:cxnLst>
    <dgm:cxn modelId="{7192FDE4-7B4A-4377-8692-9E9F442881EA}" srcId="{1E4853C1-CC40-44B6-9DAE-52C4F029EE25}" destId="{BEF3E857-6387-4ACF-BA4B-9E31354D49AA}" srcOrd="1" destOrd="0" parTransId="{9B41BAD2-C220-4363-B1ED-1E6698AA3EFB}" sibTransId="{0F80BF7D-517A-48E0-9082-53CA31B9A3CF}"/>
    <dgm:cxn modelId="{5BCCE0D1-62C5-423F-9EB8-3E15FFC153D1}" type="presOf" srcId="{BCC26B3F-8560-4490-8EB2-ED3423143263}" destId="{7816FAF3-FBD8-447C-9FE3-DDB2B321B1A7}" srcOrd="0" destOrd="0" presId="urn:microsoft.com/office/officeart/2005/8/layout/vList3#33"/>
    <dgm:cxn modelId="{F4693167-F7C1-4849-B811-BB34AE9052F8}" type="presOf" srcId="{BEF3E857-6387-4ACF-BA4B-9E31354D49AA}" destId="{87BCE11E-61C9-44AE-8921-9D019B82701D}" srcOrd="0" destOrd="0" presId="urn:microsoft.com/office/officeart/2005/8/layout/vList3#33"/>
    <dgm:cxn modelId="{76188F2C-3193-49BA-8E8E-95C7C9DBB98A}" type="presOf" srcId="{001CB9ED-9320-4154-A74D-0709875F6E02}" destId="{4FBD056A-F070-4D75-BB18-E4251F040567}" srcOrd="0" destOrd="0" presId="urn:microsoft.com/office/officeart/2005/8/layout/vList3#33"/>
    <dgm:cxn modelId="{99549996-6D16-4336-961F-C99E5DF17899}" srcId="{1E4853C1-CC40-44B6-9DAE-52C4F029EE25}" destId="{BCC26B3F-8560-4490-8EB2-ED3423143263}" srcOrd="0" destOrd="0" parTransId="{F415086A-345D-479B-A737-51CC6EAA5C5E}" sibTransId="{18C7E42C-9B70-4A68-81FD-5D5AAAEDBBA0}"/>
    <dgm:cxn modelId="{0C7A3DC3-2469-4982-890C-C6CAA8B10E37}" type="presOf" srcId="{1E4853C1-CC40-44B6-9DAE-52C4F029EE25}" destId="{5781F1A7-435A-4C32-9DF8-399AE0A0B491}" srcOrd="0" destOrd="0" presId="urn:microsoft.com/office/officeart/2005/8/layout/vList3#33"/>
    <dgm:cxn modelId="{A020C1F5-FE68-473B-BBD1-672B76AA5FDB}" srcId="{1E4853C1-CC40-44B6-9DAE-52C4F029EE25}" destId="{001CB9ED-9320-4154-A74D-0709875F6E02}" srcOrd="2" destOrd="0" parTransId="{D47FF9C8-F93B-4E95-8523-B23F876BD6E5}" sibTransId="{4687B964-1BF7-4800-B286-38B14266419D}"/>
    <dgm:cxn modelId="{F987153E-EDBE-4323-9950-A861C19A0AE3}" type="presParOf" srcId="{5781F1A7-435A-4C32-9DF8-399AE0A0B491}" destId="{A78A02A6-A863-4D4F-8658-BEB9C92E5919}" srcOrd="0" destOrd="0" presId="urn:microsoft.com/office/officeart/2005/8/layout/vList3#33"/>
    <dgm:cxn modelId="{D49EF78F-1213-4450-ABB1-4F02611BB91B}" type="presParOf" srcId="{A78A02A6-A863-4D4F-8658-BEB9C92E5919}" destId="{B98EBF29-1FB9-445E-A3DF-1640B80CFD03}" srcOrd="0" destOrd="0" presId="urn:microsoft.com/office/officeart/2005/8/layout/vList3#33"/>
    <dgm:cxn modelId="{76676BE6-41D0-431F-AA8B-250601B93337}" type="presParOf" srcId="{A78A02A6-A863-4D4F-8658-BEB9C92E5919}" destId="{7816FAF3-FBD8-447C-9FE3-DDB2B321B1A7}" srcOrd="1" destOrd="0" presId="urn:microsoft.com/office/officeart/2005/8/layout/vList3#33"/>
    <dgm:cxn modelId="{82433C05-EB7D-4942-9429-DC8189B04EE3}" type="presParOf" srcId="{5781F1A7-435A-4C32-9DF8-399AE0A0B491}" destId="{A30BBF61-8E1E-4837-A479-0C069D98D0B8}" srcOrd="1" destOrd="0" presId="urn:microsoft.com/office/officeart/2005/8/layout/vList3#33"/>
    <dgm:cxn modelId="{A0CD1FDD-9017-4B7B-9EA6-140A955CB021}" type="presParOf" srcId="{5781F1A7-435A-4C32-9DF8-399AE0A0B491}" destId="{CF7C2080-A003-4865-91B6-1948AD966BA0}" srcOrd="2" destOrd="0" presId="urn:microsoft.com/office/officeart/2005/8/layout/vList3#33"/>
    <dgm:cxn modelId="{AE743D8B-2443-474C-882B-A9DD2EA4F6E4}" type="presParOf" srcId="{CF7C2080-A003-4865-91B6-1948AD966BA0}" destId="{11DFCB4A-2A45-4EE3-BA2E-553FC13EA2B2}" srcOrd="0" destOrd="0" presId="urn:microsoft.com/office/officeart/2005/8/layout/vList3#33"/>
    <dgm:cxn modelId="{FFD80903-F4E2-49BB-AC3D-5D5659335232}" type="presParOf" srcId="{CF7C2080-A003-4865-91B6-1948AD966BA0}" destId="{87BCE11E-61C9-44AE-8921-9D019B82701D}" srcOrd="1" destOrd="0" presId="urn:microsoft.com/office/officeart/2005/8/layout/vList3#33"/>
    <dgm:cxn modelId="{D6776862-54ED-48F1-A116-620FFF20A610}" type="presParOf" srcId="{5781F1A7-435A-4C32-9DF8-399AE0A0B491}" destId="{E23C42E6-DB30-4010-AAC7-B0875AB36763}" srcOrd="3" destOrd="0" presId="urn:microsoft.com/office/officeart/2005/8/layout/vList3#33"/>
    <dgm:cxn modelId="{C355745C-14D8-4FC1-81B0-2359BF4C48B3}" type="presParOf" srcId="{5781F1A7-435A-4C32-9DF8-399AE0A0B491}" destId="{F0EEDE32-BAAF-48E9-9D64-185E4E388F01}" srcOrd="4" destOrd="0" presId="urn:microsoft.com/office/officeart/2005/8/layout/vList3#33"/>
    <dgm:cxn modelId="{854D611C-0F83-480E-BCE4-BA4C575B22FE}" type="presParOf" srcId="{F0EEDE32-BAAF-48E9-9D64-185E4E388F01}" destId="{6FF5465D-EC8E-4926-AC09-A822CF83462E}" srcOrd="0" destOrd="0" presId="urn:microsoft.com/office/officeart/2005/8/layout/vList3#33"/>
    <dgm:cxn modelId="{2C27EBE5-C85F-41CE-A416-089544A41019}" type="presParOf" srcId="{F0EEDE32-BAAF-48E9-9D64-185E4E388F01}" destId="{4FBD056A-F070-4D75-BB18-E4251F040567}" srcOrd="1" destOrd="0" presId="urn:microsoft.com/office/officeart/2005/8/layout/vList3#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1562E72-AD7B-4F0B-BE2B-EC0D754A1021}" type="doc">
      <dgm:prSet loTypeId="urn:microsoft.com/office/officeart/2005/8/layout/vList3#5" loCatId="list" qsTypeId="urn:microsoft.com/office/officeart/2005/8/quickstyle/simple1" qsCatId="simple" csTypeId="urn:microsoft.com/office/officeart/2005/8/colors/accent1_2" csCatId="accent1" phldr="1"/>
      <dgm:spPr/>
    </dgm:pt>
    <dgm:pt modelId="{1988FFC3-F417-4967-86F4-C8C864BF069C}">
      <dgm:prSet/>
      <dgm:spPr>
        <a:solidFill>
          <a:srgbClr val="FF0000"/>
        </a:solidFill>
      </dgm:spPr>
      <dgm:t>
        <a:bodyPr/>
        <a:lstStyle/>
        <a:p>
          <a:r>
            <a:rPr lang="en-US" dirty="0" err="1" smtClean="0">
              <a:solidFill>
                <a:schemeClr val="tx1"/>
              </a:solidFill>
            </a:rPr>
            <a:t>Penyerahan</a:t>
          </a:r>
          <a:r>
            <a:rPr lang="en-US" dirty="0" smtClean="0">
              <a:solidFill>
                <a:schemeClr val="tx1"/>
              </a:solidFill>
            </a:rPr>
            <a:t> BKP </a:t>
          </a:r>
          <a:r>
            <a:rPr lang="en-US" dirty="0" err="1" smtClean="0">
              <a:solidFill>
                <a:schemeClr val="tx1"/>
              </a:solidFill>
            </a:rPr>
            <a:t>di</a:t>
          </a:r>
          <a:r>
            <a:rPr lang="en-US" dirty="0" smtClean="0">
              <a:solidFill>
                <a:schemeClr val="tx1"/>
              </a:solidFill>
            </a:rPr>
            <a:t> </a:t>
          </a:r>
          <a:r>
            <a:rPr lang="en-US" dirty="0" err="1" smtClean="0">
              <a:solidFill>
                <a:schemeClr val="tx1"/>
              </a:solidFill>
            </a:rPr>
            <a:t>dalam</a:t>
          </a:r>
          <a:r>
            <a:rPr lang="en-US" dirty="0" smtClean="0">
              <a:solidFill>
                <a:schemeClr val="tx1"/>
              </a:solidFill>
            </a:rPr>
            <a:t> Daerah </a:t>
          </a:r>
          <a:r>
            <a:rPr lang="en-US" dirty="0" err="1" smtClean="0">
              <a:solidFill>
                <a:schemeClr val="tx1"/>
              </a:solidFill>
            </a:rPr>
            <a:t>Pabean</a:t>
          </a:r>
          <a:r>
            <a:rPr lang="en-US" dirty="0" smtClean="0">
              <a:solidFill>
                <a:schemeClr val="tx1"/>
              </a:solidFill>
            </a:rPr>
            <a:t> yang </a:t>
          </a:r>
          <a:r>
            <a:rPr lang="en-US" dirty="0" err="1" smtClean="0">
              <a:solidFill>
                <a:schemeClr val="tx1"/>
              </a:solidFill>
            </a:rPr>
            <a:t>dilakukan</a:t>
          </a:r>
          <a:r>
            <a:rPr lang="en-US" dirty="0" smtClean="0">
              <a:solidFill>
                <a:schemeClr val="tx1"/>
              </a:solidFill>
            </a:rPr>
            <a:t> </a:t>
          </a:r>
          <a:r>
            <a:rPr lang="en-US" dirty="0" err="1" smtClean="0">
              <a:solidFill>
                <a:schemeClr val="tx1"/>
              </a:solidFill>
            </a:rPr>
            <a:t>oleh</a:t>
          </a:r>
          <a:r>
            <a:rPr lang="en-US" dirty="0" smtClean="0">
              <a:solidFill>
                <a:schemeClr val="tx1"/>
              </a:solidFill>
            </a:rPr>
            <a:t> </a:t>
          </a:r>
          <a:r>
            <a:rPr lang="en-US" dirty="0" err="1" smtClean="0">
              <a:solidFill>
                <a:schemeClr val="tx1"/>
              </a:solidFill>
            </a:rPr>
            <a:t>Pengusaha</a:t>
          </a:r>
          <a:r>
            <a:rPr lang="en-US" dirty="0" smtClean="0">
              <a:solidFill>
                <a:schemeClr val="tx1"/>
              </a:solidFill>
            </a:rPr>
            <a:t>. </a:t>
          </a:r>
          <a:endParaRPr lang="en-US" dirty="0">
            <a:solidFill>
              <a:schemeClr val="tx1"/>
            </a:solidFill>
          </a:endParaRPr>
        </a:p>
      </dgm:t>
    </dgm:pt>
    <dgm:pt modelId="{95FBCA58-B7AB-45EC-AACE-18BD471B8269}" type="parTrans" cxnId="{7FB4FA0D-636D-4260-9A0D-F8F7E167456A}">
      <dgm:prSet/>
      <dgm:spPr/>
      <dgm:t>
        <a:bodyPr/>
        <a:lstStyle/>
        <a:p>
          <a:endParaRPr lang="en-US"/>
        </a:p>
      </dgm:t>
    </dgm:pt>
    <dgm:pt modelId="{E3DD492F-BA60-4859-A155-1C640942AE37}" type="sibTrans" cxnId="{7FB4FA0D-636D-4260-9A0D-F8F7E167456A}">
      <dgm:prSet/>
      <dgm:spPr/>
      <dgm:t>
        <a:bodyPr/>
        <a:lstStyle/>
        <a:p>
          <a:endParaRPr lang="en-US"/>
        </a:p>
      </dgm:t>
    </dgm:pt>
    <dgm:pt modelId="{D5C1E4E9-F0BE-4ECF-8C42-99E09BCCB732}">
      <dgm:prSet/>
      <dgm:spPr>
        <a:solidFill>
          <a:srgbClr val="00B050"/>
        </a:solidFill>
      </dgm:spPr>
      <dgm:t>
        <a:bodyPr/>
        <a:lstStyle/>
        <a:p>
          <a:r>
            <a:rPr lang="en-US" dirty="0" err="1" smtClean="0"/>
            <a:t>Impor</a:t>
          </a:r>
          <a:r>
            <a:rPr lang="en-US" dirty="0" smtClean="0"/>
            <a:t> BKP</a:t>
          </a:r>
          <a:endParaRPr lang="en-US" dirty="0"/>
        </a:p>
      </dgm:t>
    </dgm:pt>
    <dgm:pt modelId="{F6E41B93-7320-45C9-A21D-6D73B690DF68}" type="parTrans" cxnId="{D3475CC5-3CDC-4AEA-9EBE-220215CCE16E}">
      <dgm:prSet/>
      <dgm:spPr/>
      <dgm:t>
        <a:bodyPr/>
        <a:lstStyle/>
        <a:p>
          <a:endParaRPr lang="en-US"/>
        </a:p>
      </dgm:t>
    </dgm:pt>
    <dgm:pt modelId="{ADDB9F4A-A24F-4A42-9FB6-8C660F3A0C5B}" type="sibTrans" cxnId="{D3475CC5-3CDC-4AEA-9EBE-220215CCE16E}">
      <dgm:prSet/>
      <dgm:spPr/>
      <dgm:t>
        <a:bodyPr/>
        <a:lstStyle/>
        <a:p>
          <a:endParaRPr lang="en-US"/>
        </a:p>
      </dgm:t>
    </dgm:pt>
    <dgm:pt modelId="{FC5AB41B-3FF7-4A74-ABC7-FDADFD75572A}">
      <dgm:prSet/>
      <dgm:spPr>
        <a:solidFill>
          <a:srgbClr val="FFC000"/>
        </a:solidFill>
      </dgm:spPr>
      <dgm:t>
        <a:bodyPr/>
        <a:lstStyle/>
        <a:p>
          <a:r>
            <a:rPr lang="en-US" dirty="0" err="1" smtClean="0">
              <a:solidFill>
                <a:schemeClr val="tx1"/>
              </a:solidFill>
            </a:rPr>
            <a:t>Penyerahan</a:t>
          </a:r>
          <a:r>
            <a:rPr lang="en-US" dirty="0" smtClean="0">
              <a:solidFill>
                <a:schemeClr val="tx1"/>
              </a:solidFill>
            </a:rPr>
            <a:t> JKP </a:t>
          </a:r>
          <a:r>
            <a:rPr lang="en-US" dirty="0" err="1" smtClean="0">
              <a:solidFill>
                <a:schemeClr val="tx1"/>
              </a:solidFill>
            </a:rPr>
            <a:t>di</a:t>
          </a:r>
          <a:r>
            <a:rPr lang="en-US" dirty="0" smtClean="0">
              <a:solidFill>
                <a:schemeClr val="tx1"/>
              </a:solidFill>
            </a:rPr>
            <a:t> </a:t>
          </a:r>
          <a:r>
            <a:rPr lang="en-US" dirty="0" err="1" smtClean="0">
              <a:solidFill>
                <a:schemeClr val="tx1"/>
              </a:solidFill>
            </a:rPr>
            <a:t>dalam</a:t>
          </a:r>
          <a:r>
            <a:rPr lang="en-US" dirty="0" smtClean="0">
              <a:solidFill>
                <a:schemeClr val="tx1"/>
              </a:solidFill>
            </a:rPr>
            <a:t> Daerah </a:t>
          </a:r>
          <a:r>
            <a:rPr lang="en-US" dirty="0" err="1" smtClean="0">
              <a:solidFill>
                <a:schemeClr val="tx1"/>
              </a:solidFill>
            </a:rPr>
            <a:t>Pabean</a:t>
          </a:r>
          <a:r>
            <a:rPr lang="en-US" dirty="0" smtClean="0">
              <a:solidFill>
                <a:schemeClr val="tx1"/>
              </a:solidFill>
            </a:rPr>
            <a:t> yang </a:t>
          </a:r>
          <a:r>
            <a:rPr lang="en-US" dirty="0" err="1" smtClean="0">
              <a:solidFill>
                <a:schemeClr val="tx1"/>
              </a:solidFill>
            </a:rPr>
            <a:t>dilakukan</a:t>
          </a:r>
          <a:r>
            <a:rPr lang="en-US" dirty="0" smtClean="0">
              <a:solidFill>
                <a:schemeClr val="tx1"/>
              </a:solidFill>
            </a:rPr>
            <a:t> </a:t>
          </a:r>
          <a:r>
            <a:rPr lang="en-US" dirty="0" err="1" smtClean="0">
              <a:solidFill>
                <a:schemeClr val="tx1"/>
              </a:solidFill>
            </a:rPr>
            <a:t>oleh</a:t>
          </a:r>
          <a:r>
            <a:rPr lang="en-US" dirty="0" smtClean="0">
              <a:solidFill>
                <a:schemeClr val="tx1"/>
              </a:solidFill>
            </a:rPr>
            <a:t> </a:t>
          </a:r>
          <a:r>
            <a:rPr lang="en-US" dirty="0" err="1" smtClean="0">
              <a:solidFill>
                <a:schemeClr val="tx1"/>
              </a:solidFill>
            </a:rPr>
            <a:t>Pengusaha</a:t>
          </a:r>
          <a:r>
            <a:rPr lang="en-US" dirty="0" smtClean="0">
              <a:solidFill>
                <a:schemeClr val="tx1"/>
              </a:solidFill>
            </a:rPr>
            <a:t> </a:t>
          </a:r>
          <a:endParaRPr lang="en-US" dirty="0">
            <a:solidFill>
              <a:schemeClr val="tx1"/>
            </a:solidFill>
          </a:endParaRPr>
        </a:p>
      </dgm:t>
    </dgm:pt>
    <dgm:pt modelId="{BB528AE8-D629-4C11-8904-BAC7C0E140AB}" type="parTrans" cxnId="{E4AE3446-ADC9-4B4C-843D-7309041EA669}">
      <dgm:prSet/>
      <dgm:spPr/>
      <dgm:t>
        <a:bodyPr/>
        <a:lstStyle/>
        <a:p>
          <a:endParaRPr lang="en-US"/>
        </a:p>
      </dgm:t>
    </dgm:pt>
    <dgm:pt modelId="{41A95A36-B9C9-41D3-ABA2-0064DA7836BA}" type="sibTrans" cxnId="{E4AE3446-ADC9-4B4C-843D-7309041EA669}">
      <dgm:prSet/>
      <dgm:spPr/>
      <dgm:t>
        <a:bodyPr/>
        <a:lstStyle/>
        <a:p>
          <a:endParaRPr lang="en-US"/>
        </a:p>
      </dgm:t>
    </dgm:pt>
    <dgm:pt modelId="{C3853B5C-999A-4229-AD25-BCC91662C31F}">
      <dgm:prSet/>
      <dgm:spPr>
        <a:solidFill>
          <a:srgbClr val="00B0F0"/>
        </a:solidFill>
      </dgm:spPr>
      <dgm:t>
        <a:bodyPr/>
        <a:lstStyle/>
        <a:p>
          <a:r>
            <a:rPr lang="en-US" dirty="0" err="1" smtClean="0"/>
            <a:t>Pemanfaatan</a:t>
          </a:r>
          <a:r>
            <a:rPr lang="en-US" dirty="0" smtClean="0"/>
            <a:t> BKP </a:t>
          </a:r>
          <a:r>
            <a:rPr lang="en-US" dirty="0" err="1" smtClean="0"/>
            <a:t>tidak</a:t>
          </a:r>
          <a:r>
            <a:rPr lang="en-US" dirty="0" smtClean="0"/>
            <a:t> </a:t>
          </a:r>
          <a:r>
            <a:rPr lang="en-US" dirty="0" err="1" smtClean="0"/>
            <a:t>berwujud</a:t>
          </a:r>
          <a:r>
            <a:rPr lang="en-US" dirty="0" smtClean="0"/>
            <a:t> </a:t>
          </a:r>
          <a:r>
            <a:rPr lang="en-US" dirty="0" err="1" smtClean="0"/>
            <a:t>dari</a:t>
          </a:r>
          <a:r>
            <a:rPr lang="en-US" dirty="0" smtClean="0"/>
            <a:t> </a:t>
          </a:r>
          <a:r>
            <a:rPr lang="en-US" dirty="0" err="1" smtClean="0"/>
            <a:t>luar</a:t>
          </a:r>
          <a:r>
            <a:rPr lang="en-US" dirty="0" smtClean="0"/>
            <a:t> Daerah </a:t>
          </a:r>
          <a:r>
            <a:rPr lang="en-US" dirty="0" err="1" smtClean="0"/>
            <a:t>Pabean</a:t>
          </a:r>
          <a:r>
            <a:rPr lang="en-US" dirty="0" smtClean="0"/>
            <a:t> </a:t>
          </a:r>
          <a:r>
            <a:rPr lang="en-US" dirty="0" err="1" smtClean="0"/>
            <a:t>di</a:t>
          </a:r>
          <a:r>
            <a:rPr lang="en-US" dirty="0" smtClean="0"/>
            <a:t> </a:t>
          </a:r>
          <a:r>
            <a:rPr lang="en-US" dirty="0" err="1" smtClean="0"/>
            <a:t>dalam</a:t>
          </a:r>
          <a:r>
            <a:rPr lang="en-US" dirty="0" smtClean="0"/>
            <a:t> Daerah </a:t>
          </a:r>
          <a:r>
            <a:rPr lang="en-US" dirty="0" err="1" smtClean="0"/>
            <a:t>Pabean</a:t>
          </a:r>
          <a:endParaRPr lang="en-US" dirty="0"/>
        </a:p>
      </dgm:t>
    </dgm:pt>
    <dgm:pt modelId="{A8759D27-6955-4CF3-A636-E42234BAA6BC}" type="parTrans" cxnId="{F7911981-7034-41DF-9379-178CC945D31A}">
      <dgm:prSet/>
      <dgm:spPr/>
      <dgm:t>
        <a:bodyPr/>
        <a:lstStyle/>
        <a:p>
          <a:endParaRPr lang="en-US"/>
        </a:p>
      </dgm:t>
    </dgm:pt>
    <dgm:pt modelId="{9AAA50B1-B4E9-4172-8172-EE3AA1B0B8F7}" type="sibTrans" cxnId="{F7911981-7034-41DF-9379-178CC945D31A}">
      <dgm:prSet/>
      <dgm:spPr/>
      <dgm:t>
        <a:bodyPr/>
        <a:lstStyle/>
        <a:p>
          <a:endParaRPr lang="en-US"/>
        </a:p>
      </dgm:t>
    </dgm:pt>
    <dgm:pt modelId="{C8436259-15A9-4C30-AC4B-785D9BAC2316}">
      <dgm:prSet/>
      <dgm:spPr>
        <a:solidFill>
          <a:srgbClr val="7030A0"/>
        </a:solidFill>
      </dgm:spPr>
      <dgm:t>
        <a:bodyPr/>
        <a:lstStyle/>
        <a:p>
          <a:r>
            <a:rPr lang="en-US" dirty="0" err="1" smtClean="0"/>
            <a:t>Pemanfaatan</a:t>
          </a:r>
          <a:r>
            <a:rPr lang="en-US" dirty="0" smtClean="0"/>
            <a:t> JKP </a:t>
          </a:r>
          <a:r>
            <a:rPr lang="en-US" dirty="0" err="1" smtClean="0"/>
            <a:t>dari</a:t>
          </a:r>
          <a:r>
            <a:rPr lang="en-US" dirty="0" smtClean="0"/>
            <a:t> </a:t>
          </a:r>
          <a:r>
            <a:rPr lang="en-US" dirty="0" err="1" smtClean="0"/>
            <a:t>luar</a:t>
          </a:r>
          <a:r>
            <a:rPr lang="en-US" dirty="0" smtClean="0"/>
            <a:t> Daerah </a:t>
          </a:r>
          <a:r>
            <a:rPr lang="en-US" dirty="0" err="1" smtClean="0"/>
            <a:t>Pabean</a:t>
          </a:r>
          <a:r>
            <a:rPr lang="en-US" dirty="0" smtClean="0"/>
            <a:t> </a:t>
          </a:r>
          <a:r>
            <a:rPr lang="en-US" dirty="0" err="1" smtClean="0"/>
            <a:t>di</a:t>
          </a:r>
          <a:r>
            <a:rPr lang="en-US" dirty="0" smtClean="0"/>
            <a:t> </a:t>
          </a:r>
          <a:r>
            <a:rPr lang="en-US" dirty="0" err="1" smtClean="0"/>
            <a:t>dalam</a:t>
          </a:r>
          <a:r>
            <a:rPr lang="en-US" dirty="0" smtClean="0"/>
            <a:t> Daerah </a:t>
          </a:r>
          <a:r>
            <a:rPr lang="en-US" dirty="0" err="1" smtClean="0"/>
            <a:t>Pabean</a:t>
          </a:r>
          <a:endParaRPr lang="en-US" dirty="0"/>
        </a:p>
      </dgm:t>
    </dgm:pt>
    <dgm:pt modelId="{BE55DB38-18EA-4437-988E-048CF00370FC}" type="parTrans" cxnId="{025C094A-330F-4A09-A24D-1FAC001FFE6F}">
      <dgm:prSet/>
      <dgm:spPr/>
      <dgm:t>
        <a:bodyPr/>
        <a:lstStyle/>
        <a:p>
          <a:endParaRPr lang="en-US"/>
        </a:p>
      </dgm:t>
    </dgm:pt>
    <dgm:pt modelId="{50388978-F9D8-4506-ADB5-637BCEBDAAF5}" type="sibTrans" cxnId="{025C094A-330F-4A09-A24D-1FAC001FFE6F}">
      <dgm:prSet/>
      <dgm:spPr/>
      <dgm:t>
        <a:bodyPr/>
        <a:lstStyle/>
        <a:p>
          <a:endParaRPr lang="en-US"/>
        </a:p>
      </dgm:t>
    </dgm:pt>
    <dgm:pt modelId="{4C0F8DF8-85FF-47FC-838E-87959DAEDF43}">
      <dgm:prSet/>
      <dgm:spPr>
        <a:solidFill>
          <a:schemeClr val="accent2">
            <a:lumMod val="75000"/>
          </a:schemeClr>
        </a:solidFill>
      </dgm:spPr>
      <dgm:t>
        <a:bodyPr/>
        <a:lstStyle/>
        <a:p>
          <a:r>
            <a:rPr lang="en-US" dirty="0" err="1" smtClean="0"/>
            <a:t>Ekspor</a:t>
          </a:r>
          <a:r>
            <a:rPr lang="en-US" dirty="0" smtClean="0"/>
            <a:t> BKP </a:t>
          </a:r>
          <a:r>
            <a:rPr lang="en-US" dirty="0" err="1" smtClean="0"/>
            <a:t>Berwujud</a:t>
          </a:r>
          <a:r>
            <a:rPr lang="en-US" dirty="0" smtClean="0"/>
            <a:t> </a:t>
          </a:r>
          <a:r>
            <a:rPr lang="en-US" dirty="0" err="1" smtClean="0"/>
            <a:t>oleh</a:t>
          </a:r>
          <a:r>
            <a:rPr lang="en-US" dirty="0" smtClean="0"/>
            <a:t> </a:t>
          </a:r>
          <a:r>
            <a:rPr lang="en-US" dirty="0" err="1" smtClean="0"/>
            <a:t>Pengusaha</a:t>
          </a:r>
          <a:r>
            <a:rPr lang="en-US" dirty="0" smtClean="0"/>
            <a:t> </a:t>
          </a:r>
          <a:r>
            <a:rPr lang="en-US" dirty="0" err="1" smtClean="0"/>
            <a:t>Kena</a:t>
          </a:r>
          <a:r>
            <a:rPr lang="en-US" dirty="0" smtClean="0"/>
            <a:t> </a:t>
          </a:r>
          <a:r>
            <a:rPr lang="en-US" dirty="0" err="1" smtClean="0"/>
            <a:t>Pajak</a:t>
          </a:r>
          <a:endParaRPr lang="en-US" dirty="0"/>
        </a:p>
      </dgm:t>
    </dgm:pt>
    <dgm:pt modelId="{9183F125-C946-4061-94AA-C6E63D81BA0F}" type="parTrans" cxnId="{C9B91543-D92A-4AE7-837D-D4B626E38852}">
      <dgm:prSet/>
      <dgm:spPr/>
      <dgm:t>
        <a:bodyPr/>
        <a:lstStyle/>
        <a:p>
          <a:endParaRPr lang="en-US"/>
        </a:p>
      </dgm:t>
    </dgm:pt>
    <dgm:pt modelId="{56D8058A-0183-4667-B1FA-D6CB82004724}" type="sibTrans" cxnId="{C9B91543-D92A-4AE7-837D-D4B626E38852}">
      <dgm:prSet/>
      <dgm:spPr/>
      <dgm:t>
        <a:bodyPr/>
        <a:lstStyle/>
        <a:p>
          <a:endParaRPr lang="en-US"/>
        </a:p>
      </dgm:t>
    </dgm:pt>
    <dgm:pt modelId="{3B35AB21-8FBC-4EFC-873E-538EFCE6B0D8}">
      <dgm:prSet/>
      <dgm:spPr/>
      <dgm:t>
        <a:bodyPr/>
        <a:lstStyle/>
        <a:p>
          <a:r>
            <a:rPr lang="en-US" dirty="0" err="1" smtClean="0"/>
            <a:t>Ekspor</a:t>
          </a:r>
          <a:r>
            <a:rPr lang="en-US" dirty="0" smtClean="0"/>
            <a:t> BKP </a:t>
          </a:r>
          <a:r>
            <a:rPr lang="en-US" dirty="0" err="1" smtClean="0"/>
            <a:t>Tidak</a:t>
          </a:r>
          <a:r>
            <a:rPr lang="en-US" dirty="0" smtClean="0"/>
            <a:t> </a:t>
          </a:r>
          <a:r>
            <a:rPr lang="en-US" dirty="0" err="1" smtClean="0"/>
            <a:t>Berwujud</a:t>
          </a:r>
          <a:r>
            <a:rPr lang="en-US" dirty="0" smtClean="0"/>
            <a:t> </a:t>
          </a:r>
          <a:r>
            <a:rPr lang="en-US" dirty="0" err="1" smtClean="0"/>
            <a:t>oleh</a:t>
          </a:r>
          <a:r>
            <a:rPr lang="en-US" dirty="0" smtClean="0"/>
            <a:t> </a:t>
          </a:r>
          <a:r>
            <a:rPr lang="en-US" dirty="0" err="1" smtClean="0"/>
            <a:t>Pengusaha</a:t>
          </a:r>
          <a:r>
            <a:rPr lang="en-US" dirty="0" smtClean="0"/>
            <a:t> </a:t>
          </a:r>
          <a:r>
            <a:rPr lang="en-US" dirty="0" err="1" smtClean="0"/>
            <a:t>Kena</a:t>
          </a:r>
          <a:r>
            <a:rPr lang="en-US" dirty="0" smtClean="0"/>
            <a:t> </a:t>
          </a:r>
          <a:r>
            <a:rPr lang="en-US" dirty="0" err="1" smtClean="0"/>
            <a:t>Pajak</a:t>
          </a:r>
          <a:endParaRPr lang="en-US" dirty="0"/>
        </a:p>
      </dgm:t>
    </dgm:pt>
    <dgm:pt modelId="{32DDB4C2-8051-462D-B23F-BC57BE779ABB}" type="parTrans" cxnId="{49FC9850-E736-4450-AF23-F8829FFC90A7}">
      <dgm:prSet/>
      <dgm:spPr/>
      <dgm:t>
        <a:bodyPr/>
        <a:lstStyle/>
        <a:p>
          <a:endParaRPr lang="en-US"/>
        </a:p>
      </dgm:t>
    </dgm:pt>
    <dgm:pt modelId="{0E9DDB6A-A0D0-4A8D-B314-423D012C05AF}" type="sibTrans" cxnId="{49FC9850-E736-4450-AF23-F8829FFC90A7}">
      <dgm:prSet/>
      <dgm:spPr/>
      <dgm:t>
        <a:bodyPr/>
        <a:lstStyle/>
        <a:p>
          <a:endParaRPr lang="en-US"/>
        </a:p>
      </dgm:t>
    </dgm:pt>
    <dgm:pt modelId="{CD7AD7A1-11FD-4107-B6BA-3266A4930834}">
      <dgm:prSet/>
      <dgm:spPr>
        <a:solidFill>
          <a:srgbClr val="FFC000"/>
        </a:solidFill>
      </dgm:spPr>
      <dgm:t>
        <a:bodyPr/>
        <a:lstStyle/>
        <a:p>
          <a:r>
            <a:rPr lang="en-US" dirty="0" err="1" smtClean="0">
              <a:solidFill>
                <a:schemeClr val="tx1"/>
              </a:solidFill>
            </a:rPr>
            <a:t>Ekspor</a:t>
          </a:r>
          <a:r>
            <a:rPr lang="en-US" dirty="0" smtClean="0">
              <a:solidFill>
                <a:schemeClr val="tx1"/>
              </a:solidFill>
            </a:rPr>
            <a:t>  JKP </a:t>
          </a:r>
          <a:r>
            <a:rPr lang="en-US" dirty="0" err="1" smtClean="0">
              <a:solidFill>
                <a:schemeClr val="tx1"/>
              </a:solidFill>
            </a:rPr>
            <a:t>oleh</a:t>
          </a:r>
          <a:r>
            <a:rPr lang="en-US" dirty="0" smtClean="0">
              <a:solidFill>
                <a:schemeClr val="tx1"/>
              </a:solidFill>
            </a:rPr>
            <a:t> </a:t>
          </a:r>
          <a:r>
            <a:rPr lang="en-US" dirty="0" err="1" smtClean="0">
              <a:solidFill>
                <a:schemeClr val="tx1"/>
              </a:solidFill>
            </a:rPr>
            <a:t>Pengusaha</a:t>
          </a:r>
          <a:r>
            <a:rPr lang="en-US" dirty="0" smtClean="0">
              <a:solidFill>
                <a:schemeClr val="tx1"/>
              </a:solidFill>
            </a:rPr>
            <a:t> </a:t>
          </a:r>
          <a:r>
            <a:rPr lang="en-US" dirty="0" err="1" smtClean="0">
              <a:solidFill>
                <a:schemeClr val="tx1"/>
              </a:solidFill>
            </a:rPr>
            <a:t>Kena</a:t>
          </a:r>
          <a:r>
            <a:rPr lang="en-US" dirty="0" smtClean="0">
              <a:solidFill>
                <a:schemeClr val="tx1"/>
              </a:solidFill>
            </a:rPr>
            <a:t> </a:t>
          </a:r>
          <a:r>
            <a:rPr lang="en-US" dirty="0" err="1" smtClean="0">
              <a:solidFill>
                <a:schemeClr val="tx1"/>
              </a:solidFill>
            </a:rPr>
            <a:t>Pajak</a:t>
          </a:r>
          <a:endParaRPr lang="en-US" dirty="0">
            <a:solidFill>
              <a:schemeClr val="tx1"/>
            </a:solidFill>
          </a:endParaRPr>
        </a:p>
      </dgm:t>
    </dgm:pt>
    <dgm:pt modelId="{7D8E5797-BDFD-4C74-BFB5-77722243BA97}" type="parTrans" cxnId="{251EFB03-DD35-45B0-954D-690BB31C4FD9}">
      <dgm:prSet/>
      <dgm:spPr/>
      <dgm:t>
        <a:bodyPr/>
        <a:lstStyle/>
        <a:p>
          <a:endParaRPr lang="en-US"/>
        </a:p>
      </dgm:t>
    </dgm:pt>
    <dgm:pt modelId="{203E46FA-2779-4CA0-B534-AA225B1C4127}" type="sibTrans" cxnId="{251EFB03-DD35-45B0-954D-690BB31C4FD9}">
      <dgm:prSet/>
      <dgm:spPr/>
      <dgm:t>
        <a:bodyPr/>
        <a:lstStyle/>
        <a:p>
          <a:endParaRPr lang="en-US"/>
        </a:p>
      </dgm:t>
    </dgm:pt>
    <dgm:pt modelId="{24AFF6E6-19D4-43F4-82A1-95CFC70908C5}" type="pres">
      <dgm:prSet presAssocID="{E1562E72-AD7B-4F0B-BE2B-EC0D754A1021}" presName="linearFlow" presStyleCnt="0">
        <dgm:presLayoutVars>
          <dgm:dir/>
          <dgm:resizeHandles val="exact"/>
        </dgm:presLayoutVars>
      </dgm:prSet>
      <dgm:spPr/>
    </dgm:pt>
    <dgm:pt modelId="{F40FCC97-3263-4003-BBDE-F32EEBCBD0B3}" type="pres">
      <dgm:prSet presAssocID="{1988FFC3-F417-4967-86F4-C8C864BF069C}" presName="composite" presStyleCnt="0"/>
      <dgm:spPr/>
    </dgm:pt>
    <dgm:pt modelId="{219A4175-E2B0-4713-B3C0-E4D26B7F8E43}" type="pres">
      <dgm:prSet presAssocID="{1988FFC3-F417-4967-86F4-C8C864BF069C}" presName="imgShp" presStyleLbl="fgImgPlace1" presStyleIdx="0" presStyleCnt="8"/>
      <dgm:spPr/>
    </dgm:pt>
    <dgm:pt modelId="{F8DF8A1A-4DF7-47AE-BBEB-A38D997B7F44}" type="pres">
      <dgm:prSet presAssocID="{1988FFC3-F417-4967-86F4-C8C864BF069C}" presName="txShp" presStyleLbl="node1" presStyleIdx="0" presStyleCnt="8" custLinFactNeighborX="-332" custLinFactNeighborY="-660">
        <dgm:presLayoutVars>
          <dgm:bulletEnabled val="1"/>
        </dgm:presLayoutVars>
      </dgm:prSet>
      <dgm:spPr/>
      <dgm:t>
        <a:bodyPr/>
        <a:lstStyle/>
        <a:p>
          <a:endParaRPr lang="en-US"/>
        </a:p>
      </dgm:t>
    </dgm:pt>
    <dgm:pt modelId="{D98E6954-4CE3-4EA1-90D2-188ED62DA4B9}" type="pres">
      <dgm:prSet presAssocID="{E3DD492F-BA60-4859-A155-1C640942AE37}" presName="spacing" presStyleCnt="0"/>
      <dgm:spPr/>
    </dgm:pt>
    <dgm:pt modelId="{DA82A295-FA14-480B-BDA4-7A7C609E6CAC}" type="pres">
      <dgm:prSet presAssocID="{D5C1E4E9-F0BE-4ECF-8C42-99E09BCCB732}" presName="composite" presStyleCnt="0"/>
      <dgm:spPr/>
    </dgm:pt>
    <dgm:pt modelId="{0A578584-8958-4A9E-B603-AB22C91B57C0}" type="pres">
      <dgm:prSet presAssocID="{D5C1E4E9-F0BE-4ECF-8C42-99E09BCCB732}" presName="imgShp" presStyleLbl="fgImgPlace1" presStyleIdx="1" presStyleCnt="8"/>
      <dgm:spPr/>
    </dgm:pt>
    <dgm:pt modelId="{A50478FB-6FCD-4BB4-A963-BFC202F367D2}" type="pres">
      <dgm:prSet presAssocID="{D5C1E4E9-F0BE-4ECF-8C42-99E09BCCB732}" presName="txShp" presStyleLbl="node1" presStyleIdx="1" presStyleCnt="8">
        <dgm:presLayoutVars>
          <dgm:bulletEnabled val="1"/>
        </dgm:presLayoutVars>
      </dgm:prSet>
      <dgm:spPr/>
      <dgm:t>
        <a:bodyPr/>
        <a:lstStyle/>
        <a:p>
          <a:endParaRPr lang="en-US"/>
        </a:p>
      </dgm:t>
    </dgm:pt>
    <dgm:pt modelId="{57D27B0F-CC9A-4AA3-8296-AF7E54E889FB}" type="pres">
      <dgm:prSet presAssocID="{ADDB9F4A-A24F-4A42-9FB6-8C660F3A0C5B}" presName="spacing" presStyleCnt="0"/>
      <dgm:spPr/>
    </dgm:pt>
    <dgm:pt modelId="{E185C74B-24C0-4770-B55A-067A01E917FF}" type="pres">
      <dgm:prSet presAssocID="{FC5AB41B-3FF7-4A74-ABC7-FDADFD75572A}" presName="composite" presStyleCnt="0"/>
      <dgm:spPr/>
    </dgm:pt>
    <dgm:pt modelId="{74455B34-B38C-49C4-AD16-AA25EF5520E0}" type="pres">
      <dgm:prSet presAssocID="{FC5AB41B-3FF7-4A74-ABC7-FDADFD75572A}" presName="imgShp" presStyleLbl="fgImgPlace1" presStyleIdx="2" presStyleCnt="8"/>
      <dgm:spPr/>
    </dgm:pt>
    <dgm:pt modelId="{900B1291-9BC9-4EFE-A910-303B7306912D}" type="pres">
      <dgm:prSet presAssocID="{FC5AB41B-3FF7-4A74-ABC7-FDADFD75572A}" presName="txShp" presStyleLbl="node1" presStyleIdx="2" presStyleCnt="8">
        <dgm:presLayoutVars>
          <dgm:bulletEnabled val="1"/>
        </dgm:presLayoutVars>
      </dgm:prSet>
      <dgm:spPr/>
      <dgm:t>
        <a:bodyPr/>
        <a:lstStyle/>
        <a:p>
          <a:endParaRPr lang="en-US"/>
        </a:p>
      </dgm:t>
    </dgm:pt>
    <dgm:pt modelId="{B305FF97-BAD9-44D9-BD74-71B93ED25213}" type="pres">
      <dgm:prSet presAssocID="{41A95A36-B9C9-41D3-ABA2-0064DA7836BA}" presName="spacing" presStyleCnt="0"/>
      <dgm:spPr/>
    </dgm:pt>
    <dgm:pt modelId="{0FECA198-5B21-4F87-BB97-FBFFDC3CACE0}" type="pres">
      <dgm:prSet presAssocID="{C3853B5C-999A-4229-AD25-BCC91662C31F}" presName="composite" presStyleCnt="0"/>
      <dgm:spPr/>
    </dgm:pt>
    <dgm:pt modelId="{BDBBECA6-6A9F-4BDA-B49A-46EFE855BED2}" type="pres">
      <dgm:prSet presAssocID="{C3853B5C-999A-4229-AD25-BCC91662C31F}" presName="imgShp" presStyleLbl="fgImgPlace1" presStyleIdx="3" presStyleCnt="8"/>
      <dgm:spPr/>
    </dgm:pt>
    <dgm:pt modelId="{DE4F7D37-5F62-4679-858F-21A8873A8748}" type="pres">
      <dgm:prSet presAssocID="{C3853B5C-999A-4229-AD25-BCC91662C31F}" presName="txShp" presStyleLbl="node1" presStyleIdx="3" presStyleCnt="8">
        <dgm:presLayoutVars>
          <dgm:bulletEnabled val="1"/>
        </dgm:presLayoutVars>
      </dgm:prSet>
      <dgm:spPr/>
      <dgm:t>
        <a:bodyPr/>
        <a:lstStyle/>
        <a:p>
          <a:endParaRPr lang="en-US"/>
        </a:p>
      </dgm:t>
    </dgm:pt>
    <dgm:pt modelId="{F5080001-F5CB-4AD1-B068-5C49DBA2A279}" type="pres">
      <dgm:prSet presAssocID="{9AAA50B1-B4E9-4172-8172-EE3AA1B0B8F7}" presName="spacing" presStyleCnt="0"/>
      <dgm:spPr/>
    </dgm:pt>
    <dgm:pt modelId="{351A3A05-4AAC-4DD9-BDEB-AD52935C689F}" type="pres">
      <dgm:prSet presAssocID="{C8436259-15A9-4C30-AC4B-785D9BAC2316}" presName="composite" presStyleCnt="0"/>
      <dgm:spPr/>
    </dgm:pt>
    <dgm:pt modelId="{3C37DA1E-04E0-4AF8-AFC8-A9B3094F008E}" type="pres">
      <dgm:prSet presAssocID="{C8436259-15A9-4C30-AC4B-785D9BAC2316}" presName="imgShp" presStyleLbl="fgImgPlace1" presStyleIdx="4" presStyleCnt="8"/>
      <dgm:spPr/>
    </dgm:pt>
    <dgm:pt modelId="{91E55C98-8FB2-4648-A792-B8EBD8AAE5AB}" type="pres">
      <dgm:prSet presAssocID="{C8436259-15A9-4C30-AC4B-785D9BAC2316}" presName="txShp" presStyleLbl="node1" presStyleIdx="4" presStyleCnt="8">
        <dgm:presLayoutVars>
          <dgm:bulletEnabled val="1"/>
        </dgm:presLayoutVars>
      </dgm:prSet>
      <dgm:spPr/>
      <dgm:t>
        <a:bodyPr/>
        <a:lstStyle/>
        <a:p>
          <a:endParaRPr lang="en-US"/>
        </a:p>
      </dgm:t>
    </dgm:pt>
    <dgm:pt modelId="{A0FB7C71-00B2-45B4-B2AA-EA2F6949640E}" type="pres">
      <dgm:prSet presAssocID="{50388978-F9D8-4506-ADB5-637BCEBDAAF5}" presName="spacing" presStyleCnt="0"/>
      <dgm:spPr/>
    </dgm:pt>
    <dgm:pt modelId="{4037AA09-9894-49CB-994E-085CF671BECC}" type="pres">
      <dgm:prSet presAssocID="{4C0F8DF8-85FF-47FC-838E-87959DAEDF43}" presName="composite" presStyleCnt="0"/>
      <dgm:spPr/>
    </dgm:pt>
    <dgm:pt modelId="{F82553BD-CF17-40CD-9703-E8DF60E0DC9F}" type="pres">
      <dgm:prSet presAssocID="{4C0F8DF8-85FF-47FC-838E-87959DAEDF43}" presName="imgShp" presStyleLbl="fgImgPlace1" presStyleIdx="5" presStyleCnt="8"/>
      <dgm:spPr/>
    </dgm:pt>
    <dgm:pt modelId="{04B79B50-39A5-4F79-8475-AB25F761EF7A}" type="pres">
      <dgm:prSet presAssocID="{4C0F8DF8-85FF-47FC-838E-87959DAEDF43}" presName="txShp" presStyleLbl="node1" presStyleIdx="5" presStyleCnt="8">
        <dgm:presLayoutVars>
          <dgm:bulletEnabled val="1"/>
        </dgm:presLayoutVars>
      </dgm:prSet>
      <dgm:spPr/>
      <dgm:t>
        <a:bodyPr/>
        <a:lstStyle/>
        <a:p>
          <a:endParaRPr lang="en-US"/>
        </a:p>
      </dgm:t>
    </dgm:pt>
    <dgm:pt modelId="{BE2D4892-459C-4943-A90B-F3413695111A}" type="pres">
      <dgm:prSet presAssocID="{56D8058A-0183-4667-B1FA-D6CB82004724}" presName="spacing" presStyleCnt="0"/>
      <dgm:spPr/>
    </dgm:pt>
    <dgm:pt modelId="{3F31B865-3793-42BF-B97E-8874C90677CC}" type="pres">
      <dgm:prSet presAssocID="{3B35AB21-8FBC-4EFC-873E-538EFCE6B0D8}" presName="composite" presStyleCnt="0"/>
      <dgm:spPr/>
    </dgm:pt>
    <dgm:pt modelId="{355F2C35-7438-48D8-BEFB-D1D6A9546B92}" type="pres">
      <dgm:prSet presAssocID="{3B35AB21-8FBC-4EFC-873E-538EFCE6B0D8}" presName="imgShp" presStyleLbl="fgImgPlace1" presStyleIdx="6" presStyleCnt="8"/>
      <dgm:spPr/>
    </dgm:pt>
    <dgm:pt modelId="{932478D9-DF5F-4FE8-BDE4-E2FFD1A77BA0}" type="pres">
      <dgm:prSet presAssocID="{3B35AB21-8FBC-4EFC-873E-538EFCE6B0D8}" presName="txShp" presStyleLbl="node1" presStyleIdx="6" presStyleCnt="8">
        <dgm:presLayoutVars>
          <dgm:bulletEnabled val="1"/>
        </dgm:presLayoutVars>
      </dgm:prSet>
      <dgm:spPr/>
      <dgm:t>
        <a:bodyPr/>
        <a:lstStyle/>
        <a:p>
          <a:endParaRPr lang="en-US"/>
        </a:p>
      </dgm:t>
    </dgm:pt>
    <dgm:pt modelId="{6CC9FE5E-857F-4F91-82CF-CAFBF7CCE8D4}" type="pres">
      <dgm:prSet presAssocID="{0E9DDB6A-A0D0-4A8D-B314-423D012C05AF}" presName="spacing" presStyleCnt="0"/>
      <dgm:spPr/>
    </dgm:pt>
    <dgm:pt modelId="{CBD06830-94F6-4FC4-833B-5B468D50E7D5}" type="pres">
      <dgm:prSet presAssocID="{CD7AD7A1-11FD-4107-B6BA-3266A4930834}" presName="composite" presStyleCnt="0"/>
      <dgm:spPr/>
    </dgm:pt>
    <dgm:pt modelId="{1255806A-3B2A-448A-B214-8857BD791601}" type="pres">
      <dgm:prSet presAssocID="{CD7AD7A1-11FD-4107-B6BA-3266A4930834}" presName="imgShp" presStyleLbl="fgImgPlace1" presStyleIdx="7" presStyleCnt="8"/>
      <dgm:spPr/>
    </dgm:pt>
    <dgm:pt modelId="{744024BA-2057-491E-B4C0-09621A007A05}" type="pres">
      <dgm:prSet presAssocID="{CD7AD7A1-11FD-4107-B6BA-3266A4930834}" presName="txShp" presStyleLbl="node1" presStyleIdx="7" presStyleCnt="8">
        <dgm:presLayoutVars>
          <dgm:bulletEnabled val="1"/>
        </dgm:presLayoutVars>
      </dgm:prSet>
      <dgm:spPr/>
      <dgm:t>
        <a:bodyPr/>
        <a:lstStyle/>
        <a:p>
          <a:endParaRPr lang="en-US"/>
        </a:p>
      </dgm:t>
    </dgm:pt>
  </dgm:ptLst>
  <dgm:cxnLst>
    <dgm:cxn modelId="{025C094A-330F-4A09-A24D-1FAC001FFE6F}" srcId="{E1562E72-AD7B-4F0B-BE2B-EC0D754A1021}" destId="{C8436259-15A9-4C30-AC4B-785D9BAC2316}" srcOrd="4" destOrd="0" parTransId="{BE55DB38-18EA-4437-988E-048CF00370FC}" sibTransId="{50388978-F9D8-4506-ADB5-637BCEBDAAF5}"/>
    <dgm:cxn modelId="{AF953B90-4BFB-4F3F-92FE-E94A9572757B}" type="presOf" srcId="{C8436259-15A9-4C30-AC4B-785D9BAC2316}" destId="{91E55C98-8FB2-4648-A792-B8EBD8AAE5AB}" srcOrd="0" destOrd="0" presId="urn:microsoft.com/office/officeart/2005/8/layout/vList3#5"/>
    <dgm:cxn modelId="{1E6F4006-01E3-4DE6-A751-5AF95DCE374F}" type="presOf" srcId="{CD7AD7A1-11FD-4107-B6BA-3266A4930834}" destId="{744024BA-2057-491E-B4C0-09621A007A05}" srcOrd="0" destOrd="0" presId="urn:microsoft.com/office/officeart/2005/8/layout/vList3#5"/>
    <dgm:cxn modelId="{022EF9BD-5F19-4157-9C78-0724FECFBC86}" type="presOf" srcId="{1988FFC3-F417-4967-86F4-C8C864BF069C}" destId="{F8DF8A1A-4DF7-47AE-BBEB-A38D997B7F44}" srcOrd="0" destOrd="0" presId="urn:microsoft.com/office/officeart/2005/8/layout/vList3#5"/>
    <dgm:cxn modelId="{E4AE3446-ADC9-4B4C-843D-7309041EA669}" srcId="{E1562E72-AD7B-4F0B-BE2B-EC0D754A1021}" destId="{FC5AB41B-3FF7-4A74-ABC7-FDADFD75572A}" srcOrd="2" destOrd="0" parTransId="{BB528AE8-D629-4C11-8904-BAC7C0E140AB}" sibTransId="{41A95A36-B9C9-41D3-ABA2-0064DA7836BA}"/>
    <dgm:cxn modelId="{0C8E2203-1D65-4004-9370-418B5981D096}" type="presOf" srcId="{D5C1E4E9-F0BE-4ECF-8C42-99E09BCCB732}" destId="{A50478FB-6FCD-4BB4-A963-BFC202F367D2}" srcOrd="0" destOrd="0" presId="urn:microsoft.com/office/officeart/2005/8/layout/vList3#5"/>
    <dgm:cxn modelId="{49FC9850-E736-4450-AF23-F8829FFC90A7}" srcId="{E1562E72-AD7B-4F0B-BE2B-EC0D754A1021}" destId="{3B35AB21-8FBC-4EFC-873E-538EFCE6B0D8}" srcOrd="6" destOrd="0" parTransId="{32DDB4C2-8051-462D-B23F-BC57BE779ABB}" sibTransId="{0E9DDB6A-A0D0-4A8D-B314-423D012C05AF}"/>
    <dgm:cxn modelId="{68F742E1-481A-4D91-9C50-2A67EABE35CC}" type="presOf" srcId="{FC5AB41B-3FF7-4A74-ABC7-FDADFD75572A}" destId="{900B1291-9BC9-4EFE-A910-303B7306912D}" srcOrd="0" destOrd="0" presId="urn:microsoft.com/office/officeart/2005/8/layout/vList3#5"/>
    <dgm:cxn modelId="{251EFB03-DD35-45B0-954D-690BB31C4FD9}" srcId="{E1562E72-AD7B-4F0B-BE2B-EC0D754A1021}" destId="{CD7AD7A1-11FD-4107-B6BA-3266A4930834}" srcOrd="7" destOrd="0" parTransId="{7D8E5797-BDFD-4C74-BFB5-77722243BA97}" sibTransId="{203E46FA-2779-4CA0-B534-AA225B1C4127}"/>
    <dgm:cxn modelId="{BB962123-F1C2-417B-A189-AD9A915897CD}" type="presOf" srcId="{E1562E72-AD7B-4F0B-BE2B-EC0D754A1021}" destId="{24AFF6E6-19D4-43F4-82A1-95CFC70908C5}" srcOrd="0" destOrd="0" presId="urn:microsoft.com/office/officeart/2005/8/layout/vList3#5"/>
    <dgm:cxn modelId="{674E6E27-1A60-4CF8-A0FA-FE49691BED19}" type="presOf" srcId="{3B35AB21-8FBC-4EFC-873E-538EFCE6B0D8}" destId="{932478D9-DF5F-4FE8-BDE4-E2FFD1A77BA0}" srcOrd="0" destOrd="0" presId="urn:microsoft.com/office/officeart/2005/8/layout/vList3#5"/>
    <dgm:cxn modelId="{D673428D-D90F-4869-9503-8E114720BDA5}" type="presOf" srcId="{C3853B5C-999A-4229-AD25-BCC91662C31F}" destId="{DE4F7D37-5F62-4679-858F-21A8873A8748}" srcOrd="0" destOrd="0" presId="urn:microsoft.com/office/officeart/2005/8/layout/vList3#5"/>
    <dgm:cxn modelId="{C9B91543-D92A-4AE7-837D-D4B626E38852}" srcId="{E1562E72-AD7B-4F0B-BE2B-EC0D754A1021}" destId="{4C0F8DF8-85FF-47FC-838E-87959DAEDF43}" srcOrd="5" destOrd="0" parTransId="{9183F125-C946-4061-94AA-C6E63D81BA0F}" sibTransId="{56D8058A-0183-4667-B1FA-D6CB82004724}"/>
    <dgm:cxn modelId="{F7911981-7034-41DF-9379-178CC945D31A}" srcId="{E1562E72-AD7B-4F0B-BE2B-EC0D754A1021}" destId="{C3853B5C-999A-4229-AD25-BCC91662C31F}" srcOrd="3" destOrd="0" parTransId="{A8759D27-6955-4CF3-A636-E42234BAA6BC}" sibTransId="{9AAA50B1-B4E9-4172-8172-EE3AA1B0B8F7}"/>
    <dgm:cxn modelId="{D3475CC5-3CDC-4AEA-9EBE-220215CCE16E}" srcId="{E1562E72-AD7B-4F0B-BE2B-EC0D754A1021}" destId="{D5C1E4E9-F0BE-4ECF-8C42-99E09BCCB732}" srcOrd="1" destOrd="0" parTransId="{F6E41B93-7320-45C9-A21D-6D73B690DF68}" sibTransId="{ADDB9F4A-A24F-4A42-9FB6-8C660F3A0C5B}"/>
    <dgm:cxn modelId="{D94888E4-FD76-4D38-B2B5-03116D615C68}" type="presOf" srcId="{4C0F8DF8-85FF-47FC-838E-87959DAEDF43}" destId="{04B79B50-39A5-4F79-8475-AB25F761EF7A}" srcOrd="0" destOrd="0" presId="urn:microsoft.com/office/officeart/2005/8/layout/vList3#5"/>
    <dgm:cxn modelId="{7FB4FA0D-636D-4260-9A0D-F8F7E167456A}" srcId="{E1562E72-AD7B-4F0B-BE2B-EC0D754A1021}" destId="{1988FFC3-F417-4967-86F4-C8C864BF069C}" srcOrd="0" destOrd="0" parTransId="{95FBCA58-B7AB-45EC-AACE-18BD471B8269}" sibTransId="{E3DD492F-BA60-4859-A155-1C640942AE37}"/>
    <dgm:cxn modelId="{25931CA4-35EF-4CDE-8921-6CB8C64C71D2}" type="presParOf" srcId="{24AFF6E6-19D4-43F4-82A1-95CFC70908C5}" destId="{F40FCC97-3263-4003-BBDE-F32EEBCBD0B3}" srcOrd="0" destOrd="0" presId="urn:microsoft.com/office/officeart/2005/8/layout/vList3#5"/>
    <dgm:cxn modelId="{886DABBF-C2C0-4277-9156-5C60F22F135E}" type="presParOf" srcId="{F40FCC97-3263-4003-BBDE-F32EEBCBD0B3}" destId="{219A4175-E2B0-4713-B3C0-E4D26B7F8E43}" srcOrd="0" destOrd="0" presId="urn:microsoft.com/office/officeart/2005/8/layout/vList3#5"/>
    <dgm:cxn modelId="{101EC164-983D-4AAA-AAC9-963E908291AD}" type="presParOf" srcId="{F40FCC97-3263-4003-BBDE-F32EEBCBD0B3}" destId="{F8DF8A1A-4DF7-47AE-BBEB-A38D997B7F44}" srcOrd="1" destOrd="0" presId="urn:microsoft.com/office/officeart/2005/8/layout/vList3#5"/>
    <dgm:cxn modelId="{DFEE32C9-6C62-4F88-BEF3-5B5DF33AA8B9}" type="presParOf" srcId="{24AFF6E6-19D4-43F4-82A1-95CFC70908C5}" destId="{D98E6954-4CE3-4EA1-90D2-188ED62DA4B9}" srcOrd="1" destOrd="0" presId="urn:microsoft.com/office/officeart/2005/8/layout/vList3#5"/>
    <dgm:cxn modelId="{9BB1B234-8EB3-433A-A692-85DE319A6FC6}" type="presParOf" srcId="{24AFF6E6-19D4-43F4-82A1-95CFC70908C5}" destId="{DA82A295-FA14-480B-BDA4-7A7C609E6CAC}" srcOrd="2" destOrd="0" presId="urn:microsoft.com/office/officeart/2005/8/layout/vList3#5"/>
    <dgm:cxn modelId="{86188827-6532-4914-8670-7829AA96F2C7}" type="presParOf" srcId="{DA82A295-FA14-480B-BDA4-7A7C609E6CAC}" destId="{0A578584-8958-4A9E-B603-AB22C91B57C0}" srcOrd="0" destOrd="0" presId="urn:microsoft.com/office/officeart/2005/8/layout/vList3#5"/>
    <dgm:cxn modelId="{DA900748-4AC6-4FC8-B93A-9186458306ED}" type="presParOf" srcId="{DA82A295-FA14-480B-BDA4-7A7C609E6CAC}" destId="{A50478FB-6FCD-4BB4-A963-BFC202F367D2}" srcOrd="1" destOrd="0" presId="urn:microsoft.com/office/officeart/2005/8/layout/vList3#5"/>
    <dgm:cxn modelId="{80A6B7BB-866B-40B5-863E-C3D2ECB7B695}" type="presParOf" srcId="{24AFF6E6-19D4-43F4-82A1-95CFC70908C5}" destId="{57D27B0F-CC9A-4AA3-8296-AF7E54E889FB}" srcOrd="3" destOrd="0" presId="urn:microsoft.com/office/officeart/2005/8/layout/vList3#5"/>
    <dgm:cxn modelId="{8B6BA59D-D5F1-4FF7-B25C-75A65B7F23E6}" type="presParOf" srcId="{24AFF6E6-19D4-43F4-82A1-95CFC70908C5}" destId="{E185C74B-24C0-4770-B55A-067A01E917FF}" srcOrd="4" destOrd="0" presId="urn:microsoft.com/office/officeart/2005/8/layout/vList3#5"/>
    <dgm:cxn modelId="{C7EC2A6C-F0B7-4AFC-85F0-B6C9B87EDC5C}" type="presParOf" srcId="{E185C74B-24C0-4770-B55A-067A01E917FF}" destId="{74455B34-B38C-49C4-AD16-AA25EF5520E0}" srcOrd="0" destOrd="0" presId="urn:microsoft.com/office/officeart/2005/8/layout/vList3#5"/>
    <dgm:cxn modelId="{DFC099C1-F933-427F-B1CD-A33DA4E83488}" type="presParOf" srcId="{E185C74B-24C0-4770-B55A-067A01E917FF}" destId="{900B1291-9BC9-4EFE-A910-303B7306912D}" srcOrd="1" destOrd="0" presId="urn:microsoft.com/office/officeart/2005/8/layout/vList3#5"/>
    <dgm:cxn modelId="{32A648C4-517E-46F8-85CB-B93EF9828083}" type="presParOf" srcId="{24AFF6E6-19D4-43F4-82A1-95CFC70908C5}" destId="{B305FF97-BAD9-44D9-BD74-71B93ED25213}" srcOrd="5" destOrd="0" presId="urn:microsoft.com/office/officeart/2005/8/layout/vList3#5"/>
    <dgm:cxn modelId="{AE183921-88DF-41D7-9C1A-8EBA597A3A00}" type="presParOf" srcId="{24AFF6E6-19D4-43F4-82A1-95CFC70908C5}" destId="{0FECA198-5B21-4F87-BB97-FBFFDC3CACE0}" srcOrd="6" destOrd="0" presId="urn:microsoft.com/office/officeart/2005/8/layout/vList3#5"/>
    <dgm:cxn modelId="{E2BA3D9F-2816-4280-AEF2-5159B485647B}" type="presParOf" srcId="{0FECA198-5B21-4F87-BB97-FBFFDC3CACE0}" destId="{BDBBECA6-6A9F-4BDA-B49A-46EFE855BED2}" srcOrd="0" destOrd="0" presId="urn:microsoft.com/office/officeart/2005/8/layout/vList3#5"/>
    <dgm:cxn modelId="{9F3964C0-9433-4ED2-A5FF-4F0984AC65A7}" type="presParOf" srcId="{0FECA198-5B21-4F87-BB97-FBFFDC3CACE0}" destId="{DE4F7D37-5F62-4679-858F-21A8873A8748}" srcOrd="1" destOrd="0" presId="urn:microsoft.com/office/officeart/2005/8/layout/vList3#5"/>
    <dgm:cxn modelId="{FDD79F4B-678D-4240-BA47-8E2F31C64907}" type="presParOf" srcId="{24AFF6E6-19D4-43F4-82A1-95CFC70908C5}" destId="{F5080001-F5CB-4AD1-B068-5C49DBA2A279}" srcOrd="7" destOrd="0" presId="urn:microsoft.com/office/officeart/2005/8/layout/vList3#5"/>
    <dgm:cxn modelId="{3C59A13B-64CD-4D16-AFBE-CBC72267AEC2}" type="presParOf" srcId="{24AFF6E6-19D4-43F4-82A1-95CFC70908C5}" destId="{351A3A05-4AAC-4DD9-BDEB-AD52935C689F}" srcOrd="8" destOrd="0" presId="urn:microsoft.com/office/officeart/2005/8/layout/vList3#5"/>
    <dgm:cxn modelId="{73A3E065-367B-4179-8758-13057344CAED}" type="presParOf" srcId="{351A3A05-4AAC-4DD9-BDEB-AD52935C689F}" destId="{3C37DA1E-04E0-4AF8-AFC8-A9B3094F008E}" srcOrd="0" destOrd="0" presId="urn:microsoft.com/office/officeart/2005/8/layout/vList3#5"/>
    <dgm:cxn modelId="{78A4E876-4B63-4D57-A7AC-5970131BFB11}" type="presParOf" srcId="{351A3A05-4AAC-4DD9-BDEB-AD52935C689F}" destId="{91E55C98-8FB2-4648-A792-B8EBD8AAE5AB}" srcOrd="1" destOrd="0" presId="urn:microsoft.com/office/officeart/2005/8/layout/vList3#5"/>
    <dgm:cxn modelId="{6A9BF593-1CE8-46D7-8C98-3A8D776C48F5}" type="presParOf" srcId="{24AFF6E6-19D4-43F4-82A1-95CFC70908C5}" destId="{A0FB7C71-00B2-45B4-B2AA-EA2F6949640E}" srcOrd="9" destOrd="0" presId="urn:microsoft.com/office/officeart/2005/8/layout/vList3#5"/>
    <dgm:cxn modelId="{AC662F82-ED48-4E00-A393-D1A62A2932C5}" type="presParOf" srcId="{24AFF6E6-19D4-43F4-82A1-95CFC70908C5}" destId="{4037AA09-9894-49CB-994E-085CF671BECC}" srcOrd="10" destOrd="0" presId="urn:microsoft.com/office/officeart/2005/8/layout/vList3#5"/>
    <dgm:cxn modelId="{495612D4-2454-4289-9F28-2A2569A7EF8D}" type="presParOf" srcId="{4037AA09-9894-49CB-994E-085CF671BECC}" destId="{F82553BD-CF17-40CD-9703-E8DF60E0DC9F}" srcOrd="0" destOrd="0" presId="urn:microsoft.com/office/officeart/2005/8/layout/vList3#5"/>
    <dgm:cxn modelId="{02BDE49E-2E4A-424C-9681-AAF596D8DA57}" type="presParOf" srcId="{4037AA09-9894-49CB-994E-085CF671BECC}" destId="{04B79B50-39A5-4F79-8475-AB25F761EF7A}" srcOrd="1" destOrd="0" presId="urn:microsoft.com/office/officeart/2005/8/layout/vList3#5"/>
    <dgm:cxn modelId="{1CB3E963-38DE-47BE-B8CA-24409CD9AFC9}" type="presParOf" srcId="{24AFF6E6-19D4-43F4-82A1-95CFC70908C5}" destId="{BE2D4892-459C-4943-A90B-F3413695111A}" srcOrd="11" destOrd="0" presId="urn:microsoft.com/office/officeart/2005/8/layout/vList3#5"/>
    <dgm:cxn modelId="{2C2D98D8-54F6-4342-BDEF-37C49E3A8CBF}" type="presParOf" srcId="{24AFF6E6-19D4-43F4-82A1-95CFC70908C5}" destId="{3F31B865-3793-42BF-B97E-8874C90677CC}" srcOrd="12" destOrd="0" presId="urn:microsoft.com/office/officeart/2005/8/layout/vList3#5"/>
    <dgm:cxn modelId="{5A535740-1AF0-4045-A355-27E5C483BD6A}" type="presParOf" srcId="{3F31B865-3793-42BF-B97E-8874C90677CC}" destId="{355F2C35-7438-48D8-BEFB-D1D6A9546B92}" srcOrd="0" destOrd="0" presId="urn:microsoft.com/office/officeart/2005/8/layout/vList3#5"/>
    <dgm:cxn modelId="{95E1AEC3-DAF7-4D88-9A3A-6E3F5ACDF13C}" type="presParOf" srcId="{3F31B865-3793-42BF-B97E-8874C90677CC}" destId="{932478D9-DF5F-4FE8-BDE4-E2FFD1A77BA0}" srcOrd="1" destOrd="0" presId="urn:microsoft.com/office/officeart/2005/8/layout/vList3#5"/>
    <dgm:cxn modelId="{D2DD24C9-BCE4-4271-AF27-6705B5E933E6}" type="presParOf" srcId="{24AFF6E6-19D4-43F4-82A1-95CFC70908C5}" destId="{6CC9FE5E-857F-4F91-82CF-CAFBF7CCE8D4}" srcOrd="13" destOrd="0" presId="urn:microsoft.com/office/officeart/2005/8/layout/vList3#5"/>
    <dgm:cxn modelId="{7C014419-40C7-4E46-972A-9A8E5B44EA9B}" type="presParOf" srcId="{24AFF6E6-19D4-43F4-82A1-95CFC70908C5}" destId="{CBD06830-94F6-4FC4-833B-5B468D50E7D5}" srcOrd="14" destOrd="0" presId="urn:microsoft.com/office/officeart/2005/8/layout/vList3#5"/>
    <dgm:cxn modelId="{2AE6EBC3-E214-4EEE-9BEA-DAF897C17C28}" type="presParOf" srcId="{CBD06830-94F6-4FC4-833B-5B468D50E7D5}" destId="{1255806A-3B2A-448A-B214-8857BD791601}" srcOrd="0" destOrd="0" presId="urn:microsoft.com/office/officeart/2005/8/layout/vList3#5"/>
    <dgm:cxn modelId="{D307474F-CED5-4CC1-81E9-D9DB7CEB6133}" type="presParOf" srcId="{CBD06830-94F6-4FC4-833B-5B468D50E7D5}" destId="{744024BA-2057-491E-B4C0-09621A007A05}" srcOrd="1" destOrd="0" presId="urn:microsoft.com/office/officeart/2005/8/layout/vList3#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4"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3200" dirty="0" err="1" smtClean="0"/>
            <a:t>Jumlah</a:t>
          </a:r>
          <a:r>
            <a:rPr lang="en-US" sz="3200" dirty="0" smtClean="0"/>
            <a:t> PM&gt;PK </a:t>
          </a:r>
          <a:r>
            <a:rPr lang="en-US" sz="3200" dirty="0" err="1" smtClean="0"/>
            <a:t>dalam</a:t>
          </a:r>
          <a:r>
            <a:rPr lang="en-US" sz="3200" dirty="0" smtClean="0"/>
            <a:t> </a:t>
          </a:r>
          <a:r>
            <a:rPr lang="en-US" sz="3200" dirty="0" err="1" smtClean="0"/>
            <a:t>suatu</a:t>
          </a:r>
          <a:r>
            <a:rPr lang="en-US" sz="3200" dirty="0" smtClean="0"/>
            <a:t> </a:t>
          </a:r>
          <a:r>
            <a:rPr lang="en-US" sz="3200" dirty="0" err="1" smtClean="0"/>
            <a:t>masa</a:t>
          </a:r>
          <a:r>
            <a:rPr lang="en-US" sz="3200" dirty="0" smtClean="0"/>
            <a:t> </a:t>
          </a:r>
          <a:r>
            <a:rPr lang="en-US" sz="3200" dirty="0" err="1" smtClean="0"/>
            <a:t>pajak</a:t>
          </a:r>
          <a:r>
            <a:rPr lang="en-US" sz="3200" dirty="0" smtClean="0"/>
            <a:t> </a:t>
          </a:r>
          <a:endParaRPr lang="en-US" sz="32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en-US" dirty="0" err="1" smtClean="0"/>
            <a:t>Karena</a:t>
          </a:r>
          <a:r>
            <a:rPr lang="en-US" dirty="0" smtClean="0"/>
            <a:t> </a:t>
          </a:r>
          <a:r>
            <a:rPr lang="en-US" dirty="0" err="1" smtClean="0"/>
            <a:t>kesalahan</a:t>
          </a:r>
          <a:r>
            <a:rPr lang="en-US" dirty="0" smtClean="0"/>
            <a:t> </a:t>
          </a:r>
          <a:r>
            <a:rPr lang="en-US" dirty="0" err="1" smtClean="0"/>
            <a:t>pemungutan</a:t>
          </a:r>
          <a:r>
            <a:rPr lang="en-US" dirty="0" smtClean="0"/>
            <a:t> </a:t>
          </a:r>
          <a:r>
            <a:rPr lang="en-US" dirty="0" err="1" smtClean="0"/>
            <a:t>oleh</a:t>
          </a:r>
          <a:r>
            <a:rPr lang="en-US" dirty="0" smtClean="0"/>
            <a:t> PKP </a:t>
          </a:r>
          <a:endParaRPr lang="en-US" dirty="0"/>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en-US" dirty="0" err="1" smtClean="0"/>
            <a:t>pembayaran</a:t>
          </a:r>
          <a:r>
            <a:rPr lang="en-US" dirty="0" smtClean="0"/>
            <a:t> </a:t>
          </a:r>
          <a:r>
            <a:rPr lang="en-US" dirty="0" err="1" smtClean="0"/>
            <a:t>pajak</a:t>
          </a:r>
          <a:r>
            <a:rPr lang="en-US" dirty="0" smtClean="0"/>
            <a:t> yang </a:t>
          </a:r>
          <a:r>
            <a:rPr lang="en-US" dirty="0" err="1" smtClean="0"/>
            <a:t>seharusnya</a:t>
          </a:r>
          <a:r>
            <a:rPr lang="en-US" dirty="0" smtClean="0"/>
            <a:t> </a:t>
          </a:r>
          <a:r>
            <a:rPr lang="en-US" dirty="0" err="1" smtClean="0"/>
            <a:t>tidak</a:t>
          </a:r>
          <a:r>
            <a:rPr lang="en-US" dirty="0" smtClean="0"/>
            <a:t> </a:t>
          </a:r>
          <a:r>
            <a:rPr lang="en-US" dirty="0" err="1" smtClean="0"/>
            <a:t>terutang</a:t>
          </a:r>
          <a:endParaRPr lang="en-US"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3"/>
      <dgm:spPr/>
    </dgm:pt>
    <dgm:pt modelId="{7816FAF3-FBD8-447C-9FE3-DDB2B321B1A7}" type="pres">
      <dgm:prSet presAssocID="{BCC26B3F-8560-4490-8EB2-ED3423143263}" presName="txShp" presStyleLbl="node1" presStyleIdx="0" presStyleCnt="3" custScaleY="145117">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3"/>
      <dgm:spPr/>
    </dgm:pt>
    <dgm:pt modelId="{87BCE11E-61C9-44AE-8921-9D019B82701D}" type="pres">
      <dgm:prSet presAssocID="{BEF3E857-6387-4ACF-BA4B-9E31354D49AA}" presName="txShp" presStyleLbl="node1" presStyleIdx="1" presStyleCnt="3">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3" custLinFactNeighborX="1954" custLinFactNeighborY="-17326"/>
      <dgm:spPr/>
    </dgm:pt>
    <dgm:pt modelId="{4FBD056A-F070-4D75-BB18-E4251F040567}" type="pres">
      <dgm:prSet presAssocID="{001CB9ED-9320-4154-A74D-0709875F6E02}" presName="txShp" presStyleLbl="node1" presStyleIdx="2" presStyleCnt="3" custLinFactNeighborX="-250" custLinFactNeighborY="-11458">
        <dgm:presLayoutVars>
          <dgm:bulletEnabled val="1"/>
        </dgm:presLayoutVars>
      </dgm:prSet>
      <dgm:spPr/>
      <dgm:t>
        <a:bodyPr/>
        <a:lstStyle/>
        <a:p>
          <a:endParaRPr lang="en-US"/>
        </a:p>
      </dgm:t>
    </dgm:pt>
  </dgm:ptLst>
  <dgm:cxnLst>
    <dgm:cxn modelId="{B22C85B5-E513-44C4-B015-867A13DAA2B8}" type="presOf" srcId="{1E4853C1-CC40-44B6-9DAE-52C4F029EE25}" destId="{5781F1A7-435A-4C32-9DF8-399AE0A0B491}" srcOrd="0" destOrd="0" presId="urn:microsoft.com/office/officeart/2005/8/layout/vList3#34"/>
    <dgm:cxn modelId="{A46041F1-8992-45C4-BD9E-2EF0B549BF42}" type="presOf" srcId="{BCC26B3F-8560-4490-8EB2-ED3423143263}" destId="{7816FAF3-FBD8-447C-9FE3-DDB2B321B1A7}" srcOrd="0" destOrd="0" presId="urn:microsoft.com/office/officeart/2005/8/layout/vList3#34"/>
    <dgm:cxn modelId="{7192FDE4-7B4A-4377-8692-9E9F442881EA}" srcId="{1E4853C1-CC40-44B6-9DAE-52C4F029EE25}" destId="{BEF3E857-6387-4ACF-BA4B-9E31354D49AA}" srcOrd="1" destOrd="0" parTransId="{9B41BAD2-C220-4363-B1ED-1E6698AA3EFB}" sibTransId="{0F80BF7D-517A-48E0-9082-53CA31B9A3CF}"/>
    <dgm:cxn modelId="{3E618E44-50AF-4B17-9A96-1F332E1FAADE}" type="presOf" srcId="{BEF3E857-6387-4ACF-BA4B-9E31354D49AA}" destId="{87BCE11E-61C9-44AE-8921-9D019B82701D}" srcOrd="0" destOrd="0" presId="urn:microsoft.com/office/officeart/2005/8/layout/vList3#34"/>
    <dgm:cxn modelId="{AB7CB0D5-E9B3-4861-B6B1-6D5F1162C22C}" type="presOf" srcId="{001CB9ED-9320-4154-A74D-0709875F6E02}" destId="{4FBD056A-F070-4D75-BB18-E4251F040567}" srcOrd="0" destOrd="0" presId="urn:microsoft.com/office/officeart/2005/8/layout/vList3#34"/>
    <dgm:cxn modelId="{99549996-6D16-4336-961F-C99E5DF17899}" srcId="{1E4853C1-CC40-44B6-9DAE-52C4F029EE25}" destId="{BCC26B3F-8560-4490-8EB2-ED3423143263}" srcOrd="0" destOrd="0" parTransId="{F415086A-345D-479B-A737-51CC6EAA5C5E}" sibTransId="{18C7E42C-9B70-4A68-81FD-5D5AAAEDBBA0}"/>
    <dgm:cxn modelId="{A020C1F5-FE68-473B-BBD1-672B76AA5FDB}" srcId="{1E4853C1-CC40-44B6-9DAE-52C4F029EE25}" destId="{001CB9ED-9320-4154-A74D-0709875F6E02}" srcOrd="2" destOrd="0" parTransId="{D47FF9C8-F93B-4E95-8523-B23F876BD6E5}" sibTransId="{4687B964-1BF7-4800-B286-38B14266419D}"/>
    <dgm:cxn modelId="{777BD069-813E-4954-91E9-EDD0CCF2E8F0}" type="presParOf" srcId="{5781F1A7-435A-4C32-9DF8-399AE0A0B491}" destId="{A78A02A6-A863-4D4F-8658-BEB9C92E5919}" srcOrd="0" destOrd="0" presId="urn:microsoft.com/office/officeart/2005/8/layout/vList3#34"/>
    <dgm:cxn modelId="{9BB5A9E3-856E-4E2C-BF85-961919EA75D7}" type="presParOf" srcId="{A78A02A6-A863-4D4F-8658-BEB9C92E5919}" destId="{B98EBF29-1FB9-445E-A3DF-1640B80CFD03}" srcOrd="0" destOrd="0" presId="urn:microsoft.com/office/officeart/2005/8/layout/vList3#34"/>
    <dgm:cxn modelId="{6DD50058-647E-4F54-A80E-36748BD2488A}" type="presParOf" srcId="{A78A02A6-A863-4D4F-8658-BEB9C92E5919}" destId="{7816FAF3-FBD8-447C-9FE3-DDB2B321B1A7}" srcOrd="1" destOrd="0" presId="urn:microsoft.com/office/officeart/2005/8/layout/vList3#34"/>
    <dgm:cxn modelId="{2797EDAD-AB5B-44B8-8477-A210DD9A2F86}" type="presParOf" srcId="{5781F1A7-435A-4C32-9DF8-399AE0A0B491}" destId="{A30BBF61-8E1E-4837-A479-0C069D98D0B8}" srcOrd="1" destOrd="0" presId="urn:microsoft.com/office/officeart/2005/8/layout/vList3#34"/>
    <dgm:cxn modelId="{1684D51A-DD4D-4690-B8A1-91AF72194E32}" type="presParOf" srcId="{5781F1A7-435A-4C32-9DF8-399AE0A0B491}" destId="{CF7C2080-A003-4865-91B6-1948AD966BA0}" srcOrd="2" destOrd="0" presId="urn:microsoft.com/office/officeart/2005/8/layout/vList3#34"/>
    <dgm:cxn modelId="{04BDF076-CDFB-4412-80C1-3DD748BCF9D3}" type="presParOf" srcId="{CF7C2080-A003-4865-91B6-1948AD966BA0}" destId="{11DFCB4A-2A45-4EE3-BA2E-553FC13EA2B2}" srcOrd="0" destOrd="0" presId="urn:microsoft.com/office/officeart/2005/8/layout/vList3#34"/>
    <dgm:cxn modelId="{800A48DB-434A-4E4D-8B9A-1F9112C039CD}" type="presParOf" srcId="{CF7C2080-A003-4865-91B6-1948AD966BA0}" destId="{87BCE11E-61C9-44AE-8921-9D019B82701D}" srcOrd="1" destOrd="0" presId="urn:microsoft.com/office/officeart/2005/8/layout/vList3#34"/>
    <dgm:cxn modelId="{3B4F9956-5EAA-42EF-A111-40F843768D85}" type="presParOf" srcId="{5781F1A7-435A-4C32-9DF8-399AE0A0B491}" destId="{E23C42E6-DB30-4010-AAC7-B0875AB36763}" srcOrd="3" destOrd="0" presId="urn:microsoft.com/office/officeart/2005/8/layout/vList3#34"/>
    <dgm:cxn modelId="{A895DCF2-5BE9-45B6-939B-6A3DDBCF6DEF}" type="presParOf" srcId="{5781F1A7-435A-4C32-9DF8-399AE0A0B491}" destId="{F0EEDE32-BAAF-48E9-9D64-185E4E388F01}" srcOrd="4" destOrd="0" presId="urn:microsoft.com/office/officeart/2005/8/layout/vList3#34"/>
    <dgm:cxn modelId="{FD580A58-91E4-45F9-8519-F9B507EF9AE8}" type="presParOf" srcId="{F0EEDE32-BAAF-48E9-9D64-185E4E388F01}" destId="{6FF5465D-EC8E-4926-AC09-A822CF83462E}" srcOrd="0" destOrd="0" presId="urn:microsoft.com/office/officeart/2005/8/layout/vList3#34"/>
    <dgm:cxn modelId="{C58BB6F4-BDFF-4A20-B7F7-A471CC90864A}" type="presParOf" srcId="{F0EEDE32-BAAF-48E9-9D64-185E4E388F01}" destId="{4FBD056A-F070-4D75-BB18-E4251F040567}" srcOrd="1" destOrd="0" presId="urn:microsoft.com/office/officeart/2005/8/layout/vList3#3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5"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is-IS" sz="1400" dirty="0" smtClean="0">
              <a:solidFill>
                <a:schemeClr val="tx1"/>
              </a:solidFill>
            </a:rPr>
            <a:t>Pembelian</a:t>
          </a:r>
          <a:r>
            <a:rPr lang="en-US" sz="1400" dirty="0" smtClean="0">
              <a:solidFill>
                <a:schemeClr val="tx1"/>
              </a:solidFill>
            </a:rPr>
            <a:t> </a:t>
          </a:r>
          <a:r>
            <a:rPr lang="en-US" sz="1400" dirty="0" err="1" smtClean="0">
              <a:solidFill>
                <a:schemeClr val="tx1"/>
              </a:solidFill>
            </a:rPr>
            <a:t>atau</a:t>
          </a:r>
          <a:r>
            <a:rPr lang="en-US" sz="1400" dirty="0" smtClean="0">
              <a:solidFill>
                <a:schemeClr val="tx1"/>
              </a:solidFill>
            </a:rPr>
            <a:t> </a:t>
          </a:r>
          <a:r>
            <a:rPr lang="en-US" sz="1400" dirty="0" err="1" smtClean="0">
              <a:solidFill>
                <a:schemeClr val="tx1"/>
              </a:solidFill>
            </a:rPr>
            <a:t>perolehan</a:t>
          </a:r>
          <a:r>
            <a:rPr lang="en-US" sz="1400" dirty="0" smtClean="0">
              <a:solidFill>
                <a:schemeClr val="tx1"/>
              </a:solidFill>
            </a:rPr>
            <a:t> JKP </a:t>
          </a:r>
          <a:r>
            <a:rPr lang="en-US" sz="1400" dirty="0" err="1" smtClean="0">
              <a:solidFill>
                <a:schemeClr val="tx1"/>
              </a:solidFill>
            </a:rPr>
            <a:t>dilakukan</a:t>
          </a:r>
          <a:r>
            <a:rPr lang="en-US" sz="1400" dirty="0" smtClean="0">
              <a:solidFill>
                <a:schemeClr val="tx1"/>
              </a:solidFill>
            </a:rPr>
            <a:t> </a:t>
          </a:r>
          <a:r>
            <a:rPr lang="en-US" sz="1400" dirty="0" err="1" smtClean="0">
              <a:solidFill>
                <a:schemeClr val="tx1"/>
              </a:solidFill>
            </a:rPr>
            <a:t>sebelum</a:t>
          </a:r>
          <a:r>
            <a:rPr lang="en-US" sz="1400" dirty="0" smtClean="0">
              <a:solidFill>
                <a:schemeClr val="tx1"/>
              </a:solidFill>
            </a:rPr>
            <a:t> </a:t>
          </a:r>
          <a:r>
            <a:rPr lang="en-US" sz="1400" dirty="0" err="1" smtClean="0">
              <a:solidFill>
                <a:schemeClr val="tx1"/>
              </a:solidFill>
            </a:rPr>
            <a:t>usaha</a:t>
          </a:r>
          <a:r>
            <a:rPr lang="en-US" sz="1400" dirty="0" smtClean="0">
              <a:solidFill>
                <a:schemeClr val="tx1"/>
              </a:solidFill>
            </a:rPr>
            <a:t> </a:t>
          </a:r>
          <a:r>
            <a:rPr lang="en-US" sz="1400" dirty="0" err="1" smtClean="0">
              <a:solidFill>
                <a:schemeClr val="tx1"/>
              </a:solidFill>
            </a:rPr>
            <a:t>dimulai</a:t>
          </a:r>
          <a:r>
            <a:rPr lang="en-US" sz="1400" dirty="0" smtClean="0">
              <a:solidFill>
                <a:schemeClr val="tx1"/>
              </a:solidFill>
            </a:rPr>
            <a:t> </a:t>
          </a:r>
          <a:r>
            <a:rPr lang="en-US" sz="1400" dirty="0" err="1" smtClean="0">
              <a:solidFill>
                <a:schemeClr val="tx1"/>
              </a:solidFill>
            </a:rPr>
            <a:t>atau</a:t>
          </a:r>
          <a:r>
            <a:rPr lang="en-US" sz="1400" dirty="0" smtClean="0">
              <a:solidFill>
                <a:schemeClr val="tx1"/>
              </a:solidFill>
            </a:rPr>
            <a:t> </a:t>
          </a:r>
          <a:r>
            <a:rPr lang="en-US" sz="1400" dirty="0" err="1" smtClean="0">
              <a:solidFill>
                <a:schemeClr val="tx1"/>
              </a:solidFill>
            </a:rPr>
            <a:t>awal</a:t>
          </a:r>
          <a:r>
            <a:rPr lang="en-US" sz="1400" dirty="0" smtClean="0">
              <a:solidFill>
                <a:schemeClr val="tx1"/>
              </a:solidFill>
            </a:rPr>
            <a:t> </a:t>
          </a:r>
          <a:r>
            <a:rPr lang="en-US" sz="1400" dirty="0" err="1" smtClean="0">
              <a:solidFill>
                <a:schemeClr val="tx1"/>
              </a:solidFill>
            </a:rPr>
            <a:t>usaha</a:t>
          </a:r>
          <a:endParaRPr lang="en-US" sz="1400" dirty="0">
            <a:solidFill>
              <a:schemeClr val="tx1"/>
            </a:solidFill>
          </a:endParaRPr>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en-US" dirty="0" smtClean="0">
              <a:solidFill>
                <a:schemeClr val="tx1"/>
              </a:solidFill>
            </a:rPr>
            <a:t>PKP </a:t>
          </a:r>
          <a:r>
            <a:rPr lang="en-US" dirty="0" err="1" smtClean="0">
              <a:solidFill>
                <a:schemeClr val="tx1"/>
              </a:solidFill>
            </a:rPr>
            <a:t>melakukan</a:t>
          </a:r>
          <a:r>
            <a:rPr lang="en-US" dirty="0" smtClean="0">
              <a:solidFill>
                <a:schemeClr val="tx1"/>
              </a:solidFill>
            </a:rPr>
            <a:t> </a:t>
          </a:r>
          <a:r>
            <a:rPr lang="en-US" dirty="0" err="1" smtClean="0">
              <a:solidFill>
                <a:schemeClr val="tx1"/>
              </a:solidFill>
            </a:rPr>
            <a:t>ekspor</a:t>
          </a:r>
          <a:r>
            <a:rPr lang="en-US" dirty="0" smtClean="0">
              <a:solidFill>
                <a:schemeClr val="tx1"/>
              </a:solidFill>
            </a:rPr>
            <a:t> BKP</a:t>
          </a:r>
          <a:endParaRPr lang="en-US"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en-US" dirty="0" smtClean="0"/>
            <a:t>PKP </a:t>
          </a:r>
          <a:r>
            <a:rPr lang="en-US" dirty="0" err="1" smtClean="0"/>
            <a:t>menyerahkan</a:t>
          </a:r>
          <a:r>
            <a:rPr lang="en-US" dirty="0" smtClean="0"/>
            <a:t> BKP/JKP </a:t>
          </a:r>
          <a:r>
            <a:rPr lang="en-US" dirty="0" err="1" smtClean="0"/>
            <a:t>kepada</a:t>
          </a:r>
          <a:r>
            <a:rPr lang="en-US" dirty="0" smtClean="0"/>
            <a:t> </a:t>
          </a:r>
          <a:r>
            <a:rPr lang="en-US" dirty="0" err="1" smtClean="0"/>
            <a:t>pemungut</a:t>
          </a:r>
          <a:r>
            <a:rPr lang="en-US" dirty="0" smtClean="0"/>
            <a:t> PPN</a:t>
          </a:r>
          <a:endParaRPr lang="en-US"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dgm:spPr>
        <a:solidFill>
          <a:srgbClr val="92D050"/>
        </a:solidFill>
      </dgm:spPr>
      <dgm:t>
        <a:bodyPr/>
        <a:lstStyle/>
        <a:p>
          <a:r>
            <a:rPr lang="en-US" dirty="0" smtClean="0"/>
            <a:t>PKP </a:t>
          </a:r>
          <a:r>
            <a:rPr lang="en-US" dirty="0" err="1" smtClean="0"/>
            <a:t>menyerahkan</a:t>
          </a:r>
          <a:r>
            <a:rPr lang="en-US" dirty="0" smtClean="0"/>
            <a:t> BKP/JKP </a:t>
          </a:r>
          <a:r>
            <a:rPr lang="en-US" dirty="0" err="1" smtClean="0"/>
            <a:t>sehub</a:t>
          </a:r>
          <a:r>
            <a:rPr lang="en-US" dirty="0" smtClean="0"/>
            <a:t>. </a:t>
          </a:r>
          <a:r>
            <a:rPr lang="en-US" dirty="0" err="1" smtClean="0"/>
            <a:t>proyek</a:t>
          </a:r>
          <a:r>
            <a:rPr lang="en-US" dirty="0" smtClean="0"/>
            <a:t> </a:t>
          </a:r>
          <a:r>
            <a:rPr lang="en-US" dirty="0" err="1" smtClean="0"/>
            <a:t>milik</a:t>
          </a:r>
          <a:r>
            <a:rPr lang="en-US" dirty="0" smtClean="0"/>
            <a:t> </a:t>
          </a:r>
          <a:r>
            <a:rPr lang="en-US" dirty="0" err="1" smtClean="0"/>
            <a:t>pemerintah</a:t>
          </a:r>
          <a:r>
            <a:rPr lang="en-US" dirty="0" smtClean="0"/>
            <a:t> yang </a:t>
          </a:r>
          <a:r>
            <a:rPr lang="en-US" dirty="0" err="1" smtClean="0"/>
            <a:t>dananya</a:t>
          </a:r>
          <a:r>
            <a:rPr lang="en-US" dirty="0" smtClean="0"/>
            <a:t> </a:t>
          </a:r>
          <a:r>
            <a:rPr lang="en-US" dirty="0" err="1" smtClean="0"/>
            <a:t>berasal</a:t>
          </a:r>
          <a:r>
            <a:rPr lang="en-US" dirty="0" smtClean="0"/>
            <a:t> </a:t>
          </a:r>
          <a:r>
            <a:rPr lang="en-US" dirty="0" err="1" smtClean="0"/>
            <a:t>dari</a:t>
          </a:r>
          <a:r>
            <a:rPr lang="en-US" dirty="0" smtClean="0"/>
            <a:t> BLN (</a:t>
          </a:r>
          <a:r>
            <a:rPr lang="en-US" dirty="0" err="1" smtClean="0"/>
            <a:t>hibah</a:t>
          </a:r>
          <a:r>
            <a:rPr lang="en-US" dirty="0" smtClean="0"/>
            <a:t>/</a:t>
          </a:r>
          <a:r>
            <a:rPr lang="en-US" dirty="0" err="1" smtClean="0"/>
            <a:t>pinjaman</a:t>
          </a:r>
          <a:r>
            <a:rPr lang="en-US" dirty="0" smtClean="0"/>
            <a:t>)</a:t>
          </a:r>
          <a:endParaRPr lang="en-US" dirty="0"/>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4394D90E-F3DD-4148-9E33-D4809C1745D6}">
      <dgm:prSet/>
      <dgm:spPr>
        <a:solidFill>
          <a:srgbClr val="00B0F0"/>
        </a:solidFill>
      </dgm:spPr>
      <dgm:t>
        <a:bodyPr/>
        <a:lstStyle/>
        <a:p>
          <a:r>
            <a:rPr lang="en-US" dirty="0" smtClean="0"/>
            <a:t>PKP </a:t>
          </a:r>
          <a:r>
            <a:rPr lang="en-US" dirty="0" err="1" smtClean="0"/>
            <a:t>menyerahkan</a:t>
          </a:r>
          <a:r>
            <a:rPr lang="en-US" dirty="0" smtClean="0"/>
            <a:t> BKP </a:t>
          </a:r>
          <a:r>
            <a:rPr lang="en-US" dirty="0" err="1" smtClean="0"/>
            <a:t>untuk</a:t>
          </a:r>
          <a:r>
            <a:rPr lang="en-US" dirty="0" smtClean="0"/>
            <a:t> </a:t>
          </a:r>
          <a:r>
            <a:rPr lang="en-US" dirty="0" err="1" smtClean="0"/>
            <a:t>diolah</a:t>
          </a:r>
          <a:r>
            <a:rPr lang="en-US" dirty="0" smtClean="0"/>
            <a:t> </a:t>
          </a:r>
          <a:r>
            <a:rPr lang="en-US" dirty="0" err="1" smtClean="0"/>
            <a:t>lebih</a:t>
          </a:r>
          <a:r>
            <a:rPr lang="en-US" dirty="0" smtClean="0"/>
            <a:t> </a:t>
          </a:r>
          <a:r>
            <a:rPr lang="en-US" dirty="0" err="1" smtClean="0"/>
            <a:t>lanjut</a:t>
          </a:r>
          <a:r>
            <a:rPr lang="en-US" dirty="0" smtClean="0"/>
            <a:t> </a:t>
          </a:r>
          <a:r>
            <a:rPr lang="en-US" dirty="0" err="1" smtClean="0"/>
            <a:t>kepada</a:t>
          </a:r>
          <a:r>
            <a:rPr lang="en-US" dirty="0" smtClean="0"/>
            <a:t> EPTE</a:t>
          </a:r>
          <a:endParaRPr lang="en-US" dirty="0"/>
        </a:p>
      </dgm:t>
    </dgm:pt>
    <dgm:pt modelId="{44AD76A1-8F44-4681-AE9F-9E41B230C54D}" type="parTrans" cxnId="{FF624735-2770-4F4B-A118-F8C419ACC240}">
      <dgm:prSet/>
      <dgm:spPr/>
      <dgm:t>
        <a:bodyPr/>
        <a:lstStyle/>
        <a:p>
          <a:endParaRPr lang="en-US"/>
        </a:p>
      </dgm:t>
    </dgm:pt>
    <dgm:pt modelId="{2D41C997-97FF-4279-9049-4E62279E6957}" type="sibTrans" cxnId="{FF624735-2770-4F4B-A118-F8C419ACC240}">
      <dgm:prSet/>
      <dgm:spPr/>
      <dgm:t>
        <a:bodyPr/>
        <a:lstStyle/>
        <a:p>
          <a:endParaRPr lang="en-US"/>
        </a:p>
      </dgm:t>
    </dgm:pt>
    <dgm:pt modelId="{8675F001-0608-467A-AD8E-C9F922972923}">
      <dgm:prSet/>
      <dgm:spPr>
        <a:solidFill>
          <a:schemeClr val="accent5">
            <a:lumMod val="60000"/>
            <a:lumOff val="40000"/>
          </a:schemeClr>
        </a:solidFill>
      </dgm:spPr>
      <dgm:t>
        <a:bodyPr/>
        <a:lstStyle/>
        <a:p>
          <a:r>
            <a:rPr lang="en-US" smtClean="0"/>
            <a:t>Berupa bahan baku/pembantu</a:t>
          </a:r>
          <a:r>
            <a:rPr lang="is-IS" smtClean="0"/>
            <a:t> </a:t>
          </a:r>
          <a:r>
            <a:rPr lang="en-US" smtClean="0"/>
            <a:t>dan/atau JKP kepada PET</a:t>
          </a:r>
          <a:endParaRPr lang="en-US"/>
        </a:p>
      </dgm:t>
    </dgm:pt>
    <dgm:pt modelId="{649BBEA9-5836-4643-9A9C-4DAE950E1199}" type="parTrans" cxnId="{DD3E3EDB-BEAE-4732-BBAE-52DDE7B3369C}">
      <dgm:prSet/>
      <dgm:spPr/>
      <dgm:t>
        <a:bodyPr/>
        <a:lstStyle/>
        <a:p>
          <a:endParaRPr lang="en-US"/>
        </a:p>
      </dgm:t>
    </dgm:pt>
    <dgm:pt modelId="{E1E99E5A-6C9A-4D9E-870E-1DC6770D9BA7}" type="sibTrans" cxnId="{DD3E3EDB-BEAE-4732-BBAE-52DDE7B3369C}">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6"/>
      <dgm:spPr/>
    </dgm:pt>
    <dgm:pt modelId="{7816FAF3-FBD8-447C-9FE3-DDB2B321B1A7}" type="pres">
      <dgm:prSet presAssocID="{BCC26B3F-8560-4490-8EB2-ED3423143263}" presName="txShp" presStyleLbl="node1" presStyleIdx="0" presStyleCnt="6">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6"/>
      <dgm:spPr/>
    </dgm:pt>
    <dgm:pt modelId="{87BCE11E-61C9-44AE-8921-9D019B82701D}" type="pres">
      <dgm:prSet presAssocID="{BEF3E857-6387-4ACF-BA4B-9E31354D49AA}" presName="txShp" presStyleLbl="node1" presStyleIdx="1" presStyleCnt="6">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6"/>
      <dgm:spPr/>
    </dgm:pt>
    <dgm:pt modelId="{4FBD056A-F070-4D75-BB18-E4251F040567}" type="pres">
      <dgm:prSet presAssocID="{001CB9ED-9320-4154-A74D-0709875F6E02}" presName="txShp" presStyleLbl="node1" presStyleIdx="2" presStyleCnt="6">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3" presStyleCnt="6"/>
      <dgm:spPr/>
    </dgm:pt>
    <dgm:pt modelId="{F044A7CD-7443-4F26-9EA9-E68ECADF87BD}" type="pres">
      <dgm:prSet presAssocID="{3F8F5944-E3D0-4334-8453-BD3166A5FA8F}" presName="txShp" presStyleLbl="node1" presStyleIdx="3" presStyleCnt="6">
        <dgm:presLayoutVars>
          <dgm:bulletEnabled val="1"/>
        </dgm:presLayoutVars>
      </dgm:prSet>
      <dgm:spPr/>
      <dgm:t>
        <a:bodyPr/>
        <a:lstStyle/>
        <a:p>
          <a:endParaRPr lang="en-US"/>
        </a:p>
      </dgm:t>
    </dgm:pt>
    <dgm:pt modelId="{3A11029F-6484-4CFE-8341-DB03B9A557A8}" type="pres">
      <dgm:prSet presAssocID="{94EB47F2-DF12-46AA-9222-F56B51FE2AD4}" presName="spacing" presStyleCnt="0"/>
      <dgm:spPr/>
    </dgm:pt>
    <dgm:pt modelId="{49B95296-D203-4E31-99E4-D8B5D4A59AAF}" type="pres">
      <dgm:prSet presAssocID="{4394D90E-F3DD-4148-9E33-D4809C1745D6}" presName="composite" presStyleCnt="0"/>
      <dgm:spPr/>
    </dgm:pt>
    <dgm:pt modelId="{938E37A5-3348-4229-888D-313AC45F311A}" type="pres">
      <dgm:prSet presAssocID="{4394D90E-F3DD-4148-9E33-D4809C1745D6}" presName="imgShp" presStyleLbl="fgImgPlace1" presStyleIdx="4" presStyleCnt="6"/>
      <dgm:spPr/>
    </dgm:pt>
    <dgm:pt modelId="{949916A4-898C-46B9-8C9E-0B6E7F06EF3C}" type="pres">
      <dgm:prSet presAssocID="{4394D90E-F3DD-4148-9E33-D4809C1745D6}" presName="txShp" presStyleLbl="node1" presStyleIdx="4" presStyleCnt="6">
        <dgm:presLayoutVars>
          <dgm:bulletEnabled val="1"/>
        </dgm:presLayoutVars>
      </dgm:prSet>
      <dgm:spPr/>
      <dgm:t>
        <a:bodyPr/>
        <a:lstStyle/>
        <a:p>
          <a:endParaRPr lang="en-US"/>
        </a:p>
      </dgm:t>
    </dgm:pt>
    <dgm:pt modelId="{62B01DE0-7C87-4047-9E2D-CB083CD3D060}" type="pres">
      <dgm:prSet presAssocID="{2D41C997-97FF-4279-9049-4E62279E6957}" presName="spacing" presStyleCnt="0"/>
      <dgm:spPr/>
    </dgm:pt>
    <dgm:pt modelId="{BE962E50-DB5E-4E94-A4F1-28335488AD8B}" type="pres">
      <dgm:prSet presAssocID="{8675F001-0608-467A-AD8E-C9F922972923}" presName="composite" presStyleCnt="0"/>
      <dgm:spPr/>
    </dgm:pt>
    <dgm:pt modelId="{223EA58F-F270-42E5-BFF8-A64D96D9E78E}" type="pres">
      <dgm:prSet presAssocID="{8675F001-0608-467A-AD8E-C9F922972923}" presName="imgShp" presStyleLbl="fgImgPlace1" presStyleIdx="5" presStyleCnt="6"/>
      <dgm:spPr/>
    </dgm:pt>
    <dgm:pt modelId="{6DF9AA97-05CA-4694-9734-C44445AC48D5}" type="pres">
      <dgm:prSet presAssocID="{8675F001-0608-467A-AD8E-C9F922972923}" presName="txShp" presStyleLbl="node1" presStyleIdx="5" presStyleCnt="6">
        <dgm:presLayoutVars>
          <dgm:bulletEnabled val="1"/>
        </dgm:presLayoutVars>
      </dgm:prSet>
      <dgm:spPr/>
      <dgm:t>
        <a:bodyPr/>
        <a:lstStyle/>
        <a:p>
          <a:endParaRPr lang="en-US"/>
        </a:p>
      </dgm:t>
    </dgm:pt>
  </dgm:ptLst>
  <dgm:cxnLst>
    <dgm:cxn modelId="{CA20057B-CA71-47FC-B46F-4A0EAC7449ED}" type="presOf" srcId="{8675F001-0608-467A-AD8E-C9F922972923}" destId="{6DF9AA97-05CA-4694-9734-C44445AC48D5}" srcOrd="0" destOrd="0" presId="urn:microsoft.com/office/officeart/2005/8/layout/vList3#35"/>
    <dgm:cxn modelId="{7192FDE4-7B4A-4377-8692-9E9F442881EA}" srcId="{1E4853C1-CC40-44B6-9DAE-52C4F029EE25}" destId="{BEF3E857-6387-4ACF-BA4B-9E31354D49AA}" srcOrd="1" destOrd="0" parTransId="{9B41BAD2-C220-4363-B1ED-1E6698AA3EFB}" sibTransId="{0F80BF7D-517A-48E0-9082-53CA31B9A3CF}"/>
    <dgm:cxn modelId="{F0B4AD60-1529-44D5-BC8F-DCCF85F985A9}" type="presOf" srcId="{BEF3E857-6387-4ACF-BA4B-9E31354D49AA}" destId="{87BCE11E-61C9-44AE-8921-9D019B82701D}" srcOrd="0" destOrd="0" presId="urn:microsoft.com/office/officeart/2005/8/layout/vList3#35"/>
    <dgm:cxn modelId="{DA39877C-AC82-4DB2-9AB0-E5525BF13B54}" type="presOf" srcId="{3F8F5944-E3D0-4334-8453-BD3166A5FA8F}" destId="{F044A7CD-7443-4F26-9EA9-E68ECADF87BD}" srcOrd="0" destOrd="0" presId="urn:microsoft.com/office/officeart/2005/8/layout/vList3#35"/>
    <dgm:cxn modelId="{AD721680-3B06-4AE2-9090-99F281D54D25}" type="presOf" srcId="{1E4853C1-CC40-44B6-9DAE-52C4F029EE25}" destId="{5781F1A7-435A-4C32-9DF8-399AE0A0B491}" srcOrd="0" destOrd="0" presId="urn:microsoft.com/office/officeart/2005/8/layout/vList3#35"/>
    <dgm:cxn modelId="{FA91B82B-DE62-4A84-8583-F036844D3655}" type="presOf" srcId="{001CB9ED-9320-4154-A74D-0709875F6E02}" destId="{4FBD056A-F070-4D75-BB18-E4251F040567}" srcOrd="0" destOrd="0" presId="urn:microsoft.com/office/officeart/2005/8/layout/vList3#35"/>
    <dgm:cxn modelId="{E2FE5656-B262-445E-BB34-931795427BCC}" type="presOf" srcId="{BCC26B3F-8560-4490-8EB2-ED3423143263}" destId="{7816FAF3-FBD8-447C-9FE3-DDB2B321B1A7}" srcOrd="0" destOrd="0" presId="urn:microsoft.com/office/officeart/2005/8/layout/vList3#35"/>
    <dgm:cxn modelId="{FF624735-2770-4F4B-A118-F8C419ACC240}" srcId="{1E4853C1-CC40-44B6-9DAE-52C4F029EE25}" destId="{4394D90E-F3DD-4148-9E33-D4809C1745D6}" srcOrd="4" destOrd="0" parTransId="{44AD76A1-8F44-4681-AE9F-9E41B230C54D}" sibTransId="{2D41C997-97FF-4279-9049-4E62279E6957}"/>
    <dgm:cxn modelId="{99549996-6D16-4336-961F-C99E5DF17899}" srcId="{1E4853C1-CC40-44B6-9DAE-52C4F029EE25}" destId="{BCC26B3F-8560-4490-8EB2-ED3423143263}" srcOrd="0" destOrd="0" parTransId="{F415086A-345D-479B-A737-51CC6EAA5C5E}" sibTransId="{18C7E42C-9B70-4A68-81FD-5D5AAAEDBBA0}"/>
    <dgm:cxn modelId="{DD3E3EDB-BEAE-4732-BBAE-52DDE7B3369C}" srcId="{1E4853C1-CC40-44B6-9DAE-52C4F029EE25}" destId="{8675F001-0608-467A-AD8E-C9F922972923}" srcOrd="5" destOrd="0" parTransId="{649BBEA9-5836-4643-9A9C-4DAE950E1199}" sibTransId="{E1E99E5A-6C9A-4D9E-870E-1DC6770D9BA7}"/>
    <dgm:cxn modelId="{411CBAAD-9EF8-4F46-A2F9-D0DA0F6EA47A}" srcId="{1E4853C1-CC40-44B6-9DAE-52C4F029EE25}" destId="{3F8F5944-E3D0-4334-8453-BD3166A5FA8F}" srcOrd="3" destOrd="0" parTransId="{F7EE8214-5C1F-4F7D-B9CC-090A4782DF22}" sibTransId="{94EB47F2-DF12-46AA-9222-F56B51FE2AD4}"/>
    <dgm:cxn modelId="{F180EEFE-A01B-4AF7-91D4-63CF2A4B08CD}" type="presOf" srcId="{4394D90E-F3DD-4148-9E33-D4809C1745D6}" destId="{949916A4-898C-46B9-8C9E-0B6E7F06EF3C}" srcOrd="0" destOrd="0" presId="urn:microsoft.com/office/officeart/2005/8/layout/vList3#35"/>
    <dgm:cxn modelId="{A020C1F5-FE68-473B-BBD1-672B76AA5FDB}" srcId="{1E4853C1-CC40-44B6-9DAE-52C4F029EE25}" destId="{001CB9ED-9320-4154-A74D-0709875F6E02}" srcOrd="2" destOrd="0" parTransId="{D47FF9C8-F93B-4E95-8523-B23F876BD6E5}" sibTransId="{4687B964-1BF7-4800-B286-38B14266419D}"/>
    <dgm:cxn modelId="{73F2C2EF-0985-4073-A826-1B0FBFE02310}" type="presParOf" srcId="{5781F1A7-435A-4C32-9DF8-399AE0A0B491}" destId="{A78A02A6-A863-4D4F-8658-BEB9C92E5919}" srcOrd="0" destOrd="0" presId="urn:microsoft.com/office/officeart/2005/8/layout/vList3#35"/>
    <dgm:cxn modelId="{51780CF3-47E7-4E1D-897C-D10C9ED41715}" type="presParOf" srcId="{A78A02A6-A863-4D4F-8658-BEB9C92E5919}" destId="{B98EBF29-1FB9-445E-A3DF-1640B80CFD03}" srcOrd="0" destOrd="0" presId="urn:microsoft.com/office/officeart/2005/8/layout/vList3#35"/>
    <dgm:cxn modelId="{415F47C6-DFD8-466D-B7DB-4026F18B36EF}" type="presParOf" srcId="{A78A02A6-A863-4D4F-8658-BEB9C92E5919}" destId="{7816FAF3-FBD8-447C-9FE3-DDB2B321B1A7}" srcOrd="1" destOrd="0" presId="urn:microsoft.com/office/officeart/2005/8/layout/vList3#35"/>
    <dgm:cxn modelId="{46B9DADF-355E-43DE-ABB4-987AD2AC85BC}" type="presParOf" srcId="{5781F1A7-435A-4C32-9DF8-399AE0A0B491}" destId="{A30BBF61-8E1E-4837-A479-0C069D98D0B8}" srcOrd="1" destOrd="0" presId="urn:microsoft.com/office/officeart/2005/8/layout/vList3#35"/>
    <dgm:cxn modelId="{84021A47-29FB-49D3-BFA5-2B57EEA90E72}" type="presParOf" srcId="{5781F1A7-435A-4C32-9DF8-399AE0A0B491}" destId="{CF7C2080-A003-4865-91B6-1948AD966BA0}" srcOrd="2" destOrd="0" presId="urn:microsoft.com/office/officeart/2005/8/layout/vList3#35"/>
    <dgm:cxn modelId="{042B4771-B802-4B9A-B47F-6E83FC85E3BB}" type="presParOf" srcId="{CF7C2080-A003-4865-91B6-1948AD966BA0}" destId="{11DFCB4A-2A45-4EE3-BA2E-553FC13EA2B2}" srcOrd="0" destOrd="0" presId="urn:microsoft.com/office/officeart/2005/8/layout/vList3#35"/>
    <dgm:cxn modelId="{44CECF48-13B9-4039-8814-3E0E6518EFB8}" type="presParOf" srcId="{CF7C2080-A003-4865-91B6-1948AD966BA0}" destId="{87BCE11E-61C9-44AE-8921-9D019B82701D}" srcOrd="1" destOrd="0" presId="urn:microsoft.com/office/officeart/2005/8/layout/vList3#35"/>
    <dgm:cxn modelId="{B89CA385-3C98-42F3-B1E4-4109C6BDDF50}" type="presParOf" srcId="{5781F1A7-435A-4C32-9DF8-399AE0A0B491}" destId="{E23C42E6-DB30-4010-AAC7-B0875AB36763}" srcOrd="3" destOrd="0" presId="urn:microsoft.com/office/officeart/2005/8/layout/vList3#35"/>
    <dgm:cxn modelId="{B0C9A668-70A2-4F6C-88BB-4408AE19734F}" type="presParOf" srcId="{5781F1A7-435A-4C32-9DF8-399AE0A0B491}" destId="{F0EEDE32-BAAF-48E9-9D64-185E4E388F01}" srcOrd="4" destOrd="0" presId="urn:microsoft.com/office/officeart/2005/8/layout/vList3#35"/>
    <dgm:cxn modelId="{B64266E5-D1AD-4B7E-BE1A-FB93BB01018E}" type="presParOf" srcId="{F0EEDE32-BAAF-48E9-9D64-185E4E388F01}" destId="{6FF5465D-EC8E-4926-AC09-A822CF83462E}" srcOrd="0" destOrd="0" presId="urn:microsoft.com/office/officeart/2005/8/layout/vList3#35"/>
    <dgm:cxn modelId="{D5EB70DA-39D2-4137-9942-A8CB6BBB58F0}" type="presParOf" srcId="{F0EEDE32-BAAF-48E9-9D64-185E4E388F01}" destId="{4FBD056A-F070-4D75-BB18-E4251F040567}" srcOrd="1" destOrd="0" presId="urn:microsoft.com/office/officeart/2005/8/layout/vList3#35"/>
    <dgm:cxn modelId="{06E2A428-342F-4452-8F1D-95CE67FC01E3}" type="presParOf" srcId="{5781F1A7-435A-4C32-9DF8-399AE0A0B491}" destId="{B7AD0703-D693-4675-8CDE-ED3C5858E632}" srcOrd="5" destOrd="0" presId="urn:microsoft.com/office/officeart/2005/8/layout/vList3#35"/>
    <dgm:cxn modelId="{4DE20317-9213-40B5-8CBF-F05BE66D254E}" type="presParOf" srcId="{5781F1A7-435A-4C32-9DF8-399AE0A0B491}" destId="{533C091C-9FAF-4A46-8270-BE622D4237F9}" srcOrd="6" destOrd="0" presId="urn:microsoft.com/office/officeart/2005/8/layout/vList3#35"/>
    <dgm:cxn modelId="{64747BEE-B2C2-4286-974F-9D877FA4C0F8}" type="presParOf" srcId="{533C091C-9FAF-4A46-8270-BE622D4237F9}" destId="{4179AE2E-9467-4919-9325-A606D1921240}" srcOrd="0" destOrd="0" presId="urn:microsoft.com/office/officeart/2005/8/layout/vList3#35"/>
    <dgm:cxn modelId="{EAE4686E-03C5-4408-BE07-1FC059582446}" type="presParOf" srcId="{533C091C-9FAF-4A46-8270-BE622D4237F9}" destId="{F044A7CD-7443-4F26-9EA9-E68ECADF87BD}" srcOrd="1" destOrd="0" presId="urn:microsoft.com/office/officeart/2005/8/layout/vList3#35"/>
    <dgm:cxn modelId="{B44FED2B-7CFA-4541-AA5F-E1BB49F2A74E}" type="presParOf" srcId="{5781F1A7-435A-4C32-9DF8-399AE0A0B491}" destId="{3A11029F-6484-4CFE-8341-DB03B9A557A8}" srcOrd="7" destOrd="0" presId="urn:microsoft.com/office/officeart/2005/8/layout/vList3#35"/>
    <dgm:cxn modelId="{BB9C55EF-0527-4C9F-B7B6-3549F37B26DA}" type="presParOf" srcId="{5781F1A7-435A-4C32-9DF8-399AE0A0B491}" destId="{49B95296-D203-4E31-99E4-D8B5D4A59AAF}" srcOrd="8" destOrd="0" presId="urn:microsoft.com/office/officeart/2005/8/layout/vList3#35"/>
    <dgm:cxn modelId="{D3C2714F-3EF3-423D-B24B-005EAD56D685}" type="presParOf" srcId="{49B95296-D203-4E31-99E4-D8B5D4A59AAF}" destId="{938E37A5-3348-4229-888D-313AC45F311A}" srcOrd="0" destOrd="0" presId="urn:microsoft.com/office/officeart/2005/8/layout/vList3#35"/>
    <dgm:cxn modelId="{D1E9167B-EE24-45FF-97F5-079CF3582A5E}" type="presParOf" srcId="{49B95296-D203-4E31-99E4-D8B5D4A59AAF}" destId="{949916A4-898C-46B9-8C9E-0B6E7F06EF3C}" srcOrd="1" destOrd="0" presId="urn:microsoft.com/office/officeart/2005/8/layout/vList3#35"/>
    <dgm:cxn modelId="{E04F2222-1C59-4739-B723-3465036863A4}" type="presParOf" srcId="{5781F1A7-435A-4C32-9DF8-399AE0A0B491}" destId="{62B01DE0-7C87-4047-9E2D-CB083CD3D060}" srcOrd="9" destOrd="0" presId="urn:microsoft.com/office/officeart/2005/8/layout/vList3#35"/>
    <dgm:cxn modelId="{4EF214B7-5CB4-49C0-BF89-5E09D643B739}" type="presParOf" srcId="{5781F1A7-435A-4C32-9DF8-399AE0A0B491}" destId="{BE962E50-DB5E-4E94-A4F1-28335488AD8B}" srcOrd="10" destOrd="0" presId="urn:microsoft.com/office/officeart/2005/8/layout/vList3#35"/>
    <dgm:cxn modelId="{2E01CC11-C4CE-4753-9ECC-491EF473EA5B}" type="presParOf" srcId="{BE962E50-DB5E-4E94-A4F1-28335488AD8B}" destId="{223EA58F-F270-42E5-BFF8-A64D96D9E78E}" srcOrd="0" destOrd="0" presId="urn:microsoft.com/office/officeart/2005/8/layout/vList3#35"/>
    <dgm:cxn modelId="{EE286EB7-BD9A-47D4-A1B5-9691FE014566}" type="presParOf" srcId="{BE962E50-DB5E-4E94-A4F1-28335488AD8B}" destId="{6DF9AA97-05CA-4694-9734-C44445AC48D5}" srcOrd="1" destOrd="0" presId="urn:microsoft.com/office/officeart/2005/8/layout/vList3#3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6" loCatId="list" qsTypeId="urn:microsoft.com/office/officeart/2005/8/quickstyle/simple1" qsCatId="simple" csTypeId="urn:microsoft.com/office/officeart/2005/8/colors/accent1_2" csCatId="accent1" phldr="1"/>
      <dgm:spPr/>
    </dgm:pt>
    <dgm:pt modelId="{BCC26B3F-8560-4490-8EB2-ED3423143263}">
      <dgm:prSet/>
      <dgm:spPr>
        <a:solidFill>
          <a:srgbClr val="00B050"/>
        </a:solidFill>
      </dgm:spPr>
      <dgm:t>
        <a:bodyPr/>
        <a:lstStyle/>
        <a:p>
          <a:r>
            <a:rPr lang="en-US" dirty="0" smtClean="0"/>
            <a:t>PM  </a:t>
          </a:r>
          <a:r>
            <a:rPr lang="en-US" dirty="0" err="1" smtClean="0"/>
            <a:t>dari</a:t>
          </a:r>
          <a:r>
            <a:rPr lang="en-US" dirty="0" smtClean="0"/>
            <a:t> </a:t>
          </a:r>
          <a:r>
            <a:rPr lang="en-US" dirty="0" err="1" smtClean="0"/>
            <a:t>perolehan</a:t>
          </a:r>
          <a:r>
            <a:rPr lang="en-US" dirty="0" smtClean="0"/>
            <a:t> BKP </a:t>
          </a:r>
          <a:r>
            <a:rPr lang="en-US" dirty="0" err="1" smtClean="0"/>
            <a:t>dan</a:t>
          </a:r>
          <a:r>
            <a:rPr lang="en-US" dirty="0" smtClean="0"/>
            <a:t>/</a:t>
          </a:r>
          <a:r>
            <a:rPr lang="en-US" dirty="0" err="1" smtClean="0"/>
            <a:t>atau</a:t>
          </a:r>
          <a:r>
            <a:rPr lang="en-US" dirty="0" smtClean="0"/>
            <a:t> JKP </a:t>
          </a:r>
          <a:r>
            <a:rPr lang="en-US" dirty="0" err="1" smtClean="0"/>
            <a:t>dari</a:t>
          </a:r>
          <a:r>
            <a:rPr lang="en-US" dirty="0" smtClean="0"/>
            <a:t> BKP </a:t>
          </a:r>
          <a:r>
            <a:rPr lang="en-US" dirty="0" err="1" smtClean="0"/>
            <a:t>yg</a:t>
          </a:r>
          <a:r>
            <a:rPr lang="en-US" dirty="0" smtClean="0"/>
            <a:t> </a:t>
          </a:r>
          <a:r>
            <a:rPr lang="en-US" dirty="0" err="1" smtClean="0"/>
            <a:t>diekspor</a:t>
          </a:r>
          <a:endParaRPr lang="en-US"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en-US" dirty="0" smtClean="0">
              <a:solidFill>
                <a:schemeClr val="tx1"/>
              </a:solidFill>
            </a:rPr>
            <a:t>PM  </a:t>
          </a:r>
          <a:r>
            <a:rPr lang="en-US" dirty="0" err="1" smtClean="0">
              <a:solidFill>
                <a:schemeClr val="tx1"/>
              </a:solidFill>
            </a:rPr>
            <a:t>dari</a:t>
          </a:r>
          <a:r>
            <a:rPr lang="en-US" dirty="0" smtClean="0">
              <a:solidFill>
                <a:schemeClr val="tx1"/>
              </a:solidFill>
            </a:rPr>
            <a:t> </a:t>
          </a:r>
          <a:r>
            <a:rPr lang="en-US" dirty="0" err="1" smtClean="0">
              <a:solidFill>
                <a:schemeClr val="tx1"/>
              </a:solidFill>
            </a:rPr>
            <a:t>perolehan</a:t>
          </a:r>
          <a:r>
            <a:rPr lang="en-US" dirty="0" smtClean="0">
              <a:solidFill>
                <a:schemeClr val="tx1"/>
              </a:solidFill>
            </a:rPr>
            <a:t> BKP </a:t>
          </a:r>
          <a:r>
            <a:rPr lang="en-US" dirty="0" err="1" smtClean="0">
              <a:solidFill>
                <a:schemeClr val="tx1"/>
              </a:solidFill>
            </a:rPr>
            <a:t>dan</a:t>
          </a:r>
          <a:r>
            <a:rPr lang="en-US" dirty="0" smtClean="0">
              <a:solidFill>
                <a:schemeClr val="tx1"/>
              </a:solidFill>
            </a:rPr>
            <a:t>/</a:t>
          </a:r>
          <a:r>
            <a:rPr lang="en-US" dirty="0" err="1" smtClean="0">
              <a:solidFill>
                <a:schemeClr val="tx1"/>
              </a:solidFill>
            </a:rPr>
            <a:t>atau</a:t>
          </a:r>
          <a:r>
            <a:rPr lang="en-US" dirty="0" smtClean="0">
              <a:solidFill>
                <a:schemeClr val="tx1"/>
              </a:solidFill>
            </a:rPr>
            <a:t> JKP </a:t>
          </a:r>
          <a:r>
            <a:rPr lang="en-US" dirty="0" err="1" smtClean="0">
              <a:solidFill>
                <a:schemeClr val="tx1"/>
              </a:solidFill>
            </a:rPr>
            <a:t>dari</a:t>
          </a:r>
          <a:r>
            <a:rPr lang="en-US" dirty="0" smtClean="0">
              <a:solidFill>
                <a:schemeClr val="tx1"/>
              </a:solidFill>
            </a:rPr>
            <a:t> BKP </a:t>
          </a:r>
          <a:r>
            <a:rPr lang="en-US" dirty="0" err="1" smtClean="0">
              <a:solidFill>
                <a:schemeClr val="tx1"/>
              </a:solidFill>
            </a:rPr>
            <a:t>dan</a:t>
          </a:r>
          <a:r>
            <a:rPr lang="en-US" dirty="0" smtClean="0">
              <a:solidFill>
                <a:schemeClr val="tx1"/>
              </a:solidFill>
            </a:rPr>
            <a:t>/JKP </a:t>
          </a:r>
          <a:r>
            <a:rPr lang="en-US" dirty="0" err="1" smtClean="0">
              <a:solidFill>
                <a:schemeClr val="tx1"/>
              </a:solidFill>
            </a:rPr>
            <a:t>yg</a:t>
          </a:r>
          <a:r>
            <a:rPr lang="en-US" dirty="0" smtClean="0">
              <a:solidFill>
                <a:schemeClr val="tx1"/>
              </a:solidFill>
            </a:rPr>
            <a:t> </a:t>
          </a:r>
          <a:r>
            <a:rPr lang="en-US" dirty="0" err="1" smtClean="0">
              <a:solidFill>
                <a:schemeClr val="tx1"/>
              </a:solidFill>
            </a:rPr>
            <a:t>diserahkan</a:t>
          </a:r>
          <a:r>
            <a:rPr lang="en-US" dirty="0" smtClean="0">
              <a:solidFill>
                <a:schemeClr val="tx1"/>
              </a:solidFill>
            </a:rPr>
            <a:t> </a:t>
          </a:r>
          <a:r>
            <a:rPr lang="en-US" dirty="0" err="1" smtClean="0">
              <a:solidFill>
                <a:schemeClr val="tx1"/>
              </a:solidFill>
            </a:rPr>
            <a:t>kepada</a:t>
          </a:r>
          <a:r>
            <a:rPr lang="en-US" dirty="0" smtClean="0">
              <a:solidFill>
                <a:schemeClr val="tx1"/>
              </a:solidFill>
            </a:rPr>
            <a:t> </a:t>
          </a:r>
          <a:r>
            <a:rPr lang="en-US" dirty="0" err="1" smtClean="0">
              <a:solidFill>
                <a:schemeClr val="tx1"/>
              </a:solidFill>
            </a:rPr>
            <a:t>Pemungut</a:t>
          </a:r>
          <a:r>
            <a:rPr lang="en-US" dirty="0" smtClean="0">
              <a:solidFill>
                <a:schemeClr val="tx1"/>
              </a:solidFill>
            </a:rPr>
            <a:t> PPN</a:t>
          </a:r>
          <a:endParaRPr lang="en-US"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en-US" dirty="0" err="1" smtClean="0"/>
            <a:t>Seluruh</a:t>
          </a:r>
          <a:r>
            <a:rPr lang="en-US" dirty="0" smtClean="0"/>
            <a:t> PM </a:t>
          </a:r>
          <a:r>
            <a:rPr lang="en-US" dirty="0" err="1" smtClean="0"/>
            <a:t>untuk</a:t>
          </a:r>
          <a:r>
            <a:rPr lang="en-US" dirty="0" smtClean="0"/>
            <a:t> </a:t>
          </a:r>
          <a:r>
            <a:rPr lang="en-US" dirty="0" err="1" smtClean="0"/>
            <a:t>perolehan</a:t>
          </a:r>
          <a:r>
            <a:rPr lang="en-US" dirty="0" smtClean="0"/>
            <a:t> BKP/JKP yang </a:t>
          </a:r>
          <a:r>
            <a:rPr lang="en-US" dirty="0" err="1" smtClean="0"/>
            <a:t>berhubungan</a:t>
          </a:r>
          <a:r>
            <a:rPr lang="en-US" dirty="0" smtClean="0"/>
            <a:t> </a:t>
          </a:r>
          <a:r>
            <a:rPr lang="en-US" dirty="0" err="1" smtClean="0"/>
            <a:t>langsung</a:t>
          </a:r>
          <a:r>
            <a:rPr lang="en-US" dirty="0" smtClean="0"/>
            <a:t> dg </a:t>
          </a:r>
          <a:r>
            <a:rPr lang="en-US" dirty="0" err="1" smtClean="0"/>
            <a:t>kegiatan</a:t>
          </a:r>
          <a:r>
            <a:rPr lang="en-US" dirty="0" smtClean="0"/>
            <a:t> </a:t>
          </a:r>
          <a:r>
            <a:rPr lang="en-US" dirty="0" err="1" smtClean="0"/>
            <a:t>penyerahan</a:t>
          </a:r>
          <a:r>
            <a:rPr lang="en-US" dirty="0" smtClean="0"/>
            <a:t> </a:t>
          </a:r>
          <a:r>
            <a:rPr lang="en-US" dirty="0" err="1" smtClean="0"/>
            <a:t>kena</a:t>
          </a:r>
          <a:r>
            <a:rPr lang="en-US" dirty="0" smtClean="0"/>
            <a:t> </a:t>
          </a:r>
          <a:r>
            <a:rPr lang="en-US" dirty="0" err="1" smtClean="0"/>
            <a:t>pajak</a:t>
          </a:r>
          <a:endParaRPr lang="en-US"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dgm:spPr>
        <a:solidFill>
          <a:srgbClr val="92D050"/>
        </a:solidFill>
      </dgm:spPr>
      <dgm:t>
        <a:bodyPr/>
        <a:lstStyle/>
        <a:p>
          <a:r>
            <a:rPr lang="en-US" dirty="0" err="1" smtClean="0"/>
            <a:t>PPn</a:t>
          </a:r>
          <a:r>
            <a:rPr lang="en-US" dirty="0" smtClean="0"/>
            <a:t> BM </a:t>
          </a:r>
          <a:r>
            <a:rPr lang="en-US" dirty="0" err="1" smtClean="0"/>
            <a:t>perolehan</a:t>
          </a:r>
          <a:r>
            <a:rPr lang="en-US" dirty="0" smtClean="0"/>
            <a:t> </a:t>
          </a:r>
          <a:r>
            <a:rPr lang="en-US" dirty="0" err="1" smtClean="0"/>
            <a:t>barang</a:t>
          </a:r>
          <a:r>
            <a:rPr lang="en-US" dirty="0" smtClean="0"/>
            <a:t> </a:t>
          </a:r>
          <a:r>
            <a:rPr lang="en-US" dirty="0" err="1" smtClean="0"/>
            <a:t>mewah</a:t>
          </a:r>
          <a:r>
            <a:rPr lang="en-US" dirty="0" smtClean="0"/>
            <a:t> yang </a:t>
          </a:r>
          <a:r>
            <a:rPr lang="en-US" dirty="0" err="1" smtClean="0"/>
            <a:t>diekspor</a:t>
          </a:r>
          <a:endParaRPr lang="en-US" dirty="0"/>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4"/>
      <dgm:spPr/>
    </dgm:pt>
    <dgm:pt modelId="{7816FAF3-FBD8-447C-9FE3-DDB2B321B1A7}" type="pres">
      <dgm:prSet presAssocID="{BCC26B3F-8560-4490-8EB2-ED3423143263}" presName="txShp" presStyleLbl="node1" presStyleIdx="0" presStyleCnt="4">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4"/>
      <dgm:spPr/>
    </dgm:pt>
    <dgm:pt modelId="{87BCE11E-61C9-44AE-8921-9D019B82701D}" type="pres">
      <dgm:prSet presAssocID="{BEF3E857-6387-4ACF-BA4B-9E31354D49AA}" presName="txShp" presStyleLbl="node1" presStyleIdx="1" presStyleCnt="4">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4"/>
      <dgm:spPr/>
    </dgm:pt>
    <dgm:pt modelId="{4FBD056A-F070-4D75-BB18-E4251F040567}" type="pres">
      <dgm:prSet presAssocID="{001CB9ED-9320-4154-A74D-0709875F6E02}" presName="txShp" presStyleLbl="node1" presStyleIdx="2" presStyleCnt="4">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3" presStyleCnt="4"/>
      <dgm:spPr/>
    </dgm:pt>
    <dgm:pt modelId="{F044A7CD-7443-4F26-9EA9-E68ECADF87BD}" type="pres">
      <dgm:prSet presAssocID="{3F8F5944-E3D0-4334-8453-BD3166A5FA8F}" presName="txShp" presStyleLbl="node1" presStyleIdx="3" presStyleCnt="4">
        <dgm:presLayoutVars>
          <dgm:bulletEnabled val="1"/>
        </dgm:presLayoutVars>
      </dgm:prSet>
      <dgm:spPr/>
      <dgm:t>
        <a:bodyPr/>
        <a:lstStyle/>
        <a:p>
          <a:endParaRPr lang="en-US"/>
        </a:p>
      </dgm:t>
    </dgm:pt>
  </dgm:ptLst>
  <dgm:cxnLst>
    <dgm:cxn modelId="{7192FDE4-7B4A-4377-8692-9E9F442881EA}" srcId="{1E4853C1-CC40-44B6-9DAE-52C4F029EE25}" destId="{BEF3E857-6387-4ACF-BA4B-9E31354D49AA}" srcOrd="1" destOrd="0" parTransId="{9B41BAD2-C220-4363-B1ED-1E6698AA3EFB}" sibTransId="{0F80BF7D-517A-48E0-9082-53CA31B9A3CF}"/>
    <dgm:cxn modelId="{83BC2B0E-239E-4E7B-A8C1-8D8686A746C5}" type="presOf" srcId="{BCC26B3F-8560-4490-8EB2-ED3423143263}" destId="{7816FAF3-FBD8-447C-9FE3-DDB2B321B1A7}" srcOrd="0" destOrd="0" presId="urn:microsoft.com/office/officeart/2005/8/layout/vList3#36"/>
    <dgm:cxn modelId="{53269B46-EBFC-45EA-94AA-E5B1798F874C}" type="presOf" srcId="{3F8F5944-E3D0-4334-8453-BD3166A5FA8F}" destId="{F044A7CD-7443-4F26-9EA9-E68ECADF87BD}" srcOrd="0" destOrd="0" presId="urn:microsoft.com/office/officeart/2005/8/layout/vList3#36"/>
    <dgm:cxn modelId="{258D0298-F38C-4418-B7E4-BEF559D391D3}" type="presOf" srcId="{BEF3E857-6387-4ACF-BA4B-9E31354D49AA}" destId="{87BCE11E-61C9-44AE-8921-9D019B82701D}" srcOrd="0" destOrd="0" presId="urn:microsoft.com/office/officeart/2005/8/layout/vList3#36"/>
    <dgm:cxn modelId="{99549996-6D16-4336-961F-C99E5DF17899}" srcId="{1E4853C1-CC40-44B6-9DAE-52C4F029EE25}" destId="{BCC26B3F-8560-4490-8EB2-ED3423143263}" srcOrd="0" destOrd="0" parTransId="{F415086A-345D-479B-A737-51CC6EAA5C5E}" sibTransId="{18C7E42C-9B70-4A68-81FD-5D5AAAEDBBA0}"/>
    <dgm:cxn modelId="{47F23B60-32A7-4590-AE12-94D0FE582D8B}" type="presOf" srcId="{001CB9ED-9320-4154-A74D-0709875F6E02}" destId="{4FBD056A-F070-4D75-BB18-E4251F040567}" srcOrd="0" destOrd="0" presId="urn:microsoft.com/office/officeart/2005/8/layout/vList3#36"/>
    <dgm:cxn modelId="{411CBAAD-9EF8-4F46-A2F9-D0DA0F6EA47A}" srcId="{1E4853C1-CC40-44B6-9DAE-52C4F029EE25}" destId="{3F8F5944-E3D0-4334-8453-BD3166A5FA8F}" srcOrd="3" destOrd="0" parTransId="{F7EE8214-5C1F-4F7D-B9CC-090A4782DF22}" sibTransId="{94EB47F2-DF12-46AA-9222-F56B51FE2AD4}"/>
    <dgm:cxn modelId="{A020C1F5-FE68-473B-BBD1-672B76AA5FDB}" srcId="{1E4853C1-CC40-44B6-9DAE-52C4F029EE25}" destId="{001CB9ED-9320-4154-A74D-0709875F6E02}" srcOrd="2" destOrd="0" parTransId="{D47FF9C8-F93B-4E95-8523-B23F876BD6E5}" sibTransId="{4687B964-1BF7-4800-B286-38B14266419D}"/>
    <dgm:cxn modelId="{C7243D94-BF90-4F04-9212-E698A53D9754}" type="presOf" srcId="{1E4853C1-CC40-44B6-9DAE-52C4F029EE25}" destId="{5781F1A7-435A-4C32-9DF8-399AE0A0B491}" srcOrd="0" destOrd="0" presId="urn:microsoft.com/office/officeart/2005/8/layout/vList3#36"/>
    <dgm:cxn modelId="{37F66C38-D4DC-4BB6-813B-E1C5AA4F42DF}" type="presParOf" srcId="{5781F1A7-435A-4C32-9DF8-399AE0A0B491}" destId="{A78A02A6-A863-4D4F-8658-BEB9C92E5919}" srcOrd="0" destOrd="0" presId="urn:microsoft.com/office/officeart/2005/8/layout/vList3#36"/>
    <dgm:cxn modelId="{84DE2AB4-4EDB-443D-939A-2FFEDB85BC38}" type="presParOf" srcId="{A78A02A6-A863-4D4F-8658-BEB9C92E5919}" destId="{B98EBF29-1FB9-445E-A3DF-1640B80CFD03}" srcOrd="0" destOrd="0" presId="urn:microsoft.com/office/officeart/2005/8/layout/vList3#36"/>
    <dgm:cxn modelId="{E98D25B0-CB93-4ADE-A41E-66943621E33B}" type="presParOf" srcId="{A78A02A6-A863-4D4F-8658-BEB9C92E5919}" destId="{7816FAF3-FBD8-447C-9FE3-DDB2B321B1A7}" srcOrd="1" destOrd="0" presId="urn:microsoft.com/office/officeart/2005/8/layout/vList3#36"/>
    <dgm:cxn modelId="{3C8B3963-A3C1-4243-856F-C625B0019BDB}" type="presParOf" srcId="{5781F1A7-435A-4C32-9DF8-399AE0A0B491}" destId="{A30BBF61-8E1E-4837-A479-0C069D98D0B8}" srcOrd="1" destOrd="0" presId="urn:microsoft.com/office/officeart/2005/8/layout/vList3#36"/>
    <dgm:cxn modelId="{DFE5C7FC-7BC9-43C4-A81E-721C3CD15647}" type="presParOf" srcId="{5781F1A7-435A-4C32-9DF8-399AE0A0B491}" destId="{CF7C2080-A003-4865-91B6-1948AD966BA0}" srcOrd="2" destOrd="0" presId="urn:microsoft.com/office/officeart/2005/8/layout/vList3#36"/>
    <dgm:cxn modelId="{79C7D759-15BE-4869-945B-14D1D6D034D3}" type="presParOf" srcId="{CF7C2080-A003-4865-91B6-1948AD966BA0}" destId="{11DFCB4A-2A45-4EE3-BA2E-553FC13EA2B2}" srcOrd="0" destOrd="0" presId="urn:microsoft.com/office/officeart/2005/8/layout/vList3#36"/>
    <dgm:cxn modelId="{5FFE2FCE-FD69-491D-8954-877491F6B8C0}" type="presParOf" srcId="{CF7C2080-A003-4865-91B6-1948AD966BA0}" destId="{87BCE11E-61C9-44AE-8921-9D019B82701D}" srcOrd="1" destOrd="0" presId="urn:microsoft.com/office/officeart/2005/8/layout/vList3#36"/>
    <dgm:cxn modelId="{7CF4B94E-A28E-457D-AAB3-EFE8D01A47F3}" type="presParOf" srcId="{5781F1A7-435A-4C32-9DF8-399AE0A0B491}" destId="{E23C42E6-DB30-4010-AAC7-B0875AB36763}" srcOrd="3" destOrd="0" presId="urn:microsoft.com/office/officeart/2005/8/layout/vList3#36"/>
    <dgm:cxn modelId="{277E3356-B9B2-4F72-BB20-25E3E7BE140D}" type="presParOf" srcId="{5781F1A7-435A-4C32-9DF8-399AE0A0B491}" destId="{F0EEDE32-BAAF-48E9-9D64-185E4E388F01}" srcOrd="4" destOrd="0" presId="urn:microsoft.com/office/officeart/2005/8/layout/vList3#36"/>
    <dgm:cxn modelId="{FEB217B2-AC59-417F-A38D-1D2B3EB1F03A}" type="presParOf" srcId="{F0EEDE32-BAAF-48E9-9D64-185E4E388F01}" destId="{6FF5465D-EC8E-4926-AC09-A822CF83462E}" srcOrd="0" destOrd="0" presId="urn:microsoft.com/office/officeart/2005/8/layout/vList3#36"/>
    <dgm:cxn modelId="{81AE67DE-1292-4765-AD5B-5C7D6EAF90DF}" type="presParOf" srcId="{F0EEDE32-BAAF-48E9-9D64-185E4E388F01}" destId="{4FBD056A-F070-4D75-BB18-E4251F040567}" srcOrd="1" destOrd="0" presId="urn:microsoft.com/office/officeart/2005/8/layout/vList3#36"/>
    <dgm:cxn modelId="{A125CE64-BE44-4850-8361-8CC2276D1E24}" type="presParOf" srcId="{5781F1A7-435A-4C32-9DF8-399AE0A0B491}" destId="{B7AD0703-D693-4675-8CDE-ED3C5858E632}" srcOrd="5" destOrd="0" presId="urn:microsoft.com/office/officeart/2005/8/layout/vList3#36"/>
    <dgm:cxn modelId="{27EFFEE4-8FCE-4EA0-B9B4-62627D340C37}" type="presParOf" srcId="{5781F1A7-435A-4C32-9DF8-399AE0A0B491}" destId="{533C091C-9FAF-4A46-8270-BE622D4237F9}" srcOrd="6" destOrd="0" presId="urn:microsoft.com/office/officeart/2005/8/layout/vList3#36"/>
    <dgm:cxn modelId="{40D60F00-AF56-4DF1-BD5D-3813C6AE03D2}" type="presParOf" srcId="{533C091C-9FAF-4A46-8270-BE622D4237F9}" destId="{4179AE2E-9467-4919-9325-A606D1921240}" srcOrd="0" destOrd="0" presId="urn:microsoft.com/office/officeart/2005/8/layout/vList3#36"/>
    <dgm:cxn modelId="{6E0C3F4B-ED85-43E4-B8D6-B0CA97682C4C}" type="presParOf" srcId="{533C091C-9FAF-4A46-8270-BE622D4237F9}" destId="{F044A7CD-7443-4F26-9EA9-E68ECADF87BD}" srcOrd="1" destOrd="0" presId="urn:microsoft.com/office/officeart/2005/8/layout/vList3#3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9DE47A4B-FAC0-493C-8323-F10C69EBA8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FCA49A-F066-4DA1-AE91-4614BF9D2D04}">
      <dgm:prSet phldrT="[Text]"/>
      <dgm:spPr/>
      <dgm:t>
        <a:bodyPr/>
        <a:lstStyle/>
        <a:p>
          <a:r>
            <a:rPr lang="en-US" dirty="0" err="1" smtClean="0"/>
            <a:t>Diajukan</a:t>
          </a:r>
          <a:r>
            <a:rPr lang="en-US" dirty="0" smtClean="0"/>
            <a:t> </a:t>
          </a:r>
          <a:r>
            <a:rPr lang="en-US" dirty="0" err="1" smtClean="0"/>
            <a:t>tertulis</a:t>
          </a:r>
          <a:r>
            <a:rPr lang="en-US" dirty="0" smtClean="0"/>
            <a:t> </a:t>
          </a:r>
          <a:r>
            <a:rPr lang="en-US" dirty="0" err="1" smtClean="0"/>
            <a:t>atau</a:t>
          </a:r>
          <a:r>
            <a:rPr lang="en-US" dirty="0" smtClean="0"/>
            <a:t> </a:t>
          </a:r>
          <a:r>
            <a:rPr lang="en-US" dirty="0" err="1" smtClean="0"/>
            <a:t>mengisi</a:t>
          </a:r>
          <a:r>
            <a:rPr lang="en-US" dirty="0" smtClean="0"/>
            <a:t> </a:t>
          </a:r>
          <a:r>
            <a:rPr lang="en-US" dirty="0" err="1" smtClean="0"/>
            <a:t>kolom</a:t>
          </a:r>
          <a:r>
            <a:rPr lang="en-US" dirty="0" smtClean="0"/>
            <a:t> </a:t>
          </a:r>
          <a:r>
            <a:rPr lang="en-US" dirty="0" err="1" smtClean="0"/>
            <a:t>pada</a:t>
          </a:r>
          <a:r>
            <a:rPr lang="en-US" dirty="0" smtClean="0"/>
            <a:t> SPT </a:t>
          </a:r>
          <a:r>
            <a:rPr lang="en-US" dirty="0" err="1" smtClean="0"/>
            <a:t>Masa</a:t>
          </a:r>
          <a:r>
            <a:rPr lang="en-US" dirty="0" smtClean="0"/>
            <a:t> </a:t>
          </a:r>
          <a:r>
            <a:rPr lang="en-US" dirty="0" err="1" smtClean="0"/>
            <a:t>setiap</a:t>
          </a:r>
          <a:r>
            <a:rPr lang="en-US" dirty="0" smtClean="0"/>
            <a:t> </a:t>
          </a:r>
          <a:r>
            <a:rPr lang="en-US" dirty="0" err="1" smtClean="0"/>
            <a:t>akhir</a:t>
          </a:r>
          <a:r>
            <a:rPr lang="en-US" dirty="0" smtClean="0"/>
            <a:t> </a:t>
          </a:r>
          <a:r>
            <a:rPr lang="en-US" dirty="0" err="1" smtClean="0"/>
            <a:t>masa</a:t>
          </a:r>
          <a:r>
            <a:rPr lang="en-US" dirty="0" smtClean="0"/>
            <a:t> </a:t>
          </a:r>
          <a:r>
            <a:rPr lang="en-US" dirty="0" err="1" smtClean="0"/>
            <a:t>pajak</a:t>
          </a:r>
          <a:r>
            <a:rPr lang="en-US" dirty="0" smtClean="0"/>
            <a:t> </a:t>
          </a:r>
          <a:r>
            <a:rPr lang="en-US" dirty="0" err="1" smtClean="0"/>
            <a:t>dengan</a:t>
          </a:r>
          <a:r>
            <a:rPr lang="en-US" dirty="0" smtClean="0"/>
            <a:t> </a:t>
          </a:r>
          <a:r>
            <a:rPr lang="en-US" dirty="0" err="1" smtClean="0"/>
            <a:t>satu</a:t>
          </a:r>
          <a:r>
            <a:rPr lang="en-US" dirty="0" smtClean="0"/>
            <a:t> </a:t>
          </a:r>
          <a:r>
            <a:rPr lang="en-US" dirty="0" err="1" smtClean="0"/>
            <a:t>permohonan</a:t>
          </a:r>
          <a:r>
            <a:rPr lang="en-US" dirty="0" smtClean="0"/>
            <a:t> </a:t>
          </a:r>
          <a:r>
            <a:rPr lang="en-US" dirty="0" err="1" smtClean="0"/>
            <a:t>untuk</a:t>
          </a:r>
          <a:r>
            <a:rPr lang="en-US" dirty="0" smtClean="0"/>
            <a:t> </a:t>
          </a:r>
          <a:r>
            <a:rPr lang="en-US" dirty="0" err="1" smtClean="0"/>
            <a:t>satu</a:t>
          </a:r>
          <a:r>
            <a:rPr lang="en-US" dirty="0" smtClean="0"/>
            <a:t> </a:t>
          </a:r>
          <a:r>
            <a:rPr lang="en-US" dirty="0" err="1" smtClean="0"/>
            <a:t>masa</a:t>
          </a:r>
          <a:r>
            <a:rPr lang="en-US" dirty="0" smtClean="0"/>
            <a:t> </a:t>
          </a:r>
          <a:r>
            <a:rPr lang="en-US" dirty="0" err="1" smtClean="0"/>
            <a:t>pajak</a:t>
          </a:r>
          <a:r>
            <a:rPr lang="en-US" dirty="0" smtClean="0"/>
            <a:t> </a:t>
          </a:r>
          <a:endParaRPr lang="en-US" dirty="0"/>
        </a:p>
      </dgm:t>
    </dgm:pt>
    <dgm:pt modelId="{EA2F2D45-A7C1-430D-B923-E018106BA132}" type="parTrans" cxnId="{4BEDC0F6-B0F6-48C2-9816-B45912251CAC}">
      <dgm:prSet/>
      <dgm:spPr/>
      <dgm:t>
        <a:bodyPr/>
        <a:lstStyle/>
        <a:p>
          <a:endParaRPr lang="en-US"/>
        </a:p>
      </dgm:t>
    </dgm:pt>
    <dgm:pt modelId="{25E79F36-C1C6-4CAA-B793-DC9B540845AB}" type="sibTrans" cxnId="{4BEDC0F6-B0F6-48C2-9816-B45912251CAC}">
      <dgm:prSet/>
      <dgm:spPr/>
      <dgm:t>
        <a:bodyPr/>
        <a:lstStyle/>
        <a:p>
          <a:endParaRPr lang="en-US"/>
        </a:p>
      </dgm:t>
    </dgm:pt>
    <dgm:pt modelId="{4942F58E-80E1-4E96-8A40-BACAB40CA6D7}">
      <dgm:prSet phldrT="[Text]"/>
      <dgm:spPr>
        <a:solidFill>
          <a:srgbClr val="FFFF00">
            <a:alpha val="90000"/>
          </a:srgbClr>
        </a:solidFill>
      </dgm:spPr>
      <dgm:t>
        <a:bodyPr/>
        <a:lstStyle/>
        <a:p>
          <a:r>
            <a:rPr lang="en-US" dirty="0" err="1" smtClean="0"/>
            <a:t>dilampiri</a:t>
          </a:r>
          <a:r>
            <a:rPr lang="en-US" dirty="0" smtClean="0"/>
            <a:t> FPM </a:t>
          </a:r>
          <a:r>
            <a:rPr lang="en-US" dirty="0" err="1" smtClean="0"/>
            <a:t>dan</a:t>
          </a:r>
          <a:r>
            <a:rPr lang="en-US" dirty="0" smtClean="0"/>
            <a:t> FPK yang </a:t>
          </a:r>
          <a:r>
            <a:rPr lang="en-US" dirty="0" err="1" smtClean="0"/>
            <a:t>berkaitan</a:t>
          </a:r>
          <a:endParaRPr lang="en-US" dirty="0"/>
        </a:p>
      </dgm:t>
    </dgm:pt>
    <dgm:pt modelId="{90F7C579-E8D1-41B8-B2A7-B90EC9272C1C}" type="parTrans" cxnId="{E9ED0370-5D96-4715-8FB0-0C8AF381A19A}">
      <dgm:prSet/>
      <dgm:spPr/>
      <dgm:t>
        <a:bodyPr/>
        <a:lstStyle/>
        <a:p>
          <a:endParaRPr lang="en-US"/>
        </a:p>
      </dgm:t>
    </dgm:pt>
    <dgm:pt modelId="{D371F567-0B04-418D-BD8D-26DD014BEF5C}" type="sibTrans" cxnId="{E9ED0370-5D96-4715-8FB0-0C8AF381A19A}">
      <dgm:prSet/>
      <dgm:spPr/>
      <dgm:t>
        <a:bodyPr/>
        <a:lstStyle/>
        <a:p>
          <a:endParaRPr lang="en-US"/>
        </a:p>
      </dgm:t>
    </dgm:pt>
    <dgm:pt modelId="{DECDF453-0533-4AF9-9B61-9C42A4E37B3D}">
      <dgm:prSet phldrT="[Text]"/>
      <dgm:spPr/>
      <dgm:t>
        <a:bodyPr/>
        <a:lstStyle/>
        <a:p>
          <a:r>
            <a:rPr lang="en-US" dirty="0" err="1" smtClean="0"/>
            <a:t>Dalam</a:t>
          </a:r>
          <a:r>
            <a:rPr lang="en-US" dirty="0" smtClean="0"/>
            <a:t> </a:t>
          </a:r>
          <a:r>
            <a:rPr lang="en-US" dirty="0" err="1" smtClean="0"/>
            <a:t>hal</a:t>
          </a:r>
          <a:r>
            <a:rPr lang="en-US" dirty="0" smtClean="0"/>
            <a:t> </a:t>
          </a:r>
          <a:r>
            <a:rPr lang="en-US" dirty="0" err="1" smtClean="0"/>
            <a:t>impor</a:t>
          </a:r>
          <a:r>
            <a:rPr lang="en-US" dirty="0" smtClean="0"/>
            <a:t> </a:t>
          </a:r>
          <a:endParaRPr lang="en-US" dirty="0"/>
        </a:p>
      </dgm:t>
    </dgm:pt>
    <dgm:pt modelId="{FC95FB5A-A8A2-490A-99D0-059388123AF6}" type="parTrans" cxnId="{01408569-2B78-464C-8A9D-430DD5D22389}">
      <dgm:prSet/>
      <dgm:spPr/>
      <dgm:t>
        <a:bodyPr/>
        <a:lstStyle/>
        <a:p>
          <a:endParaRPr lang="en-US"/>
        </a:p>
      </dgm:t>
    </dgm:pt>
    <dgm:pt modelId="{61A2B9D4-132A-4F67-8C98-37E0566F48B7}" type="sibTrans" cxnId="{01408569-2B78-464C-8A9D-430DD5D22389}">
      <dgm:prSet/>
      <dgm:spPr/>
      <dgm:t>
        <a:bodyPr/>
        <a:lstStyle/>
        <a:p>
          <a:endParaRPr lang="en-US"/>
        </a:p>
      </dgm:t>
    </dgm:pt>
    <dgm:pt modelId="{EFAB1ADE-75BB-4C2F-B134-E22D69DE846A}">
      <dgm:prSet phldrT="[Text]"/>
      <dgm:spPr>
        <a:solidFill>
          <a:schemeClr val="accent2">
            <a:lumMod val="60000"/>
            <a:lumOff val="40000"/>
            <a:alpha val="90000"/>
          </a:schemeClr>
        </a:solidFill>
      </dgm:spPr>
      <dgm:t>
        <a:bodyPr/>
        <a:lstStyle/>
        <a:p>
          <a:r>
            <a:rPr lang="en-US" dirty="0" smtClean="0"/>
            <a:t>PIB;</a:t>
          </a:r>
          <a:endParaRPr lang="en-US" dirty="0"/>
        </a:p>
      </dgm:t>
    </dgm:pt>
    <dgm:pt modelId="{34965ED5-1AB6-4FD2-B658-56BFF1503C61}" type="parTrans" cxnId="{8F63DE39-A1F7-406D-8C1E-49114042E188}">
      <dgm:prSet/>
      <dgm:spPr/>
      <dgm:t>
        <a:bodyPr/>
        <a:lstStyle/>
        <a:p>
          <a:endParaRPr lang="en-US"/>
        </a:p>
      </dgm:t>
    </dgm:pt>
    <dgm:pt modelId="{6B193A59-4195-483B-B5D6-7B5404EB6A4E}" type="sibTrans" cxnId="{8F63DE39-A1F7-406D-8C1E-49114042E188}">
      <dgm:prSet/>
      <dgm:spPr/>
      <dgm:t>
        <a:bodyPr/>
        <a:lstStyle/>
        <a:p>
          <a:endParaRPr lang="en-US"/>
        </a:p>
      </dgm:t>
    </dgm:pt>
    <dgm:pt modelId="{210B7C23-1F2A-4646-88CC-5FC0D24DA455}">
      <dgm:prSet/>
      <dgm:spPr/>
      <dgm:t>
        <a:bodyPr/>
        <a:lstStyle/>
        <a:p>
          <a:r>
            <a:rPr lang="en-US" smtClean="0"/>
            <a:t>SSP atau bukti pungutan pajak yg dibuat DJBC;</a:t>
          </a:r>
          <a:endParaRPr lang="en-US" dirty="0"/>
        </a:p>
      </dgm:t>
    </dgm:pt>
    <dgm:pt modelId="{743E0B5D-4375-4286-A23F-5FE0DD0E0D74}" type="parTrans" cxnId="{C1D88725-C384-4017-81BD-E09566A77261}">
      <dgm:prSet/>
      <dgm:spPr/>
      <dgm:t>
        <a:bodyPr/>
        <a:lstStyle/>
        <a:p>
          <a:endParaRPr lang="en-US"/>
        </a:p>
      </dgm:t>
    </dgm:pt>
    <dgm:pt modelId="{7F84B27C-525A-4552-8B8D-A0582F32CD22}" type="sibTrans" cxnId="{C1D88725-C384-4017-81BD-E09566A77261}">
      <dgm:prSet/>
      <dgm:spPr/>
      <dgm:t>
        <a:bodyPr/>
        <a:lstStyle/>
        <a:p>
          <a:endParaRPr lang="en-US"/>
        </a:p>
      </dgm:t>
    </dgm:pt>
    <dgm:pt modelId="{2944A882-F47C-44FB-9A65-553D2EEB8CF7}">
      <dgm:prSet/>
      <dgm:spPr/>
      <dgm:t>
        <a:bodyPr/>
        <a:lstStyle/>
        <a:p>
          <a:r>
            <a:rPr lang="en-US" dirty="0" smtClean="0"/>
            <a:t>LPS, </a:t>
          </a:r>
          <a:r>
            <a:rPr lang="en-US" dirty="0" err="1" smtClean="0"/>
            <a:t>bila</a:t>
          </a:r>
          <a:r>
            <a:rPr lang="en-US" dirty="0" smtClean="0"/>
            <a:t> </a:t>
          </a:r>
          <a:r>
            <a:rPr lang="en-US" dirty="0" err="1" smtClean="0"/>
            <a:t>masuk</a:t>
          </a:r>
          <a:r>
            <a:rPr lang="en-US" dirty="0" smtClean="0"/>
            <a:t> </a:t>
          </a:r>
          <a:r>
            <a:rPr lang="en-US" dirty="0" err="1" smtClean="0"/>
            <a:t>kategori</a:t>
          </a:r>
          <a:r>
            <a:rPr lang="en-US" dirty="0" smtClean="0"/>
            <a:t> </a:t>
          </a:r>
          <a:r>
            <a:rPr lang="en-US" dirty="0" err="1" smtClean="0"/>
            <a:t>wajib</a:t>
          </a:r>
          <a:r>
            <a:rPr lang="en-US" dirty="0" smtClean="0"/>
            <a:t> LPS</a:t>
          </a:r>
          <a:endParaRPr lang="en-US" dirty="0"/>
        </a:p>
      </dgm:t>
    </dgm:pt>
    <dgm:pt modelId="{94ED2FB9-0E41-4ACD-B8BA-40366129262C}" type="parTrans" cxnId="{EDFBA21E-80F7-4E1D-B183-AAF65C33DAEE}">
      <dgm:prSet/>
      <dgm:spPr/>
      <dgm:t>
        <a:bodyPr/>
        <a:lstStyle/>
        <a:p>
          <a:endParaRPr lang="en-US"/>
        </a:p>
      </dgm:t>
    </dgm:pt>
    <dgm:pt modelId="{E561F2B6-344A-40C9-BE7B-BEB72AE3592D}" type="sibTrans" cxnId="{EDFBA21E-80F7-4E1D-B183-AAF65C33DAEE}">
      <dgm:prSet/>
      <dgm:spPr/>
      <dgm:t>
        <a:bodyPr/>
        <a:lstStyle/>
        <a:p>
          <a:endParaRPr lang="en-US"/>
        </a:p>
      </dgm:t>
    </dgm:pt>
    <dgm:pt modelId="{7F395AA8-8E11-4F97-B627-38957258FFE0}" type="pres">
      <dgm:prSet presAssocID="{9DE47A4B-FAC0-493C-8323-F10C69EBA8CD}" presName="Name0" presStyleCnt="0">
        <dgm:presLayoutVars>
          <dgm:dir/>
          <dgm:animLvl val="lvl"/>
          <dgm:resizeHandles val="exact"/>
        </dgm:presLayoutVars>
      </dgm:prSet>
      <dgm:spPr/>
      <dgm:t>
        <a:bodyPr/>
        <a:lstStyle/>
        <a:p>
          <a:endParaRPr lang="en-US"/>
        </a:p>
      </dgm:t>
    </dgm:pt>
    <dgm:pt modelId="{ED51F7A0-55AA-448B-89B1-BAFBA2EC6C91}" type="pres">
      <dgm:prSet presAssocID="{3DFCA49A-F066-4DA1-AE91-4614BF9D2D04}" presName="linNode" presStyleCnt="0"/>
      <dgm:spPr/>
    </dgm:pt>
    <dgm:pt modelId="{745FD889-7D17-40D9-8E89-7BBC1737ADCA}" type="pres">
      <dgm:prSet presAssocID="{3DFCA49A-F066-4DA1-AE91-4614BF9D2D04}" presName="parentText" presStyleLbl="node1" presStyleIdx="0" presStyleCnt="2">
        <dgm:presLayoutVars>
          <dgm:chMax val="1"/>
          <dgm:bulletEnabled val="1"/>
        </dgm:presLayoutVars>
      </dgm:prSet>
      <dgm:spPr/>
      <dgm:t>
        <a:bodyPr/>
        <a:lstStyle/>
        <a:p>
          <a:endParaRPr lang="en-US"/>
        </a:p>
      </dgm:t>
    </dgm:pt>
    <dgm:pt modelId="{78E65834-25E2-4765-B14B-D8A3F2E6B1C1}" type="pres">
      <dgm:prSet presAssocID="{3DFCA49A-F066-4DA1-AE91-4614BF9D2D04}" presName="descendantText" presStyleLbl="alignAccFollowNode1" presStyleIdx="0" presStyleCnt="2">
        <dgm:presLayoutVars>
          <dgm:bulletEnabled val="1"/>
        </dgm:presLayoutVars>
      </dgm:prSet>
      <dgm:spPr/>
      <dgm:t>
        <a:bodyPr/>
        <a:lstStyle/>
        <a:p>
          <a:endParaRPr lang="en-US"/>
        </a:p>
      </dgm:t>
    </dgm:pt>
    <dgm:pt modelId="{0273C8F6-F16F-4261-8F3E-AF8D87F5E754}" type="pres">
      <dgm:prSet presAssocID="{25E79F36-C1C6-4CAA-B793-DC9B540845AB}" presName="sp" presStyleCnt="0"/>
      <dgm:spPr/>
    </dgm:pt>
    <dgm:pt modelId="{ACC252F5-0ED5-47F3-B820-B075B981B5AC}" type="pres">
      <dgm:prSet presAssocID="{DECDF453-0533-4AF9-9B61-9C42A4E37B3D}" presName="linNode" presStyleCnt="0"/>
      <dgm:spPr/>
    </dgm:pt>
    <dgm:pt modelId="{A1B88E4C-1AD4-4583-A4E5-8AE6E4E30A18}" type="pres">
      <dgm:prSet presAssocID="{DECDF453-0533-4AF9-9B61-9C42A4E37B3D}" presName="parentText" presStyleLbl="node1" presStyleIdx="1" presStyleCnt="2">
        <dgm:presLayoutVars>
          <dgm:chMax val="1"/>
          <dgm:bulletEnabled val="1"/>
        </dgm:presLayoutVars>
      </dgm:prSet>
      <dgm:spPr/>
      <dgm:t>
        <a:bodyPr/>
        <a:lstStyle/>
        <a:p>
          <a:endParaRPr lang="en-US"/>
        </a:p>
      </dgm:t>
    </dgm:pt>
    <dgm:pt modelId="{4B0CD3F3-E7F0-4D4B-ABAC-017B135DEBB7}" type="pres">
      <dgm:prSet presAssocID="{DECDF453-0533-4AF9-9B61-9C42A4E37B3D}" presName="descendantText" presStyleLbl="alignAccFollowNode1" presStyleIdx="1" presStyleCnt="2">
        <dgm:presLayoutVars>
          <dgm:bulletEnabled val="1"/>
        </dgm:presLayoutVars>
      </dgm:prSet>
      <dgm:spPr/>
      <dgm:t>
        <a:bodyPr/>
        <a:lstStyle/>
        <a:p>
          <a:endParaRPr lang="en-US"/>
        </a:p>
      </dgm:t>
    </dgm:pt>
  </dgm:ptLst>
  <dgm:cxnLst>
    <dgm:cxn modelId="{B8A548B7-C31D-4AFA-88AD-7E384AC9D6A1}" type="presOf" srcId="{DECDF453-0533-4AF9-9B61-9C42A4E37B3D}" destId="{A1B88E4C-1AD4-4583-A4E5-8AE6E4E30A18}" srcOrd="0" destOrd="0" presId="urn:microsoft.com/office/officeart/2005/8/layout/vList5"/>
    <dgm:cxn modelId="{01408569-2B78-464C-8A9D-430DD5D22389}" srcId="{9DE47A4B-FAC0-493C-8323-F10C69EBA8CD}" destId="{DECDF453-0533-4AF9-9B61-9C42A4E37B3D}" srcOrd="1" destOrd="0" parTransId="{FC95FB5A-A8A2-490A-99D0-059388123AF6}" sibTransId="{61A2B9D4-132A-4F67-8C98-37E0566F48B7}"/>
    <dgm:cxn modelId="{2D86A418-3680-4165-A47B-AB74BD3DDCF0}" type="presOf" srcId="{210B7C23-1F2A-4646-88CC-5FC0D24DA455}" destId="{4B0CD3F3-E7F0-4D4B-ABAC-017B135DEBB7}" srcOrd="0" destOrd="1" presId="urn:microsoft.com/office/officeart/2005/8/layout/vList5"/>
    <dgm:cxn modelId="{EF3A11A8-9581-41DF-9283-96D5A9560C6D}" type="presOf" srcId="{9DE47A4B-FAC0-493C-8323-F10C69EBA8CD}" destId="{7F395AA8-8E11-4F97-B627-38957258FFE0}" srcOrd="0" destOrd="0" presId="urn:microsoft.com/office/officeart/2005/8/layout/vList5"/>
    <dgm:cxn modelId="{8745F55E-2885-4B38-B82A-7F1E91B459DE}" type="presOf" srcId="{2944A882-F47C-44FB-9A65-553D2EEB8CF7}" destId="{4B0CD3F3-E7F0-4D4B-ABAC-017B135DEBB7}" srcOrd="0" destOrd="2" presId="urn:microsoft.com/office/officeart/2005/8/layout/vList5"/>
    <dgm:cxn modelId="{E9ED0370-5D96-4715-8FB0-0C8AF381A19A}" srcId="{3DFCA49A-F066-4DA1-AE91-4614BF9D2D04}" destId="{4942F58E-80E1-4E96-8A40-BACAB40CA6D7}" srcOrd="0" destOrd="0" parTransId="{90F7C579-E8D1-41B8-B2A7-B90EC9272C1C}" sibTransId="{D371F567-0B04-418D-BD8D-26DD014BEF5C}"/>
    <dgm:cxn modelId="{EDFBA21E-80F7-4E1D-B183-AAF65C33DAEE}" srcId="{DECDF453-0533-4AF9-9B61-9C42A4E37B3D}" destId="{2944A882-F47C-44FB-9A65-553D2EEB8CF7}" srcOrd="2" destOrd="0" parTransId="{94ED2FB9-0E41-4ACD-B8BA-40366129262C}" sibTransId="{E561F2B6-344A-40C9-BE7B-BEB72AE3592D}"/>
    <dgm:cxn modelId="{004F78CC-D92B-492D-A022-7EBA55588339}" type="presOf" srcId="{4942F58E-80E1-4E96-8A40-BACAB40CA6D7}" destId="{78E65834-25E2-4765-B14B-D8A3F2E6B1C1}" srcOrd="0" destOrd="0" presId="urn:microsoft.com/office/officeart/2005/8/layout/vList5"/>
    <dgm:cxn modelId="{8F63DE39-A1F7-406D-8C1E-49114042E188}" srcId="{DECDF453-0533-4AF9-9B61-9C42A4E37B3D}" destId="{EFAB1ADE-75BB-4C2F-B134-E22D69DE846A}" srcOrd="0" destOrd="0" parTransId="{34965ED5-1AB6-4FD2-B658-56BFF1503C61}" sibTransId="{6B193A59-4195-483B-B5D6-7B5404EB6A4E}"/>
    <dgm:cxn modelId="{3403ADAF-D956-45C5-AAFC-1523CCDF1666}" type="presOf" srcId="{EFAB1ADE-75BB-4C2F-B134-E22D69DE846A}" destId="{4B0CD3F3-E7F0-4D4B-ABAC-017B135DEBB7}" srcOrd="0" destOrd="0" presId="urn:microsoft.com/office/officeart/2005/8/layout/vList5"/>
    <dgm:cxn modelId="{C1D88725-C384-4017-81BD-E09566A77261}" srcId="{DECDF453-0533-4AF9-9B61-9C42A4E37B3D}" destId="{210B7C23-1F2A-4646-88CC-5FC0D24DA455}" srcOrd="1" destOrd="0" parTransId="{743E0B5D-4375-4286-A23F-5FE0DD0E0D74}" sibTransId="{7F84B27C-525A-4552-8B8D-A0582F32CD22}"/>
    <dgm:cxn modelId="{4BEDC0F6-B0F6-48C2-9816-B45912251CAC}" srcId="{9DE47A4B-FAC0-493C-8323-F10C69EBA8CD}" destId="{3DFCA49A-F066-4DA1-AE91-4614BF9D2D04}" srcOrd="0" destOrd="0" parTransId="{EA2F2D45-A7C1-430D-B923-E018106BA132}" sibTransId="{25E79F36-C1C6-4CAA-B793-DC9B540845AB}"/>
    <dgm:cxn modelId="{F25D5535-F4DE-4557-B256-881282F71185}" type="presOf" srcId="{3DFCA49A-F066-4DA1-AE91-4614BF9D2D04}" destId="{745FD889-7D17-40D9-8E89-7BBC1737ADCA}" srcOrd="0" destOrd="0" presId="urn:microsoft.com/office/officeart/2005/8/layout/vList5"/>
    <dgm:cxn modelId="{C7B2B79A-ED8F-4690-9880-E53F3891FE28}" type="presParOf" srcId="{7F395AA8-8E11-4F97-B627-38957258FFE0}" destId="{ED51F7A0-55AA-448B-89B1-BAFBA2EC6C91}" srcOrd="0" destOrd="0" presId="urn:microsoft.com/office/officeart/2005/8/layout/vList5"/>
    <dgm:cxn modelId="{EBA52747-83FF-430D-86D9-F56125488BDC}" type="presParOf" srcId="{ED51F7A0-55AA-448B-89B1-BAFBA2EC6C91}" destId="{745FD889-7D17-40D9-8E89-7BBC1737ADCA}" srcOrd="0" destOrd="0" presId="urn:microsoft.com/office/officeart/2005/8/layout/vList5"/>
    <dgm:cxn modelId="{FFCACB02-2391-4B95-A6A5-F583FC1FE736}" type="presParOf" srcId="{ED51F7A0-55AA-448B-89B1-BAFBA2EC6C91}" destId="{78E65834-25E2-4765-B14B-D8A3F2E6B1C1}" srcOrd="1" destOrd="0" presId="urn:microsoft.com/office/officeart/2005/8/layout/vList5"/>
    <dgm:cxn modelId="{4AC83533-C152-4D01-AFD5-418302EE3E5D}" type="presParOf" srcId="{7F395AA8-8E11-4F97-B627-38957258FFE0}" destId="{0273C8F6-F16F-4261-8F3E-AF8D87F5E754}" srcOrd="1" destOrd="0" presId="urn:microsoft.com/office/officeart/2005/8/layout/vList5"/>
    <dgm:cxn modelId="{A2AB60E9-849A-49FB-8A8B-99A994F5B266}" type="presParOf" srcId="{7F395AA8-8E11-4F97-B627-38957258FFE0}" destId="{ACC252F5-0ED5-47F3-B820-B075B981B5AC}" srcOrd="2" destOrd="0" presId="urn:microsoft.com/office/officeart/2005/8/layout/vList5"/>
    <dgm:cxn modelId="{F6C6AC3A-C04C-45DF-89D6-AC46E011047E}" type="presParOf" srcId="{ACC252F5-0ED5-47F3-B820-B075B981B5AC}" destId="{A1B88E4C-1AD4-4583-A4E5-8AE6E4E30A18}" srcOrd="0" destOrd="0" presId="urn:microsoft.com/office/officeart/2005/8/layout/vList5"/>
    <dgm:cxn modelId="{0B967C47-9BD0-47C3-AC40-0617B22DA547}" type="presParOf" srcId="{ACC252F5-0ED5-47F3-B820-B075B981B5AC}" destId="{4B0CD3F3-E7F0-4D4B-ABAC-017B135DEB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9DE47A4B-FAC0-493C-8323-F10C69EBA8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FCA49A-F066-4DA1-AE91-4614BF9D2D04}">
      <dgm:prSet phldrT="[Text]"/>
      <dgm:spPr/>
      <dgm:t>
        <a:bodyPr/>
        <a:lstStyle/>
        <a:p>
          <a:r>
            <a:rPr lang="en-US" dirty="0" err="1" smtClean="0"/>
            <a:t>Dalam</a:t>
          </a:r>
          <a:r>
            <a:rPr lang="en-US" dirty="0" smtClean="0"/>
            <a:t> </a:t>
          </a:r>
          <a:r>
            <a:rPr lang="en-US" dirty="0" err="1" smtClean="0"/>
            <a:t>hal</a:t>
          </a:r>
          <a:r>
            <a:rPr lang="en-US" dirty="0" smtClean="0"/>
            <a:t> </a:t>
          </a:r>
          <a:r>
            <a:rPr lang="en-US" dirty="0" err="1" smtClean="0"/>
            <a:t>ekspor</a:t>
          </a:r>
          <a:r>
            <a:rPr lang="en-US" dirty="0" smtClean="0"/>
            <a:t> </a:t>
          </a:r>
          <a:endParaRPr lang="en-US" dirty="0"/>
        </a:p>
      </dgm:t>
    </dgm:pt>
    <dgm:pt modelId="{EA2F2D45-A7C1-430D-B923-E018106BA132}" type="parTrans" cxnId="{4BEDC0F6-B0F6-48C2-9816-B45912251CAC}">
      <dgm:prSet/>
      <dgm:spPr/>
      <dgm:t>
        <a:bodyPr/>
        <a:lstStyle/>
        <a:p>
          <a:endParaRPr lang="en-US"/>
        </a:p>
      </dgm:t>
    </dgm:pt>
    <dgm:pt modelId="{25E79F36-C1C6-4CAA-B793-DC9B540845AB}" type="sibTrans" cxnId="{4BEDC0F6-B0F6-48C2-9816-B45912251CAC}">
      <dgm:prSet/>
      <dgm:spPr/>
      <dgm:t>
        <a:bodyPr/>
        <a:lstStyle/>
        <a:p>
          <a:endParaRPr lang="en-US"/>
        </a:p>
      </dgm:t>
    </dgm:pt>
    <dgm:pt modelId="{4942F58E-80E1-4E96-8A40-BACAB40CA6D7}">
      <dgm:prSet phldrT="[Text]"/>
      <dgm:spPr>
        <a:solidFill>
          <a:srgbClr val="FFFF00">
            <a:alpha val="90000"/>
          </a:srgbClr>
        </a:solidFill>
      </dgm:spPr>
      <dgm:t>
        <a:bodyPr/>
        <a:lstStyle/>
        <a:p>
          <a:r>
            <a:rPr lang="en-US" dirty="0" smtClean="0"/>
            <a:t>PEB yang </a:t>
          </a:r>
          <a:r>
            <a:rPr lang="en-US" dirty="0" err="1" smtClean="0"/>
            <a:t>telah</a:t>
          </a:r>
          <a:r>
            <a:rPr lang="en-US" dirty="0" smtClean="0"/>
            <a:t> </a:t>
          </a:r>
          <a:r>
            <a:rPr lang="en-US" dirty="0" err="1" smtClean="0"/>
            <a:t>difiat</a:t>
          </a:r>
          <a:r>
            <a:rPr lang="en-US" dirty="0" smtClean="0"/>
            <a:t> </a:t>
          </a:r>
          <a:r>
            <a:rPr lang="en-US" dirty="0" err="1" smtClean="0"/>
            <a:t>muat</a:t>
          </a:r>
          <a:r>
            <a:rPr lang="en-US" dirty="0" smtClean="0"/>
            <a:t> DJBC;</a:t>
          </a:r>
          <a:endParaRPr lang="en-US" dirty="0"/>
        </a:p>
      </dgm:t>
    </dgm:pt>
    <dgm:pt modelId="{90F7C579-E8D1-41B8-B2A7-B90EC9272C1C}" type="parTrans" cxnId="{E9ED0370-5D96-4715-8FB0-0C8AF381A19A}">
      <dgm:prSet/>
      <dgm:spPr/>
      <dgm:t>
        <a:bodyPr/>
        <a:lstStyle/>
        <a:p>
          <a:endParaRPr lang="en-US"/>
        </a:p>
      </dgm:t>
    </dgm:pt>
    <dgm:pt modelId="{D371F567-0B04-418D-BD8D-26DD014BEF5C}" type="sibTrans" cxnId="{E9ED0370-5D96-4715-8FB0-0C8AF381A19A}">
      <dgm:prSet/>
      <dgm:spPr/>
      <dgm:t>
        <a:bodyPr/>
        <a:lstStyle/>
        <a:p>
          <a:endParaRPr lang="en-US"/>
        </a:p>
      </dgm:t>
    </dgm:pt>
    <dgm:pt modelId="{DECDF453-0533-4AF9-9B61-9C42A4E37B3D}">
      <dgm:prSet phldrT="[Text]"/>
      <dgm:spPr/>
      <dgm:t>
        <a:bodyPr/>
        <a:lstStyle/>
        <a:p>
          <a:r>
            <a:rPr lang="en-US" dirty="0" err="1" smtClean="0"/>
            <a:t>Penyerahan</a:t>
          </a:r>
          <a:r>
            <a:rPr lang="en-US" dirty="0" smtClean="0"/>
            <a:t> </a:t>
          </a:r>
          <a:r>
            <a:rPr lang="en-US" dirty="0" err="1" smtClean="0"/>
            <a:t>kepada</a:t>
          </a:r>
          <a:r>
            <a:rPr lang="en-US" dirty="0" smtClean="0"/>
            <a:t> </a:t>
          </a:r>
          <a:r>
            <a:rPr lang="en-US" dirty="0" err="1" smtClean="0"/>
            <a:t>pemungut</a:t>
          </a:r>
          <a:r>
            <a:rPr lang="en-US" dirty="0" smtClean="0"/>
            <a:t> </a:t>
          </a:r>
          <a:endParaRPr lang="en-US" dirty="0"/>
        </a:p>
      </dgm:t>
    </dgm:pt>
    <dgm:pt modelId="{FC95FB5A-A8A2-490A-99D0-059388123AF6}" type="parTrans" cxnId="{01408569-2B78-464C-8A9D-430DD5D22389}">
      <dgm:prSet/>
      <dgm:spPr/>
      <dgm:t>
        <a:bodyPr/>
        <a:lstStyle/>
        <a:p>
          <a:endParaRPr lang="en-US"/>
        </a:p>
      </dgm:t>
    </dgm:pt>
    <dgm:pt modelId="{61A2B9D4-132A-4F67-8C98-37E0566F48B7}" type="sibTrans" cxnId="{01408569-2B78-464C-8A9D-430DD5D22389}">
      <dgm:prSet/>
      <dgm:spPr/>
      <dgm:t>
        <a:bodyPr/>
        <a:lstStyle/>
        <a:p>
          <a:endParaRPr lang="en-US"/>
        </a:p>
      </dgm:t>
    </dgm:pt>
    <dgm:pt modelId="{EFAB1ADE-75BB-4C2F-B134-E22D69DE846A}">
      <dgm:prSet phldrT="[Text]"/>
      <dgm:spPr>
        <a:solidFill>
          <a:schemeClr val="accent2">
            <a:lumMod val="60000"/>
            <a:lumOff val="40000"/>
            <a:alpha val="90000"/>
          </a:schemeClr>
        </a:solidFill>
      </dgm:spPr>
      <dgm:t>
        <a:bodyPr/>
        <a:lstStyle/>
        <a:p>
          <a:r>
            <a:rPr lang="en-US" smtClean="0"/>
            <a:t>Kontrak atau SPK;</a:t>
          </a:r>
          <a:endParaRPr lang="en-US" dirty="0"/>
        </a:p>
      </dgm:t>
    </dgm:pt>
    <dgm:pt modelId="{34965ED5-1AB6-4FD2-B658-56BFF1503C61}" type="parTrans" cxnId="{8F63DE39-A1F7-406D-8C1E-49114042E188}">
      <dgm:prSet/>
      <dgm:spPr/>
      <dgm:t>
        <a:bodyPr/>
        <a:lstStyle/>
        <a:p>
          <a:endParaRPr lang="en-US"/>
        </a:p>
      </dgm:t>
    </dgm:pt>
    <dgm:pt modelId="{6B193A59-4195-483B-B5D6-7B5404EB6A4E}" type="sibTrans" cxnId="{8F63DE39-A1F7-406D-8C1E-49114042E188}">
      <dgm:prSet/>
      <dgm:spPr/>
      <dgm:t>
        <a:bodyPr/>
        <a:lstStyle/>
        <a:p>
          <a:endParaRPr lang="en-US"/>
        </a:p>
      </dgm:t>
    </dgm:pt>
    <dgm:pt modelId="{4EA45A5F-4BA8-4B02-8725-892F36A62A0D}">
      <dgm:prSet/>
      <dgm:spPr/>
      <dgm:t>
        <a:bodyPr/>
        <a:lstStyle/>
        <a:p>
          <a:r>
            <a:rPr lang="en-US" smtClean="0"/>
            <a:t>Bill of Lading atau air waybill;</a:t>
          </a:r>
          <a:endParaRPr lang="en-US" dirty="0"/>
        </a:p>
      </dgm:t>
    </dgm:pt>
    <dgm:pt modelId="{D3E1546E-9A16-45A0-A621-B7E173DD4FBC}" type="parTrans" cxnId="{46DFB0E1-44F7-4FDB-8F40-BBF2BCB2888E}">
      <dgm:prSet/>
      <dgm:spPr/>
      <dgm:t>
        <a:bodyPr/>
        <a:lstStyle/>
        <a:p>
          <a:endParaRPr lang="en-US"/>
        </a:p>
      </dgm:t>
    </dgm:pt>
    <dgm:pt modelId="{6D215549-D270-45A1-9605-E9AAE9F54271}" type="sibTrans" cxnId="{46DFB0E1-44F7-4FDB-8F40-BBF2BCB2888E}">
      <dgm:prSet/>
      <dgm:spPr/>
      <dgm:t>
        <a:bodyPr/>
        <a:lstStyle/>
        <a:p>
          <a:endParaRPr lang="en-US"/>
        </a:p>
      </dgm:t>
    </dgm:pt>
    <dgm:pt modelId="{B2223B2F-3CC6-42F7-A0BC-B6537B2ADAAC}">
      <dgm:prSet/>
      <dgm:spPr/>
      <dgm:t>
        <a:bodyPr/>
        <a:lstStyle/>
        <a:p>
          <a:r>
            <a:rPr lang="en-US" dirty="0" smtClean="0"/>
            <a:t>Wesel </a:t>
          </a:r>
          <a:r>
            <a:rPr lang="en-US" dirty="0" err="1" smtClean="0"/>
            <a:t>ekspor</a:t>
          </a:r>
          <a:r>
            <a:rPr lang="en-US" dirty="0" smtClean="0"/>
            <a:t> </a:t>
          </a:r>
          <a:r>
            <a:rPr lang="en-US" dirty="0" err="1" smtClean="0"/>
            <a:t>atau</a:t>
          </a:r>
          <a:r>
            <a:rPr lang="en-US" dirty="0" smtClean="0"/>
            <a:t> </a:t>
          </a:r>
          <a:r>
            <a:rPr lang="en-US" dirty="0" err="1" smtClean="0"/>
            <a:t>bukti</a:t>
          </a:r>
          <a:r>
            <a:rPr lang="en-US" dirty="0" smtClean="0"/>
            <a:t> transfer</a:t>
          </a:r>
          <a:endParaRPr lang="en-US" dirty="0"/>
        </a:p>
      </dgm:t>
    </dgm:pt>
    <dgm:pt modelId="{FF0E2895-B681-4468-BEC3-62168D62A0BD}" type="parTrans" cxnId="{7A8399B3-B3BE-4443-9FDE-05256E8D9E7B}">
      <dgm:prSet/>
      <dgm:spPr/>
      <dgm:t>
        <a:bodyPr/>
        <a:lstStyle/>
        <a:p>
          <a:endParaRPr lang="en-US"/>
        </a:p>
      </dgm:t>
    </dgm:pt>
    <dgm:pt modelId="{E402A2CE-F2D7-481A-B23A-6B1CD38B481A}" type="sibTrans" cxnId="{7A8399B3-B3BE-4443-9FDE-05256E8D9E7B}">
      <dgm:prSet/>
      <dgm:spPr/>
      <dgm:t>
        <a:bodyPr/>
        <a:lstStyle/>
        <a:p>
          <a:endParaRPr lang="en-US"/>
        </a:p>
      </dgm:t>
    </dgm:pt>
    <dgm:pt modelId="{C326790D-29EE-4E75-9396-6AD1DF06913B}">
      <dgm:prSet/>
      <dgm:spPr/>
      <dgm:t>
        <a:bodyPr/>
        <a:lstStyle/>
        <a:p>
          <a:r>
            <a:rPr lang="en-US" dirty="0" smtClean="0"/>
            <a:t>SSP</a:t>
          </a:r>
          <a:endParaRPr lang="en-US" dirty="0"/>
        </a:p>
      </dgm:t>
    </dgm:pt>
    <dgm:pt modelId="{D6ED7B13-AED7-40E6-B3D6-5EFABE03FA92}" type="parTrans" cxnId="{49603729-F09B-47D3-819C-4B4F28713EF8}">
      <dgm:prSet/>
      <dgm:spPr/>
      <dgm:t>
        <a:bodyPr/>
        <a:lstStyle/>
        <a:p>
          <a:endParaRPr lang="en-US"/>
        </a:p>
      </dgm:t>
    </dgm:pt>
    <dgm:pt modelId="{1486AD7C-3ACD-490C-BBA0-58726BD21736}" type="sibTrans" cxnId="{49603729-F09B-47D3-819C-4B4F28713EF8}">
      <dgm:prSet/>
      <dgm:spPr/>
      <dgm:t>
        <a:bodyPr/>
        <a:lstStyle/>
        <a:p>
          <a:endParaRPr lang="en-US"/>
        </a:p>
      </dgm:t>
    </dgm:pt>
    <dgm:pt modelId="{A23273CD-934B-48A7-807E-A1AE99FEF464}">
      <dgm:prSet/>
      <dgm:spPr/>
      <dgm:t>
        <a:bodyPr/>
        <a:lstStyle/>
        <a:p>
          <a:r>
            <a:rPr lang="en-US" dirty="0" err="1" smtClean="0"/>
            <a:t>Bila</a:t>
          </a:r>
          <a:r>
            <a:rPr lang="en-US" dirty="0" smtClean="0"/>
            <a:t> </a:t>
          </a:r>
          <a:r>
            <a:rPr lang="en-US" dirty="0" err="1" smtClean="0"/>
            <a:t>akibat</a:t>
          </a:r>
          <a:r>
            <a:rPr lang="en-US" dirty="0" smtClean="0"/>
            <a:t> </a:t>
          </a:r>
          <a:r>
            <a:rPr lang="en-US" dirty="0" err="1" smtClean="0"/>
            <a:t>kompensasi</a:t>
          </a:r>
          <a:r>
            <a:rPr lang="en-US" dirty="0" smtClean="0"/>
            <a:t> </a:t>
          </a:r>
          <a:r>
            <a:rPr lang="en-US" dirty="0" err="1" smtClean="0"/>
            <a:t>masa</a:t>
          </a:r>
          <a:r>
            <a:rPr lang="en-US" dirty="0" smtClean="0"/>
            <a:t> </a:t>
          </a:r>
          <a:r>
            <a:rPr lang="en-US" dirty="0" err="1" smtClean="0"/>
            <a:t>pajak</a:t>
          </a:r>
          <a:r>
            <a:rPr lang="en-US" dirty="0" smtClean="0"/>
            <a:t> </a:t>
          </a:r>
          <a:r>
            <a:rPr lang="en-US" dirty="0" err="1" smtClean="0"/>
            <a:t>sebelumnya</a:t>
          </a:r>
          <a:r>
            <a:rPr lang="en-US" dirty="0" smtClean="0"/>
            <a:t>, </a:t>
          </a:r>
          <a:r>
            <a:rPr lang="en-US" dirty="0" err="1" smtClean="0"/>
            <a:t>harus</a:t>
          </a:r>
          <a:r>
            <a:rPr lang="en-US" dirty="0" smtClean="0"/>
            <a:t> </a:t>
          </a:r>
          <a:r>
            <a:rPr lang="en-US" dirty="0" err="1" smtClean="0"/>
            <a:t>dilengkapi</a:t>
          </a:r>
          <a:r>
            <a:rPr lang="en-US" dirty="0" smtClean="0"/>
            <a:t> </a:t>
          </a:r>
          <a:r>
            <a:rPr lang="en-US" dirty="0" err="1" smtClean="0"/>
            <a:t>dokumen</a:t>
          </a:r>
          <a:r>
            <a:rPr lang="en-US" dirty="0" smtClean="0"/>
            <a:t> yang </a:t>
          </a:r>
          <a:r>
            <a:rPr lang="en-US" dirty="0" err="1" smtClean="0"/>
            <a:t>bersangkutan</a:t>
          </a:r>
          <a:r>
            <a:rPr lang="en-US" dirty="0" smtClean="0"/>
            <a:t> </a:t>
          </a:r>
          <a:r>
            <a:rPr lang="en-US" dirty="0" err="1" smtClean="0"/>
            <a:t>dengannya</a:t>
          </a:r>
          <a:endParaRPr lang="en-US" dirty="0"/>
        </a:p>
      </dgm:t>
    </dgm:pt>
    <dgm:pt modelId="{6AD7482C-EAD6-4755-BCCC-BB938E45740F}" type="parTrans" cxnId="{444CEAAD-0FC2-4B28-88D6-E6DE6C8E1296}">
      <dgm:prSet/>
      <dgm:spPr/>
      <dgm:t>
        <a:bodyPr/>
        <a:lstStyle/>
        <a:p>
          <a:endParaRPr lang="en-US"/>
        </a:p>
      </dgm:t>
    </dgm:pt>
    <dgm:pt modelId="{41FF631B-4D68-4DC4-9410-7C6966F06D0D}" type="sibTrans" cxnId="{444CEAAD-0FC2-4B28-88D6-E6DE6C8E1296}">
      <dgm:prSet/>
      <dgm:spPr/>
      <dgm:t>
        <a:bodyPr/>
        <a:lstStyle/>
        <a:p>
          <a:endParaRPr lang="en-US"/>
        </a:p>
      </dgm:t>
    </dgm:pt>
    <dgm:pt modelId="{7F395AA8-8E11-4F97-B627-38957258FFE0}" type="pres">
      <dgm:prSet presAssocID="{9DE47A4B-FAC0-493C-8323-F10C69EBA8CD}" presName="Name0" presStyleCnt="0">
        <dgm:presLayoutVars>
          <dgm:dir/>
          <dgm:animLvl val="lvl"/>
          <dgm:resizeHandles val="exact"/>
        </dgm:presLayoutVars>
      </dgm:prSet>
      <dgm:spPr/>
      <dgm:t>
        <a:bodyPr/>
        <a:lstStyle/>
        <a:p>
          <a:endParaRPr lang="en-US"/>
        </a:p>
      </dgm:t>
    </dgm:pt>
    <dgm:pt modelId="{ED51F7A0-55AA-448B-89B1-BAFBA2EC6C91}" type="pres">
      <dgm:prSet presAssocID="{3DFCA49A-F066-4DA1-AE91-4614BF9D2D04}" presName="linNode" presStyleCnt="0"/>
      <dgm:spPr/>
    </dgm:pt>
    <dgm:pt modelId="{745FD889-7D17-40D9-8E89-7BBC1737ADCA}" type="pres">
      <dgm:prSet presAssocID="{3DFCA49A-F066-4DA1-AE91-4614BF9D2D04}" presName="parentText" presStyleLbl="node1" presStyleIdx="0" presStyleCnt="3">
        <dgm:presLayoutVars>
          <dgm:chMax val="1"/>
          <dgm:bulletEnabled val="1"/>
        </dgm:presLayoutVars>
      </dgm:prSet>
      <dgm:spPr/>
      <dgm:t>
        <a:bodyPr/>
        <a:lstStyle/>
        <a:p>
          <a:endParaRPr lang="en-US"/>
        </a:p>
      </dgm:t>
    </dgm:pt>
    <dgm:pt modelId="{78E65834-25E2-4765-B14B-D8A3F2E6B1C1}" type="pres">
      <dgm:prSet presAssocID="{3DFCA49A-F066-4DA1-AE91-4614BF9D2D04}" presName="descendantText" presStyleLbl="alignAccFollowNode1" presStyleIdx="0" presStyleCnt="2">
        <dgm:presLayoutVars>
          <dgm:bulletEnabled val="1"/>
        </dgm:presLayoutVars>
      </dgm:prSet>
      <dgm:spPr/>
      <dgm:t>
        <a:bodyPr/>
        <a:lstStyle/>
        <a:p>
          <a:endParaRPr lang="en-US"/>
        </a:p>
      </dgm:t>
    </dgm:pt>
    <dgm:pt modelId="{0273C8F6-F16F-4261-8F3E-AF8D87F5E754}" type="pres">
      <dgm:prSet presAssocID="{25E79F36-C1C6-4CAA-B793-DC9B540845AB}" presName="sp" presStyleCnt="0"/>
      <dgm:spPr/>
    </dgm:pt>
    <dgm:pt modelId="{ACC252F5-0ED5-47F3-B820-B075B981B5AC}" type="pres">
      <dgm:prSet presAssocID="{DECDF453-0533-4AF9-9B61-9C42A4E37B3D}" presName="linNode" presStyleCnt="0"/>
      <dgm:spPr/>
    </dgm:pt>
    <dgm:pt modelId="{A1B88E4C-1AD4-4583-A4E5-8AE6E4E30A18}" type="pres">
      <dgm:prSet presAssocID="{DECDF453-0533-4AF9-9B61-9C42A4E37B3D}" presName="parentText" presStyleLbl="node1" presStyleIdx="1" presStyleCnt="3">
        <dgm:presLayoutVars>
          <dgm:chMax val="1"/>
          <dgm:bulletEnabled val="1"/>
        </dgm:presLayoutVars>
      </dgm:prSet>
      <dgm:spPr/>
      <dgm:t>
        <a:bodyPr/>
        <a:lstStyle/>
        <a:p>
          <a:endParaRPr lang="en-US"/>
        </a:p>
      </dgm:t>
    </dgm:pt>
    <dgm:pt modelId="{4B0CD3F3-E7F0-4D4B-ABAC-017B135DEBB7}" type="pres">
      <dgm:prSet presAssocID="{DECDF453-0533-4AF9-9B61-9C42A4E37B3D}" presName="descendantText" presStyleLbl="alignAccFollowNode1" presStyleIdx="1" presStyleCnt="2">
        <dgm:presLayoutVars>
          <dgm:bulletEnabled val="1"/>
        </dgm:presLayoutVars>
      </dgm:prSet>
      <dgm:spPr/>
      <dgm:t>
        <a:bodyPr/>
        <a:lstStyle/>
        <a:p>
          <a:endParaRPr lang="en-US"/>
        </a:p>
      </dgm:t>
    </dgm:pt>
    <dgm:pt modelId="{DD338138-6B39-46A5-9BAC-6FF16E1B3FD0}" type="pres">
      <dgm:prSet presAssocID="{61A2B9D4-132A-4F67-8C98-37E0566F48B7}" presName="sp" presStyleCnt="0"/>
      <dgm:spPr/>
    </dgm:pt>
    <dgm:pt modelId="{EEF8797D-2604-4194-B4BE-01E83AFE7C06}" type="pres">
      <dgm:prSet presAssocID="{A23273CD-934B-48A7-807E-A1AE99FEF464}" presName="linNode" presStyleCnt="0"/>
      <dgm:spPr/>
    </dgm:pt>
    <dgm:pt modelId="{C4A1AC07-65FF-4CB7-B8F7-41DF0F3072B6}" type="pres">
      <dgm:prSet presAssocID="{A23273CD-934B-48A7-807E-A1AE99FEF464}" presName="parentText" presStyleLbl="node1" presStyleIdx="2" presStyleCnt="3" custScaleX="277778">
        <dgm:presLayoutVars>
          <dgm:chMax val="1"/>
          <dgm:bulletEnabled val="1"/>
        </dgm:presLayoutVars>
      </dgm:prSet>
      <dgm:spPr/>
      <dgm:t>
        <a:bodyPr/>
        <a:lstStyle/>
        <a:p>
          <a:endParaRPr lang="en-US"/>
        </a:p>
      </dgm:t>
    </dgm:pt>
  </dgm:ptLst>
  <dgm:cxnLst>
    <dgm:cxn modelId="{49603729-F09B-47D3-819C-4B4F28713EF8}" srcId="{DECDF453-0533-4AF9-9B61-9C42A4E37B3D}" destId="{C326790D-29EE-4E75-9396-6AD1DF06913B}" srcOrd="1" destOrd="0" parTransId="{D6ED7B13-AED7-40E6-B3D6-5EFABE03FA92}" sibTransId="{1486AD7C-3ACD-490C-BBA0-58726BD21736}"/>
    <dgm:cxn modelId="{545DBA65-8DE8-4365-AB86-6D5B243A1002}" type="presOf" srcId="{4EA45A5F-4BA8-4B02-8725-892F36A62A0D}" destId="{78E65834-25E2-4765-B14B-D8A3F2E6B1C1}" srcOrd="0" destOrd="1" presId="urn:microsoft.com/office/officeart/2005/8/layout/vList5"/>
    <dgm:cxn modelId="{52E8ABBB-A61D-4BF4-B1F8-A96A2BC5EE9B}" type="presOf" srcId="{3DFCA49A-F066-4DA1-AE91-4614BF9D2D04}" destId="{745FD889-7D17-40D9-8E89-7BBC1737ADCA}" srcOrd="0" destOrd="0" presId="urn:microsoft.com/office/officeart/2005/8/layout/vList5"/>
    <dgm:cxn modelId="{1D946CE1-6ABE-4A47-A8F2-0E0F8FD14E2A}" type="presOf" srcId="{A23273CD-934B-48A7-807E-A1AE99FEF464}" destId="{C4A1AC07-65FF-4CB7-B8F7-41DF0F3072B6}" srcOrd="0" destOrd="0" presId="urn:microsoft.com/office/officeart/2005/8/layout/vList5"/>
    <dgm:cxn modelId="{E3EF0FCD-BB23-4320-98B8-05298B9B68C3}" type="presOf" srcId="{EFAB1ADE-75BB-4C2F-B134-E22D69DE846A}" destId="{4B0CD3F3-E7F0-4D4B-ABAC-017B135DEBB7}" srcOrd="0" destOrd="0" presId="urn:microsoft.com/office/officeart/2005/8/layout/vList5"/>
    <dgm:cxn modelId="{14430B62-76BA-4FF5-8236-53DA291FD29D}" type="presOf" srcId="{9DE47A4B-FAC0-493C-8323-F10C69EBA8CD}" destId="{7F395AA8-8E11-4F97-B627-38957258FFE0}" srcOrd="0" destOrd="0" presId="urn:microsoft.com/office/officeart/2005/8/layout/vList5"/>
    <dgm:cxn modelId="{46DFB0E1-44F7-4FDB-8F40-BBF2BCB2888E}" srcId="{3DFCA49A-F066-4DA1-AE91-4614BF9D2D04}" destId="{4EA45A5F-4BA8-4B02-8725-892F36A62A0D}" srcOrd="1" destOrd="0" parTransId="{D3E1546E-9A16-45A0-A621-B7E173DD4FBC}" sibTransId="{6D215549-D270-45A1-9605-E9AAE9F54271}"/>
    <dgm:cxn modelId="{444CEAAD-0FC2-4B28-88D6-E6DE6C8E1296}" srcId="{9DE47A4B-FAC0-493C-8323-F10C69EBA8CD}" destId="{A23273CD-934B-48A7-807E-A1AE99FEF464}" srcOrd="2" destOrd="0" parTransId="{6AD7482C-EAD6-4755-BCCC-BB938E45740F}" sibTransId="{41FF631B-4D68-4DC4-9410-7C6966F06D0D}"/>
    <dgm:cxn modelId="{2FCC7217-3BB4-484D-88A6-E4226C98C1D3}" type="presOf" srcId="{C326790D-29EE-4E75-9396-6AD1DF06913B}" destId="{4B0CD3F3-E7F0-4D4B-ABAC-017B135DEBB7}" srcOrd="0" destOrd="1" presId="urn:microsoft.com/office/officeart/2005/8/layout/vList5"/>
    <dgm:cxn modelId="{01408569-2B78-464C-8A9D-430DD5D22389}" srcId="{9DE47A4B-FAC0-493C-8323-F10C69EBA8CD}" destId="{DECDF453-0533-4AF9-9B61-9C42A4E37B3D}" srcOrd="1" destOrd="0" parTransId="{FC95FB5A-A8A2-490A-99D0-059388123AF6}" sibTransId="{61A2B9D4-132A-4F67-8C98-37E0566F48B7}"/>
    <dgm:cxn modelId="{7A8399B3-B3BE-4443-9FDE-05256E8D9E7B}" srcId="{3DFCA49A-F066-4DA1-AE91-4614BF9D2D04}" destId="{B2223B2F-3CC6-42F7-A0BC-B6537B2ADAAC}" srcOrd="2" destOrd="0" parTransId="{FF0E2895-B681-4468-BEC3-62168D62A0BD}" sibTransId="{E402A2CE-F2D7-481A-B23A-6B1CD38B481A}"/>
    <dgm:cxn modelId="{AFCD1530-0A40-4F48-BD72-CCB33D3A0232}" type="presOf" srcId="{DECDF453-0533-4AF9-9B61-9C42A4E37B3D}" destId="{A1B88E4C-1AD4-4583-A4E5-8AE6E4E30A18}" srcOrd="0" destOrd="0" presId="urn:microsoft.com/office/officeart/2005/8/layout/vList5"/>
    <dgm:cxn modelId="{4BEDC0F6-B0F6-48C2-9816-B45912251CAC}" srcId="{9DE47A4B-FAC0-493C-8323-F10C69EBA8CD}" destId="{3DFCA49A-F066-4DA1-AE91-4614BF9D2D04}" srcOrd="0" destOrd="0" parTransId="{EA2F2D45-A7C1-430D-B923-E018106BA132}" sibTransId="{25E79F36-C1C6-4CAA-B793-DC9B540845AB}"/>
    <dgm:cxn modelId="{5E3E034D-2C40-4EA9-9633-A6E301913E0D}" type="presOf" srcId="{B2223B2F-3CC6-42F7-A0BC-B6537B2ADAAC}" destId="{78E65834-25E2-4765-B14B-D8A3F2E6B1C1}" srcOrd="0" destOrd="2" presId="urn:microsoft.com/office/officeart/2005/8/layout/vList5"/>
    <dgm:cxn modelId="{8F63DE39-A1F7-406D-8C1E-49114042E188}" srcId="{DECDF453-0533-4AF9-9B61-9C42A4E37B3D}" destId="{EFAB1ADE-75BB-4C2F-B134-E22D69DE846A}" srcOrd="0" destOrd="0" parTransId="{34965ED5-1AB6-4FD2-B658-56BFF1503C61}" sibTransId="{6B193A59-4195-483B-B5D6-7B5404EB6A4E}"/>
    <dgm:cxn modelId="{DDF88BE4-FC97-4978-AC19-FC55E4CBB402}" type="presOf" srcId="{4942F58E-80E1-4E96-8A40-BACAB40CA6D7}" destId="{78E65834-25E2-4765-B14B-D8A3F2E6B1C1}" srcOrd="0" destOrd="0" presId="urn:microsoft.com/office/officeart/2005/8/layout/vList5"/>
    <dgm:cxn modelId="{E9ED0370-5D96-4715-8FB0-0C8AF381A19A}" srcId="{3DFCA49A-F066-4DA1-AE91-4614BF9D2D04}" destId="{4942F58E-80E1-4E96-8A40-BACAB40CA6D7}" srcOrd="0" destOrd="0" parTransId="{90F7C579-E8D1-41B8-B2A7-B90EC9272C1C}" sibTransId="{D371F567-0B04-418D-BD8D-26DD014BEF5C}"/>
    <dgm:cxn modelId="{E12A1514-B350-4340-909D-69CC19454464}" type="presParOf" srcId="{7F395AA8-8E11-4F97-B627-38957258FFE0}" destId="{ED51F7A0-55AA-448B-89B1-BAFBA2EC6C91}" srcOrd="0" destOrd="0" presId="urn:microsoft.com/office/officeart/2005/8/layout/vList5"/>
    <dgm:cxn modelId="{D6926F8C-7371-412C-9F19-C5CEA7016885}" type="presParOf" srcId="{ED51F7A0-55AA-448B-89B1-BAFBA2EC6C91}" destId="{745FD889-7D17-40D9-8E89-7BBC1737ADCA}" srcOrd="0" destOrd="0" presId="urn:microsoft.com/office/officeart/2005/8/layout/vList5"/>
    <dgm:cxn modelId="{EFBD14DA-B2F1-45C4-B2D1-5C81AA788C7B}" type="presParOf" srcId="{ED51F7A0-55AA-448B-89B1-BAFBA2EC6C91}" destId="{78E65834-25E2-4765-B14B-D8A3F2E6B1C1}" srcOrd="1" destOrd="0" presId="urn:microsoft.com/office/officeart/2005/8/layout/vList5"/>
    <dgm:cxn modelId="{7473D0CB-9459-4E86-BD7C-0608AAEA0EFD}" type="presParOf" srcId="{7F395AA8-8E11-4F97-B627-38957258FFE0}" destId="{0273C8F6-F16F-4261-8F3E-AF8D87F5E754}" srcOrd="1" destOrd="0" presId="urn:microsoft.com/office/officeart/2005/8/layout/vList5"/>
    <dgm:cxn modelId="{BEDC99CD-11D6-4833-921C-D0B8059D4A05}" type="presParOf" srcId="{7F395AA8-8E11-4F97-B627-38957258FFE0}" destId="{ACC252F5-0ED5-47F3-B820-B075B981B5AC}" srcOrd="2" destOrd="0" presId="urn:microsoft.com/office/officeart/2005/8/layout/vList5"/>
    <dgm:cxn modelId="{FCB32561-0D1D-4350-AC75-26D42A7E6E06}" type="presParOf" srcId="{ACC252F5-0ED5-47F3-B820-B075B981B5AC}" destId="{A1B88E4C-1AD4-4583-A4E5-8AE6E4E30A18}" srcOrd="0" destOrd="0" presId="urn:microsoft.com/office/officeart/2005/8/layout/vList5"/>
    <dgm:cxn modelId="{09EF9565-F130-49A1-97E2-8EA72AA8084E}" type="presParOf" srcId="{ACC252F5-0ED5-47F3-B820-B075B981B5AC}" destId="{4B0CD3F3-E7F0-4D4B-ABAC-017B135DEBB7}" srcOrd="1" destOrd="0" presId="urn:microsoft.com/office/officeart/2005/8/layout/vList5"/>
    <dgm:cxn modelId="{977345C8-9508-4D6B-9E80-52544EE618EF}" type="presParOf" srcId="{7F395AA8-8E11-4F97-B627-38957258FFE0}" destId="{DD338138-6B39-46A5-9BAC-6FF16E1B3FD0}" srcOrd="3" destOrd="0" presId="urn:microsoft.com/office/officeart/2005/8/layout/vList5"/>
    <dgm:cxn modelId="{44444E94-0072-48DB-9ABA-9A30182BA758}" type="presParOf" srcId="{7F395AA8-8E11-4F97-B627-38957258FFE0}" destId="{EEF8797D-2604-4194-B4BE-01E83AFE7C06}" srcOrd="4" destOrd="0" presId="urn:microsoft.com/office/officeart/2005/8/layout/vList5"/>
    <dgm:cxn modelId="{AEDD84FE-00AE-4CB2-B186-8D738F0E9D5B}" type="presParOf" srcId="{EEF8797D-2604-4194-B4BE-01E83AFE7C06}" destId="{C4A1AC07-65FF-4CB7-B8F7-41DF0F3072B6}"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9DE47A4B-FAC0-493C-8323-F10C69EBA8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FCA49A-F066-4DA1-AE91-4614BF9D2D04}">
      <dgm:prSet phldrT="[Text]"/>
      <dgm:spPr/>
      <dgm:t>
        <a:bodyPr/>
        <a:lstStyle/>
        <a:p>
          <a:r>
            <a:rPr lang="en-US" dirty="0" smtClean="0"/>
            <a:t>1 </a:t>
          </a:r>
          <a:r>
            <a:rPr lang="en-US" dirty="0" err="1" smtClean="0"/>
            <a:t>bulan</a:t>
          </a:r>
          <a:r>
            <a:rPr lang="en-US" dirty="0" smtClean="0"/>
            <a:t> </a:t>
          </a:r>
          <a:endParaRPr lang="en-US" dirty="0"/>
        </a:p>
      </dgm:t>
    </dgm:pt>
    <dgm:pt modelId="{EA2F2D45-A7C1-430D-B923-E018106BA132}" type="parTrans" cxnId="{4BEDC0F6-B0F6-48C2-9816-B45912251CAC}">
      <dgm:prSet/>
      <dgm:spPr/>
      <dgm:t>
        <a:bodyPr/>
        <a:lstStyle/>
        <a:p>
          <a:endParaRPr lang="en-US"/>
        </a:p>
      </dgm:t>
    </dgm:pt>
    <dgm:pt modelId="{25E79F36-C1C6-4CAA-B793-DC9B540845AB}" type="sibTrans" cxnId="{4BEDC0F6-B0F6-48C2-9816-B45912251CAC}">
      <dgm:prSet/>
      <dgm:spPr/>
      <dgm:t>
        <a:bodyPr/>
        <a:lstStyle/>
        <a:p>
          <a:endParaRPr lang="en-US"/>
        </a:p>
      </dgm:t>
    </dgm:pt>
    <dgm:pt modelId="{4942F58E-80E1-4E96-8A40-BACAB40CA6D7}">
      <dgm:prSet phldrT="[Text]"/>
      <dgm:spPr>
        <a:solidFill>
          <a:srgbClr val="FFFF00">
            <a:alpha val="90000"/>
          </a:srgbClr>
        </a:solidFill>
      </dgm:spPr>
      <dgm:t>
        <a:bodyPr/>
        <a:lstStyle/>
        <a:p>
          <a:r>
            <a:rPr lang="en-US" dirty="0" smtClean="0"/>
            <a:t>PKP </a:t>
          </a:r>
          <a:r>
            <a:rPr lang="en-US" dirty="0" err="1" smtClean="0"/>
            <a:t>Tertentu</a:t>
          </a:r>
          <a:endParaRPr lang="en-US" dirty="0"/>
        </a:p>
      </dgm:t>
    </dgm:pt>
    <dgm:pt modelId="{90F7C579-E8D1-41B8-B2A7-B90EC9272C1C}" type="parTrans" cxnId="{E9ED0370-5D96-4715-8FB0-0C8AF381A19A}">
      <dgm:prSet/>
      <dgm:spPr/>
      <dgm:t>
        <a:bodyPr/>
        <a:lstStyle/>
        <a:p>
          <a:endParaRPr lang="en-US"/>
        </a:p>
      </dgm:t>
    </dgm:pt>
    <dgm:pt modelId="{D371F567-0B04-418D-BD8D-26DD014BEF5C}" type="sibTrans" cxnId="{E9ED0370-5D96-4715-8FB0-0C8AF381A19A}">
      <dgm:prSet/>
      <dgm:spPr/>
      <dgm:t>
        <a:bodyPr/>
        <a:lstStyle/>
        <a:p>
          <a:endParaRPr lang="en-US"/>
        </a:p>
      </dgm:t>
    </dgm:pt>
    <dgm:pt modelId="{DECDF453-0533-4AF9-9B61-9C42A4E37B3D}">
      <dgm:prSet phldrT="[Text]"/>
      <dgm:spPr/>
      <dgm:t>
        <a:bodyPr/>
        <a:lstStyle/>
        <a:p>
          <a:r>
            <a:rPr lang="en-US" dirty="0" smtClean="0"/>
            <a:t>12 </a:t>
          </a:r>
          <a:r>
            <a:rPr lang="en-US" dirty="0" err="1" smtClean="0"/>
            <a:t>bulan</a:t>
          </a:r>
          <a:r>
            <a:rPr lang="en-US" dirty="0" smtClean="0"/>
            <a:t> </a:t>
          </a:r>
          <a:endParaRPr lang="en-US" dirty="0"/>
        </a:p>
      </dgm:t>
    </dgm:pt>
    <dgm:pt modelId="{FC95FB5A-A8A2-490A-99D0-059388123AF6}" type="parTrans" cxnId="{01408569-2B78-464C-8A9D-430DD5D22389}">
      <dgm:prSet/>
      <dgm:spPr/>
      <dgm:t>
        <a:bodyPr/>
        <a:lstStyle/>
        <a:p>
          <a:endParaRPr lang="en-US"/>
        </a:p>
      </dgm:t>
    </dgm:pt>
    <dgm:pt modelId="{61A2B9D4-132A-4F67-8C98-37E0566F48B7}" type="sibTrans" cxnId="{01408569-2B78-464C-8A9D-430DD5D22389}">
      <dgm:prSet/>
      <dgm:spPr/>
      <dgm:t>
        <a:bodyPr/>
        <a:lstStyle/>
        <a:p>
          <a:endParaRPr lang="en-US"/>
        </a:p>
      </dgm:t>
    </dgm:pt>
    <dgm:pt modelId="{EFAB1ADE-75BB-4C2F-B134-E22D69DE846A}">
      <dgm:prSet phldrT="[Text]"/>
      <dgm:spPr>
        <a:solidFill>
          <a:schemeClr val="accent2">
            <a:lumMod val="60000"/>
            <a:lumOff val="40000"/>
            <a:alpha val="90000"/>
          </a:schemeClr>
        </a:solidFill>
      </dgm:spPr>
      <dgm:t>
        <a:bodyPr/>
        <a:lstStyle/>
        <a:p>
          <a:r>
            <a:rPr lang="en-US" dirty="0" smtClean="0"/>
            <a:t>PKP </a:t>
          </a:r>
          <a:r>
            <a:rPr lang="en-US" dirty="0" err="1" smtClean="0"/>
            <a:t>Lainnya</a:t>
          </a:r>
          <a:endParaRPr lang="en-US" dirty="0"/>
        </a:p>
      </dgm:t>
    </dgm:pt>
    <dgm:pt modelId="{34965ED5-1AB6-4FD2-B658-56BFF1503C61}" type="parTrans" cxnId="{8F63DE39-A1F7-406D-8C1E-49114042E188}">
      <dgm:prSet/>
      <dgm:spPr/>
      <dgm:t>
        <a:bodyPr/>
        <a:lstStyle/>
        <a:p>
          <a:endParaRPr lang="en-US"/>
        </a:p>
      </dgm:t>
    </dgm:pt>
    <dgm:pt modelId="{6B193A59-4195-483B-B5D6-7B5404EB6A4E}" type="sibTrans" cxnId="{8F63DE39-A1F7-406D-8C1E-49114042E188}">
      <dgm:prSet/>
      <dgm:spPr/>
      <dgm:t>
        <a:bodyPr/>
        <a:lstStyle/>
        <a:p>
          <a:endParaRPr lang="en-US"/>
        </a:p>
      </dgm:t>
    </dgm:pt>
    <dgm:pt modelId="{7F395AA8-8E11-4F97-B627-38957258FFE0}" type="pres">
      <dgm:prSet presAssocID="{9DE47A4B-FAC0-493C-8323-F10C69EBA8CD}" presName="Name0" presStyleCnt="0">
        <dgm:presLayoutVars>
          <dgm:dir/>
          <dgm:animLvl val="lvl"/>
          <dgm:resizeHandles val="exact"/>
        </dgm:presLayoutVars>
      </dgm:prSet>
      <dgm:spPr/>
      <dgm:t>
        <a:bodyPr/>
        <a:lstStyle/>
        <a:p>
          <a:endParaRPr lang="en-US"/>
        </a:p>
      </dgm:t>
    </dgm:pt>
    <dgm:pt modelId="{ED51F7A0-55AA-448B-89B1-BAFBA2EC6C91}" type="pres">
      <dgm:prSet presAssocID="{3DFCA49A-F066-4DA1-AE91-4614BF9D2D04}" presName="linNode" presStyleCnt="0"/>
      <dgm:spPr/>
    </dgm:pt>
    <dgm:pt modelId="{745FD889-7D17-40D9-8E89-7BBC1737ADCA}" type="pres">
      <dgm:prSet presAssocID="{3DFCA49A-F066-4DA1-AE91-4614BF9D2D04}" presName="parentText" presStyleLbl="node1" presStyleIdx="0" presStyleCnt="2">
        <dgm:presLayoutVars>
          <dgm:chMax val="1"/>
          <dgm:bulletEnabled val="1"/>
        </dgm:presLayoutVars>
      </dgm:prSet>
      <dgm:spPr/>
      <dgm:t>
        <a:bodyPr/>
        <a:lstStyle/>
        <a:p>
          <a:endParaRPr lang="en-US"/>
        </a:p>
      </dgm:t>
    </dgm:pt>
    <dgm:pt modelId="{78E65834-25E2-4765-B14B-D8A3F2E6B1C1}" type="pres">
      <dgm:prSet presAssocID="{3DFCA49A-F066-4DA1-AE91-4614BF9D2D04}" presName="descendantText" presStyleLbl="alignAccFollowNode1" presStyleIdx="0" presStyleCnt="2">
        <dgm:presLayoutVars>
          <dgm:bulletEnabled val="1"/>
        </dgm:presLayoutVars>
      </dgm:prSet>
      <dgm:spPr/>
      <dgm:t>
        <a:bodyPr/>
        <a:lstStyle/>
        <a:p>
          <a:endParaRPr lang="en-US"/>
        </a:p>
      </dgm:t>
    </dgm:pt>
    <dgm:pt modelId="{0273C8F6-F16F-4261-8F3E-AF8D87F5E754}" type="pres">
      <dgm:prSet presAssocID="{25E79F36-C1C6-4CAA-B793-DC9B540845AB}" presName="sp" presStyleCnt="0"/>
      <dgm:spPr/>
    </dgm:pt>
    <dgm:pt modelId="{ACC252F5-0ED5-47F3-B820-B075B981B5AC}" type="pres">
      <dgm:prSet presAssocID="{DECDF453-0533-4AF9-9B61-9C42A4E37B3D}" presName="linNode" presStyleCnt="0"/>
      <dgm:spPr/>
    </dgm:pt>
    <dgm:pt modelId="{A1B88E4C-1AD4-4583-A4E5-8AE6E4E30A18}" type="pres">
      <dgm:prSet presAssocID="{DECDF453-0533-4AF9-9B61-9C42A4E37B3D}" presName="parentText" presStyleLbl="node1" presStyleIdx="1" presStyleCnt="2">
        <dgm:presLayoutVars>
          <dgm:chMax val="1"/>
          <dgm:bulletEnabled val="1"/>
        </dgm:presLayoutVars>
      </dgm:prSet>
      <dgm:spPr/>
      <dgm:t>
        <a:bodyPr/>
        <a:lstStyle/>
        <a:p>
          <a:endParaRPr lang="en-US"/>
        </a:p>
      </dgm:t>
    </dgm:pt>
    <dgm:pt modelId="{4B0CD3F3-E7F0-4D4B-ABAC-017B135DEBB7}" type="pres">
      <dgm:prSet presAssocID="{DECDF453-0533-4AF9-9B61-9C42A4E37B3D}" presName="descendantText" presStyleLbl="alignAccFollowNode1" presStyleIdx="1" presStyleCnt="2">
        <dgm:presLayoutVars>
          <dgm:bulletEnabled val="1"/>
        </dgm:presLayoutVars>
      </dgm:prSet>
      <dgm:spPr/>
      <dgm:t>
        <a:bodyPr/>
        <a:lstStyle/>
        <a:p>
          <a:endParaRPr lang="en-US"/>
        </a:p>
      </dgm:t>
    </dgm:pt>
  </dgm:ptLst>
  <dgm:cxnLst>
    <dgm:cxn modelId="{04195731-6A6F-4440-A3D1-0747D4C93D9D}" type="presOf" srcId="{4942F58E-80E1-4E96-8A40-BACAB40CA6D7}" destId="{78E65834-25E2-4765-B14B-D8A3F2E6B1C1}" srcOrd="0" destOrd="0" presId="urn:microsoft.com/office/officeart/2005/8/layout/vList5"/>
    <dgm:cxn modelId="{7491A5C3-120F-4258-9EB7-CECC8961CFE7}" type="presOf" srcId="{EFAB1ADE-75BB-4C2F-B134-E22D69DE846A}" destId="{4B0CD3F3-E7F0-4D4B-ABAC-017B135DEBB7}" srcOrd="0" destOrd="0" presId="urn:microsoft.com/office/officeart/2005/8/layout/vList5"/>
    <dgm:cxn modelId="{E9ED0370-5D96-4715-8FB0-0C8AF381A19A}" srcId="{3DFCA49A-F066-4DA1-AE91-4614BF9D2D04}" destId="{4942F58E-80E1-4E96-8A40-BACAB40CA6D7}" srcOrd="0" destOrd="0" parTransId="{90F7C579-E8D1-41B8-B2A7-B90EC9272C1C}" sibTransId="{D371F567-0B04-418D-BD8D-26DD014BEF5C}"/>
    <dgm:cxn modelId="{4BEDC0F6-B0F6-48C2-9816-B45912251CAC}" srcId="{9DE47A4B-FAC0-493C-8323-F10C69EBA8CD}" destId="{3DFCA49A-F066-4DA1-AE91-4614BF9D2D04}" srcOrd="0" destOrd="0" parTransId="{EA2F2D45-A7C1-430D-B923-E018106BA132}" sibTransId="{25E79F36-C1C6-4CAA-B793-DC9B540845AB}"/>
    <dgm:cxn modelId="{01408569-2B78-464C-8A9D-430DD5D22389}" srcId="{9DE47A4B-FAC0-493C-8323-F10C69EBA8CD}" destId="{DECDF453-0533-4AF9-9B61-9C42A4E37B3D}" srcOrd="1" destOrd="0" parTransId="{FC95FB5A-A8A2-490A-99D0-059388123AF6}" sibTransId="{61A2B9D4-132A-4F67-8C98-37E0566F48B7}"/>
    <dgm:cxn modelId="{3851EBC1-2483-4B84-B1F2-275448E502ED}" type="presOf" srcId="{DECDF453-0533-4AF9-9B61-9C42A4E37B3D}" destId="{A1B88E4C-1AD4-4583-A4E5-8AE6E4E30A18}" srcOrd="0" destOrd="0" presId="urn:microsoft.com/office/officeart/2005/8/layout/vList5"/>
    <dgm:cxn modelId="{8F63DE39-A1F7-406D-8C1E-49114042E188}" srcId="{DECDF453-0533-4AF9-9B61-9C42A4E37B3D}" destId="{EFAB1ADE-75BB-4C2F-B134-E22D69DE846A}" srcOrd="0" destOrd="0" parTransId="{34965ED5-1AB6-4FD2-B658-56BFF1503C61}" sibTransId="{6B193A59-4195-483B-B5D6-7B5404EB6A4E}"/>
    <dgm:cxn modelId="{ACC87AE4-EC65-41AC-AC38-B115972B165B}" type="presOf" srcId="{9DE47A4B-FAC0-493C-8323-F10C69EBA8CD}" destId="{7F395AA8-8E11-4F97-B627-38957258FFE0}" srcOrd="0" destOrd="0" presId="urn:microsoft.com/office/officeart/2005/8/layout/vList5"/>
    <dgm:cxn modelId="{8F2DABCB-E54D-4DC9-978E-69391BBC163C}" type="presOf" srcId="{3DFCA49A-F066-4DA1-AE91-4614BF9D2D04}" destId="{745FD889-7D17-40D9-8E89-7BBC1737ADCA}" srcOrd="0" destOrd="0" presId="urn:microsoft.com/office/officeart/2005/8/layout/vList5"/>
    <dgm:cxn modelId="{8182BCFC-0BD5-4594-BF94-7AE98301FFEF}" type="presParOf" srcId="{7F395AA8-8E11-4F97-B627-38957258FFE0}" destId="{ED51F7A0-55AA-448B-89B1-BAFBA2EC6C91}" srcOrd="0" destOrd="0" presId="urn:microsoft.com/office/officeart/2005/8/layout/vList5"/>
    <dgm:cxn modelId="{05654012-D2CD-4CC2-A4C7-1F6B21C6B309}" type="presParOf" srcId="{ED51F7A0-55AA-448B-89B1-BAFBA2EC6C91}" destId="{745FD889-7D17-40D9-8E89-7BBC1737ADCA}" srcOrd="0" destOrd="0" presId="urn:microsoft.com/office/officeart/2005/8/layout/vList5"/>
    <dgm:cxn modelId="{090BBF36-2280-48B8-B765-310D4A7FF8CB}" type="presParOf" srcId="{ED51F7A0-55AA-448B-89B1-BAFBA2EC6C91}" destId="{78E65834-25E2-4765-B14B-D8A3F2E6B1C1}" srcOrd="1" destOrd="0" presId="urn:microsoft.com/office/officeart/2005/8/layout/vList5"/>
    <dgm:cxn modelId="{65114F9D-3466-4AD0-9209-425CA11A44DC}" type="presParOf" srcId="{7F395AA8-8E11-4F97-B627-38957258FFE0}" destId="{0273C8F6-F16F-4261-8F3E-AF8D87F5E754}" srcOrd="1" destOrd="0" presId="urn:microsoft.com/office/officeart/2005/8/layout/vList5"/>
    <dgm:cxn modelId="{0264520B-7304-46D8-AC4C-99E299FEB291}" type="presParOf" srcId="{7F395AA8-8E11-4F97-B627-38957258FFE0}" destId="{ACC252F5-0ED5-47F3-B820-B075B981B5AC}" srcOrd="2" destOrd="0" presId="urn:microsoft.com/office/officeart/2005/8/layout/vList5"/>
    <dgm:cxn modelId="{98067CDA-8DF9-4C5D-BA5E-35819225AA16}" type="presParOf" srcId="{ACC252F5-0ED5-47F3-B820-B075B981B5AC}" destId="{A1B88E4C-1AD4-4583-A4E5-8AE6E4E30A18}" srcOrd="0" destOrd="0" presId="urn:microsoft.com/office/officeart/2005/8/layout/vList5"/>
    <dgm:cxn modelId="{D7E7DDB1-8191-484D-91DB-05AFD8EF4618}" type="presParOf" srcId="{ACC252F5-0ED5-47F3-B820-B075B981B5AC}" destId="{4B0CD3F3-E7F0-4D4B-ABAC-017B135DEBB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7" loCatId="list" qsTypeId="urn:microsoft.com/office/officeart/2005/8/quickstyle/simple1" qsCatId="simple" csTypeId="urn:microsoft.com/office/officeart/2005/8/colors/accent1_2" csCatId="accent1" phldr="1"/>
      <dgm:spPr/>
    </dgm:pt>
    <dgm:pt modelId="{BCC26B3F-8560-4490-8EB2-ED3423143263}">
      <dgm:prSet/>
      <dgm:spPr>
        <a:solidFill>
          <a:srgbClr val="00B050"/>
        </a:solidFill>
      </dgm:spPr>
      <dgm:t>
        <a:bodyPr/>
        <a:lstStyle/>
        <a:p>
          <a:r>
            <a:rPr lang="en-US" b="1" dirty="0" smtClean="0"/>
            <a:t>PKP yang </a:t>
          </a:r>
          <a:r>
            <a:rPr lang="en-US" b="1" dirty="0" err="1" smtClean="0"/>
            <a:t>melakukan</a:t>
          </a:r>
          <a:r>
            <a:rPr lang="en-US" b="1" dirty="0" smtClean="0"/>
            <a:t> </a:t>
          </a:r>
          <a:r>
            <a:rPr lang="en-US" b="1" dirty="0" err="1" smtClean="0"/>
            <a:t>ekspor</a:t>
          </a:r>
          <a:r>
            <a:rPr lang="en-US" b="1" dirty="0" smtClean="0"/>
            <a:t> BKP </a:t>
          </a:r>
          <a:r>
            <a:rPr lang="en-US" b="1" dirty="0" err="1" smtClean="0"/>
            <a:t>Berwujud</a:t>
          </a:r>
          <a:endParaRPr lang="en-US"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en-US" dirty="0" smtClean="0">
              <a:solidFill>
                <a:schemeClr val="tx1"/>
              </a:solidFill>
            </a:rPr>
            <a:t>PKP yang </a:t>
          </a:r>
          <a:r>
            <a:rPr lang="en-US" dirty="0" err="1" smtClean="0">
              <a:solidFill>
                <a:schemeClr val="tx1"/>
              </a:solidFill>
            </a:rPr>
            <a:t>melakukan</a:t>
          </a:r>
          <a:r>
            <a:rPr lang="en-US" dirty="0" smtClean="0">
              <a:solidFill>
                <a:schemeClr val="tx1"/>
              </a:solidFill>
            </a:rPr>
            <a:t> </a:t>
          </a:r>
          <a:r>
            <a:rPr lang="en-US" dirty="0" err="1" smtClean="0">
              <a:solidFill>
                <a:schemeClr val="tx1"/>
              </a:solidFill>
            </a:rPr>
            <a:t>penyerahan</a:t>
          </a:r>
          <a:r>
            <a:rPr lang="en-US" dirty="0" smtClean="0">
              <a:solidFill>
                <a:schemeClr val="tx1"/>
              </a:solidFill>
            </a:rPr>
            <a:t> BKP/JKP </a:t>
          </a:r>
          <a:r>
            <a:rPr lang="en-US" dirty="0" err="1" smtClean="0">
              <a:solidFill>
                <a:schemeClr val="tx1"/>
              </a:solidFill>
            </a:rPr>
            <a:t>kepada</a:t>
          </a:r>
          <a:r>
            <a:rPr lang="en-US" dirty="0" smtClean="0">
              <a:solidFill>
                <a:schemeClr val="tx1"/>
              </a:solidFill>
            </a:rPr>
            <a:t> </a:t>
          </a:r>
          <a:r>
            <a:rPr lang="en-US" dirty="0" err="1" smtClean="0">
              <a:solidFill>
                <a:schemeClr val="tx1"/>
              </a:solidFill>
            </a:rPr>
            <a:t>Pemungut</a:t>
          </a:r>
          <a:r>
            <a:rPr lang="en-US" dirty="0" smtClean="0">
              <a:solidFill>
                <a:schemeClr val="tx1"/>
              </a:solidFill>
            </a:rPr>
            <a:t> PPN</a:t>
          </a:r>
          <a:endParaRPr lang="en-US"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en-US" dirty="0" smtClean="0">
              <a:solidFill>
                <a:schemeClr val="tx1"/>
              </a:solidFill>
            </a:rPr>
            <a:t>PKP yang </a:t>
          </a:r>
          <a:r>
            <a:rPr lang="en-US" dirty="0" err="1" smtClean="0">
              <a:solidFill>
                <a:schemeClr val="tx1"/>
              </a:solidFill>
            </a:rPr>
            <a:t>melakukan</a:t>
          </a:r>
          <a:r>
            <a:rPr lang="en-US" dirty="0" smtClean="0">
              <a:solidFill>
                <a:schemeClr val="tx1"/>
              </a:solidFill>
            </a:rPr>
            <a:t> </a:t>
          </a:r>
          <a:r>
            <a:rPr lang="en-US" dirty="0" err="1" smtClean="0">
              <a:solidFill>
                <a:schemeClr val="tx1"/>
              </a:solidFill>
            </a:rPr>
            <a:t>penyerahan</a:t>
          </a:r>
          <a:r>
            <a:rPr lang="en-US" dirty="0" smtClean="0">
              <a:solidFill>
                <a:schemeClr val="tx1"/>
              </a:solidFill>
            </a:rPr>
            <a:t> BKP/JKP yang </a:t>
          </a:r>
          <a:r>
            <a:rPr lang="en-US" dirty="0" err="1" smtClean="0">
              <a:solidFill>
                <a:schemeClr val="tx1"/>
              </a:solidFill>
            </a:rPr>
            <a:t>PPNnya</a:t>
          </a:r>
          <a:r>
            <a:rPr lang="en-US" dirty="0" smtClean="0">
              <a:solidFill>
                <a:schemeClr val="tx1"/>
              </a:solidFill>
            </a:rPr>
            <a:t> </a:t>
          </a:r>
          <a:r>
            <a:rPr lang="en-US" dirty="0" err="1" smtClean="0">
              <a:solidFill>
                <a:schemeClr val="tx1"/>
              </a:solidFill>
            </a:rPr>
            <a:t>Tidak</a:t>
          </a:r>
          <a:r>
            <a:rPr lang="en-US" dirty="0" smtClean="0">
              <a:solidFill>
                <a:schemeClr val="tx1"/>
              </a:solidFill>
            </a:rPr>
            <a:t> </a:t>
          </a:r>
          <a:r>
            <a:rPr lang="en-US" dirty="0" err="1" smtClean="0">
              <a:solidFill>
                <a:schemeClr val="tx1"/>
              </a:solidFill>
            </a:rPr>
            <a:t>Dipungut</a:t>
          </a:r>
          <a:endParaRPr lang="en-US" dirty="0">
            <a:solidFill>
              <a:schemeClr val="tx1"/>
            </a:solidFill>
          </a:endParaRPr>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3F8F5944-E3D0-4334-8453-BD3166A5FA8F}">
      <dgm:prSet/>
      <dgm:spPr>
        <a:solidFill>
          <a:srgbClr val="92D050"/>
        </a:solidFill>
      </dgm:spPr>
      <dgm:t>
        <a:bodyPr/>
        <a:lstStyle/>
        <a:p>
          <a:r>
            <a:rPr lang="en-US" b="1" dirty="0" smtClean="0">
              <a:solidFill>
                <a:schemeClr val="tx1"/>
              </a:solidFill>
            </a:rPr>
            <a:t>PKP yang </a:t>
          </a:r>
          <a:r>
            <a:rPr lang="en-US" b="1" dirty="0" err="1" smtClean="0">
              <a:solidFill>
                <a:schemeClr val="tx1"/>
              </a:solidFill>
            </a:rPr>
            <a:t>melakukan</a:t>
          </a:r>
          <a:r>
            <a:rPr lang="en-US" b="1" dirty="0" smtClean="0">
              <a:solidFill>
                <a:schemeClr val="tx1"/>
              </a:solidFill>
            </a:rPr>
            <a:t> </a:t>
          </a:r>
          <a:r>
            <a:rPr lang="en-US" b="1" dirty="0" err="1" smtClean="0">
              <a:solidFill>
                <a:schemeClr val="tx1"/>
              </a:solidFill>
            </a:rPr>
            <a:t>ekspor</a:t>
          </a:r>
          <a:r>
            <a:rPr lang="en-US" b="1" dirty="0" smtClean="0">
              <a:solidFill>
                <a:schemeClr val="tx1"/>
              </a:solidFill>
            </a:rPr>
            <a:t> BKP </a:t>
          </a:r>
          <a:r>
            <a:rPr lang="en-US" b="1" dirty="0" err="1" smtClean="0">
              <a:solidFill>
                <a:schemeClr val="tx1"/>
              </a:solidFill>
            </a:rPr>
            <a:t>Tidak</a:t>
          </a:r>
          <a:r>
            <a:rPr lang="en-US" b="1" dirty="0" smtClean="0">
              <a:solidFill>
                <a:schemeClr val="tx1"/>
              </a:solidFill>
            </a:rPr>
            <a:t> </a:t>
          </a:r>
          <a:r>
            <a:rPr lang="en-US" b="1" dirty="0" err="1" smtClean="0">
              <a:solidFill>
                <a:schemeClr val="tx1"/>
              </a:solidFill>
            </a:rPr>
            <a:t>Berwujud</a:t>
          </a:r>
          <a:endParaRPr lang="en-US" dirty="0">
            <a:solidFill>
              <a:schemeClr val="tx1"/>
            </a:solidFill>
          </a:endParaRPr>
        </a:p>
      </dgm:t>
    </dgm:pt>
    <dgm:pt modelId="{F7EE8214-5C1F-4F7D-B9CC-090A4782DF22}" type="parTrans" cxnId="{411CBAAD-9EF8-4F46-A2F9-D0DA0F6EA47A}">
      <dgm:prSet/>
      <dgm:spPr/>
      <dgm:t>
        <a:bodyPr/>
        <a:lstStyle/>
        <a:p>
          <a:endParaRPr lang="en-US"/>
        </a:p>
      </dgm:t>
    </dgm:pt>
    <dgm:pt modelId="{94EB47F2-DF12-46AA-9222-F56B51FE2AD4}" type="sibTrans" cxnId="{411CBAAD-9EF8-4F46-A2F9-D0DA0F6EA47A}">
      <dgm:prSet/>
      <dgm:spPr/>
      <dgm:t>
        <a:bodyPr/>
        <a:lstStyle/>
        <a:p>
          <a:endParaRPr lang="en-US"/>
        </a:p>
      </dgm:t>
    </dgm:pt>
    <dgm:pt modelId="{4394D90E-F3DD-4148-9E33-D4809C1745D6}">
      <dgm:prSet/>
      <dgm:spPr/>
      <dgm:t>
        <a:bodyPr/>
        <a:lstStyle/>
        <a:p>
          <a:r>
            <a:rPr lang="en-US" b="1" dirty="0" smtClean="0"/>
            <a:t>PKP yang </a:t>
          </a:r>
          <a:r>
            <a:rPr lang="en-US" b="1" dirty="0" err="1" smtClean="0"/>
            <a:t>melakukan</a:t>
          </a:r>
          <a:r>
            <a:rPr lang="en-US" b="1" dirty="0" smtClean="0"/>
            <a:t> </a:t>
          </a:r>
          <a:r>
            <a:rPr lang="en-US" b="1" dirty="0" err="1" smtClean="0"/>
            <a:t>ekspor</a:t>
          </a:r>
          <a:r>
            <a:rPr lang="en-US" b="1" dirty="0" smtClean="0"/>
            <a:t> JKP </a:t>
          </a:r>
          <a:endParaRPr lang="en-US" dirty="0"/>
        </a:p>
      </dgm:t>
    </dgm:pt>
    <dgm:pt modelId="{44AD76A1-8F44-4681-AE9F-9E41B230C54D}" type="parTrans" cxnId="{FF624735-2770-4F4B-A118-F8C419ACC240}">
      <dgm:prSet/>
      <dgm:spPr/>
      <dgm:t>
        <a:bodyPr/>
        <a:lstStyle/>
        <a:p>
          <a:endParaRPr lang="en-US"/>
        </a:p>
      </dgm:t>
    </dgm:pt>
    <dgm:pt modelId="{2D41C997-97FF-4279-9049-4E62279E6957}" type="sibTrans" cxnId="{FF624735-2770-4F4B-A118-F8C419ACC240}">
      <dgm:prSet/>
      <dgm:spPr/>
      <dgm:t>
        <a:bodyPr/>
        <a:lstStyle/>
        <a:p>
          <a:endParaRPr lang="en-US"/>
        </a:p>
      </dgm:t>
    </dgm:pt>
    <dgm:pt modelId="{FF546F58-7AD5-463D-B1C0-EDDBCBA1D2AE}">
      <dgm:prSet/>
      <dgm:spPr>
        <a:solidFill>
          <a:srgbClr val="FF9900"/>
        </a:solidFill>
      </dgm:spPr>
      <dgm:t>
        <a:bodyPr/>
        <a:lstStyle/>
        <a:p>
          <a:r>
            <a:rPr lang="en-US" dirty="0" smtClean="0">
              <a:solidFill>
                <a:schemeClr val="tx1"/>
              </a:solidFill>
            </a:rPr>
            <a:t>PKP </a:t>
          </a:r>
          <a:r>
            <a:rPr lang="en-US" dirty="0" err="1" smtClean="0">
              <a:solidFill>
                <a:schemeClr val="tx1"/>
              </a:solidFill>
            </a:rPr>
            <a:t>Dalam</a:t>
          </a:r>
          <a:r>
            <a:rPr lang="en-US" dirty="0" smtClean="0">
              <a:solidFill>
                <a:schemeClr val="tx1"/>
              </a:solidFill>
            </a:rPr>
            <a:t> </a:t>
          </a:r>
          <a:r>
            <a:rPr lang="en-US" dirty="0" err="1" smtClean="0">
              <a:solidFill>
                <a:schemeClr val="tx1"/>
              </a:solidFill>
            </a:rPr>
            <a:t>Tahap</a:t>
          </a:r>
          <a:r>
            <a:rPr lang="en-US" dirty="0" smtClean="0">
              <a:solidFill>
                <a:schemeClr val="tx1"/>
              </a:solidFill>
            </a:rPr>
            <a:t> </a:t>
          </a:r>
          <a:r>
            <a:rPr lang="en-US" dirty="0" err="1" smtClean="0">
              <a:solidFill>
                <a:schemeClr val="tx1"/>
              </a:solidFill>
            </a:rPr>
            <a:t>Belum</a:t>
          </a:r>
          <a:r>
            <a:rPr lang="en-US" dirty="0" smtClean="0">
              <a:solidFill>
                <a:schemeClr val="tx1"/>
              </a:solidFill>
            </a:rPr>
            <a:t> </a:t>
          </a:r>
          <a:r>
            <a:rPr lang="en-US" dirty="0" err="1" smtClean="0">
              <a:solidFill>
                <a:schemeClr val="tx1"/>
              </a:solidFill>
            </a:rPr>
            <a:t>Berproduksi</a:t>
          </a:r>
          <a:endParaRPr lang="en-US" dirty="0">
            <a:solidFill>
              <a:schemeClr val="tx1"/>
            </a:solidFill>
          </a:endParaRPr>
        </a:p>
      </dgm:t>
    </dgm:pt>
    <dgm:pt modelId="{2406E185-169C-456A-B15D-B8099909498A}" type="parTrans" cxnId="{241E8AD6-B47E-4786-A601-28A935644B34}">
      <dgm:prSet/>
      <dgm:spPr/>
      <dgm:t>
        <a:bodyPr/>
        <a:lstStyle/>
        <a:p>
          <a:endParaRPr lang="en-US"/>
        </a:p>
      </dgm:t>
    </dgm:pt>
    <dgm:pt modelId="{D78F9C68-F917-4BC1-AB97-F8197846FE12}" type="sibTrans" cxnId="{241E8AD6-B47E-4786-A601-28A935644B34}">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6"/>
      <dgm:spPr/>
    </dgm:pt>
    <dgm:pt modelId="{7816FAF3-FBD8-447C-9FE3-DDB2B321B1A7}" type="pres">
      <dgm:prSet presAssocID="{BCC26B3F-8560-4490-8EB2-ED3423143263}" presName="txShp" presStyleLbl="node1" presStyleIdx="0" presStyleCnt="6">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6"/>
      <dgm:spPr/>
    </dgm:pt>
    <dgm:pt modelId="{87BCE11E-61C9-44AE-8921-9D019B82701D}" type="pres">
      <dgm:prSet presAssocID="{BEF3E857-6387-4ACF-BA4B-9E31354D49AA}" presName="txShp" presStyleLbl="node1" presStyleIdx="1" presStyleCnt="6">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6"/>
      <dgm:spPr/>
    </dgm:pt>
    <dgm:pt modelId="{4FBD056A-F070-4D75-BB18-E4251F040567}" type="pres">
      <dgm:prSet presAssocID="{001CB9ED-9320-4154-A74D-0709875F6E02}" presName="txShp" presStyleLbl="node1" presStyleIdx="2" presStyleCnt="6">
        <dgm:presLayoutVars>
          <dgm:bulletEnabled val="1"/>
        </dgm:presLayoutVars>
      </dgm:prSet>
      <dgm:spPr/>
      <dgm:t>
        <a:bodyPr/>
        <a:lstStyle/>
        <a:p>
          <a:endParaRPr lang="en-US"/>
        </a:p>
      </dgm:t>
    </dgm:pt>
    <dgm:pt modelId="{B7AD0703-D693-4675-8CDE-ED3C5858E632}" type="pres">
      <dgm:prSet presAssocID="{4687B964-1BF7-4800-B286-38B14266419D}" presName="spacing" presStyleCnt="0"/>
      <dgm:spPr/>
    </dgm:pt>
    <dgm:pt modelId="{533C091C-9FAF-4A46-8270-BE622D4237F9}" type="pres">
      <dgm:prSet presAssocID="{3F8F5944-E3D0-4334-8453-BD3166A5FA8F}" presName="composite" presStyleCnt="0"/>
      <dgm:spPr/>
    </dgm:pt>
    <dgm:pt modelId="{4179AE2E-9467-4919-9325-A606D1921240}" type="pres">
      <dgm:prSet presAssocID="{3F8F5944-E3D0-4334-8453-BD3166A5FA8F}" presName="imgShp" presStyleLbl="fgImgPlace1" presStyleIdx="3" presStyleCnt="6"/>
      <dgm:spPr/>
    </dgm:pt>
    <dgm:pt modelId="{F044A7CD-7443-4F26-9EA9-E68ECADF87BD}" type="pres">
      <dgm:prSet presAssocID="{3F8F5944-E3D0-4334-8453-BD3166A5FA8F}" presName="txShp" presStyleLbl="node1" presStyleIdx="3" presStyleCnt="6">
        <dgm:presLayoutVars>
          <dgm:bulletEnabled val="1"/>
        </dgm:presLayoutVars>
      </dgm:prSet>
      <dgm:spPr/>
      <dgm:t>
        <a:bodyPr/>
        <a:lstStyle/>
        <a:p>
          <a:endParaRPr lang="en-US"/>
        </a:p>
      </dgm:t>
    </dgm:pt>
    <dgm:pt modelId="{3A11029F-6484-4CFE-8341-DB03B9A557A8}" type="pres">
      <dgm:prSet presAssocID="{94EB47F2-DF12-46AA-9222-F56B51FE2AD4}" presName="spacing" presStyleCnt="0"/>
      <dgm:spPr/>
    </dgm:pt>
    <dgm:pt modelId="{49B95296-D203-4E31-99E4-D8B5D4A59AAF}" type="pres">
      <dgm:prSet presAssocID="{4394D90E-F3DD-4148-9E33-D4809C1745D6}" presName="composite" presStyleCnt="0"/>
      <dgm:spPr/>
    </dgm:pt>
    <dgm:pt modelId="{938E37A5-3348-4229-888D-313AC45F311A}" type="pres">
      <dgm:prSet presAssocID="{4394D90E-F3DD-4148-9E33-D4809C1745D6}" presName="imgShp" presStyleLbl="fgImgPlace1" presStyleIdx="4" presStyleCnt="6"/>
      <dgm:spPr/>
    </dgm:pt>
    <dgm:pt modelId="{949916A4-898C-46B9-8C9E-0B6E7F06EF3C}" type="pres">
      <dgm:prSet presAssocID="{4394D90E-F3DD-4148-9E33-D4809C1745D6}" presName="txShp" presStyleLbl="node1" presStyleIdx="4" presStyleCnt="6">
        <dgm:presLayoutVars>
          <dgm:bulletEnabled val="1"/>
        </dgm:presLayoutVars>
      </dgm:prSet>
      <dgm:spPr/>
      <dgm:t>
        <a:bodyPr/>
        <a:lstStyle/>
        <a:p>
          <a:endParaRPr lang="en-US"/>
        </a:p>
      </dgm:t>
    </dgm:pt>
    <dgm:pt modelId="{72F5E74E-11FE-469E-B800-7C875B834BA2}" type="pres">
      <dgm:prSet presAssocID="{2D41C997-97FF-4279-9049-4E62279E6957}" presName="spacing" presStyleCnt="0"/>
      <dgm:spPr/>
    </dgm:pt>
    <dgm:pt modelId="{6E19B977-ACAF-4813-B2C7-D05B7DDE6C33}" type="pres">
      <dgm:prSet presAssocID="{FF546F58-7AD5-463D-B1C0-EDDBCBA1D2AE}" presName="composite" presStyleCnt="0"/>
      <dgm:spPr/>
    </dgm:pt>
    <dgm:pt modelId="{0C1D826F-56B9-413E-A757-2788CE023D83}" type="pres">
      <dgm:prSet presAssocID="{FF546F58-7AD5-463D-B1C0-EDDBCBA1D2AE}" presName="imgShp" presStyleLbl="fgImgPlace1" presStyleIdx="5" presStyleCnt="6"/>
      <dgm:spPr/>
    </dgm:pt>
    <dgm:pt modelId="{F1FD783A-EF05-4AEF-9CAF-E66D91FCDC0E}" type="pres">
      <dgm:prSet presAssocID="{FF546F58-7AD5-463D-B1C0-EDDBCBA1D2AE}" presName="txShp" presStyleLbl="node1" presStyleIdx="5" presStyleCnt="6" custLinFactNeighborX="72" custLinFactNeighborY="1902">
        <dgm:presLayoutVars>
          <dgm:bulletEnabled val="1"/>
        </dgm:presLayoutVars>
      </dgm:prSet>
      <dgm:spPr/>
      <dgm:t>
        <a:bodyPr/>
        <a:lstStyle/>
        <a:p>
          <a:endParaRPr lang="en-US"/>
        </a:p>
      </dgm:t>
    </dgm:pt>
  </dgm:ptLst>
  <dgm:cxnLst>
    <dgm:cxn modelId="{A020C1F5-FE68-473B-BBD1-672B76AA5FDB}" srcId="{1E4853C1-CC40-44B6-9DAE-52C4F029EE25}" destId="{001CB9ED-9320-4154-A74D-0709875F6E02}" srcOrd="2" destOrd="0" parTransId="{D47FF9C8-F93B-4E95-8523-B23F876BD6E5}" sibTransId="{4687B964-1BF7-4800-B286-38B14266419D}"/>
    <dgm:cxn modelId="{7192FDE4-7B4A-4377-8692-9E9F442881EA}" srcId="{1E4853C1-CC40-44B6-9DAE-52C4F029EE25}" destId="{BEF3E857-6387-4ACF-BA4B-9E31354D49AA}" srcOrd="1" destOrd="0" parTransId="{9B41BAD2-C220-4363-B1ED-1E6698AA3EFB}" sibTransId="{0F80BF7D-517A-48E0-9082-53CA31B9A3CF}"/>
    <dgm:cxn modelId="{FF624735-2770-4F4B-A118-F8C419ACC240}" srcId="{1E4853C1-CC40-44B6-9DAE-52C4F029EE25}" destId="{4394D90E-F3DD-4148-9E33-D4809C1745D6}" srcOrd="4" destOrd="0" parTransId="{44AD76A1-8F44-4681-AE9F-9E41B230C54D}" sibTransId="{2D41C997-97FF-4279-9049-4E62279E6957}"/>
    <dgm:cxn modelId="{241E8AD6-B47E-4786-A601-28A935644B34}" srcId="{1E4853C1-CC40-44B6-9DAE-52C4F029EE25}" destId="{FF546F58-7AD5-463D-B1C0-EDDBCBA1D2AE}" srcOrd="5" destOrd="0" parTransId="{2406E185-169C-456A-B15D-B8099909498A}" sibTransId="{D78F9C68-F917-4BC1-AB97-F8197846FE12}"/>
    <dgm:cxn modelId="{CD7014B1-1C38-4BDD-A79D-BDC9CED19B28}" type="presOf" srcId="{BEF3E857-6387-4ACF-BA4B-9E31354D49AA}" destId="{87BCE11E-61C9-44AE-8921-9D019B82701D}" srcOrd="0" destOrd="0" presId="urn:microsoft.com/office/officeart/2005/8/layout/vList3#37"/>
    <dgm:cxn modelId="{411CBAAD-9EF8-4F46-A2F9-D0DA0F6EA47A}" srcId="{1E4853C1-CC40-44B6-9DAE-52C4F029EE25}" destId="{3F8F5944-E3D0-4334-8453-BD3166A5FA8F}" srcOrd="3" destOrd="0" parTransId="{F7EE8214-5C1F-4F7D-B9CC-090A4782DF22}" sibTransId="{94EB47F2-DF12-46AA-9222-F56B51FE2AD4}"/>
    <dgm:cxn modelId="{B664B566-B651-4A63-AAC0-C2ED06220C6D}" type="presOf" srcId="{1E4853C1-CC40-44B6-9DAE-52C4F029EE25}" destId="{5781F1A7-435A-4C32-9DF8-399AE0A0B491}" srcOrd="0" destOrd="0" presId="urn:microsoft.com/office/officeart/2005/8/layout/vList3#37"/>
    <dgm:cxn modelId="{2810AA79-3DE0-40B6-A9E8-13B31C253177}" type="presOf" srcId="{FF546F58-7AD5-463D-B1C0-EDDBCBA1D2AE}" destId="{F1FD783A-EF05-4AEF-9CAF-E66D91FCDC0E}" srcOrd="0" destOrd="0" presId="urn:microsoft.com/office/officeart/2005/8/layout/vList3#37"/>
    <dgm:cxn modelId="{99549996-6D16-4336-961F-C99E5DF17899}" srcId="{1E4853C1-CC40-44B6-9DAE-52C4F029EE25}" destId="{BCC26B3F-8560-4490-8EB2-ED3423143263}" srcOrd="0" destOrd="0" parTransId="{F415086A-345D-479B-A737-51CC6EAA5C5E}" sibTransId="{18C7E42C-9B70-4A68-81FD-5D5AAAEDBBA0}"/>
    <dgm:cxn modelId="{634A8CA9-4749-46FE-8D6F-DEA8A4309F6D}" type="presOf" srcId="{001CB9ED-9320-4154-A74D-0709875F6E02}" destId="{4FBD056A-F070-4D75-BB18-E4251F040567}" srcOrd="0" destOrd="0" presId="urn:microsoft.com/office/officeart/2005/8/layout/vList3#37"/>
    <dgm:cxn modelId="{A9AD6469-20EB-4D5F-B7CF-DCA89DF44B4F}" type="presOf" srcId="{3F8F5944-E3D0-4334-8453-BD3166A5FA8F}" destId="{F044A7CD-7443-4F26-9EA9-E68ECADF87BD}" srcOrd="0" destOrd="0" presId="urn:microsoft.com/office/officeart/2005/8/layout/vList3#37"/>
    <dgm:cxn modelId="{C3625F81-9740-4F48-90D6-AC645AFDD6B3}" type="presOf" srcId="{4394D90E-F3DD-4148-9E33-D4809C1745D6}" destId="{949916A4-898C-46B9-8C9E-0B6E7F06EF3C}" srcOrd="0" destOrd="0" presId="urn:microsoft.com/office/officeart/2005/8/layout/vList3#37"/>
    <dgm:cxn modelId="{D7803FAE-9117-488C-A0F6-ECE364208A64}" type="presOf" srcId="{BCC26B3F-8560-4490-8EB2-ED3423143263}" destId="{7816FAF3-FBD8-447C-9FE3-DDB2B321B1A7}" srcOrd="0" destOrd="0" presId="urn:microsoft.com/office/officeart/2005/8/layout/vList3#37"/>
    <dgm:cxn modelId="{16E8A404-9BCE-440D-87C3-DC22B5996297}" type="presParOf" srcId="{5781F1A7-435A-4C32-9DF8-399AE0A0B491}" destId="{A78A02A6-A863-4D4F-8658-BEB9C92E5919}" srcOrd="0" destOrd="0" presId="urn:microsoft.com/office/officeart/2005/8/layout/vList3#37"/>
    <dgm:cxn modelId="{AC5D5413-3EA2-4ED6-BF7D-6AF9A2BF6AFD}" type="presParOf" srcId="{A78A02A6-A863-4D4F-8658-BEB9C92E5919}" destId="{B98EBF29-1FB9-445E-A3DF-1640B80CFD03}" srcOrd="0" destOrd="0" presId="urn:microsoft.com/office/officeart/2005/8/layout/vList3#37"/>
    <dgm:cxn modelId="{A29CAABB-8E0E-4E91-82C8-6A1FAC3ADA31}" type="presParOf" srcId="{A78A02A6-A863-4D4F-8658-BEB9C92E5919}" destId="{7816FAF3-FBD8-447C-9FE3-DDB2B321B1A7}" srcOrd="1" destOrd="0" presId="urn:microsoft.com/office/officeart/2005/8/layout/vList3#37"/>
    <dgm:cxn modelId="{586FA7DD-6B56-4905-B566-402F197597E4}" type="presParOf" srcId="{5781F1A7-435A-4C32-9DF8-399AE0A0B491}" destId="{A30BBF61-8E1E-4837-A479-0C069D98D0B8}" srcOrd="1" destOrd="0" presId="urn:microsoft.com/office/officeart/2005/8/layout/vList3#37"/>
    <dgm:cxn modelId="{05E9B448-8745-4C26-B7C7-3E943193D6BB}" type="presParOf" srcId="{5781F1A7-435A-4C32-9DF8-399AE0A0B491}" destId="{CF7C2080-A003-4865-91B6-1948AD966BA0}" srcOrd="2" destOrd="0" presId="urn:microsoft.com/office/officeart/2005/8/layout/vList3#37"/>
    <dgm:cxn modelId="{831D75DB-3C83-467E-8945-C76B26E1B4B4}" type="presParOf" srcId="{CF7C2080-A003-4865-91B6-1948AD966BA0}" destId="{11DFCB4A-2A45-4EE3-BA2E-553FC13EA2B2}" srcOrd="0" destOrd="0" presId="urn:microsoft.com/office/officeart/2005/8/layout/vList3#37"/>
    <dgm:cxn modelId="{670C77D6-14D1-4AAB-AF49-02A7894AD7DF}" type="presParOf" srcId="{CF7C2080-A003-4865-91B6-1948AD966BA0}" destId="{87BCE11E-61C9-44AE-8921-9D019B82701D}" srcOrd="1" destOrd="0" presId="urn:microsoft.com/office/officeart/2005/8/layout/vList3#37"/>
    <dgm:cxn modelId="{31364F3A-A78C-4886-B19A-47E98C979C35}" type="presParOf" srcId="{5781F1A7-435A-4C32-9DF8-399AE0A0B491}" destId="{E23C42E6-DB30-4010-AAC7-B0875AB36763}" srcOrd="3" destOrd="0" presId="urn:microsoft.com/office/officeart/2005/8/layout/vList3#37"/>
    <dgm:cxn modelId="{19BBFF84-9EFE-42EF-B484-E717E2C56539}" type="presParOf" srcId="{5781F1A7-435A-4C32-9DF8-399AE0A0B491}" destId="{F0EEDE32-BAAF-48E9-9D64-185E4E388F01}" srcOrd="4" destOrd="0" presId="urn:microsoft.com/office/officeart/2005/8/layout/vList3#37"/>
    <dgm:cxn modelId="{B714FF3C-8BA1-44EC-8CD0-6BE45F70B1DE}" type="presParOf" srcId="{F0EEDE32-BAAF-48E9-9D64-185E4E388F01}" destId="{6FF5465D-EC8E-4926-AC09-A822CF83462E}" srcOrd="0" destOrd="0" presId="urn:microsoft.com/office/officeart/2005/8/layout/vList3#37"/>
    <dgm:cxn modelId="{40C6CE11-239C-4BE6-B796-C5E7080C02A8}" type="presParOf" srcId="{F0EEDE32-BAAF-48E9-9D64-185E4E388F01}" destId="{4FBD056A-F070-4D75-BB18-E4251F040567}" srcOrd="1" destOrd="0" presId="urn:microsoft.com/office/officeart/2005/8/layout/vList3#37"/>
    <dgm:cxn modelId="{01C66860-AFD0-4C74-ADC8-697366FEB0E3}" type="presParOf" srcId="{5781F1A7-435A-4C32-9DF8-399AE0A0B491}" destId="{B7AD0703-D693-4675-8CDE-ED3C5858E632}" srcOrd="5" destOrd="0" presId="urn:microsoft.com/office/officeart/2005/8/layout/vList3#37"/>
    <dgm:cxn modelId="{1F95DE77-F3C4-42CA-919F-ED86FAC96319}" type="presParOf" srcId="{5781F1A7-435A-4C32-9DF8-399AE0A0B491}" destId="{533C091C-9FAF-4A46-8270-BE622D4237F9}" srcOrd="6" destOrd="0" presId="urn:microsoft.com/office/officeart/2005/8/layout/vList3#37"/>
    <dgm:cxn modelId="{8033282E-B024-4D87-A8B5-D9CA3C765777}" type="presParOf" srcId="{533C091C-9FAF-4A46-8270-BE622D4237F9}" destId="{4179AE2E-9467-4919-9325-A606D1921240}" srcOrd="0" destOrd="0" presId="urn:microsoft.com/office/officeart/2005/8/layout/vList3#37"/>
    <dgm:cxn modelId="{191C0860-37EA-49A5-995E-BFE11091BD14}" type="presParOf" srcId="{533C091C-9FAF-4A46-8270-BE622D4237F9}" destId="{F044A7CD-7443-4F26-9EA9-E68ECADF87BD}" srcOrd="1" destOrd="0" presId="urn:microsoft.com/office/officeart/2005/8/layout/vList3#37"/>
    <dgm:cxn modelId="{DFE14E4D-14DA-4BF4-A7F4-638307ABA02F}" type="presParOf" srcId="{5781F1A7-435A-4C32-9DF8-399AE0A0B491}" destId="{3A11029F-6484-4CFE-8341-DB03B9A557A8}" srcOrd="7" destOrd="0" presId="urn:microsoft.com/office/officeart/2005/8/layout/vList3#37"/>
    <dgm:cxn modelId="{9AC39C91-056B-4717-8218-74EAFCE3C6EC}" type="presParOf" srcId="{5781F1A7-435A-4C32-9DF8-399AE0A0B491}" destId="{49B95296-D203-4E31-99E4-D8B5D4A59AAF}" srcOrd="8" destOrd="0" presId="urn:microsoft.com/office/officeart/2005/8/layout/vList3#37"/>
    <dgm:cxn modelId="{319CD7E4-F79C-43B7-8391-14775B497BAE}" type="presParOf" srcId="{49B95296-D203-4E31-99E4-D8B5D4A59AAF}" destId="{938E37A5-3348-4229-888D-313AC45F311A}" srcOrd="0" destOrd="0" presId="urn:microsoft.com/office/officeart/2005/8/layout/vList3#37"/>
    <dgm:cxn modelId="{A6039C72-0C77-4DBC-A2D7-501301A857CE}" type="presParOf" srcId="{49B95296-D203-4E31-99E4-D8B5D4A59AAF}" destId="{949916A4-898C-46B9-8C9E-0B6E7F06EF3C}" srcOrd="1" destOrd="0" presId="urn:microsoft.com/office/officeart/2005/8/layout/vList3#37"/>
    <dgm:cxn modelId="{C0AD41B1-3D8A-4C3A-B89A-ECCD709DF362}" type="presParOf" srcId="{5781F1A7-435A-4C32-9DF8-399AE0A0B491}" destId="{72F5E74E-11FE-469E-B800-7C875B834BA2}" srcOrd="9" destOrd="0" presId="urn:microsoft.com/office/officeart/2005/8/layout/vList3#37"/>
    <dgm:cxn modelId="{DD078947-72C3-420B-B82B-F72CF3979664}" type="presParOf" srcId="{5781F1A7-435A-4C32-9DF8-399AE0A0B491}" destId="{6E19B977-ACAF-4813-B2C7-D05B7DDE6C33}" srcOrd="10" destOrd="0" presId="urn:microsoft.com/office/officeart/2005/8/layout/vList3#37"/>
    <dgm:cxn modelId="{B26FAE91-85DD-49F8-9DCE-83B7641A3F74}" type="presParOf" srcId="{6E19B977-ACAF-4813-B2C7-D05B7DDE6C33}" destId="{0C1D826F-56B9-413E-A757-2788CE023D83}" srcOrd="0" destOrd="0" presId="urn:microsoft.com/office/officeart/2005/8/layout/vList3#37"/>
    <dgm:cxn modelId="{005E7B04-9C02-46B0-866A-B1B3B549A249}" type="presParOf" srcId="{6E19B977-ACAF-4813-B2C7-D05B7DDE6C33}" destId="{F1FD783A-EF05-4AEF-9CAF-E66D91FCDC0E}" srcOrd="1" destOrd="0" presId="urn:microsoft.com/office/officeart/2005/8/layout/vList3#3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8"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en-US" sz="3200" dirty="0" err="1" smtClean="0"/>
            <a:t>Pasal</a:t>
          </a:r>
          <a:r>
            <a:rPr lang="en-US" sz="3200" dirty="0" smtClean="0"/>
            <a:t> </a:t>
          </a:r>
          <a:r>
            <a:rPr lang="is-IS" sz="3200" dirty="0" smtClean="0"/>
            <a:t>3 dan 4 UU KUP</a:t>
          </a:r>
          <a:endParaRPr lang="en-US" sz="32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is-IS" dirty="0" smtClean="0"/>
            <a:t>Pasal 3A UU PPN</a:t>
          </a:r>
          <a:endParaRPr lang="en-US" dirty="0"/>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is-IS" dirty="0" smtClean="0"/>
            <a:t>KEP-</a:t>
          </a:r>
          <a:r>
            <a:rPr lang="id-ID" dirty="0" smtClean="0"/>
            <a:t>14</a:t>
          </a:r>
          <a:r>
            <a:rPr lang="is-IS" dirty="0" smtClean="0">
              <a:cs typeface="Tahoma" pitchFamily="34" charset="0"/>
            </a:rPr>
            <a:t>/</a:t>
          </a:r>
          <a:r>
            <a:rPr lang="is-IS" dirty="0" smtClean="0"/>
            <a:t>PJ.</a:t>
          </a:r>
          <a:r>
            <a:rPr lang="is-IS" dirty="0" smtClean="0">
              <a:cs typeface="Tahoma" pitchFamily="34" charset="0"/>
            </a:rPr>
            <a:t>/</a:t>
          </a:r>
          <a:r>
            <a:rPr lang="id-ID" dirty="0" smtClean="0">
              <a:cs typeface="Tahoma" pitchFamily="34" charset="0"/>
            </a:rPr>
            <a:t>2010</a:t>
          </a:r>
          <a:r>
            <a:rPr lang="is-IS" dirty="0" smtClean="0">
              <a:cs typeface="Tahoma" pitchFamily="34" charset="0"/>
            </a:rPr>
            <a:t> jo.</a:t>
          </a:r>
          <a:r>
            <a:rPr lang="is-IS" dirty="0" smtClean="0"/>
            <a:t> </a:t>
          </a:r>
          <a:r>
            <a:rPr lang="id-ID" dirty="0" smtClean="0"/>
            <a:t>PER - 44/PJ/2010</a:t>
          </a:r>
        </a:p>
        <a:p>
          <a:endParaRPr lang="en-US"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3"/>
      <dgm:spPr/>
    </dgm:pt>
    <dgm:pt modelId="{7816FAF3-FBD8-447C-9FE3-DDB2B321B1A7}" type="pres">
      <dgm:prSet presAssocID="{BCC26B3F-8560-4490-8EB2-ED3423143263}" presName="txShp" presStyleLbl="node1" presStyleIdx="0" presStyleCnt="3" custScaleY="145117">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3"/>
      <dgm:spPr/>
    </dgm:pt>
    <dgm:pt modelId="{87BCE11E-61C9-44AE-8921-9D019B82701D}" type="pres">
      <dgm:prSet presAssocID="{BEF3E857-6387-4ACF-BA4B-9E31354D49AA}" presName="txShp" presStyleLbl="node1" presStyleIdx="1" presStyleCnt="3">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3" custLinFactNeighborX="-3914" custLinFactNeighborY="-17326"/>
      <dgm:spPr/>
    </dgm:pt>
    <dgm:pt modelId="{4FBD056A-F070-4D75-BB18-E4251F040567}" type="pres">
      <dgm:prSet presAssocID="{001CB9ED-9320-4154-A74D-0709875F6E02}" presName="txShp" presStyleLbl="node1" presStyleIdx="2" presStyleCnt="3" custLinFactNeighborX="1081" custLinFactNeighborY="-11458">
        <dgm:presLayoutVars>
          <dgm:bulletEnabled val="1"/>
        </dgm:presLayoutVars>
      </dgm:prSet>
      <dgm:spPr/>
      <dgm:t>
        <a:bodyPr/>
        <a:lstStyle/>
        <a:p>
          <a:endParaRPr lang="en-US"/>
        </a:p>
      </dgm:t>
    </dgm:pt>
  </dgm:ptLst>
  <dgm:cxnLst>
    <dgm:cxn modelId="{7192FDE4-7B4A-4377-8692-9E9F442881EA}" srcId="{1E4853C1-CC40-44B6-9DAE-52C4F029EE25}" destId="{BEF3E857-6387-4ACF-BA4B-9E31354D49AA}" srcOrd="1" destOrd="0" parTransId="{9B41BAD2-C220-4363-B1ED-1E6698AA3EFB}" sibTransId="{0F80BF7D-517A-48E0-9082-53CA31B9A3CF}"/>
    <dgm:cxn modelId="{C28B148A-2983-4404-B9D6-FBA250C4B0B1}" type="presOf" srcId="{1E4853C1-CC40-44B6-9DAE-52C4F029EE25}" destId="{5781F1A7-435A-4C32-9DF8-399AE0A0B491}" srcOrd="0" destOrd="0" presId="urn:microsoft.com/office/officeart/2005/8/layout/vList3#38"/>
    <dgm:cxn modelId="{3348F335-8387-4447-BDCF-6D070C8F23CA}" type="presOf" srcId="{BEF3E857-6387-4ACF-BA4B-9E31354D49AA}" destId="{87BCE11E-61C9-44AE-8921-9D019B82701D}" srcOrd="0" destOrd="0" presId="urn:microsoft.com/office/officeart/2005/8/layout/vList3#38"/>
    <dgm:cxn modelId="{F48292BF-BEDB-4516-8C80-6AFD81468185}" type="presOf" srcId="{001CB9ED-9320-4154-A74D-0709875F6E02}" destId="{4FBD056A-F070-4D75-BB18-E4251F040567}" srcOrd="0" destOrd="0" presId="urn:microsoft.com/office/officeart/2005/8/layout/vList3#38"/>
    <dgm:cxn modelId="{E87CD7E1-2364-4A94-8FED-0FFA586479C3}" type="presOf" srcId="{BCC26B3F-8560-4490-8EB2-ED3423143263}" destId="{7816FAF3-FBD8-447C-9FE3-DDB2B321B1A7}" srcOrd="0" destOrd="0" presId="urn:microsoft.com/office/officeart/2005/8/layout/vList3#38"/>
    <dgm:cxn modelId="{99549996-6D16-4336-961F-C99E5DF17899}" srcId="{1E4853C1-CC40-44B6-9DAE-52C4F029EE25}" destId="{BCC26B3F-8560-4490-8EB2-ED3423143263}" srcOrd="0" destOrd="0" parTransId="{F415086A-345D-479B-A737-51CC6EAA5C5E}" sibTransId="{18C7E42C-9B70-4A68-81FD-5D5AAAEDBBA0}"/>
    <dgm:cxn modelId="{A020C1F5-FE68-473B-BBD1-672B76AA5FDB}" srcId="{1E4853C1-CC40-44B6-9DAE-52C4F029EE25}" destId="{001CB9ED-9320-4154-A74D-0709875F6E02}" srcOrd="2" destOrd="0" parTransId="{D47FF9C8-F93B-4E95-8523-B23F876BD6E5}" sibTransId="{4687B964-1BF7-4800-B286-38B14266419D}"/>
    <dgm:cxn modelId="{F61BFE7B-4B44-4F66-832C-6FA763EC4A4D}" type="presParOf" srcId="{5781F1A7-435A-4C32-9DF8-399AE0A0B491}" destId="{A78A02A6-A863-4D4F-8658-BEB9C92E5919}" srcOrd="0" destOrd="0" presId="urn:microsoft.com/office/officeart/2005/8/layout/vList3#38"/>
    <dgm:cxn modelId="{93186ADA-936C-40F9-9D3B-02CFD8B6CA83}" type="presParOf" srcId="{A78A02A6-A863-4D4F-8658-BEB9C92E5919}" destId="{B98EBF29-1FB9-445E-A3DF-1640B80CFD03}" srcOrd="0" destOrd="0" presId="urn:microsoft.com/office/officeart/2005/8/layout/vList3#38"/>
    <dgm:cxn modelId="{0BF15CAF-4380-4A34-BD46-9D8C0E781DC1}" type="presParOf" srcId="{A78A02A6-A863-4D4F-8658-BEB9C92E5919}" destId="{7816FAF3-FBD8-447C-9FE3-DDB2B321B1A7}" srcOrd="1" destOrd="0" presId="urn:microsoft.com/office/officeart/2005/8/layout/vList3#38"/>
    <dgm:cxn modelId="{8A29214C-E2EA-4906-AC71-809ED9282B24}" type="presParOf" srcId="{5781F1A7-435A-4C32-9DF8-399AE0A0B491}" destId="{A30BBF61-8E1E-4837-A479-0C069D98D0B8}" srcOrd="1" destOrd="0" presId="urn:microsoft.com/office/officeart/2005/8/layout/vList3#38"/>
    <dgm:cxn modelId="{9981AEEA-16F7-461C-AEB9-CD3FE9B7DD07}" type="presParOf" srcId="{5781F1A7-435A-4C32-9DF8-399AE0A0B491}" destId="{CF7C2080-A003-4865-91B6-1948AD966BA0}" srcOrd="2" destOrd="0" presId="urn:microsoft.com/office/officeart/2005/8/layout/vList3#38"/>
    <dgm:cxn modelId="{06A86335-B005-4E5C-98E6-473A59EF03FA}" type="presParOf" srcId="{CF7C2080-A003-4865-91B6-1948AD966BA0}" destId="{11DFCB4A-2A45-4EE3-BA2E-553FC13EA2B2}" srcOrd="0" destOrd="0" presId="urn:microsoft.com/office/officeart/2005/8/layout/vList3#38"/>
    <dgm:cxn modelId="{B3D667C7-8330-41C8-AC69-27A33FD5AAC5}" type="presParOf" srcId="{CF7C2080-A003-4865-91B6-1948AD966BA0}" destId="{87BCE11E-61C9-44AE-8921-9D019B82701D}" srcOrd="1" destOrd="0" presId="urn:microsoft.com/office/officeart/2005/8/layout/vList3#38"/>
    <dgm:cxn modelId="{EA77F015-96D1-4B2F-B476-5DE54DF41B7A}" type="presParOf" srcId="{5781F1A7-435A-4C32-9DF8-399AE0A0B491}" destId="{E23C42E6-DB30-4010-AAC7-B0875AB36763}" srcOrd="3" destOrd="0" presId="urn:microsoft.com/office/officeart/2005/8/layout/vList3#38"/>
    <dgm:cxn modelId="{C1215F60-165B-433F-A501-7280C6EFECE1}" type="presParOf" srcId="{5781F1A7-435A-4C32-9DF8-399AE0A0B491}" destId="{F0EEDE32-BAAF-48E9-9D64-185E4E388F01}" srcOrd="4" destOrd="0" presId="urn:microsoft.com/office/officeart/2005/8/layout/vList3#38"/>
    <dgm:cxn modelId="{0155AAB9-4810-430C-964C-A918B4436AEB}" type="presParOf" srcId="{F0EEDE32-BAAF-48E9-9D64-185E4E388F01}" destId="{6FF5465D-EC8E-4926-AC09-A822CF83462E}" srcOrd="0" destOrd="0" presId="urn:microsoft.com/office/officeart/2005/8/layout/vList3#38"/>
    <dgm:cxn modelId="{A7556A5C-226A-409F-B8AE-FD4D6DE73A6F}" type="presParOf" srcId="{F0EEDE32-BAAF-48E9-9D64-185E4E388F01}" destId="{4FBD056A-F070-4D75-BB18-E4251F040567}" srcOrd="1" destOrd="0" presId="urn:microsoft.com/office/officeart/2005/8/layout/vList3#3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1E4853C1-CC40-44B6-9DAE-52C4F029EE25}" type="doc">
      <dgm:prSet loTypeId="urn:microsoft.com/office/officeart/2005/8/layout/vList3#39"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is-IS" sz="3200" dirty="0" smtClean="0"/>
            <a:t>Dengan media SPT Masa PPN Form </a:t>
          </a:r>
          <a:r>
            <a:rPr lang="id-ID" sz="3200" dirty="0" smtClean="0"/>
            <a:t>1111</a:t>
          </a:r>
          <a:r>
            <a:rPr lang="is-IS" sz="3200" dirty="0" smtClean="0">
              <a:sym typeface="Wingdings" pitchFamily="2" charset="2"/>
            </a:rPr>
            <a:t> 11</a:t>
          </a:r>
          <a:r>
            <a:rPr lang="id-ID" sz="3200" dirty="0" smtClean="0">
              <a:sym typeface="Wingdings" pitchFamily="2" charset="2"/>
            </a:rPr>
            <a:t>11DM</a:t>
          </a:r>
          <a:r>
            <a:rPr lang="is-IS" sz="3200" dirty="0" smtClean="0">
              <a:sym typeface="Wingdings" pitchFamily="2" charset="2"/>
            </a:rPr>
            <a:t>  110</a:t>
          </a:r>
          <a:r>
            <a:rPr lang="id-ID" sz="3200" dirty="0" smtClean="0">
              <a:sym typeface="Wingdings" pitchFamily="2" charset="2"/>
            </a:rPr>
            <a:t>7 PUT</a:t>
          </a:r>
          <a:endParaRPr lang="en-US" sz="32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pPr algn="just"/>
          <a:r>
            <a:rPr lang="is-IS" dirty="0" smtClean="0">
              <a:solidFill>
                <a:schemeClr val="tx1"/>
              </a:solidFill>
            </a:rPr>
            <a:t>Harus diisi dengan lengkap benar dan ditandatangani oleh:</a:t>
          </a:r>
        </a:p>
        <a:p>
          <a:pPr algn="just"/>
          <a:r>
            <a:rPr lang="is-IS" dirty="0" smtClean="0">
              <a:solidFill>
                <a:schemeClr val="tx1"/>
              </a:solidFill>
            </a:rPr>
            <a:t>-Pengurus atau direksi bagi PKP Badan,</a:t>
          </a:r>
        </a:p>
        <a:p>
          <a:pPr algn="just"/>
          <a:r>
            <a:rPr lang="is-IS" dirty="0" smtClean="0">
              <a:solidFill>
                <a:schemeClr val="tx1"/>
              </a:solidFill>
            </a:rPr>
            <a:t>-WP yang tercantum dalam kartu NPWP dan NP PKP,</a:t>
          </a:r>
          <a:endParaRPr lang="en-US" dirty="0">
            <a:solidFill>
              <a:schemeClr val="tx1"/>
            </a:solidFill>
          </a:endParaRPr>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2" custLinFactNeighborX="-25516" custLinFactNeighborY="-2773"/>
      <dgm:spPr/>
    </dgm:pt>
    <dgm:pt modelId="{7816FAF3-FBD8-447C-9FE3-DDB2B321B1A7}" type="pres">
      <dgm:prSet presAssocID="{BCC26B3F-8560-4490-8EB2-ED3423143263}" presName="txShp" presStyleLbl="node1" presStyleIdx="0" presStyleCnt="2" custScaleX="136350" custScaleY="145117">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2" custLinFactNeighborX="25289" custLinFactNeighborY="-23520"/>
      <dgm:spPr/>
    </dgm:pt>
    <dgm:pt modelId="{87BCE11E-61C9-44AE-8921-9D019B82701D}" type="pres">
      <dgm:prSet presAssocID="{BEF3E857-6387-4ACF-BA4B-9E31354D49AA}" presName="txShp" presStyleLbl="node1" presStyleIdx="1" presStyleCnt="2" custLinFactNeighborX="7727" custLinFactNeighborY="-15540">
        <dgm:presLayoutVars>
          <dgm:bulletEnabled val="1"/>
        </dgm:presLayoutVars>
      </dgm:prSet>
      <dgm:spPr/>
      <dgm:t>
        <a:bodyPr/>
        <a:lstStyle/>
        <a:p>
          <a:endParaRPr lang="en-US"/>
        </a:p>
      </dgm:t>
    </dgm:pt>
  </dgm:ptLst>
  <dgm:cxnLst>
    <dgm:cxn modelId="{7192FDE4-7B4A-4377-8692-9E9F442881EA}" srcId="{1E4853C1-CC40-44B6-9DAE-52C4F029EE25}" destId="{BEF3E857-6387-4ACF-BA4B-9E31354D49AA}" srcOrd="1" destOrd="0" parTransId="{9B41BAD2-C220-4363-B1ED-1E6698AA3EFB}" sibTransId="{0F80BF7D-517A-48E0-9082-53CA31B9A3CF}"/>
    <dgm:cxn modelId="{0A5A854F-2743-415D-93C0-024F3FFD9DD7}" type="presOf" srcId="{BEF3E857-6387-4ACF-BA4B-9E31354D49AA}" destId="{87BCE11E-61C9-44AE-8921-9D019B82701D}" srcOrd="0" destOrd="0" presId="urn:microsoft.com/office/officeart/2005/8/layout/vList3#39"/>
    <dgm:cxn modelId="{77A85359-921D-40EC-B56B-5928C3D5FD67}" type="presOf" srcId="{BCC26B3F-8560-4490-8EB2-ED3423143263}" destId="{7816FAF3-FBD8-447C-9FE3-DDB2B321B1A7}" srcOrd="0" destOrd="0" presId="urn:microsoft.com/office/officeart/2005/8/layout/vList3#39"/>
    <dgm:cxn modelId="{99549996-6D16-4336-961F-C99E5DF17899}" srcId="{1E4853C1-CC40-44B6-9DAE-52C4F029EE25}" destId="{BCC26B3F-8560-4490-8EB2-ED3423143263}" srcOrd="0" destOrd="0" parTransId="{F415086A-345D-479B-A737-51CC6EAA5C5E}" sibTransId="{18C7E42C-9B70-4A68-81FD-5D5AAAEDBBA0}"/>
    <dgm:cxn modelId="{B1AB28D6-7667-4705-90D4-054330774325}" type="presOf" srcId="{1E4853C1-CC40-44B6-9DAE-52C4F029EE25}" destId="{5781F1A7-435A-4C32-9DF8-399AE0A0B491}" srcOrd="0" destOrd="0" presId="urn:microsoft.com/office/officeart/2005/8/layout/vList3#39"/>
    <dgm:cxn modelId="{9853A90C-E3C5-4F84-9754-762C5DA52F15}" type="presParOf" srcId="{5781F1A7-435A-4C32-9DF8-399AE0A0B491}" destId="{A78A02A6-A863-4D4F-8658-BEB9C92E5919}" srcOrd="0" destOrd="0" presId="urn:microsoft.com/office/officeart/2005/8/layout/vList3#39"/>
    <dgm:cxn modelId="{924E2E4C-8F9B-4963-81ED-44372A325AA8}" type="presParOf" srcId="{A78A02A6-A863-4D4F-8658-BEB9C92E5919}" destId="{B98EBF29-1FB9-445E-A3DF-1640B80CFD03}" srcOrd="0" destOrd="0" presId="urn:microsoft.com/office/officeart/2005/8/layout/vList3#39"/>
    <dgm:cxn modelId="{5EA2C37F-6FF3-40D9-A0D1-3AC0B35EF374}" type="presParOf" srcId="{A78A02A6-A863-4D4F-8658-BEB9C92E5919}" destId="{7816FAF3-FBD8-447C-9FE3-DDB2B321B1A7}" srcOrd="1" destOrd="0" presId="urn:microsoft.com/office/officeart/2005/8/layout/vList3#39"/>
    <dgm:cxn modelId="{2378E9B0-C543-4FFE-A431-BA99010702A9}" type="presParOf" srcId="{5781F1A7-435A-4C32-9DF8-399AE0A0B491}" destId="{A30BBF61-8E1E-4837-A479-0C069D98D0B8}" srcOrd="1" destOrd="0" presId="urn:microsoft.com/office/officeart/2005/8/layout/vList3#39"/>
    <dgm:cxn modelId="{7801D646-FF1C-420D-897A-FF5D63543BF3}" type="presParOf" srcId="{5781F1A7-435A-4C32-9DF8-399AE0A0B491}" destId="{CF7C2080-A003-4865-91B6-1948AD966BA0}" srcOrd="2" destOrd="0" presId="urn:microsoft.com/office/officeart/2005/8/layout/vList3#39"/>
    <dgm:cxn modelId="{FC668F22-E96A-4AA5-A227-19FBBD01A46E}" type="presParOf" srcId="{CF7C2080-A003-4865-91B6-1948AD966BA0}" destId="{11DFCB4A-2A45-4EE3-BA2E-553FC13EA2B2}" srcOrd="0" destOrd="0" presId="urn:microsoft.com/office/officeart/2005/8/layout/vList3#39"/>
    <dgm:cxn modelId="{FCC52525-FB9C-4F95-AD3B-9960AC7CA53A}" type="presParOf" srcId="{CF7C2080-A003-4865-91B6-1948AD966BA0}" destId="{87BCE11E-61C9-44AE-8921-9D019B82701D}" srcOrd="1" destOrd="0" presId="urn:microsoft.com/office/officeart/2005/8/layout/vList3#3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9DE47A4B-FAC0-493C-8323-F10C69EBA8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FCA49A-F066-4DA1-AE91-4614BF9D2D04}">
      <dgm:prSet phldrT="[Text]"/>
      <dgm:spPr/>
      <dgm:t>
        <a:bodyPr/>
        <a:lstStyle/>
        <a:p>
          <a:r>
            <a:rPr lang="is-IS" dirty="0" smtClean="0"/>
            <a:t>Form 1107/1108</a:t>
          </a:r>
          <a:r>
            <a:rPr lang="id-ID" dirty="0" smtClean="0"/>
            <a:t>/1111</a:t>
          </a:r>
          <a:r>
            <a:rPr lang="is-IS" dirty="0" smtClean="0"/>
            <a:t>	</a:t>
          </a:r>
          <a:endParaRPr lang="en-US" dirty="0"/>
        </a:p>
      </dgm:t>
    </dgm:pt>
    <dgm:pt modelId="{EA2F2D45-A7C1-430D-B923-E018106BA132}" type="parTrans" cxnId="{4BEDC0F6-B0F6-48C2-9816-B45912251CAC}">
      <dgm:prSet/>
      <dgm:spPr/>
      <dgm:t>
        <a:bodyPr/>
        <a:lstStyle/>
        <a:p>
          <a:endParaRPr lang="en-US"/>
        </a:p>
      </dgm:t>
    </dgm:pt>
    <dgm:pt modelId="{25E79F36-C1C6-4CAA-B793-DC9B540845AB}" type="sibTrans" cxnId="{4BEDC0F6-B0F6-48C2-9816-B45912251CAC}">
      <dgm:prSet/>
      <dgm:spPr/>
      <dgm:t>
        <a:bodyPr/>
        <a:lstStyle/>
        <a:p>
          <a:endParaRPr lang="en-US"/>
        </a:p>
      </dgm:t>
    </dgm:pt>
    <dgm:pt modelId="{4942F58E-80E1-4E96-8A40-BACAB40CA6D7}">
      <dgm:prSet phldrT="[Text]"/>
      <dgm:spPr>
        <a:solidFill>
          <a:srgbClr val="FFFF00">
            <a:alpha val="90000"/>
          </a:srgbClr>
        </a:solidFill>
      </dgm:spPr>
      <dgm:t>
        <a:bodyPr/>
        <a:lstStyle/>
        <a:p>
          <a:r>
            <a:rPr lang="is-IS" dirty="0" smtClean="0"/>
            <a:t>SPT Masa PPN Induk</a:t>
          </a:r>
          <a:endParaRPr lang="en-US" dirty="0"/>
        </a:p>
      </dgm:t>
    </dgm:pt>
    <dgm:pt modelId="{90F7C579-E8D1-41B8-B2A7-B90EC9272C1C}" type="parTrans" cxnId="{E9ED0370-5D96-4715-8FB0-0C8AF381A19A}">
      <dgm:prSet/>
      <dgm:spPr/>
      <dgm:t>
        <a:bodyPr/>
        <a:lstStyle/>
        <a:p>
          <a:endParaRPr lang="en-US"/>
        </a:p>
      </dgm:t>
    </dgm:pt>
    <dgm:pt modelId="{D371F567-0B04-418D-BD8D-26DD014BEF5C}" type="sibTrans" cxnId="{E9ED0370-5D96-4715-8FB0-0C8AF381A19A}">
      <dgm:prSet/>
      <dgm:spPr/>
      <dgm:t>
        <a:bodyPr/>
        <a:lstStyle/>
        <a:p>
          <a:endParaRPr lang="en-US"/>
        </a:p>
      </dgm:t>
    </dgm:pt>
    <dgm:pt modelId="{DECDF453-0533-4AF9-9B61-9C42A4E37B3D}">
      <dgm:prSet phldrT="[Text]"/>
      <dgm:spPr/>
      <dgm:t>
        <a:bodyPr/>
        <a:lstStyle/>
        <a:p>
          <a:r>
            <a:rPr lang="is-IS" dirty="0" smtClean="0"/>
            <a:t>Form 1107/1108A</a:t>
          </a:r>
          <a:r>
            <a:rPr lang="id-ID" dirty="0" smtClean="0"/>
            <a:t> /1111A</a:t>
          </a:r>
          <a:endParaRPr lang="en-US" dirty="0"/>
        </a:p>
      </dgm:t>
    </dgm:pt>
    <dgm:pt modelId="{FC95FB5A-A8A2-490A-99D0-059388123AF6}" type="parTrans" cxnId="{01408569-2B78-464C-8A9D-430DD5D22389}">
      <dgm:prSet/>
      <dgm:spPr/>
      <dgm:t>
        <a:bodyPr/>
        <a:lstStyle/>
        <a:p>
          <a:endParaRPr lang="en-US"/>
        </a:p>
      </dgm:t>
    </dgm:pt>
    <dgm:pt modelId="{61A2B9D4-132A-4F67-8C98-37E0566F48B7}" type="sibTrans" cxnId="{01408569-2B78-464C-8A9D-430DD5D22389}">
      <dgm:prSet/>
      <dgm:spPr/>
      <dgm:t>
        <a:bodyPr/>
        <a:lstStyle/>
        <a:p>
          <a:endParaRPr lang="en-US"/>
        </a:p>
      </dgm:t>
    </dgm:pt>
    <dgm:pt modelId="{EFAB1ADE-75BB-4C2F-B134-E22D69DE846A}">
      <dgm:prSet phldrT="[Text]"/>
      <dgm:spPr>
        <a:solidFill>
          <a:schemeClr val="accent2">
            <a:lumMod val="60000"/>
            <a:lumOff val="40000"/>
            <a:alpha val="90000"/>
          </a:schemeClr>
        </a:solidFill>
      </dgm:spPr>
      <dgm:t>
        <a:bodyPr/>
        <a:lstStyle/>
        <a:p>
          <a:r>
            <a:rPr lang="is-IS" dirty="0" smtClean="0"/>
            <a:t>Pajak Keluaran</a:t>
          </a:r>
          <a:endParaRPr lang="en-US" dirty="0"/>
        </a:p>
      </dgm:t>
    </dgm:pt>
    <dgm:pt modelId="{34965ED5-1AB6-4FD2-B658-56BFF1503C61}" type="parTrans" cxnId="{8F63DE39-A1F7-406D-8C1E-49114042E188}">
      <dgm:prSet/>
      <dgm:spPr/>
      <dgm:t>
        <a:bodyPr/>
        <a:lstStyle/>
        <a:p>
          <a:endParaRPr lang="en-US"/>
        </a:p>
      </dgm:t>
    </dgm:pt>
    <dgm:pt modelId="{6B193A59-4195-483B-B5D6-7B5404EB6A4E}" type="sibTrans" cxnId="{8F63DE39-A1F7-406D-8C1E-49114042E188}">
      <dgm:prSet/>
      <dgm:spPr/>
      <dgm:t>
        <a:bodyPr/>
        <a:lstStyle/>
        <a:p>
          <a:endParaRPr lang="en-US"/>
        </a:p>
      </dgm:t>
    </dgm:pt>
    <dgm:pt modelId="{0AC807B9-1C1B-4A00-894B-A2F7439076ED}">
      <dgm:prSet phldrT="[Text]"/>
      <dgm:spPr/>
      <dgm:t>
        <a:bodyPr/>
        <a:lstStyle/>
        <a:p>
          <a:r>
            <a:rPr lang="is-IS" dirty="0" smtClean="0"/>
            <a:t>Form 1107/1108B</a:t>
          </a:r>
          <a:r>
            <a:rPr lang="id-ID" dirty="0" smtClean="0"/>
            <a:t>/1111B</a:t>
          </a:r>
          <a:endParaRPr lang="en-US" dirty="0"/>
        </a:p>
      </dgm:t>
    </dgm:pt>
    <dgm:pt modelId="{3995378A-E9CC-4E28-8D9A-BFF0F46F2F45}" type="parTrans" cxnId="{AE5D0401-C70F-4344-AF78-3C5B66B67984}">
      <dgm:prSet/>
      <dgm:spPr/>
      <dgm:t>
        <a:bodyPr/>
        <a:lstStyle/>
        <a:p>
          <a:endParaRPr lang="en-US"/>
        </a:p>
      </dgm:t>
    </dgm:pt>
    <dgm:pt modelId="{46512BB5-E2ED-4AC8-BE8A-E7B066F4EA3F}" type="sibTrans" cxnId="{AE5D0401-C70F-4344-AF78-3C5B66B67984}">
      <dgm:prSet/>
      <dgm:spPr/>
      <dgm:t>
        <a:bodyPr/>
        <a:lstStyle/>
        <a:p>
          <a:endParaRPr lang="en-US"/>
        </a:p>
      </dgm:t>
    </dgm:pt>
    <dgm:pt modelId="{204A33FA-3DCE-474E-A1F6-02BB64A06F24}">
      <dgm:prSet phldrT="[Text]"/>
      <dgm:spPr>
        <a:solidFill>
          <a:srgbClr val="92D050">
            <a:alpha val="90000"/>
          </a:srgbClr>
        </a:solidFill>
      </dgm:spPr>
      <dgm:t>
        <a:bodyPr/>
        <a:lstStyle/>
        <a:p>
          <a:r>
            <a:rPr lang="is-IS" dirty="0" smtClean="0"/>
            <a:t>Pajak Masukan</a:t>
          </a:r>
          <a:endParaRPr lang="en-US" dirty="0"/>
        </a:p>
      </dgm:t>
    </dgm:pt>
    <dgm:pt modelId="{68E8EBBE-0B18-46EA-B165-A93378DA12AE}" type="parTrans" cxnId="{70345035-56E2-4E04-97CE-97C6839E01BF}">
      <dgm:prSet/>
      <dgm:spPr/>
      <dgm:t>
        <a:bodyPr/>
        <a:lstStyle/>
        <a:p>
          <a:endParaRPr lang="en-US"/>
        </a:p>
      </dgm:t>
    </dgm:pt>
    <dgm:pt modelId="{96E657CD-780F-4A3B-9EB9-CC5AD78555F0}" type="sibTrans" cxnId="{70345035-56E2-4E04-97CE-97C6839E01BF}">
      <dgm:prSet/>
      <dgm:spPr/>
      <dgm:t>
        <a:bodyPr/>
        <a:lstStyle/>
        <a:p>
          <a:endParaRPr lang="en-US"/>
        </a:p>
      </dgm:t>
    </dgm:pt>
    <dgm:pt modelId="{7F395AA8-8E11-4F97-B627-38957258FFE0}" type="pres">
      <dgm:prSet presAssocID="{9DE47A4B-FAC0-493C-8323-F10C69EBA8CD}" presName="Name0" presStyleCnt="0">
        <dgm:presLayoutVars>
          <dgm:dir/>
          <dgm:animLvl val="lvl"/>
          <dgm:resizeHandles val="exact"/>
        </dgm:presLayoutVars>
      </dgm:prSet>
      <dgm:spPr/>
      <dgm:t>
        <a:bodyPr/>
        <a:lstStyle/>
        <a:p>
          <a:endParaRPr lang="en-US"/>
        </a:p>
      </dgm:t>
    </dgm:pt>
    <dgm:pt modelId="{ED51F7A0-55AA-448B-89B1-BAFBA2EC6C91}" type="pres">
      <dgm:prSet presAssocID="{3DFCA49A-F066-4DA1-AE91-4614BF9D2D04}" presName="linNode" presStyleCnt="0"/>
      <dgm:spPr/>
    </dgm:pt>
    <dgm:pt modelId="{745FD889-7D17-40D9-8E89-7BBC1737ADCA}" type="pres">
      <dgm:prSet presAssocID="{3DFCA49A-F066-4DA1-AE91-4614BF9D2D04}" presName="parentText" presStyleLbl="node1" presStyleIdx="0" presStyleCnt="3">
        <dgm:presLayoutVars>
          <dgm:chMax val="1"/>
          <dgm:bulletEnabled val="1"/>
        </dgm:presLayoutVars>
      </dgm:prSet>
      <dgm:spPr/>
      <dgm:t>
        <a:bodyPr/>
        <a:lstStyle/>
        <a:p>
          <a:endParaRPr lang="en-US"/>
        </a:p>
      </dgm:t>
    </dgm:pt>
    <dgm:pt modelId="{78E65834-25E2-4765-B14B-D8A3F2E6B1C1}" type="pres">
      <dgm:prSet presAssocID="{3DFCA49A-F066-4DA1-AE91-4614BF9D2D04}" presName="descendantText" presStyleLbl="alignAccFollowNode1" presStyleIdx="0" presStyleCnt="3">
        <dgm:presLayoutVars>
          <dgm:bulletEnabled val="1"/>
        </dgm:presLayoutVars>
      </dgm:prSet>
      <dgm:spPr/>
      <dgm:t>
        <a:bodyPr/>
        <a:lstStyle/>
        <a:p>
          <a:endParaRPr lang="en-US"/>
        </a:p>
      </dgm:t>
    </dgm:pt>
    <dgm:pt modelId="{0273C8F6-F16F-4261-8F3E-AF8D87F5E754}" type="pres">
      <dgm:prSet presAssocID="{25E79F36-C1C6-4CAA-B793-DC9B540845AB}" presName="sp" presStyleCnt="0"/>
      <dgm:spPr/>
    </dgm:pt>
    <dgm:pt modelId="{ACC252F5-0ED5-47F3-B820-B075B981B5AC}" type="pres">
      <dgm:prSet presAssocID="{DECDF453-0533-4AF9-9B61-9C42A4E37B3D}" presName="linNode" presStyleCnt="0"/>
      <dgm:spPr/>
    </dgm:pt>
    <dgm:pt modelId="{A1B88E4C-1AD4-4583-A4E5-8AE6E4E30A18}" type="pres">
      <dgm:prSet presAssocID="{DECDF453-0533-4AF9-9B61-9C42A4E37B3D}" presName="parentText" presStyleLbl="node1" presStyleIdx="1" presStyleCnt="3">
        <dgm:presLayoutVars>
          <dgm:chMax val="1"/>
          <dgm:bulletEnabled val="1"/>
        </dgm:presLayoutVars>
      </dgm:prSet>
      <dgm:spPr/>
      <dgm:t>
        <a:bodyPr/>
        <a:lstStyle/>
        <a:p>
          <a:endParaRPr lang="en-US"/>
        </a:p>
      </dgm:t>
    </dgm:pt>
    <dgm:pt modelId="{4B0CD3F3-E7F0-4D4B-ABAC-017B135DEBB7}" type="pres">
      <dgm:prSet presAssocID="{DECDF453-0533-4AF9-9B61-9C42A4E37B3D}" presName="descendantText" presStyleLbl="alignAccFollowNode1" presStyleIdx="1" presStyleCnt="3">
        <dgm:presLayoutVars>
          <dgm:bulletEnabled val="1"/>
        </dgm:presLayoutVars>
      </dgm:prSet>
      <dgm:spPr/>
      <dgm:t>
        <a:bodyPr/>
        <a:lstStyle/>
        <a:p>
          <a:endParaRPr lang="en-US"/>
        </a:p>
      </dgm:t>
    </dgm:pt>
    <dgm:pt modelId="{DD338138-6B39-46A5-9BAC-6FF16E1B3FD0}" type="pres">
      <dgm:prSet presAssocID="{61A2B9D4-132A-4F67-8C98-37E0566F48B7}" presName="sp" presStyleCnt="0"/>
      <dgm:spPr/>
    </dgm:pt>
    <dgm:pt modelId="{E198130B-F36B-49CE-BD56-52BD72A133C2}" type="pres">
      <dgm:prSet presAssocID="{0AC807B9-1C1B-4A00-894B-A2F7439076ED}" presName="linNode" presStyleCnt="0"/>
      <dgm:spPr/>
    </dgm:pt>
    <dgm:pt modelId="{CA324CCF-C513-49A3-BB16-A0E74343DF1D}" type="pres">
      <dgm:prSet presAssocID="{0AC807B9-1C1B-4A00-894B-A2F7439076ED}" presName="parentText" presStyleLbl="node1" presStyleIdx="2" presStyleCnt="3">
        <dgm:presLayoutVars>
          <dgm:chMax val="1"/>
          <dgm:bulletEnabled val="1"/>
        </dgm:presLayoutVars>
      </dgm:prSet>
      <dgm:spPr/>
      <dgm:t>
        <a:bodyPr/>
        <a:lstStyle/>
        <a:p>
          <a:endParaRPr lang="en-US"/>
        </a:p>
      </dgm:t>
    </dgm:pt>
    <dgm:pt modelId="{7E243C60-C14B-4517-B7DF-57720A0B97D3}" type="pres">
      <dgm:prSet presAssocID="{0AC807B9-1C1B-4A00-894B-A2F7439076ED}" presName="descendantText" presStyleLbl="alignAccFollowNode1" presStyleIdx="2" presStyleCnt="3">
        <dgm:presLayoutVars>
          <dgm:bulletEnabled val="1"/>
        </dgm:presLayoutVars>
      </dgm:prSet>
      <dgm:spPr/>
      <dgm:t>
        <a:bodyPr/>
        <a:lstStyle/>
        <a:p>
          <a:endParaRPr lang="en-US"/>
        </a:p>
      </dgm:t>
    </dgm:pt>
  </dgm:ptLst>
  <dgm:cxnLst>
    <dgm:cxn modelId="{01408569-2B78-464C-8A9D-430DD5D22389}" srcId="{9DE47A4B-FAC0-493C-8323-F10C69EBA8CD}" destId="{DECDF453-0533-4AF9-9B61-9C42A4E37B3D}" srcOrd="1" destOrd="0" parTransId="{FC95FB5A-A8A2-490A-99D0-059388123AF6}" sibTransId="{61A2B9D4-132A-4F67-8C98-37E0566F48B7}"/>
    <dgm:cxn modelId="{AE5D0401-C70F-4344-AF78-3C5B66B67984}" srcId="{9DE47A4B-FAC0-493C-8323-F10C69EBA8CD}" destId="{0AC807B9-1C1B-4A00-894B-A2F7439076ED}" srcOrd="2" destOrd="0" parTransId="{3995378A-E9CC-4E28-8D9A-BFF0F46F2F45}" sibTransId="{46512BB5-E2ED-4AC8-BE8A-E7B066F4EA3F}"/>
    <dgm:cxn modelId="{E9ED0370-5D96-4715-8FB0-0C8AF381A19A}" srcId="{3DFCA49A-F066-4DA1-AE91-4614BF9D2D04}" destId="{4942F58E-80E1-4E96-8A40-BACAB40CA6D7}" srcOrd="0" destOrd="0" parTransId="{90F7C579-E8D1-41B8-B2A7-B90EC9272C1C}" sibTransId="{D371F567-0B04-418D-BD8D-26DD014BEF5C}"/>
    <dgm:cxn modelId="{70345035-56E2-4E04-97CE-97C6839E01BF}" srcId="{0AC807B9-1C1B-4A00-894B-A2F7439076ED}" destId="{204A33FA-3DCE-474E-A1F6-02BB64A06F24}" srcOrd="0" destOrd="0" parTransId="{68E8EBBE-0B18-46EA-B165-A93378DA12AE}" sibTransId="{96E657CD-780F-4A3B-9EB9-CC5AD78555F0}"/>
    <dgm:cxn modelId="{B21B463C-2F2D-4037-9FBD-25A28372706B}" type="presOf" srcId="{9DE47A4B-FAC0-493C-8323-F10C69EBA8CD}" destId="{7F395AA8-8E11-4F97-B627-38957258FFE0}" srcOrd="0" destOrd="0" presId="urn:microsoft.com/office/officeart/2005/8/layout/vList5"/>
    <dgm:cxn modelId="{93A23712-92BE-45B1-987B-886175493CC4}" type="presOf" srcId="{0AC807B9-1C1B-4A00-894B-A2F7439076ED}" destId="{CA324CCF-C513-49A3-BB16-A0E74343DF1D}" srcOrd="0" destOrd="0" presId="urn:microsoft.com/office/officeart/2005/8/layout/vList5"/>
    <dgm:cxn modelId="{8F63DE39-A1F7-406D-8C1E-49114042E188}" srcId="{DECDF453-0533-4AF9-9B61-9C42A4E37B3D}" destId="{EFAB1ADE-75BB-4C2F-B134-E22D69DE846A}" srcOrd="0" destOrd="0" parTransId="{34965ED5-1AB6-4FD2-B658-56BFF1503C61}" sibTransId="{6B193A59-4195-483B-B5D6-7B5404EB6A4E}"/>
    <dgm:cxn modelId="{51DD87BF-33E7-4EE9-8E33-5DDCEF30856B}" type="presOf" srcId="{EFAB1ADE-75BB-4C2F-B134-E22D69DE846A}" destId="{4B0CD3F3-E7F0-4D4B-ABAC-017B135DEBB7}" srcOrd="0" destOrd="0" presId="urn:microsoft.com/office/officeart/2005/8/layout/vList5"/>
    <dgm:cxn modelId="{5409B95A-5EF7-4FD1-B432-62A8B4CE1DAC}" type="presOf" srcId="{4942F58E-80E1-4E96-8A40-BACAB40CA6D7}" destId="{78E65834-25E2-4765-B14B-D8A3F2E6B1C1}" srcOrd="0" destOrd="0" presId="urn:microsoft.com/office/officeart/2005/8/layout/vList5"/>
    <dgm:cxn modelId="{D56A43C7-215B-44D4-BA3D-2A64BFE85925}" type="presOf" srcId="{204A33FA-3DCE-474E-A1F6-02BB64A06F24}" destId="{7E243C60-C14B-4517-B7DF-57720A0B97D3}" srcOrd="0" destOrd="0" presId="urn:microsoft.com/office/officeart/2005/8/layout/vList5"/>
    <dgm:cxn modelId="{70E2F2FC-8ACD-4382-A7CC-85CBA8AE1589}" type="presOf" srcId="{DECDF453-0533-4AF9-9B61-9C42A4E37B3D}" destId="{A1B88E4C-1AD4-4583-A4E5-8AE6E4E30A18}" srcOrd="0" destOrd="0" presId="urn:microsoft.com/office/officeart/2005/8/layout/vList5"/>
    <dgm:cxn modelId="{BE4FF7BA-CEEC-4C98-AA40-98BC9B730912}" type="presOf" srcId="{3DFCA49A-F066-4DA1-AE91-4614BF9D2D04}" destId="{745FD889-7D17-40D9-8E89-7BBC1737ADCA}" srcOrd="0" destOrd="0" presId="urn:microsoft.com/office/officeart/2005/8/layout/vList5"/>
    <dgm:cxn modelId="{4BEDC0F6-B0F6-48C2-9816-B45912251CAC}" srcId="{9DE47A4B-FAC0-493C-8323-F10C69EBA8CD}" destId="{3DFCA49A-F066-4DA1-AE91-4614BF9D2D04}" srcOrd="0" destOrd="0" parTransId="{EA2F2D45-A7C1-430D-B923-E018106BA132}" sibTransId="{25E79F36-C1C6-4CAA-B793-DC9B540845AB}"/>
    <dgm:cxn modelId="{615FDE3B-396E-457C-8A86-D049227C4B61}" type="presParOf" srcId="{7F395AA8-8E11-4F97-B627-38957258FFE0}" destId="{ED51F7A0-55AA-448B-89B1-BAFBA2EC6C91}" srcOrd="0" destOrd="0" presId="urn:microsoft.com/office/officeart/2005/8/layout/vList5"/>
    <dgm:cxn modelId="{91CBE795-298D-42F4-ABFD-5DC68BAD6179}" type="presParOf" srcId="{ED51F7A0-55AA-448B-89B1-BAFBA2EC6C91}" destId="{745FD889-7D17-40D9-8E89-7BBC1737ADCA}" srcOrd="0" destOrd="0" presId="urn:microsoft.com/office/officeart/2005/8/layout/vList5"/>
    <dgm:cxn modelId="{A02B460A-A441-4F1B-99CD-AFDE5E381F56}" type="presParOf" srcId="{ED51F7A0-55AA-448B-89B1-BAFBA2EC6C91}" destId="{78E65834-25E2-4765-B14B-D8A3F2E6B1C1}" srcOrd="1" destOrd="0" presId="urn:microsoft.com/office/officeart/2005/8/layout/vList5"/>
    <dgm:cxn modelId="{65307C5D-FFF9-4BBC-A089-92FDEDA660E6}" type="presParOf" srcId="{7F395AA8-8E11-4F97-B627-38957258FFE0}" destId="{0273C8F6-F16F-4261-8F3E-AF8D87F5E754}" srcOrd="1" destOrd="0" presId="urn:microsoft.com/office/officeart/2005/8/layout/vList5"/>
    <dgm:cxn modelId="{D84AEBF1-89D9-4123-BF68-2AE92B199F57}" type="presParOf" srcId="{7F395AA8-8E11-4F97-B627-38957258FFE0}" destId="{ACC252F5-0ED5-47F3-B820-B075B981B5AC}" srcOrd="2" destOrd="0" presId="urn:microsoft.com/office/officeart/2005/8/layout/vList5"/>
    <dgm:cxn modelId="{1FCBD1CD-F769-41C9-A5C3-DB99DF80F897}" type="presParOf" srcId="{ACC252F5-0ED5-47F3-B820-B075B981B5AC}" destId="{A1B88E4C-1AD4-4583-A4E5-8AE6E4E30A18}" srcOrd="0" destOrd="0" presId="urn:microsoft.com/office/officeart/2005/8/layout/vList5"/>
    <dgm:cxn modelId="{BA2BE861-0DB9-4853-B269-91D123BA0EA8}" type="presParOf" srcId="{ACC252F5-0ED5-47F3-B820-B075B981B5AC}" destId="{4B0CD3F3-E7F0-4D4B-ABAC-017B135DEBB7}" srcOrd="1" destOrd="0" presId="urn:microsoft.com/office/officeart/2005/8/layout/vList5"/>
    <dgm:cxn modelId="{4F991E11-0C41-4C3C-85FA-270AE42EB26C}" type="presParOf" srcId="{7F395AA8-8E11-4F97-B627-38957258FFE0}" destId="{DD338138-6B39-46A5-9BAC-6FF16E1B3FD0}" srcOrd="3" destOrd="0" presId="urn:microsoft.com/office/officeart/2005/8/layout/vList5"/>
    <dgm:cxn modelId="{3E9467AE-E4E9-4355-9C35-E069BE0E151A}" type="presParOf" srcId="{7F395AA8-8E11-4F97-B627-38957258FFE0}" destId="{E198130B-F36B-49CE-BD56-52BD72A133C2}" srcOrd="4" destOrd="0" presId="urn:microsoft.com/office/officeart/2005/8/layout/vList5"/>
    <dgm:cxn modelId="{57EE09EE-9917-42EB-89F7-5659690A5CC8}" type="presParOf" srcId="{E198130B-F36B-49CE-BD56-52BD72A133C2}" destId="{CA324CCF-C513-49A3-BB16-A0E74343DF1D}" srcOrd="0" destOrd="0" presId="urn:microsoft.com/office/officeart/2005/8/layout/vList5"/>
    <dgm:cxn modelId="{9A298A4C-B3DD-4810-967A-2F9B8A33F889}" type="presParOf" srcId="{E198130B-F36B-49CE-BD56-52BD72A133C2}" destId="{7E243C60-C14B-4517-B7DF-57720A0B97D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45C8BA-AABC-4646-AC6A-A6577B49D138}" type="doc">
      <dgm:prSet loTypeId="urn:microsoft.com/office/officeart/2005/8/layout/vList3#6" loCatId="list" qsTypeId="urn:microsoft.com/office/officeart/2005/8/quickstyle/simple1" qsCatId="simple" csTypeId="urn:microsoft.com/office/officeart/2005/8/colors/accent1_2" csCatId="accent1" phldr="1"/>
      <dgm:spPr/>
    </dgm:pt>
    <dgm:pt modelId="{2EC3F11A-DD5B-4BD7-BC7C-B379E3B934C6}">
      <dgm:prSet/>
      <dgm:spPr>
        <a:solidFill>
          <a:srgbClr val="FF0000"/>
        </a:solidFill>
      </dgm:spPr>
      <dgm:t>
        <a:bodyPr/>
        <a:lstStyle/>
        <a:p>
          <a:r>
            <a:rPr lang="en-US" dirty="0" err="1" smtClean="0"/>
            <a:t>Penyerahan</a:t>
          </a:r>
          <a:r>
            <a:rPr lang="en-US" dirty="0" smtClean="0"/>
            <a:t> </a:t>
          </a:r>
          <a:r>
            <a:rPr lang="en-US" dirty="0" err="1" smtClean="0"/>
            <a:t>hak</a:t>
          </a:r>
          <a:r>
            <a:rPr lang="en-US" dirty="0" smtClean="0"/>
            <a:t> </a:t>
          </a:r>
          <a:r>
            <a:rPr lang="en-US" dirty="0" err="1" smtClean="0"/>
            <a:t>atas</a:t>
          </a:r>
          <a:r>
            <a:rPr lang="en-US" dirty="0" smtClean="0"/>
            <a:t> BKP </a:t>
          </a:r>
          <a:r>
            <a:rPr lang="en-US" dirty="0" err="1" smtClean="0"/>
            <a:t>karena</a:t>
          </a:r>
          <a:r>
            <a:rPr lang="en-US" dirty="0" smtClean="0"/>
            <a:t> </a:t>
          </a:r>
          <a:r>
            <a:rPr lang="en-US" dirty="0" err="1" smtClean="0"/>
            <a:t>suatu</a:t>
          </a:r>
          <a:r>
            <a:rPr lang="en-US" dirty="0" smtClean="0"/>
            <a:t> </a:t>
          </a:r>
          <a:r>
            <a:rPr lang="en-US" dirty="0" err="1" smtClean="0"/>
            <a:t>perjanjian</a:t>
          </a:r>
          <a:r>
            <a:rPr lang="en-US" dirty="0" smtClean="0"/>
            <a:t> </a:t>
          </a:r>
          <a:endParaRPr lang="en-US" dirty="0"/>
        </a:p>
      </dgm:t>
    </dgm:pt>
    <dgm:pt modelId="{23AE1697-1EE8-4D49-829A-CF4B47D2605E}" type="parTrans" cxnId="{A026C5DC-C04F-4B9C-859E-EB0CF71D5BAC}">
      <dgm:prSet/>
      <dgm:spPr/>
      <dgm:t>
        <a:bodyPr/>
        <a:lstStyle/>
        <a:p>
          <a:endParaRPr lang="en-US"/>
        </a:p>
      </dgm:t>
    </dgm:pt>
    <dgm:pt modelId="{CC3A7B82-ABF3-4A69-AF27-53E3DB51B46F}" type="sibTrans" cxnId="{A026C5DC-C04F-4B9C-859E-EB0CF71D5BAC}">
      <dgm:prSet/>
      <dgm:spPr/>
      <dgm:t>
        <a:bodyPr/>
        <a:lstStyle/>
        <a:p>
          <a:endParaRPr lang="en-US"/>
        </a:p>
      </dgm:t>
    </dgm:pt>
    <dgm:pt modelId="{CDE06330-275C-4F5B-AF8C-A984BEF18088}">
      <dgm:prSet/>
      <dgm:spPr>
        <a:solidFill>
          <a:srgbClr val="92D050"/>
        </a:solidFill>
      </dgm:spPr>
      <dgm:t>
        <a:bodyPr/>
        <a:lstStyle/>
        <a:p>
          <a:r>
            <a:rPr lang="en-US" dirty="0" err="1" smtClean="0"/>
            <a:t>Pengalihan</a:t>
          </a:r>
          <a:r>
            <a:rPr lang="en-US" dirty="0" smtClean="0"/>
            <a:t> BKP </a:t>
          </a:r>
          <a:r>
            <a:rPr lang="en-US" dirty="0" err="1" smtClean="0"/>
            <a:t>oleh</a:t>
          </a:r>
          <a:r>
            <a:rPr lang="en-US" dirty="0" smtClean="0"/>
            <a:t> </a:t>
          </a:r>
          <a:r>
            <a:rPr lang="en-US" dirty="0" err="1" smtClean="0"/>
            <a:t>karena</a:t>
          </a:r>
          <a:r>
            <a:rPr lang="en-US" dirty="0" smtClean="0"/>
            <a:t> </a:t>
          </a:r>
          <a:r>
            <a:rPr lang="en-US" dirty="0" err="1" smtClean="0"/>
            <a:t>suatu</a:t>
          </a:r>
          <a:r>
            <a:rPr lang="en-US" dirty="0" smtClean="0"/>
            <a:t> </a:t>
          </a:r>
          <a:r>
            <a:rPr lang="en-US" dirty="0" err="1" smtClean="0"/>
            <a:t>perjanjian</a:t>
          </a:r>
          <a:r>
            <a:rPr lang="en-US" dirty="0" smtClean="0"/>
            <a:t> </a:t>
          </a:r>
          <a:r>
            <a:rPr lang="en-US" dirty="0" err="1" smtClean="0"/>
            <a:t>sewa</a:t>
          </a:r>
          <a:r>
            <a:rPr lang="en-US" dirty="0" smtClean="0"/>
            <a:t> </a:t>
          </a:r>
          <a:r>
            <a:rPr lang="en-US" dirty="0" err="1" smtClean="0"/>
            <a:t>beli</a:t>
          </a:r>
          <a:r>
            <a:rPr lang="en-US" dirty="0" smtClean="0"/>
            <a:t> </a:t>
          </a:r>
          <a:r>
            <a:rPr lang="en-US" dirty="0" err="1" smtClean="0"/>
            <a:t>dan</a:t>
          </a:r>
          <a:r>
            <a:rPr lang="en-US" dirty="0" smtClean="0"/>
            <a:t> </a:t>
          </a:r>
          <a:r>
            <a:rPr lang="en-US" dirty="0" err="1" smtClean="0"/>
            <a:t>perjanjian</a:t>
          </a:r>
          <a:r>
            <a:rPr lang="en-US" dirty="0" smtClean="0"/>
            <a:t> leasing</a:t>
          </a:r>
          <a:endParaRPr lang="en-US" dirty="0"/>
        </a:p>
      </dgm:t>
    </dgm:pt>
    <dgm:pt modelId="{6006104C-67FA-4803-86D7-55A36001477C}" type="parTrans" cxnId="{DC3C25F2-212C-48C1-BFE5-E686C1FEB54C}">
      <dgm:prSet/>
      <dgm:spPr/>
      <dgm:t>
        <a:bodyPr/>
        <a:lstStyle/>
        <a:p>
          <a:endParaRPr lang="en-US"/>
        </a:p>
      </dgm:t>
    </dgm:pt>
    <dgm:pt modelId="{277C8517-25EC-4F01-8482-92A88AAB0900}" type="sibTrans" cxnId="{DC3C25F2-212C-48C1-BFE5-E686C1FEB54C}">
      <dgm:prSet/>
      <dgm:spPr/>
      <dgm:t>
        <a:bodyPr/>
        <a:lstStyle/>
        <a:p>
          <a:endParaRPr lang="en-US"/>
        </a:p>
      </dgm:t>
    </dgm:pt>
    <dgm:pt modelId="{40CF0DFE-FF26-40B4-9EB1-4B665B501C41}">
      <dgm:prSet/>
      <dgm:spPr>
        <a:solidFill>
          <a:srgbClr val="0070C0"/>
        </a:solidFill>
      </dgm:spPr>
      <dgm:t>
        <a:bodyPr/>
        <a:lstStyle/>
        <a:p>
          <a:r>
            <a:rPr lang="en-US" dirty="0" err="1" smtClean="0"/>
            <a:t>Penyerahan</a:t>
          </a:r>
          <a:r>
            <a:rPr lang="en-US" dirty="0" smtClean="0"/>
            <a:t> BKP </a:t>
          </a:r>
          <a:r>
            <a:rPr lang="en-US" dirty="0" err="1" smtClean="0"/>
            <a:t>kepada</a:t>
          </a:r>
          <a:r>
            <a:rPr lang="en-US" dirty="0" smtClean="0"/>
            <a:t> </a:t>
          </a:r>
          <a:r>
            <a:rPr lang="en-US" dirty="0" err="1" smtClean="0"/>
            <a:t>pedagang</a:t>
          </a:r>
          <a:r>
            <a:rPr lang="en-US" dirty="0" smtClean="0"/>
            <a:t> </a:t>
          </a:r>
          <a:r>
            <a:rPr lang="en-US" dirty="0" err="1" smtClean="0"/>
            <a:t>perantara</a:t>
          </a:r>
          <a:r>
            <a:rPr lang="en-US" dirty="0" smtClean="0"/>
            <a:t> </a:t>
          </a:r>
          <a:r>
            <a:rPr lang="en-US" dirty="0" err="1" smtClean="0"/>
            <a:t>atau</a:t>
          </a:r>
          <a:r>
            <a:rPr lang="en-US" dirty="0" smtClean="0"/>
            <a:t> </a:t>
          </a:r>
          <a:r>
            <a:rPr lang="en-US" dirty="0" err="1" smtClean="0"/>
            <a:t>melalui</a:t>
          </a:r>
          <a:r>
            <a:rPr lang="en-US" dirty="0" smtClean="0"/>
            <a:t> </a:t>
          </a:r>
          <a:r>
            <a:rPr lang="en-US" dirty="0" err="1" smtClean="0"/>
            <a:t>juru</a:t>
          </a:r>
          <a:r>
            <a:rPr lang="en-US" dirty="0" smtClean="0"/>
            <a:t> </a:t>
          </a:r>
          <a:r>
            <a:rPr lang="en-US" dirty="0" err="1" smtClean="0"/>
            <a:t>lelang</a:t>
          </a:r>
          <a:endParaRPr lang="en-US" dirty="0"/>
        </a:p>
      </dgm:t>
    </dgm:pt>
    <dgm:pt modelId="{758C86B9-3E10-4D57-A7C7-9486C59A2521}" type="parTrans" cxnId="{DBEF8E33-178A-4603-861B-3E33177AC61C}">
      <dgm:prSet/>
      <dgm:spPr/>
      <dgm:t>
        <a:bodyPr/>
        <a:lstStyle/>
        <a:p>
          <a:endParaRPr lang="en-US"/>
        </a:p>
      </dgm:t>
    </dgm:pt>
    <dgm:pt modelId="{140643E1-FCBB-41FC-8D4F-968A0E291132}" type="sibTrans" cxnId="{DBEF8E33-178A-4603-861B-3E33177AC61C}">
      <dgm:prSet/>
      <dgm:spPr/>
      <dgm:t>
        <a:bodyPr/>
        <a:lstStyle/>
        <a:p>
          <a:endParaRPr lang="en-US"/>
        </a:p>
      </dgm:t>
    </dgm:pt>
    <dgm:pt modelId="{CF96CC60-791C-41A1-B684-AE74E3147742}">
      <dgm:prSet/>
      <dgm:spPr>
        <a:solidFill>
          <a:srgbClr val="FF9900"/>
        </a:solidFill>
      </dgm:spPr>
      <dgm:t>
        <a:bodyPr/>
        <a:lstStyle/>
        <a:p>
          <a:r>
            <a:rPr lang="en-US" dirty="0" err="1" smtClean="0">
              <a:solidFill>
                <a:schemeClr val="tx1"/>
              </a:solidFill>
            </a:rPr>
            <a:t>Pemakaian</a:t>
          </a:r>
          <a:r>
            <a:rPr lang="en-US" dirty="0" smtClean="0">
              <a:solidFill>
                <a:schemeClr val="tx1"/>
              </a:solidFill>
            </a:rPr>
            <a:t> </a:t>
          </a:r>
          <a:r>
            <a:rPr lang="en-US" dirty="0" err="1" smtClean="0">
              <a:solidFill>
                <a:schemeClr val="tx1"/>
              </a:solidFill>
            </a:rPr>
            <a:t>sendiri</a:t>
          </a:r>
          <a:r>
            <a:rPr lang="en-US" dirty="0" smtClean="0">
              <a:solidFill>
                <a:schemeClr val="tx1"/>
              </a:solidFill>
            </a:rPr>
            <a:t> </a:t>
          </a:r>
          <a:r>
            <a:rPr lang="en-US" dirty="0" err="1" smtClean="0">
              <a:solidFill>
                <a:schemeClr val="tx1"/>
              </a:solidFill>
            </a:rPr>
            <a:t>dan</a:t>
          </a:r>
          <a:r>
            <a:rPr lang="en-US" dirty="0" smtClean="0">
              <a:solidFill>
                <a:schemeClr val="tx1"/>
              </a:solidFill>
            </a:rPr>
            <a:t> </a:t>
          </a:r>
          <a:r>
            <a:rPr lang="en-US" dirty="0" err="1" smtClean="0">
              <a:solidFill>
                <a:schemeClr val="tx1"/>
              </a:solidFill>
            </a:rPr>
            <a:t>atau</a:t>
          </a:r>
          <a:r>
            <a:rPr lang="en-US" dirty="0" smtClean="0">
              <a:solidFill>
                <a:schemeClr val="tx1"/>
              </a:solidFill>
            </a:rPr>
            <a:t> </a:t>
          </a:r>
          <a:r>
            <a:rPr lang="en-US" dirty="0" err="1" smtClean="0">
              <a:solidFill>
                <a:schemeClr val="tx1"/>
              </a:solidFill>
            </a:rPr>
            <a:t>pemberian</a:t>
          </a:r>
          <a:r>
            <a:rPr lang="en-US" dirty="0" smtClean="0">
              <a:solidFill>
                <a:schemeClr val="tx1"/>
              </a:solidFill>
            </a:rPr>
            <a:t> </a:t>
          </a:r>
          <a:r>
            <a:rPr lang="en-US" dirty="0" err="1" smtClean="0">
              <a:solidFill>
                <a:schemeClr val="tx1"/>
              </a:solidFill>
            </a:rPr>
            <a:t>cuma-cuma</a:t>
          </a:r>
          <a:r>
            <a:rPr lang="en-US" dirty="0" smtClean="0">
              <a:solidFill>
                <a:schemeClr val="tx1"/>
              </a:solidFill>
            </a:rPr>
            <a:t> </a:t>
          </a:r>
          <a:r>
            <a:rPr lang="en-US" dirty="0" err="1" smtClean="0">
              <a:solidFill>
                <a:schemeClr val="tx1"/>
              </a:solidFill>
            </a:rPr>
            <a:t>atas</a:t>
          </a:r>
          <a:r>
            <a:rPr lang="en-US" dirty="0" smtClean="0">
              <a:solidFill>
                <a:schemeClr val="tx1"/>
              </a:solidFill>
            </a:rPr>
            <a:t> BKP</a:t>
          </a:r>
          <a:endParaRPr lang="en-US" dirty="0">
            <a:solidFill>
              <a:schemeClr val="tx1"/>
            </a:solidFill>
          </a:endParaRPr>
        </a:p>
      </dgm:t>
    </dgm:pt>
    <dgm:pt modelId="{8CA6A960-634F-4795-86D4-81B628826337}" type="parTrans" cxnId="{7908DF08-E54C-42AE-9A35-88931C81E0EE}">
      <dgm:prSet/>
      <dgm:spPr/>
      <dgm:t>
        <a:bodyPr/>
        <a:lstStyle/>
        <a:p>
          <a:endParaRPr lang="en-US"/>
        </a:p>
      </dgm:t>
    </dgm:pt>
    <dgm:pt modelId="{F75A50E6-49AA-4E51-9920-205979DC0B97}" type="sibTrans" cxnId="{7908DF08-E54C-42AE-9A35-88931C81E0EE}">
      <dgm:prSet/>
      <dgm:spPr/>
      <dgm:t>
        <a:bodyPr/>
        <a:lstStyle/>
        <a:p>
          <a:endParaRPr lang="en-US"/>
        </a:p>
      </dgm:t>
    </dgm:pt>
    <dgm:pt modelId="{B93BAA18-E986-481F-8CE2-030C97561178}" type="pres">
      <dgm:prSet presAssocID="{DD45C8BA-AABC-4646-AC6A-A6577B49D138}" presName="linearFlow" presStyleCnt="0">
        <dgm:presLayoutVars>
          <dgm:dir/>
          <dgm:resizeHandles val="exact"/>
        </dgm:presLayoutVars>
      </dgm:prSet>
      <dgm:spPr/>
    </dgm:pt>
    <dgm:pt modelId="{9814D8DA-B492-4542-B59C-DA156945EDB6}" type="pres">
      <dgm:prSet presAssocID="{2EC3F11A-DD5B-4BD7-BC7C-B379E3B934C6}" presName="composite" presStyleCnt="0"/>
      <dgm:spPr/>
    </dgm:pt>
    <dgm:pt modelId="{83661BC5-0E58-4BCC-AFD2-2C9F6A1B8B89}" type="pres">
      <dgm:prSet presAssocID="{2EC3F11A-DD5B-4BD7-BC7C-B379E3B934C6}" presName="imgShp" presStyleLbl="fgImgPlace1" presStyleIdx="0" presStyleCnt="4"/>
      <dgm:spPr/>
    </dgm:pt>
    <dgm:pt modelId="{428D99D4-3E23-4A12-9CBC-F11A5E40EDCF}" type="pres">
      <dgm:prSet presAssocID="{2EC3F11A-DD5B-4BD7-BC7C-B379E3B934C6}" presName="txShp" presStyleLbl="node1" presStyleIdx="0" presStyleCnt="4">
        <dgm:presLayoutVars>
          <dgm:bulletEnabled val="1"/>
        </dgm:presLayoutVars>
      </dgm:prSet>
      <dgm:spPr/>
      <dgm:t>
        <a:bodyPr/>
        <a:lstStyle/>
        <a:p>
          <a:endParaRPr lang="en-US"/>
        </a:p>
      </dgm:t>
    </dgm:pt>
    <dgm:pt modelId="{AA1DFB82-8FE1-4BAB-9CF6-C6B0C7A8B782}" type="pres">
      <dgm:prSet presAssocID="{CC3A7B82-ABF3-4A69-AF27-53E3DB51B46F}" presName="spacing" presStyleCnt="0"/>
      <dgm:spPr/>
    </dgm:pt>
    <dgm:pt modelId="{DF1155D1-96CA-4E4F-95C7-4AFE8E5F75F7}" type="pres">
      <dgm:prSet presAssocID="{CDE06330-275C-4F5B-AF8C-A984BEF18088}" presName="composite" presStyleCnt="0"/>
      <dgm:spPr/>
    </dgm:pt>
    <dgm:pt modelId="{6230EC1A-82CA-498A-9313-0DCCA6E6A160}" type="pres">
      <dgm:prSet presAssocID="{CDE06330-275C-4F5B-AF8C-A984BEF18088}" presName="imgShp" presStyleLbl="fgImgPlace1" presStyleIdx="1" presStyleCnt="4"/>
      <dgm:spPr/>
    </dgm:pt>
    <dgm:pt modelId="{C4E44197-D567-4C16-83D4-647105869AAA}" type="pres">
      <dgm:prSet presAssocID="{CDE06330-275C-4F5B-AF8C-A984BEF18088}" presName="txShp" presStyleLbl="node1" presStyleIdx="1" presStyleCnt="4">
        <dgm:presLayoutVars>
          <dgm:bulletEnabled val="1"/>
        </dgm:presLayoutVars>
      </dgm:prSet>
      <dgm:spPr/>
      <dgm:t>
        <a:bodyPr/>
        <a:lstStyle/>
        <a:p>
          <a:endParaRPr lang="en-US"/>
        </a:p>
      </dgm:t>
    </dgm:pt>
    <dgm:pt modelId="{6D89BB9C-DBBC-411B-AAD1-6C0E288E1A0A}" type="pres">
      <dgm:prSet presAssocID="{277C8517-25EC-4F01-8482-92A88AAB0900}" presName="spacing" presStyleCnt="0"/>
      <dgm:spPr/>
    </dgm:pt>
    <dgm:pt modelId="{BB6933C6-E767-4474-902C-CBB48D88404D}" type="pres">
      <dgm:prSet presAssocID="{40CF0DFE-FF26-40B4-9EB1-4B665B501C41}" presName="composite" presStyleCnt="0"/>
      <dgm:spPr/>
    </dgm:pt>
    <dgm:pt modelId="{389E0976-3C12-4339-AA12-0B7792C3231D}" type="pres">
      <dgm:prSet presAssocID="{40CF0DFE-FF26-40B4-9EB1-4B665B501C41}" presName="imgShp" presStyleLbl="fgImgPlace1" presStyleIdx="2" presStyleCnt="4"/>
      <dgm:spPr/>
    </dgm:pt>
    <dgm:pt modelId="{37076371-67DA-4F3B-AF14-B6B947CFCFDD}" type="pres">
      <dgm:prSet presAssocID="{40CF0DFE-FF26-40B4-9EB1-4B665B501C41}" presName="txShp" presStyleLbl="node1" presStyleIdx="2" presStyleCnt="4">
        <dgm:presLayoutVars>
          <dgm:bulletEnabled val="1"/>
        </dgm:presLayoutVars>
      </dgm:prSet>
      <dgm:spPr/>
      <dgm:t>
        <a:bodyPr/>
        <a:lstStyle/>
        <a:p>
          <a:endParaRPr lang="en-US"/>
        </a:p>
      </dgm:t>
    </dgm:pt>
    <dgm:pt modelId="{9926E66D-81FB-4672-944D-C9D2B5BE0B7C}" type="pres">
      <dgm:prSet presAssocID="{140643E1-FCBB-41FC-8D4F-968A0E291132}" presName="spacing" presStyleCnt="0"/>
      <dgm:spPr/>
    </dgm:pt>
    <dgm:pt modelId="{DBBC8CA4-404F-4052-8623-2BD04312B558}" type="pres">
      <dgm:prSet presAssocID="{CF96CC60-791C-41A1-B684-AE74E3147742}" presName="composite" presStyleCnt="0"/>
      <dgm:spPr/>
    </dgm:pt>
    <dgm:pt modelId="{F0849F92-86A8-4039-BAF7-511BD22BBE03}" type="pres">
      <dgm:prSet presAssocID="{CF96CC60-791C-41A1-B684-AE74E3147742}" presName="imgShp" presStyleLbl="fgImgPlace1" presStyleIdx="3" presStyleCnt="4"/>
      <dgm:spPr/>
    </dgm:pt>
    <dgm:pt modelId="{B8CFD1A7-CCAA-442F-AA9D-5801FE81E663}" type="pres">
      <dgm:prSet presAssocID="{CF96CC60-791C-41A1-B684-AE74E3147742}" presName="txShp" presStyleLbl="node1" presStyleIdx="3" presStyleCnt="4">
        <dgm:presLayoutVars>
          <dgm:bulletEnabled val="1"/>
        </dgm:presLayoutVars>
      </dgm:prSet>
      <dgm:spPr/>
      <dgm:t>
        <a:bodyPr/>
        <a:lstStyle/>
        <a:p>
          <a:endParaRPr lang="en-US"/>
        </a:p>
      </dgm:t>
    </dgm:pt>
  </dgm:ptLst>
  <dgm:cxnLst>
    <dgm:cxn modelId="{7908DF08-E54C-42AE-9A35-88931C81E0EE}" srcId="{DD45C8BA-AABC-4646-AC6A-A6577B49D138}" destId="{CF96CC60-791C-41A1-B684-AE74E3147742}" srcOrd="3" destOrd="0" parTransId="{8CA6A960-634F-4795-86D4-81B628826337}" sibTransId="{F75A50E6-49AA-4E51-9920-205979DC0B97}"/>
    <dgm:cxn modelId="{FF00EB3D-4A64-4139-8D53-A79985048EC1}" type="presOf" srcId="{40CF0DFE-FF26-40B4-9EB1-4B665B501C41}" destId="{37076371-67DA-4F3B-AF14-B6B947CFCFDD}" srcOrd="0" destOrd="0" presId="urn:microsoft.com/office/officeart/2005/8/layout/vList3#6"/>
    <dgm:cxn modelId="{DBEF8E33-178A-4603-861B-3E33177AC61C}" srcId="{DD45C8BA-AABC-4646-AC6A-A6577B49D138}" destId="{40CF0DFE-FF26-40B4-9EB1-4B665B501C41}" srcOrd="2" destOrd="0" parTransId="{758C86B9-3E10-4D57-A7C7-9486C59A2521}" sibTransId="{140643E1-FCBB-41FC-8D4F-968A0E291132}"/>
    <dgm:cxn modelId="{E9D12E35-6F29-4281-A11D-9784D4E964CF}" type="presOf" srcId="{2EC3F11A-DD5B-4BD7-BC7C-B379E3B934C6}" destId="{428D99D4-3E23-4A12-9CBC-F11A5E40EDCF}" srcOrd="0" destOrd="0" presId="urn:microsoft.com/office/officeart/2005/8/layout/vList3#6"/>
    <dgm:cxn modelId="{DC3C25F2-212C-48C1-BFE5-E686C1FEB54C}" srcId="{DD45C8BA-AABC-4646-AC6A-A6577B49D138}" destId="{CDE06330-275C-4F5B-AF8C-A984BEF18088}" srcOrd="1" destOrd="0" parTransId="{6006104C-67FA-4803-86D7-55A36001477C}" sibTransId="{277C8517-25EC-4F01-8482-92A88AAB0900}"/>
    <dgm:cxn modelId="{DFD065C0-2AA5-4AB5-B1E3-ACEC6CACE266}" type="presOf" srcId="{CDE06330-275C-4F5B-AF8C-A984BEF18088}" destId="{C4E44197-D567-4C16-83D4-647105869AAA}" srcOrd="0" destOrd="0" presId="urn:microsoft.com/office/officeart/2005/8/layout/vList3#6"/>
    <dgm:cxn modelId="{A026C5DC-C04F-4B9C-859E-EB0CF71D5BAC}" srcId="{DD45C8BA-AABC-4646-AC6A-A6577B49D138}" destId="{2EC3F11A-DD5B-4BD7-BC7C-B379E3B934C6}" srcOrd="0" destOrd="0" parTransId="{23AE1697-1EE8-4D49-829A-CF4B47D2605E}" sibTransId="{CC3A7B82-ABF3-4A69-AF27-53E3DB51B46F}"/>
    <dgm:cxn modelId="{0EE3B398-4F6D-4206-B494-50DC0AF9B592}" type="presOf" srcId="{CF96CC60-791C-41A1-B684-AE74E3147742}" destId="{B8CFD1A7-CCAA-442F-AA9D-5801FE81E663}" srcOrd="0" destOrd="0" presId="urn:microsoft.com/office/officeart/2005/8/layout/vList3#6"/>
    <dgm:cxn modelId="{1E8ABE39-CB58-4DBA-8854-502093AF48A0}" type="presOf" srcId="{DD45C8BA-AABC-4646-AC6A-A6577B49D138}" destId="{B93BAA18-E986-481F-8CE2-030C97561178}" srcOrd="0" destOrd="0" presId="urn:microsoft.com/office/officeart/2005/8/layout/vList3#6"/>
    <dgm:cxn modelId="{D65BD257-2096-46B2-8AAB-CE3C3A0E5010}" type="presParOf" srcId="{B93BAA18-E986-481F-8CE2-030C97561178}" destId="{9814D8DA-B492-4542-B59C-DA156945EDB6}" srcOrd="0" destOrd="0" presId="urn:microsoft.com/office/officeart/2005/8/layout/vList3#6"/>
    <dgm:cxn modelId="{B74ED720-6783-4718-B646-C2FFA827BDD5}" type="presParOf" srcId="{9814D8DA-B492-4542-B59C-DA156945EDB6}" destId="{83661BC5-0E58-4BCC-AFD2-2C9F6A1B8B89}" srcOrd="0" destOrd="0" presId="urn:microsoft.com/office/officeart/2005/8/layout/vList3#6"/>
    <dgm:cxn modelId="{1D994F76-6A67-4174-9B85-0C83796434A6}" type="presParOf" srcId="{9814D8DA-B492-4542-B59C-DA156945EDB6}" destId="{428D99D4-3E23-4A12-9CBC-F11A5E40EDCF}" srcOrd="1" destOrd="0" presId="urn:microsoft.com/office/officeart/2005/8/layout/vList3#6"/>
    <dgm:cxn modelId="{946CE026-1AFD-4D95-8128-364B3AE35EC2}" type="presParOf" srcId="{B93BAA18-E986-481F-8CE2-030C97561178}" destId="{AA1DFB82-8FE1-4BAB-9CF6-C6B0C7A8B782}" srcOrd="1" destOrd="0" presId="urn:microsoft.com/office/officeart/2005/8/layout/vList3#6"/>
    <dgm:cxn modelId="{5361F5E0-AC6F-4CB9-A76A-DD746EDFF173}" type="presParOf" srcId="{B93BAA18-E986-481F-8CE2-030C97561178}" destId="{DF1155D1-96CA-4E4F-95C7-4AFE8E5F75F7}" srcOrd="2" destOrd="0" presId="urn:microsoft.com/office/officeart/2005/8/layout/vList3#6"/>
    <dgm:cxn modelId="{B3457ABC-342F-4EF0-B45C-A0647ED72E80}" type="presParOf" srcId="{DF1155D1-96CA-4E4F-95C7-4AFE8E5F75F7}" destId="{6230EC1A-82CA-498A-9313-0DCCA6E6A160}" srcOrd="0" destOrd="0" presId="urn:microsoft.com/office/officeart/2005/8/layout/vList3#6"/>
    <dgm:cxn modelId="{764FB29F-4A70-4CAD-81BF-351FB9519CB1}" type="presParOf" srcId="{DF1155D1-96CA-4E4F-95C7-4AFE8E5F75F7}" destId="{C4E44197-D567-4C16-83D4-647105869AAA}" srcOrd="1" destOrd="0" presId="urn:microsoft.com/office/officeart/2005/8/layout/vList3#6"/>
    <dgm:cxn modelId="{D045B7A9-F260-4E8B-8E5B-6762AD96B501}" type="presParOf" srcId="{B93BAA18-E986-481F-8CE2-030C97561178}" destId="{6D89BB9C-DBBC-411B-AAD1-6C0E288E1A0A}" srcOrd="3" destOrd="0" presId="urn:microsoft.com/office/officeart/2005/8/layout/vList3#6"/>
    <dgm:cxn modelId="{14EDFC9D-981C-49FC-9DB0-DBCDA3709632}" type="presParOf" srcId="{B93BAA18-E986-481F-8CE2-030C97561178}" destId="{BB6933C6-E767-4474-902C-CBB48D88404D}" srcOrd="4" destOrd="0" presId="urn:microsoft.com/office/officeart/2005/8/layout/vList3#6"/>
    <dgm:cxn modelId="{AAA2FD8D-64B3-42B7-9ACD-4EA4377B1A0C}" type="presParOf" srcId="{BB6933C6-E767-4474-902C-CBB48D88404D}" destId="{389E0976-3C12-4339-AA12-0B7792C3231D}" srcOrd="0" destOrd="0" presId="urn:microsoft.com/office/officeart/2005/8/layout/vList3#6"/>
    <dgm:cxn modelId="{543EE622-0A3C-4E58-AAAC-9A9673B4DB2C}" type="presParOf" srcId="{BB6933C6-E767-4474-902C-CBB48D88404D}" destId="{37076371-67DA-4F3B-AF14-B6B947CFCFDD}" srcOrd="1" destOrd="0" presId="urn:microsoft.com/office/officeart/2005/8/layout/vList3#6"/>
    <dgm:cxn modelId="{89FD1C31-C191-4EFB-B6E9-501B3BB28989}" type="presParOf" srcId="{B93BAA18-E986-481F-8CE2-030C97561178}" destId="{9926E66D-81FB-4672-944D-C9D2B5BE0B7C}" srcOrd="5" destOrd="0" presId="urn:microsoft.com/office/officeart/2005/8/layout/vList3#6"/>
    <dgm:cxn modelId="{83DC7314-CEE3-4497-968F-5D415CE121AD}" type="presParOf" srcId="{B93BAA18-E986-481F-8CE2-030C97561178}" destId="{DBBC8CA4-404F-4052-8623-2BD04312B558}" srcOrd="6" destOrd="0" presId="urn:microsoft.com/office/officeart/2005/8/layout/vList3#6"/>
    <dgm:cxn modelId="{ED8F71D6-0301-4A38-A977-07DAAE0E58A0}" type="presParOf" srcId="{DBBC8CA4-404F-4052-8623-2BD04312B558}" destId="{F0849F92-86A8-4039-BAF7-511BD22BBE03}" srcOrd="0" destOrd="0" presId="urn:microsoft.com/office/officeart/2005/8/layout/vList3#6"/>
    <dgm:cxn modelId="{3D3B5477-A772-48DF-907B-5557B6BD2F9F}" type="presParOf" srcId="{DBBC8CA4-404F-4052-8623-2BD04312B558}" destId="{B8CFD1A7-CCAA-442F-AA9D-5801FE81E663}" srcOrd="1" destOrd="0" presId="urn:microsoft.com/office/officeart/2005/8/layout/vList3#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1E4853C1-CC40-44B6-9DAE-52C4F029EE25}" type="doc">
      <dgm:prSet loTypeId="urn:microsoft.com/office/officeart/2005/8/layout/vList3#40" loCatId="list" qsTypeId="urn:microsoft.com/office/officeart/2005/8/quickstyle/simple1" qsCatId="simple" csTypeId="urn:microsoft.com/office/officeart/2005/8/colors/accent1_2" csCatId="accent1" phldr="1"/>
      <dgm:spPr/>
    </dgm:pt>
    <dgm:pt modelId="{BCC26B3F-8560-4490-8EB2-ED3423143263}">
      <dgm:prSet custT="1"/>
      <dgm:spPr>
        <a:solidFill>
          <a:srgbClr val="00B050"/>
        </a:solidFill>
      </dgm:spPr>
      <dgm:t>
        <a:bodyPr/>
        <a:lstStyle/>
        <a:p>
          <a:r>
            <a:rPr lang="is-IS" sz="1800" dirty="0" smtClean="0"/>
            <a:t>Dapat dikirimkan langsung ke KPP atau melalui pos secara tercatat</a:t>
          </a:r>
          <a:endParaRPr lang="en-US" sz="1800" dirty="0"/>
        </a:p>
      </dgm:t>
    </dgm:pt>
    <dgm:pt modelId="{F415086A-345D-479B-A737-51CC6EAA5C5E}" type="parTrans" cxnId="{99549996-6D16-4336-961F-C99E5DF17899}">
      <dgm:prSet/>
      <dgm:spPr/>
      <dgm:t>
        <a:bodyPr/>
        <a:lstStyle/>
        <a:p>
          <a:endParaRPr lang="en-US"/>
        </a:p>
      </dgm:t>
    </dgm:pt>
    <dgm:pt modelId="{18C7E42C-9B70-4A68-81FD-5D5AAAEDBBA0}" type="sibTrans" cxnId="{99549996-6D16-4336-961F-C99E5DF17899}">
      <dgm:prSet/>
      <dgm:spPr/>
      <dgm:t>
        <a:bodyPr/>
        <a:lstStyle/>
        <a:p>
          <a:endParaRPr lang="en-US"/>
        </a:p>
      </dgm:t>
    </dgm:pt>
    <dgm:pt modelId="{BEF3E857-6387-4ACF-BA4B-9E31354D49AA}">
      <dgm:prSet/>
      <dgm:spPr>
        <a:solidFill>
          <a:srgbClr val="FF9900"/>
        </a:solidFill>
      </dgm:spPr>
      <dgm:t>
        <a:bodyPr/>
        <a:lstStyle/>
        <a:p>
          <a:r>
            <a:rPr lang="is-IS" dirty="0" smtClean="0"/>
            <a:t>Tanggal jatuh tempo adalah akhir bulan berikutnya, apabila telambat dikenakan denda Rp. 500,000</a:t>
          </a:r>
          <a:endParaRPr lang="en-US" dirty="0"/>
        </a:p>
      </dgm:t>
    </dgm:pt>
    <dgm:pt modelId="{9B41BAD2-C220-4363-B1ED-1E6698AA3EFB}" type="parTrans" cxnId="{7192FDE4-7B4A-4377-8692-9E9F442881EA}">
      <dgm:prSet/>
      <dgm:spPr/>
      <dgm:t>
        <a:bodyPr/>
        <a:lstStyle/>
        <a:p>
          <a:endParaRPr lang="en-US"/>
        </a:p>
      </dgm:t>
    </dgm:pt>
    <dgm:pt modelId="{0F80BF7D-517A-48E0-9082-53CA31B9A3CF}" type="sibTrans" cxnId="{7192FDE4-7B4A-4377-8692-9E9F442881EA}">
      <dgm:prSet/>
      <dgm:spPr/>
      <dgm:t>
        <a:bodyPr/>
        <a:lstStyle/>
        <a:p>
          <a:endParaRPr lang="en-US"/>
        </a:p>
      </dgm:t>
    </dgm:pt>
    <dgm:pt modelId="{001CB9ED-9320-4154-A74D-0709875F6E02}">
      <dgm:prSet/>
      <dgm:spPr>
        <a:solidFill>
          <a:srgbClr val="FF0000"/>
        </a:solidFill>
      </dgm:spPr>
      <dgm:t>
        <a:bodyPr/>
        <a:lstStyle/>
        <a:p>
          <a:r>
            <a:rPr lang="is-IS" dirty="0" smtClean="0"/>
            <a:t>Form 11</a:t>
          </a:r>
          <a:r>
            <a:rPr lang="id-ID" dirty="0" smtClean="0"/>
            <a:t>11</a:t>
          </a:r>
          <a:r>
            <a:rPr lang="is-IS" dirty="0" smtClean="0"/>
            <a:t>/11</a:t>
          </a:r>
          <a:r>
            <a:rPr lang="id-ID" dirty="0" smtClean="0"/>
            <a:t>11DM</a:t>
          </a:r>
          <a:r>
            <a:rPr lang="is-IS" dirty="0" smtClean="0"/>
            <a:t> dan petunjuk pengisiannya dapat diperoleh di KPP atau diperbanyak sendiri</a:t>
          </a:r>
          <a:endParaRPr lang="en-US" dirty="0"/>
        </a:p>
      </dgm:t>
    </dgm:pt>
    <dgm:pt modelId="{D47FF9C8-F93B-4E95-8523-B23F876BD6E5}" type="parTrans" cxnId="{A020C1F5-FE68-473B-BBD1-672B76AA5FDB}">
      <dgm:prSet/>
      <dgm:spPr/>
      <dgm:t>
        <a:bodyPr/>
        <a:lstStyle/>
        <a:p>
          <a:endParaRPr lang="en-US"/>
        </a:p>
      </dgm:t>
    </dgm:pt>
    <dgm:pt modelId="{4687B964-1BF7-4800-B286-38B14266419D}" type="sibTrans" cxnId="{A020C1F5-FE68-473B-BBD1-672B76AA5FDB}">
      <dgm:prSet/>
      <dgm:spPr/>
      <dgm:t>
        <a:bodyPr/>
        <a:lstStyle/>
        <a:p>
          <a:endParaRPr lang="en-US"/>
        </a:p>
      </dgm:t>
    </dgm:pt>
    <dgm:pt modelId="{5781F1A7-435A-4C32-9DF8-399AE0A0B491}" type="pres">
      <dgm:prSet presAssocID="{1E4853C1-CC40-44B6-9DAE-52C4F029EE25}" presName="linearFlow" presStyleCnt="0">
        <dgm:presLayoutVars>
          <dgm:dir/>
          <dgm:resizeHandles val="exact"/>
        </dgm:presLayoutVars>
      </dgm:prSet>
      <dgm:spPr/>
    </dgm:pt>
    <dgm:pt modelId="{A78A02A6-A863-4D4F-8658-BEB9C92E5919}" type="pres">
      <dgm:prSet presAssocID="{BCC26B3F-8560-4490-8EB2-ED3423143263}" presName="composite" presStyleCnt="0"/>
      <dgm:spPr/>
    </dgm:pt>
    <dgm:pt modelId="{B98EBF29-1FB9-445E-A3DF-1640B80CFD03}" type="pres">
      <dgm:prSet presAssocID="{BCC26B3F-8560-4490-8EB2-ED3423143263}" presName="imgShp" presStyleLbl="fgImgPlace1" presStyleIdx="0" presStyleCnt="3"/>
      <dgm:spPr/>
    </dgm:pt>
    <dgm:pt modelId="{7816FAF3-FBD8-447C-9FE3-DDB2B321B1A7}" type="pres">
      <dgm:prSet presAssocID="{BCC26B3F-8560-4490-8EB2-ED3423143263}" presName="txShp" presStyleLbl="node1" presStyleIdx="0" presStyleCnt="3" custScaleY="145117">
        <dgm:presLayoutVars>
          <dgm:bulletEnabled val="1"/>
        </dgm:presLayoutVars>
      </dgm:prSet>
      <dgm:spPr/>
      <dgm:t>
        <a:bodyPr/>
        <a:lstStyle/>
        <a:p>
          <a:endParaRPr lang="en-US"/>
        </a:p>
      </dgm:t>
    </dgm:pt>
    <dgm:pt modelId="{A30BBF61-8E1E-4837-A479-0C069D98D0B8}" type="pres">
      <dgm:prSet presAssocID="{18C7E42C-9B70-4A68-81FD-5D5AAAEDBBA0}" presName="spacing" presStyleCnt="0"/>
      <dgm:spPr/>
    </dgm:pt>
    <dgm:pt modelId="{CF7C2080-A003-4865-91B6-1948AD966BA0}" type="pres">
      <dgm:prSet presAssocID="{BEF3E857-6387-4ACF-BA4B-9E31354D49AA}" presName="composite" presStyleCnt="0"/>
      <dgm:spPr/>
    </dgm:pt>
    <dgm:pt modelId="{11DFCB4A-2A45-4EE3-BA2E-553FC13EA2B2}" type="pres">
      <dgm:prSet presAssocID="{BEF3E857-6387-4ACF-BA4B-9E31354D49AA}" presName="imgShp" presStyleLbl="fgImgPlace1" presStyleIdx="1" presStyleCnt="3"/>
      <dgm:spPr/>
    </dgm:pt>
    <dgm:pt modelId="{87BCE11E-61C9-44AE-8921-9D019B82701D}" type="pres">
      <dgm:prSet presAssocID="{BEF3E857-6387-4ACF-BA4B-9E31354D49AA}" presName="txShp" presStyleLbl="node1" presStyleIdx="1" presStyleCnt="3">
        <dgm:presLayoutVars>
          <dgm:bulletEnabled val="1"/>
        </dgm:presLayoutVars>
      </dgm:prSet>
      <dgm:spPr/>
      <dgm:t>
        <a:bodyPr/>
        <a:lstStyle/>
        <a:p>
          <a:endParaRPr lang="en-US"/>
        </a:p>
      </dgm:t>
    </dgm:pt>
    <dgm:pt modelId="{E23C42E6-DB30-4010-AAC7-B0875AB36763}" type="pres">
      <dgm:prSet presAssocID="{0F80BF7D-517A-48E0-9082-53CA31B9A3CF}" presName="spacing" presStyleCnt="0"/>
      <dgm:spPr/>
    </dgm:pt>
    <dgm:pt modelId="{F0EEDE32-BAAF-48E9-9D64-185E4E388F01}" type="pres">
      <dgm:prSet presAssocID="{001CB9ED-9320-4154-A74D-0709875F6E02}" presName="composite" presStyleCnt="0"/>
      <dgm:spPr/>
    </dgm:pt>
    <dgm:pt modelId="{6FF5465D-EC8E-4926-AC09-A822CF83462E}" type="pres">
      <dgm:prSet presAssocID="{001CB9ED-9320-4154-A74D-0709875F6E02}" presName="imgShp" presStyleLbl="fgImgPlace1" presStyleIdx="2" presStyleCnt="3" custLinFactNeighborX="-3914" custLinFactNeighborY="-17326"/>
      <dgm:spPr/>
    </dgm:pt>
    <dgm:pt modelId="{4FBD056A-F070-4D75-BB18-E4251F040567}" type="pres">
      <dgm:prSet presAssocID="{001CB9ED-9320-4154-A74D-0709875F6E02}" presName="txShp" presStyleLbl="node1" presStyleIdx="2" presStyleCnt="3" custLinFactNeighborX="1081" custLinFactNeighborY="-11458">
        <dgm:presLayoutVars>
          <dgm:bulletEnabled val="1"/>
        </dgm:presLayoutVars>
      </dgm:prSet>
      <dgm:spPr/>
      <dgm:t>
        <a:bodyPr/>
        <a:lstStyle/>
        <a:p>
          <a:endParaRPr lang="en-US"/>
        </a:p>
      </dgm:t>
    </dgm:pt>
  </dgm:ptLst>
  <dgm:cxnLst>
    <dgm:cxn modelId="{7192FDE4-7B4A-4377-8692-9E9F442881EA}" srcId="{1E4853C1-CC40-44B6-9DAE-52C4F029EE25}" destId="{BEF3E857-6387-4ACF-BA4B-9E31354D49AA}" srcOrd="1" destOrd="0" parTransId="{9B41BAD2-C220-4363-B1ED-1E6698AA3EFB}" sibTransId="{0F80BF7D-517A-48E0-9082-53CA31B9A3CF}"/>
    <dgm:cxn modelId="{DC504754-78B4-431D-879B-5F5642D2F046}" type="presOf" srcId="{001CB9ED-9320-4154-A74D-0709875F6E02}" destId="{4FBD056A-F070-4D75-BB18-E4251F040567}" srcOrd="0" destOrd="0" presId="urn:microsoft.com/office/officeart/2005/8/layout/vList3#40"/>
    <dgm:cxn modelId="{91A949D5-103A-4471-B764-26968C287B82}" type="presOf" srcId="{BEF3E857-6387-4ACF-BA4B-9E31354D49AA}" destId="{87BCE11E-61C9-44AE-8921-9D019B82701D}" srcOrd="0" destOrd="0" presId="urn:microsoft.com/office/officeart/2005/8/layout/vList3#40"/>
    <dgm:cxn modelId="{74FF3046-CFBE-4C85-9536-63D717DE120E}" type="presOf" srcId="{BCC26B3F-8560-4490-8EB2-ED3423143263}" destId="{7816FAF3-FBD8-447C-9FE3-DDB2B321B1A7}" srcOrd="0" destOrd="0" presId="urn:microsoft.com/office/officeart/2005/8/layout/vList3#40"/>
    <dgm:cxn modelId="{99549996-6D16-4336-961F-C99E5DF17899}" srcId="{1E4853C1-CC40-44B6-9DAE-52C4F029EE25}" destId="{BCC26B3F-8560-4490-8EB2-ED3423143263}" srcOrd="0" destOrd="0" parTransId="{F415086A-345D-479B-A737-51CC6EAA5C5E}" sibTransId="{18C7E42C-9B70-4A68-81FD-5D5AAAEDBBA0}"/>
    <dgm:cxn modelId="{532EC686-34C2-4846-A259-73C519577221}" type="presOf" srcId="{1E4853C1-CC40-44B6-9DAE-52C4F029EE25}" destId="{5781F1A7-435A-4C32-9DF8-399AE0A0B491}" srcOrd="0" destOrd="0" presId="urn:microsoft.com/office/officeart/2005/8/layout/vList3#40"/>
    <dgm:cxn modelId="{A020C1F5-FE68-473B-BBD1-672B76AA5FDB}" srcId="{1E4853C1-CC40-44B6-9DAE-52C4F029EE25}" destId="{001CB9ED-9320-4154-A74D-0709875F6E02}" srcOrd="2" destOrd="0" parTransId="{D47FF9C8-F93B-4E95-8523-B23F876BD6E5}" sibTransId="{4687B964-1BF7-4800-B286-38B14266419D}"/>
    <dgm:cxn modelId="{39321A61-64E6-44F4-8634-5BCD81E1FDBD}" type="presParOf" srcId="{5781F1A7-435A-4C32-9DF8-399AE0A0B491}" destId="{A78A02A6-A863-4D4F-8658-BEB9C92E5919}" srcOrd="0" destOrd="0" presId="urn:microsoft.com/office/officeart/2005/8/layout/vList3#40"/>
    <dgm:cxn modelId="{3881F349-7395-407E-822E-F09F1A98317B}" type="presParOf" srcId="{A78A02A6-A863-4D4F-8658-BEB9C92E5919}" destId="{B98EBF29-1FB9-445E-A3DF-1640B80CFD03}" srcOrd="0" destOrd="0" presId="urn:microsoft.com/office/officeart/2005/8/layout/vList3#40"/>
    <dgm:cxn modelId="{C7AB2514-6D0D-40FD-93C6-B54E004C45AD}" type="presParOf" srcId="{A78A02A6-A863-4D4F-8658-BEB9C92E5919}" destId="{7816FAF3-FBD8-447C-9FE3-DDB2B321B1A7}" srcOrd="1" destOrd="0" presId="urn:microsoft.com/office/officeart/2005/8/layout/vList3#40"/>
    <dgm:cxn modelId="{58E59BC1-9544-4C90-963C-2A27C05FA223}" type="presParOf" srcId="{5781F1A7-435A-4C32-9DF8-399AE0A0B491}" destId="{A30BBF61-8E1E-4837-A479-0C069D98D0B8}" srcOrd="1" destOrd="0" presId="urn:microsoft.com/office/officeart/2005/8/layout/vList3#40"/>
    <dgm:cxn modelId="{B9773FDA-3496-49BC-BC98-E77E3959F095}" type="presParOf" srcId="{5781F1A7-435A-4C32-9DF8-399AE0A0B491}" destId="{CF7C2080-A003-4865-91B6-1948AD966BA0}" srcOrd="2" destOrd="0" presId="urn:microsoft.com/office/officeart/2005/8/layout/vList3#40"/>
    <dgm:cxn modelId="{C24C8962-D528-4260-BD64-DFF56DB34B96}" type="presParOf" srcId="{CF7C2080-A003-4865-91B6-1948AD966BA0}" destId="{11DFCB4A-2A45-4EE3-BA2E-553FC13EA2B2}" srcOrd="0" destOrd="0" presId="urn:microsoft.com/office/officeart/2005/8/layout/vList3#40"/>
    <dgm:cxn modelId="{D6AFB54D-FE48-4C84-A76C-4A7B2858F22F}" type="presParOf" srcId="{CF7C2080-A003-4865-91B6-1948AD966BA0}" destId="{87BCE11E-61C9-44AE-8921-9D019B82701D}" srcOrd="1" destOrd="0" presId="urn:microsoft.com/office/officeart/2005/8/layout/vList3#40"/>
    <dgm:cxn modelId="{F865AF5A-7B77-4C18-8DEA-F6BB4F943E5B}" type="presParOf" srcId="{5781F1A7-435A-4C32-9DF8-399AE0A0B491}" destId="{E23C42E6-DB30-4010-AAC7-B0875AB36763}" srcOrd="3" destOrd="0" presId="urn:microsoft.com/office/officeart/2005/8/layout/vList3#40"/>
    <dgm:cxn modelId="{E2B6ABEA-96C2-492C-8F6E-7265EB2DA019}" type="presParOf" srcId="{5781F1A7-435A-4C32-9DF8-399AE0A0B491}" destId="{F0EEDE32-BAAF-48E9-9D64-185E4E388F01}" srcOrd="4" destOrd="0" presId="urn:microsoft.com/office/officeart/2005/8/layout/vList3#40"/>
    <dgm:cxn modelId="{084E0784-ADB7-4771-9D80-0C926BE9A660}" type="presParOf" srcId="{F0EEDE32-BAAF-48E9-9D64-185E4E388F01}" destId="{6FF5465D-EC8E-4926-AC09-A822CF83462E}" srcOrd="0" destOrd="0" presId="urn:microsoft.com/office/officeart/2005/8/layout/vList3#40"/>
    <dgm:cxn modelId="{272254C9-1529-4E13-B5F5-7449F4326BEF}" type="presParOf" srcId="{F0EEDE32-BAAF-48E9-9D64-185E4E388F01}" destId="{4FBD056A-F070-4D75-BB18-E4251F040567}" srcOrd="1" destOrd="0" presId="urn:microsoft.com/office/officeart/2005/8/layout/vList3#4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9DE47A4B-FAC0-493C-8323-F10C69EBA8C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DFCA49A-F066-4DA1-AE91-4614BF9D2D04}">
      <dgm:prSet phldrT="[Text]"/>
      <dgm:spPr/>
      <dgm:t>
        <a:bodyPr/>
        <a:lstStyle/>
        <a:p>
          <a:r>
            <a:rPr lang="is-IS" dirty="0" smtClean="0"/>
            <a:t>PPN/PPnBM yang dibayar atas BKP yang dibawa keluar daerah Pabean 	</a:t>
          </a:r>
          <a:endParaRPr lang="en-US" dirty="0"/>
        </a:p>
      </dgm:t>
    </dgm:pt>
    <dgm:pt modelId="{EA2F2D45-A7C1-430D-B923-E018106BA132}" type="parTrans" cxnId="{4BEDC0F6-B0F6-48C2-9816-B45912251CAC}">
      <dgm:prSet/>
      <dgm:spPr/>
      <dgm:t>
        <a:bodyPr/>
        <a:lstStyle/>
        <a:p>
          <a:endParaRPr lang="en-US"/>
        </a:p>
      </dgm:t>
    </dgm:pt>
    <dgm:pt modelId="{25E79F36-C1C6-4CAA-B793-DC9B540845AB}" type="sibTrans" cxnId="{4BEDC0F6-B0F6-48C2-9816-B45912251CAC}">
      <dgm:prSet/>
      <dgm:spPr/>
      <dgm:t>
        <a:bodyPr/>
        <a:lstStyle/>
        <a:p>
          <a:endParaRPr lang="en-US"/>
        </a:p>
      </dgm:t>
    </dgm:pt>
    <dgm:pt modelId="{4942F58E-80E1-4E96-8A40-BACAB40CA6D7}">
      <dgm:prSet phldrT="[Text]" custT="1"/>
      <dgm:spPr>
        <a:solidFill>
          <a:srgbClr val="FFFF00">
            <a:alpha val="90000"/>
          </a:srgbClr>
        </a:solidFill>
      </dgm:spPr>
      <dgm:t>
        <a:bodyPr/>
        <a:lstStyle/>
        <a:p>
          <a:r>
            <a:rPr lang="is-IS" sz="1600" dirty="0" smtClean="0"/>
            <a:t>Dapat diminta kembali</a:t>
          </a:r>
          <a:endParaRPr lang="en-US" sz="1600" dirty="0"/>
        </a:p>
      </dgm:t>
    </dgm:pt>
    <dgm:pt modelId="{90F7C579-E8D1-41B8-B2A7-B90EC9272C1C}" type="parTrans" cxnId="{E9ED0370-5D96-4715-8FB0-0C8AF381A19A}">
      <dgm:prSet/>
      <dgm:spPr/>
      <dgm:t>
        <a:bodyPr/>
        <a:lstStyle/>
        <a:p>
          <a:endParaRPr lang="en-US"/>
        </a:p>
      </dgm:t>
    </dgm:pt>
    <dgm:pt modelId="{D371F567-0B04-418D-BD8D-26DD014BEF5C}" type="sibTrans" cxnId="{E9ED0370-5D96-4715-8FB0-0C8AF381A19A}">
      <dgm:prSet/>
      <dgm:spPr/>
      <dgm:t>
        <a:bodyPr/>
        <a:lstStyle/>
        <a:p>
          <a:endParaRPr lang="en-US"/>
        </a:p>
      </dgm:t>
    </dgm:pt>
    <dgm:pt modelId="{DECDF453-0533-4AF9-9B61-9C42A4E37B3D}">
      <dgm:prSet phldrT="[Text]"/>
      <dgm:spPr/>
      <dgm:t>
        <a:bodyPr/>
        <a:lstStyle/>
        <a:p>
          <a:r>
            <a:rPr lang="is-IS" dirty="0" smtClean="0"/>
            <a:t>Syarat</a:t>
          </a:r>
          <a:endParaRPr lang="en-US" dirty="0"/>
        </a:p>
      </dgm:t>
    </dgm:pt>
    <dgm:pt modelId="{FC95FB5A-A8A2-490A-99D0-059388123AF6}" type="parTrans" cxnId="{01408569-2B78-464C-8A9D-430DD5D22389}">
      <dgm:prSet/>
      <dgm:spPr/>
      <dgm:t>
        <a:bodyPr/>
        <a:lstStyle/>
        <a:p>
          <a:endParaRPr lang="en-US"/>
        </a:p>
      </dgm:t>
    </dgm:pt>
    <dgm:pt modelId="{61A2B9D4-132A-4F67-8C98-37E0566F48B7}" type="sibTrans" cxnId="{01408569-2B78-464C-8A9D-430DD5D22389}">
      <dgm:prSet/>
      <dgm:spPr/>
      <dgm:t>
        <a:bodyPr/>
        <a:lstStyle/>
        <a:p>
          <a:endParaRPr lang="en-US"/>
        </a:p>
      </dgm:t>
    </dgm:pt>
    <dgm:pt modelId="{EFAB1ADE-75BB-4C2F-B134-E22D69DE846A}">
      <dgm:prSet phldrT="[Text]"/>
      <dgm:spPr>
        <a:solidFill>
          <a:schemeClr val="accent2">
            <a:lumMod val="60000"/>
            <a:lumOff val="40000"/>
            <a:alpha val="90000"/>
          </a:schemeClr>
        </a:solidFill>
      </dgm:spPr>
      <dgm:t>
        <a:bodyPr/>
        <a:lstStyle/>
        <a:p>
          <a:r>
            <a:rPr lang="is-IS" dirty="0" smtClean="0"/>
            <a:t>Nilai minimal Rp 500,000</a:t>
          </a:r>
          <a:endParaRPr lang="en-US" dirty="0"/>
        </a:p>
      </dgm:t>
    </dgm:pt>
    <dgm:pt modelId="{34965ED5-1AB6-4FD2-B658-56BFF1503C61}" type="parTrans" cxnId="{8F63DE39-A1F7-406D-8C1E-49114042E188}">
      <dgm:prSet/>
      <dgm:spPr/>
      <dgm:t>
        <a:bodyPr/>
        <a:lstStyle/>
        <a:p>
          <a:endParaRPr lang="en-US"/>
        </a:p>
      </dgm:t>
    </dgm:pt>
    <dgm:pt modelId="{6B193A59-4195-483B-B5D6-7B5404EB6A4E}" type="sibTrans" cxnId="{8F63DE39-A1F7-406D-8C1E-49114042E188}">
      <dgm:prSet/>
      <dgm:spPr/>
      <dgm:t>
        <a:bodyPr/>
        <a:lstStyle/>
        <a:p>
          <a:endParaRPr lang="en-US"/>
        </a:p>
      </dgm:t>
    </dgm:pt>
    <dgm:pt modelId="{0AC807B9-1C1B-4A00-894B-A2F7439076ED}">
      <dgm:prSet phldrT="[Text]"/>
      <dgm:spPr/>
      <dgm:t>
        <a:bodyPr/>
        <a:lstStyle/>
        <a:p>
          <a:r>
            <a:rPr lang="is-IS" dirty="0" smtClean="0"/>
            <a:t>Dokumen yang harus ditunjukkan</a:t>
          </a:r>
          <a:endParaRPr lang="en-US" dirty="0"/>
        </a:p>
      </dgm:t>
    </dgm:pt>
    <dgm:pt modelId="{3995378A-E9CC-4E28-8D9A-BFF0F46F2F45}" type="parTrans" cxnId="{AE5D0401-C70F-4344-AF78-3C5B66B67984}">
      <dgm:prSet/>
      <dgm:spPr/>
      <dgm:t>
        <a:bodyPr/>
        <a:lstStyle/>
        <a:p>
          <a:endParaRPr lang="en-US"/>
        </a:p>
      </dgm:t>
    </dgm:pt>
    <dgm:pt modelId="{46512BB5-E2ED-4AC8-BE8A-E7B066F4EA3F}" type="sibTrans" cxnId="{AE5D0401-C70F-4344-AF78-3C5B66B67984}">
      <dgm:prSet/>
      <dgm:spPr/>
      <dgm:t>
        <a:bodyPr/>
        <a:lstStyle/>
        <a:p>
          <a:endParaRPr lang="en-US"/>
        </a:p>
      </dgm:t>
    </dgm:pt>
    <dgm:pt modelId="{204A33FA-3DCE-474E-A1F6-02BB64A06F24}">
      <dgm:prSet phldrT="[Text]"/>
      <dgm:spPr>
        <a:solidFill>
          <a:srgbClr val="92D050">
            <a:alpha val="90000"/>
          </a:srgbClr>
        </a:solidFill>
      </dgm:spPr>
      <dgm:t>
        <a:bodyPr/>
        <a:lstStyle/>
        <a:p>
          <a:r>
            <a:rPr lang="is-IS" dirty="0" smtClean="0"/>
            <a:t>Paspor</a:t>
          </a:r>
          <a:endParaRPr lang="en-US" dirty="0"/>
        </a:p>
      </dgm:t>
    </dgm:pt>
    <dgm:pt modelId="{68E8EBBE-0B18-46EA-B165-A93378DA12AE}" type="parTrans" cxnId="{70345035-56E2-4E04-97CE-97C6839E01BF}">
      <dgm:prSet/>
      <dgm:spPr/>
      <dgm:t>
        <a:bodyPr/>
        <a:lstStyle/>
        <a:p>
          <a:endParaRPr lang="en-US"/>
        </a:p>
      </dgm:t>
    </dgm:pt>
    <dgm:pt modelId="{96E657CD-780F-4A3B-9EB9-CC5AD78555F0}" type="sibTrans" cxnId="{70345035-56E2-4E04-97CE-97C6839E01BF}">
      <dgm:prSet/>
      <dgm:spPr/>
      <dgm:t>
        <a:bodyPr/>
        <a:lstStyle/>
        <a:p>
          <a:endParaRPr lang="en-US"/>
        </a:p>
      </dgm:t>
    </dgm:pt>
    <dgm:pt modelId="{2C34859F-8EE0-4FD1-AD64-867F9CE6C69D}">
      <dgm:prSet phldrT="[Text]"/>
      <dgm:spPr>
        <a:solidFill>
          <a:schemeClr val="accent2">
            <a:lumMod val="60000"/>
            <a:lumOff val="40000"/>
            <a:alpha val="90000"/>
          </a:schemeClr>
        </a:solidFill>
      </dgm:spPr>
      <dgm:t>
        <a:bodyPr/>
        <a:lstStyle/>
        <a:p>
          <a:r>
            <a:rPr lang="en-US" dirty="0" err="1" smtClean="0"/>
            <a:t>Pembelian</a:t>
          </a:r>
          <a:r>
            <a:rPr lang="en-US" dirty="0" smtClean="0"/>
            <a:t> 1 </a:t>
          </a:r>
          <a:r>
            <a:rPr lang="en-US" dirty="0" err="1" smtClean="0"/>
            <a:t>bulan</a:t>
          </a:r>
          <a:r>
            <a:rPr lang="en-US" dirty="0" smtClean="0"/>
            <a:t> </a:t>
          </a:r>
          <a:r>
            <a:rPr lang="en-US" dirty="0" err="1" smtClean="0"/>
            <a:t>sebelum</a:t>
          </a:r>
          <a:r>
            <a:rPr lang="en-US" dirty="0" smtClean="0"/>
            <a:t> </a:t>
          </a:r>
          <a:r>
            <a:rPr lang="en-US" dirty="0" err="1" smtClean="0"/>
            <a:t>keberangkatan</a:t>
          </a:r>
          <a:endParaRPr lang="en-US" dirty="0"/>
        </a:p>
      </dgm:t>
    </dgm:pt>
    <dgm:pt modelId="{27223991-0564-4026-91BE-98980E2AA019}" type="parTrans" cxnId="{921672E0-F24B-4190-A1E9-535776A742E9}">
      <dgm:prSet/>
      <dgm:spPr/>
      <dgm:t>
        <a:bodyPr/>
        <a:lstStyle/>
        <a:p>
          <a:endParaRPr lang="en-US"/>
        </a:p>
      </dgm:t>
    </dgm:pt>
    <dgm:pt modelId="{564B08FB-95CE-44AB-819B-E1E31AF14FF7}" type="sibTrans" cxnId="{921672E0-F24B-4190-A1E9-535776A742E9}">
      <dgm:prSet/>
      <dgm:spPr/>
      <dgm:t>
        <a:bodyPr/>
        <a:lstStyle/>
        <a:p>
          <a:endParaRPr lang="en-US"/>
        </a:p>
      </dgm:t>
    </dgm:pt>
    <dgm:pt modelId="{73341767-26B3-41F6-8003-336759B14B8B}">
      <dgm:prSet phldrT="[Text]"/>
      <dgm:spPr>
        <a:solidFill>
          <a:schemeClr val="accent2">
            <a:lumMod val="60000"/>
            <a:lumOff val="40000"/>
            <a:alpha val="90000"/>
          </a:schemeClr>
        </a:solidFill>
      </dgm:spPr>
      <dgm:t>
        <a:bodyPr/>
        <a:lstStyle/>
        <a:p>
          <a:r>
            <a:rPr lang="en-US" dirty="0" smtClean="0"/>
            <a:t>FP </a:t>
          </a:r>
          <a:r>
            <a:rPr lang="en-US" dirty="0" err="1" smtClean="0"/>
            <a:t>memenuhi</a:t>
          </a:r>
          <a:r>
            <a:rPr lang="en-US" dirty="0" smtClean="0"/>
            <a:t> </a:t>
          </a:r>
          <a:r>
            <a:rPr lang="en-US" dirty="0" err="1" smtClean="0"/>
            <a:t>ketentuan</a:t>
          </a:r>
          <a:r>
            <a:rPr lang="en-US" dirty="0" smtClean="0"/>
            <a:t> </a:t>
          </a:r>
          <a:r>
            <a:rPr lang="en-US" dirty="0" err="1" smtClean="0"/>
            <a:t>Pasal</a:t>
          </a:r>
          <a:r>
            <a:rPr lang="en-US" dirty="0" smtClean="0"/>
            <a:t> 13 (5)</a:t>
          </a:r>
          <a:endParaRPr lang="en-US" dirty="0"/>
        </a:p>
      </dgm:t>
    </dgm:pt>
    <dgm:pt modelId="{2108318A-B806-444A-9B98-F6D42B4DBC84}" type="parTrans" cxnId="{D32CE2F0-5C3E-442A-9112-3FA4C238434A}">
      <dgm:prSet/>
      <dgm:spPr/>
      <dgm:t>
        <a:bodyPr/>
        <a:lstStyle/>
        <a:p>
          <a:endParaRPr lang="en-US"/>
        </a:p>
      </dgm:t>
    </dgm:pt>
    <dgm:pt modelId="{5C72BCD4-03E3-49E9-9E8D-1F79C81F1CB4}" type="sibTrans" cxnId="{D32CE2F0-5C3E-442A-9112-3FA4C238434A}">
      <dgm:prSet/>
      <dgm:spPr/>
      <dgm:t>
        <a:bodyPr/>
        <a:lstStyle/>
        <a:p>
          <a:endParaRPr lang="en-US"/>
        </a:p>
      </dgm:t>
    </dgm:pt>
    <dgm:pt modelId="{6673F521-C1E4-4D3F-8830-97FC93958626}">
      <dgm:prSet phldrT="[Text]"/>
      <dgm:spPr>
        <a:solidFill>
          <a:srgbClr val="92D050">
            <a:alpha val="90000"/>
          </a:srgbClr>
        </a:solidFill>
      </dgm:spPr>
      <dgm:t>
        <a:bodyPr/>
        <a:lstStyle/>
        <a:p>
          <a:r>
            <a:rPr lang="en-US" dirty="0" err="1" smtClean="0"/>
            <a:t>Tiket</a:t>
          </a:r>
          <a:r>
            <a:rPr lang="en-US" dirty="0" smtClean="0"/>
            <a:t> </a:t>
          </a:r>
          <a:r>
            <a:rPr lang="en-US" dirty="0" err="1" smtClean="0"/>
            <a:t>Pesawat</a:t>
          </a:r>
          <a:endParaRPr lang="en-US" dirty="0"/>
        </a:p>
      </dgm:t>
    </dgm:pt>
    <dgm:pt modelId="{D88B2450-AED9-4DDA-9D0E-9CB2F88E5F91}" type="parTrans" cxnId="{1145A6EE-A387-4BD4-8BFF-E1E84766B61A}">
      <dgm:prSet/>
      <dgm:spPr/>
      <dgm:t>
        <a:bodyPr/>
        <a:lstStyle/>
        <a:p>
          <a:endParaRPr lang="en-US"/>
        </a:p>
      </dgm:t>
    </dgm:pt>
    <dgm:pt modelId="{B007FF8C-E151-49F0-904F-56F8811CFD56}" type="sibTrans" cxnId="{1145A6EE-A387-4BD4-8BFF-E1E84766B61A}">
      <dgm:prSet/>
      <dgm:spPr/>
      <dgm:t>
        <a:bodyPr/>
        <a:lstStyle/>
        <a:p>
          <a:endParaRPr lang="en-US"/>
        </a:p>
      </dgm:t>
    </dgm:pt>
    <dgm:pt modelId="{FEBA57CD-F8FE-4E90-B848-A4138EDD2E38}">
      <dgm:prSet phldrT="[Text]"/>
      <dgm:spPr>
        <a:solidFill>
          <a:srgbClr val="92D050">
            <a:alpha val="90000"/>
          </a:srgbClr>
        </a:solidFill>
      </dgm:spPr>
      <dgm:t>
        <a:bodyPr/>
        <a:lstStyle/>
        <a:p>
          <a:r>
            <a:rPr lang="en-US" dirty="0" err="1" smtClean="0"/>
            <a:t>Faktur</a:t>
          </a:r>
          <a:r>
            <a:rPr lang="en-US" dirty="0" smtClean="0"/>
            <a:t> </a:t>
          </a:r>
          <a:r>
            <a:rPr lang="en-US" dirty="0" err="1" smtClean="0"/>
            <a:t>Pajak</a:t>
          </a:r>
          <a:endParaRPr lang="en-US" dirty="0"/>
        </a:p>
      </dgm:t>
    </dgm:pt>
    <dgm:pt modelId="{DD266D77-AA8A-4200-8F2A-12FD0AE3C66B}" type="parTrans" cxnId="{6BBFE99C-782B-4B5F-BD59-BA0080179DD2}">
      <dgm:prSet/>
      <dgm:spPr/>
      <dgm:t>
        <a:bodyPr/>
        <a:lstStyle/>
        <a:p>
          <a:endParaRPr lang="en-US"/>
        </a:p>
      </dgm:t>
    </dgm:pt>
    <dgm:pt modelId="{7A5C3B63-B090-4E0D-B5EF-7C064766FEB5}" type="sibTrans" cxnId="{6BBFE99C-782B-4B5F-BD59-BA0080179DD2}">
      <dgm:prSet/>
      <dgm:spPr/>
      <dgm:t>
        <a:bodyPr/>
        <a:lstStyle/>
        <a:p>
          <a:endParaRPr lang="en-US"/>
        </a:p>
      </dgm:t>
    </dgm:pt>
    <dgm:pt modelId="{7F395AA8-8E11-4F97-B627-38957258FFE0}" type="pres">
      <dgm:prSet presAssocID="{9DE47A4B-FAC0-493C-8323-F10C69EBA8CD}" presName="Name0" presStyleCnt="0">
        <dgm:presLayoutVars>
          <dgm:dir/>
          <dgm:animLvl val="lvl"/>
          <dgm:resizeHandles val="exact"/>
        </dgm:presLayoutVars>
      </dgm:prSet>
      <dgm:spPr/>
      <dgm:t>
        <a:bodyPr/>
        <a:lstStyle/>
        <a:p>
          <a:endParaRPr lang="en-US"/>
        </a:p>
      </dgm:t>
    </dgm:pt>
    <dgm:pt modelId="{ED51F7A0-55AA-448B-89B1-BAFBA2EC6C91}" type="pres">
      <dgm:prSet presAssocID="{3DFCA49A-F066-4DA1-AE91-4614BF9D2D04}" presName="linNode" presStyleCnt="0"/>
      <dgm:spPr/>
    </dgm:pt>
    <dgm:pt modelId="{745FD889-7D17-40D9-8E89-7BBC1737ADCA}" type="pres">
      <dgm:prSet presAssocID="{3DFCA49A-F066-4DA1-AE91-4614BF9D2D04}" presName="parentText" presStyleLbl="node1" presStyleIdx="0" presStyleCnt="3">
        <dgm:presLayoutVars>
          <dgm:chMax val="1"/>
          <dgm:bulletEnabled val="1"/>
        </dgm:presLayoutVars>
      </dgm:prSet>
      <dgm:spPr/>
      <dgm:t>
        <a:bodyPr/>
        <a:lstStyle/>
        <a:p>
          <a:endParaRPr lang="en-US"/>
        </a:p>
      </dgm:t>
    </dgm:pt>
    <dgm:pt modelId="{78E65834-25E2-4765-B14B-D8A3F2E6B1C1}" type="pres">
      <dgm:prSet presAssocID="{3DFCA49A-F066-4DA1-AE91-4614BF9D2D04}" presName="descendantText" presStyleLbl="alignAccFollowNode1" presStyleIdx="0" presStyleCnt="3">
        <dgm:presLayoutVars>
          <dgm:bulletEnabled val="1"/>
        </dgm:presLayoutVars>
      </dgm:prSet>
      <dgm:spPr/>
      <dgm:t>
        <a:bodyPr/>
        <a:lstStyle/>
        <a:p>
          <a:endParaRPr lang="en-US"/>
        </a:p>
      </dgm:t>
    </dgm:pt>
    <dgm:pt modelId="{0273C8F6-F16F-4261-8F3E-AF8D87F5E754}" type="pres">
      <dgm:prSet presAssocID="{25E79F36-C1C6-4CAA-B793-DC9B540845AB}" presName="sp" presStyleCnt="0"/>
      <dgm:spPr/>
    </dgm:pt>
    <dgm:pt modelId="{ACC252F5-0ED5-47F3-B820-B075B981B5AC}" type="pres">
      <dgm:prSet presAssocID="{DECDF453-0533-4AF9-9B61-9C42A4E37B3D}" presName="linNode" presStyleCnt="0"/>
      <dgm:spPr/>
    </dgm:pt>
    <dgm:pt modelId="{A1B88E4C-1AD4-4583-A4E5-8AE6E4E30A18}" type="pres">
      <dgm:prSet presAssocID="{DECDF453-0533-4AF9-9B61-9C42A4E37B3D}" presName="parentText" presStyleLbl="node1" presStyleIdx="1" presStyleCnt="3">
        <dgm:presLayoutVars>
          <dgm:chMax val="1"/>
          <dgm:bulletEnabled val="1"/>
        </dgm:presLayoutVars>
      </dgm:prSet>
      <dgm:spPr/>
      <dgm:t>
        <a:bodyPr/>
        <a:lstStyle/>
        <a:p>
          <a:endParaRPr lang="en-US"/>
        </a:p>
      </dgm:t>
    </dgm:pt>
    <dgm:pt modelId="{4B0CD3F3-E7F0-4D4B-ABAC-017B135DEBB7}" type="pres">
      <dgm:prSet presAssocID="{DECDF453-0533-4AF9-9B61-9C42A4E37B3D}" presName="descendantText" presStyleLbl="alignAccFollowNode1" presStyleIdx="1" presStyleCnt="3">
        <dgm:presLayoutVars>
          <dgm:bulletEnabled val="1"/>
        </dgm:presLayoutVars>
      </dgm:prSet>
      <dgm:spPr/>
      <dgm:t>
        <a:bodyPr/>
        <a:lstStyle/>
        <a:p>
          <a:endParaRPr lang="en-US"/>
        </a:p>
      </dgm:t>
    </dgm:pt>
    <dgm:pt modelId="{DD338138-6B39-46A5-9BAC-6FF16E1B3FD0}" type="pres">
      <dgm:prSet presAssocID="{61A2B9D4-132A-4F67-8C98-37E0566F48B7}" presName="sp" presStyleCnt="0"/>
      <dgm:spPr/>
    </dgm:pt>
    <dgm:pt modelId="{E198130B-F36B-49CE-BD56-52BD72A133C2}" type="pres">
      <dgm:prSet presAssocID="{0AC807B9-1C1B-4A00-894B-A2F7439076ED}" presName="linNode" presStyleCnt="0"/>
      <dgm:spPr/>
    </dgm:pt>
    <dgm:pt modelId="{CA324CCF-C513-49A3-BB16-A0E74343DF1D}" type="pres">
      <dgm:prSet presAssocID="{0AC807B9-1C1B-4A00-894B-A2F7439076ED}" presName="parentText" presStyleLbl="node1" presStyleIdx="2" presStyleCnt="3">
        <dgm:presLayoutVars>
          <dgm:chMax val="1"/>
          <dgm:bulletEnabled val="1"/>
        </dgm:presLayoutVars>
      </dgm:prSet>
      <dgm:spPr/>
      <dgm:t>
        <a:bodyPr/>
        <a:lstStyle/>
        <a:p>
          <a:endParaRPr lang="en-US"/>
        </a:p>
      </dgm:t>
    </dgm:pt>
    <dgm:pt modelId="{7E243C60-C14B-4517-B7DF-57720A0B97D3}" type="pres">
      <dgm:prSet presAssocID="{0AC807B9-1C1B-4A00-894B-A2F7439076ED}" presName="descendantText" presStyleLbl="alignAccFollowNode1" presStyleIdx="2" presStyleCnt="3">
        <dgm:presLayoutVars>
          <dgm:bulletEnabled val="1"/>
        </dgm:presLayoutVars>
      </dgm:prSet>
      <dgm:spPr/>
      <dgm:t>
        <a:bodyPr/>
        <a:lstStyle/>
        <a:p>
          <a:endParaRPr lang="en-US"/>
        </a:p>
      </dgm:t>
    </dgm:pt>
  </dgm:ptLst>
  <dgm:cxnLst>
    <dgm:cxn modelId="{55FA52E8-7793-4711-8228-A55CB42CDE1C}" type="presOf" srcId="{4942F58E-80E1-4E96-8A40-BACAB40CA6D7}" destId="{78E65834-25E2-4765-B14B-D8A3F2E6B1C1}" srcOrd="0" destOrd="0" presId="urn:microsoft.com/office/officeart/2005/8/layout/vList5"/>
    <dgm:cxn modelId="{01408569-2B78-464C-8A9D-430DD5D22389}" srcId="{9DE47A4B-FAC0-493C-8323-F10C69EBA8CD}" destId="{DECDF453-0533-4AF9-9B61-9C42A4E37B3D}" srcOrd="1" destOrd="0" parTransId="{FC95FB5A-A8A2-490A-99D0-059388123AF6}" sibTransId="{61A2B9D4-132A-4F67-8C98-37E0566F48B7}"/>
    <dgm:cxn modelId="{1145A6EE-A387-4BD4-8BFF-E1E84766B61A}" srcId="{0AC807B9-1C1B-4A00-894B-A2F7439076ED}" destId="{6673F521-C1E4-4D3F-8830-97FC93958626}" srcOrd="1" destOrd="0" parTransId="{D88B2450-AED9-4DDA-9D0E-9CB2F88E5F91}" sibTransId="{B007FF8C-E151-49F0-904F-56F8811CFD56}"/>
    <dgm:cxn modelId="{AE5D0401-C70F-4344-AF78-3C5B66B67984}" srcId="{9DE47A4B-FAC0-493C-8323-F10C69EBA8CD}" destId="{0AC807B9-1C1B-4A00-894B-A2F7439076ED}" srcOrd="2" destOrd="0" parTransId="{3995378A-E9CC-4E28-8D9A-BFF0F46F2F45}" sibTransId="{46512BB5-E2ED-4AC8-BE8A-E7B066F4EA3F}"/>
    <dgm:cxn modelId="{E9ED0370-5D96-4715-8FB0-0C8AF381A19A}" srcId="{3DFCA49A-F066-4DA1-AE91-4614BF9D2D04}" destId="{4942F58E-80E1-4E96-8A40-BACAB40CA6D7}" srcOrd="0" destOrd="0" parTransId="{90F7C579-E8D1-41B8-B2A7-B90EC9272C1C}" sibTransId="{D371F567-0B04-418D-BD8D-26DD014BEF5C}"/>
    <dgm:cxn modelId="{22827F65-841F-41C0-9854-7B0CBFDD71CF}" type="presOf" srcId="{6673F521-C1E4-4D3F-8830-97FC93958626}" destId="{7E243C60-C14B-4517-B7DF-57720A0B97D3}" srcOrd="0" destOrd="1" presId="urn:microsoft.com/office/officeart/2005/8/layout/vList5"/>
    <dgm:cxn modelId="{86EA983F-8A03-46B4-AB8D-4D417CD9F708}" type="presOf" srcId="{FEBA57CD-F8FE-4E90-B848-A4138EDD2E38}" destId="{7E243C60-C14B-4517-B7DF-57720A0B97D3}" srcOrd="0" destOrd="2" presId="urn:microsoft.com/office/officeart/2005/8/layout/vList5"/>
    <dgm:cxn modelId="{6B20EDB7-9FDA-4D5E-9263-DB5622F9F3C7}" type="presOf" srcId="{0AC807B9-1C1B-4A00-894B-A2F7439076ED}" destId="{CA324CCF-C513-49A3-BB16-A0E74343DF1D}" srcOrd="0" destOrd="0" presId="urn:microsoft.com/office/officeart/2005/8/layout/vList5"/>
    <dgm:cxn modelId="{3455F496-4D36-4A98-B5B3-8F4FB8D879F1}" type="presOf" srcId="{EFAB1ADE-75BB-4C2F-B134-E22D69DE846A}" destId="{4B0CD3F3-E7F0-4D4B-ABAC-017B135DEBB7}" srcOrd="0" destOrd="0" presId="urn:microsoft.com/office/officeart/2005/8/layout/vList5"/>
    <dgm:cxn modelId="{70345035-56E2-4E04-97CE-97C6839E01BF}" srcId="{0AC807B9-1C1B-4A00-894B-A2F7439076ED}" destId="{204A33FA-3DCE-474E-A1F6-02BB64A06F24}" srcOrd="0" destOrd="0" parTransId="{68E8EBBE-0B18-46EA-B165-A93378DA12AE}" sibTransId="{96E657CD-780F-4A3B-9EB9-CC5AD78555F0}"/>
    <dgm:cxn modelId="{D197F29C-75BD-4CBC-BB59-6322FED2081D}" type="presOf" srcId="{73341767-26B3-41F6-8003-336759B14B8B}" destId="{4B0CD3F3-E7F0-4D4B-ABAC-017B135DEBB7}" srcOrd="0" destOrd="2" presId="urn:microsoft.com/office/officeart/2005/8/layout/vList5"/>
    <dgm:cxn modelId="{9BE0DF7E-A5B0-4213-B83A-EC982003993A}" type="presOf" srcId="{204A33FA-3DCE-474E-A1F6-02BB64A06F24}" destId="{7E243C60-C14B-4517-B7DF-57720A0B97D3}" srcOrd="0" destOrd="0" presId="urn:microsoft.com/office/officeart/2005/8/layout/vList5"/>
    <dgm:cxn modelId="{110FD7E6-7F36-4081-A9DA-6B8D9A6799F9}" type="presOf" srcId="{DECDF453-0533-4AF9-9B61-9C42A4E37B3D}" destId="{A1B88E4C-1AD4-4583-A4E5-8AE6E4E30A18}" srcOrd="0" destOrd="0" presId="urn:microsoft.com/office/officeart/2005/8/layout/vList5"/>
    <dgm:cxn modelId="{8F63DE39-A1F7-406D-8C1E-49114042E188}" srcId="{DECDF453-0533-4AF9-9B61-9C42A4E37B3D}" destId="{EFAB1ADE-75BB-4C2F-B134-E22D69DE846A}" srcOrd="0" destOrd="0" parTransId="{34965ED5-1AB6-4FD2-B658-56BFF1503C61}" sibTransId="{6B193A59-4195-483B-B5D6-7B5404EB6A4E}"/>
    <dgm:cxn modelId="{9D1F49E7-E363-4533-96D8-ADD1D04C0634}" type="presOf" srcId="{9DE47A4B-FAC0-493C-8323-F10C69EBA8CD}" destId="{7F395AA8-8E11-4F97-B627-38957258FFE0}" srcOrd="0" destOrd="0" presId="urn:microsoft.com/office/officeart/2005/8/layout/vList5"/>
    <dgm:cxn modelId="{6BBFE99C-782B-4B5F-BD59-BA0080179DD2}" srcId="{0AC807B9-1C1B-4A00-894B-A2F7439076ED}" destId="{FEBA57CD-F8FE-4E90-B848-A4138EDD2E38}" srcOrd="2" destOrd="0" parTransId="{DD266D77-AA8A-4200-8F2A-12FD0AE3C66B}" sibTransId="{7A5C3B63-B090-4E0D-B5EF-7C064766FEB5}"/>
    <dgm:cxn modelId="{921672E0-F24B-4190-A1E9-535776A742E9}" srcId="{DECDF453-0533-4AF9-9B61-9C42A4E37B3D}" destId="{2C34859F-8EE0-4FD1-AD64-867F9CE6C69D}" srcOrd="1" destOrd="0" parTransId="{27223991-0564-4026-91BE-98980E2AA019}" sibTransId="{564B08FB-95CE-44AB-819B-E1E31AF14FF7}"/>
    <dgm:cxn modelId="{AAE75F67-964C-4D54-8428-AC59DF9E2991}" type="presOf" srcId="{2C34859F-8EE0-4FD1-AD64-867F9CE6C69D}" destId="{4B0CD3F3-E7F0-4D4B-ABAC-017B135DEBB7}" srcOrd="0" destOrd="1" presId="urn:microsoft.com/office/officeart/2005/8/layout/vList5"/>
    <dgm:cxn modelId="{4BEDC0F6-B0F6-48C2-9816-B45912251CAC}" srcId="{9DE47A4B-FAC0-493C-8323-F10C69EBA8CD}" destId="{3DFCA49A-F066-4DA1-AE91-4614BF9D2D04}" srcOrd="0" destOrd="0" parTransId="{EA2F2D45-A7C1-430D-B923-E018106BA132}" sibTransId="{25E79F36-C1C6-4CAA-B793-DC9B540845AB}"/>
    <dgm:cxn modelId="{D32CE2F0-5C3E-442A-9112-3FA4C238434A}" srcId="{DECDF453-0533-4AF9-9B61-9C42A4E37B3D}" destId="{73341767-26B3-41F6-8003-336759B14B8B}" srcOrd="2" destOrd="0" parTransId="{2108318A-B806-444A-9B98-F6D42B4DBC84}" sibTransId="{5C72BCD4-03E3-49E9-9E8D-1F79C81F1CB4}"/>
    <dgm:cxn modelId="{E152838D-F31E-418B-85D6-A6BC0E241D36}" type="presOf" srcId="{3DFCA49A-F066-4DA1-AE91-4614BF9D2D04}" destId="{745FD889-7D17-40D9-8E89-7BBC1737ADCA}" srcOrd="0" destOrd="0" presId="urn:microsoft.com/office/officeart/2005/8/layout/vList5"/>
    <dgm:cxn modelId="{D24168DE-6846-48C3-A984-9E8394C1021B}" type="presParOf" srcId="{7F395AA8-8E11-4F97-B627-38957258FFE0}" destId="{ED51F7A0-55AA-448B-89B1-BAFBA2EC6C91}" srcOrd="0" destOrd="0" presId="urn:microsoft.com/office/officeart/2005/8/layout/vList5"/>
    <dgm:cxn modelId="{6DC1FC49-98DC-439D-8D27-4F1B7AD14600}" type="presParOf" srcId="{ED51F7A0-55AA-448B-89B1-BAFBA2EC6C91}" destId="{745FD889-7D17-40D9-8E89-7BBC1737ADCA}" srcOrd="0" destOrd="0" presId="urn:microsoft.com/office/officeart/2005/8/layout/vList5"/>
    <dgm:cxn modelId="{F9B71073-EB79-4D78-B03B-7DDF40EA7AF1}" type="presParOf" srcId="{ED51F7A0-55AA-448B-89B1-BAFBA2EC6C91}" destId="{78E65834-25E2-4765-B14B-D8A3F2E6B1C1}" srcOrd="1" destOrd="0" presId="urn:microsoft.com/office/officeart/2005/8/layout/vList5"/>
    <dgm:cxn modelId="{C818EAEE-444B-45FC-8968-F9B18FC4DC51}" type="presParOf" srcId="{7F395AA8-8E11-4F97-B627-38957258FFE0}" destId="{0273C8F6-F16F-4261-8F3E-AF8D87F5E754}" srcOrd="1" destOrd="0" presId="urn:microsoft.com/office/officeart/2005/8/layout/vList5"/>
    <dgm:cxn modelId="{5E8864E4-7E04-414E-9D03-D257C8397644}" type="presParOf" srcId="{7F395AA8-8E11-4F97-B627-38957258FFE0}" destId="{ACC252F5-0ED5-47F3-B820-B075B981B5AC}" srcOrd="2" destOrd="0" presId="urn:microsoft.com/office/officeart/2005/8/layout/vList5"/>
    <dgm:cxn modelId="{C97F8BC1-18A3-4048-83A1-9471729085DB}" type="presParOf" srcId="{ACC252F5-0ED5-47F3-B820-B075B981B5AC}" destId="{A1B88E4C-1AD4-4583-A4E5-8AE6E4E30A18}" srcOrd="0" destOrd="0" presId="urn:microsoft.com/office/officeart/2005/8/layout/vList5"/>
    <dgm:cxn modelId="{F4605C73-A01D-4537-9765-E22116D023BA}" type="presParOf" srcId="{ACC252F5-0ED5-47F3-B820-B075B981B5AC}" destId="{4B0CD3F3-E7F0-4D4B-ABAC-017B135DEBB7}" srcOrd="1" destOrd="0" presId="urn:microsoft.com/office/officeart/2005/8/layout/vList5"/>
    <dgm:cxn modelId="{EEE3B4AD-394D-4B90-93C2-157D1E2D674D}" type="presParOf" srcId="{7F395AA8-8E11-4F97-B627-38957258FFE0}" destId="{DD338138-6B39-46A5-9BAC-6FF16E1B3FD0}" srcOrd="3" destOrd="0" presId="urn:microsoft.com/office/officeart/2005/8/layout/vList5"/>
    <dgm:cxn modelId="{939449D5-95AF-45AB-BDC5-57DD2B1F8248}" type="presParOf" srcId="{7F395AA8-8E11-4F97-B627-38957258FFE0}" destId="{E198130B-F36B-49CE-BD56-52BD72A133C2}" srcOrd="4" destOrd="0" presId="urn:microsoft.com/office/officeart/2005/8/layout/vList5"/>
    <dgm:cxn modelId="{D5034AAF-7118-4160-A5A4-87C8665C04B0}" type="presParOf" srcId="{E198130B-F36B-49CE-BD56-52BD72A133C2}" destId="{CA324CCF-C513-49A3-BB16-A0E74343DF1D}" srcOrd="0" destOrd="0" presId="urn:microsoft.com/office/officeart/2005/8/layout/vList5"/>
    <dgm:cxn modelId="{382CE7AA-E58B-4D65-AF76-F18056388FED}" type="presParOf" srcId="{E198130B-F36B-49CE-BD56-52BD72A133C2}" destId="{7E243C60-C14B-4517-B7DF-57720A0B97D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2CBB9-493F-43B3-B8E0-1708A2FA8A23}">
      <dsp:nvSpPr>
        <dsp:cNvPr id="0" name=""/>
        <dsp:cNvSpPr/>
      </dsp:nvSpPr>
      <dsp:spPr>
        <a:xfrm rot="5400000">
          <a:off x="-138403" y="144459"/>
          <a:ext cx="922688" cy="645881"/>
        </a:xfrm>
        <a:prstGeom prst="chevron">
          <a:avLst/>
        </a:prstGeom>
        <a:solidFill>
          <a:schemeClr val="accent5">
            <a:hueOff val="0"/>
            <a:satOff val="0"/>
            <a:lumOff val="0"/>
            <a:alphaOff val="0"/>
          </a:schemeClr>
        </a:solidFill>
        <a:ln w="381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1</a:t>
          </a:r>
          <a:endParaRPr lang="en-US" sz="1800" kern="1200" dirty="0"/>
        </a:p>
      </dsp:txBody>
      <dsp:txXfrm rot="-5400000">
        <a:off x="1" y="328997"/>
        <a:ext cx="645881" cy="276807"/>
      </dsp:txXfrm>
    </dsp:sp>
    <dsp:sp modelId="{54E2BFC0-96B9-4181-90F4-129A46C96C34}">
      <dsp:nvSpPr>
        <dsp:cNvPr id="0" name=""/>
        <dsp:cNvSpPr/>
      </dsp:nvSpPr>
      <dsp:spPr>
        <a:xfrm rot="5400000">
          <a:off x="4252167" y="-3600229"/>
          <a:ext cx="599747" cy="7812318"/>
        </a:xfrm>
        <a:prstGeom prst="round2SameRect">
          <a:avLst/>
        </a:prstGeom>
        <a:solidFill>
          <a:schemeClr val="lt1">
            <a:alpha val="90000"/>
            <a:hueOff val="0"/>
            <a:satOff val="0"/>
            <a:lumOff val="0"/>
            <a:alphaOff val="0"/>
          </a:schemeClr>
        </a:solidFill>
        <a:ln w="381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id-ID" sz="1600" b="0" kern="1200" dirty="0" smtClean="0"/>
            <a:t>Perkembangan ekonomi yang sangat dinamis baik di tingkat nasional, regional, serta internasional</a:t>
          </a:r>
          <a:r>
            <a:rPr lang="en-US" sz="1600" b="0" kern="1200" dirty="0" smtClean="0"/>
            <a:t>, </a:t>
          </a:r>
          <a:r>
            <a:rPr lang="en-US" sz="1600" b="0" kern="1200" dirty="0" err="1" smtClean="0"/>
            <a:t>misalnya</a:t>
          </a:r>
          <a:r>
            <a:rPr lang="en-US" sz="1600" b="0" kern="1200" dirty="0" smtClean="0"/>
            <a:t> </a:t>
          </a:r>
          <a:r>
            <a:rPr lang="en-US" sz="1600" b="0" kern="1200" dirty="0" err="1" smtClean="0"/>
            <a:t>perbankan</a:t>
          </a:r>
          <a:r>
            <a:rPr lang="en-US" sz="1600" b="0" kern="1200" dirty="0" smtClean="0"/>
            <a:t> </a:t>
          </a:r>
          <a:r>
            <a:rPr lang="en-US" sz="1600" b="0" kern="1200" dirty="0" err="1" smtClean="0"/>
            <a:t>syariah</a:t>
          </a:r>
          <a:endParaRPr lang="en-US" sz="1600" kern="1200" dirty="0"/>
        </a:p>
      </dsp:txBody>
      <dsp:txXfrm rot="-5400000">
        <a:off x="645882" y="35333"/>
        <a:ext cx="7783041" cy="541193"/>
      </dsp:txXfrm>
    </dsp:sp>
    <dsp:sp modelId="{1068256A-D100-436E-A60A-040F80600E50}">
      <dsp:nvSpPr>
        <dsp:cNvPr id="0" name=""/>
        <dsp:cNvSpPr/>
      </dsp:nvSpPr>
      <dsp:spPr>
        <a:xfrm rot="5400000">
          <a:off x="-138403" y="972684"/>
          <a:ext cx="922688" cy="645881"/>
        </a:xfrm>
        <a:prstGeom prst="chevron">
          <a:avLst/>
        </a:prstGeom>
        <a:solidFill>
          <a:schemeClr val="accent5">
            <a:hueOff val="-607935"/>
            <a:satOff val="643"/>
            <a:lumOff val="-118"/>
            <a:alphaOff val="0"/>
          </a:schemeClr>
        </a:solidFill>
        <a:ln w="38100" cap="flat" cmpd="sng" algn="ctr">
          <a:solidFill>
            <a:schemeClr val="accent5">
              <a:hueOff val="-607935"/>
              <a:satOff val="643"/>
              <a:lumOff val="-11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2</a:t>
          </a:r>
          <a:endParaRPr lang="en-US" sz="1800" kern="1200" dirty="0"/>
        </a:p>
      </dsp:txBody>
      <dsp:txXfrm rot="-5400000">
        <a:off x="1" y="1157222"/>
        <a:ext cx="645881" cy="276807"/>
      </dsp:txXfrm>
    </dsp:sp>
    <dsp:sp modelId="{3534A1E5-1C48-43E7-B2B4-481270D05F3F}">
      <dsp:nvSpPr>
        <dsp:cNvPr id="0" name=""/>
        <dsp:cNvSpPr/>
      </dsp:nvSpPr>
      <dsp:spPr>
        <a:xfrm rot="5400000">
          <a:off x="4252167" y="-2772003"/>
          <a:ext cx="599747" cy="7812318"/>
        </a:xfrm>
        <a:prstGeom prst="round2SameRect">
          <a:avLst/>
        </a:prstGeom>
        <a:solidFill>
          <a:schemeClr val="lt1">
            <a:alpha val="90000"/>
            <a:hueOff val="0"/>
            <a:satOff val="0"/>
            <a:lumOff val="0"/>
            <a:alphaOff val="0"/>
          </a:schemeClr>
        </a:solidFill>
        <a:ln w="38100" cap="flat" cmpd="sng" algn="ctr">
          <a:solidFill>
            <a:schemeClr val="accent5">
              <a:hueOff val="-607935"/>
              <a:satOff val="643"/>
              <a:lumOff val="-1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dirty="0" smtClean="0"/>
            <a:t>P</a:t>
          </a:r>
          <a:r>
            <a:rPr lang="id-ID" sz="1600" b="0" kern="1200" dirty="0" smtClean="0"/>
            <a:t>erkembangan transaksi bisnis</a:t>
          </a:r>
          <a:r>
            <a:rPr lang="en-US" sz="1600" b="0" kern="1200" dirty="0" smtClean="0"/>
            <a:t>, </a:t>
          </a:r>
          <a:r>
            <a:rPr lang="en-US" sz="1600" b="0" kern="1200" dirty="0" err="1" smtClean="0"/>
            <a:t>misalnya</a:t>
          </a:r>
          <a:r>
            <a:rPr lang="en-US" sz="1600" b="0" kern="1200" dirty="0" smtClean="0"/>
            <a:t> </a:t>
          </a:r>
          <a:r>
            <a:rPr lang="en-US" sz="1600" b="0" kern="1200" dirty="0" err="1" smtClean="0"/>
            <a:t>ekspor</a:t>
          </a:r>
          <a:r>
            <a:rPr lang="en-US" sz="1600" b="0" kern="1200" dirty="0" smtClean="0"/>
            <a:t> </a:t>
          </a:r>
          <a:r>
            <a:rPr lang="en-US" sz="1600" b="0" kern="1200" dirty="0" err="1" smtClean="0"/>
            <a:t>jasa</a:t>
          </a:r>
          <a:endParaRPr lang="en-US" sz="1600" kern="1200" dirty="0"/>
        </a:p>
      </dsp:txBody>
      <dsp:txXfrm rot="-5400000">
        <a:off x="645882" y="863559"/>
        <a:ext cx="7783041" cy="541193"/>
      </dsp:txXfrm>
    </dsp:sp>
    <dsp:sp modelId="{83BC234A-A8EA-4F0B-ADA0-A50ADD109931}">
      <dsp:nvSpPr>
        <dsp:cNvPr id="0" name=""/>
        <dsp:cNvSpPr/>
      </dsp:nvSpPr>
      <dsp:spPr>
        <a:xfrm rot="5400000">
          <a:off x="-138403" y="1800910"/>
          <a:ext cx="922688" cy="645881"/>
        </a:xfrm>
        <a:prstGeom prst="chevron">
          <a:avLst/>
        </a:prstGeom>
        <a:solidFill>
          <a:schemeClr val="accent5">
            <a:hueOff val="-1215869"/>
            <a:satOff val="1285"/>
            <a:lumOff val="-236"/>
            <a:alphaOff val="0"/>
          </a:schemeClr>
        </a:solidFill>
        <a:ln w="38100" cap="flat" cmpd="sng" algn="ctr">
          <a:solidFill>
            <a:schemeClr val="accent5">
              <a:hueOff val="-1215869"/>
              <a:satOff val="1285"/>
              <a:lumOff val="-23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3</a:t>
          </a:r>
          <a:endParaRPr lang="en-US" sz="1800" kern="1200" dirty="0"/>
        </a:p>
      </dsp:txBody>
      <dsp:txXfrm rot="-5400000">
        <a:off x="1" y="1985448"/>
        <a:ext cx="645881" cy="276807"/>
      </dsp:txXfrm>
    </dsp:sp>
    <dsp:sp modelId="{907972B3-06EE-47D4-9526-21DB68CD5531}">
      <dsp:nvSpPr>
        <dsp:cNvPr id="0" name=""/>
        <dsp:cNvSpPr/>
      </dsp:nvSpPr>
      <dsp:spPr>
        <a:xfrm rot="5400000">
          <a:off x="4252167" y="-1943778"/>
          <a:ext cx="599747" cy="7812318"/>
        </a:xfrm>
        <a:prstGeom prst="round2SameRect">
          <a:avLst/>
        </a:prstGeom>
        <a:solidFill>
          <a:schemeClr val="lt1">
            <a:alpha val="90000"/>
            <a:hueOff val="0"/>
            <a:satOff val="0"/>
            <a:lumOff val="0"/>
            <a:alphaOff val="0"/>
          </a:schemeClr>
        </a:solidFill>
        <a:ln w="38100" cap="flat" cmpd="sng" algn="ctr">
          <a:solidFill>
            <a:schemeClr val="accent5">
              <a:hueOff val="-1215869"/>
              <a:satOff val="1285"/>
              <a:lumOff val="-2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smtClean="0"/>
            <a:t>P</a:t>
          </a:r>
          <a:r>
            <a:rPr lang="id-ID" sz="1600" b="0" kern="1200" dirty="0" smtClean="0"/>
            <a:t>erubahan pola konsumsi masyarakat terhadap barang dan jasa</a:t>
          </a:r>
          <a:r>
            <a:rPr lang="en-US" sz="1600" b="0" kern="1200" dirty="0" smtClean="0"/>
            <a:t>, </a:t>
          </a:r>
          <a:r>
            <a:rPr lang="en-US" sz="1600" b="0" kern="1200" dirty="0" err="1" smtClean="0"/>
            <a:t>misalnya</a:t>
          </a:r>
          <a:r>
            <a:rPr lang="en-US" sz="1600" b="0" kern="1200" dirty="0" smtClean="0"/>
            <a:t> </a:t>
          </a:r>
          <a:r>
            <a:rPr lang="en-US" sz="1600" b="0" kern="1200" dirty="0" err="1" smtClean="0"/>
            <a:t>barang</a:t>
          </a:r>
          <a:r>
            <a:rPr lang="en-US" sz="1600" b="0" kern="1200" dirty="0" smtClean="0"/>
            <a:t> </a:t>
          </a:r>
          <a:r>
            <a:rPr lang="en-US" sz="1600" b="0" kern="1200" dirty="0" err="1" smtClean="0"/>
            <a:t>mewah</a:t>
          </a:r>
          <a:endParaRPr lang="en-US" sz="1600" kern="1200" dirty="0"/>
        </a:p>
      </dsp:txBody>
      <dsp:txXfrm rot="-5400000">
        <a:off x="645882" y="1691784"/>
        <a:ext cx="7783041" cy="541193"/>
      </dsp:txXfrm>
    </dsp:sp>
    <dsp:sp modelId="{A435182C-F801-4263-B1CE-327BD97A3308}">
      <dsp:nvSpPr>
        <dsp:cNvPr id="0" name=""/>
        <dsp:cNvSpPr/>
      </dsp:nvSpPr>
      <dsp:spPr>
        <a:xfrm rot="5400000">
          <a:off x="-138403" y="2629136"/>
          <a:ext cx="922688" cy="645881"/>
        </a:xfrm>
        <a:prstGeom prst="chevron">
          <a:avLst/>
        </a:prstGeom>
        <a:solidFill>
          <a:schemeClr val="accent5">
            <a:hueOff val="-1823804"/>
            <a:satOff val="1928"/>
            <a:lumOff val="-353"/>
            <a:alphaOff val="0"/>
          </a:schemeClr>
        </a:solidFill>
        <a:ln w="38100" cap="flat" cmpd="sng" algn="ctr">
          <a:solidFill>
            <a:schemeClr val="accent5">
              <a:hueOff val="-1823804"/>
              <a:satOff val="1928"/>
              <a:lumOff val="-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4</a:t>
          </a:r>
          <a:endParaRPr lang="en-US" sz="1800" kern="1200" dirty="0"/>
        </a:p>
      </dsp:txBody>
      <dsp:txXfrm rot="-5400000">
        <a:off x="1" y="2813674"/>
        <a:ext cx="645881" cy="276807"/>
      </dsp:txXfrm>
    </dsp:sp>
    <dsp:sp modelId="{5FDD1E56-CA0B-4FDA-B5EF-B6C207452CB4}">
      <dsp:nvSpPr>
        <dsp:cNvPr id="0" name=""/>
        <dsp:cNvSpPr/>
      </dsp:nvSpPr>
      <dsp:spPr>
        <a:xfrm rot="5400000">
          <a:off x="4252167" y="-1115552"/>
          <a:ext cx="599747" cy="7812318"/>
        </a:xfrm>
        <a:prstGeom prst="round2SameRect">
          <a:avLst/>
        </a:prstGeom>
        <a:solidFill>
          <a:schemeClr val="lt1">
            <a:alpha val="90000"/>
            <a:hueOff val="0"/>
            <a:satOff val="0"/>
            <a:lumOff val="0"/>
            <a:alphaOff val="0"/>
          </a:schemeClr>
        </a:solidFill>
        <a:ln w="38100" cap="flat" cmpd="sng" algn="ctr">
          <a:solidFill>
            <a:schemeClr val="accent5">
              <a:hueOff val="-1823804"/>
              <a:satOff val="1928"/>
              <a:lumOff val="-35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id-ID" sz="1600" b="0" kern="1200" dirty="0" smtClean="0"/>
            <a:t>Adanya gagasan untuk memberikan restitusi bagi pengusaha yang melakukan ekspor JKP dan BKP tidak berwujud</a:t>
          </a:r>
          <a:r>
            <a:rPr lang="en-US" sz="1600" b="0" kern="1200" dirty="0" smtClean="0"/>
            <a:t>, </a:t>
          </a:r>
          <a:r>
            <a:rPr lang="en-US" sz="1600" b="0" kern="1200" dirty="0" err="1" smtClean="0"/>
            <a:t>dalam</a:t>
          </a:r>
          <a:r>
            <a:rPr lang="en-US" sz="1600" b="0" kern="1200" dirty="0" smtClean="0"/>
            <a:t> </a:t>
          </a:r>
          <a:r>
            <a:rPr lang="en-US" sz="1600" b="0" kern="1200" dirty="0" err="1" smtClean="0"/>
            <a:t>rangka</a:t>
          </a:r>
          <a:r>
            <a:rPr lang="en-US" sz="1600" b="0" kern="1200" dirty="0" smtClean="0"/>
            <a:t> </a:t>
          </a:r>
          <a:r>
            <a:rPr lang="en-US" sz="1600" b="0" kern="1200" dirty="0" err="1" smtClean="0"/>
            <a:t>netralitas</a:t>
          </a:r>
          <a:r>
            <a:rPr lang="en-US" sz="1600" b="0" kern="1200" dirty="0" smtClean="0"/>
            <a:t> PPN</a:t>
          </a:r>
          <a:endParaRPr lang="en-US" sz="1600" kern="1200" dirty="0"/>
        </a:p>
      </dsp:txBody>
      <dsp:txXfrm rot="-5400000">
        <a:off x="645882" y="2520010"/>
        <a:ext cx="7783041" cy="541193"/>
      </dsp:txXfrm>
    </dsp:sp>
    <dsp:sp modelId="{177A1924-7619-4D91-9D2E-12AA7111DAFF}">
      <dsp:nvSpPr>
        <dsp:cNvPr id="0" name=""/>
        <dsp:cNvSpPr/>
      </dsp:nvSpPr>
      <dsp:spPr>
        <a:xfrm rot="5400000">
          <a:off x="-195817" y="3556419"/>
          <a:ext cx="1037516" cy="645881"/>
        </a:xfrm>
        <a:prstGeom prst="chevron">
          <a:avLst/>
        </a:prstGeom>
        <a:solidFill>
          <a:schemeClr val="accent5">
            <a:hueOff val="-2431738"/>
            <a:satOff val="2570"/>
            <a:lumOff val="-471"/>
            <a:alphaOff val="0"/>
          </a:schemeClr>
        </a:solidFill>
        <a:ln w="38100" cap="flat" cmpd="sng" algn="ctr">
          <a:solidFill>
            <a:schemeClr val="accent5">
              <a:hueOff val="-2431738"/>
              <a:satOff val="2570"/>
              <a:lumOff val="-47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5</a:t>
          </a:r>
          <a:endParaRPr lang="en-US" sz="1800" kern="1200" dirty="0"/>
        </a:p>
      </dsp:txBody>
      <dsp:txXfrm rot="-5400000">
        <a:off x="1" y="3683543"/>
        <a:ext cx="645881" cy="391635"/>
      </dsp:txXfrm>
    </dsp:sp>
    <dsp:sp modelId="{F753F2BF-9C59-41CF-A909-D1E655EB11D2}">
      <dsp:nvSpPr>
        <dsp:cNvPr id="0" name=""/>
        <dsp:cNvSpPr/>
      </dsp:nvSpPr>
      <dsp:spPr>
        <a:xfrm rot="5400000">
          <a:off x="4153109" y="-188269"/>
          <a:ext cx="797861" cy="7812318"/>
        </a:xfrm>
        <a:prstGeom prst="round2SameRect">
          <a:avLst/>
        </a:prstGeom>
        <a:solidFill>
          <a:schemeClr val="lt1">
            <a:alpha val="90000"/>
            <a:hueOff val="0"/>
            <a:satOff val="0"/>
            <a:lumOff val="0"/>
            <a:alphaOff val="0"/>
          </a:schemeClr>
        </a:solidFill>
        <a:ln w="38100" cap="flat" cmpd="sng" algn="ctr">
          <a:solidFill>
            <a:schemeClr val="accent5">
              <a:hueOff val="-2431738"/>
              <a:satOff val="2570"/>
              <a:lumOff val="-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id-ID" sz="1600" b="0" kern="1200" dirty="0" smtClean="0"/>
            <a:t>Adanya gagasan untuk mendorong turis asing untuk berbelanja lebih banyak di Indonesia dengan memberikan restitusi PPN atas barang yang dibeli oleh turis asing</a:t>
          </a:r>
          <a:r>
            <a:rPr lang="en-US" sz="1600" b="0" kern="1200" dirty="0" smtClean="0"/>
            <a:t>, </a:t>
          </a:r>
          <a:r>
            <a:rPr lang="en-US" sz="1600" b="0" kern="1200" dirty="0" err="1" smtClean="0"/>
            <a:t>sesuai</a:t>
          </a:r>
          <a:r>
            <a:rPr lang="en-US" sz="1600" b="0" kern="1200" dirty="0" smtClean="0"/>
            <a:t> </a:t>
          </a:r>
          <a:r>
            <a:rPr lang="en-US" sz="1600" b="0" kern="1200" dirty="0" err="1" smtClean="0"/>
            <a:t>dengan</a:t>
          </a:r>
          <a:r>
            <a:rPr lang="en-US" sz="1600" b="0" kern="1200" dirty="0" smtClean="0"/>
            <a:t> </a:t>
          </a:r>
          <a:r>
            <a:rPr lang="en-US" sz="1600" b="0" kern="1200" dirty="0" err="1" smtClean="0"/>
            <a:t>kelaziman</a:t>
          </a:r>
          <a:r>
            <a:rPr lang="en-US" sz="1600" b="0" kern="1200" dirty="0" smtClean="0"/>
            <a:t> </a:t>
          </a:r>
          <a:r>
            <a:rPr lang="en-US" sz="1600" b="0" kern="1200" dirty="0" err="1" smtClean="0"/>
            <a:t>dunia</a:t>
          </a:r>
          <a:r>
            <a:rPr lang="en-US" sz="1600" b="0" kern="1200" dirty="0" smtClean="0"/>
            <a:t> </a:t>
          </a:r>
          <a:r>
            <a:rPr lang="en-US" sz="1600" b="0" kern="1200" dirty="0" err="1" smtClean="0"/>
            <a:t>internasional</a:t>
          </a:r>
          <a:endParaRPr lang="en-US" sz="1600" kern="1200" dirty="0"/>
        </a:p>
      </dsp:txBody>
      <dsp:txXfrm rot="-5400000">
        <a:off x="645881" y="3357907"/>
        <a:ext cx="7773370" cy="719965"/>
      </dsp:txXfrm>
    </dsp:sp>
    <dsp:sp modelId="{DFFBD69E-F210-4FB9-9E72-2ADC320B03ED}">
      <dsp:nvSpPr>
        <dsp:cNvPr id="0" name=""/>
        <dsp:cNvSpPr/>
      </dsp:nvSpPr>
      <dsp:spPr>
        <a:xfrm rot="5400000">
          <a:off x="-138403" y="4442059"/>
          <a:ext cx="922688" cy="645881"/>
        </a:xfrm>
        <a:prstGeom prst="chevron">
          <a:avLst/>
        </a:prstGeom>
        <a:solidFill>
          <a:schemeClr val="accent5">
            <a:hueOff val="-3039673"/>
            <a:satOff val="3213"/>
            <a:lumOff val="-589"/>
            <a:alphaOff val="0"/>
          </a:schemeClr>
        </a:solidFill>
        <a:ln w="38100" cap="flat" cmpd="sng" algn="ctr">
          <a:solidFill>
            <a:schemeClr val="accent5">
              <a:hueOff val="-3039673"/>
              <a:satOff val="3213"/>
              <a:lumOff val="-58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6</a:t>
          </a:r>
          <a:endParaRPr lang="en-US" sz="1800" kern="1200" dirty="0"/>
        </a:p>
      </dsp:txBody>
      <dsp:txXfrm rot="-5400000">
        <a:off x="1" y="4626597"/>
        <a:ext cx="645881" cy="276807"/>
      </dsp:txXfrm>
    </dsp:sp>
    <dsp:sp modelId="{A0C5529D-7506-4570-A431-D9F349BEF013}">
      <dsp:nvSpPr>
        <dsp:cNvPr id="0" name=""/>
        <dsp:cNvSpPr/>
      </dsp:nvSpPr>
      <dsp:spPr>
        <a:xfrm rot="5400000">
          <a:off x="4252167" y="697370"/>
          <a:ext cx="599747" cy="7812318"/>
        </a:xfrm>
        <a:prstGeom prst="round2SameRect">
          <a:avLst/>
        </a:prstGeom>
        <a:solidFill>
          <a:schemeClr val="lt1">
            <a:alpha val="90000"/>
            <a:hueOff val="0"/>
            <a:satOff val="0"/>
            <a:lumOff val="0"/>
            <a:alphaOff val="0"/>
          </a:schemeClr>
        </a:solidFill>
        <a:ln w="38100" cap="flat" cmpd="sng" algn="ctr">
          <a:solidFill>
            <a:schemeClr val="accent5">
              <a:hueOff val="-3039673"/>
              <a:satOff val="3213"/>
              <a:lumOff val="-58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rtl="0">
            <a:lnSpc>
              <a:spcPct val="90000"/>
            </a:lnSpc>
            <a:spcBef>
              <a:spcPct val="0"/>
            </a:spcBef>
            <a:spcAft>
              <a:spcPct val="15000"/>
            </a:spcAft>
            <a:buChar char="••"/>
          </a:pPr>
          <a:r>
            <a:rPr lang="en-US" sz="1600" b="0" kern="1200" dirty="0" err="1" smtClean="0"/>
            <a:t>Adanya</a:t>
          </a:r>
          <a:r>
            <a:rPr lang="en-US" sz="1600" b="0" kern="1200" dirty="0" smtClean="0"/>
            <a:t> p</a:t>
          </a:r>
          <a:r>
            <a:rPr lang="id-ID" sz="1600" b="0" kern="1200" dirty="0" smtClean="0"/>
            <a:t>erubahan UU KUP</a:t>
          </a:r>
          <a:r>
            <a:rPr lang="en-US" sz="1600" b="0" kern="1200" dirty="0" smtClean="0"/>
            <a:t> yang </a:t>
          </a:r>
          <a:r>
            <a:rPr lang="en-US" sz="1600" b="0" kern="1200" dirty="0" err="1" smtClean="0"/>
            <a:t>berpengaruh</a:t>
          </a:r>
          <a:r>
            <a:rPr lang="en-US" sz="1600" b="0" kern="1200" dirty="0" smtClean="0"/>
            <a:t> </a:t>
          </a:r>
          <a:r>
            <a:rPr lang="en-US" sz="1600" b="0" kern="1200" dirty="0" err="1" smtClean="0"/>
            <a:t>terhadap</a:t>
          </a:r>
          <a:r>
            <a:rPr lang="en-US" sz="1600" b="0" kern="1200" dirty="0" smtClean="0"/>
            <a:t> </a:t>
          </a:r>
          <a:r>
            <a:rPr lang="en-US" sz="1600" b="0" kern="1200" dirty="0" err="1" smtClean="0"/>
            <a:t>ketentuan</a:t>
          </a:r>
          <a:r>
            <a:rPr lang="en-US" sz="1600" b="0" kern="1200" dirty="0" smtClean="0"/>
            <a:t> PPN, </a:t>
          </a:r>
          <a:r>
            <a:rPr lang="en-US" sz="1600" b="0" kern="1200" dirty="0" err="1" smtClean="0"/>
            <a:t>misalnya</a:t>
          </a:r>
          <a:r>
            <a:rPr lang="en-US" sz="1600" b="0" kern="1200" dirty="0" smtClean="0"/>
            <a:t> </a:t>
          </a:r>
          <a:r>
            <a:rPr lang="en-US" sz="1600" b="0" kern="1200" dirty="0" err="1" smtClean="0"/>
            <a:t>restitusi</a:t>
          </a:r>
          <a:r>
            <a:rPr lang="en-US" sz="1600" b="0" kern="1200" dirty="0" smtClean="0"/>
            <a:t>, </a:t>
          </a:r>
          <a:r>
            <a:rPr lang="en-US" sz="1600" b="0" kern="1200" dirty="0" err="1" smtClean="0"/>
            <a:t>tanggung</a:t>
          </a:r>
          <a:r>
            <a:rPr lang="en-US" sz="1600" b="0" kern="1200" dirty="0" smtClean="0"/>
            <a:t> </a:t>
          </a:r>
          <a:r>
            <a:rPr lang="en-US" sz="1600" b="0" kern="1200" dirty="0" err="1" smtClean="0"/>
            <a:t>renteng</a:t>
          </a:r>
          <a:r>
            <a:rPr lang="en-US" sz="1600" b="0" kern="1200" dirty="0" smtClean="0"/>
            <a:t>, </a:t>
          </a:r>
          <a:r>
            <a:rPr lang="en-US" sz="1600" b="0" kern="1200" dirty="0" err="1" smtClean="0"/>
            <a:t>dan</a:t>
          </a:r>
          <a:r>
            <a:rPr lang="en-US" sz="1600" b="0" kern="1200" dirty="0" smtClean="0"/>
            <a:t> </a:t>
          </a:r>
          <a:r>
            <a:rPr lang="en-US" sz="1600" b="0" kern="1200" dirty="0" err="1" smtClean="0"/>
            <a:t>gagal</a:t>
          </a:r>
          <a:r>
            <a:rPr lang="en-US" sz="1600" b="0" kern="1200" dirty="0" smtClean="0"/>
            <a:t> </a:t>
          </a:r>
          <a:r>
            <a:rPr lang="en-US" sz="1600" b="0" kern="1200" dirty="0" err="1" smtClean="0"/>
            <a:t>berproduksi</a:t>
          </a:r>
          <a:r>
            <a:rPr lang="en-US" sz="1600" b="0" kern="1200" dirty="0" smtClean="0"/>
            <a:t>.</a:t>
          </a:r>
          <a:endParaRPr lang="en-US" sz="1600" kern="1200" dirty="0"/>
        </a:p>
      </dsp:txBody>
      <dsp:txXfrm rot="-5400000">
        <a:off x="645882" y="4332933"/>
        <a:ext cx="7783041" cy="5411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1BFF7-4FD7-47EA-BEEC-EE163BA83CB3}">
      <dsp:nvSpPr>
        <dsp:cNvPr id="0" name=""/>
        <dsp:cNvSpPr/>
      </dsp:nvSpPr>
      <dsp:spPr>
        <a:xfrm rot="10800000">
          <a:off x="1591247" y="1313"/>
          <a:ext cx="5624703" cy="697997"/>
        </a:xfrm>
        <a:prstGeom prst="homePlate">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798" tIns="83820" rIns="156464" bIns="83820" numCol="1" spcCol="1270" anchor="ctr" anchorCtr="0">
          <a:noAutofit/>
        </a:bodyPr>
        <a:lstStyle/>
        <a:p>
          <a:pPr lvl="0" algn="ctr" defTabSz="977900">
            <a:lnSpc>
              <a:spcPct val="90000"/>
            </a:lnSpc>
            <a:spcBef>
              <a:spcPct val="0"/>
            </a:spcBef>
            <a:spcAft>
              <a:spcPct val="35000"/>
            </a:spcAft>
          </a:pPr>
          <a:r>
            <a:rPr lang="en-US" sz="2200" b="0" kern="1200" dirty="0" err="1" smtClean="0"/>
            <a:t>Meningkatkan</a:t>
          </a:r>
          <a:r>
            <a:rPr lang="en-US" sz="2200" b="0" kern="1200" dirty="0" smtClean="0"/>
            <a:t> </a:t>
          </a:r>
          <a:r>
            <a:rPr lang="id-ID" sz="2200" b="0" kern="1200" dirty="0" smtClean="0"/>
            <a:t>kepastian hukum</a:t>
          </a:r>
          <a:endParaRPr lang="en-US" sz="2200" kern="1200" dirty="0"/>
        </a:p>
      </dsp:txBody>
      <dsp:txXfrm rot="10800000">
        <a:off x="1765746" y="1313"/>
        <a:ext cx="5450204" cy="697997"/>
      </dsp:txXfrm>
    </dsp:sp>
    <dsp:sp modelId="{AD3BE7C3-52F5-411E-A5BB-9E44DE4AF3F7}">
      <dsp:nvSpPr>
        <dsp:cNvPr id="0" name=""/>
        <dsp:cNvSpPr/>
      </dsp:nvSpPr>
      <dsp:spPr>
        <a:xfrm>
          <a:off x="1242249" y="1313"/>
          <a:ext cx="697997" cy="697997"/>
        </a:xfrm>
        <a:prstGeom prst="ellipse">
          <a:avLst/>
        </a:prstGeom>
        <a:solidFill>
          <a:schemeClr val="accent5">
            <a:tint val="50000"/>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9E4C89-F587-4968-900C-2506AE04A845}">
      <dsp:nvSpPr>
        <dsp:cNvPr id="0" name=""/>
        <dsp:cNvSpPr/>
      </dsp:nvSpPr>
      <dsp:spPr>
        <a:xfrm rot="10800000">
          <a:off x="1591247" y="907668"/>
          <a:ext cx="5624703" cy="697997"/>
        </a:xfrm>
        <a:prstGeom prst="homePlate">
          <a:avLst/>
        </a:prstGeom>
        <a:solidFill>
          <a:schemeClr val="accent5">
            <a:hueOff val="-607935"/>
            <a:satOff val="643"/>
            <a:lumOff val="-118"/>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798" tIns="83820" rIns="156464" bIns="83820" numCol="1" spcCol="1270" anchor="ctr" anchorCtr="0">
          <a:noAutofit/>
        </a:bodyPr>
        <a:lstStyle/>
        <a:p>
          <a:pPr lvl="0" algn="ctr" defTabSz="977900">
            <a:lnSpc>
              <a:spcPct val="90000"/>
            </a:lnSpc>
            <a:spcBef>
              <a:spcPct val="0"/>
            </a:spcBef>
            <a:spcAft>
              <a:spcPct val="35000"/>
            </a:spcAft>
          </a:pPr>
          <a:r>
            <a:rPr lang="id-ID" sz="2200" b="0" kern="1200" dirty="0" smtClean="0"/>
            <a:t>Menyederhanakan sistem </a:t>
          </a:r>
          <a:r>
            <a:rPr lang="en-US" sz="2200" b="0" kern="1200" dirty="0" smtClean="0"/>
            <a:t>PPN</a:t>
          </a:r>
          <a:endParaRPr lang="en-US" sz="2200" kern="1200" dirty="0"/>
        </a:p>
      </dsp:txBody>
      <dsp:txXfrm rot="10800000">
        <a:off x="1765746" y="907668"/>
        <a:ext cx="5450204" cy="697997"/>
      </dsp:txXfrm>
    </dsp:sp>
    <dsp:sp modelId="{C7786575-C98B-45F3-93E0-F2C174AB4765}">
      <dsp:nvSpPr>
        <dsp:cNvPr id="0" name=""/>
        <dsp:cNvSpPr/>
      </dsp:nvSpPr>
      <dsp:spPr>
        <a:xfrm>
          <a:off x="1242249" y="907668"/>
          <a:ext cx="697997" cy="697997"/>
        </a:xfrm>
        <a:prstGeom prst="ellipse">
          <a:avLst/>
        </a:prstGeom>
        <a:solidFill>
          <a:schemeClr val="accent5">
            <a:tint val="50000"/>
            <a:hueOff val="-543472"/>
            <a:satOff val="524"/>
            <a:lumOff val="-23"/>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4FFE45A-060D-4A61-8370-905DD825C8AF}">
      <dsp:nvSpPr>
        <dsp:cNvPr id="0" name=""/>
        <dsp:cNvSpPr/>
      </dsp:nvSpPr>
      <dsp:spPr>
        <a:xfrm rot="10800000">
          <a:off x="1591247" y="1814023"/>
          <a:ext cx="5624703" cy="697997"/>
        </a:xfrm>
        <a:prstGeom prst="homePlate">
          <a:avLst/>
        </a:prstGeom>
        <a:solidFill>
          <a:schemeClr val="accent5">
            <a:hueOff val="-1215869"/>
            <a:satOff val="1285"/>
            <a:lumOff val="-236"/>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798" tIns="83820" rIns="156464" bIns="83820" numCol="1" spcCol="1270" anchor="ctr" anchorCtr="0">
          <a:noAutofit/>
        </a:bodyPr>
        <a:lstStyle/>
        <a:p>
          <a:pPr lvl="0" algn="ctr" defTabSz="977900">
            <a:lnSpc>
              <a:spcPct val="90000"/>
            </a:lnSpc>
            <a:spcBef>
              <a:spcPct val="0"/>
            </a:spcBef>
            <a:spcAft>
              <a:spcPct val="35000"/>
            </a:spcAft>
          </a:pPr>
          <a:r>
            <a:rPr lang="id-ID" sz="2200" b="0" kern="1200" dirty="0" smtClean="0"/>
            <a:t>Mengurangi </a:t>
          </a:r>
          <a:r>
            <a:rPr lang="en-US" sz="2200" b="0" kern="1200" dirty="0" smtClean="0"/>
            <a:t>b</a:t>
          </a:r>
          <a:r>
            <a:rPr lang="id-ID" sz="2200" b="0" kern="1200" dirty="0" smtClean="0"/>
            <a:t>iaya </a:t>
          </a:r>
          <a:r>
            <a:rPr lang="en-US" sz="2200" b="0" kern="1200" dirty="0" smtClean="0"/>
            <a:t>k</a:t>
          </a:r>
          <a:r>
            <a:rPr lang="id-ID" sz="2200" b="0" kern="1200" dirty="0" smtClean="0"/>
            <a:t>epatuhan</a:t>
          </a:r>
          <a:endParaRPr lang="en-US" sz="2200" kern="1200" dirty="0"/>
        </a:p>
      </dsp:txBody>
      <dsp:txXfrm rot="10800000">
        <a:off x="1765746" y="1814023"/>
        <a:ext cx="5450204" cy="697997"/>
      </dsp:txXfrm>
    </dsp:sp>
    <dsp:sp modelId="{8FC2217F-8B94-46E4-8677-9220EF4DD806}">
      <dsp:nvSpPr>
        <dsp:cNvPr id="0" name=""/>
        <dsp:cNvSpPr/>
      </dsp:nvSpPr>
      <dsp:spPr>
        <a:xfrm>
          <a:off x="1242249" y="1814023"/>
          <a:ext cx="697997" cy="697997"/>
        </a:xfrm>
        <a:prstGeom prst="ellipse">
          <a:avLst/>
        </a:prstGeom>
        <a:solidFill>
          <a:schemeClr val="accent5">
            <a:tint val="50000"/>
            <a:hueOff val="-1086945"/>
            <a:satOff val="1048"/>
            <a:lumOff val="-46"/>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C79E88-0D3E-4981-98D0-5CB90BB1DFF5}">
      <dsp:nvSpPr>
        <dsp:cNvPr id="0" name=""/>
        <dsp:cNvSpPr/>
      </dsp:nvSpPr>
      <dsp:spPr>
        <a:xfrm rot="10800000">
          <a:off x="1591247" y="2720378"/>
          <a:ext cx="5624703" cy="697997"/>
        </a:xfrm>
        <a:prstGeom prst="homePlate">
          <a:avLst/>
        </a:prstGeom>
        <a:solidFill>
          <a:schemeClr val="accent5">
            <a:hueOff val="-1823804"/>
            <a:satOff val="1928"/>
            <a:lumOff val="-353"/>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798" tIns="83820" rIns="156464" bIns="83820" numCol="1" spcCol="1270" anchor="ctr" anchorCtr="0">
          <a:noAutofit/>
        </a:bodyPr>
        <a:lstStyle/>
        <a:p>
          <a:pPr lvl="0" algn="ctr" defTabSz="977900">
            <a:lnSpc>
              <a:spcPct val="90000"/>
            </a:lnSpc>
            <a:spcBef>
              <a:spcPct val="0"/>
            </a:spcBef>
            <a:spcAft>
              <a:spcPct val="35000"/>
            </a:spcAft>
          </a:pPr>
          <a:r>
            <a:rPr lang="id-ID" sz="2200" b="0" kern="1200" dirty="0" smtClean="0"/>
            <a:t>Meningkatk</a:t>
          </a:r>
          <a:r>
            <a:rPr lang="en-US" sz="2200" b="0" kern="1200" dirty="0" smtClean="0"/>
            <a:t>a</a:t>
          </a:r>
          <a:r>
            <a:rPr lang="id-ID" sz="2200" b="0" kern="1200" dirty="0" smtClean="0"/>
            <a:t>n </a:t>
          </a:r>
          <a:r>
            <a:rPr lang="en-US" sz="2200" b="0" kern="1200" dirty="0" smtClean="0"/>
            <a:t>k</a:t>
          </a:r>
          <a:r>
            <a:rPr lang="id-ID" sz="2200" b="0" kern="1200" dirty="0" smtClean="0"/>
            <a:t>epatuhan Wajib Pajak</a:t>
          </a:r>
          <a:endParaRPr lang="en-US" sz="2200" kern="1200" dirty="0"/>
        </a:p>
      </dsp:txBody>
      <dsp:txXfrm rot="10800000">
        <a:off x="1765746" y="2720378"/>
        <a:ext cx="5450204" cy="697997"/>
      </dsp:txXfrm>
    </dsp:sp>
    <dsp:sp modelId="{15C4AC46-4901-4F77-BA3A-2D2972B1B551}">
      <dsp:nvSpPr>
        <dsp:cNvPr id="0" name=""/>
        <dsp:cNvSpPr/>
      </dsp:nvSpPr>
      <dsp:spPr>
        <a:xfrm>
          <a:off x="1242249" y="2720378"/>
          <a:ext cx="697997" cy="697997"/>
        </a:xfrm>
        <a:prstGeom prst="ellipse">
          <a:avLst/>
        </a:prstGeom>
        <a:solidFill>
          <a:schemeClr val="accent5">
            <a:tint val="50000"/>
            <a:hueOff val="-1630417"/>
            <a:satOff val="1572"/>
            <a:lumOff val="-69"/>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A3526F-D46B-4360-BCF5-C3C5DAFF59BD}">
      <dsp:nvSpPr>
        <dsp:cNvPr id="0" name=""/>
        <dsp:cNvSpPr/>
      </dsp:nvSpPr>
      <dsp:spPr>
        <a:xfrm rot="10800000">
          <a:off x="1591247" y="3626733"/>
          <a:ext cx="5624703" cy="697997"/>
        </a:xfrm>
        <a:prstGeom prst="homePlate">
          <a:avLst/>
        </a:prstGeom>
        <a:solidFill>
          <a:schemeClr val="accent5">
            <a:hueOff val="-2431738"/>
            <a:satOff val="2570"/>
            <a:lumOff val="-471"/>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798" tIns="83820" rIns="156464" bIns="83820" numCol="1" spcCol="1270" anchor="ctr" anchorCtr="0">
          <a:noAutofit/>
        </a:bodyPr>
        <a:lstStyle/>
        <a:p>
          <a:pPr lvl="0" algn="ctr" defTabSz="977900">
            <a:lnSpc>
              <a:spcPct val="90000"/>
            </a:lnSpc>
            <a:spcBef>
              <a:spcPct val="0"/>
            </a:spcBef>
            <a:spcAft>
              <a:spcPct val="35000"/>
            </a:spcAft>
          </a:pPr>
          <a:r>
            <a:rPr lang="en-US" sz="2200" b="0" kern="1200" dirty="0" err="1" smtClean="0"/>
            <a:t>Mengamankan</a:t>
          </a:r>
          <a:r>
            <a:rPr lang="id-ID" sz="2200" b="0" kern="1200" dirty="0" smtClean="0"/>
            <a:t> </a:t>
          </a:r>
          <a:r>
            <a:rPr lang="en-US" sz="2200" b="0" kern="1200" dirty="0" smtClean="0"/>
            <a:t>p</a:t>
          </a:r>
          <a:r>
            <a:rPr lang="id-ID" sz="2200" b="0" kern="1200" dirty="0" smtClean="0"/>
            <a:t>enerimaan </a:t>
          </a:r>
          <a:r>
            <a:rPr lang="en-US" sz="2200" b="0" kern="1200" dirty="0" smtClean="0"/>
            <a:t>p</a:t>
          </a:r>
          <a:r>
            <a:rPr lang="id-ID" sz="2200" b="0" kern="1200" dirty="0" smtClean="0"/>
            <a:t>ajak</a:t>
          </a:r>
          <a:endParaRPr lang="en-US" sz="2200" kern="1200" dirty="0"/>
        </a:p>
      </dsp:txBody>
      <dsp:txXfrm rot="10800000">
        <a:off x="1765746" y="3626733"/>
        <a:ext cx="5450204" cy="697997"/>
      </dsp:txXfrm>
    </dsp:sp>
    <dsp:sp modelId="{D588DF00-F3B2-46AD-B434-E438576185D6}">
      <dsp:nvSpPr>
        <dsp:cNvPr id="0" name=""/>
        <dsp:cNvSpPr/>
      </dsp:nvSpPr>
      <dsp:spPr>
        <a:xfrm>
          <a:off x="1242249" y="3626733"/>
          <a:ext cx="697997" cy="697997"/>
        </a:xfrm>
        <a:prstGeom prst="ellipse">
          <a:avLst/>
        </a:prstGeom>
        <a:solidFill>
          <a:schemeClr val="accent5">
            <a:tint val="50000"/>
            <a:hueOff val="-2173889"/>
            <a:satOff val="2096"/>
            <a:lumOff val="-92"/>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2BD7C2-4C66-42A1-BD5A-DDE1527DAC2F}">
      <dsp:nvSpPr>
        <dsp:cNvPr id="0" name=""/>
        <dsp:cNvSpPr/>
      </dsp:nvSpPr>
      <dsp:spPr>
        <a:xfrm rot="10800000">
          <a:off x="1591247" y="4533089"/>
          <a:ext cx="5624703" cy="697997"/>
        </a:xfrm>
        <a:prstGeom prst="homePlate">
          <a:avLst/>
        </a:prstGeom>
        <a:solidFill>
          <a:schemeClr val="accent5">
            <a:hueOff val="-3039673"/>
            <a:satOff val="3213"/>
            <a:lumOff val="-589"/>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7798" tIns="83820" rIns="156464" bIns="83820" numCol="1" spcCol="1270" anchor="ctr" anchorCtr="0">
          <a:noAutofit/>
        </a:bodyPr>
        <a:lstStyle/>
        <a:p>
          <a:pPr lvl="0" algn="ctr" defTabSz="977900">
            <a:lnSpc>
              <a:spcPct val="90000"/>
            </a:lnSpc>
            <a:spcBef>
              <a:spcPct val="0"/>
            </a:spcBef>
            <a:spcAft>
              <a:spcPct val="35000"/>
            </a:spcAft>
          </a:pPr>
          <a:r>
            <a:rPr lang="en-US" sz="2200" b="0" kern="1200" dirty="0" err="1" smtClean="0"/>
            <a:t>Mengurangi</a:t>
          </a:r>
          <a:r>
            <a:rPr lang="en-US" sz="2200" b="0" kern="1200" dirty="0" smtClean="0"/>
            <a:t> </a:t>
          </a:r>
          <a:r>
            <a:rPr lang="en-US" sz="2200" b="0" kern="1200" dirty="0" err="1" smtClean="0"/>
            <a:t>distorsi</a:t>
          </a:r>
          <a:r>
            <a:rPr lang="en-US" sz="2200" b="0" kern="1200" dirty="0" smtClean="0"/>
            <a:t> dan </a:t>
          </a:r>
          <a:r>
            <a:rPr lang="en-US" sz="2200" b="0" kern="1200" dirty="0" err="1" smtClean="0"/>
            <a:t>peningkatan</a:t>
          </a:r>
          <a:r>
            <a:rPr lang="en-US" sz="2200" b="0" kern="1200" dirty="0" smtClean="0"/>
            <a:t> kegiatan </a:t>
          </a:r>
          <a:r>
            <a:rPr lang="en-US" sz="2200" b="0" kern="1200" dirty="0" err="1" smtClean="0"/>
            <a:t>ekonomi</a:t>
          </a:r>
          <a:endParaRPr lang="en-US" sz="2200" kern="1200" dirty="0"/>
        </a:p>
      </dsp:txBody>
      <dsp:txXfrm rot="10800000">
        <a:off x="1765746" y="4533089"/>
        <a:ext cx="5450204" cy="697997"/>
      </dsp:txXfrm>
    </dsp:sp>
    <dsp:sp modelId="{E8D65442-6A31-487A-B5A2-E8FADD46503A}">
      <dsp:nvSpPr>
        <dsp:cNvPr id="0" name=""/>
        <dsp:cNvSpPr/>
      </dsp:nvSpPr>
      <dsp:spPr>
        <a:xfrm>
          <a:off x="1242249" y="4533089"/>
          <a:ext cx="697997" cy="697997"/>
        </a:xfrm>
        <a:prstGeom prst="ellipse">
          <a:avLst/>
        </a:prstGeom>
        <a:solidFill>
          <a:schemeClr val="accent5">
            <a:tint val="50000"/>
            <a:hueOff val="-2717361"/>
            <a:satOff val="2620"/>
            <a:lumOff val="-115"/>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A166E-55FD-4649-8A4D-F5D95ECAD06F}">
      <dsp:nvSpPr>
        <dsp:cNvPr id="0" name=""/>
        <dsp:cNvSpPr/>
      </dsp:nvSpPr>
      <dsp:spPr>
        <a:xfrm rot="10800000">
          <a:off x="1150539" y="2690"/>
          <a:ext cx="4205859" cy="364675"/>
        </a:xfrm>
        <a:prstGeom prst="homePlate">
          <a:avLst/>
        </a:prstGeom>
        <a:solidFill>
          <a:srgbClr val="00B050"/>
        </a:solidFill>
        <a:ln w="42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Pengertian</a:t>
          </a:r>
          <a:r>
            <a:rPr lang="en-US" sz="1600" kern="1200" dirty="0" smtClean="0">
              <a:solidFill>
                <a:schemeClr val="tx1"/>
              </a:solidFill>
            </a:rPr>
            <a:t> PPN</a:t>
          </a:r>
          <a:endParaRPr lang="en-US" sz="1600" kern="1200" dirty="0">
            <a:solidFill>
              <a:schemeClr val="tx1"/>
            </a:solidFill>
          </a:endParaRPr>
        </a:p>
      </dsp:txBody>
      <dsp:txXfrm rot="10800000">
        <a:off x="1241708" y="2690"/>
        <a:ext cx="4114690" cy="364675"/>
      </dsp:txXfrm>
    </dsp:sp>
    <dsp:sp modelId="{97AD68D1-1BE5-447E-956B-8FC91D5DA067}">
      <dsp:nvSpPr>
        <dsp:cNvPr id="0" name=""/>
        <dsp:cNvSpPr/>
      </dsp:nvSpPr>
      <dsp:spPr>
        <a:xfrm>
          <a:off x="968201" y="2690"/>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DF3617-B1B4-4080-97EC-55E4F0457EFD}">
      <dsp:nvSpPr>
        <dsp:cNvPr id="0" name=""/>
        <dsp:cNvSpPr/>
      </dsp:nvSpPr>
      <dsp:spPr>
        <a:xfrm rot="10800000">
          <a:off x="1150539" y="476224"/>
          <a:ext cx="4205859" cy="364675"/>
        </a:xfrm>
        <a:prstGeom prst="homePlate">
          <a:avLst/>
        </a:prstGeom>
        <a:solidFill>
          <a:srgbClr val="FF0000"/>
        </a:solidFill>
        <a:ln w="42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Objek</a:t>
          </a:r>
          <a:r>
            <a:rPr lang="en-US" sz="1600" kern="1200" dirty="0" smtClean="0">
              <a:solidFill>
                <a:schemeClr val="tx1"/>
              </a:solidFill>
            </a:rPr>
            <a:t> PPN</a:t>
          </a:r>
          <a:endParaRPr lang="en-US" sz="1600" kern="1200" dirty="0">
            <a:solidFill>
              <a:schemeClr val="tx1"/>
            </a:solidFill>
          </a:endParaRPr>
        </a:p>
      </dsp:txBody>
      <dsp:txXfrm rot="10800000">
        <a:off x="1241708" y="476224"/>
        <a:ext cx="4114690" cy="364675"/>
      </dsp:txXfrm>
    </dsp:sp>
    <dsp:sp modelId="{8A6CD2DD-A924-4E4A-824F-8A2B55620683}">
      <dsp:nvSpPr>
        <dsp:cNvPr id="0" name=""/>
        <dsp:cNvSpPr/>
      </dsp:nvSpPr>
      <dsp:spPr>
        <a:xfrm>
          <a:off x="968201" y="476224"/>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27B622-59D3-4DF2-93A5-2FB3ACD1B593}">
      <dsp:nvSpPr>
        <dsp:cNvPr id="0" name=""/>
        <dsp:cNvSpPr/>
      </dsp:nvSpPr>
      <dsp:spPr>
        <a:xfrm rot="10800000">
          <a:off x="1138048" y="922455"/>
          <a:ext cx="4205859" cy="364675"/>
        </a:xfrm>
        <a:prstGeom prst="homePlate">
          <a:avLst/>
        </a:prstGeom>
        <a:solidFill>
          <a:srgbClr val="FF9900"/>
        </a:solidFill>
        <a:ln w="42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Subjek</a:t>
          </a:r>
          <a:r>
            <a:rPr lang="en-US" sz="1600" kern="1200" dirty="0" smtClean="0">
              <a:solidFill>
                <a:schemeClr val="tx1"/>
              </a:solidFill>
            </a:rPr>
            <a:t> PPN</a:t>
          </a:r>
          <a:endParaRPr lang="en-US" sz="1600" kern="1200" dirty="0">
            <a:solidFill>
              <a:schemeClr val="tx1"/>
            </a:solidFill>
          </a:endParaRPr>
        </a:p>
      </dsp:txBody>
      <dsp:txXfrm rot="10800000">
        <a:off x="1229217" y="922455"/>
        <a:ext cx="4114690" cy="364675"/>
      </dsp:txXfrm>
    </dsp:sp>
    <dsp:sp modelId="{46FAEB37-BA18-4631-9510-A6950434B9E8}">
      <dsp:nvSpPr>
        <dsp:cNvPr id="0" name=""/>
        <dsp:cNvSpPr/>
      </dsp:nvSpPr>
      <dsp:spPr>
        <a:xfrm>
          <a:off x="968201" y="949759"/>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0CC488-9A59-43BF-B136-ED03350975A4}">
      <dsp:nvSpPr>
        <dsp:cNvPr id="0" name=""/>
        <dsp:cNvSpPr/>
      </dsp:nvSpPr>
      <dsp:spPr>
        <a:xfrm rot="10800000">
          <a:off x="1150539" y="1423293"/>
          <a:ext cx="4205859" cy="364675"/>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Tarif</a:t>
          </a:r>
          <a:r>
            <a:rPr lang="en-US" sz="1600" kern="1200" dirty="0" smtClean="0">
              <a:solidFill>
                <a:schemeClr val="tx1"/>
              </a:solidFill>
            </a:rPr>
            <a:t> PPN</a:t>
          </a:r>
          <a:endParaRPr lang="en-US" sz="1600" kern="1200" dirty="0">
            <a:solidFill>
              <a:schemeClr val="tx1"/>
            </a:solidFill>
          </a:endParaRPr>
        </a:p>
      </dsp:txBody>
      <dsp:txXfrm rot="10800000">
        <a:off x="1241708" y="1423293"/>
        <a:ext cx="4114690" cy="364675"/>
      </dsp:txXfrm>
    </dsp:sp>
    <dsp:sp modelId="{4E5B2866-90D0-4DFA-9C54-22D4E0DF3D93}">
      <dsp:nvSpPr>
        <dsp:cNvPr id="0" name=""/>
        <dsp:cNvSpPr/>
      </dsp:nvSpPr>
      <dsp:spPr>
        <a:xfrm>
          <a:off x="968201" y="1423293"/>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1626CC-5FD3-45C7-A690-F3608A1B87E2}">
      <dsp:nvSpPr>
        <dsp:cNvPr id="0" name=""/>
        <dsp:cNvSpPr/>
      </dsp:nvSpPr>
      <dsp:spPr>
        <a:xfrm rot="10800000">
          <a:off x="1150539" y="1896827"/>
          <a:ext cx="4205859" cy="364675"/>
        </a:xfrm>
        <a:prstGeom prst="homePlate">
          <a:avLst/>
        </a:prstGeom>
        <a:solidFill>
          <a:schemeClr val="accent2">
            <a:lumMod val="60000"/>
            <a:lumOff val="4000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Mekanisme</a:t>
          </a:r>
          <a:r>
            <a:rPr lang="en-US" sz="1600" kern="1200" dirty="0" smtClean="0">
              <a:solidFill>
                <a:schemeClr val="tx1"/>
              </a:solidFill>
            </a:rPr>
            <a:t> PPN</a:t>
          </a:r>
          <a:endParaRPr lang="en-US" sz="1600" kern="1200" dirty="0">
            <a:solidFill>
              <a:schemeClr val="tx1"/>
            </a:solidFill>
          </a:endParaRPr>
        </a:p>
      </dsp:txBody>
      <dsp:txXfrm rot="10800000">
        <a:off x="1241708" y="1896827"/>
        <a:ext cx="4114690" cy="364675"/>
      </dsp:txXfrm>
    </dsp:sp>
    <dsp:sp modelId="{434A5856-F157-4CDB-AAE6-1D26DB73445A}">
      <dsp:nvSpPr>
        <dsp:cNvPr id="0" name=""/>
        <dsp:cNvSpPr/>
      </dsp:nvSpPr>
      <dsp:spPr>
        <a:xfrm>
          <a:off x="968201" y="1896827"/>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F3EA8C-AC3F-4F2C-92CB-842960B3C919}">
      <dsp:nvSpPr>
        <dsp:cNvPr id="0" name=""/>
        <dsp:cNvSpPr/>
      </dsp:nvSpPr>
      <dsp:spPr>
        <a:xfrm rot="10800000">
          <a:off x="1150539" y="2370362"/>
          <a:ext cx="4205859" cy="364675"/>
        </a:xfrm>
        <a:prstGeom prst="homePlate">
          <a:avLst/>
        </a:prstGeom>
        <a:solidFill>
          <a:srgbClr val="FFC000"/>
        </a:solidFill>
        <a:ln w="42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Saat</a:t>
          </a:r>
          <a:r>
            <a:rPr lang="en-US" sz="1600" kern="1200" dirty="0" smtClean="0">
              <a:solidFill>
                <a:schemeClr val="tx1"/>
              </a:solidFill>
            </a:rPr>
            <a:t> </a:t>
          </a:r>
          <a:r>
            <a:rPr lang="en-US" sz="1600" kern="1200" dirty="0" err="1" smtClean="0">
              <a:solidFill>
                <a:schemeClr val="tx1"/>
              </a:solidFill>
            </a:rPr>
            <a:t>dan</a:t>
          </a:r>
          <a:r>
            <a:rPr lang="en-US" sz="1600" kern="1200" dirty="0" smtClean="0">
              <a:solidFill>
                <a:schemeClr val="tx1"/>
              </a:solidFill>
            </a:rPr>
            <a:t> </a:t>
          </a:r>
          <a:r>
            <a:rPr lang="en-US" sz="1600" kern="1200" dirty="0" err="1" smtClean="0">
              <a:solidFill>
                <a:schemeClr val="tx1"/>
              </a:solidFill>
            </a:rPr>
            <a:t>Tempat</a:t>
          </a:r>
          <a:r>
            <a:rPr lang="en-US" sz="1600" kern="1200" dirty="0" smtClean="0">
              <a:solidFill>
                <a:schemeClr val="tx1"/>
              </a:solidFill>
            </a:rPr>
            <a:t> </a:t>
          </a:r>
          <a:r>
            <a:rPr lang="en-US" sz="1600" kern="1200" dirty="0" err="1" smtClean="0">
              <a:solidFill>
                <a:schemeClr val="tx1"/>
              </a:solidFill>
            </a:rPr>
            <a:t>Terutang</a:t>
          </a:r>
          <a:r>
            <a:rPr lang="en-US" sz="1600" kern="1200" dirty="0" smtClean="0">
              <a:solidFill>
                <a:schemeClr val="tx1"/>
              </a:solidFill>
            </a:rPr>
            <a:t> </a:t>
          </a:r>
          <a:endParaRPr lang="en-US" sz="1600" kern="1200" dirty="0">
            <a:solidFill>
              <a:schemeClr val="tx1"/>
            </a:solidFill>
          </a:endParaRPr>
        </a:p>
      </dsp:txBody>
      <dsp:txXfrm rot="10800000">
        <a:off x="1241708" y="2370362"/>
        <a:ext cx="4114690" cy="364675"/>
      </dsp:txXfrm>
    </dsp:sp>
    <dsp:sp modelId="{514F191A-58C6-4F75-9151-7049CD433405}">
      <dsp:nvSpPr>
        <dsp:cNvPr id="0" name=""/>
        <dsp:cNvSpPr/>
      </dsp:nvSpPr>
      <dsp:spPr>
        <a:xfrm>
          <a:off x="968201" y="2370362"/>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FD3BD-DCC6-4FA9-B90A-368F28124304}">
      <dsp:nvSpPr>
        <dsp:cNvPr id="0" name=""/>
        <dsp:cNvSpPr/>
      </dsp:nvSpPr>
      <dsp:spPr>
        <a:xfrm rot="10800000">
          <a:off x="1150539" y="2843896"/>
          <a:ext cx="4205859" cy="364675"/>
        </a:xfrm>
        <a:prstGeom prst="homePlate">
          <a:avLst/>
        </a:prstGeom>
        <a:solidFill>
          <a:srgbClr val="66FFFF"/>
        </a:solidFill>
        <a:ln w="42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Faktur</a:t>
          </a:r>
          <a:r>
            <a:rPr lang="en-US" sz="1600" kern="1200" dirty="0" smtClean="0">
              <a:solidFill>
                <a:schemeClr val="tx1"/>
              </a:solidFill>
            </a:rPr>
            <a:t> </a:t>
          </a:r>
          <a:r>
            <a:rPr lang="en-US" sz="1600" kern="1200" dirty="0" err="1" smtClean="0">
              <a:solidFill>
                <a:schemeClr val="tx1"/>
              </a:solidFill>
            </a:rPr>
            <a:t>Pajak</a:t>
          </a:r>
          <a:endParaRPr lang="en-US" sz="1600" kern="1200" dirty="0">
            <a:solidFill>
              <a:schemeClr val="tx1"/>
            </a:solidFill>
          </a:endParaRPr>
        </a:p>
      </dsp:txBody>
      <dsp:txXfrm rot="10800000">
        <a:off x="1241708" y="2843896"/>
        <a:ext cx="4114690" cy="364675"/>
      </dsp:txXfrm>
    </dsp:sp>
    <dsp:sp modelId="{8F9DB0E6-CA46-4FCD-A036-FC56186B5603}">
      <dsp:nvSpPr>
        <dsp:cNvPr id="0" name=""/>
        <dsp:cNvSpPr/>
      </dsp:nvSpPr>
      <dsp:spPr>
        <a:xfrm>
          <a:off x="968201" y="2843896"/>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15FFBA-FC78-4A5E-85F9-FD24696A125B}">
      <dsp:nvSpPr>
        <dsp:cNvPr id="0" name=""/>
        <dsp:cNvSpPr/>
      </dsp:nvSpPr>
      <dsp:spPr>
        <a:xfrm rot="10800000">
          <a:off x="1150539" y="3317430"/>
          <a:ext cx="4205859" cy="364675"/>
        </a:xfrm>
        <a:prstGeom prst="homePlate">
          <a:avLst/>
        </a:prstGeom>
        <a:solidFill>
          <a:srgbClr val="7030A0"/>
        </a:solidFill>
        <a:ln w="42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Dasar</a:t>
          </a:r>
          <a:r>
            <a:rPr lang="en-US" sz="1600" kern="1200" dirty="0" smtClean="0">
              <a:solidFill>
                <a:schemeClr val="tx1"/>
              </a:solidFill>
            </a:rPr>
            <a:t> </a:t>
          </a:r>
          <a:r>
            <a:rPr lang="en-US" sz="1600" kern="1200" dirty="0" err="1" smtClean="0">
              <a:solidFill>
                <a:schemeClr val="tx1"/>
              </a:solidFill>
            </a:rPr>
            <a:t>Pengenaan</a:t>
          </a:r>
          <a:r>
            <a:rPr lang="en-US" sz="1600" kern="1200" dirty="0" smtClean="0">
              <a:solidFill>
                <a:schemeClr val="tx1"/>
              </a:solidFill>
            </a:rPr>
            <a:t> </a:t>
          </a:r>
          <a:r>
            <a:rPr lang="en-US" sz="1600" kern="1200" dirty="0" err="1" smtClean="0">
              <a:solidFill>
                <a:schemeClr val="tx1"/>
              </a:solidFill>
            </a:rPr>
            <a:t>Pajak</a:t>
          </a:r>
          <a:endParaRPr lang="en-US" sz="1600" kern="1200" dirty="0">
            <a:solidFill>
              <a:schemeClr val="tx1"/>
            </a:solidFill>
          </a:endParaRPr>
        </a:p>
      </dsp:txBody>
      <dsp:txXfrm rot="10800000">
        <a:off x="1241708" y="3317430"/>
        <a:ext cx="4114690" cy="364675"/>
      </dsp:txXfrm>
    </dsp:sp>
    <dsp:sp modelId="{21814C30-B6CA-4A7A-925A-DB19F6533A05}">
      <dsp:nvSpPr>
        <dsp:cNvPr id="0" name=""/>
        <dsp:cNvSpPr/>
      </dsp:nvSpPr>
      <dsp:spPr>
        <a:xfrm>
          <a:off x="968201" y="3317430"/>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B9A9BD-455B-44D1-A053-72472BD3092A}">
      <dsp:nvSpPr>
        <dsp:cNvPr id="0" name=""/>
        <dsp:cNvSpPr/>
      </dsp:nvSpPr>
      <dsp:spPr>
        <a:xfrm rot="10800000">
          <a:off x="1150539" y="3790965"/>
          <a:ext cx="4205859" cy="364675"/>
        </a:xfrm>
        <a:prstGeom prst="homePlate">
          <a:avLst/>
        </a:prstGeom>
        <a:solidFill>
          <a:srgbClr val="FFC000"/>
        </a:solidFill>
        <a:ln w="42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Restitusi</a:t>
          </a:r>
          <a:endParaRPr lang="en-US" sz="1600" kern="1200" dirty="0">
            <a:solidFill>
              <a:schemeClr val="tx1"/>
            </a:solidFill>
          </a:endParaRPr>
        </a:p>
      </dsp:txBody>
      <dsp:txXfrm rot="10800000">
        <a:off x="1241708" y="3790965"/>
        <a:ext cx="4114690" cy="364675"/>
      </dsp:txXfrm>
    </dsp:sp>
    <dsp:sp modelId="{0D689A7D-194B-419A-AFEF-754B58F66A4E}">
      <dsp:nvSpPr>
        <dsp:cNvPr id="0" name=""/>
        <dsp:cNvSpPr/>
      </dsp:nvSpPr>
      <dsp:spPr>
        <a:xfrm>
          <a:off x="968201" y="3790965"/>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0F7E4B6-86D8-4B1F-B869-FB746D997DA7}">
      <dsp:nvSpPr>
        <dsp:cNvPr id="0" name=""/>
        <dsp:cNvSpPr/>
      </dsp:nvSpPr>
      <dsp:spPr>
        <a:xfrm rot="10800000">
          <a:off x="1150539" y="4264499"/>
          <a:ext cx="4205859" cy="364675"/>
        </a:xfrm>
        <a:prstGeom prst="homePlate">
          <a:avLst/>
        </a:prstGeom>
        <a:solidFill>
          <a:srgbClr val="FFFF00"/>
        </a:solidFill>
        <a:ln w="425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Pelaporan</a:t>
          </a:r>
          <a:r>
            <a:rPr lang="en-US" sz="1600" kern="1200" dirty="0" smtClean="0">
              <a:solidFill>
                <a:schemeClr val="tx1"/>
              </a:solidFill>
            </a:rPr>
            <a:t> PPN</a:t>
          </a:r>
          <a:endParaRPr lang="en-US" sz="1600" kern="1200" dirty="0">
            <a:solidFill>
              <a:schemeClr val="tx1"/>
            </a:solidFill>
          </a:endParaRPr>
        </a:p>
      </dsp:txBody>
      <dsp:txXfrm rot="10800000">
        <a:off x="1241708" y="4264499"/>
        <a:ext cx="4114690" cy="364675"/>
      </dsp:txXfrm>
    </dsp:sp>
    <dsp:sp modelId="{1E0456A6-738F-4D52-AE5F-9B5A79D3602D}">
      <dsp:nvSpPr>
        <dsp:cNvPr id="0" name=""/>
        <dsp:cNvSpPr/>
      </dsp:nvSpPr>
      <dsp:spPr>
        <a:xfrm>
          <a:off x="968201" y="4264499"/>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D1E67A-5F26-4C0E-8A3D-8013DA43BC47}">
      <dsp:nvSpPr>
        <dsp:cNvPr id="0" name=""/>
        <dsp:cNvSpPr/>
      </dsp:nvSpPr>
      <dsp:spPr>
        <a:xfrm rot="10800000">
          <a:off x="1150539" y="4738033"/>
          <a:ext cx="4205859" cy="364675"/>
        </a:xfrm>
        <a:prstGeom prst="homePlate">
          <a:avLst/>
        </a:prstGeom>
        <a:solidFill>
          <a:schemeClr val="accent1">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812" tIns="60960" rIns="113792" bIns="60960" numCol="1" spcCol="1270" anchor="ctr" anchorCtr="0">
          <a:noAutofit/>
        </a:bodyPr>
        <a:lstStyle/>
        <a:p>
          <a:pPr lvl="0" algn="ctr" defTabSz="711200">
            <a:lnSpc>
              <a:spcPct val="90000"/>
            </a:lnSpc>
            <a:spcBef>
              <a:spcPct val="0"/>
            </a:spcBef>
            <a:spcAft>
              <a:spcPct val="35000"/>
            </a:spcAft>
          </a:pPr>
          <a:r>
            <a:rPr lang="en-US" sz="1600" kern="1200" dirty="0" err="1" smtClean="0">
              <a:solidFill>
                <a:schemeClr val="tx1"/>
              </a:solidFill>
            </a:rPr>
            <a:t>Restitusi</a:t>
          </a:r>
          <a:r>
            <a:rPr lang="en-US" sz="1600" kern="1200" dirty="0" smtClean="0">
              <a:solidFill>
                <a:schemeClr val="tx1"/>
              </a:solidFill>
            </a:rPr>
            <a:t> </a:t>
          </a:r>
          <a:r>
            <a:rPr lang="en-US" sz="1600" kern="1200" dirty="0" err="1" smtClean="0">
              <a:solidFill>
                <a:schemeClr val="tx1"/>
              </a:solidFill>
            </a:rPr>
            <a:t>Turis</a:t>
          </a:r>
          <a:r>
            <a:rPr lang="en-US" sz="1600" kern="1200" dirty="0" smtClean="0">
              <a:solidFill>
                <a:schemeClr val="tx1"/>
              </a:solidFill>
            </a:rPr>
            <a:t> </a:t>
          </a:r>
          <a:r>
            <a:rPr lang="en-US" sz="1600" kern="1200" dirty="0" err="1" smtClean="0">
              <a:solidFill>
                <a:schemeClr val="tx1"/>
              </a:solidFill>
            </a:rPr>
            <a:t>Asing</a:t>
          </a:r>
          <a:endParaRPr lang="en-US" sz="1600" kern="1200" dirty="0">
            <a:solidFill>
              <a:schemeClr val="tx1"/>
            </a:solidFill>
          </a:endParaRPr>
        </a:p>
      </dsp:txBody>
      <dsp:txXfrm rot="10800000">
        <a:off x="1241708" y="4738033"/>
        <a:ext cx="4114690" cy="364675"/>
      </dsp:txXfrm>
    </dsp:sp>
    <dsp:sp modelId="{2B0B1570-FDDA-46C1-A503-54B005D43DDC}">
      <dsp:nvSpPr>
        <dsp:cNvPr id="0" name=""/>
        <dsp:cNvSpPr/>
      </dsp:nvSpPr>
      <dsp:spPr>
        <a:xfrm>
          <a:off x="968201" y="4738033"/>
          <a:ext cx="364675" cy="364675"/>
        </a:xfrm>
        <a:prstGeom prst="ellipse">
          <a:avLst/>
        </a:prstGeom>
        <a:solidFill>
          <a:schemeClr val="accent1">
            <a:tint val="50000"/>
            <a:hueOff val="0"/>
            <a:satOff val="0"/>
            <a:lumOff val="0"/>
            <a:alphaOff val="0"/>
          </a:schemeClr>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0EDCF-5C89-444E-BA2A-0FF6E908F410}">
      <dsp:nvSpPr>
        <dsp:cNvPr id="0" name=""/>
        <dsp:cNvSpPr/>
      </dsp:nvSpPr>
      <dsp:spPr>
        <a:xfrm rot="5400000">
          <a:off x="4595907" y="-1544691"/>
          <a:ext cx="1585912" cy="5071872"/>
        </a:xfrm>
        <a:prstGeom prst="round2SameRect">
          <a:avLst/>
        </a:prstGeom>
        <a:solidFill>
          <a:srgbClr val="FFFF00"/>
        </a:solidFill>
        <a:ln w="425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err="1" smtClean="0"/>
            <a:t>Pajak</a:t>
          </a:r>
          <a:r>
            <a:rPr lang="en-US" sz="3500" kern="1200" dirty="0" smtClean="0"/>
            <a:t> </a:t>
          </a:r>
          <a:r>
            <a:rPr lang="en-US" sz="3500" kern="1200" dirty="0" err="1" smtClean="0"/>
            <a:t>Objektif</a:t>
          </a:r>
          <a:endParaRPr lang="en-US" sz="3500" kern="1200" dirty="0"/>
        </a:p>
        <a:p>
          <a:pPr marL="285750" lvl="1" indent="-285750" algn="l" defTabSz="1555750">
            <a:lnSpc>
              <a:spcPct val="90000"/>
            </a:lnSpc>
            <a:spcBef>
              <a:spcPct val="0"/>
            </a:spcBef>
            <a:spcAft>
              <a:spcPct val="15000"/>
            </a:spcAft>
            <a:buChar char="••"/>
          </a:pPr>
          <a:r>
            <a:rPr lang="en-US" sz="3500" kern="1200" dirty="0" err="1" smtClean="0"/>
            <a:t>Pajak</a:t>
          </a:r>
          <a:r>
            <a:rPr lang="en-US" sz="3500" kern="1200" dirty="0" smtClean="0"/>
            <a:t> </a:t>
          </a:r>
          <a:r>
            <a:rPr lang="en-US" sz="3500" kern="1200" dirty="0" err="1" smtClean="0"/>
            <a:t>Subjektif</a:t>
          </a:r>
          <a:endParaRPr lang="en-US" sz="3500" kern="1200" dirty="0"/>
        </a:p>
      </dsp:txBody>
      <dsp:txXfrm rot="-5400000">
        <a:off x="2852927" y="275707"/>
        <a:ext cx="4994454" cy="1431076"/>
      </dsp:txXfrm>
    </dsp:sp>
    <dsp:sp modelId="{0D705F62-8680-4C17-BC8C-EAC0DDD09056}">
      <dsp:nvSpPr>
        <dsp:cNvPr id="0" name=""/>
        <dsp:cNvSpPr/>
      </dsp:nvSpPr>
      <dsp:spPr>
        <a:xfrm>
          <a:off x="0" y="0"/>
          <a:ext cx="2852928" cy="1982390"/>
        </a:xfrm>
        <a:prstGeom prst="roundRect">
          <a:avLst/>
        </a:prstGeom>
        <a:solidFill>
          <a:srgbClr val="92D050"/>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err="1" smtClean="0"/>
            <a:t>Berdasar</a:t>
          </a:r>
          <a:r>
            <a:rPr lang="en-US" sz="2300" kern="1200" dirty="0" smtClean="0"/>
            <a:t> </a:t>
          </a:r>
          <a:r>
            <a:rPr lang="en-US" sz="2300" kern="1200" dirty="0" err="1" smtClean="0"/>
            <a:t>Faktor</a:t>
          </a:r>
          <a:r>
            <a:rPr lang="en-US" sz="2300" kern="1200" dirty="0" smtClean="0"/>
            <a:t> Yang </a:t>
          </a:r>
          <a:r>
            <a:rPr lang="en-US" sz="2300" kern="1200" dirty="0" err="1" smtClean="0"/>
            <a:t>Menentukan</a:t>
          </a:r>
          <a:r>
            <a:rPr lang="en-US" sz="2300" kern="1200" dirty="0" smtClean="0"/>
            <a:t> </a:t>
          </a:r>
          <a:r>
            <a:rPr lang="en-US" sz="2300" kern="1200" dirty="0" err="1" smtClean="0"/>
            <a:t>Timbulnya</a:t>
          </a:r>
          <a:r>
            <a:rPr lang="en-US" sz="2300" kern="1200" dirty="0" smtClean="0"/>
            <a:t> </a:t>
          </a:r>
          <a:r>
            <a:rPr lang="en-US" sz="2300" kern="1200" dirty="0" err="1" smtClean="0"/>
            <a:t>Kewajiban</a:t>
          </a:r>
          <a:r>
            <a:rPr lang="en-US" sz="2300" kern="1200" dirty="0" smtClean="0"/>
            <a:t> </a:t>
          </a:r>
          <a:r>
            <a:rPr lang="en-US" sz="2300" kern="1200" dirty="0" err="1" smtClean="0"/>
            <a:t>Pajak</a:t>
          </a:r>
          <a:endParaRPr lang="en-US" sz="2300" kern="1200" dirty="0"/>
        </a:p>
      </dsp:txBody>
      <dsp:txXfrm>
        <a:off x="96772" y="96772"/>
        <a:ext cx="2659384" cy="1788846"/>
      </dsp:txXfrm>
    </dsp:sp>
    <dsp:sp modelId="{F076672E-BBFE-4071-8DE6-FC876FA02A53}">
      <dsp:nvSpPr>
        <dsp:cNvPr id="0" name=""/>
        <dsp:cNvSpPr/>
      </dsp:nvSpPr>
      <dsp:spPr>
        <a:xfrm rot="5400000">
          <a:off x="4595907" y="536819"/>
          <a:ext cx="1585912" cy="5071872"/>
        </a:xfrm>
        <a:prstGeom prst="round2SameRect">
          <a:avLst/>
        </a:prstGeom>
        <a:solidFill>
          <a:srgbClr val="FFFF00">
            <a:alpha val="90000"/>
          </a:srgbClr>
        </a:solidFill>
        <a:ln w="425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66675" rIns="133350" bIns="66675" numCol="1" spcCol="1270" anchor="ctr" anchorCtr="0">
          <a:noAutofit/>
        </a:bodyPr>
        <a:lstStyle/>
        <a:p>
          <a:pPr marL="285750" lvl="1" indent="-285750" algn="l" defTabSz="1555750">
            <a:lnSpc>
              <a:spcPct val="90000"/>
            </a:lnSpc>
            <a:spcBef>
              <a:spcPct val="0"/>
            </a:spcBef>
            <a:spcAft>
              <a:spcPct val="15000"/>
            </a:spcAft>
            <a:buChar char="••"/>
          </a:pPr>
          <a:r>
            <a:rPr lang="en-US" sz="3500" kern="1200" dirty="0" err="1" smtClean="0"/>
            <a:t>Pajak</a:t>
          </a:r>
          <a:r>
            <a:rPr lang="en-US" sz="3500" kern="1200" dirty="0" smtClean="0"/>
            <a:t> </a:t>
          </a:r>
          <a:r>
            <a:rPr lang="en-US" sz="3500" kern="1200" dirty="0" err="1" smtClean="0"/>
            <a:t>Langsung</a:t>
          </a:r>
          <a:endParaRPr lang="en-US" sz="3500" kern="1200" dirty="0"/>
        </a:p>
        <a:p>
          <a:pPr marL="285750" lvl="1" indent="-285750" algn="l" defTabSz="1555750">
            <a:lnSpc>
              <a:spcPct val="90000"/>
            </a:lnSpc>
            <a:spcBef>
              <a:spcPct val="0"/>
            </a:spcBef>
            <a:spcAft>
              <a:spcPct val="15000"/>
            </a:spcAft>
            <a:buChar char="••"/>
          </a:pPr>
          <a:r>
            <a:rPr lang="en-US" sz="3500" kern="1200" dirty="0" err="1" smtClean="0"/>
            <a:t>Pajak</a:t>
          </a:r>
          <a:r>
            <a:rPr lang="en-US" sz="3500" kern="1200" dirty="0" smtClean="0"/>
            <a:t> </a:t>
          </a:r>
          <a:r>
            <a:rPr lang="en-US" sz="3500" kern="1200" dirty="0" err="1" smtClean="0"/>
            <a:t>Tak</a:t>
          </a:r>
          <a:r>
            <a:rPr lang="en-US" sz="3500" kern="1200" dirty="0" smtClean="0"/>
            <a:t> </a:t>
          </a:r>
          <a:r>
            <a:rPr lang="en-US" sz="3500" kern="1200" dirty="0" err="1" smtClean="0"/>
            <a:t>Langsung</a:t>
          </a:r>
          <a:endParaRPr lang="en-US" sz="3500" kern="1200" dirty="0"/>
        </a:p>
      </dsp:txBody>
      <dsp:txXfrm rot="-5400000">
        <a:off x="2852927" y="2357217"/>
        <a:ext cx="4994454" cy="1431076"/>
      </dsp:txXfrm>
    </dsp:sp>
    <dsp:sp modelId="{C8CC742B-03F5-4E11-8F6F-CA4655484391}">
      <dsp:nvSpPr>
        <dsp:cNvPr id="0" name=""/>
        <dsp:cNvSpPr/>
      </dsp:nvSpPr>
      <dsp:spPr>
        <a:xfrm>
          <a:off x="0" y="2081559"/>
          <a:ext cx="2852928" cy="1982390"/>
        </a:xfrm>
        <a:prstGeom prst="roundRect">
          <a:avLst/>
        </a:prstGeom>
        <a:solidFill>
          <a:srgbClr val="92D050"/>
        </a:solidFill>
        <a:ln w="425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en-US" sz="2300" kern="1200" dirty="0" err="1" smtClean="0"/>
            <a:t>Berdasar</a:t>
          </a:r>
          <a:r>
            <a:rPr lang="en-US" sz="2300" kern="1200" dirty="0" smtClean="0"/>
            <a:t> </a:t>
          </a:r>
          <a:r>
            <a:rPr lang="en-US" sz="2300" kern="1200" dirty="0" err="1" smtClean="0"/>
            <a:t>Mekanisme</a:t>
          </a:r>
          <a:r>
            <a:rPr lang="en-US" sz="2300" kern="1200" dirty="0" smtClean="0"/>
            <a:t> </a:t>
          </a:r>
          <a:r>
            <a:rPr lang="en-US" sz="2300" kern="1200" dirty="0" err="1" smtClean="0"/>
            <a:t>Pemungutannya</a:t>
          </a:r>
          <a:endParaRPr lang="en-US" sz="2300" kern="1200" dirty="0"/>
        </a:p>
      </dsp:txBody>
      <dsp:txXfrm>
        <a:off x="96772" y="2178331"/>
        <a:ext cx="2659384" cy="178884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10">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1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1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1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3#1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1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1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1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1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1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20">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vList3#2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List3#2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3#2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List3#2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vList3#2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vList3#2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vList3#2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vList3#2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vList3#2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vList3#30">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vList3#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7.xml><?xml version="1.0" encoding="utf-8"?>
<dgm:layoutDef xmlns:dgm="http://schemas.openxmlformats.org/drawingml/2006/diagram" xmlns:a="http://schemas.openxmlformats.org/drawingml/2006/main" uniqueId="urn:microsoft.com/office/officeart/2005/8/layout/vList3#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vList3#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0.xml><?xml version="1.0" encoding="utf-8"?>
<dgm:layoutDef xmlns:dgm="http://schemas.openxmlformats.org/drawingml/2006/diagram" xmlns:a="http://schemas.openxmlformats.org/drawingml/2006/main" uniqueId="urn:microsoft.com/office/officeart/2005/8/layout/vList3#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vList3#35">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vList3#3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vList3#37">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7.xml><?xml version="1.0" encoding="utf-8"?>
<dgm:layoutDef xmlns:dgm="http://schemas.openxmlformats.org/drawingml/2006/diagram" xmlns:a="http://schemas.openxmlformats.org/drawingml/2006/main" uniqueId="urn:microsoft.com/office/officeart/2005/8/layout/vList3#3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vList3#3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6">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0.xml><?xml version="1.0" encoding="utf-8"?>
<dgm:layoutDef xmlns:dgm="http://schemas.openxmlformats.org/drawingml/2006/diagram" xmlns:a="http://schemas.openxmlformats.org/drawingml/2006/main" uniqueId="urn:microsoft.com/office/officeart/2005/8/layout/vList3#40">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4E6AB14-5388-48E9-83B7-32D56D1755E8}" type="datetimeFigureOut">
              <a:rPr lang="en-US"/>
              <a:pPr>
                <a:defRPr/>
              </a:pPr>
              <a:t>2/24/2015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9B037C24-A459-4120-AF3A-2808B33418C6}" type="slidenum">
              <a:rPr lang="en-US"/>
              <a:pPr>
                <a:defRPr/>
              </a:pPr>
              <a:t>‹#›</a:t>
            </a:fld>
            <a:endParaRPr lang="en-US"/>
          </a:p>
        </p:txBody>
      </p:sp>
    </p:spTree>
    <p:extLst>
      <p:ext uri="{BB962C8B-B14F-4D97-AF65-F5344CB8AC3E}">
        <p14:creationId xmlns:p14="http://schemas.microsoft.com/office/powerpoint/2010/main" val="1035919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19D8892-2087-4FD0-A137-EE7D3FE3B564}" type="slidenum">
              <a:rPr lang="en-US" smtClean="0"/>
              <a:pPr>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Slide Image Placeholder 1"/>
          <p:cNvSpPr>
            <a:spLocks noGrp="1" noRot="1" noChangeAspect="1" noTextEdit="1"/>
          </p:cNvSpPr>
          <p:nvPr>
            <p:ph type="sldImg"/>
          </p:nvPr>
        </p:nvSpPr>
        <p:spPr>
          <a:ln/>
        </p:spPr>
      </p:sp>
      <p:sp>
        <p:nvSpPr>
          <p:cNvPr id="638979"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38980"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6EDD58DC-7768-4B17-BB0D-2307CD511A67}" type="slidenum">
              <a:rPr lang="en-US" sz="1200">
                <a:latin typeface="Verdana" pitchFamily="34" charset="0"/>
              </a:rPr>
              <a:pPr algn="r" defTabSz="933450"/>
              <a:t>161</a:t>
            </a:fld>
            <a:endParaRPr lang="en-US" sz="1200">
              <a:latin typeface="Verdana"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Slide Image Placeholder 1"/>
          <p:cNvSpPr>
            <a:spLocks noGrp="1" noRot="1" noChangeAspect="1" noTextEdit="1"/>
          </p:cNvSpPr>
          <p:nvPr>
            <p:ph type="sldImg"/>
          </p:nvPr>
        </p:nvSpPr>
        <p:spPr>
          <a:ln/>
        </p:spPr>
      </p:sp>
      <p:sp>
        <p:nvSpPr>
          <p:cNvPr id="640003"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40004"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84D2A044-0179-4CAD-9DC9-822F994A3F77}" type="slidenum">
              <a:rPr lang="en-US" sz="1200">
                <a:latin typeface="Verdana" pitchFamily="34" charset="0"/>
              </a:rPr>
              <a:pPr algn="r" defTabSz="933450"/>
              <a:t>162</a:t>
            </a:fld>
            <a:endParaRPr lang="en-US" sz="1200">
              <a:latin typeface="Verdana"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73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B7B9C1-621E-4C66-87F9-2B1DD8D593ED}" type="slidenum">
              <a:rPr lang="en-US" smtClean="0"/>
              <a:pPr fontAlgn="base">
                <a:spcBef>
                  <a:spcPct val="0"/>
                </a:spcBef>
                <a:spcAft>
                  <a:spcPct val="0"/>
                </a:spcAft>
                <a:defRPr/>
              </a:pPr>
              <a:t>166</a:t>
            </a:fld>
            <a:endParaRPr lang="en-US"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84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0F0BFD-D36B-45F1-9320-1AEA9C671EAE}" type="slidenum">
              <a:rPr lang="en-US" smtClean="0"/>
              <a:pPr fontAlgn="base">
                <a:spcBef>
                  <a:spcPct val="0"/>
                </a:spcBef>
                <a:spcAft>
                  <a:spcPct val="0"/>
                </a:spcAft>
                <a:defRPr/>
              </a:pPr>
              <a:t>167</a:t>
            </a:fld>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94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308080-701E-40EE-8119-5A46F6B30743}" type="slidenum">
              <a:rPr lang="en-US" smtClean="0"/>
              <a:pPr fontAlgn="base">
                <a:spcBef>
                  <a:spcPct val="0"/>
                </a:spcBef>
                <a:spcAft>
                  <a:spcPct val="0"/>
                </a:spcAft>
                <a:defRPr/>
              </a:pPr>
              <a:t>168</a:t>
            </a:fld>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904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DF06D5-572E-43C0-9CC0-4EA444E0693E}" type="slidenum">
              <a:rPr lang="en-US" smtClean="0"/>
              <a:pPr fontAlgn="base">
                <a:spcBef>
                  <a:spcPct val="0"/>
                </a:spcBef>
                <a:spcAft>
                  <a:spcPct val="0"/>
                </a:spcAft>
                <a:defRPr/>
              </a:pPr>
              <a:t>169</a:t>
            </a:fld>
            <a:endParaRPr lang="en-US"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91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3A1197-877F-4D57-99C4-81656A038CB2}" type="slidenum">
              <a:rPr lang="en-US" smtClean="0"/>
              <a:pPr fontAlgn="base">
                <a:spcBef>
                  <a:spcPct val="0"/>
                </a:spcBef>
                <a:spcAft>
                  <a:spcPct val="0"/>
                </a:spcAft>
                <a:defRPr/>
              </a:pPr>
              <a:t>182</a:t>
            </a:fld>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92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5022E2-7A7A-49C4-A7C3-61D0A565C0EE}" type="slidenum">
              <a:rPr lang="en-US" smtClean="0"/>
              <a:pPr fontAlgn="base">
                <a:spcBef>
                  <a:spcPct val="0"/>
                </a:spcBef>
                <a:spcAft>
                  <a:spcPct val="0"/>
                </a:spcAft>
                <a:defRPr/>
              </a:pPr>
              <a:t>183</a:t>
            </a:fld>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935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CF860A-437C-4585-BE25-80727CD3F5A7}" type="slidenum">
              <a:rPr lang="en-US" smtClean="0"/>
              <a:pPr fontAlgn="base">
                <a:spcBef>
                  <a:spcPct val="0"/>
                </a:spcBef>
                <a:spcAft>
                  <a:spcPct val="0"/>
                </a:spcAft>
                <a:defRPr/>
              </a:pPr>
              <a:t>184</a:t>
            </a:fld>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94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190F61E-238F-493B-9456-3008C30FC09F}" type="slidenum">
              <a:rPr lang="en-US" smtClean="0"/>
              <a:pPr fontAlgn="base">
                <a:spcBef>
                  <a:spcPct val="0"/>
                </a:spcBef>
                <a:spcAft>
                  <a:spcPct val="0"/>
                </a:spcAft>
                <a:defRPr/>
              </a:pPr>
              <a:t>186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02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191CD9-158E-4705-B40E-B7AB2748D734}"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966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07182B-168A-412E-BB28-A012731B8969}" type="slidenum">
              <a:rPr lang="en-US" smtClean="0"/>
              <a:pPr fontAlgn="base">
                <a:spcBef>
                  <a:spcPct val="0"/>
                </a:spcBef>
                <a:spcAft>
                  <a:spcPct val="0"/>
                </a:spcAft>
                <a:defRPr/>
              </a:pPr>
              <a:t>187</a:t>
            </a:fld>
            <a:endParaRPr lang="en-US"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976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84CB96-BFA3-468C-B5C6-2BCDFE6CE744}" type="slidenum">
              <a:rPr lang="en-US" smtClean="0"/>
              <a:pPr fontAlgn="base">
                <a:spcBef>
                  <a:spcPct val="0"/>
                </a:spcBef>
                <a:spcAft>
                  <a:spcPct val="0"/>
                </a:spcAft>
                <a:defRPr/>
              </a:pPr>
              <a:t>188</a:t>
            </a:fld>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Slide Image Placeholder 1"/>
          <p:cNvSpPr>
            <a:spLocks noGrp="1" noRot="1" noChangeAspect="1" noTextEdit="1"/>
          </p:cNvSpPr>
          <p:nvPr>
            <p:ph type="sldImg"/>
          </p:nvPr>
        </p:nvSpPr>
        <p:spPr>
          <a:ln/>
        </p:spPr>
      </p:sp>
      <p:sp>
        <p:nvSpPr>
          <p:cNvPr id="537603" name="Notes Placeholder 2"/>
          <p:cNvSpPr>
            <a:spLocks noGrp="1"/>
          </p:cNvSpPr>
          <p:nvPr>
            <p:ph type="body" idx="1"/>
          </p:nvPr>
        </p:nvSpPr>
        <p:spPr>
          <a:xfrm>
            <a:off x="685480" y="4342665"/>
            <a:ext cx="5487041" cy="4116270"/>
          </a:xfrm>
          <a:noFill/>
          <a:ln/>
        </p:spPr>
        <p:txBody>
          <a:bodyPr lIns="93175" tIns="46587" rIns="93175" bIns="46587"/>
          <a:lstStyle/>
          <a:p>
            <a:endParaRPr lang="id-ID" smtClean="0">
              <a:latin typeface="Arial" pitchFamily="34" charset="0"/>
            </a:endParaRPr>
          </a:p>
        </p:txBody>
      </p:sp>
      <p:sp>
        <p:nvSpPr>
          <p:cNvPr id="537604" name="Slide Number Placeholder 3"/>
          <p:cNvSpPr txBox="1">
            <a:spLocks noGrp="1"/>
          </p:cNvSpPr>
          <p:nvPr/>
        </p:nvSpPr>
        <p:spPr bwMode="auto">
          <a:xfrm>
            <a:off x="3883852" y="8685331"/>
            <a:ext cx="2972547" cy="457200"/>
          </a:xfrm>
          <a:prstGeom prst="rect">
            <a:avLst/>
          </a:prstGeom>
          <a:noFill/>
          <a:ln w="9525">
            <a:noFill/>
            <a:miter lim="800000"/>
            <a:headEnd/>
            <a:tailEnd/>
          </a:ln>
        </p:spPr>
        <p:txBody>
          <a:bodyPr lIns="93175" tIns="46587" rIns="93175" bIns="46587" anchor="b"/>
          <a:lstStyle/>
          <a:p>
            <a:pPr algn="r" defTabSz="931863"/>
            <a:fld id="{4036F94F-0C45-4585-B8B9-26BFA7546931}" type="slidenum">
              <a:rPr lang="en-US" sz="1200"/>
              <a:pPr algn="r" defTabSz="931863"/>
              <a:t>189</a:t>
            </a:fld>
            <a:endParaRPr lang="en-US" sz="120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98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7F87EC-97E8-46EE-8AF3-59ACBC5F7998}" type="slidenum">
              <a:rPr lang="en-US" smtClean="0"/>
              <a:pPr fontAlgn="base">
                <a:spcBef>
                  <a:spcPct val="0"/>
                </a:spcBef>
                <a:spcAft>
                  <a:spcPct val="0"/>
                </a:spcAft>
                <a:defRPr/>
              </a:pPr>
              <a:t>191</a:t>
            </a:fld>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Rot="1" noChangeAspect="1" noTextEdit="1"/>
          </p:cNvSpPr>
          <p:nvPr>
            <p:ph type="sldImg"/>
          </p:nvPr>
        </p:nvSpPr>
        <p:spPr>
          <a:ln/>
        </p:spPr>
      </p:sp>
      <p:sp>
        <p:nvSpPr>
          <p:cNvPr id="381955"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996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3D0D12-DA15-4F3C-AE0D-0F80E44C9E0F}" type="slidenum">
              <a:rPr lang="en-US" smtClean="0"/>
              <a:pPr fontAlgn="base">
                <a:spcBef>
                  <a:spcPct val="0"/>
                </a:spcBef>
                <a:spcAft>
                  <a:spcPct val="0"/>
                </a:spcAft>
                <a:defRPr/>
              </a:pPr>
              <a:t>193</a:t>
            </a:fld>
            <a:endParaRPr lang="en-US"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Rot="1" noChangeAspect="1" noTextEdit="1"/>
          </p:cNvSpPr>
          <p:nvPr>
            <p:ph type="sldImg"/>
          </p:nvPr>
        </p:nvSpPr>
        <p:spPr>
          <a:ln/>
        </p:spPr>
      </p:sp>
      <p:sp>
        <p:nvSpPr>
          <p:cNvPr id="382979"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07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F30DD9F-991E-46EF-B4C8-4099B42FC5EA}" type="slidenum">
              <a:rPr lang="en-US" smtClean="0"/>
              <a:pPr fontAlgn="base">
                <a:spcBef>
                  <a:spcPct val="0"/>
                </a:spcBef>
                <a:spcAft>
                  <a:spcPct val="0"/>
                </a:spcAft>
                <a:defRPr/>
              </a:pPr>
              <a:t>196</a:t>
            </a:fld>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17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3F21BD-E51B-430E-8A37-FD78015BB161}" type="slidenum">
              <a:rPr lang="en-US" smtClean="0"/>
              <a:pPr fontAlgn="base">
                <a:spcBef>
                  <a:spcPct val="0"/>
                </a:spcBef>
                <a:spcAft>
                  <a:spcPct val="0"/>
                </a:spcAft>
                <a:defRPr/>
              </a:pPr>
              <a:t>197</a:t>
            </a:fld>
            <a:endParaRPr lang="en-US"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27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61BAB6-6C7F-4CAB-A185-11B4AE682DCD}" type="slidenum">
              <a:rPr lang="en-US" smtClean="0"/>
              <a:pPr fontAlgn="base">
                <a:spcBef>
                  <a:spcPct val="0"/>
                </a:spcBef>
                <a:spcAft>
                  <a:spcPct val="0"/>
                </a:spcAft>
                <a:defRPr/>
              </a:pPr>
              <a:t>198</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13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E25ECA-F68E-476B-91C8-DDE3DCEF005A}"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Rot="1" noChangeAspect="1" noTextEdit="1"/>
          </p:cNvSpPr>
          <p:nvPr>
            <p:ph type="sldImg"/>
          </p:nvPr>
        </p:nvSpPr>
        <p:spPr>
          <a:ln/>
        </p:spPr>
      </p:sp>
      <p:sp>
        <p:nvSpPr>
          <p:cNvPr id="384003" name="Rectangle 3"/>
          <p:cNvSpPr>
            <a:spLocks noGrp="1"/>
          </p:cNvSpPr>
          <p:nvPr>
            <p:ph type="body" idx="1"/>
          </p:nvPr>
        </p:nvSpPr>
        <p:spPr bwMode="auto">
          <a:noFill/>
        </p:spPr>
        <p:txBody>
          <a:bodyPr/>
          <a:lstStyle/>
          <a:p>
            <a:endParaRPr lang="id-ID" dirty="0"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48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A8A468-8FA8-448B-826D-969692263DEE}" type="slidenum">
              <a:rPr lang="en-US" smtClean="0"/>
              <a:pPr fontAlgn="base">
                <a:spcBef>
                  <a:spcPct val="0"/>
                </a:spcBef>
                <a:spcAft>
                  <a:spcPct val="0"/>
                </a:spcAft>
                <a:defRPr/>
              </a:pPr>
              <a:t>200</a:t>
            </a:fld>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TextEdit="1"/>
          </p:cNvSpPr>
          <p:nvPr>
            <p:ph type="sldImg"/>
          </p:nvPr>
        </p:nvSpPr>
        <p:spPr>
          <a:ln/>
        </p:spPr>
      </p:sp>
      <p:sp>
        <p:nvSpPr>
          <p:cNvPr id="389123"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TextEdit="1"/>
          </p:cNvSpPr>
          <p:nvPr>
            <p:ph type="sldImg"/>
          </p:nvPr>
        </p:nvSpPr>
        <p:spPr>
          <a:ln/>
        </p:spPr>
      </p:sp>
      <p:sp>
        <p:nvSpPr>
          <p:cNvPr id="389123"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37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0F0CA9-F0ED-4C7D-BB0B-8F8882FE239A}" type="slidenum">
              <a:rPr lang="en-US" smtClean="0"/>
              <a:pPr fontAlgn="base">
                <a:spcBef>
                  <a:spcPct val="0"/>
                </a:spcBef>
                <a:spcAft>
                  <a:spcPct val="0"/>
                </a:spcAft>
                <a:defRPr/>
              </a:pPr>
              <a:t>204</a:t>
            </a:fld>
            <a:endParaRPr lang="en-US"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58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3416AC-10ED-48D2-8A83-201F0339B138}" type="slidenum">
              <a:rPr lang="en-US" smtClean="0"/>
              <a:pPr fontAlgn="base">
                <a:spcBef>
                  <a:spcPct val="0"/>
                </a:spcBef>
                <a:spcAft>
                  <a:spcPct val="0"/>
                </a:spcAft>
                <a:defRPr/>
              </a:pPr>
              <a:t>209</a:t>
            </a:fld>
            <a:endParaRPr lang="en-US"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68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039D0C-1258-4687-B10C-B8FAC538387A}" type="slidenum">
              <a:rPr lang="en-US" smtClean="0"/>
              <a:pPr fontAlgn="base">
                <a:spcBef>
                  <a:spcPct val="0"/>
                </a:spcBef>
                <a:spcAft>
                  <a:spcPct val="0"/>
                </a:spcAft>
                <a:defRPr/>
              </a:pPr>
              <a:t>210</a:t>
            </a:fld>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78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E9CE5C5-E629-4840-A473-26D0956CE363}" type="slidenum">
              <a:rPr lang="en-US" smtClean="0"/>
              <a:pPr fontAlgn="base">
                <a:spcBef>
                  <a:spcPct val="0"/>
                </a:spcBef>
                <a:spcAft>
                  <a:spcPct val="0"/>
                </a:spcAft>
                <a:defRPr/>
              </a:pPr>
              <a:t>211</a:t>
            </a:fld>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89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55FD796-1FD1-4967-9192-580AD8F81242}" type="slidenum">
              <a:rPr lang="en-US" smtClean="0"/>
              <a:pPr fontAlgn="base">
                <a:spcBef>
                  <a:spcPct val="0"/>
                </a:spcBef>
                <a:spcAft>
                  <a:spcPct val="0"/>
                </a:spcAft>
                <a:defRPr/>
              </a:pPr>
              <a:t>212</a:t>
            </a:fld>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099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697FFE-1879-4DF8-B194-F24427D4FFCA}" type="slidenum">
              <a:rPr lang="en-US" smtClean="0"/>
              <a:pPr fontAlgn="base">
                <a:spcBef>
                  <a:spcPct val="0"/>
                </a:spcBef>
                <a:spcAft>
                  <a:spcPct val="0"/>
                </a:spcAft>
                <a:defRPr/>
              </a:pPr>
              <a:t>213</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23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79DF6D-FC3B-447B-AF85-915275476DE4}" type="slidenum">
              <a:rPr lang="en-US" smtClean="0"/>
              <a:pPr fontAlgn="base">
                <a:spcBef>
                  <a:spcPct val="0"/>
                </a:spcBef>
                <a:spcAft>
                  <a:spcPct val="0"/>
                </a:spcAft>
                <a:defRPr/>
              </a:pPr>
              <a:t>38</a:t>
            </a:fld>
            <a:endParaRPr lang="en-US"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Rot="1" noChangeAspect="1" noTextEdit="1"/>
          </p:cNvSpPr>
          <p:nvPr>
            <p:ph type="sldImg"/>
          </p:nvPr>
        </p:nvSpPr>
        <p:spPr>
          <a:ln/>
        </p:spPr>
      </p:sp>
      <p:sp>
        <p:nvSpPr>
          <p:cNvPr id="387075"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Rot="1" noChangeAspect="1" noTextEdit="1"/>
          </p:cNvSpPr>
          <p:nvPr>
            <p:ph type="sldImg"/>
          </p:nvPr>
        </p:nvSpPr>
        <p:spPr>
          <a:ln/>
        </p:spPr>
      </p:sp>
      <p:sp>
        <p:nvSpPr>
          <p:cNvPr id="370691"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Rot="1" noChangeAspect="1" noTextEdit="1"/>
          </p:cNvSpPr>
          <p:nvPr>
            <p:ph type="sldImg"/>
          </p:nvPr>
        </p:nvSpPr>
        <p:spPr>
          <a:ln/>
        </p:spPr>
      </p:sp>
      <p:sp>
        <p:nvSpPr>
          <p:cNvPr id="371715"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Grp="1" noRot="1" noChangeAspect="1" noTextEdit="1"/>
          </p:cNvSpPr>
          <p:nvPr>
            <p:ph type="sldImg"/>
          </p:nvPr>
        </p:nvSpPr>
        <p:spPr>
          <a:ln/>
        </p:spPr>
      </p:sp>
      <p:sp>
        <p:nvSpPr>
          <p:cNvPr id="372739"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spect="1" noTextEdit="1"/>
          </p:cNvSpPr>
          <p:nvPr>
            <p:ph type="sldImg"/>
          </p:nvPr>
        </p:nvSpPr>
        <p:spPr>
          <a:ln/>
        </p:spPr>
      </p:sp>
      <p:sp>
        <p:nvSpPr>
          <p:cNvPr id="377859"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TextEdit="1"/>
          </p:cNvSpPr>
          <p:nvPr>
            <p:ph type="sldImg"/>
          </p:nvPr>
        </p:nvSpPr>
        <p:spPr>
          <a:ln/>
        </p:spPr>
      </p:sp>
      <p:sp>
        <p:nvSpPr>
          <p:cNvPr id="378883"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TextEdit="1"/>
          </p:cNvSpPr>
          <p:nvPr>
            <p:ph type="sldImg"/>
          </p:nvPr>
        </p:nvSpPr>
        <p:spPr>
          <a:ln/>
        </p:spPr>
      </p:sp>
      <p:sp>
        <p:nvSpPr>
          <p:cNvPr id="374787"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TextEdit="1"/>
          </p:cNvSpPr>
          <p:nvPr>
            <p:ph type="sldImg"/>
          </p:nvPr>
        </p:nvSpPr>
        <p:spPr>
          <a:ln/>
        </p:spPr>
      </p:sp>
      <p:sp>
        <p:nvSpPr>
          <p:cNvPr id="376835"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TextEdit="1"/>
          </p:cNvSpPr>
          <p:nvPr>
            <p:ph type="sldImg"/>
          </p:nvPr>
        </p:nvSpPr>
        <p:spPr>
          <a:ln/>
        </p:spPr>
      </p:sp>
      <p:sp>
        <p:nvSpPr>
          <p:cNvPr id="376835"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TextEdit="1"/>
          </p:cNvSpPr>
          <p:nvPr>
            <p:ph type="sldImg"/>
          </p:nvPr>
        </p:nvSpPr>
        <p:spPr>
          <a:ln/>
        </p:spPr>
      </p:sp>
      <p:sp>
        <p:nvSpPr>
          <p:cNvPr id="376835" name="Rectangle 3"/>
          <p:cNvSpPr>
            <a:spLocks noGrp="1"/>
          </p:cNvSpPr>
          <p:nvPr>
            <p:ph type="body" idx="1"/>
          </p:nvPr>
        </p:nvSpPr>
        <p:spPr bwMode="auto">
          <a:noFill/>
        </p:spPr>
        <p:txBody>
          <a:bodyPr/>
          <a:lstStyle/>
          <a:p>
            <a:endParaRPr lang="id-ID"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3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FCFCEAD-0093-4ED5-AB63-58F5F6E36A86}" type="slidenum">
              <a:rPr lang="en-US" smtClean="0"/>
              <a:pPr fontAlgn="base">
                <a:spcBef>
                  <a:spcPct val="0"/>
                </a:spcBef>
                <a:spcAft>
                  <a:spcPct val="0"/>
                </a:spcAft>
                <a:defRPr/>
              </a:pPr>
              <a:t>39</a:t>
            </a:fld>
            <a:endParaRPr lang="en-US"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id-ID"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endParaRPr lang="id-ID"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id-ID"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id-ID"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pPr eaLnBrk="1" hangingPunct="1"/>
            <a:endParaRPr lang="id-ID"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id-ID"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pPr eaLnBrk="1" hangingPunct="1"/>
            <a:endParaRPr lang="id-ID"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endParaRPr lang="id-ID"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endParaRPr lang="id-ID"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129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455191-E15D-4599-9F18-80841A711CB3}" type="slidenum">
              <a:rPr lang="en-US" smtClean="0"/>
              <a:pPr fontAlgn="base">
                <a:spcBef>
                  <a:spcPct val="0"/>
                </a:spcBef>
                <a:spcAft>
                  <a:spcPct val="0"/>
                </a:spcAft>
                <a:defRPr/>
              </a:pPr>
              <a:t>237</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4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8C59EF5-ACEE-4C8D-A37C-E60CBCDDFC6D}" type="slidenum">
              <a:rPr lang="en-US" smtClean="0"/>
              <a:pPr fontAlgn="base">
                <a:spcBef>
                  <a:spcPct val="0"/>
                </a:spcBef>
                <a:spcAft>
                  <a:spcPct val="0"/>
                </a:spcAft>
                <a:defRPr/>
              </a:pPr>
              <a:t>40</a:t>
            </a:fld>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bwMode="auto">
          <a:xfrm>
            <a:off x="685472" y="4343508"/>
            <a:ext cx="5487057" cy="4115014"/>
          </a:xfrm>
          <a:noFill/>
        </p:spPr>
        <p:txBody>
          <a:bodyPr lIns="92307" tIns="46153" rIns="92307" bIns="46153"/>
          <a:lstStyle/>
          <a:p>
            <a:pPr>
              <a:spcBef>
                <a:spcPct val="0"/>
              </a:spcBef>
            </a:pPr>
            <a:endParaRPr lang="id-ID" smtClean="0"/>
          </a:p>
        </p:txBody>
      </p:sp>
      <p:sp>
        <p:nvSpPr>
          <p:cNvPr id="395268" name="Slide Number Placeholder 3"/>
          <p:cNvSpPr txBox="1">
            <a:spLocks noGrp="1"/>
          </p:cNvSpPr>
          <p:nvPr/>
        </p:nvSpPr>
        <p:spPr bwMode="auto">
          <a:xfrm>
            <a:off x="3883605" y="8684880"/>
            <a:ext cx="2973298" cy="456986"/>
          </a:xfrm>
          <a:prstGeom prst="rect">
            <a:avLst/>
          </a:prstGeom>
          <a:noFill/>
          <a:ln w="9525">
            <a:noFill/>
            <a:miter lim="800000"/>
            <a:headEnd/>
            <a:tailEnd/>
          </a:ln>
        </p:spPr>
        <p:txBody>
          <a:bodyPr lIns="92307" tIns="46153" rIns="92307" bIns="46153" anchor="b"/>
          <a:lstStyle/>
          <a:p>
            <a:pPr algn="r" defTabSz="923925"/>
            <a:fld id="{C570C0EF-9F41-4F15-96C1-AD5EE0D7ADBE}" type="slidenum">
              <a:rPr lang="en-US" sz="1200" b="0">
                <a:solidFill>
                  <a:schemeClr val="tx1"/>
                </a:solidFill>
                <a:latin typeface="Verdana" pitchFamily="34" charset="0"/>
              </a:rPr>
              <a:pPr algn="r" defTabSz="923925"/>
              <a:t>238</a:t>
            </a:fld>
            <a:endParaRPr lang="en-US" sz="1200" b="0">
              <a:solidFill>
                <a:schemeClr val="tx1"/>
              </a:solidFill>
              <a:latin typeface="Verdana"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a:ln/>
        </p:spPr>
      </p:sp>
      <p:sp>
        <p:nvSpPr>
          <p:cNvPr id="396291" name="Notes Placeholder 2"/>
          <p:cNvSpPr>
            <a:spLocks noGrp="1"/>
          </p:cNvSpPr>
          <p:nvPr>
            <p:ph type="body" idx="1"/>
          </p:nvPr>
        </p:nvSpPr>
        <p:spPr bwMode="auto">
          <a:xfrm>
            <a:off x="685472" y="4343508"/>
            <a:ext cx="5487057" cy="4115014"/>
          </a:xfrm>
          <a:noFill/>
        </p:spPr>
        <p:txBody>
          <a:bodyPr lIns="92307" tIns="46153" rIns="92307" bIns="46153"/>
          <a:lstStyle/>
          <a:p>
            <a:pPr>
              <a:spcBef>
                <a:spcPct val="0"/>
              </a:spcBef>
            </a:pPr>
            <a:endParaRPr lang="id-ID" smtClean="0"/>
          </a:p>
        </p:txBody>
      </p:sp>
      <p:sp>
        <p:nvSpPr>
          <p:cNvPr id="396292" name="Slide Number Placeholder 3"/>
          <p:cNvSpPr txBox="1">
            <a:spLocks noGrp="1"/>
          </p:cNvSpPr>
          <p:nvPr/>
        </p:nvSpPr>
        <p:spPr bwMode="auto">
          <a:xfrm>
            <a:off x="3883605" y="8684880"/>
            <a:ext cx="2973298" cy="456986"/>
          </a:xfrm>
          <a:prstGeom prst="rect">
            <a:avLst/>
          </a:prstGeom>
          <a:noFill/>
          <a:ln w="9525">
            <a:noFill/>
            <a:miter lim="800000"/>
            <a:headEnd/>
            <a:tailEnd/>
          </a:ln>
        </p:spPr>
        <p:txBody>
          <a:bodyPr lIns="92307" tIns="46153" rIns="92307" bIns="46153" anchor="b"/>
          <a:lstStyle/>
          <a:p>
            <a:pPr algn="r" defTabSz="923925"/>
            <a:fld id="{DD09BC30-15CA-48DD-906C-2AADD1DA3D79}" type="slidenum">
              <a:rPr lang="en-US" sz="1200" b="0">
                <a:solidFill>
                  <a:schemeClr val="tx1"/>
                </a:solidFill>
                <a:latin typeface="Verdana" pitchFamily="34" charset="0"/>
              </a:rPr>
              <a:pPr algn="r" defTabSz="923925"/>
              <a:t>240</a:t>
            </a:fld>
            <a:endParaRPr lang="en-US" sz="1200" b="0">
              <a:solidFill>
                <a:schemeClr val="tx1"/>
              </a:solidFill>
              <a:latin typeface="Verdana"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14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191896-3ED6-4C75-A2EA-A30473ECC340}" type="slidenum">
              <a:rPr lang="en-US" smtClean="0"/>
              <a:pPr fontAlgn="base">
                <a:spcBef>
                  <a:spcPct val="0"/>
                </a:spcBef>
                <a:spcAft>
                  <a:spcPct val="0"/>
                </a:spcAft>
                <a:defRPr/>
              </a:pPr>
              <a:t>241</a:t>
            </a:fld>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15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0E98B3B-1752-4419-A333-221C6BC35ABD}" type="slidenum">
              <a:rPr lang="en-US" smtClean="0"/>
              <a:pPr fontAlgn="base">
                <a:spcBef>
                  <a:spcPct val="0"/>
                </a:spcBef>
                <a:spcAft>
                  <a:spcPct val="0"/>
                </a:spcAft>
                <a:defRPr/>
              </a:pPr>
              <a:t>242</a:t>
            </a:fld>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16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6BEA455-95E3-41ED-A24D-D6F30F2110E5}" type="slidenum">
              <a:rPr lang="en-US" smtClean="0"/>
              <a:pPr fontAlgn="base">
                <a:spcBef>
                  <a:spcPct val="0"/>
                </a:spcBef>
                <a:spcAft>
                  <a:spcPct val="0"/>
                </a:spcAft>
                <a:defRPr/>
              </a:pPr>
              <a:t>243</a:t>
            </a:fld>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17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E13161-3CC4-458E-B069-A48FAE9B7DD7}" type="slidenum">
              <a:rPr lang="en-US" smtClean="0"/>
              <a:pPr fontAlgn="base">
                <a:spcBef>
                  <a:spcPct val="0"/>
                </a:spcBef>
                <a:spcAft>
                  <a:spcPct val="0"/>
                </a:spcAft>
                <a:defRPr/>
              </a:pPr>
              <a:t>244</a:t>
            </a:fld>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19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2A6FAE-FDCB-47B5-B0A4-D808D3B22491}" type="slidenum">
              <a:rPr lang="en-US" smtClean="0"/>
              <a:pPr fontAlgn="base">
                <a:spcBef>
                  <a:spcPct val="0"/>
                </a:spcBef>
                <a:spcAft>
                  <a:spcPct val="0"/>
                </a:spcAft>
                <a:defRPr/>
              </a:pPr>
              <a:t>248</a:t>
            </a:fld>
            <a:endParaRPr lang="en-US"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Rot="1" noChangeAspect="1" noTextEdit="1"/>
          </p:cNvSpPr>
          <p:nvPr>
            <p:ph type="sldImg"/>
          </p:nvPr>
        </p:nvSpPr>
        <p:spPr>
          <a:ln/>
        </p:spPr>
      </p:sp>
      <p:sp>
        <p:nvSpPr>
          <p:cNvPr id="392195" name="Rectangle 3"/>
          <p:cNvSpPr>
            <a:spLocks noGrp="1"/>
          </p:cNvSpPr>
          <p:nvPr>
            <p:ph type="body" idx="1"/>
          </p:nvPr>
        </p:nvSpPr>
        <p:spPr bwMode="auto">
          <a:xfrm>
            <a:off x="685472" y="4343508"/>
            <a:ext cx="5487057" cy="4115014"/>
          </a:xfrm>
          <a:noFill/>
        </p:spPr>
        <p:txBody>
          <a:bodyPr/>
          <a:lstStyle/>
          <a:p>
            <a:endParaRPr lang="id-ID"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CDF2A7-0136-4511-946C-894A3D5B2525}" type="slidenum">
              <a:rPr lang="en-US" smtClean="0"/>
              <a:pPr/>
              <a:t>257</a:t>
            </a:fld>
            <a:endParaRPr lang="en-US"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TextEdit="1"/>
          </p:cNvSpPr>
          <p:nvPr>
            <p:ph type="sldImg"/>
          </p:nvPr>
        </p:nvSpPr>
        <p:spPr>
          <a:ln/>
        </p:spPr>
      </p:sp>
      <p:sp>
        <p:nvSpPr>
          <p:cNvPr id="390147" name="Rectangle 3"/>
          <p:cNvSpPr>
            <a:spLocks noGrp="1"/>
          </p:cNvSpPr>
          <p:nvPr>
            <p:ph type="body" idx="1"/>
          </p:nvPr>
        </p:nvSpPr>
        <p:spPr bwMode="auto">
          <a:xfrm>
            <a:off x="685472" y="4343508"/>
            <a:ext cx="5487057" cy="4115014"/>
          </a:xfrm>
          <a:noFill/>
        </p:spPr>
        <p:txBody>
          <a:bodyPr/>
          <a:lstStyle/>
          <a:p>
            <a:endParaRPr lang="id-ID"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5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E54143-B2A3-494A-88A6-8A26EF7F56A6}"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Rot="1" noChangeAspect="1" noTextEdit="1"/>
          </p:cNvSpPr>
          <p:nvPr>
            <p:ph type="sldImg"/>
          </p:nvPr>
        </p:nvSpPr>
        <p:spPr>
          <a:ln/>
        </p:spPr>
      </p:sp>
      <p:sp>
        <p:nvSpPr>
          <p:cNvPr id="391171" name="Rectangle 3"/>
          <p:cNvSpPr>
            <a:spLocks noGrp="1"/>
          </p:cNvSpPr>
          <p:nvPr>
            <p:ph type="body" idx="1"/>
          </p:nvPr>
        </p:nvSpPr>
        <p:spPr bwMode="auto">
          <a:xfrm>
            <a:off x="685472" y="4343508"/>
            <a:ext cx="5487057" cy="4115014"/>
          </a:xfrm>
          <a:noFill/>
        </p:spPr>
        <p:txBody>
          <a:bodyPr/>
          <a:lstStyle/>
          <a:p>
            <a:endParaRPr lang="id-ID"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TextEdit="1"/>
          </p:cNvSpPr>
          <p:nvPr>
            <p:ph type="sldImg"/>
          </p:nvPr>
        </p:nvSpPr>
        <p:spPr>
          <a:ln/>
        </p:spPr>
      </p:sp>
      <p:sp>
        <p:nvSpPr>
          <p:cNvPr id="393219" name="Rectangle 3"/>
          <p:cNvSpPr>
            <a:spLocks noGrp="1"/>
          </p:cNvSpPr>
          <p:nvPr>
            <p:ph type="body" idx="1"/>
          </p:nvPr>
        </p:nvSpPr>
        <p:spPr bwMode="auto">
          <a:xfrm>
            <a:off x="685472" y="4343508"/>
            <a:ext cx="5487057" cy="4115014"/>
          </a:xfrm>
          <a:noFill/>
        </p:spPr>
        <p:txBody>
          <a:bodyPr/>
          <a:lstStyle/>
          <a:p>
            <a:endParaRPr lang="id-ID"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ln/>
        </p:spPr>
      </p:sp>
      <p:sp>
        <p:nvSpPr>
          <p:cNvPr id="394243" name="Notes Placeholder 2"/>
          <p:cNvSpPr>
            <a:spLocks noGrp="1"/>
          </p:cNvSpPr>
          <p:nvPr>
            <p:ph type="body" idx="1"/>
          </p:nvPr>
        </p:nvSpPr>
        <p:spPr bwMode="auto">
          <a:xfrm>
            <a:off x="685472" y="4343508"/>
            <a:ext cx="5487057" cy="4115014"/>
          </a:xfrm>
          <a:noFill/>
        </p:spPr>
        <p:txBody>
          <a:bodyPr lIns="92307" tIns="46153" rIns="92307" bIns="46153"/>
          <a:lstStyle/>
          <a:p>
            <a:pPr>
              <a:spcBef>
                <a:spcPct val="0"/>
              </a:spcBef>
            </a:pPr>
            <a:endParaRPr lang="id-ID" smtClean="0"/>
          </a:p>
        </p:txBody>
      </p:sp>
      <p:sp>
        <p:nvSpPr>
          <p:cNvPr id="394244" name="Slide Number Placeholder 3"/>
          <p:cNvSpPr txBox="1">
            <a:spLocks noGrp="1"/>
          </p:cNvSpPr>
          <p:nvPr/>
        </p:nvSpPr>
        <p:spPr bwMode="auto">
          <a:xfrm>
            <a:off x="3883605" y="8684880"/>
            <a:ext cx="2973298" cy="456986"/>
          </a:xfrm>
          <a:prstGeom prst="rect">
            <a:avLst/>
          </a:prstGeom>
          <a:noFill/>
          <a:ln w="9525">
            <a:noFill/>
            <a:miter lim="800000"/>
            <a:headEnd/>
            <a:tailEnd/>
          </a:ln>
        </p:spPr>
        <p:txBody>
          <a:bodyPr lIns="92307" tIns="46153" rIns="92307" bIns="46153" anchor="b"/>
          <a:lstStyle/>
          <a:p>
            <a:pPr algn="r" defTabSz="923925"/>
            <a:fld id="{8F288A76-36F1-41C3-B125-F26882CF49FB}" type="slidenum">
              <a:rPr lang="en-US" sz="1200" b="0">
                <a:solidFill>
                  <a:schemeClr val="tx1"/>
                </a:solidFill>
                <a:latin typeface="Verdana" pitchFamily="34" charset="0"/>
              </a:rPr>
              <a:pPr algn="r" defTabSz="923925"/>
              <a:t>271</a:t>
            </a:fld>
            <a:endParaRPr lang="en-US" sz="1200" b="0">
              <a:solidFill>
                <a:schemeClr val="tx1"/>
              </a:solidFill>
              <a:latin typeface="Verdana"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d-ID" smtClean="0"/>
          </a:p>
        </p:txBody>
      </p:sp>
      <p:sp>
        <p:nvSpPr>
          <p:cNvPr id="574468" name="Slide Number Placeholder 3"/>
          <p:cNvSpPr>
            <a:spLocks noGrp="1"/>
          </p:cNvSpPr>
          <p:nvPr>
            <p:ph type="sldNum" sz="quarter" idx="5"/>
          </p:nvPr>
        </p:nvSpPr>
        <p:spPr/>
        <p:txBody>
          <a:bodyPr/>
          <a:lstStyle/>
          <a:p>
            <a:pPr>
              <a:defRPr/>
            </a:pPr>
            <a:fld id="{A10B3759-927C-42C8-97EB-ECE877A4132B}" type="slidenum">
              <a:rPr lang="en-US" smtClean="0"/>
              <a:pPr>
                <a:defRPr/>
              </a:pPr>
              <a:t>285</a:t>
            </a:fld>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d-ID" smtClean="0"/>
          </a:p>
        </p:txBody>
      </p:sp>
      <p:sp>
        <p:nvSpPr>
          <p:cNvPr id="575492" name="Slide Number Placeholder 3"/>
          <p:cNvSpPr>
            <a:spLocks noGrp="1"/>
          </p:cNvSpPr>
          <p:nvPr>
            <p:ph type="sldNum" sz="quarter" idx="5"/>
          </p:nvPr>
        </p:nvSpPr>
        <p:spPr/>
        <p:txBody>
          <a:bodyPr/>
          <a:lstStyle/>
          <a:p>
            <a:pPr>
              <a:defRPr/>
            </a:pPr>
            <a:fld id="{AB37493B-D943-48F6-98D2-0A1486E14C76}" type="slidenum">
              <a:rPr lang="en-US" smtClean="0"/>
              <a:pPr>
                <a:defRPr/>
              </a:pPr>
              <a:t>286</a:t>
            </a:fld>
            <a:endParaRPr lang="en-US"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d-ID" smtClean="0"/>
          </a:p>
        </p:txBody>
      </p:sp>
      <p:sp>
        <p:nvSpPr>
          <p:cNvPr id="576516" name="Slide Number Placeholder 3"/>
          <p:cNvSpPr>
            <a:spLocks noGrp="1"/>
          </p:cNvSpPr>
          <p:nvPr>
            <p:ph type="sldNum" sz="quarter" idx="5"/>
          </p:nvPr>
        </p:nvSpPr>
        <p:spPr/>
        <p:txBody>
          <a:bodyPr/>
          <a:lstStyle/>
          <a:p>
            <a:pPr>
              <a:defRPr/>
            </a:pPr>
            <a:fld id="{8CA36AA8-5E49-45DF-A797-2148158A6578}" type="slidenum">
              <a:rPr lang="en-US" smtClean="0"/>
              <a:pPr>
                <a:defRPr/>
              </a:pPr>
              <a:t>287</a:t>
            </a:fld>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18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FB278F1-8FF1-4579-90B3-8D4E9BF65ACA}" type="slidenum">
              <a:rPr lang="en-US" smtClean="0"/>
              <a:pPr fontAlgn="base">
                <a:spcBef>
                  <a:spcPct val="0"/>
                </a:spcBef>
                <a:spcAft>
                  <a:spcPct val="0"/>
                </a:spcAft>
                <a:defRPr/>
              </a:pPr>
              <a:t>288</a:t>
            </a:fld>
            <a:endParaRPr lang="en-US"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01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775FF84-A7BB-4D40-B588-1C8F4C2AFADD}" type="slidenum">
              <a:rPr lang="en-US" smtClean="0"/>
              <a:pPr fontAlgn="base">
                <a:spcBef>
                  <a:spcPct val="0"/>
                </a:spcBef>
                <a:spcAft>
                  <a:spcPct val="0"/>
                </a:spcAft>
                <a:defRPr/>
              </a:pPr>
              <a:t>289</a:t>
            </a:fld>
            <a:endParaRPr lang="en-US"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11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7D7B76-B4A2-4AF9-877F-42E60560F332}" type="slidenum">
              <a:rPr lang="en-US" smtClean="0"/>
              <a:pPr fontAlgn="base">
                <a:spcBef>
                  <a:spcPct val="0"/>
                </a:spcBef>
                <a:spcAft>
                  <a:spcPct val="0"/>
                </a:spcAft>
                <a:defRPr/>
              </a:pPr>
              <a:t>290</a:t>
            </a:fld>
            <a:endParaRPr lang="en-US"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22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F33F9F-4D3C-4CFC-9806-47B672DB6BA1}" type="slidenum">
              <a:rPr lang="en-US" smtClean="0"/>
              <a:pPr fontAlgn="base">
                <a:spcBef>
                  <a:spcPct val="0"/>
                </a:spcBef>
                <a:spcAft>
                  <a:spcPct val="0"/>
                </a:spcAft>
                <a:defRPr/>
              </a:pPr>
              <a:t>291</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Slide Image Placeholder 1"/>
          <p:cNvSpPr>
            <a:spLocks noGrp="1" noRot="1" noChangeAspect="1" noTextEdit="1"/>
          </p:cNvSpPr>
          <p:nvPr>
            <p:ph type="sldImg"/>
          </p:nvPr>
        </p:nvSpPr>
        <p:spPr>
          <a:ln/>
        </p:spPr>
      </p:sp>
      <p:sp>
        <p:nvSpPr>
          <p:cNvPr id="654339" name="Notes Placeholder 2"/>
          <p:cNvSpPr>
            <a:spLocks noGrp="1"/>
          </p:cNvSpPr>
          <p:nvPr>
            <p:ph type="body" idx="1"/>
          </p:nvPr>
        </p:nvSpPr>
        <p:spPr bwMode="auto">
          <a:xfrm>
            <a:off x="685472" y="4343508"/>
            <a:ext cx="5487057" cy="4115014"/>
          </a:xfrm>
          <a:noFill/>
        </p:spPr>
        <p:txBody>
          <a:bodyPr lIns="92307" tIns="46153" rIns="92307" bIns="46153"/>
          <a:lstStyle/>
          <a:p>
            <a:pPr>
              <a:spcBef>
                <a:spcPct val="0"/>
              </a:spcBef>
            </a:pPr>
            <a:endParaRPr lang="id-ID" smtClean="0"/>
          </a:p>
        </p:txBody>
      </p:sp>
      <p:sp>
        <p:nvSpPr>
          <p:cNvPr id="654340" name="Slide Number Placeholder 3"/>
          <p:cNvSpPr txBox="1">
            <a:spLocks noGrp="1"/>
          </p:cNvSpPr>
          <p:nvPr/>
        </p:nvSpPr>
        <p:spPr bwMode="auto">
          <a:xfrm>
            <a:off x="3883605" y="8684880"/>
            <a:ext cx="2973298" cy="456986"/>
          </a:xfrm>
          <a:prstGeom prst="rect">
            <a:avLst/>
          </a:prstGeom>
          <a:noFill/>
          <a:ln w="9525">
            <a:noFill/>
            <a:miter lim="800000"/>
            <a:headEnd/>
            <a:tailEnd/>
          </a:ln>
        </p:spPr>
        <p:txBody>
          <a:bodyPr lIns="92307" tIns="46153" rIns="92307" bIns="46153" anchor="b"/>
          <a:lstStyle/>
          <a:p>
            <a:pPr algn="r" defTabSz="923925"/>
            <a:fld id="{8FF2496F-328C-4499-9B8D-FD10EDEE7EB9}" type="slidenum">
              <a:rPr lang="en-US" sz="1200" b="0">
                <a:solidFill>
                  <a:schemeClr val="tx1"/>
                </a:solidFill>
                <a:latin typeface="Verdana" pitchFamily="34" charset="0"/>
              </a:rPr>
              <a:pPr algn="r" defTabSz="923925"/>
              <a:t>293</a:t>
            </a:fld>
            <a:endParaRPr lang="en-US" sz="1200" b="0">
              <a:solidFill>
                <a:schemeClr val="tx1"/>
              </a:solidFill>
              <a:latin typeface="Verdana"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p:cNvSpPr txBox="1">
            <a:spLocks noGrp="1" noChangeArrowheads="1"/>
          </p:cNvSpPr>
          <p:nvPr/>
        </p:nvSpPr>
        <p:spPr bwMode="auto">
          <a:xfrm>
            <a:off x="3883605" y="8684880"/>
            <a:ext cx="2973298" cy="456986"/>
          </a:xfrm>
          <a:prstGeom prst="rect">
            <a:avLst/>
          </a:prstGeom>
          <a:noFill/>
          <a:ln w="9525">
            <a:noFill/>
            <a:miter lim="800000"/>
            <a:headEnd/>
            <a:tailEnd/>
          </a:ln>
        </p:spPr>
        <p:txBody>
          <a:bodyPr anchor="b"/>
          <a:lstStyle/>
          <a:p>
            <a:pPr algn="r" eaLnBrk="1" hangingPunct="1"/>
            <a:fld id="{8DE4F36D-4D56-4DE2-9E35-56E5B197A819}" type="slidenum">
              <a:rPr lang="en-US" sz="1200" b="0">
                <a:solidFill>
                  <a:schemeClr val="tx1"/>
                </a:solidFill>
                <a:latin typeface="Arial" pitchFamily="34" charset="0"/>
              </a:rPr>
              <a:pPr algn="r" eaLnBrk="1" hangingPunct="1"/>
              <a:t>294</a:t>
            </a:fld>
            <a:endParaRPr lang="en-US" sz="1200" b="0">
              <a:solidFill>
                <a:schemeClr val="tx1"/>
              </a:solidFill>
              <a:latin typeface="Arial" pitchFamily="34" charset="0"/>
            </a:endParaRPr>
          </a:p>
        </p:txBody>
      </p:sp>
      <p:sp>
        <p:nvSpPr>
          <p:cNvPr id="656387" name="Rectangle 2"/>
          <p:cNvSpPr>
            <a:spLocks noGrp="1" noRot="1" noChangeAspect="1" noChangeArrowheads="1" noTextEdit="1"/>
          </p:cNvSpPr>
          <p:nvPr>
            <p:ph type="sldImg"/>
          </p:nvPr>
        </p:nvSpPr>
        <p:spPr>
          <a:ln/>
        </p:spPr>
      </p:sp>
      <p:sp>
        <p:nvSpPr>
          <p:cNvPr id="656388" name="Rectangle 3"/>
          <p:cNvSpPr>
            <a:spLocks noGrp="1" noChangeArrowheads="1"/>
          </p:cNvSpPr>
          <p:nvPr>
            <p:ph type="body" idx="1"/>
          </p:nvPr>
        </p:nvSpPr>
        <p:spPr bwMode="auto">
          <a:noFill/>
        </p:spPr>
        <p:txBody>
          <a:bodyPr/>
          <a:lstStyle/>
          <a:p>
            <a:pPr eaLnBrk="1" hangingPunct="1"/>
            <a:endParaRPr lang="en-GB"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p:cNvSpPr txBox="1">
            <a:spLocks noGrp="1" noChangeArrowheads="1"/>
          </p:cNvSpPr>
          <p:nvPr/>
        </p:nvSpPr>
        <p:spPr bwMode="auto">
          <a:xfrm>
            <a:off x="3883605" y="8684880"/>
            <a:ext cx="2973298" cy="456986"/>
          </a:xfrm>
          <a:prstGeom prst="rect">
            <a:avLst/>
          </a:prstGeom>
          <a:noFill/>
          <a:ln w="9525">
            <a:noFill/>
            <a:miter lim="800000"/>
            <a:headEnd/>
            <a:tailEnd/>
          </a:ln>
        </p:spPr>
        <p:txBody>
          <a:bodyPr anchor="b"/>
          <a:lstStyle/>
          <a:p>
            <a:pPr algn="r" eaLnBrk="1" hangingPunct="1"/>
            <a:fld id="{2C7FEFF7-BCD9-4089-970F-F3643E7B660F}" type="slidenum">
              <a:rPr lang="en-US" sz="1200" b="0">
                <a:solidFill>
                  <a:schemeClr val="tx1"/>
                </a:solidFill>
                <a:latin typeface="Arial" pitchFamily="34" charset="0"/>
              </a:rPr>
              <a:pPr algn="r" eaLnBrk="1" hangingPunct="1"/>
              <a:t>295</a:t>
            </a:fld>
            <a:endParaRPr lang="en-US" sz="1200" b="0">
              <a:solidFill>
                <a:schemeClr val="tx1"/>
              </a:solidFill>
              <a:latin typeface="Arial" pitchFamily="34" charset="0"/>
            </a:endParaRPr>
          </a:p>
        </p:txBody>
      </p:sp>
      <p:sp>
        <p:nvSpPr>
          <p:cNvPr id="658435" name="Rectangle 2"/>
          <p:cNvSpPr>
            <a:spLocks noGrp="1" noRot="1" noChangeAspect="1" noChangeArrowheads="1" noTextEdit="1"/>
          </p:cNvSpPr>
          <p:nvPr>
            <p:ph type="sldImg"/>
          </p:nvPr>
        </p:nvSpPr>
        <p:spPr>
          <a:ln/>
        </p:spPr>
      </p:sp>
      <p:sp>
        <p:nvSpPr>
          <p:cNvPr id="658436" name="Rectangle 3"/>
          <p:cNvSpPr>
            <a:spLocks noGrp="1" noChangeArrowheads="1"/>
          </p:cNvSpPr>
          <p:nvPr>
            <p:ph type="body" idx="1"/>
          </p:nvPr>
        </p:nvSpPr>
        <p:spPr bwMode="auto">
          <a:noFill/>
        </p:spPr>
        <p:txBody>
          <a:bodyPr/>
          <a:lstStyle/>
          <a:p>
            <a:pPr eaLnBrk="1" hangingPunct="1"/>
            <a:endParaRPr lang="en-GB"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7"/>
          <p:cNvSpPr txBox="1">
            <a:spLocks noGrp="1" noChangeArrowheads="1"/>
          </p:cNvSpPr>
          <p:nvPr/>
        </p:nvSpPr>
        <p:spPr bwMode="auto">
          <a:xfrm>
            <a:off x="3883605" y="8684880"/>
            <a:ext cx="2973298" cy="456986"/>
          </a:xfrm>
          <a:prstGeom prst="rect">
            <a:avLst/>
          </a:prstGeom>
          <a:noFill/>
          <a:ln w="9525">
            <a:noFill/>
            <a:miter lim="800000"/>
            <a:headEnd/>
            <a:tailEnd/>
          </a:ln>
        </p:spPr>
        <p:txBody>
          <a:bodyPr anchor="b"/>
          <a:lstStyle/>
          <a:p>
            <a:pPr algn="r" eaLnBrk="1" hangingPunct="1"/>
            <a:fld id="{0E480244-A699-427C-B163-FA31F28D8502}" type="slidenum">
              <a:rPr lang="en-US" sz="1200" b="0">
                <a:solidFill>
                  <a:schemeClr val="tx1"/>
                </a:solidFill>
                <a:latin typeface="Arial" pitchFamily="34" charset="0"/>
              </a:rPr>
              <a:pPr algn="r" eaLnBrk="1" hangingPunct="1"/>
              <a:t>296</a:t>
            </a:fld>
            <a:endParaRPr lang="en-US" sz="1200" b="0">
              <a:solidFill>
                <a:schemeClr val="tx1"/>
              </a:solidFill>
              <a:latin typeface="Arial" pitchFamily="34" charset="0"/>
            </a:endParaRPr>
          </a:p>
        </p:txBody>
      </p:sp>
      <p:sp>
        <p:nvSpPr>
          <p:cNvPr id="660483" name="Rectangle 2"/>
          <p:cNvSpPr>
            <a:spLocks noGrp="1" noRot="1" noChangeAspect="1" noChangeArrowheads="1" noTextEdit="1"/>
          </p:cNvSpPr>
          <p:nvPr>
            <p:ph type="sldImg"/>
          </p:nvPr>
        </p:nvSpPr>
        <p:spPr>
          <a:ln/>
        </p:spPr>
      </p:sp>
      <p:sp>
        <p:nvSpPr>
          <p:cNvPr id="660484" name="Rectangle 3"/>
          <p:cNvSpPr>
            <a:spLocks noGrp="1" noChangeArrowheads="1"/>
          </p:cNvSpPr>
          <p:nvPr>
            <p:ph type="body" idx="1"/>
          </p:nvPr>
        </p:nvSpPr>
        <p:spPr bwMode="auto">
          <a:noFill/>
        </p:spPr>
        <p:txBody>
          <a:bodyPr/>
          <a:lstStyle/>
          <a:p>
            <a:pPr eaLnBrk="1" hangingPunct="1"/>
            <a:endParaRPr lang="en-GB"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32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7A7E71-AB5B-4FE8-8EFD-EFE1575FA173}" type="slidenum">
              <a:rPr lang="en-US" smtClean="0"/>
              <a:pPr fontAlgn="base">
                <a:spcBef>
                  <a:spcPct val="0"/>
                </a:spcBef>
                <a:spcAft>
                  <a:spcPct val="0"/>
                </a:spcAft>
                <a:defRPr/>
              </a:pPr>
              <a:t>297</a:t>
            </a:fld>
            <a:endParaRPr lang="en-US"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42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DEBA93E-13FA-43BE-8C7E-83F4F6D7B1EF}" type="slidenum">
              <a:rPr lang="en-US" smtClean="0"/>
              <a:pPr fontAlgn="base">
                <a:spcBef>
                  <a:spcPct val="0"/>
                </a:spcBef>
                <a:spcAft>
                  <a:spcPct val="0"/>
                </a:spcAft>
                <a:defRPr/>
              </a:pPr>
              <a:t>298</a:t>
            </a:fld>
            <a:endParaRPr lang="en-US"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52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87EA6C-51A3-4FD5-A409-1DCBA120A468}" type="slidenum">
              <a:rPr lang="en-US" smtClean="0"/>
              <a:pPr fontAlgn="base">
                <a:spcBef>
                  <a:spcPct val="0"/>
                </a:spcBef>
                <a:spcAft>
                  <a:spcPct val="0"/>
                </a:spcAft>
                <a:defRPr/>
              </a:pPr>
              <a:t>299</a:t>
            </a:fld>
            <a:endParaRPr lang="en-US"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63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4164FE7-1CB9-48C0-8EEF-2CB9F0B4CF79}" type="slidenum">
              <a:rPr lang="en-US" smtClean="0"/>
              <a:pPr fontAlgn="base">
                <a:spcBef>
                  <a:spcPct val="0"/>
                </a:spcBef>
                <a:spcAft>
                  <a:spcPct val="0"/>
                </a:spcAft>
                <a:defRPr/>
              </a:pPr>
              <a:t>300</a:t>
            </a:fld>
            <a:endParaRPr lang="en-US"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73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8E657-4F97-4AC6-9553-D9FAEA23ADF6}" type="slidenum">
              <a:rPr lang="en-US" smtClean="0"/>
              <a:pPr fontAlgn="base">
                <a:spcBef>
                  <a:spcPct val="0"/>
                </a:spcBef>
                <a:spcAft>
                  <a:spcPct val="0"/>
                </a:spcAft>
                <a:defRPr/>
              </a:pPr>
              <a:t>301</a:t>
            </a:fld>
            <a:endParaRPr lang="en-US" smtClean="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83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CF09D25-7C28-4743-9382-D4A3516345A9}" type="slidenum">
              <a:rPr lang="en-US" smtClean="0"/>
              <a:pPr fontAlgn="base">
                <a:spcBef>
                  <a:spcPct val="0"/>
                </a:spcBef>
                <a:spcAft>
                  <a:spcPct val="0"/>
                </a:spcAft>
                <a:defRPr/>
              </a:pPr>
              <a:t>302</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293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F31422-E0E0-4E68-BE4E-699F08D7E0F5}" type="slidenum">
              <a:rPr lang="en-US" smtClean="0"/>
              <a:pPr fontAlgn="base">
                <a:spcBef>
                  <a:spcPct val="0"/>
                </a:spcBef>
                <a:spcAft>
                  <a:spcPct val="0"/>
                </a:spcAft>
                <a:defRPr/>
              </a:pPr>
              <a:t>303</a:t>
            </a:fld>
            <a:endParaRPr lang="en-US"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04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89F4CA-C99B-4E12-BF9F-29CCD27981D4}" type="slidenum">
              <a:rPr lang="en-US" smtClean="0"/>
              <a:pPr fontAlgn="base">
                <a:spcBef>
                  <a:spcPct val="0"/>
                </a:spcBef>
                <a:spcAft>
                  <a:spcPct val="0"/>
                </a:spcAft>
                <a:defRPr/>
              </a:pPr>
              <a:t>304</a:t>
            </a:fld>
            <a:endParaRPr lang="en-US"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14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DD63D6-C348-4DBE-ADD3-39ED53E931A5}" type="slidenum">
              <a:rPr lang="en-US" smtClean="0"/>
              <a:pPr fontAlgn="base">
                <a:spcBef>
                  <a:spcPct val="0"/>
                </a:spcBef>
                <a:spcAft>
                  <a:spcPct val="0"/>
                </a:spcAft>
                <a:defRPr/>
              </a:pPr>
              <a:t>305</a:t>
            </a:fld>
            <a:endParaRPr lang="en-US"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2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4C2FF2-9610-4045-B751-BE1C9115D16C}" type="slidenum">
              <a:rPr lang="en-US" smtClean="0"/>
              <a:pPr fontAlgn="base">
                <a:spcBef>
                  <a:spcPct val="0"/>
                </a:spcBef>
                <a:spcAft>
                  <a:spcPct val="0"/>
                </a:spcAft>
                <a:defRPr/>
              </a:pPr>
              <a:t>306</a:t>
            </a:fld>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34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9ECFBB-8D60-4C98-B988-1A34C810C7FF}" type="slidenum">
              <a:rPr lang="en-US" smtClean="0"/>
              <a:pPr fontAlgn="base">
                <a:spcBef>
                  <a:spcPct val="0"/>
                </a:spcBef>
                <a:spcAft>
                  <a:spcPct val="0"/>
                </a:spcAft>
                <a:defRPr/>
              </a:pPr>
              <a:t>307</a:t>
            </a:fld>
            <a:endParaRPr lang="en-US"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45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0F714D4-CD17-4CAA-9ED7-E412EFBE6448}" type="slidenum">
              <a:rPr lang="en-US" smtClean="0"/>
              <a:pPr fontAlgn="base">
                <a:spcBef>
                  <a:spcPct val="0"/>
                </a:spcBef>
                <a:spcAft>
                  <a:spcPct val="0"/>
                </a:spcAft>
                <a:defRPr/>
              </a:pPr>
              <a:t>308</a:t>
            </a:fld>
            <a:endParaRPr lang="en-US"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55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55BB08-2FED-4939-9FA2-CF51E6EA2017}" type="slidenum">
              <a:rPr lang="en-US" smtClean="0"/>
              <a:pPr fontAlgn="base">
                <a:spcBef>
                  <a:spcPct val="0"/>
                </a:spcBef>
                <a:spcAft>
                  <a:spcPct val="0"/>
                </a:spcAft>
                <a:defRPr/>
              </a:pPr>
              <a:t>309</a:t>
            </a:fld>
            <a:endParaRPr lang="en-US"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65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131059B-4555-4837-8D5E-F04A2DDA9A73}" type="slidenum">
              <a:rPr lang="en-US" smtClean="0"/>
              <a:pPr fontAlgn="base">
                <a:spcBef>
                  <a:spcPct val="0"/>
                </a:spcBef>
                <a:spcAft>
                  <a:spcPct val="0"/>
                </a:spcAft>
                <a:defRPr/>
              </a:pPr>
              <a:t>310</a:t>
            </a:fld>
            <a:endParaRPr lang="en-US"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75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EF81AE-C4A2-4964-84CB-E7A37AB483A7}" type="slidenum">
              <a:rPr lang="en-US" smtClean="0"/>
              <a:pPr fontAlgn="base">
                <a:spcBef>
                  <a:spcPct val="0"/>
                </a:spcBef>
                <a:spcAft>
                  <a:spcPct val="0"/>
                </a:spcAft>
                <a:defRPr/>
              </a:pPr>
              <a:t>317</a:t>
            </a:fld>
            <a:endParaRPr lang="en-US"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85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C1D802-3D11-4411-8E20-E7AFD2BBA918}" type="slidenum">
              <a:rPr lang="en-US" smtClean="0"/>
              <a:pPr fontAlgn="base">
                <a:spcBef>
                  <a:spcPct val="0"/>
                </a:spcBef>
                <a:spcAft>
                  <a:spcPct val="0"/>
                </a:spcAft>
                <a:defRPr/>
              </a:pPr>
              <a:t>318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6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8BE027-AF82-4F84-9323-D2BBC882F481}" type="slidenum">
              <a:rPr lang="en-US" smtClean="0"/>
              <a:pPr fontAlgn="base">
                <a:spcBef>
                  <a:spcPct val="0"/>
                </a:spcBef>
                <a:spcAft>
                  <a:spcPct val="0"/>
                </a:spcAft>
                <a:defRPr/>
              </a:pPr>
              <a:t>48</a:t>
            </a:fld>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396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8989CC-608E-4156-9C2F-1CBDFC485A12}" type="slidenum">
              <a:rPr lang="en-US" smtClean="0"/>
              <a:pPr fontAlgn="base">
                <a:spcBef>
                  <a:spcPct val="0"/>
                </a:spcBef>
                <a:spcAft>
                  <a:spcPct val="0"/>
                </a:spcAft>
                <a:defRPr/>
              </a:pPr>
              <a:t>319</a:t>
            </a:fld>
            <a:endParaRPr lang="en-US"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0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08A3DC-A919-4185-8058-A75C7CFFE9B3}" type="slidenum">
              <a:rPr lang="en-US" smtClean="0"/>
              <a:pPr fontAlgn="base">
                <a:spcBef>
                  <a:spcPct val="0"/>
                </a:spcBef>
                <a:spcAft>
                  <a:spcPct val="0"/>
                </a:spcAft>
                <a:defRPr/>
              </a:pPr>
              <a:t>320</a:t>
            </a:fld>
            <a:endParaRPr lang="en-US"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1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000D64F-CAA1-4DBE-B392-6666C83A4996}" type="slidenum">
              <a:rPr lang="en-US" smtClean="0"/>
              <a:pPr fontAlgn="base">
                <a:spcBef>
                  <a:spcPct val="0"/>
                </a:spcBef>
                <a:spcAft>
                  <a:spcPct val="0"/>
                </a:spcAft>
                <a:defRPr/>
              </a:pPr>
              <a:t>321</a:t>
            </a:fld>
            <a:endParaRPr lang="en-US"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2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EA671B-AD73-4A55-A200-84FA9522EB71}" type="slidenum">
              <a:rPr lang="en-US" smtClean="0"/>
              <a:pPr fontAlgn="base">
                <a:spcBef>
                  <a:spcPct val="0"/>
                </a:spcBef>
                <a:spcAft>
                  <a:spcPct val="0"/>
                </a:spcAft>
                <a:defRPr/>
              </a:pPr>
              <a:t>322</a:t>
            </a:fld>
            <a:endParaRPr lang="en-US"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37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FED5BB-304F-4765-8620-1D755BD4AE7A}" type="slidenum">
              <a:rPr lang="en-US" smtClean="0"/>
              <a:pPr fontAlgn="base">
                <a:spcBef>
                  <a:spcPct val="0"/>
                </a:spcBef>
                <a:spcAft>
                  <a:spcPct val="0"/>
                </a:spcAft>
                <a:defRPr/>
              </a:pPr>
              <a:t>323</a:t>
            </a:fld>
            <a:endParaRPr lang="en-US"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4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BEC7086-6B47-40E7-B006-A187FCBCA6D4}" type="slidenum">
              <a:rPr lang="en-US" smtClean="0"/>
              <a:pPr fontAlgn="base">
                <a:spcBef>
                  <a:spcPct val="0"/>
                </a:spcBef>
                <a:spcAft>
                  <a:spcPct val="0"/>
                </a:spcAft>
                <a:defRPr/>
              </a:pPr>
              <a:t>324</a:t>
            </a:fld>
            <a:endParaRPr lang="en-US"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57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D904A67-691E-45D0-BFA1-B99DA9F20067}" type="slidenum">
              <a:rPr lang="en-US" smtClean="0"/>
              <a:pPr fontAlgn="base">
                <a:spcBef>
                  <a:spcPct val="0"/>
                </a:spcBef>
                <a:spcAft>
                  <a:spcPct val="0"/>
                </a:spcAft>
                <a:defRPr/>
              </a:pPr>
              <a:t>325</a:t>
            </a:fld>
            <a:endParaRPr lang="en-US"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67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07E4A4-7932-49D7-827C-420B0E73B9EA}" type="slidenum">
              <a:rPr lang="en-US" smtClean="0"/>
              <a:pPr fontAlgn="base">
                <a:spcBef>
                  <a:spcPct val="0"/>
                </a:spcBef>
                <a:spcAft>
                  <a:spcPct val="0"/>
                </a:spcAft>
                <a:defRPr/>
              </a:pPr>
              <a:t>326</a:t>
            </a:fld>
            <a:endParaRPr lang="en-US"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78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8A30EE-939D-4D63-88FA-9B2082E047C9}" type="slidenum">
              <a:rPr lang="en-US" smtClean="0"/>
              <a:pPr fontAlgn="base">
                <a:spcBef>
                  <a:spcPct val="0"/>
                </a:spcBef>
                <a:spcAft>
                  <a:spcPct val="0"/>
                </a:spcAft>
                <a:defRPr/>
              </a:pPr>
              <a:t>327</a:t>
            </a:fld>
            <a:endParaRPr lang="en-US"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88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3C4524-C19A-4F71-B48C-6E7BE39EEFA3}" type="slidenum">
              <a:rPr lang="en-US" smtClean="0"/>
              <a:pPr fontAlgn="base">
                <a:spcBef>
                  <a:spcPct val="0"/>
                </a:spcBef>
                <a:spcAft>
                  <a:spcPct val="0"/>
                </a:spcAft>
                <a:defRPr/>
              </a:pPr>
              <a:t>328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UU Darurat punya ?</a:t>
            </a:r>
          </a:p>
        </p:txBody>
      </p:sp>
      <p:sp>
        <p:nvSpPr>
          <p:cNvPr id="54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A60BC2-D422-43B3-87FA-739D26F99E72}" type="slidenum">
              <a:rPr lang="en-US" smtClean="0"/>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7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E8690E-9CD2-4713-B7B2-E86DD16452DA}" type="slidenum">
              <a:rPr lang="en-US" smtClean="0"/>
              <a:pPr fontAlgn="base">
                <a:spcBef>
                  <a:spcPct val="0"/>
                </a:spcBef>
                <a:spcAft>
                  <a:spcPct val="0"/>
                </a:spcAft>
                <a:defRPr/>
              </a:pPr>
              <a:t>49</a:t>
            </a:fld>
            <a:endParaRPr lang="en-US"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49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8FF772-7D07-4C56-A4C6-B48E8222EA46}" type="slidenum">
              <a:rPr lang="en-US" smtClean="0"/>
              <a:pPr fontAlgn="base">
                <a:spcBef>
                  <a:spcPct val="0"/>
                </a:spcBef>
                <a:spcAft>
                  <a:spcPct val="0"/>
                </a:spcAft>
                <a:defRPr/>
              </a:pPr>
              <a:t>329</a:t>
            </a:fld>
            <a:endParaRPr lang="en-US"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3E1602EF-F755-4F6E-9B72-4842C8FB32D1}" type="slidenum">
              <a:rPr lang="en-US" smtClean="0"/>
              <a:pPr/>
              <a:t>330</a:t>
            </a:fld>
            <a:endParaRPr lang="en-US"/>
          </a:p>
        </p:txBody>
      </p:sp>
    </p:spTree>
    <p:extLst>
      <p:ext uri="{BB962C8B-B14F-4D97-AF65-F5344CB8AC3E}">
        <p14:creationId xmlns:p14="http://schemas.microsoft.com/office/powerpoint/2010/main" val="209765655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a:defRPr/>
            </a:pPr>
            <a:fld id="{480B95F1-9318-43F1-ADAE-76C4D5B11725}" type="slidenum">
              <a:rPr lang="en-US" smtClean="0"/>
              <a:pPr>
                <a:defRPr/>
              </a:pPr>
              <a:t>331</a:t>
            </a:fld>
            <a:endParaRPr lang="en-US"/>
          </a:p>
        </p:txBody>
      </p:sp>
    </p:spTree>
    <p:extLst>
      <p:ext uri="{BB962C8B-B14F-4D97-AF65-F5344CB8AC3E}">
        <p14:creationId xmlns:p14="http://schemas.microsoft.com/office/powerpoint/2010/main" val="257797415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3E1602EF-F755-4F6E-9B72-4842C8FB32D1}" type="slidenum">
              <a:rPr lang="en-US" smtClean="0"/>
              <a:pPr/>
              <a:t>332</a:t>
            </a:fld>
            <a:endParaRPr lang="en-US"/>
          </a:p>
        </p:txBody>
      </p:sp>
    </p:spTree>
    <p:extLst>
      <p:ext uri="{BB962C8B-B14F-4D97-AF65-F5344CB8AC3E}">
        <p14:creationId xmlns:p14="http://schemas.microsoft.com/office/powerpoint/2010/main" val="283876670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3E1602EF-F755-4F6E-9B72-4842C8FB32D1}" type="slidenum">
              <a:rPr lang="en-US" smtClean="0"/>
              <a:pPr/>
              <a:t>333</a:t>
            </a:fld>
            <a:endParaRPr lang="en-US"/>
          </a:p>
        </p:txBody>
      </p:sp>
    </p:spTree>
    <p:extLst>
      <p:ext uri="{BB962C8B-B14F-4D97-AF65-F5344CB8AC3E}">
        <p14:creationId xmlns:p14="http://schemas.microsoft.com/office/powerpoint/2010/main" val="209765655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3E1602EF-F755-4F6E-9B72-4842C8FB32D1}" type="slidenum">
              <a:rPr lang="en-US" smtClean="0"/>
              <a:pPr/>
              <a:t>336</a:t>
            </a:fld>
            <a:endParaRPr lang="en-US"/>
          </a:p>
        </p:txBody>
      </p:sp>
    </p:spTree>
    <p:extLst>
      <p:ext uri="{BB962C8B-B14F-4D97-AF65-F5344CB8AC3E}">
        <p14:creationId xmlns:p14="http://schemas.microsoft.com/office/powerpoint/2010/main" val="283876670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508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8B8D8F-FE68-4645-9A83-C2F9DBF6AF4E}" type="slidenum">
              <a:rPr lang="en-US" smtClean="0"/>
              <a:pPr fontAlgn="base">
                <a:spcBef>
                  <a:spcPct val="0"/>
                </a:spcBef>
                <a:spcAft>
                  <a:spcPct val="0"/>
                </a:spcAft>
                <a:defRPr/>
              </a:pPr>
              <a:t>337</a:t>
            </a:fld>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251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CCEE73-0A21-4B6A-90E3-1B689DA17889}" type="slidenum">
              <a:rPr lang="en-US" smtClean="0"/>
              <a:pPr fontAlgn="base">
                <a:spcBef>
                  <a:spcPct val="0"/>
                </a:spcBef>
                <a:spcAft>
                  <a:spcPct val="0"/>
                </a:spcAft>
                <a:defRPr/>
              </a:pPr>
              <a:t>339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7799E012-FBBB-42E0-94A2-3232BD95BFF3}" type="slidenum">
              <a:rPr lang="en-US" smtClean="0"/>
              <a:pPr/>
              <a:t>56</a:t>
            </a:fld>
            <a:endParaRPr 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algn="just">
              <a:lnSpc>
                <a:spcPct val="80000"/>
              </a:lnSpc>
            </a:pPr>
            <a:endParaRPr lang="id-ID" sz="1100" dirty="0"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fld id="{5114F8BD-DFC0-4CE1-AF4C-D25CCC21313A}" type="slidenum">
              <a:rPr lang="en-US" smtClean="0"/>
              <a:pPr/>
              <a:t>57</a:t>
            </a:fld>
            <a:endParaRPr 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algn="just">
              <a:lnSpc>
                <a:spcPct val="80000"/>
              </a:lnSpc>
            </a:pPr>
            <a:endParaRPr lang="id-ID" sz="1100" dirty="0" smtClean="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464C1D5-EBAB-49FC-A424-DE157196CC52}" type="slidenum">
              <a:rPr lang="en-US" smtClean="0"/>
              <a:pPr/>
              <a:t>58</a:t>
            </a:fld>
            <a:endParaRPr lang="en-US" smtClean="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algn="just"/>
            <a:endParaRPr lang="id-ID" sz="1300" dirty="0" smtClean="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8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4F7044-4AED-40B0-94EC-CB01B7A41DBD}" type="slidenum">
              <a:rPr lang="en-US" smtClean="0"/>
              <a:pPr fontAlgn="base">
                <a:spcBef>
                  <a:spcPct val="0"/>
                </a:spcBef>
                <a:spcAft>
                  <a:spcPct val="0"/>
                </a:spcAft>
                <a:defRPr/>
              </a:pPr>
              <a:t>60</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49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E3087A0-912A-4451-8210-FCE742614BBE}" type="slidenum">
              <a:rPr lang="en-US" smtClean="0"/>
              <a:pPr fontAlgn="base">
                <a:spcBef>
                  <a:spcPct val="0"/>
                </a:spcBef>
                <a:spcAft>
                  <a:spcPct val="0"/>
                </a:spcAft>
                <a:defRPr/>
              </a:pPr>
              <a:t>61</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0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1D90E5-3B91-4470-9EBA-943C7480D237}" type="slidenum">
              <a:rPr lang="en-US" smtClean="0"/>
              <a:pPr fontAlgn="base">
                <a:spcBef>
                  <a:spcPct val="0"/>
                </a:spcBef>
                <a:spcAft>
                  <a:spcPct val="0"/>
                </a:spcAft>
                <a:defRPr/>
              </a:pPr>
              <a:t>62</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txBox="1">
            <a:spLocks noGrp="1" noChangeArrowheads="1"/>
          </p:cNvSpPr>
          <p:nvPr/>
        </p:nvSpPr>
        <p:spPr bwMode="auto">
          <a:xfrm>
            <a:off x="3885453" y="8685331"/>
            <a:ext cx="2970946" cy="457200"/>
          </a:xfrm>
          <a:prstGeom prst="rect">
            <a:avLst/>
          </a:prstGeom>
          <a:noFill/>
          <a:ln w="9525">
            <a:noFill/>
            <a:miter lim="800000"/>
            <a:headEnd/>
            <a:tailEnd/>
          </a:ln>
        </p:spPr>
        <p:txBody>
          <a:bodyPr anchor="b"/>
          <a:lstStyle/>
          <a:p>
            <a:pPr algn="r"/>
            <a:fld id="{18C52362-99EE-4B02-BB4B-6A1B1184DDCE}" type="slidenum">
              <a:rPr lang="en-US" sz="1200" b="0"/>
              <a:pPr algn="r"/>
              <a:t>63</a:t>
            </a:fld>
            <a:endParaRPr lang="en-US" sz="1200" b="0"/>
          </a:p>
        </p:txBody>
      </p:sp>
      <p:sp>
        <p:nvSpPr>
          <p:cNvPr id="461827" name="Rectangle 2"/>
          <p:cNvSpPr>
            <a:spLocks noGrp="1" noRot="1" noChangeAspect="1" noChangeArrowheads="1" noTextEdit="1"/>
          </p:cNvSpPr>
          <p:nvPr>
            <p:ph type="sldImg"/>
          </p:nvPr>
        </p:nvSpPr>
        <p:spPr>
          <a:ln/>
        </p:spPr>
      </p:sp>
      <p:sp>
        <p:nvSpPr>
          <p:cNvPr id="461828" name="Rectangle 3"/>
          <p:cNvSpPr>
            <a:spLocks noGrp="1" noChangeArrowheads="1"/>
          </p:cNvSpPr>
          <p:nvPr>
            <p:ph type="body" idx="1"/>
          </p:nvPr>
        </p:nvSpPr>
        <p:spPr>
          <a:noFill/>
          <a:ln/>
        </p:spPr>
        <p:txBody>
          <a:bodyPr/>
          <a:lstStyle/>
          <a:p>
            <a:pPr eaLnBrk="1" hangingPunct="1"/>
            <a:endParaRPr lang="id-ID"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txBox="1">
            <a:spLocks noGrp="1" noChangeArrowheads="1"/>
          </p:cNvSpPr>
          <p:nvPr/>
        </p:nvSpPr>
        <p:spPr bwMode="auto">
          <a:xfrm>
            <a:off x="3885453" y="8685331"/>
            <a:ext cx="2970946" cy="457200"/>
          </a:xfrm>
          <a:prstGeom prst="rect">
            <a:avLst/>
          </a:prstGeom>
          <a:noFill/>
          <a:ln w="9525">
            <a:noFill/>
            <a:miter lim="800000"/>
            <a:headEnd/>
            <a:tailEnd/>
          </a:ln>
        </p:spPr>
        <p:txBody>
          <a:bodyPr anchor="b"/>
          <a:lstStyle/>
          <a:p>
            <a:pPr algn="r"/>
            <a:fld id="{0FA688D7-9CF2-4662-8976-06ABBA735C76}" type="slidenum">
              <a:rPr lang="en-US" sz="1200" b="0"/>
              <a:pPr algn="r"/>
              <a:t>64</a:t>
            </a:fld>
            <a:endParaRPr lang="en-US" sz="1200" b="0"/>
          </a:p>
        </p:txBody>
      </p:sp>
      <p:sp>
        <p:nvSpPr>
          <p:cNvPr id="462851" name="Rectangle 2"/>
          <p:cNvSpPr>
            <a:spLocks noGrp="1" noRot="1" noChangeAspect="1" noChangeArrowheads="1" noTextEdit="1"/>
          </p:cNvSpPr>
          <p:nvPr>
            <p:ph type="sldImg"/>
          </p:nvPr>
        </p:nvSpPr>
        <p:spPr>
          <a:ln/>
        </p:spPr>
      </p:sp>
      <p:sp>
        <p:nvSpPr>
          <p:cNvPr id="462852"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txBox="1">
            <a:spLocks noGrp="1" noChangeArrowheads="1"/>
          </p:cNvSpPr>
          <p:nvPr/>
        </p:nvSpPr>
        <p:spPr bwMode="auto">
          <a:xfrm>
            <a:off x="3885453" y="8685331"/>
            <a:ext cx="2970946" cy="457200"/>
          </a:xfrm>
          <a:prstGeom prst="rect">
            <a:avLst/>
          </a:prstGeom>
          <a:noFill/>
          <a:ln w="9525">
            <a:noFill/>
            <a:miter lim="800000"/>
            <a:headEnd/>
            <a:tailEnd/>
          </a:ln>
        </p:spPr>
        <p:txBody>
          <a:bodyPr anchor="b"/>
          <a:lstStyle/>
          <a:p>
            <a:pPr algn="r"/>
            <a:fld id="{503869D2-E16E-4341-B409-3E11BE4E95BF}" type="slidenum">
              <a:rPr lang="en-US" sz="1200" b="0"/>
              <a:pPr algn="r"/>
              <a:t>65</a:t>
            </a:fld>
            <a:endParaRPr lang="en-US" sz="1200" b="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Tidak merasa dibebani ?</a:t>
            </a:r>
          </a:p>
        </p:txBody>
      </p:sp>
      <p:sp>
        <p:nvSpPr>
          <p:cNvPr id="55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795D15-B30D-475B-92FC-08542E8D3860}" type="slidenum">
              <a:rPr lang="en-US" smtClean="0"/>
              <a:pPr/>
              <a:t>7</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a:noFill/>
          <a:ln/>
        </p:spPr>
        <p:txBody>
          <a:bodyPr/>
          <a:lstStyle/>
          <a:p>
            <a:endParaRPr lang="id-ID"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p:spPr>
        <p:txBody>
          <a:bodyPr/>
          <a:lstStyle/>
          <a:p>
            <a:endParaRPr lang="id-ID"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a:noFill/>
          <a:ln/>
        </p:spPr>
        <p:txBody>
          <a:bodyPr/>
          <a:lstStyle/>
          <a:p>
            <a:endParaRPr lang="id-ID"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1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FE6E5F-B55F-4E7C-B97C-A190BB1E11E4}" type="slidenum">
              <a:rPr lang="en-US" smtClean="0"/>
              <a:pPr fontAlgn="base">
                <a:spcBef>
                  <a:spcPct val="0"/>
                </a:spcBef>
                <a:spcAft>
                  <a:spcPct val="0"/>
                </a:spcAft>
                <a:defRPr/>
              </a:pPr>
              <a:t>70</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2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D92E7E-0394-4E60-BAF0-5F8EFF9741F8}" type="slidenum">
              <a:rPr lang="en-US" smtClean="0"/>
              <a:pPr fontAlgn="base">
                <a:spcBef>
                  <a:spcPct val="0"/>
                </a:spcBef>
                <a:spcAft>
                  <a:spcPct val="0"/>
                </a:spcAft>
                <a:defRPr/>
              </a:pPr>
              <a:t>76</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3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E67CC9-A866-4DCD-9A0C-5CCB92AC5F41}" type="slidenum">
              <a:rPr lang="en-US" smtClean="0"/>
              <a:pPr fontAlgn="base">
                <a:spcBef>
                  <a:spcPct val="0"/>
                </a:spcBef>
                <a:spcAft>
                  <a:spcPct val="0"/>
                </a:spcAft>
                <a:defRPr/>
              </a:pPr>
              <a:t>77</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4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B142BF-4214-46AC-9973-ECBFA486EA87}" type="slidenum">
              <a:rPr lang="en-US" smtClean="0"/>
              <a:pPr fontAlgn="base">
                <a:spcBef>
                  <a:spcPct val="0"/>
                </a:spcBef>
                <a:spcAft>
                  <a:spcPct val="0"/>
                </a:spcAft>
                <a:defRPr/>
              </a:pPr>
              <a:t>78</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5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95BFB6-9E0E-43E9-BB12-BFD1C0B51B23}" type="slidenum">
              <a:rPr lang="en-US" smtClean="0"/>
              <a:pPr fontAlgn="base">
                <a:spcBef>
                  <a:spcPct val="0"/>
                </a:spcBef>
                <a:spcAft>
                  <a:spcPct val="0"/>
                </a:spcAft>
                <a:defRPr/>
              </a:pPr>
              <a:t>79</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6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6089B3-00FD-4CC4-ADE7-38910B586094}" type="slidenum">
              <a:rPr lang="en-US" smtClean="0"/>
              <a:pPr fontAlgn="base">
                <a:spcBef>
                  <a:spcPct val="0"/>
                </a:spcBef>
                <a:spcAft>
                  <a:spcPct val="0"/>
                </a:spcAft>
                <a:defRPr/>
              </a:pPr>
              <a:t>80</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7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B9E559-332B-4655-9707-9C33B62EA4B1}" type="slidenum">
              <a:rPr lang="en-US" smtClean="0"/>
              <a:pPr fontAlgn="base">
                <a:spcBef>
                  <a:spcPct val="0"/>
                </a:spcBef>
                <a:spcAft>
                  <a:spcPct val="0"/>
                </a:spcAft>
                <a:defRPr/>
              </a:pPr>
              <a:t>81</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noFill/>
        </p:spPr>
        <p:txBody>
          <a:bodyPr/>
          <a:lstStyle/>
          <a:p>
            <a:fld id="{EE9FD854-1661-4605-912F-4846DBC2169A}" type="slidenum">
              <a:rPr lang="en-US" smtClean="0">
                <a:latin typeface="Arial" pitchFamily="34" charset="0"/>
              </a:rPr>
              <a:pPr/>
              <a:t>10</a:t>
            </a:fld>
            <a:endParaRPr lang="en-US" smtClean="0">
              <a:latin typeface="Arial" pitchFamily="34" charset="0"/>
            </a:endParaRPr>
          </a:p>
        </p:txBody>
      </p:sp>
      <p:sp>
        <p:nvSpPr>
          <p:cNvPr id="439299" name="Rectangle 2"/>
          <p:cNvSpPr>
            <a:spLocks noGrp="1" noRot="1" noChangeAspect="1" noChangeArrowheads="1" noTextEdit="1"/>
          </p:cNvSpPr>
          <p:nvPr>
            <p:ph type="sldImg"/>
          </p:nvPr>
        </p:nvSpPr>
        <p:spPr>
          <a:ln/>
        </p:spPr>
      </p:sp>
      <p:sp>
        <p:nvSpPr>
          <p:cNvPr id="439300"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8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E96E5E-A31D-41CA-B1E6-008601ED9BF6}" type="slidenum">
              <a:rPr lang="en-US" smtClean="0"/>
              <a:pPr fontAlgn="base">
                <a:spcBef>
                  <a:spcPct val="0"/>
                </a:spcBef>
                <a:spcAft>
                  <a:spcPct val="0"/>
                </a:spcAft>
                <a:defRPr/>
              </a:pPr>
              <a:t>82</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59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5D3A06-6661-459C-B2FC-704B070F4305}" type="slidenum">
              <a:rPr lang="en-US" smtClean="0"/>
              <a:pPr fontAlgn="base">
                <a:spcBef>
                  <a:spcPct val="0"/>
                </a:spcBef>
                <a:spcAft>
                  <a:spcPct val="0"/>
                </a:spcAft>
                <a:defRPr/>
              </a:pPr>
              <a:t>83</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60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2FB2D9-29DB-44E1-B2ED-4F465C874961}" type="slidenum">
              <a:rPr lang="en-US" smtClean="0"/>
              <a:pPr fontAlgn="base">
                <a:spcBef>
                  <a:spcPct val="0"/>
                </a:spcBef>
                <a:spcAft>
                  <a:spcPct val="0"/>
                </a:spcAft>
                <a:defRPr/>
              </a:pPr>
              <a:t>85</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61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1965A9-6784-49B8-A01B-8A2E194FC6F9}" type="slidenum">
              <a:rPr lang="en-US" smtClean="0"/>
              <a:pPr fontAlgn="base">
                <a:spcBef>
                  <a:spcPct val="0"/>
                </a:spcBef>
                <a:spcAft>
                  <a:spcPct val="0"/>
                </a:spcAft>
                <a:defRPr/>
              </a:pPr>
              <a:t>86</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62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EC6440-C8DD-41BE-9599-0620A0E87DF3}" type="slidenum">
              <a:rPr lang="en-US" smtClean="0"/>
              <a:pPr fontAlgn="base">
                <a:spcBef>
                  <a:spcPct val="0"/>
                </a:spcBef>
                <a:spcAft>
                  <a:spcPct val="0"/>
                </a:spcAft>
                <a:defRPr/>
              </a:pPr>
              <a:t>88</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638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5BA983-1879-4674-93E2-808BF385941A}" type="slidenum">
              <a:rPr lang="en-US" smtClean="0"/>
              <a:pPr fontAlgn="base">
                <a:spcBef>
                  <a:spcPct val="0"/>
                </a:spcBef>
                <a:spcAft>
                  <a:spcPct val="0"/>
                </a:spcAft>
                <a:defRPr/>
              </a:pPr>
              <a:t>89</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65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07F1BA1-528F-4B2C-8F3D-C4754B32DEDF}" type="slidenum">
              <a:rPr lang="en-US" smtClean="0"/>
              <a:pPr fontAlgn="base">
                <a:spcBef>
                  <a:spcPct val="0"/>
                </a:spcBef>
                <a:spcAft>
                  <a:spcPct val="0"/>
                </a:spcAft>
                <a:defRPr/>
              </a:pPr>
              <a:t>91</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66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CEF2E4-BB3E-4282-B8BE-0A6AEA6613FE}" type="slidenum">
              <a:rPr lang="en-US" smtClean="0"/>
              <a:pPr fontAlgn="base">
                <a:spcBef>
                  <a:spcPct val="0"/>
                </a:spcBef>
                <a:spcAft>
                  <a:spcPct val="0"/>
                </a:spcAft>
                <a:defRPr/>
              </a:pPr>
              <a:t>92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noFill/>
        </p:spPr>
        <p:txBody>
          <a:bodyPr/>
          <a:lstStyle/>
          <a:p>
            <a:fld id="{A0DE7AEC-E9DD-454D-8788-DFCBDA7D0348}" type="slidenum">
              <a:rPr lang="en-US" smtClean="0">
                <a:latin typeface="Arial" pitchFamily="34" charset="0"/>
              </a:rPr>
              <a:pPr/>
              <a:t>11</a:t>
            </a:fld>
            <a:endParaRPr lang="en-US" smtClean="0">
              <a:latin typeface="Arial" pitchFamily="34" charset="0"/>
            </a:endParaRPr>
          </a:p>
        </p:txBody>
      </p:sp>
      <p:sp>
        <p:nvSpPr>
          <p:cNvPr id="440323" name="Rectangle 2"/>
          <p:cNvSpPr>
            <a:spLocks noGrp="1" noRot="1" noChangeAspect="1" noChangeArrowheads="1" noTextEdit="1"/>
          </p:cNvSpPr>
          <p:nvPr>
            <p:ph type="sldImg"/>
          </p:nvPr>
        </p:nvSpPr>
        <p:spPr>
          <a:ln/>
        </p:spPr>
      </p:sp>
      <p:sp>
        <p:nvSpPr>
          <p:cNvPr id="440324"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67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9639718-9E15-47AD-A58D-44C96978454F}" type="slidenum">
              <a:rPr lang="en-US" smtClean="0"/>
              <a:pPr fontAlgn="base">
                <a:spcBef>
                  <a:spcPct val="0"/>
                </a:spcBef>
                <a:spcAft>
                  <a:spcPct val="0"/>
                </a:spcAft>
                <a:defRPr/>
              </a:pPr>
              <a:t>93</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68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2AC6CC3-DE76-4E3A-B225-4D647D1737B6}" type="slidenum">
              <a:rPr lang="en-US" smtClean="0"/>
              <a:pPr fontAlgn="base">
                <a:spcBef>
                  <a:spcPct val="0"/>
                </a:spcBef>
                <a:spcAft>
                  <a:spcPct val="0"/>
                </a:spcAft>
                <a:defRPr/>
              </a:pPr>
              <a:t>98</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69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C49EFAC-B8E5-484C-AC38-941455A28908}" type="slidenum">
              <a:rPr lang="en-US" smtClean="0"/>
              <a:pPr fontAlgn="base">
                <a:spcBef>
                  <a:spcPct val="0"/>
                </a:spcBef>
                <a:spcAft>
                  <a:spcPct val="0"/>
                </a:spcAft>
                <a:defRPr/>
              </a:pPr>
              <a:t>99</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71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DFDA67-B2B8-409C-AD42-9656AA397834}" type="slidenum">
              <a:rPr lang="en-US" smtClean="0"/>
              <a:pPr fontAlgn="base">
                <a:spcBef>
                  <a:spcPct val="0"/>
                </a:spcBef>
                <a:spcAft>
                  <a:spcPct val="0"/>
                </a:spcAft>
                <a:defRPr/>
              </a:pPr>
              <a:t>104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72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D9AF3F-CC36-4E79-B951-BE8247B507AA}" type="slidenum">
              <a:rPr lang="en-US" smtClean="0"/>
              <a:pPr fontAlgn="base">
                <a:spcBef>
                  <a:spcPct val="0"/>
                </a:spcBef>
                <a:spcAft>
                  <a:spcPct val="0"/>
                </a:spcAft>
                <a:defRPr/>
              </a:pPr>
              <a:t>105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73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C4D7E5-1613-4D87-9D03-B8CFA5A4148E}" type="slidenum">
              <a:rPr lang="en-US" smtClean="0"/>
              <a:pPr fontAlgn="base">
                <a:spcBef>
                  <a:spcPct val="0"/>
                </a:spcBef>
                <a:spcAft>
                  <a:spcPct val="0"/>
                </a:spcAft>
                <a:defRPr/>
              </a:pPr>
              <a:t>107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74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A52208-41CB-46BF-AF17-D0048813D00E}" type="slidenum">
              <a:rPr lang="en-US" smtClean="0"/>
              <a:pPr fontAlgn="base">
                <a:spcBef>
                  <a:spcPct val="0"/>
                </a:spcBef>
                <a:spcAft>
                  <a:spcPct val="0"/>
                </a:spcAft>
                <a:defRPr/>
              </a:pPr>
              <a:t>108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75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CC089A-D604-479C-9A4B-463AC6801412}" type="slidenum">
              <a:rPr lang="en-US" smtClean="0"/>
              <a:pPr fontAlgn="base">
                <a:spcBef>
                  <a:spcPct val="0"/>
                </a:spcBef>
                <a:spcAft>
                  <a:spcPct val="0"/>
                </a:spcAft>
                <a:defRPr/>
              </a:pPr>
              <a:t>109</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341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43A4D53-9A41-4113-9CFA-B7DBCF6376D0}" type="slidenum">
              <a:rPr lang="en-US" smtClean="0"/>
              <a:pPr fontAlgn="base">
                <a:spcBef>
                  <a:spcPct val="0"/>
                </a:spcBef>
                <a:spcAft>
                  <a:spcPct val="0"/>
                </a:spcAft>
                <a:defRPr/>
              </a:pPr>
              <a:t>12</a:t>
            </a:fld>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76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3D6E8C-F1C4-4756-A778-A430048B445D}" type="slidenum">
              <a:rPr lang="en-US" smtClean="0"/>
              <a:pPr fontAlgn="base">
                <a:spcBef>
                  <a:spcPct val="0"/>
                </a:spcBef>
                <a:spcAft>
                  <a:spcPct val="0"/>
                </a:spcAft>
                <a:defRPr/>
              </a:pPr>
              <a:t>110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77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7DBBDA-5CA0-4A66-BF5A-276BA1508E4B}" type="slidenum">
              <a:rPr lang="en-US" smtClean="0"/>
              <a:pPr fontAlgn="base">
                <a:spcBef>
                  <a:spcPct val="0"/>
                </a:spcBef>
                <a:spcAft>
                  <a:spcPct val="0"/>
                </a:spcAft>
                <a:defRPr/>
              </a:pPr>
              <a:t>111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78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3AF467-5EBA-42DF-A023-DDEBD2B6909A}" type="slidenum">
              <a:rPr lang="en-US" smtClean="0"/>
              <a:pPr fontAlgn="base">
                <a:spcBef>
                  <a:spcPct val="0"/>
                </a:spcBef>
                <a:spcAft>
                  <a:spcPct val="0"/>
                </a:spcAft>
                <a:defRPr/>
              </a:pPr>
              <a:t>112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79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54A824-0CDE-44C5-99F5-CAFBB75F1BA9}" type="slidenum">
              <a:rPr lang="en-US" smtClean="0"/>
              <a:pPr fontAlgn="base">
                <a:spcBef>
                  <a:spcPct val="0"/>
                </a:spcBef>
                <a:spcAft>
                  <a:spcPct val="0"/>
                </a:spcAft>
                <a:defRPr/>
              </a:pPr>
              <a:t>113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0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29ABE5-B653-497F-B0FB-1A847600CDB0}" type="slidenum">
              <a:rPr lang="en-US" smtClean="0"/>
              <a:pPr fontAlgn="base">
                <a:spcBef>
                  <a:spcPct val="0"/>
                </a:spcBef>
                <a:spcAft>
                  <a:spcPct val="0"/>
                </a:spcAft>
                <a:defRPr/>
              </a:pPr>
              <a:t>114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1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610C55-6621-403A-AB86-E1C49BD7ECBA}" type="slidenum">
              <a:rPr lang="en-US" smtClean="0"/>
              <a:pPr fontAlgn="base">
                <a:spcBef>
                  <a:spcPct val="0"/>
                </a:spcBef>
                <a:spcAft>
                  <a:spcPct val="0"/>
                </a:spcAft>
                <a:defRPr/>
              </a:pPr>
              <a:t>115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22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A60BF5-99D2-428B-AB7C-7539A19D6B7C}" type="slidenum">
              <a:rPr lang="en-US" smtClean="0"/>
              <a:pPr fontAlgn="base">
                <a:spcBef>
                  <a:spcPct val="0"/>
                </a:spcBef>
                <a:spcAft>
                  <a:spcPct val="0"/>
                </a:spcAft>
                <a:defRPr/>
              </a:pPr>
              <a:t>116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33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5373E4-054E-4378-88DE-E0908329C6FB}" type="slidenum">
              <a:rPr lang="en-US" smtClean="0"/>
              <a:pPr fontAlgn="base">
                <a:spcBef>
                  <a:spcPct val="0"/>
                </a:spcBef>
                <a:spcAft>
                  <a:spcPct val="0"/>
                </a:spcAft>
                <a:defRPr/>
              </a:pPr>
              <a:t>117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43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D70A4E3-2BCF-4747-9E78-B0257019F964}" type="slidenum">
              <a:rPr lang="en-US" smtClean="0"/>
              <a:pPr fontAlgn="base">
                <a:spcBef>
                  <a:spcPct val="0"/>
                </a:spcBef>
                <a:spcAft>
                  <a:spcPct val="0"/>
                </a:spcAft>
                <a:defRPr/>
              </a:pPr>
              <a:t>118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5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35F5C4-1A40-45FF-963E-2534B5931CA3}" type="slidenum">
              <a:rPr lang="en-US" smtClean="0"/>
              <a:pPr fontAlgn="base">
                <a:spcBef>
                  <a:spcPct val="0"/>
                </a:spcBef>
                <a:spcAft>
                  <a:spcPct val="0"/>
                </a:spcAft>
                <a:defRPr/>
              </a:pPr>
              <a:t>119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35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40AC8F9-42C5-440D-9614-E48473BAB0F7}" type="slidenum">
              <a:rPr lang="en-US" smtClean="0"/>
              <a:pPr fontAlgn="base">
                <a:spcBef>
                  <a:spcPct val="0"/>
                </a:spcBef>
                <a:spcAft>
                  <a:spcPct val="0"/>
                </a:spcAft>
                <a:defRPr/>
              </a:pPr>
              <a:t>13</a:t>
            </a:fld>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86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A214E5-3C0C-4946-84B9-14E76C11B8FD}" type="slidenum">
              <a:rPr lang="en-US" smtClean="0"/>
              <a:pPr fontAlgn="base">
                <a:spcBef>
                  <a:spcPct val="0"/>
                </a:spcBef>
                <a:spcAft>
                  <a:spcPct val="0"/>
                </a:spcAft>
                <a:defRPr/>
              </a:pPr>
              <a:t>120</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Image Placeholder 1"/>
          <p:cNvSpPr>
            <a:spLocks noGrp="1" noRot="1" noChangeAspect="1" noTextEdit="1"/>
          </p:cNvSpPr>
          <p:nvPr>
            <p:ph type="sldImg"/>
          </p:nvPr>
        </p:nvSpPr>
        <p:spPr>
          <a:xfrm>
            <a:off x="1143000" y="685800"/>
            <a:ext cx="4573588" cy="3429000"/>
          </a:xfrm>
          <a:ln/>
        </p:spPr>
      </p:sp>
      <p:sp>
        <p:nvSpPr>
          <p:cNvPr id="580611" name="Notes Placeholder 2"/>
          <p:cNvSpPr>
            <a:spLocks noGrp="1"/>
          </p:cNvSpPr>
          <p:nvPr>
            <p:ph type="body" idx="1"/>
          </p:nvPr>
        </p:nvSpPr>
        <p:spPr>
          <a:xfrm>
            <a:off x="687082" y="4344135"/>
            <a:ext cx="5485439" cy="4114800"/>
          </a:xfrm>
          <a:noFill/>
          <a:ln/>
        </p:spPr>
        <p:txBody>
          <a:bodyPr lIns="92446" tIns="46223" rIns="92446" bIns="46223"/>
          <a:lstStyle/>
          <a:p>
            <a:pPr>
              <a:spcBef>
                <a:spcPct val="0"/>
              </a:spcBef>
            </a:pPr>
            <a:endParaRPr lang="en-GB" smtClean="0">
              <a:latin typeface="Arial" pitchFamily="34" charset="0"/>
            </a:endParaRPr>
          </a:p>
        </p:txBody>
      </p:sp>
      <p:sp>
        <p:nvSpPr>
          <p:cNvPr id="580612" name="Slide Number Placeholder 3"/>
          <p:cNvSpPr txBox="1">
            <a:spLocks noGrp="1"/>
          </p:cNvSpPr>
          <p:nvPr/>
        </p:nvSpPr>
        <p:spPr bwMode="auto">
          <a:xfrm>
            <a:off x="3883852" y="8685331"/>
            <a:ext cx="2972547" cy="457200"/>
          </a:xfrm>
          <a:prstGeom prst="rect">
            <a:avLst/>
          </a:prstGeom>
          <a:noFill/>
          <a:ln w="9525">
            <a:noFill/>
            <a:miter lim="800000"/>
            <a:headEnd/>
            <a:tailEnd/>
          </a:ln>
        </p:spPr>
        <p:txBody>
          <a:bodyPr lIns="92446" tIns="46223" rIns="92446" bIns="46223" anchor="b"/>
          <a:lstStyle/>
          <a:p>
            <a:pPr algn="r" defTabSz="923925"/>
            <a:fld id="{2C380610-E0A9-469F-AC99-5A2B1EE57022}" type="slidenum">
              <a:rPr lang="en-US" sz="1200" b="0">
                <a:latin typeface="Calibri" pitchFamily="34" charset="0"/>
              </a:rPr>
              <a:pPr algn="r" defTabSz="923925"/>
              <a:t>124</a:t>
            </a:fld>
            <a:endParaRPr lang="en-US" sz="1200" b="0">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p:cNvSpPr>
            <a:spLocks noGrp="1" noRot="1" noChangeAspect="1" noTextEdit="1"/>
          </p:cNvSpPr>
          <p:nvPr>
            <p:ph type="sldImg"/>
          </p:nvPr>
        </p:nvSpPr>
        <p:spPr>
          <a:xfrm>
            <a:off x="1143000" y="685800"/>
            <a:ext cx="4573588" cy="3429000"/>
          </a:xfrm>
          <a:ln/>
        </p:spPr>
      </p:sp>
      <p:sp>
        <p:nvSpPr>
          <p:cNvPr id="581635" name="Notes Placeholder 2"/>
          <p:cNvSpPr>
            <a:spLocks noGrp="1"/>
          </p:cNvSpPr>
          <p:nvPr>
            <p:ph type="body" idx="1"/>
          </p:nvPr>
        </p:nvSpPr>
        <p:spPr>
          <a:xfrm>
            <a:off x="687082" y="4344135"/>
            <a:ext cx="5485439" cy="4114800"/>
          </a:xfrm>
          <a:noFill/>
          <a:ln/>
        </p:spPr>
        <p:txBody>
          <a:bodyPr lIns="92446" tIns="46223" rIns="92446" bIns="46223"/>
          <a:lstStyle/>
          <a:p>
            <a:pPr>
              <a:spcBef>
                <a:spcPct val="0"/>
              </a:spcBef>
            </a:pPr>
            <a:endParaRPr lang="en-GB" smtClean="0">
              <a:latin typeface="Arial" pitchFamily="34" charset="0"/>
            </a:endParaRPr>
          </a:p>
        </p:txBody>
      </p:sp>
      <p:sp>
        <p:nvSpPr>
          <p:cNvPr id="581636" name="Slide Number Placeholder 3"/>
          <p:cNvSpPr txBox="1">
            <a:spLocks noGrp="1"/>
          </p:cNvSpPr>
          <p:nvPr/>
        </p:nvSpPr>
        <p:spPr bwMode="auto">
          <a:xfrm>
            <a:off x="3883852" y="8685331"/>
            <a:ext cx="2972547" cy="457200"/>
          </a:xfrm>
          <a:prstGeom prst="rect">
            <a:avLst/>
          </a:prstGeom>
          <a:noFill/>
          <a:ln w="9525">
            <a:noFill/>
            <a:miter lim="800000"/>
            <a:headEnd/>
            <a:tailEnd/>
          </a:ln>
        </p:spPr>
        <p:txBody>
          <a:bodyPr lIns="92446" tIns="46223" rIns="92446" bIns="46223" anchor="b"/>
          <a:lstStyle/>
          <a:p>
            <a:pPr algn="r" defTabSz="923925"/>
            <a:fld id="{98AB256E-442B-4F96-8B7C-610077B90359}" type="slidenum">
              <a:rPr lang="en-US" sz="1200" b="0">
                <a:latin typeface="Calibri" pitchFamily="34" charset="0"/>
              </a:rPr>
              <a:pPr algn="r" defTabSz="923925"/>
              <a:t>126</a:t>
            </a:fld>
            <a:endParaRPr lang="en-US" sz="1200" b="0">
              <a:latin typeface="Calibri"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p:cNvSpPr>
            <a:spLocks noGrp="1" noRot="1" noChangeAspect="1" noTextEdit="1"/>
          </p:cNvSpPr>
          <p:nvPr>
            <p:ph type="sldImg"/>
          </p:nvPr>
        </p:nvSpPr>
        <p:spPr>
          <a:ln/>
        </p:spPr>
      </p:sp>
      <p:sp>
        <p:nvSpPr>
          <p:cNvPr id="588803"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588804"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2904" tIns="46452" rIns="92904" bIns="46452" anchor="b"/>
          <a:lstStyle/>
          <a:p>
            <a:pPr algn="r" defTabSz="928688"/>
            <a:fld id="{FF1F50FE-0AA6-44B8-97AC-AD74B84B61E7}" type="slidenum">
              <a:rPr lang="en-US" sz="1200">
                <a:latin typeface="Verdana" pitchFamily="34" charset="0"/>
              </a:rPr>
              <a:pPr algn="r" defTabSz="928688"/>
              <a:t>128</a:t>
            </a:fld>
            <a:endParaRPr lang="en-US" sz="1200">
              <a:latin typeface="Verdana"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p:cNvSpPr>
            <a:spLocks noGrp="1" noRot="1" noChangeAspect="1" noTextEdit="1"/>
          </p:cNvSpPr>
          <p:nvPr>
            <p:ph type="sldImg"/>
          </p:nvPr>
        </p:nvSpPr>
        <p:spPr>
          <a:ln/>
        </p:spPr>
      </p:sp>
      <p:sp>
        <p:nvSpPr>
          <p:cNvPr id="589827"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589828"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2904" tIns="46452" rIns="92904" bIns="46452" anchor="b"/>
          <a:lstStyle/>
          <a:p>
            <a:pPr algn="r" defTabSz="928688"/>
            <a:fld id="{98B31C49-77EC-4D48-9CEE-DEB70A3AA273}" type="slidenum">
              <a:rPr lang="en-US" sz="1200">
                <a:latin typeface="Verdana" pitchFamily="34" charset="0"/>
              </a:rPr>
              <a:pPr algn="r" defTabSz="928688"/>
              <a:t>129</a:t>
            </a:fld>
            <a:endParaRPr lang="en-US" sz="1200">
              <a:latin typeface="Verdana"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p:cNvSpPr>
            <a:spLocks noGrp="1" noRot="1" noChangeAspect="1" noTextEdit="1"/>
          </p:cNvSpPr>
          <p:nvPr>
            <p:ph type="sldImg"/>
          </p:nvPr>
        </p:nvSpPr>
        <p:spPr>
          <a:ln/>
        </p:spPr>
      </p:sp>
      <p:sp>
        <p:nvSpPr>
          <p:cNvPr id="590851"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590852"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2904" tIns="46452" rIns="92904" bIns="46452" anchor="b"/>
          <a:lstStyle/>
          <a:p>
            <a:pPr algn="r" defTabSz="928688"/>
            <a:fld id="{26D0A1C5-7866-41C0-9B7E-403C5F449142}" type="slidenum">
              <a:rPr lang="en-US" sz="1200">
                <a:latin typeface="Verdana" pitchFamily="34" charset="0"/>
              </a:rPr>
              <a:pPr algn="r" defTabSz="928688"/>
              <a:t>130</a:t>
            </a:fld>
            <a:endParaRPr lang="en-US" sz="1200">
              <a:latin typeface="Verdana"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Slide Image Placeholder 1"/>
          <p:cNvSpPr>
            <a:spLocks noGrp="1" noRot="1" noChangeAspect="1" noTextEdit="1"/>
          </p:cNvSpPr>
          <p:nvPr>
            <p:ph type="sldImg"/>
          </p:nvPr>
        </p:nvSpPr>
        <p:spPr>
          <a:ln/>
        </p:spPr>
      </p:sp>
      <p:sp>
        <p:nvSpPr>
          <p:cNvPr id="591875" name="Notes Placeholder 2"/>
          <p:cNvSpPr>
            <a:spLocks noGrp="1"/>
          </p:cNvSpPr>
          <p:nvPr>
            <p:ph type="body" idx="1"/>
          </p:nvPr>
        </p:nvSpPr>
        <p:spPr>
          <a:noFill/>
          <a:ln/>
        </p:spPr>
        <p:txBody>
          <a:bodyPr/>
          <a:lstStyle/>
          <a:p>
            <a:pPr>
              <a:spcBef>
                <a:spcPct val="0"/>
              </a:spcBef>
            </a:pPr>
            <a:endParaRPr lang="id-ID" dirty="0" smtClean="0">
              <a:latin typeface="Arial" pitchFamily="34" charset="0"/>
            </a:endParaRPr>
          </a:p>
        </p:txBody>
      </p:sp>
      <p:sp>
        <p:nvSpPr>
          <p:cNvPr id="591876"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2904" tIns="46452" rIns="92904" bIns="46452" anchor="b"/>
          <a:lstStyle/>
          <a:p>
            <a:pPr algn="r" defTabSz="928688"/>
            <a:fld id="{8D014F0A-3755-4297-8401-C2F082E919BF}" type="slidenum">
              <a:rPr lang="en-US" sz="1200">
                <a:latin typeface="Verdana" pitchFamily="34" charset="0"/>
              </a:rPr>
              <a:pPr algn="r" defTabSz="928688"/>
              <a:t>136</a:t>
            </a:fld>
            <a:endParaRPr lang="en-US" sz="1200">
              <a:latin typeface="Verdana"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p:cNvSpPr>
            <a:spLocks noGrp="1" noRot="1" noChangeAspect="1" noTextEdit="1"/>
          </p:cNvSpPr>
          <p:nvPr>
            <p:ph type="sldImg"/>
          </p:nvPr>
        </p:nvSpPr>
        <p:spPr>
          <a:xfrm>
            <a:off x="1143000" y="685800"/>
            <a:ext cx="4573588" cy="3429000"/>
          </a:xfrm>
          <a:ln/>
        </p:spPr>
      </p:sp>
      <p:sp>
        <p:nvSpPr>
          <p:cNvPr id="593923" name="Notes Placeholder 2"/>
          <p:cNvSpPr>
            <a:spLocks noGrp="1"/>
          </p:cNvSpPr>
          <p:nvPr>
            <p:ph type="body" idx="1"/>
          </p:nvPr>
        </p:nvSpPr>
        <p:spPr>
          <a:xfrm>
            <a:off x="687082" y="4344135"/>
            <a:ext cx="5485439" cy="4114800"/>
          </a:xfrm>
          <a:noFill/>
          <a:ln/>
        </p:spPr>
        <p:txBody>
          <a:bodyPr lIns="92446" tIns="46223" rIns="92446" bIns="46223"/>
          <a:lstStyle/>
          <a:p>
            <a:pPr>
              <a:spcBef>
                <a:spcPct val="0"/>
              </a:spcBef>
            </a:pPr>
            <a:endParaRPr lang="en-GB" smtClean="0">
              <a:latin typeface="Arial" pitchFamily="34" charset="0"/>
            </a:endParaRPr>
          </a:p>
        </p:txBody>
      </p:sp>
      <p:sp>
        <p:nvSpPr>
          <p:cNvPr id="593924" name="Slide Number Placeholder 3"/>
          <p:cNvSpPr txBox="1">
            <a:spLocks noGrp="1"/>
          </p:cNvSpPr>
          <p:nvPr/>
        </p:nvSpPr>
        <p:spPr bwMode="auto">
          <a:xfrm>
            <a:off x="3883852" y="8685331"/>
            <a:ext cx="2972547" cy="457200"/>
          </a:xfrm>
          <a:prstGeom prst="rect">
            <a:avLst/>
          </a:prstGeom>
          <a:noFill/>
          <a:ln w="9525">
            <a:noFill/>
            <a:miter lim="800000"/>
            <a:headEnd/>
            <a:tailEnd/>
          </a:ln>
        </p:spPr>
        <p:txBody>
          <a:bodyPr lIns="92446" tIns="46223" rIns="92446" bIns="46223" anchor="b"/>
          <a:lstStyle/>
          <a:p>
            <a:pPr algn="r" defTabSz="923925"/>
            <a:fld id="{B2A5BB02-31E2-4F7F-84F3-176D75C6AE05}" type="slidenum">
              <a:rPr lang="en-US" sz="1200" b="0">
                <a:latin typeface="Calibri" pitchFamily="34" charset="0"/>
              </a:rPr>
              <a:pPr algn="r" defTabSz="923925"/>
              <a:t>137</a:t>
            </a:fld>
            <a:endParaRPr lang="en-US" sz="1200" b="0">
              <a:latin typeface="Calibri"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Slide Image Placeholder 1"/>
          <p:cNvSpPr>
            <a:spLocks noGrp="1" noRot="1" noChangeAspect="1" noTextEdit="1"/>
          </p:cNvSpPr>
          <p:nvPr>
            <p:ph type="sldImg"/>
          </p:nvPr>
        </p:nvSpPr>
        <p:spPr>
          <a:xfrm>
            <a:off x="1143000" y="685800"/>
            <a:ext cx="4573588" cy="3429000"/>
          </a:xfrm>
          <a:ln/>
        </p:spPr>
      </p:sp>
      <p:sp>
        <p:nvSpPr>
          <p:cNvPr id="605187" name="Notes Placeholder 2"/>
          <p:cNvSpPr>
            <a:spLocks noGrp="1"/>
          </p:cNvSpPr>
          <p:nvPr>
            <p:ph type="body" idx="1"/>
          </p:nvPr>
        </p:nvSpPr>
        <p:spPr>
          <a:xfrm>
            <a:off x="687082" y="4344135"/>
            <a:ext cx="5485439" cy="4114800"/>
          </a:xfrm>
          <a:noFill/>
          <a:ln/>
        </p:spPr>
        <p:txBody>
          <a:bodyPr lIns="92446" tIns="46223" rIns="92446" bIns="46223"/>
          <a:lstStyle/>
          <a:p>
            <a:pPr>
              <a:spcBef>
                <a:spcPct val="0"/>
              </a:spcBef>
            </a:pPr>
            <a:endParaRPr lang="en-GB" smtClean="0">
              <a:latin typeface="Arial" pitchFamily="34" charset="0"/>
            </a:endParaRPr>
          </a:p>
        </p:txBody>
      </p:sp>
      <p:sp>
        <p:nvSpPr>
          <p:cNvPr id="605188" name="Slide Number Placeholder 3"/>
          <p:cNvSpPr txBox="1">
            <a:spLocks noGrp="1"/>
          </p:cNvSpPr>
          <p:nvPr/>
        </p:nvSpPr>
        <p:spPr bwMode="auto">
          <a:xfrm>
            <a:off x="3883852" y="8685331"/>
            <a:ext cx="2972547" cy="457200"/>
          </a:xfrm>
          <a:prstGeom prst="rect">
            <a:avLst/>
          </a:prstGeom>
          <a:noFill/>
          <a:ln w="9525">
            <a:noFill/>
            <a:miter lim="800000"/>
            <a:headEnd/>
            <a:tailEnd/>
          </a:ln>
        </p:spPr>
        <p:txBody>
          <a:bodyPr lIns="92446" tIns="46223" rIns="92446" bIns="46223" anchor="b"/>
          <a:lstStyle/>
          <a:p>
            <a:pPr algn="r" defTabSz="923925"/>
            <a:fld id="{18C304A4-A253-480B-9E04-FA384D07F6DA}" type="slidenum">
              <a:rPr lang="en-US" sz="1200" b="0">
                <a:latin typeface="Calibri" pitchFamily="34" charset="0"/>
              </a:rPr>
              <a:pPr algn="r" defTabSz="923925"/>
              <a:t>139</a:t>
            </a:fld>
            <a:endParaRPr lang="en-US" sz="1200" b="0">
              <a:latin typeface="Calibri"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Slide Image Placeholder 1"/>
          <p:cNvSpPr>
            <a:spLocks noGrp="1" noRot="1" noChangeAspect="1" noTextEdit="1"/>
          </p:cNvSpPr>
          <p:nvPr>
            <p:ph type="sldImg"/>
          </p:nvPr>
        </p:nvSpPr>
        <p:spPr>
          <a:ln/>
        </p:spPr>
      </p:sp>
      <p:sp>
        <p:nvSpPr>
          <p:cNvPr id="610307"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0308"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A1A511EF-D47C-44F7-B7E5-99D9566F9545}" type="slidenum">
              <a:rPr lang="en-US" sz="1200">
                <a:latin typeface="Verdana" pitchFamily="34" charset="0"/>
              </a:rPr>
              <a:pPr algn="r" defTabSz="933450"/>
              <a:t>140</a:t>
            </a:fld>
            <a:endParaRPr lang="en-US" sz="1200">
              <a:latin typeface="Verdana"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37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6D0274-34A5-4DB8-A46D-972F1420D9AD}" type="slidenum">
              <a:rPr lang="en-US" smtClean="0"/>
              <a:pPr fontAlgn="base">
                <a:spcBef>
                  <a:spcPct val="0"/>
                </a:spcBef>
                <a:spcAft>
                  <a:spcPct val="0"/>
                </a:spcAft>
                <a:defRPr/>
              </a:pPr>
              <a:t>14</a:t>
            </a:fld>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Slide Image Placeholder 1"/>
          <p:cNvSpPr>
            <a:spLocks noGrp="1" noRot="1" noChangeAspect="1" noTextEdit="1"/>
          </p:cNvSpPr>
          <p:nvPr>
            <p:ph type="sldImg"/>
          </p:nvPr>
        </p:nvSpPr>
        <p:spPr>
          <a:ln/>
        </p:spPr>
      </p:sp>
      <p:sp>
        <p:nvSpPr>
          <p:cNvPr id="611331"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1332"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BF1D132A-9803-4156-84DA-42466D6D9545}" type="slidenum">
              <a:rPr lang="en-US" sz="1200">
                <a:latin typeface="Verdana" pitchFamily="34" charset="0"/>
              </a:rPr>
              <a:pPr algn="r" defTabSz="933450"/>
              <a:t>141</a:t>
            </a:fld>
            <a:endParaRPr lang="en-US" sz="1200">
              <a:latin typeface="Verdana"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lide Image Placeholder 1"/>
          <p:cNvSpPr>
            <a:spLocks noGrp="1" noRot="1" noChangeAspect="1" noTextEdit="1"/>
          </p:cNvSpPr>
          <p:nvPr>
            <p:ph type="sldImg"/>
          </p:nvPr>
        </p:nvSpPr>
        <p:spPr>
          <a:ln/>
        </p:spPr>
      </p:sp>
      <p:sp>
        <p:nvSpPr>
          <p:cNvPr id="612355"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2356"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DFE07101-F415-4725-88C9-3C106C6042BD}" type="slidenum">
              <a:rPr lang="en-US" sz="1200">
                <a:latin typeface="Verdana" pitchFamily="34" charset="0"/>
              </a:rPr>
              <a:pPr algn="r" defTabSz="933450"/>
              <a:t>142</a:t>
            </a:fld>
            <a:endParaRPr lang="en-US" sz="1200">
              <a:latin typeface="Verdana"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Slide Image Placeholder 1"/>
          <p:cNvSpPr>
            <a:spLocks noGrp="1" noRot="1" noChangeAspect="1" noTextEdit="1"/>
          </p:cNvSpPr>
          <p:nvPr>
            <p:ph type="sldImg"/>
          </p:nvPr>
        </p:nvSpPr>
        <p:spPr>
          <a:ln/>
        </p:spPr>
      </p:sp>
      <p:sp>
        <p:nvSpPr>
          <p:cNvPr id="613379"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3380"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C95B25FD-9266-4694-9BAC-00C621EDCC3E}" type="slidenum">
              <a:rPr lang="en-US" sz="1200">
                <a:latin typeface="Verdana" pitchFamily="34" charset="0"/>
              </a:rPr>
              <a:pPr algn="r" defTabSz="933450"/>
              <a:t>143</a:t>
            </a:fld>
            <a:endParaRPr lang="en-US" sz="1200">
              <a:latin typeface="Verdana"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Slide Image Placeholder 1"/>
          <p:cNvSpPr>
            <a:spLocks noGrp="1" noRot="1" noChangeAspect="1" noTextEdit="1"/>
          </p:cNvSpPr>
          <p:nvPr>
            <p:ph type="sldImg"/>
          </p:nvPr>
        </p:nvSpPr>
        <p:spPr>
          <a:ln/>
        </p:spPr>
      </p:sp>
      <p:sp>
        <p:nvSpPr>
          <p:cNvPr id="614403"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4404"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7739E202-605A-406C-8ADF-212F020C9D74}" type="slidenum">
              <a:rPr lang="en-US" sz="1200">
                <a:latin typeface="Verdana" pitchFamily="34" charset="0"/>
              </a:rPr>
              <a:pPr algn="r" defTabSz="933450"/>
              <a:t>144</a:t>
            </a:fld>
            <a:endParaRPr lang="en-US" sz="1200">
              <a:latin typeface="Verdana"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Slide Image Placeholder 1"/>
          <p:cNvSpPr>
            <a:spLocks noGrp="1" noRot="1" noChangeAspect="1" noTextEdit="1"/>
          </p:cNvSpPr>
          <p:nvPr>
            <p:ph type="sldImg"/>
          </p:nvPr>
        </p:nvSpPr>
        <p:spPr>
          <a:ln/>
        </p:spPr>
      </p:sp>
      <p:sp>
        <p:nvSpPr>
          <p:cNvPr id="615427"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5428"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6F59FE27-DEB6-41D4-894D-15F678DC530B}" type="slidenum">
              <a:rPr lang="en-US" sz="1200">
                <a:latin typeface="Verdana" pitchFamily="34" charset="0"/>
              </a:rPr>
              <a:pPr algn="r" defTabSz="933450"/>
              <a:t>145</a:t>
            </a:fld>
            <a:endParaRPr lang="en-US" sz="1200">
              <a:latin typeface="Verdana"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Slide Image Placeholder 1"/>
          <p:cNvSpPr>
            <a:spLocks noGrp="1" noRot="1" noChangeAspect="1" noTextEdit="1"/>
          </p:cNvSpPr>
          <p:nvPr>
            <p:ph type="sldImg"/>
          </p:nvPr>
        </p:nvSpPr>
        <p:spPr>
          <a:ln/>
        </p:spPr>
      </p:sp>
      <p:sp>
        <p:nvSpPr>
          <p:cNvPr id="616451"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6452"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29FC5A6D-6389-4BF2-9BBE-D48245FB13DA}" type="slidenum">
              <a:rPr lang="en-US" sz="1200">
                <a:latin typeface="Verdana" pitchFamily="34" charset="0"/>
              </a:rPr>
              <a:pPr algn="r" defTabSz="933450"/>
              <a:t>146</a:t>
            </a:fld>
            <a:endParaRPr lang="en-US" sz="1200">
              <a:latin typeface="Verdana"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4" name="Slide Image Placeholder 1"/>
          <p:cNvSpPr>
            <a:spLocks noGrp="1" noRot="1" noChangeAspect="1" noTextEdit="1"/>
          </p:cNvSpPr>
          <p:nvPr>
            <p:ph type="sldImg"/>
          </p:nvPr>
        </p:nvSpPr>
        <p:spPr>
          <a:ln/>
        </p:spPr>
      </p:sp>
      <p:sp>
        <p:nvSpPr>
          <p:cNvPr id="617475"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7476"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15955F50-45E6-4C1F-8102-80E0DC7777CC}" type="slidenum">
              <a:rPr lang="en-US" sz="1200">
                <a:latin typeface="Verdana" pitchFamily="34" charset="0"/>
              </a:rPr>
              <a:pPr algn="r" defTabSz="933450"/>
              <a:t>147</a:t>
            </a:fld>
            <a:endParaRPr lang="en-US" sz="1200">
              <a:latin typeface="Verdana"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lide Image Placeholder 1"/>
          <p:cNvSpPr>
            <a:spLocks noGrp="1" noRot="1" noChangeAspect="1" noTextEdit="1"/>
          </p:cNvSpPr>
          <p:nvPr>
            <p:ph type="sldImg"/>
          </p:nvPr>
        </p:nvSpPr>
        <p:spPr>
          <a:ln/>
        </p:spPr>
      </p:sp>
      <p:sp>
        <p:nvSpPr>
          <p:cNvPr id="618499"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8500"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EEB3830E-9C16-4409-96D5-2EEC46242679}" type="slidenum">
              <a:rPr lang="en-US" sz="1200">
                <a:latin typeface="Verdana" pitchFamily="34" charset="0"/>
              </a:rPr>
              <a:pPr algn="r" defTabSz="933450"/>
              <a:t>148</a:t>
            </a:fld>
            <a:endParaRPr lang="en-US" sz="1200">
              <a:latin typeface="Verdana"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p:cNvSpPr>
            <a:spLocks noGrp="1" noRot="1" noChangeAspect="1" noTextEdit="1"/>
          </p:cNvSpPr>
          <p:nvPr>
            <p:ph type="sldImg"/>
          </p:nvPr>
        </p:nvSpPr>
        <p:spPr>
          <a:ln/>
        </p:spPr>
      </p:sp>
      <p:sp>
        <p:nvSpPr>
          <p:cNvPr id="619523"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19524"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B4CD9752-993B-4D50-83F3-7A9EBA107CE1}" type="slidenum">
              <a:rPr lang="en-US" sz="1200">
                <a:latin typeface="Verdana" pitchFamily="34" charset="0"/>
              </a:rPr>
              <a:pPr algn="r" defTabSz="933450"/>
              <a:t>149</a:t>
            </a:fld>
            <a:endParaRPr lang="en-US" sz="1200">
              <a:latin typeface="Verdana"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p:cNvSpPr>
            <a:spLocks noGrp="1" noRot="1" noChangeAspect="1" noTextEdit="1"/>
          </p:cNvSpPr>
          <p:nvPr>
            <p:ph type="sldImg"/>
          </p:nvPr>
        </p:nvSpPr>
        <p:spPr>
          <a:ln/>
        </p:spPr>
      </p:sp>
      <p:sp>
        <p:nvSpPr>
          <p:cNvPr id="620547"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20548"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A2465E4D-F0B4-4419-91EE-B16BADC9AC52}" type="slidenum">
              <a:rPr lang="en-US" sz="1200">
                <a:latin typeface="Verdana" pitchFamily="34" charset="0"/>
              </a:rPr>
              <a:pPr algn="r" defTabSz="933450"/>
              <a:t>150</a:t>
            </a:fld>
            <a:endParaRPr lang="en-US" sz="1200">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d-ID" smtClean="0"/>
          </a:p>
        </p:txBody>
      </p:sp>
      <p:sp>
        <p:nvSpPr>
          <p:cNvPr id="1392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8B5676-F4DD-41B8-81B8-A33FBC4A4726}" type="slidenum">
              <a:rPr lang="en-US" smtClean="0"/>
              <a:pPr fontAlgn="base">
                <a:spcBef>
                  <a:spcPct val="0"/>
                </a:spcBef>
                <a:spcAft>
                  <a:spcPct val="0"/>
                </a:spcAft>
                <a:defRPr/>
              </a:pPr>
              <a:t>15</a:t>
            </a:fld>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Image Placeholder 1"/>
          <p:cNvSpPr>
            <a:spLocks noGrp="1" noRot="1" noChangeAspect="1" noTextEdit="1"/>
          </p:cNvSpPr>
          <p:nvPr>
            <p:ph type="sldImg"/>
          </p:nvPr>
        </p:nvSpPr>
        <p:spPr>
          <a:ln/>
        </p:spPr>
      </p:sp>
      <p:sp>
        <p:nvSpPr>
          <p:cNvPr id="621571"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21572"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7CE9F9D2-3B3C-4A52-908C-FCB89D1117F2}" type="slidenum">
              <a:rPr lang="en-US" sz="1200">
                <a:latin typeface="Verdana" pitchFamily="34" charset="0"/>
              </a:rPr>
              <a:pPr algn="r" defTabSz="933450"/>
              <a:t>151</a:t>
            </a:fld>
            <a:endParaRPr lang="en-US" sz="1200">
              <a:latin typeface="Verdana"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p:cNvSpPr>
            <a:spLocks noGrp="1" noRot="1" noChangeAspect="1" noTextEdit="1"/>
          </p:cNvSpPr>
          <p:nvPr>
            <p:ph type="sldImg"/>
          </p:nvPr>
        </p:nvSpPr>
        <p:spPr>
          <a:ln/>
        </p:spPr>
      </p:sp>
      <p:sp>
        <p:nvSpPr>
          <p:cNvPr id="622595"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22596"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ADE07056-2E89-4FFB-8C53-63484472E0DF}" type="slidenum">
              <a:rPr lang="en-US" sz="1200">
                <a:latin typeface="Verdana" pitchFamily="34" charset="0"/>
              </a:rPr>
              <a:pPr algn="r" defTabSz="933450"/>
              <a:t>152</a:t>
            </a:fld>
            <a:endParaRPr lang="en-US" sz="1200">
              <a:latin typeface="Verdana"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Slide Image Placeholder 1"/>
          <p:cNvSpPr>
            <a:spLocks noGrp="1" noRot="1" noChangeAspect="1" noTextEdit="1"/>
          </p:cNvSpPr>
          <p:nvPr>
            <p:ph type="sldImg"/>
          </p:nvPr>
        </p:nvSpPr>
        <p:spPr>
          <a:ln/>
        </p:spPr>
      </p:sp>
      <p:sp>
        <p:nvSpPr>
          <p:cNvPr id="623619"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23620"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DFF35A86-4FB8-4D3E-B620-26C3E0A161A2}" type="slidenum">
              <a:rPr lang="en-US" sz="1200">
                <a:latin typeface="Verdana" pitchFamily="34" charset="0"/>
              </a:rPr>
              <a:pPr algn="r" defTabSz="933450"/>
              <a:t>153</a:t>
            </a:fld>
            <a:endParaRPr lang="en-US" sz="1200">
              <a:latin typeface="Verdana"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Slide Image Placeholder 1"/>
          <p:cNvSpPr>
            <a:spLocks noGrp="1" noRot="1" noChangeAspect="1" noTextEdit="1"/>
          </p:cNvSpPr>
          <p:nvPr>
            <p:ph type="sldImg"/>
          </p:nvPr>
        </p:nvSpPr>
        <p:spPr>
          <a:xfrm>
            <a:off x="1143000" y="685800"/>
            <a:ext cx="4573588" cy="3429000"/>
          </a:xfrm>
          <a:ln/>
        </p:spPr>
      </p:sp>
      <p:sp>
        <p:nvSpPr>
          <p:cNvPr id="626691" name="Notes Placeholder 2"/>
          <p:cNvSpPr>
            <a:spLocks noGrp="1"/>
          </p:cNvSpPr>
          <p:nvPr>
            <p:ph type="body" idx="1"/>
          </p:nvPr>
        </p:nvSpPr>
        <p:spPr>
          <a:xfrm>
            <a:off x="687082" y="4344135"/>
            <a:ext cx="5485439" cy="4114800"/>
          </a:xfrm>
          <a:noFill/>
          <a:ln/>
        </p:spPr>
        <p:txBody>
          <a:bodyPr lIns="92446" tIns="46223" rIns="92446" bIns="46223"/>
          <a:lstStyle/>
          <a:p>
            <a:pPr>
              <a:spcBef>
                <a:spcPct val="0"/>
              </a:spcBef>
            </a:pPr>
            <a:endParaRPr lang="en-GB" smtClean="0">
              <a:latin typeface="Arial" pitchFamily="34" charset="0"/>
            </a:endParaRPr>
          </a:p>
        </p:txBody>
      </p:sp>
      <p:sp>
        <p:nvSpPr>
          <p:cNvPr id="626692" name="Slide Number Placeholder 3"/>
          <p:cNvSpPr txBox="1">
            <a:spLocks noGrp="1"/>
          </p:cNvSpPr>
          <p:nvPr/>
        </p:nvSpPr>
        <p:spPr bwMode="auto">
          <a:xfrm>
            <a:off x="3883852" y="8685331"/>
            <a:ext cx="2972547" cy="457200"/>
          </a:xfrm>
          <a:prstGeom prst="rect">
            <a:avLst/>
          </a:prstGeom>
          <a:noFill/>
          <a:ln w="9525">
            <a:noFill/>
            <a:miter lim="800000"/>
            <a:headEnd/>
            <a:tailEnd/>
          </a:ln>
        </p:spPr>
        <p:txBody>
          <a:bodyPr lIns="92446" tIns="46223" rIns="92446" bIns="46223" anchor="b"/>
          <a:lstStyle/>
          <a:p>
            <a:pPr algn="r" defTabSz="923925"/>
            <a:fld id="{D91D24A0-8FB2-42B2-9A47-7CADA0EAC8A8}" type="slidenum">
              <a:rPr lang="en-US" sz="1200" b="0">
                <a:latin typeface="Calibri" pitchFamily="34" charset="0"/>
              </a:rPr>
              <a:pPr algn="r" defTabSz="923925"/>
              <a:t>154</a:t>
            </a:fld>
            <a:endParaRPr lang="en-US" sz="1200" b="0">
              <a:latin typeface="Calibri"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Slide Image Placeholder 1"/>
          <p:cNvSpPr>
            <a:spLocks noGrp="1" noRot="1" noChangeAspect="1" noTextEdit="1"/>
          </p:cNvSpPr>
          <p:nvPr>
            <p:ph type="sldImg"/>
          </p:nvPr>
        </p:nvSpPr>
        <p:spPr>
          <a:ln/>
        </p:spPr>
      </p:sp>
      <p:sp>
        <p:nvSpPr>
          <p:cNvPr id="631811"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31812"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6466E0BE-BB02-4CEF-BF7C-F35B62114018}" type="slidenum">
              <a:rPr lang="en-US" sz="1200">
                <a:latin typeface="Verdana" pitchFamily="34" charset="0"/>
              </a:rPr>
              <a:pPr algn="r" defTabSz="933450"/>
              <a:t>155</a:t>
            </a:fld>
            <a:endParaRPr lang="en-US" sz="1200">
              <a:latin typeface="Verdana"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Slide Image Placeholder 1"/>
          <p:cNvSpPr>
            <a:spLocks noGrp="1" noRot="1" noChangeAspect="1" noTextEdit="1"/>
          </p:cNvSpPr>
          <p:nvPr>
            <p:ph type="sldImg"/>
          </p:nvPr>
        </p:nvSpPr>
        <p:spPr>
          <a:ln/>
        </p:spPr>
      </p:sp>
      <p:sp>
        <p:nvSpPr>
          <p:cNvPr id="632835"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32836"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8E4390F7-6935-4F97-A4E4-C52C8671D4D0}" type="slidenum">
              <a:rPr lang="en-US" sz="1200">
                <a:latin typeface="Verdana" pitchFamily="34" charset="0"/>
              </a:rPr>
              <a:pPr algn="r" defTabSz="933450"/>
              <a:t>156</a:t>
            </a:fld>
            <a:endParaRPr lang="en-US" sz="1200">
              <a:latin typeface="Verdana"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Slide Image Placeholder 1"/>
          <p:cNvSpPr>
            <a:spLocks noGrp="1" noRot="1" noChangeAspect="1" noTextEdit="1"/>
          </p:cNvSpPr>
          <p:nvPr>
            <p:ph type="sldImg"/>
          </p:nvPr>
        </p:nvSpPr>
        <p:spPr>
          <a:ln/>
        </p:spPr>
      </p:sp>
      <p:sp>
        <p:nvSpPr>
          <p:cNvPr id="633859"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33860"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B26F1A97-093F-43B3-AA1C-BF31A0036383}" type="slidenum">
              <a:rPr lang="en-US" sz="1200">
                <a:latin typeface="Verdana" pitchFamily="34" charset="0"/>
              </a:rPr>
              <a:pPr algn="r" defTabSz="933450"/>
              <a:t>157</a:t>
            </a:fld>
            <a:endParaRPr lang="en-US" sz="1200">
              <a:latin typeface="Verdana"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Slide Image Placeholder 1"/>
          <p:cNvSpPr>
            <a:spLocks noGrp="1" noRot="1" noChangeAspect="1" noTextEdit="1"/>
          </p:cNvSpPr>
          <p:nvPr>
            <p:ph type="sldImg"/>
          </p:nvPr>
        </p:nvSpPr>
        <p:spPr>
          <a:ln/>
        </p:spPr>
      </p:sp>
      <p:sp>
        <p:nvSpPr>
          <p:cNvPr id="634883"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34884"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D13B0C04-8700-4F30-A880-DC626BD03D92}" type="slidenum">
              <a:rPr lang="en-US" sz="1200">
                <a:latin typeface="Verdana" pitchFamily="34" charset="0"/>
              </a:rPr>
              <a:pPr algn="r" defTabSz="933450"/>
              <a:t>158</a:t>
            </a:fld>
            <a:endParaRPr lang="en-US" sz="1200">
              <a:latin typeface="Verdana"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Slide Image Placeholder 1"/>
          <p:cNvSpPr>
            <a:spLocks noGrp="1" noRot="1" noChangeAspect="1" noTextEdit="1"/>
          </p:cNvSpPr>
          <p:nvPr>
            <p:ph type="sldImg"/>
          </p:nvPr>
        </p:nvSpPr>
        <p:spPr>
          <a:ln/>
        </p:spPr>
      </p:sp>
      <p:sp>
        <p:nvSpPr>
          <p:cNvPr id="635907"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35908"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37A01C79-3F90-44B5-A331-617AEFCA5070}" type="slidenum">
              <a:rPr lang="en-US" sz="1200">
                <a:latin typeface="Verdana" pitchFamily="34" charset="0"/>
              </a:rPr>
              <a:pPr algn="r" defTabSz="933450"/>
              <a:t>159</a:t>
            </a:fld>
            <a:endParaRPr lang="en-US" sz="1200">
              <a:latin typeface="Verdana"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Slide Image Placeholder 1"/>
          <p:cNvSpPr>
            <a:spLocks noGrp="1" noRot="1" noChangeAspect="1" noTextEdit="1"/>
          </p:cNvSpPr>
          <p:nvPr>
            <p:ph type="sldImg"/>
          </p:nvPr>
        </p:nvSpPr>
        <p:spPr>
          <a:ln/>
        </p:spPr>
      </p:sp>
      <p:sp>
        <p:nvSpPr>
          <p:cNvPr id="637955" name="Notes Placeholder 2"/>
          <p:cNvSpPr>
            <a:spLocks noGrp="1"/>
          </p:cNvSpPr>
          <p:nvPr>
            <p:ph type="body" idx="1"/>
          </p:nvPr>
        </p:nvSpPr>
        <p:spPr>
          <a:noFill/>
          <a:ln/>
        </p:spPr>
        <p:txBody>
          <a:bodyPr/>
          <a:lstStyle/>
          <a:p>
            <a:pPr>
              <a:spcBef>
                <a:spcPct val="0"/>
              </a:spcBef>
            </a:pPr>
            <a:endParaRPr lang="id-ID" smtClean="0">
              <a:latin typeface="Arial" pitchFamily="34" charset="0"/>
            </a:endParaRPr>
          </a:p>
        </p:txBody>
      </p:sp>
      <p:sp>
        <p:nvSpPr>
          <p:cNvPr id="637956" name="Slide Number Placeholder 3"/>
          <p:cNvSpPr txBox="1">
            <a:spLocks noGrp="1"/>
          </p:cNvSpPr>
          <p:nvPr/>
        </p:nvSpPr>
        <p:spPr bwMode="auto">
          <a:xfrm>
            <a:off x="3885453" y="8685331"/>
            <a:ext cx="2970946" cy="457200"/>
          </a:xfrm>
          <a:prstGeom prst="rect">
            <a:avLst/>
          </a:prstGeom>
          <a:noFill/>
          <a:ln w="9525">
            <a:noFill/>
            <a:miter lim="800000"/>
            <a:headEnd/>
            <a:tailEnd/>
          </a:ln>
        </p:spPr>
        <p:txBody>
          <a:bodyPr lIns="93324" tIns="46662" rIns="93324" bIns="46662" anchor="b"/>
          <a:lstStyle/>
          <a:p>
            <a:pPr algn="r" defTabSz="933450"/>
            <a:fld id="{C4E64066-7CBA-4C32-BF5C-15A45D5D5E34}" type="slidenum">
              <a:rPr lang="en-US" sz="1200">
                <a:latin typeface="Verdana" pitchFamily="34" charset="0"/>
              </a:rPr>
              <a:pPr algn="r" defTabSz="933450"/>
              <a:t>160</a:t>
            </a:fld>
            <a:endParaRPr lang="en-US" sz="1200">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fld id="{0835C400-C857-4956-95C2-F12FB43ACECB}" type="datetime1">
              <a:rPr lang="en-US" smtClean="0"/>
              <a:pPr>
                <a:defRPr/>
              </a:pPr>
              <a:t>2/24/2015</a:t>
            </a:fld>
            <a:endParaRPr lang="en-US"/>
          </a:p>
        </p:txBody>
      </p:sp>
      <p:sp>
        <p:nvSpPr>
          <p:cNvPr id="17" name="Footer Placeholder 16"/>
          <p:cNvSpPr>
            <a:spLocks noGrp="1"/>
          </p:cNvSpPr>
          <p:nvPr>
            <p:ph type="ftr" sz="quarter" idx="11"/>
          </p:nvPr>
        </p:nvSpPr>
        <p:spPr/>
        <p:txBody>
          <a:bodyPr/>
          <a:lstStyle/>
          <a:p>
            <a:pPr>
              <a:defRPr/>
            </a:pPr>
            <a:r>
              <a:rPr lang="en-US" smtClean="0"/>
              <a:t>maurits@</a:t>
            </a: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8E47D22E-7B07-41A1-A120-F2ECF8E10E7C}" type="slidenum">
              <a:rPr lang="en-US" smtClean="0"/>
              <a:pPr>
                <a:defRPr/>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34C65D6D-27EC-4C8A-BDCA-77A2F224CB2C}"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791AF08E-B1FF-47A9-8E39-CB4F130FB82D}"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22994BE6-062C-45FC-AE03-39ED244CD2ED}"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911BF57A-AA64-4345-AEAC-B9D48DD098B3}"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pPr>
              <a:defRPr/>
            </a:pPr>
            <a:fld id="{5E6BD411-3C65-4A04-9B9F-9A943E4133B3}" type="datetime1">
              <a:rPr lang="en-US" smtClean="0"/>
              <a:pPr>
                <a:defRPr/>
              </a:pPr>
              <a:t>2/24/2015</a:t>
            </a:fld>
            <a:endParaRPr lang="en-US"/>
          </a:p>
        </p:txBody>
      </p:sp>
      <p:sp>
        <p:nvSpPr>
          <p:cNvPr id="8" name="Footer Placeholder 7"/>
          <p:cNvSpPr>
            <a:spLocks noGrp="1"/>
          </p:cNvSpPr>
          <p:nvPr>
            <p:ph type="ftr" sz="quarter" idx="11"/>
          </p:nvPr>
        </p:nvSpPr>
        <p:spPr/>
        <p:txBody>
          <a:bodyPr/>
          <a:lstStyle>
            <a:extLst/>
          </a:lstStyle>
          <a:p>
            <a:pPr>
              <a:defRPr/>
            </a:pPr>
            <a:r>
              <a:rPr lang="en-US" smtClean="0"/>
              <a:t>maurits@</a:t>
            </a:r>
            <a:endParaRPr lang="en-US"/>
          </a:p>
        </p:txBody>
      </p:sp>
      <p:sp>
        <p:nvSpPr>
          <p:cNvPr id="11" name="Slide Number Placeholder 10"/>
          <p:cNvSpPr>
            <a:spLocks noGrp="1"/>
          </p:cNvSpPr>
          <p:nvPr>
            <p:ph type="sldNum" sz="quarter" idx="12"/>
          </p:nvPr>
        </p:nvSpPr>
        <p:spPr/>
        <p:txBody>
          <a:bodyPr/>
          <a:lstStyle>
            <a:extLst/>
          </a:lstStyle>
          <a:p>
            <a:pPr>
              <a:defRPr/>
            </a:pPr>
            <a:fld id="{8E47D22E-7B07-41A1-A120-F2ECF8E10E7C}"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50058DC8-B018-4800-ADDB-C4A978C1FBBB}" type="datetime1">
              <a:rPr lang="en-US" smtClean="0"/>
              <a:pPr>
                <a:defRPr/>
              </a:pPr>
              <a:t>2/24/2015</a:t>
            </a:fld>
            <a:endParaRPr lang="en-US"/>
          </a:p>
        </p:txBody>
      </p:sp>
      <p:sp>
        <p:nvSpPr>
          <p:cNvPr id="5" name="Footer Placeholder 4"/>
          <p:cNvSpPr>
            <a:spLocks noGrp="1"/>
          </p:cNvSpPr>
          <p:nvPr>
            <p:ph type="ftr" sz="quarter" idx="11"/>
          </p:nvPr>
        </p:nvSpPr>
        <p:spPr/>
        <p:txBody>
          <a:bodyPr/>
          <a:lstStyle>
            <a:extLst/>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extLst/>
          </a:lstStyle>
          <a:p>
            <a:pPr>
              <a:defRPr/>
            </a:pPr>
            <a:fld id="{6A6EDB6C-1CBC-43F3-81E6-E821272AE50E}" type="slidenum">
              <a:rPr lang="en-US" smtClean="0"/>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pPr>
              <a:defRPr/>
            </a:pPr>
            <a:fld id="{6B88D5D4-3509-4C2D-94E3-682704258C05}" type="datetime1">
              <a:rPr lang="en-US" smtClean="0"/>
              <a:pPr>
                <a:defRPr/>
              </a:pPr>
              <a:t>2/24/2015</a:t>
            </a:fld>
            <a:endParaRPr lang="en-US"/>
          </a:p>
        </p:txBody>
      </p:sp>
      <p:sp>
        <p:nvSpPr>
          <p:cNvPr id="5" name="Footer Placeholder 4"/>
          <p:cNvSpPr>
            <a:spLocks noGrp="1"/>
          </p:cNvSpPr>
          <p:nvPr>
            <p:ph type="ftr" sz="quarter" idx="11"/>
          </p:nvPr>
        </p:nvSpPr>
        <p:spPr/>
        <p:txBody>
          <a:bodyPr/>
          <a:lstStyle>
            <a:extLst/>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extLst/>
          </a:lstStyle>
          <a:p>
            <a:pPr>
              <a:defRPr/>
            </a:pPr>
            <a:fld id="{AB8BFD2D-831A-4EE8-B93F-D89ACFE9C1DA}" type="slidenum">
              <a:rPr lang="en-US" smtClean="0"/>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622C066-332A-42D9-AF54-2F7D01D14C91}" type="datetime1">
              <a:rPr lang="en-US" smtClean="0"/>
              <a:pPr>
                <a:defRPr/>
              </a:pPr>
              <a:t>2/24/2015</a:t>
            </a:fld>
            <a:endParaRPr lang="en-US"/>
          </a:p>
        </p:txBody>
      </p:sp>
      <p:sp>
        <p:nvSpPr>
          <p:cNvPr id="6" name="Footer Placeholder 5"/>
          <p:cNvSpPr>
            <a:spLocks noGrp="1"/>
          </p:cNvSpPr>
          <p:nvPr>
            <p:ph type="ftr" sz="quarter" idx="11"/>
          </p:nvPr>
        </p:nvSpPr>
        <p:spPr/>
        <p:txBody>
          <a:bodyPr/>
          <a:lstStyle>
            <a:extLst/>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extLst/>
          </a:lstStyle>
          <a:p>
            <a:pPr>
              <a:defRPr/>
            </a:pPr>
            <a:fld id="{A1CAB880-93D2-47A1-8D1E-75E3CEFED539}" type="slidenum">
              <a:rPr lang="en-US" smtClean="0"/>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08C214C7-7343-4010-8A29-24A1107C4CA6}" type="datetime1">
              <a:rPr lang="en-US" smtClean="0"/>
              <a:pPr>
                <a:defRPr/>
              </a:pPr>
              <a:t>2/24/2015</a:t>
            </a:fld>
            <a:endParaRPr lang="en-US"/>
          </a:p>
        </p:txBody>
      </p:sp>
      <p:sp>
        <p:nvSpPr>
          <p:cNvPr id="8" name="Footer Placeholder 7"/>
          <p:cNvSpPr>
            <a:spLocks noGrp="1"/>
          </p:cNvSpPr>
          <p:nvPr>
            <p:ph type="ftr" sz="quarter" idx="11"/>
          </p:nvPr>
        </p:nvSpPr>
        <p:spPr/>
        <p:txBody>
          <a:bodyPr/>
          <a:lstStyle>
            <a:extLst/>
          </a:lstStyle>
          <a:p>
            <a:pPr>
              <a:defRPr/>
            </a:pPr>
            <a:r>
              <a:rPr lang="en-US" smtClean="0"/>
              <a:t>maurits@</a:t>
            </a:r>
            <a:endParaRPr lang="en-US"/>
          </a:p>
        </p:txBody>
      </p:sp>
      <p:sp>
        <p:nvSpPr>
          <p:cNvPr id="9" name="Slide Number Placeholder 8"/>
          <p:cNvSpPr>
            <a:spLocks noGrp="1"/>
          </p:cNvSpPr>
          <p:nvPr>
            <p:ph type="sldNum" sz="quarter" idx="12"/>
          </p:nvPr>
        </p:nvSpPr>
        <p:spPr/>
        <p:txBody>
          <a:bodyPr/>
          <a:lstStyle>
            <a:extLst/>
          </a:lstStyle>
          <a:p>
            <a:pPr>
              <a:defRPr/>
            </a:pPr>
            <a:fld id="{EA278A26-60BF-47E0-AB70-DA31BE4DE4D8}" type="slidenum">
              <a:rPr lang="en-US" smtClean="0"/>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FD42CF6E-69D6-4727-9B94-C7E58A3278CC}" type="datetime1">
              <a:rPr lang="en-US" smtClean="0"/>
              <a:pPr>
                <a:defRPr/>
              </a:pPr>
              <a:t>2/24/2015</a:t>
            </a:fld>
            <a:endParaRPr lang="en-US"/>
          </a:p>
        </p:txBody>
      </p:sp>
      <p:sp>
        <p:nvSpPr>
          <p:cNvPr id="4" name="Footer Placeholder 3"/>
          <p:cNvSpPr>
            <a:spLocks noGrp="1"/>
          </p:cNvSpPr>
          <p:nvPr>
            <p:ph type="ftr" sz="quarter" idx="11"/>
          </p:nvPr>
        </p:nvSpPr>
        <p:spPr/>
        <p:txBody>
          <a:bodyPr/>
          <a:lstStyle>
            <a:extLst/>
          </a:lstStyle>
          <a:p>
            <a:pPr>
              <a:defRPr/>
            </a:pPr>
            <a:r>
              <a:rPr lang="en-US" smtClean="0"/>
              <a:t>maurits@</a:t>
            </a:r>
            <a:endParaRPr lang="en-US"/>
          </a:p>
        </p:txBody>
      </p:sp>
      <p:sp>
        <p:nvSpPr>
          <p:cNvPr id="5" name="Slide Number Placeholder 4"/>
          <p:cNvSpPr>
            <a:spLocks noGrp="1"/>
          </p:cNvSpPr>
          <p:nvPr>
            <p:ph type="sldNum" sz="quarter" idx="12"/>
          </p:nvPr>
        </p:nvSpPr>
        <p:spPr/>
        <p:txBody>
          <a:bodyPr/>
          <a:lstStyle>
            <a:extLst/>
          </a:lstStyle>
          <a:p>
            <a:pPr>
              <a:defRPr/>
            </a:pPr>
            <a:fld id="{E8AD5E60-5405-4249-A024-5B22A34F1CB2}" type="slidenum">
              <a:rPr lang="en-US" smtClean="0"/>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pPr>
              <a:defRPr/>
            </a:pPr>
            <a:fld id="{70EA1298-63A8-425E-911C-BC11B9E06F9A}" type="datetime1">
              <a:rPr lang="en-US" smtClean="0"/>
              <a:pPr>
                <a:defRPr/>
              </a:pPr>
              <a:t>2/24/2015</a:t>
            </a:fld>
            <a:endParaRPr lang="en-US"/>
          </a:p>
        </p:txBody>
      </p:sp>
      <p:sp>
        <p:nvSpPr>
          <p:cNvPr id="3" name="Footer Placeholder 2"/>
          <p:cNvSpPr>
            <a:spLocks noGrp="1"/>
          </p:cNvSpPr>
          <p:nvPr>
            <p:ph type="ftr" sz="quarter" idx="11"/>
          </p:nvPr>
        </p:nvSpPr>
        <p:spPr/>
        <p:txBody>
          <a:bodyPr/>
          <a:lstStyle>
            <a:extLst/>
          </a:lstStyle>
          <a:p>
            <a:pPr>
              <a:defRPr/>
            </a:pPr>
            <a:r>
              <a:rPr lang="en-US" smtClean="0"/>
              <a:t>maurits@</a:t>
            </a:r>
            <a:endParaRPr lang="en-US"/>
          </a:p>
        </p:txBody>
      </p:sp>
      <p:sp>
        <p:nvSpPr>
          <p:cNvPr id="4" name="Slide Number Placeholder 3"/>
          <p:cNvSpPr>
            <a:spLocks noGrp="1"/>
          </p:cNvSpPr>
          <p:nvPr>
            <p:ph type="sldNum" sz="quarter" idx="12"/>
          </p:nvPr>
        </p:nvSpPr>
        <p:spPr/>
        <p:txBody>
          <a:bodyPr/>
          <a:lstStyle>
            <a:extLst/>
          </a:lstStyle>
          <a:p>
            <a:pPr>
              <a:defRPr/>
            </a:pPr>
            <a:fld id="{1128B418-BB94-4E60-87E5-84C3B517AEFA}" type="slidenum">
              <a:rPr lang="en-US" smtClean="0"/>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0F274C04-EC14-47E1-8ABE-2230CDF06167}" type="datetime1">
              <a:rPr lang="en-US" smtClean="0"/>
              <a:pPr>
                <a:defRPr/>
              </a:pPr>
              <a:t>2/24/2015</a:t>
            </a:fld>
            <a:endParaRPr lang="en-US"/>
          </a:p>
        </p:txBody>
      </p:sp>
      <p:sp>
        <p:nvSpPr>
          <p:cNvPr id="6" name="Footer Placeholder 5"/>
          <p:cNvSpPr>
            <a:spLocks noGrp="1"/>
          </p:cNvSpPr>
          <p:nvPr>
            <p:ph type="ftr" sz="quarter" idx="11"/>
          </p:nvPr>
        </p:nvSpPr>
        <p:spPr/>
        <p:txBody>
          <a:bodyPr/>
          <a:lstStyle>
            <a:extLst/>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extLst/>
          </a:lstStyle>
          <a:p>
            <a:pPr>
              <a:defRPr/>
            </a:pPr>
            <a:fld id="{F66A9B06-915B-4E5E-B863-2CA2D8163200}"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2E415EF3-50C2-4506-B855-21A54C5CF3AB}"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BDCFE3EA-C3F5-427D-80D4-059C605F7CDD}" type="datetime1">
              <a:rPr lang="en-US" smtClean="0"/>
              <a:pPr>
                <a:defRPr/>
              </a:pPr>
              <a:t>2/24/2015</a:t>
            </a:fld>
            <a:endParaRPr lang="en-US"/>
          </a:p>
        </p:txBody>
      </p:sp>
      <p:sp>
        <p:nvSpPr>
          <p:cNvPr id="6" name="Footer Placeholder 5"/>
          <p:cNvSpPr>
            <a:spLocks noGrp="1"/>
          </p:cNvSpPr>
          <p:nvPr>
            <p:ph type="ftr" sz="quarter" idx="11"/>
          </p:nvPr>
        </p:nvSpPr>
        <p:spPr/>
        <p:txBody>
          <a:bodyPr/>
          <a:lstStyle>
            <a:extLst/>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extLst/>
          </a:lstStyle>
          <a:p>
            <a:pPr>
              <a:defRPr/>
            </a:pPr>
            <a:fld id="{4950FD13-6C4A-4C0B-B616-7DB69F245ACC}" type="slidenum">
              <a:rPr lang="en-US" smtClean="0"/>
              <a:pPr>
                <a:defRPr/>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0485A054-EE6F-45FF-998C-5536971645CD}" type="datetime1">
              <a:rPr lang="en-US" smtClean="0"/>
              <a:pPr>
                <a:defRPr/>
              </a:pPr>
              <a:t>2/24/2015</a:t>
            </a:fld>
            <a:endParaRPr lang="en-US"/>
          </a:p>
        </p:txBody>
      </p:sp>
      <p:sp>
        <p:nvSpPr>
          <p:cNvPr id="5" name="Footer Placeholder 4"/>
          <p:cNvSpPr>
            <a:spLocks noGrp="1"/>
          </p:cNvSpPr>
          <p:nvPr>
            <p:ph type="ftr" sz="quarter" idx="11"/>
          </p:nvPr>
        </p:nvSpPr>
        <p:spPr/>
        <p:txBody>
          <a:bodyPr/>
          <a:lstStyle>
            <a:extLst/>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extLst/>
          </a:lstStyle>
          <a:p>
            <a:pPr>
              <a:defRPr/>
            </a:pPr>
            <a:fld id="{791AF08E-B1FF-47A9-8E39-CB4F130FB82D}" type="slidenum">
              <a:rPr lang="en-US" smtClean="0"/>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D367EE59-93F7-46FE-ACB6-4DF92309D604}" type="datetime1">
              <a:rPr lang="en-US" smtClean="0"/>
              <a:pPr>
                <a:defRPr/>
              </a:pPr>
              <a:t>2/24/2015</a:t>
            </a:fld>
            <a:endParaRPr lang="en-US"/>
          </a:p>
        </p:txBody>
      </p:sp>
      <p:sp>
        <p:nvSpPr>
          <p:cNvPr id="5" name="Footer Placeholder 4"/>
          <p:cNvSpPr>
            <a:spLocks noGrp="1"/>
          </p:cNvSpPr>
          <p:nvPr>
            <p:ph type="ftr" sz="quarter" idx="11"/>
          </p:nvPr>
        </p:nvSpPr>
        <p:spPr/>
        <p:txBody>
          <a:bodyPr/>
          <a:lstStyle>
            <a:extLst/>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extLst/>
          </a:lstStyle>
          <a:p>
            <a:pPr>
              <a:defRPr/>
            </a:pPr>
            <a:fld id="{911BF57A-AA64-4345-AEAC-B9D48DD098B3}" type="slidenum">
              <a:rPr lang="en-US" smtClean="0"/>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pPr>
              <a:defRPr/>
            </a:pPr>
            <a:fld id="{BB9A04CB-A137-48FA-8FC9-5872F4DD338A}"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8E47D22E-7B07-41A1-A120-F2ECF8E10E7C}" type="slidenum">
              <a:rPr lang="en-US" smtClean="0"/>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pPr>
              <a:defRPr/>
            </a:pPr>
            <a:fld id="{49BB2D59-1C3D-4677-9FDD-365E6F9300F5}"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D3562B2-8791-43C4-88CD-95006158A877}"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AB8BFD2D-831A-4EE8-B93F-D89ACFE9C1DA}" type="slidenum">
              <a:rPr lang="en-US" smtClean="0"/>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pPr>
              <a:defRPr/>
            </a:pPr>
            <a:fld id="{09C8A066-C93F-4539-AE90-9241C6546B60}"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A1CAB880-93D2-47A1-8D1E-75E3CEFED539}" type="slidenum">
              <a:rPr lang="en-US" smtClean="0"/>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pPr>
              <a:defRPr/>
            </a:pPr>
            <a:fld id="{A1311709-DB15-4986-AFB0-95AD6B14B960}" type="datetime1">
              <a:rPr lang="en-US" smtClean="0"/>
              <a:pPr>
                <a:defRPr/>
              </a:pPr>
              <a:t>2/24/2015</a:t>
            </a:fld>
            <a:endParaRPr lang="en-US"/>
          </a:p>
        </p:txBody>
      </p:sp>
      <p:sp>
        <p:nvSpPr>
          <p:cNvPr id="8" name="Footer Placeholder 7"/>
          <p:cNvSpPr>
            <a:spLocks noGrp="1"/>
          </p:cNvSpPr>
          <p:nvPr>
            <p:ph type="ftr" sz="quarter" idx="11"/>
          </p:nvPr>
        </p:nvSpPr>
        <p:spPr/>
        <p:txBody>
          <a:bodyPr/>
          <a:lstStyle/>
          <a:p>
            <a:pPr>
              <a:defRPr/>
            </a:pPr>
            <a:r>
              <a:rPr lang="en-US" smtClean="0"/>
              <a:t>maurits@</a:t>
            </a:r>
            <a:endParaRPr lang="en-US"/>
          </a:p>
        </p:txBody>
      </p:sp>
      <p:sp>
        <p:nvSpPr>
          <p:cNvPr id="9" name="Slide Number Placeholder 8"/>
          <p:cNvSpPr>
            <a:spLocks noGrp="1"/>
          </p:cNvSpPr>
          <p:nvPr>
            <p:ph type="sldNum" sz="quarter" idx="12"/>
          </p:nvPr>
        </p:nvSpPr>
        <p:spPr/>
        <p:txBody>
          <a:bodyPr/>
          <a:lstStyle/>
          <a:p>
            <a:pPr>
              <a:defRPr/>
            </a:pPr>
            <a:fld id="{EA278A26-60BF-47E0-AB70-DA31BE4DE4D8}"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pPr>
              <a:defRPr/>
            </a:pPr>
            <a:fld id="{CEDD49E9-C509-4634-9A6D-7F1CB27D01FC}" type="datetime1">
              <a:rPr lang="en-US" smtClean="0"/>
              <a:pPr>
                <a:defRPr/>
              </a:pPr>
              <a:t>2/24/2015</a:t>
            </a:fld>
            <a:endParaRPr lang="en-US"/>
          </a:p>
        </p:txBody>
      </p:sp>
      <p:sp>
        <p:nvSpPr>
          <p:cNvPr id="4" name="Footer Placeholder 3"/>
          <p:cNvSpPr>
            <a:spLocks noGrp="1"/>
          </p:cNvSpPr>
          <p:nvPr>
            <p:ph type="ftr" sz="quarter" idx="11"/>
          </p:nvPr>
        </p:nvSpPr>
        <p:spPr/>
        <p:txBody>
          <a:bodyPr/>
          <a:lstStyle/>
          <a:p>
            <a:pPr>
              <a:defRPr/>
            </a:pPr>
            <a:r>
              <a:rPr lang="en-US" smtClean="0"/>
              <a:t>maurits@</a:t>
            </a:r>
            <a:endParaRPr lang="en-US"/>
          </a:p>
        </p:txBody>
      </p:sp>
      <p:sp>
        <p:nvSpPr>
          <p:cNvPr id="5" name="Slide Number Placeholder 4"/>
          <p:cNvSpPr>
            <a:spLocks noGrp="1"/>
          </p:cNvSpPr>
          <p:nvPr>
            <p:ph type="sldNum" sz="quarter" idx="12"/>
          </p:nvPr>
        </p:nvSpPr>
        <p:spPr/>
        <p:txBody>
          <a:bodyPr/>
          <a:lstStyle/>
          <a:p>
            <a:pPr>
              <a:defRPr/>
            </a:pPr>
            <a:fld id="{E8AD5E60-5405-4249-A024-5B22A34F1CB2}" type="slidenum">
              <a:rPr lang="en-US" smtClean="0"/>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4DD6368-2E16-4E3B-BEE8-0665546ECFC2}" type="datetime1">
              <a:rPr lang="en-US" smtClean="0"/>
              <a:pPr>
                <a:defRPr/>
              </a:pPr>
              <a:t>2/24/2015</a:t>
            </a:fld>
            <a:endParaRPr lang="en-US"/>
          </a:p>
        </p:txBody>
      </p:sp>
      <p:sp>
        <p:nvSpPr>
          <p:cNvPr id="3" name="Footer Placeholder 2"/>
          <p:cNvSpPr>
            <a:spLocks noGrp="1"/>
          </p:cNvSpPr>
          <p:nvPr>
            <p:ph type="ftr" sz="quarter" idx="11"/>
          </p:nvPr>
        </p:nvSpPr>
        <p:spPr/>
        <p:txBody>
          <a:bodyPr/>
          <a:lstStyle/>
          <a:p>
            <a:pPr>
              <a:defRPr/>
            </a:pPr>
            <a:r>
              <a:rPr lang="en-US" smtClean="0"/>
              <a:t>maurits@</a:t>
            </a:r>
            <a:endParaRPr lang="en-US"/>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76A06147-6E38-4A17-9537-FED5F6BE5B5C}" type="datetime1">
              <a:rPr lang="en-US" smtClean="0"/>
              <a:pPr>
                <a:defRPr/>
              </a:pPr>
              <a:t>2/24/2015</a:t>
            </a:fld>
            <a:endParaRPr lang="en-US"/>
          </a:p>
        </p:txBody>
      </p:sp>
      <p:sp>
        <p:nvSpPr>
          <p:cNvPr id="5" name="Footer Placeholder 4"/>
          <p:cNvSpPr>
            <a:spLocks noGrp="1"/>
          </p:cNvSpPr>
          <p:nvPr>
            <p:ph type="ftr" sz="quarter" idx="11"/>
          </p:nvPr>
        </p:nvSpPr>
        <p:spPr>
          <a:xfrm>
            <a:off x="800100" y="6172200"/>
            <a:ext cx="4000500" cy="457200"/>
          </a:xfrm>
        </p:spPr>
        <p:txBody>
          <a:bodyPr/>
          <a:lstStyle/>
          <a:p>
            <a:pPr>
              <a:defRPr/>
            </a:pPr>
            <a:r>
              <a:rPr lang="en-US" smtClean="0"/>
              <a:t>maurits@</a:t>
            </a: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pPr>
              <a:defRPr/>
            </a:pPr>
            <a:fld id="{AB8BFD2D-831A-4EE8-B93F-D89ACFE9C1DA}"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D7660C0-BF46-487E-B59D-AFAEC9B0E0A4}"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F66A9B06-915B-4E5E-B863-2CA2D8163200}" type="slidenum">
              <a:rPr lang="en-US" smtClean="0"/>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9C028D84-CBFA-476C-BF9D-BAA9B3B7964D}"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4950FD13-6C4A-4C0B-B616-7DB69F245ACC}" type="slidenum">
              <a:rPr lang="en-US" smtClean="0"/>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pPr>
              <a:defRPr/>
            </a:pPr>
            <a:fld id="{DB31834E-7620-45DC-8F97-521AE52356B6}"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791AF08E-B1FF-47A9-8E39-CB4F130FB82D}" type="slidenum">
              <a:rPr lang="en-US" smtClean="0"/>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pPr>
              <a:defRPr/>
            </a:pPr>
            <a:fld id="{4AA596EA-7B6D-4E28-85D7-2062667127A2}"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911BF57A-AA64-4345-AEAC-B9D48DD098B3}" type="slidenum">
              <a:rPr lang="en-US" smtClean="0"/>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fld id="{D197D360-7076-4545-9E05-F9055BC60FBD}" type="datetime1">
              <a:rPr lang="en-US" smtClean="0"/>
              <a:pPr>
                <a:defRPr/>
              </a:pPr>
              <a:t>2/24/2015</a:t>
            </a:fld>
            <a:endParaRPr lang="en-US"/>
          </a:p>
        </p:txBody>
      </p:sp>
      <p:sp>
        <p:nvSpPr>
          <p:cNvPr id="2" name="Footer Placeholder 1"/>
          <p:cNvSpPr>
            <a:spLocks noGrp="1"/>
          </p:cNvSpPr>
          <p:nvPr>
            <p:ph type="ftr" sz="quarter" idx="11"/>
          </p:nvPr>
        </p:nvSpPr>
        <p:spPr/>
        <p:txBody>
          <a:bodyPr/>
          <a:lstStyle/>
          <a:p>
            <a:pPr>
              <a:defRPr/>
            </a:pPr>
            <a:r>
              <a:rPr lang="en-US" smtClean="0"/>
              <a:t>maurits@</a:t>
            </a:r>
            <a:endParaRPr lang="en-US"/>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8E47D22E-7B07-41A1-A120-F2ECF8E10E7C}" type="slidenum">
              <a:rPr lang="en-US" smtClean="0"/>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C9596B0C-50A4-463D-8048-D2F5D42B69B1}" type="datetime1">
              <a:rPr lang="en-US" smtClean="0"/>
              <a:pPr>
                <a:defRPr/>
              </a:pPr>
              <a:t>2/24/2015</a:t>
            </a:fld>
            <a:endParaRPr lang="en-US"/>
          </a:p>
        </p:txBody>
      </p:sp>
      <p:sp>
        <p:nvSpPr>
          <p:cNvPr id="19" name="Footer Placeholder 18"/>
          <p:cNvSpPr>
            <a:spLocks noGrp="1"/>
          </p:cNvSpPr>
          <p:nvPr>
            <p:ph type="ftr" sz="quarter" idx="11"/>
          </p:nvPr>
        </p:nvSpPr>
        <p:spPr>
          <a:xfrm>
            <a:off x="3581400" y="76200"/>
            <a:ext cx="2895600" cy="288925"/>
          </a:xfrm>
        </p:spPr>
        <p:txBody>
          <a:bodyPr/>
          <a:lstStyle/>
          <a:p>
            <a:pPr>
              <a:defRPr/>
            </a:pPr>
            <a:r>
              <a:rPr lang="en-US" smtClean="0"/>
              <a:t>maurits@</a:t>
            </a:r>
            <a:endParaRPr lang="en-US"/>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6A6EDB6C-1CBC-43F3-81E6-E821272AE50E}" type="slidenum">
              <a:rPr lang="en-US" smtClean="0"/>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fld id="{021E4FA7-CF60-4491-9FE5-D423F45728E0}" type="datetime1">
              <a:rPr lang="en-US" smtClean="0"/>
              <a:pPr>
                <a:defRPr/>
              </a:pPr>
              <a:t>2/24/2015</a:t>
            </a:fld>
            <a:endParaRPr lang="en-US"/>
          </a:p>
        </p:txBody>
      </p:sp>
      <p:sp>
        <p:nvSpPr>
          <p:cNvPr id="11" name="Footer Placeholder 10"/>
          <p:cNvSpPr>
            <a:spLocks noGrp="1"/>
          </p:cNvSpPr>
          <p:nvPr>
            <p:ph type="ftr" sz="quarter" idx="11"/>
          </p:nvPr>
        </p:nvSpPr>
        <p:spPr/>
        <p:txBody>
          <a:bodyPr/>
          <a:lstStyle/>
          <a:p>
            <a:pPr>
              <a:defRPr/>
            </a:pPr>
            <a:r>
              <a:rPr lang="en-US" smtClean="0"/>
              <a:t>maurits@</a:t>
            </a:r>
            <a:endParaRPr lang="en-US"/>
          </a:p>
        </p:txBody>
      </p:sp>
      <p:sp>
        <p:nvSpPr>
          <p:cNvPr id="16" name="Slide Number Placeholder 15"/>
          <p:cNvSpPr>
            <a:spLocks noGrp="1"/>
          </p:cNvSpPr>
          <p:nvPr>
            <p:ph type="sldNum" sz="quarter" idx="12"/>
          </p:nvPr>
        </p:nvSpPr>
        <p:spPr/>
        <p:txBody>
          <a:bodyPr/>
          <a:lstStyle/>
          <a:p>
            <a:pPr>
              <a:defRPr/>
            </a:pPr>
            <a:fld id="{AB8BFD2D-831A-4EE8-B93F-D89ACFE9C1DA}" type="slidenum">
              <a:rPr lang="en-US" smtClean="0"/>
              <a:pPr>
                <a:defRPr/>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fld id="{81AF0EAE-C0DF-48C1-B4EC-7E48B7C49A4C}" type="datetime1">
              <a:rPr lang="en-US" smtClean="0"/>
              <a:pPr>
                <a:defRPr/>
              </a:pPr>
              <a:t>2/24/2015</a:t>
            </a:fld>
            <a:endParaRPr lang="en-US"/>
          </a:p>
        </p:txBody>
      </p:sp>
      <p:sp>
        <p:nvSpPr>
          <p:cNvPr id="10" name="Footer Placeholder 9"/>
          <p:cNvSpPr>
            <a:spLocks noGrp="1"/>
          </p:cNvSpPr>
          <p:nvPr>
            <p:ph type="ftr" sz="quarter" idx="11"/>
          </p:nvPr>
        </p:nvSpPr>
        <p:spPr/>
        <p:txBody>
          <a:bodyPr/>
          <a:lstStyle/>
          <a:p>
            <a:pPr>
              <a:defRPr/>
            </a:pPr>
            <a:r>
              <a:rPr lang="en-US" smtClean="0"/>
              <a:t>maurits@</a:t>
            </a:r>
            <a:endParaRPr lang="en-US"/>
          </a:p>
        </p:txBody>
      </p:sp>
      <p:sp>
        <p:nvSpPr>
          <p:cNvPr id="31" name="Slide Number Placeholder 30"/>
          <p:cNvSpPr>
            <a:spLocks noGrp="1"/>
          </p:cNvSpPr>
          <p:nvPr>
            <p:ph type="sldNum" sz="quarter" idx="12"/>
          </p:nvPr>
        </p:nvSpPr>
        <p:spPr/>
        <p:txBody>
          <a:bodyPr/>
          <a:lstStyle/>
          <a:p>
            <a:pPr>
              <a:defRPr/>
            </a:pPr>
            <a:fld id="{A1CAB880-93D2-47A1-8D1E-75E3CEFED539}" type="slidenum">
              <a:rPr lang="en-US" smtClean="0"/>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fld id="{4111E05F-904F-4C9C-A41A-076898D2F028}"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a:xfrm>
            <a:off x="8229600" y="6477000"/>
            <a:ext cx="762000" cy="246888"/>
          </a:xfrm>
        </p:spPr>
        <p:txBody>
          <a:bodyPr/>
          <a:lstStyle/>
          <a:p>
            <a:pPr>
              <a:defRPr/>
            </a:pPr>
            <a:fld id="{EA278A26-60BF-47E0-AB70-DA31BE4DE4D8}" type="slidenum">
              <a:rPr lang="en-US" smtClean="0"/>
              <a:pPr>
                <a:defRPr/>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12CB6897-0245-4C98-8A51-765B0FCB9532}" type="datetime1">
              <a:rPr lang="en-US" smtClean="0"/>
              <a:pPr>
                <a:defRPr/>
              </a:pPr>
              <a:t>2/24/2015</a:t>
            </a:fld>
            <a:endParaRPr lang="en-US"/>
          </a:p>
        </p:txBody>
      </p:sp>
      <p:sp>
        <p:nvSpPr>
          <p:cNvPr id="21" name="Footer Placeholder 20"/>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E8AD5E60-5405-4249-A024-5B22A34F1CB2}"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pPr>
              <a:defRPr/>
            </a:pPr>
            <a:fld id="{28E7C482-0023-472E-A4C7-AF61631F0645}"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A1CAB880-93D2-47A1-8D1E-75E3CEFED539}" type="slidenum">
              <a:rPr lang="en-US" smtClean="0"/>
              <a:pPr>
                <a:defRPr/>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04488256-8648-4C45-B8C7-BD9D787F22D9}" type="datetime1">
              <a:rPr lang="en-US" smtClean="0"/>
              <a:pPr>
                <a:defRPr/>
              </a:pPr>
              <a:t>2/24/2015</a:t>
            </a:fld>
            <a:endParaRPr lang="en-US"/>
          </a:p>
        </p:txBody>
      </p:sp>
      <p:sp>
        <p:nvSpPr>
          <p:cNvPr id="24" name="Footer Placeholder 23"/>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1128B418-BB94-4E60-87E5-84C3B517AEFA}" type="slidenum">
              <a:rPr lang="en-US" smtClean="0"/>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0C04E53F-7F1A-4D37-AADA-2FE69C421539}" type="datetime1">
              <a:rPr lang="en-US" smtClean="0"/>
              <a:pPr>
                <a:defRPr/>
              </a:pPr>
              <a:t>2/24/2015</a:t>
            </a:fld>
            <a:endParaRPr lang="en-US"/>
          </a:p>
        </p:txBody>
      </p:sp>
      <p:sp>
        <p:nvSpPr>
          <p:cNvPr id="29" name="Footer Placeholder 28"/>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F66A9B06-915B-4E5E-B863-2CA2D8163200}" type="slidenum">
              <a:rPr lang="en-US" smtClean="0"/>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defRPr/>
            </a:pPr>
            <a:fld id="{AF3337E4-46F0-4927-B58F-54C8D2DA926A}"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31" name="Slide Number Placeholder 30"/>
          <p:cNvSpPr>
            <a:spLocks noGrp="1"/>
          </p:cNvSpPr>
          <p:nvPr>
            <p:ph type="sldNum" sz="quarter" idx="12"/>
          </p:nvPr>
        </p:nvSpPr>
        <p:spPr/>
        <p:txBody>
          <a:bodyPr/>
          <a:lstStyle/>
          <a:p>
            <a:pPr>
              <a:defRPr/>
            </a:pPr>
            <a:fld id="{4950FD13-6C4A-4C0B-B616-7DB69F245ACC}" type="slidenum">
              <a:rPr lang="en-US" smtClean="0"/>
              <a:pPr>
                <a:defRPr/>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47D23646-AB0C-4DCE-AD6F-3F02528CD02C}"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791AF08E-B1FF-47A9-8E39-CB4F130FB82D}" type="slidenum">
              <a:rPr lang="en-US" smtClean="0"/>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997A7C09-3B7F-4421-A185-D3F44AF225D1}"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911BF57A-AA64-4345-AEAC-B9D48DD098B3}" type="slidenum">
              <a:rPr lang="en-US" smtClean="0"/>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pPr>
              <a:defRPr/>
            </a:pPr>
            <a:fld id="{9C55722A-1870-4F52-96EE-0AEDFB9FAD8B}" type="datetime1">
              <a:rPr lang="en-US" smtClean="0"/>
              <a:pPr>
                <a:defRPr/>
              </a:pPr>
              <a:t>2/24/2015</a:t>
            </a:fld>
            <a:endParaRPr lang="en-US"/>
          </a:p>
        </p:txBody>
      </p:sp>
      <p:sp>
        <p:nvSpPr>
          <p:cNvPr id="17" name="Footer Placeholder 16"/>
          <p:cNvSpPr>
            <a:spLocks noGrp="1"/>
          </p:cNvSpPr>
          <p:nvPr>
            <p:ph type="ftr" sz="quarter" idx="11"/>
          </p:nvPr>
        </p:nvSpPr>
        <p:spPr/>
        <p:txBody>
          <a:bodyPr/>
          <a:lstStyle/>
          <a:p>
            <a:pPr>
              <a:defRPr/>
            </a:pPr>
            <a:r>
              <a:rPr lang="en-US" smtClean="0"/>
              <a:t>maurits@</a:t>
            </a:r>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8E47D22E-7B07-41A1-A120-F2ECF8E10E7C}" type="slidenum">
              <a:rPr lang="en-US" smtClean="0"/>
              <a:pPr>
                <a:defRPr/>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pPr>
              <a:defRPr/>
            </a:pPr>
            <a:fld id="{A0DAE9A9-AEC7-4DFD-80D7-7581ADE26506}"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a:xfrm>
            <a:off x="4361688" y="1026372"/>
            <a:ext cx="457200" cy="441325"/>
          </a:xfrm>
        </p:spPr>
        <p:txBody>
          <a:bodyPr/>
          <a:lstStyle/>
          <a:p>
            <a:pPr>
              <a:defRPr/>
            </a:pPr>
            <a:fld id="{6A6EDB6C-1CBC-43F3-81E6-E821272AE50E}" type="slidenum">
              <a:rPr lang="en-US" smtClean="0"/>
              <a:pPr>
                <a:defRPr/>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4" name="Date Placeholder 3"/>
          <p:cNvSpPr>
            <a:spLocks noGrp="1"/>
          </p:cNvSpPr>
          <p:nvPr>
            <p:ph type="dt" sz="half" idx="10"/>
          </p:nvPr>
        </p:nvSpPr>
        <p:spPr/>
        <p:txBody>
          <a:bodyPr/>
          <a:lstStyle/>
          <a:p>
            <a:pPr>
              <a:defRPr/>
            </a:pPr>
            <a:fld id="{2B92264D-47C8-4525-AAA0-E39786CCF7B0}" type="datetime1">
              <a:rPr lang="en-US" smtClean="0"/>
              <a:pPr>
                <a:defRPr/>
              </a:pPr>
              <a:t>2/24/2015</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pPr>
              <a:defRPr/>
            </a:pPr>
            <a:fld id="{AB8BFD2D-831A-4EE8-B93F-D89ACFE9C1DA}" type="slidenum">
              <a:rPr lang="en-US" smtClean="0"/>
              <a:pPr>
                <a:defRPr/>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pPr>
              <a:defRPr/>
            </a:pPr>
            <a:fld id="{38A26E90-D147-49EF-AB82-77E557592923}"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A1CAB880-93D2-47A1-8D1E-75E3CEFED539}" type="slidenum">
              <a:rPr lang="en-US" smtClean="0"/>
              <a:pPr>
                <a:defRPr/>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fld id="{F866F969-1701-4A6C-BF82-66034B42453B}" type="datetime1">
              <a:rPr lang="en-US" smtClean="0"/>
              <a:pPr>
                <a:defRPr/>
              </a:pPr>
              <a:t>2/24/2015</a:t>
            </a:fld>
            <a:endParaRPr lang="en-US"/>
          </a:p>
        </p:txBody>
      </p:sp>
      <p:sp>
        <p:nvSpPr>
          <p:cNvPr id="8" name="Footer Placeholder 7"/>
          <p:cNvSpPr>
            <a:spLocks noGrp="1"/>
          </p:cNvSpPr>
          <p:nvPr>
            <p:ph type="ftr" sz="quarter" idx="11"/>
          </p:nvPr>
        </p:nvSpPr>
        <p:spPr>
          <a:xfrm>
            <a:off x="304800" y="6409944"/>
            <a:ext cx="3581400" cy="365760"/>
          </a:xfrm>
        </p:spPr>
        <p:txBody>
          <a:bodyPr/>
          <a:lstStyle/>
          <a:p>
            <a:pPr>
              <a:defRPr/>
            </a:pPr>
            <a:r>
              <a:rPr lang="en-US" smtClean="0"/>
              <a:t>maurits@</a:t>
            </a:r>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pPr>
              <a:defRPr/>
            </a:pPr>
            <a:fld id="{EA278A26-60BF-47E0-AB70-DA31BE4DE4D8}" type="slidenum">
              <a:rPr lang="en-US" smtClean="0"/>
              <a:pPr>
                <a:defRPr/>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pPr>
              <a:defRPr/>
            </a:pPr>
            <a:fld id="{809E2430-9A28-466C-ABED-50C7772A7E86}" type="datetime1">
              <a:rPr lang="en-US" smtClean="0"/>
              <a:pPr>
                <a:defRPr/>
              </a:pPr>
              <a:t>2/24/2015</a:t>
            </a:fld>
            <a:endParaRPr lang="en-US"/>
          </a:p>
        </p:txBody>
      </p:sp>
      <p:sp>
        <p:nvSpPr>
          <p:cNvPr id="8" name="Footer Placeholder 7"/>
          <p:cNvSpPr>
            <a:spLocks noGrp="1"/>
          </p:cNvSpPr>
          <p:nvPr>
            <p:ph type="ftr" sz="quarter" idx="11"/>
          </p:nvPr>
        </p:nvSpPr>
        <p:spPr/>
        <p:txBody>
          <a:bodyPr/>
          <a:lstStyle/>
          <a:p>
            <a:pPr>
              <a:defRPr/>
            </a:pPr>
            <a:r>
              <a:rPr lang="en-US" smtClean="0"/>
              <a:t>maurits@</a:t>
            </a:r>
            <a:endParaRPr lang="en-US"/>
          </a:p>
        </p:txBody>
      </p:sp>
      <p:sp>
        <p:nvSpPr>
          <p:cNvPr id="9" name="Slide Number Placeholder 8"/>
          <p:cNvSpPr>
            <a:spLocks noGrp="1"/>
          </p:cNvSpPr>
          <p:nvPr>
            <p:ph type="sldNum" sz="quarter" idx="12"/>
          </p:nvPr>
        </p:nvSpPr>
        <p:spPr/>
        <p:txBody>
          <a:bodyPr/>
          <a:lstStyle/>
          <a:p>
            <a:pPr>
              <a:defRPr/>
            </a:pPr>
            <a:fld id="{EA278A26-60BF-47E0-AB70-DA31BE4DE4D8}" type="slidenum">
              <a:rPr lang="en-US" smtClean="0"/>
              <a:pPr>
                <a:defRPr/>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59B77F38-EBE9-4B13-A6B9-09F0ADDDC048}" type="datetime1">
              <a:rPr lang="en-US" smtClean="0"/>
              <a:pPr>
                <a:defRPr/>
              </a:pPr>
              <a:t>2/24/2015</a:t>
            </a:fld>
            <a:endParaRPr lang="en-US"/>
          </a:p>
        </p:txBody>
      </p:sp>
      <p:sp>
        <p:nvSpPr>
          <p:cNvPr id="4" name="Footer Placeholder 3"/>
          <p:cNvSpPr>
            <a:spLocks noGrp="1"/>
          </p:cNvSpPr>
          <p:nvPr>
            <p:ph type="ftr" sz="quarter" idx="11"/>
          </p:nvPr>
        </p:nvSpPr>
        <p:spPr/>
        <p:txBody>
          <a:bodyPr/>
          <a:lstStyle/>
          <a:p>
            <a:pPr>
              <a:defRPr/>
            </a:pPr>
            <a:r>
              <a:rPr lang="en-US" smtClean="0"/>
              <a:t>maurits@</a:t>
            </a:r>
            <a:endParaRPr lang="en-US"/>
          </a:p>
        </p:txBody>
      </p:sp>
      <p:sp>
        <p:nvSpPr>
          <p:cNvPr id="5" name="Slide Number Placeholder 4"/>
          <p:cNvSpPr>
            <a:spLocks noGrp="1"/>
          </p:cNvSpPr>
          <p:nvPr>
            <p:ph type="sldNum" sz="quarter" idx="12"/>
          </p:nvPr>
        </p:nvSpPr>
        <p:spPr>
          <a:xfrm>
            <a:off x="4343400" y="1036020"/>
            <a:ext cx="457200" cy="441325"/>
          </a:xfrm>
        </p:spPr>
        <p:txBody>
          <a:bodyPr/>
          <a:lstStyle/>
          <a:p>
            <a:pPr>
              <a:defRPr/>
            </a:pPr>
            <a:fld id="{E8AD5E60-5405-4249-A024-5B22A34F1CB2}" type="slidenum">
              <a:rPr lang="en-US" smtClean="0"/>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pPr>
              <a:defRPr/>
            </a:pPr>
            <a:fld id="{83B74367-3D8C-42C8-9B0A-05A815DE22A1}" type="datetime1">
              <a:rPr lang="en-US" smtClean="0"/>
              <a:pPr>
                <a:defRPr/>
              </a:pPr>
              <a:t>2/24/2015</a:t>
            </a:fld>
            <a:endParaRPr lang="en-US"/>
          </a:p>
        </p:txBody>
      </p:sp>
      <p:sp>
        <p:nvSpPr>
          <p:cNvPr id="3" name="Footer Placeholder 2"/>
          <p:cNvSpPr>
            <a:spLocks noGrp="1"/>
          </p:cNvSpPr>
          <p:nvPr>
            <p:ph type="ftr" sz="quarter" idx="11"/>
          </p:nvPr>
        </p:nvSpPr>
        <p:spPr/>
        <p:txBody>
          <a:bodyPr/>
          <a:lstStyle/>
          <a:p>
            <a:pPr>
              <a:defRPr/>
            </a:pPr>
            <a:r>
              <a:rPr lang="en-US" smtClean="0"/>
              <a:t>maurits@</a:t>
            </a:r>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pPr>
              <a:defRPr/>
            </a:pPr>
            <a:fld id="{1128B418-BB94-4E60-87E5-84C3B517AEFA}" type="slidenum">
              <a:rPr lang="en-US" smtClean="0"/>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pPr>
              <a:defRPr/>
            </a:pPr>
            <a:fld id="{F66A9B06-915B-4E5E-B863-2CA2D8163200}" type="slidenum">
              <a:rPr lang="en-US" smtClean="0"/>
              <a:pPr>
                <a:defRPr/>
              </a:pPr>
              <a:t>‹#›</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pPr>
              <a:defRPr/>
            </a:pPr>
            <a:fld id="{A1FC1AC4-08C2-4102-AF31-F276E4BBEEBE}" type="datetime1">
              <a:rPr lang="en-US" smtClean="0"/>
              <a:pPr>
                <a:defRPr/>
              </a:pPr>
              <a:t>2/24/2015</a:t>
            </a:fld>
            <a:endParaRPr lang="en-US"/>
          </a:p>
        </p:txBody>
      </p:sp>
      <p:sp>
        <p:nvSpPr>
          <p:cNvPr id="6" name="Footer Placeholder 5"/>
          <p:cNvSpPr>
            <a:spLocks noGrp="1"/>
          </p:cNvSpPr>
          <p:nvPr>
            <p:ph type="ftr" sz="quarter" idx="11"/>
          </p:nvPr>
        </p:nvSpPr>
        <p:spPr>
          <a:xfrm>
            <a:off x="301752" y="6410848"/>
            <a:ext cx="3383280" cy="365760"/>
          </a:xfrm>
        </p:spPr>
        <p:txBody>
          <a:bodyPr/>
          <a:lstStyle/>
          <a:p>
            <a:pPr>
              <a:defRPr/>
            </a:pPr>
            <a:r>
              <a:rPr lang="en-US" smtClean="0"/>
              <a:t>maurits@</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pPr>
              <a:defRPr/>
            </a:pPr>
            <a:fld id="{4950FD13-6C4A-4C0B-B616-7DB69F245ACC}" type="slidenum">
              <a:rPr lang="en-US" smtClean="0"/>
              <a:pPr>
                <a:defRPr/>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pPr>
              <a:defRPr/>
            </a:pPr>
            <a:fld id="{90955F2B-1F0F-4BF0-9A52-03DE29B4E5A6}" type="datetime1">
              <a:rPr lang="en-US" smtClean="0"/>
              <a:pPr>
                <a:defRPr/>
              </a:pPr>
              <a:t>2/24/2015</a:t>
            </a:fld>
            <a:endParaRPr lang="en-US"/>
          </a:p>
        </p:txBody>
      </p:sp>
      <p:sp>
        <p:nvSpPr>
          <p:cNvPr id="6" name="Footer Placeholder 5"/>
          <p:cNvSpPr>
            <a:spLocks noGrp="1"/>
          </p:cNvSpPr>
          <p:nvPr>
            <p:ph type="ftr" sz="quarter" idx="11"/>
          </p:nvPr>
        </p:nvSpPr>
        <p:spPr>
          <a:xfrm>
            <a:off x="301752" y="6410848"/>
            <a:ext cx="3584448" cy="365760"/>
          </a:xfrm>
        </p:spPr>
        <p:txBody>
          <a:bodyPr/>
          <a:lstStyle/>
          <a:p>
            <a:pPr>
              <a:defRPr/>
            </a:pPr>
            <a:r>
              <a:rPr lang="en-US" smtClean="0"/>
              <a:t>maurits@</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AB724D97-B953-4017-969E-62CA08127B78}"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791AF08E-B1FF-47A9-8E39-CB4F130FB82D}"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pPr>
              <a:defRPr/>
            </a:pPr>
            <a:fld id="{911BF57A-AA64-4345-AEAC-B9D48DD098B3}" type="slidenum">
              <a:rPr lang="en-US" smtClean="0"/>
              <a:pPr>
                <a:defRPr/>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E3B5D50-ADE7-4F1A-8EA5-0791317E6E52}"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pPr>
              <a:defRPr/>
            </a:pPr>
            <a:fld id="{7E3C6F2A-FE4D-408F-B5FD-286FA4F2C281}" type="datetime1">
              <a:rPr lang="en-US" smtClean="0"/>
              <a:pPr>
                <a:defRPr/>
              </a:pPr>
              <a:t>2/24/2015</a:t>
            </a:fld>
            <a:endParaRPr lang="en-US"/>
          </a:p>
        </p:txBody>
      </p:sp>
      <p:sp>
        <p:nvSpPr>
          <p:cNvPr id="19" name="Footer Placeholder 18"/>
          <p:cNvSpPr>
            <a:spLocks noGrp="1"/>
          </p:cNvSpPr>
          <p:nvPr>
            <p:ph type="ftr" sz="quarter" idx="11"/>
          </p:nvPr>
        </p:nvSpPr>
        <p:spPr/>
        <p:txBody>
          <a:bodyPr/>
          <a:lstStyle/>
          <a:p>
            <a:pPr>
              <a:defRPr/>
            </a:pPr>
            <a:r>
              <a:rPr lang="en-US" smtClean="0"/>
              <a:t>maurits@</a:t>
            </a:r>
            <a:endParaRPr lang="en-US"/>
          </a:p>
        </p:txBody>
      </p:sp>
      <p:sp>
        <p:nvSpPr>
          <p:cNvPr id="27" name="Slide Number Placeholder 26"/>
          <p:cNvSpPr>
            <a:spLocks noGrp="1"/>
          </p:cNvSpPr>
          <p:nvPr>
            <p:ph type="sldNum" sz="quarter" idx="12"/>
          </p:nvPr>
        </p:nvSpPr>
        <p:spPr/>
        <p:txBody>
          <a:bodyPr/>
          <a:lstStyle/>
          <a:p>
            <a:pPr>
              <a:defRPr/>
            </a:pPr>
            <a:fld id="{8E47D22E-7B07-41A1-A120-F2ECF8E10E7C}"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759DE987-FC8A-4E80-950E-DD4B655441A8}"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25617699-A1CC-48CD-95A1-A5E5783A9348}"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AB8BFD2D-831A-4EE8-B93F-D89ACFE9C1DA}"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12C98B01-F26B-4CD1-A673-3AFAEA52A30C}"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A1CAB880-93D2-47A1-8D1E-75E3CEFED539}"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8B74D441-3310-46B3-B7AE-07FB2D10B32D}" type="datetime1">
              <a:rPr lang="en-US" smtClean="0"/>
              <a:pPr>
                <a:defRPr/>
              </a:pPr>
              <a:t>2/24/2015</a:t>
            </a:fld>
            <a:endParaRPr lang="en-US"/>
          </a:p>
        </p:txBody>
      </p:sp>
      <p:sp>
        <p:nvSpPr>
          <p:cNvPr id="4" name="Footer Placeholder 3"/>
          <p:cNvSpPr>
            <a:spLocks noGrp="1"/>
          </p:cNvSpPr>
          <p:nvPr>
            <p:ph type="ftr" sz="quarter" idx="11"/>
          </p:nvPr>
        </p:nvSpPr>
        <p:spPr/>
        <p:txBody>
          <a:bodyPr/>
          <a:lstStyle/>
          <a:p>
            <a:pPr>
              <a:defRPr/>
            </a:pPr>
            <a:r>
              <a:rPr lang="en-US" smtClean="0"/>
              <a:t>maurits@</a:t>
            </a:r>
            <a:endParaRPr lang="en-US"/>
          </a:p>
        </p:txBody>
      </p:sp>
      <p:sp>
        <p:nvSpPr>
          <p:cNvPr id="5" name="Slide Number Placeholder 4"/>
          <p:cNvSpPr>
            <a:spLocks noGrp="1"/>
          </p:cNvSpPr>
          <p:nvPr>
            <p:ph type="sldNum" sz="quarter" idx="12"/>
          </p:nvPr>
        </p:nvSpPr>
        <p:spPr/>
        <p:txBody>
          <a:bodyPr/>
          <a:lstStyle/>
          <a:p>
            <a:pPr>
              <a:defRPr/>
            </a:pPr>
            <a:fld id="{E8AD5E60-5405-4249-A024-5B22A34F1CB2}" type="slidenum">
              <a:rPr lang="en-US" smtClean="0"/>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E52BD5C1-6600-4DD0-B621-451D75695A7D}" type="datetime1">
              <a:rPr lang="en-US" smtClean="0"/>
              <a:pPr>
                <a:defRPr/>
              </a:pPr>
              <a:t>2/24/2015</a:t>
            </a:fld>
            <a:endParaRPr lang="en-US"/>
          </a:p>
        </p:txBody>
      </p:sp>
      <p:sp>
        <p:nvSpPr>
          <p:cNvPr id="8" name="Footer Placeholder 7"/>
          <p:cNvSpPr>
            <a:spLocks noGrp="1"/>
          </p:cNvSpPr>
          <p:nvPr>
            <p:ph type="ftr" sz="quarter" idx="11"/>
          </p:nvPr>
        </p:nvSpPr>
        <p:spPr/>
        <p:txBody>
          <a:bodyPr/>
          <a:lstStyle/>
          <a:p>
            <a:pPr>
              <a:defRPr/>
            </a:pPr>
            <a:r>
              <a:rPr lang="en-US" smtClean="0"/>
              <a:t>maurits@</a:t>
            </a:r>
            <a:endParaRPr lang="en-US"/>
          </a:p>
        </p:txBody>
      </p:sp>
      <p:sp>
        <p:nvSpPr>
          <p:cNvPr id="9" name="Slide Number Placeholder 8"/>
          <p:cNvSpPr>
            <a:spLocks noGrp="1"/>
          </p:cNvSpPr>
          <p:nvPr>
            <p:ph type="sldNum" sz="quarter" idx="12"/>
          </p:nvPr>
        </p:nvSpPr>
        <p:spPr/>
        <p:txBody>
          <a:bodyPr/>
          <a:lstStyle/>
          <a:p>
            <a:pPr>
              <a:defRPr/>
            </a:pPr>
            <a:fld id="{EA278A26-60BF-47E0-AB70-DA31BE4DE4D8}" type="slidenum">
              <a:rPr lang="en-US" smtClean="0"/>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3D61DD5E-44FB-4AFD-99AC-096F773D1FFB}" type="datetime1">
              <a:rPr lang="en-US" smtClean="0"/>
              <a:pPr>
                <a:defRPr/>
              </a:pPr>
              <a:t>2/24/2015</a:t>
            </a:fld>
            <a:endParaRPr lang="en-US"/>
          </a:p>
        </p:txBody>
      </p:sp>
      <p:sp>
        <p:nvSpPr>
          <p:cNvPr id="4" name="Footer Placeholder 3"/>
          <p:cNvSpPr>
            <a:spLocks noGrp="1"/>
          </p:cNvSpPr>
          <p:nvPr>
            <p:ph type="ftr" sz="quarter" idx="11"/>
          </p:nvPr>
        </p:nvSpPr>
        <p:spPr/>
        <p:txBody>
          <a:bodyPr/>
          <a:lstStyle/>
          <a:p>
            <a:pPr>
              <a:defRPr/>
            </a:pPr>
            <a:r>
              <a:rPr lang="en-US" smtClean="0"/>
              <a:t>maurits@</a:t>
            </a:r>
            <a:endParaRPr lang="en-US"/>
          </a:p>
        </p:txBody>
      </p:sp>
      <p:sp>
        <p:nvSpPr>
          <p:cNvPr id="5" name="Slide Number Placeholder 4"/>
          <p:cNvSpPr>
            <a:spLocks noGrp="1"/>
          </p:cNvSpPr>
          <p:nvPr>
            <p:ph type="sldNum" sz="quarter" idx="12"/>
          </p:nvPr>
        </p:nvSpPr>
        <p:spPr/>
        <p:txBody>
          <a:bodyPr/>
          <a:lstStyle/>
          <a:p>
            <a:pPr>
              <a:defRPr/>
            </a:pPr>
            <a:fld id="{E8AD5E60-5405-4249-A024-5B22A34F1CB2}" type="slidenum">
              <a:rPr lang="en-US" smtClean="0"/>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5192F82-F175-4303-AC1E-573278936389}" type="datetime1">
              <a:rPr lang="en-US" smtClean="0"/>
              <a:pPr>
                <a:defRPr/>
              </a:pPr>
              <a:t>2/24/2015</a:t>
            </a:fld>
            <a:endParaRPr lang="en-US"/>
          </a:p>
        </p:txBody>
      </p:sp>
      <p:sp>
        <p:nvSpPr>
          <p:cNvPr id="3" name="Footer Placeholder 2"/>
          <p:cNvSpPr>
            <a:spLocks noGrp="1"/>
          </p:cNvSpPr>
          <p:nvPr>
            <p:ph type="ftr" sz="quarter" idx="11"/>
          </p:nvPr>
        </p:nvSpPr>
        <p:spPr/>
        <p:txBody>
          <a:bodyPr/>
          <a:lstStyle/>
          <a:p>
            <a:pPr>
              <a:defRPr/>
            </a:pPr>
            <a:r>
              <a:rPr lang="en-US" smtClean="0"/>
              <a:t>maurits@</a:t>
            </a:r>
            <a:endParaRPr lang="en-US"/>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344A5401-1C07-4193-9B1C-F91DE9D88DD5}"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F66A9B06-915B-4E5E-B863-2CA2D8163200}" type="slidenum">
              <a:rPr lang="en-US" smtClean="0"/>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5C5760E6-E87C-43F4-9515-9C9BD6ABE119}"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pPr>
              <a:defRPr/>
            </a:pPr>
            <a:fld id="{4950FD13-6C4A-4C0B-B616-7DB69F245ACC}"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5B4F3B6A-5EC2-438B-AC09-531E70891776}"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791AF08E-B1FF-47A9-8E39-CB4F130FB82D}" type="slidenum">
              <a:rPr lang="en-US" smtClean="0"/>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B4B97E3-3688-4AD4-B0EA-84CE0AFDFD07}"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911BF57A-AA64-4345-AEAC-B9D48DD098B3}" type="slidenum">
              <a:rPr lang="en-US" smtClean="0"/>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fld id="{BFD7EBE2-7873-4E8E-8E59-0C7AC5834751}" type="datetime1">
              <a:rPr lang="en-US" smtClean="0"/>
              <a:pPr>
                <a:defRPr/>
              </a:pPr>
              <a:t>2/24/2015</a:t>
            </a:fld>
            <a:endParaRPr lang="en-US"/>
          </a:p>
        </p:txBody>
      </p:sp>
      <p:sp>
        <p:nvSpPr>
          <p:cNvPr id="16" name="Slide Number Placeholder 15"/>
          <p:cNvSpPr>
            <a:spLocks noGrp="1"/>
          </p:cNvSpPr>
          <p:nvPr>
            <p:ph type="sldNum" sz="quarter" idx="11"/>
          </p:nvPr>
        </p:nvSpPr>
        <p:spPr/>
        <p:txBody>
          <a:bodyPr/>
          <a:lstStyle/>
          <a:p>
            <a:pPr>
              <a:defRPr/>
            </a:pPr>
            <a:fld id="{8E47D22E-7B07-41A1-A120-F2ECF8E10E7C}"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r>
              <a:rPr lang="en-US" smtClean="0"/>
              <a:t>maurits@</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pPr>
              <a:defRPr/>
            </a:pPr>
            <a:fld id="{B7A5C120-94D4-41E9-A14D-B3DE588D40E2}" type="datetime1">
              <a:rPr lang="en-US" smtClean="0"/>
              <a:pPr>
                <a:defRPr/>
              </a:pPr>
              <a:t>2/24/2015</a:t>
            </a:fld>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6A6EDB6C-1CBC-43F3-81E6-E821272AE50E}"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r>
              <a:rPr lang="en-US" smtClean="0"/>
              <a:t>maurits@</a:t>
            </a:r>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199424C-A263-4206-A46E-BE125A68401C}"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AB8BFD2D-831A-4EE8-B93F-D89ACFE9C1DA}"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05438B6-50CF-4541-8327-8817CCD5786B}" type="datetime1">
              <a:rPr lang="en-US" smtClean="0"/>
              <a:pPr>
                <a:defRPr/>
              </a:pPr>
              <a:t>2/24/2015</a:t>
            </a:fld>
            <a:endParaRPr lang="en-US"/>
          </a:p>
        </p:txBody>
      </p:sp>
      <p:sp>
        <p:nvSpPr>
          <p:cNvPr id="3" name="Footer Placeholder 2"/>
          <p:cNvSpPr>
            <a:spLocks noGrp="1"/>
          </p:cNvSpPr>
          <p:nvPr>
            <p:ph type="ftr" sz="quarter" idx="11"/>
          </p:nvPr>
        </p:nvSpPr>
        <p:spPr/>
        <p:txBody>
          <a:bodyPr/>
          <a:lstStyle/>
          <a:p>
            <a:pPr>
              <a:defRPr/>
            </a:pPr>
            <a:r>
              <a:rPr lang="en-US" smtClean="0"/>
              <a:t>maurits@</a:t>
            </a:r>
            <a:endParaRPr lang="en-US"/>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DE80C094-D1C5-406D-87D4-FE52F494D40B}"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A1CAB880-93D2-47A1-8D1E-75E3CEFED539}" type="slidenum">
              <a:rPr lang="en-US" smtClean="0"/>
              <a:pPr>
                <a:defRPr/>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EA278A26-60BF-47E0-AB70-DA31BE4DE4D8}"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r>
              <a:rPr lang="en-US" smtClean="0"/>
              <a:t>maurits@</a:t>
            </a:r>
            <a:endParaRPr lang="en-US"/>
          </a:p>
        </p:txBody>
      </p:sp>
      <p:sp>
        <p:nvSpPr>
          <p:cNvPr id="7" name="Date Placeholder 6"/>
          <p:cNvSpPr>
            <a:spLocks noGrp="1"/>
          </p:cNvSpPr>
          <p:nvPr>
            <p:ph type="dt" sz="half" idx="10"/>
          </p:nvPr>
        </p:nvSpPr>
        <p:spPr/>
        <p:txBody>
          <a:bodyPr/>
          <a:lstStyle/>
          <a:p>
            <a:pPr>
              <a:defRPr/>
            </a:pPr>
            <a:fld id="{1E9EB9D5-BCDB-472E-8594-2F911E89511B}" type="datetime1">
              <a:rPr lang="en-US" smtClean="0"/>
              <a:pPr>
                <a:defRPr/>
              </a:pPr>
              <a:t>2/24/2015</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ABCCE6E-C4A1-4D28-8749-DB22AC3C770F}" type="datetime1">
              <a:rPr lang="en-US" smtClean="0"/>
              <a:pPr>
                <a:defRPr/>
              </a:pPr>
              <a:t>2/24/2015</a:t>
            </a:fld>
            <a:endParaRPr lang="en-US"/>
          </a:p>
        </p:txBody>
      </p:sp>
      <p:sp>
        <p:nvSpPr>
          <p:cNvPr id="4" name="Footer Placeholder 3"/>
          <p:cNvSpPr>
            <a:spLocks noGrp="1"/>
          </p:cNvSpPr>
          <p:nvPr>
            <p:ph type="ftr" sz="quarter" idx="11"/>
          </p:nvPr>
        </p:nvSpPr>
        <p:spPr/>
        <p:txBody>
          <a:bodyPr/>
          <a:lstStyle/>
          <a:p>
            <a:pPr>
              <a:defRPr/>
            </a:pPr>
            <a:r>
              <a:rPr lang="en-US" smtClean="0"/>
              <a:t>maurits@</a:t>
            </a:r>
            <a:endParaRPr lang="en-US"/>
          </a:p>
        </p:txBody>
      </p:sp>
      <p:sp>
        <p:nvSpPr>
          <p:cNvPr id="5" name="Slide Number Placeholder 4"/>
          <p:cNvSpPr>
            <a:spLocks noGrp="1"/>
          </p:cNvSpPr>
          <p:nvPr>
            <p:ph type="sldNum" sz="quarter" idx="12"/>
          </p:nvPr>
        </p:nvSpPr>
        <p:spPr/>
        <p:txBody>
          <a:bodyPr/>
          <a:lstStyle/>
          <a:p>
            <a:pPr>
              <a:defRPr/>
            </a:pPr>
            <a:fld id="{E8AD5E60-5405-4249-A024-5B22A34F1CB2}" type="slidenum">
              <a:rPr lang="en-US" smtClean="0"/>
              <a:pPr>
                <a:defRPr/>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509D63D-8395-47B2-99D0-750E8D7218A0}" type="datetime1">
              <a:rPr lang="en-US" smtClean="0"/>
              <a:pPr>
                <a:defRPr/>
              </a:pPr>
              <a:t>2/24/2015</a:t>
            </a:fld>
            <a:endParaRPr lang="en-US"/>
          </a:p>
        </p:txBody>
      </p:sp>
      <p:sp>
        <p:nvSpPr>
          <p:cNvPr id="3" name="Footer Placeholder 2"/>
          <p:cNvSpPr>
            <a:spLocks noGrp="1"/>
          </p:cNvSpPr>
          <p:nvPr>
            <p:ph type="ftr" sz="quarter" idx="11"/>
          </p:nvPr>
        </p:nvSpPr>
        <p:spPr/>
        <p:txBody>
          <a:bodyPr/>
          <a:lstStyle/>
          <a:p>
            <a:pPr>
              <a:defRPr/>
            </a:pPr>
            <a:r>
              <a:rPr lang="en-US" smtClean="0"/>
              <a:t>maurits@</a:t>
            </a:r>
            <a:endParaRPr lang="en-US"/>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pPr>
              <a:defRPr/>
            </a:pPr>
            <a:fld id="{514DEBB8-3CBF-4C6B-AAE2-01C9B4A521E5}" type="datetime1">
              <a:rPr lang="en-US" smtClean="0"/>
              <a:pPr>
                <a:defRPr/>
              </a:pPr>
              <a:t>2/24/2015</a:t>
            </a:fld>
            <a:endParaRPr lang="en-US"/>
          </a:p>
        </p:txBody>
      </p:sp>
      <p:sp>
        <p:nvSpPr>
          <p:cNvPr id="9" name="Slide Number Placeholder 8"/>
          <p:cNvSpPr>
            <a:spLocks noGrp="1"/>
          </p:cNvSpPr>
          <p:nvPr>
            <p:ph type="sldNum" sz="quarter" idx="15"/>
          </p:nvPr>
        </p:nvSpPr>
        <p:spPr/>
        <p:txBody>
          <a:bodyPr/>
          <a:lstStyle/>
          <a:p>
            <a:pPr>
              <a:defRPr/>
            </a:pPr>
            <a:fld id="{F66A9B06-915B-4E5E-B863-2CA2D8163200}"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r>
              <a:rPr lang="en-US" smtClean="0"/>
              <a:t>maurits@</a:t>
            </a:r>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pPr>
              <a:defRPr/>
            </a:pPr>
            <a:fld id="{F9C54C9B-6F10-477B-B23C-FE2BF3E4618E}" type="datetime1">
              <a:rPr lang="en-US" smtClean="0"/>
              <a:pPr>
                <a:defRPr/>
              </a:pPr>
              <a:t>2/24/2015</a:t>
            </a:fld>
            <a:endParaRPr lang="en-US"/>
          </a:p>
        </p:txBody>
      </p:sp>
      <p:sp>
        <p:nvSpPr>
          <p:cNvPr id="9" name="Slide Number Placeholder 8"/>
          <p:cNvSpPr>
            <a:spLocks noGrp="1"/>
          </p:cNvSpPr>
          <p:nvPr>
            <p:ph type="sldNum" sz="quarter" idx="11"/>
          </p:nvPr>
        </p:nvSpPr>
        <p:spPr/>
        <p:txBody>
          <a:bodyPr/>
          <a:lstStyle/>
          <a:p>
            <a:pPr>
              <a:defRPr/>
            </a:pPr>
            <a:fld id="{4950FD13-6C4A-4C0B-B616-7DB69F245ACC}"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r>
              <a:rPr lang="en-US" smtClean="0"/>
              <a:t>maurits@</a:t>
            </a:r>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BECD048-EA05-4B7E-B021-2D3005B7D3D7}"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791AF08E-B1FF-47A9-8E39-CB4F130FB82D}" type="slidenum">
              <a:rPr lang="en-US" smtClean="0"/>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10EB29D7-B7D2-4480-B663-44FD100000E8}"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911BF57A-AA64-4345-AEAC-B9D48DD098B3}" type="slidenum">
              <a:rPr lang="en-US" smtClean="0"/>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fld id="{544E93B1-C0B2-4908-B231-70B17430D556}" type="datetime1">
              <a:rPr lang="en-US" smtClean="0"/>
              <a:pPr>
                <a:defRPr/>
              </a:pPr>
              <a:t>2/24/2015</a:t>
            </a:fld>
            <a:endParaRPr lang="en-US"/>
          </a:p>
        </p:txBody>
      </p:sp>
      <p:sp>
        <p:nvSpPr>
          <p:cNvPr id="16" name="Slide Number Placeholder 15"/>
          <p:cNvSpPr>
            <a:spLocks noGrp="1"/>
          </p:cNvSpPr>
          <p:nvPr>
            <p:ph type="sldNum" sz="quarter" idx="11"/>
          </p:nvPr>
        </p:nvSpPr>
        <p:spPr/>
        <p:txBody>
          <a:bodyPr/>
          <a:lstStyle/>
          <a:p>
            <a:pPr>
              <a:defRPr/>
            </a:pPr>
            <a:fld id="{8E47D22E-7B07-41A1-A120-F2ECF8E10E7C}"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r>
              <a:rPr lang="en-US" smtClean="0"/>
              <a:t>maurits@</a:t>
            </a:r>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pPr>
              <a:defRPr/>
            </a:pPr>
            <a:fld id="{E68B40DC-C30B-4456-90B6-0A29A421B733}" type="datetime1">
              <a:rPr lang="en-US" smtClean="0"/>
              <a:pPr>
                <a:defRPr/>
              </a:pPr>
              <a:t>2/24/2015</a:t>
            </a:fld>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6A6EDB6C-1CBC-43F3-81E6-E821272AE50E}"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r>
              <a:rPr lang="en-US" smtClean="0"/>
              <a:t>maurits@</a:t>
            </a:r>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80532C20-4CD0-4CF5-89EC-694D6B4A42C0}"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F66A9B06-915B-4E5E-B863-2CA2D8163200}" type="slidenum">
              <a:rPr lang="en-US" smtClean="0"/>
              <a:pPr>
                <a:defRPr/>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CF922F5F-A502-4FAE-97CF-AEEB9F6065B2}"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AB8BFD2D-831A-4EE8-B93F-D89ACFE9C1DA}"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fld id="{581B2FCC-2FCE-40BE-8B0E-FFA7AE3CE443}"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A1CAB880-93D2-47A1-8D1E-75E3CEFED539}" type="slidenum">
              <a:rPr lang="en-US" smtClean="0"/>
              <a:pPr>
                <a:defRPr/>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EA278A26-60BF-47E0-AB70-DA31BE4DE4D8}"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r>
              <a:rPr lang="en-US" smtClean="0"/>
              <a:t>maurits@</a:t>
            </a:r>
            <a:endParaRPr lang="en-US"/>
          </a:p>
        </p:txBody>
      </p:sp>
      <p:sp>
        <p:nvSpPr>
          <p:cNvPr id="7" name="Date Placeholder 6"/>
          <p:cNvSpPr>
            <a:spLocks noGrp="1"/>
          </p:cNvSpPr>
          <p:nvPr>
            <p:ph type="dt" sz="half" idx="10"/>
          </p:nvPr>
        </p:nvSpPr>
        <p:spPr/>
        <p:txBody>
          <a:bodyPr/>
          <a:lstStyle/>
          <a:p>
            <a:pPr>
              <a:defRPr/>
            </a:pPr>
            <a:fld id="{56EE872F-8F8C-4771-849B-84781AD36FA0}" type="datetime1">
              <a:rPr lang="en-US" smtClean="0"/>
              <a:pPr>
                <a:defRPr/>
              </a:pPr>
              <a:t>2/24/2015</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65634EEA-C395-49AB-82A8-A9B2DA715D0C}" type="datetime1">
              <a:rPr lang="en-US" smtClean="0"/>
              <a:pPr>
                <a:defRPr/>
              </a:pPr>
              <a:t>2/24/2015</a:t>
            </a:fld>
            <a:endParaRPr lang="en-US"/>
          </a:p>
        </p:txBody>
      </p:sp>
      <p:sp>
        <p:nvSpPr>
          <p:cNvPr id="4" name="Footer Placeholder 3"/>
          <p:cNvSpPr>
            <a:spLocks noGrp="1"/>
          </p:cNvSpPr>
          <p:nvPr>
            <p:ph type="ftr" sz="quarter" idx="11"/>
          </p:nvPr>
        </p:nvSpPr>
        <p:spPr/>
        <p:txBody>
          <a:bodyPr/>
          <a:lstStyle/>
          <a:p>
            <a:pPr>
              <a:defRPr/>
            </a:pPr>
            <a:r>
              <a:rPr lang="en-US" smtClean="0"/>
              <a:t>maurits@</a:t>
            </a:r>
            <a:endParaRPr lang="en-US"/>
          </a:p>
        </p:txBody>
      </p:sp>
      <p:sp>
        <p:nvSpPr>
          <p:cNvPr id="5" name="Slide Number Placeholder 4"/>
          <p:cNvSpPr>
            <a:spLocks noGrp="1"/>
          </p:cNvSpPr>
          <p:nvPr>
            <p:ph type="sldNum" sz="quarter" idx="12"/>
          </p:nvPr>
        </p:nvSpPr>
        <p:spPr/>
        <p:txBody>
          <a:bodyPr/>
          <a:lstStyle/>
          <a:p>
            <a:pPr>
              <a:defRPr/>
            </a:pPr>
            <a:fld id="{E8AD5E60-5405-4249-A024-5B22A34F1CB2}" type="slidenum">
              <a:rPr lang="en-US" smtClean="0"/>
              <a:pPr>
                <a:defRPr/>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1E3EC5E-28C9-4DA3-AA71-4B608C8CA21D}" type="datetime1">
              <a:rPr lang="en-US" smtClean="0"/>
              <a:pPr>
                <a:defRPr/>
              </a:pPr>
              <a:t>2/24/2015</a:t>
            </a:fld>
            <a:endParaRPr lang="en-US"/>
          </a:p>
        </p:txBody>
      </p:sp>
      <p:sp>
        <p:nvSpPr>
          <p:cNvPr id="3" name="Footer Placeholder 2"/>
          <p:cNvSpPr>
            <a:spLocks noGrp="1"/>
          </p:cNvSpPr>
          <p:nvPr>
            <p:ph type="ftr" sz="quarter" idx="11"/>
          </p:nvPr>
        </p:nvSpPr>
        <p:spPr/>
        <p:txBody>
          <a:bodyPr/>
          <a:lstStyle/>
          <a:p>
            <a:pPr>
              <a:defRPr/>
            </a:pPr>
            <a:r>
              <a:rPr lang="en-US" smtClean="0"/>
              <a:t>maurits@</a:t>
            </a:r>
            <a:endParaRPr lang="en-US"/>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pPr>
              <a:defRPr/>
            </a:pPr>
            <a:fld id="{E9BB78C6-F8FA-423E-AC0F-AA15913C9BD9}" type="datetime1">
              <a:rPr lang="en-US" smtClean="0"/>
              <a:pPr>
                <a:defRPr/>
              </a:pPr>
              <a:t>2/24/2015</a:t>
            </a:fld>
            <a:endParaRPr lang="en-US"/>
          </a:p>
        </p:txBody>
      </p:sp>
      <p:sp>
        <p:nvSpPr>
          <p:cNvPr id="9" name="Slide Number Placeholder 8"/>
          <p:cNvSpPr>
            <a:spLocks noGrp="1"/>
          </p:cNvSpPr>
          <p:nvPr>
            <p:ph type="sldNum" sz="quarter" idx="15"/>
          </p:nvPr>
        </p:nvSpPr>
        <p:spPr/>
        <p:txBody>
          <a:bodyPr/>
          <a:lstStyle/>
          <a:p>
            <a:pPr>
              <a:defRPr/>
            </a:pPr>
            <a:fld id="{F66A9B06-915B-4E5E-B863-2CA2D8163200}"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r>
              <a:rPr lang="en-US" smtClean="0"/>
              <a:t>maurits@</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pPr>
              <a:defRPr/>
            </a:pPr>
            <a:fld id="{5CD81432-A6D8-49DA-9FB9-E7FFF30C676A}" type="datetime1">
              <a:rPr lang="en-US" smtClean="0"/>
              <a:pPr>
                <a:defRPr/>
              </a:pPr>
              <a:t>2/24/2015</a:t>
            </a:fld>
            <a:endParaRPr lang="en-US"/>
          </a:p>
        </p:txBody>
      </p:sp>
      <p:sp>
        <p:nvSpPr>
          <p:cNvPr id="9" name="Slide Number Placeholder 8"/>
          <p:cNvSpPr>
            <a:spLocks noGrp="1"/>
          </p:cNvSpPr>
          <p:nvPr>
            <p:ph type="sldNum" sz="quarter" idx="11"/>
          </p:nvPr>
        </p:nvSpPr>
        <p:spPr/>
        <p:txBody>
          <a:bodyPr/>
          <a:lstStyle/>
          <a:p>
            <a:pPr>
              <a:defRPr/>
            </a:pPr>
            <a:fld id="{4950FD13-6C4A-4C0B-B616-7DB69F245ACC}"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r>
              <a:rPr lang="en-US" smtClean="0"/>
              <a:t>maurits@</a:t>
            </a:r>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6925097-F322-479E-856B-F078E7403649}"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791AF08E-B1FF-47A9-8E39-CB4F130FB82D}" type="slidenum">
              <a:rPr lang="en-US" smtClean="0"/>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87F56C3-B845-4584-A5B9-37006645D006}"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911BF57A-AA64-4345-AEAC-B9D48DD098B3}" type="slidenum">
              <a:rPr lang="en-US" smtClean="0"/>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pPr>
              <a:defRPr/>
            </a:pPr>
            <a:fld id="{5E6BD411-3C65-4A04-9B9F-9A943E4133B3}"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8E47D22E-7B07-41A1-A120-F2ECF8E10E7C}" type="slidenum">
              <a:rPr lang="en-US" smtClean="0"/>
              <a:pPr>
                <a:defRPr/>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F0978EC5-B9FE-48D8-A625-C241F30F3886}" type="datetime1">
              <a:rPr lang="en-US" smtClean="0"/>
              <a:pPr>
                <a:defRPr/>
              </a:pPr>
              <a:t>2/24/2015</a:t>
            </a:fld>
            <a:endParaRPr lang="en-US"/>
          </a:p>
        </p:txBody>
      </p:sp>
      <p:sp>
        <p:nvSpPr>
          <p:cNvPr id="6" name="Footer Placeholder 5"/>
          <p:cNvSpPr>
            <a:spLocks noGrp="1"/>
          </p:cNvSpPr>
          <p:nvPr>
            <p:ph type="ftr" sz="quarter" idx="11"/>
          </p:nvPr>
        </p:nvSpPr>
        <p:spPr>
          <a:xfrm>
            <a:off x="914400" y="6172200"/>
            <a:ext cx="3886200" cy="457200"/>
          </a:xfrm>
        </p:spPr>
        <p:txBody>
          <a:bodyPr/>
          <a:lstStyle/>
          <a:p>
            <a:pPr>
              <a:defRPr/>
            </a:pPr>
            <a:r>
              <a:rPr lang="en-US" smtClean="0"/>
              <a:t>maurits@</a:t>
            </a:r>
            <a:endParaRPr lang="en-US"/>
          </a:p>
        </p:txBody>
      </p:sp>
      <p:sp>
        <p:nvSpPr>
          <p:cNvPr id="7" name="Slide Number Placeholder 6"/>
          <p:cNvSpPr>
            <a:spLocks noGrp="1"/>
          </p:cNvSpPr>
          <p:nvPr>
            <p:ph type="sldNum" sz="quarter" idx="12"/>
          </p:nvPr>
        </p:nvSpPr>
        <p:spPr>
          <a:xfrm>
            <a:off x="146304" y="6208776"/>
            <a:ext cx="457200" cy="457200"/>
          </a:xfrm>
        </p:spPr>
        <p:txBody>
          <a:bodyPr/>
          <a:lstStyle/>
          <a:p>
            <a:pPr>
              <a:defRPr/>
            </a:pPr>
            <a:fld id="{4950FD13-6C4A-4C0B-B616-7DB69F245ACC}" type="slidenum">
              <a:rPr lang="en-US" smtClean="0"/>
              <a:pPr>
                <a:defRPr/>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50058DC8-B018-4800-ADDB-C4A978C1FBBB}"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6B88D5D4-3509-4C2D-94E3-682704258C05}"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AB8BFD2D-831A-4EE8-B93F-D89ACFE9C1DA}"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C622C066-332A-42D9-AF54-2F7D01D14C91}"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A1CAB880-93D2-47A1-8D1E-75E3CEFED539}" type="slidenum">
              <a:rPr lang="en-US" smtClean="0"/>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fld id="{08C214C7-7343-4010-8A29-24A1107C4CA6}" type="datetime1">
              <a:rPr lang="en-US" smtClean="0"/>
              <a:pPr>
                <a:defRPr/>
              </a:pPr>
              <a:t>2/24/2015</a:t>
            </a:fld>
            <a:endParaRPr lang="en-US"/>
          </a:p>
        </p:txBody>
      </p:sp>
      <p:sp>
        <p:nvSpPr>
          <p:cNvPr id="8" name="Footer Placeholder 7"/>
          <p:cNvSpPr>
            <a:spLocks noGrp="1"/>
          </p:cNvSpPr>
          <p:nvPr>
            <p:ph type="ftr" sz="quarter" idx="11"/>
          </p:nvPr>
        </p:nvSpPr>
        <p:spPr/>
        <p:txBody>
          <a:bodyPr/>
          <a:lstStyle/>
          <a:p>
            <a:pPr>
              <a:defRPr/>
            </a:pPr>
            <a:r>
              <a:rPr lang="en-US" smtClean="0"/>
              <a:t>maurits@</a:t>
            </a:r>
            <a:endParaRPr lang="en-US"/>
          </a:p>
        </p:txBody>
      </p:sp>
      <p:sp>
        <p:nvSpPr>
          <p:cNvPr id="9" name="Slide Number Placeholder 8"/>
          <p:cNvSpPr>
            <a:spLocks noGrp="1"/>
          </p:cNvSpPr>
          <p:nvPr>
            <p:ph type="sldNum" sz="quarter" idx="12"/>
          </p:nvPr>
        </p:nvSpPr>
        <p:spPr/>
        <p:txBody>
          <a:bodyPr/>
          <a:lstStyle/>
          <a:p>
            <a:pPr>
              <a:defRPr/>
            </a:pPr>
            <a:fld id="{EA278A26-60BF-47E0-AB70-DA31BE4DE4D8}" type="slidenum">
              <a:rPr lang="en-US" smtClean="0"/>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fld id="{FD42CF6E-69D6-4727-9B94-C7E58A3278CC}" type="datetime1">
              <a:rPr lang="en-US" smtClean="0"/>
              <a:pPr>
                <a:defRPr/>
              </a:pPr>
              <a:t>2/24/2015</a:t>
            </a:fld>
            <a:endParaRPr lang="en-US"/>
          </a:p>
        </p:txBody>
      </p:sp>
      <p:sp>
        <p:nvSpPr>
          <p:cNvPr id="4" name="Footer Placeholder 3"/>
          <p:cNvSpPr>
            <a:spLocks noGrp="1"/>
          </p:cNvSpPr>
          <p:nvPr>
            <p:ph type="ftr" sz="quarter" idx="11"/>
          </p:nvPr>
        </p:nvSpPr>
        <p:spPr/>
        <p:txBody>
          <a:bodyPr/>
          <a:lstStyle/>
          <a:p>
            <a:pPr>
              <a:defRPr/>
            </a:pPr>
            <a:r>
              <a:rPr lang="en-US" smtClean="0"/>
              <a:t>maurits@</a:t>
            </a:r>
            <a:endParaRPr lang="en-US"/>
          </a:p>
        </p:txBody>
      </p:sp>
      <p:sp>
        <p:nvSpPr>
          <p:cNvPr id="5" name="Slide Number Placeholder 4"/>
          <p:cNvSpPr>
            <a:spLocks noGrp="1"/>
          </p:cNvSpPr>
          <p:nvPr>
            <p:ph type="sldNum" sz="quarter" idx="12"/>
          </p:nvPr>
        </p:nvSpPr>
        <p:spPr/>
        <p:txBody>
          <a:bodyPr/>
          <a:lstStyle/>
          <a:p>
            <a:pPr>
              <a:defRPr/>
            </a:pPr>
            <a:fld id="{E8AD5E60-5405-4249-A024-5B22A34F1CB2}" type="slidenum">
              <a:rPr lang="en-US" smtClean="0"/>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0EA1298-63A8-425E-911C-BC11B9E06F9A}" type="datetime1">
              <a:rPr lang="en-US" smtClean="0"/>
              <a:pPr>
                <a:defRPr/>
              </a:pPr>
              <a:t>2/24/2015</a:t>
            </a:fld>
            <a:endParaRPr lang="en-US"/>
          </a:p>
        </p:txBody>
      </p:sp>
      <p:sp>
        <p:nvSpPr>
          <p:cNvPr id="3" name="Footer Placeholder 2"/>
          <p:cNvSpPr>
            <a:spLocks noGrp="1"/>
          </p:cNvSpPr>
          <p:nvPr>
            <p:ph type="ftr" sz="quarter" idx="11"/>
          </p:nvPr>
        </p:nvSpPr>
        <p:spPr/>
        <p:txBody>
          <a:bodyPr/>
          <a:lstStyle/>
          <a:p>
            <a:pPr>
              <a:defRPr/>
            </a:pPr>
            <a:r>
              <a:rPr lang="en-US" smtClean="0"/>
              <a:t>maurits@</a:t>
            </a:r>
            <a:endParaRPr lang="en-US"/>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0F274C04-EC14-47E1-8ABE-2230CDF06167}" type="datetime1">
              <a:rPr lang="en-US" smtClean="0"/>
              <a:pPr>
                <a:defRPr/>
              </a:pPr>
              <a:t>2/24/2015</a:t>
            </a:fld>
            <a:endParaRPr lang="en-US"/>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7" name="Slide Number Placeholder 6"/>
          <p:cNvSpPr>
            <a:spLocks noGrp="1"/>
          </p:cNvSpPr>
          <p:nvPr>
            <p:ph type="sldNum" sz="quarter" idx="12"/>
          </p:nvPr>
        </p:nvSpPr>
        <p:spPr/>
        <p:txBody>
          <a:bodyPr/>
          <a:lstStyle/>
          <a:p>
            <a:pPr>
              <a:defRPr/>
            </a:pPr>
            <a:fld id="{F66A9B06-915B-4E5E-B863-2CA2D8163200}" type="slidenum">
              <a:rPr lang="en-US" smtClean="0"/>
              <a:pPr>
                <a:defRPr/>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pPr>
              <a:defRPr/>
            </a:pPr>
            <a:fld id="{BDCFE3EA-C3F5-427D-80D4-059C605F7CDD}" type="datetime1">
              <a:rPr lang="en-US" smtClean="0"/>
              <a:pPr>
                <a:defRPr/>
              </a:pPr>
              <a:t>2/24/2015</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pPr>
              <a:defRPr/>
            </a:pPr>
            <a:r>
              <a:rPr lang="en-US" smtClean="0"/>
              <a:t>maurits@</a:t>
            </a:r>
            <a:endParaRPr lang="en-US"/>
          </a:p>
        </p:txBody>
      </p:sp>
      <p:sp>
        <p:nvSpPr>
          <p:cNvPr id="7" name="Slide Number Placeholder 6"/>
          <p:cNvSpPr>
            <a:spLocks noGrp="1"/>
          </p:cNvSpPr>
          <p:nvPr>
            <p:ph type="sldNum" sz="quarter" idx="12"/>
          </p:nvPr>
        </p:nvSpPr>
        <p:spPr>
          <a:xfrm>
            <a:off x="8339328" y="1170432"/>
            <a:ext cx="733864" cy="201168"/>
          </a:xfrm>
        </p:spPr>
        <p:txBody>
          <a:bodyPr/>
          <a:lstStyle/>
          <a:p>
            <a:pPr>
              <a:defRPr/>
            </a:pPr>
            <a:fld id="{4950FD13-6C4A-4C0B-B616-7DB69F245ACC}"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0485A054-EE6F-45FF-998C-5536971645CD}" type="datetime1">
              <a:rPr lang="en-US" smtClean="0"/>
              <a:pPr>
                <a:defRPr/>
              </a:pPr>
              <a:t>2/24/2015</a:t>
            </a:fld>
            <a:endParaRPr lang="en-US"/>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791AF08E-B1FF-47A9-8E39-CB4F130FB82D}" type="slidenum">
              <a:rPr lang="en-US" smtClean="0"/>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D367EE59-93F7-46FE-ACB6-4DF92309D604}" type="datetime1">
              <a:rPr lang="en-US" smtClean="0"/>
              <a:pPr>
                <a:defRPr/>
              </a:pPr>
              <a:t>2/24/2015</a:t>
            </a:fld>
            <a:endParaRPr lang="en-US"/>
          </a:p>
        </p:txBody>
      </p:sp>
      <p:sp>
        <p:nvSpPr>
          <p:cNvPr id="5" name="Footer Placeholder 4"/>
          <p:cNvSpPr>
            <a:spLocks noGrp="1"/>
          </p:cNvSpPr>
          <p:nvPr>
            <p:ph type="ftr" sz="quarter" idx="11"/>
          </p:nvPr>
        </p:nvSpPr>
        <p:spPr>
          <a:xfrm>
            <a:off x="2640597" y="6377459"/>
            <a:ext cx="3836404" cy="365125"/>
          </a:xfrm>
        </p:spPr>
        <p:txBody>
          <a:bodyPr/>
          <a:lstStyle/>
          <a:p>
            <a:pPr>
              <a:defRPr/>
            </a:pPr>
            <a:r>
              <a:rPr lang="en-US" smtClean="0"/>
              <a:t>maurits@</a:t>
            </a:r>
            <a:endParaRPr lang="en-US"/>
          </a:p>
        </p:txBody>
      </p:sp>
      <p:sp>
        <p:nvSpPr>
          <p:cNvPr id="6" name="Slide Number Placeholder 5"/>
          <p:cNvSpPr>
            <a:spLocks noGrp="1"/>
          </p:cNvSpPr>
          <p:nvPr>
            <p:ph type="sldNum" sz="quarter" idx="12"/>
          </p:nvPr>
        </p:nvSpPr>
        <p:spPr/>
        <p:txBody>
          <a:bodyPr/>
          <a:lstStyle/>
          <a:p>
            <a:pPr>
              <a:defRPr/>
            </a:pPr>
            <a:fld id="{911BF57A-AA64-4345-AEAC-B9D48DD098B3}"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pPr>
              <a:defRPr/>
            </a:pPr>
            <a:fld id="{5D1FB3AE-D49B-4220-B222-A260679F8017}" type="datetime1">
              <a:rPr lang="en-US" smtClean="0"/>
              <a:pPr>
                <a:defRPr/>
              </a:pPr>
              <a:t>2/24/2015</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pPr>
              <a:defRPr/>
            </a:pPr>
            <a:r>
              <a:rPr lang="en-US" smtClean="0"/>
              <a:t>maurits@</a:t>
            </a: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7EFC2D64-D68B-44E6-8400-4044CE844BC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fld id="{B0C88C1B-0FF3-4E87-A4D9-E9EC3ACCD28F}" type="datetime1">
              <a:rPr lang="en-US" smtClean="0"/>
              <a:pPr>
                <a:defRPr/>
              </a:pPr>
              <a:t>2/24/2015</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pPr>
              <a:defRPr/>
            </a:pPr>
            <a:r>
              <a:rPr lang="en-US" smtClean="0"/>
              <a:t>maurits@</a:t>
            </a:r>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fld id="{7EFC2D64-D68B-44E6-8400-4044CE844BC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hdr="0" ftr="0" dt="0"/>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B44526B-B7E6-49C8-8692-F945B9B02C19}" type="datetime1">
              <a:rPr lang="en-US" smtClean="0"/>
              <a:pPr>
                <a:defRPr/>
              </a:pPr>
              <a:t>2/24/2015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smtClean="0"/>
              <a:t>maurits@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EFC2D64-D68B-44E6-8400-4044CE844BC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DE372FA4-2570-46D0-AB7C-A08BD35F6C70}" type="datetime1">
              <a:rPr lang="en-US" smtClean="0"/>
              <a:pPr>
                <a:defRPr/>
              </a:pPr>
              <a:t>2/24/2015</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r>
              <a:rPr lang="en-US" smtClean="0"/>
              <a:t>maurits@</a:t>
            </a: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7EFC2D64-D68B-44E6-8400-4044CE844BC3}" type="slidenum">
              <a:rPr lang="en-US" smtClean="0"/>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hdr="0" ftr="0" dt="0"/>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pPr>
              <a:defRPr/>
            </a:pPr>
            <a:fld id="{96D67925-1CFA-4885-80EB-173379B8AB69}" type="datetime1">
              <a:rPr lang="en-US" smtClean="0"/>
              <a:pPr>
                <a:defRPr/>
              </a:pPr>
              <a:t>2/24/2015</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pPr>
              <a:defRPr/>
            </a:pPr>
            <a:r>
              <a:rPr lang="en-US" smtClean="0"/>
              <a:t>maurits@</a:t>
            </a:r>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pPr>
              <a:defRPr/>
            </a:pPr>
            <a:fld id="{7EFC2D64-D68B-44E6-8400-4044CE844BC3}" type="slidenum">
              <a:rPr lang="en-US" smtClean="0"/>
              <a:pPr>
                <a:defRPr/>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5A4F096F-B531-4F03-B99B-F83829799C58}" type="datetime1">
              <a:rPr lang="en-US" smtClean="0"/>
              <a:pPr>
                <a:defRPr/>
              </a:pPr>
              <a:t>2/24/2015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r>
              <a:rPr lang="en-US" smtClean="0"/>
              <a:t>maurits@</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7EFC2D64-D68B-44E6-8400-4044CE844BC3}"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fld id="{CACC10E3-5C97-4517-AB9E-72D544372766}" type="datetime1">
              <a:rPr lang="en-US" smtClean="0"/>
              <a:pPr>
                <a:defRPr/>
              </a:pPr>
              <a:t>2/24/2015</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r>
              <a:rPr lang="en-US" smtClean="0"/>
              <a:t>maurits@</a:t>
            </a:r>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7EFC2D64-D68B-44E6-8400-4044CE844BC3}" type="slidenum">
              <a:rPr lang="en-US" smtClean="0"/>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fld id="{8AEDC49E-DBCE-4E3C-B5C3-298CA895E923}" type="datetime1">
              <a:rPr lang="en-US" smtClean="0"/>
              <a:pPr>
                <a:defRPr/>
              </a:pPr>
              <a:t>2/24/2015</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r>
              <a:rPr lang="en-US" smtClean="0"/>
              <a:t>maurits@</a:t>
            </a:r>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7EFC2D64-D68B-44E6-8400-4044CE844BC3}" type="slidenum">
              <a:rPr lang="en-US" smtClean="0"/>
              <a:pPr>
                <a:defRPr/>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pPr>
              <a:defRPr/>
            </a:pPr>
            <a:fld id="{5D1FB3AE-D49B-4220-B222-A260679F8017}" type="datetime1">
              <a:rPr lang="en-US" smtClean="0"/>
              <a:pPr>
                <a:defRPr/>
              </a:pPr>
              <a:t>2/24/2015</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pPr>
              <a:defRPr/>
            </a:pPr>
            <a:r>
              <a:rPr lang="en-US" smtClean="0"/>
              <a:t>maurits@</a:t>
            </a: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pPr>
              <a:defRPr/>
            </a:pPr>
            <a:fld id="{7EFC2D64-D68B-44E6-8400-4044CE844BC3}"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55.xml"/><Relationship Id="rId1" Type="http://schemas.openxmlformats.org/officeDocument/2006/relationships/slideLayout" Target="../slideLayouts/slideLayout18.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58.xml"/><Relationship Id="rId1" Type="http://schemas.openxmlformats.org/officeDocument/2006/relationships/slideLayout" Target="../slideLayouts/slideLayout18.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10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60.xml"/><Relationship Id="rId1" Type="http://schemas.openxmlformats.org/officeDocument/2006/relationships/slideLayout" Target="../slideLayouts/slideLayout18.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1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63.xml"/><Relationship Id="rId1" Type="http://schemas.openxmlformats.org/officeDocument/2006/relationships/slideLayout" Target="../slideLayouts/slideLayout18.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64.xml"/><Relationship Id="rId1" Type="http://schemas.openxmlformats.org/officeDocument/2006/relationships/slideLayout" Target="../slideLayouts/slideLayout18.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1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65.xml"/><Relationship Id="rId1" Type="http://schemas.openxmlformats.org/officeDocument/2006/relationships/slideLayout" Target="../slideLayouts/slideLayout18.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16.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notesSlide" Target="../notesSlides/notesSlide66.xml"/><Relationship Id="rId1" Type="http://schemas.openxmlformats.org/officeDocument/2006/relationships/slideLayout" Target="../slideLayouts/slideLayout18.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17.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67.xml"/><Relationship Id="rId1" Type="http://schemas.openxmlformats.org/officeDocument/2006/relationships/slideLayout" Target="../slideLayouts/slideLayout18.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18.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9.xml"/><Relationship Id="rId1" Type="http://schemas.openxmlformats.org/officeDocument/2006/relationships/slideLayout" Target="../slideLayouts/slideLayout18.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2.wmf"/><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70.xml"/><Relationship Id="rId1" Type="http://schemas.openxmlformats.org/officeDocument/2006/relationships/slideLayout" Target="../slideLayouts/slideLayout18.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2.xml"/><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16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103.xml"/><Relationship Id="rId1" Type="http://schemas.openxmlformats.org/officeDocument/2006/relationships/slideLayout" Target="../slideLayouts/slideLayout18.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105.xml"/><Relationship Id="rId1" Type="http://schemas.openxmlformats.org/officeDocument/2006/relationships/slideLayout" Target="../slideLayouts/slideLayout18.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jpe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17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17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17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1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182.xml.rels><?xml version="1.0" encoding="UTF-8" standalone="yes"?>
<Relationships xmlns="http://schemas.openxmlformats.org/package/2006/relationships"><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106.xml"/><Relationship Id="rId1" Type="http://schemas.openxmlformats.org/officeDocument/2006/relationships/slideLayout" Target="../slideLayouts/slideLayout18.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183.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107.xml"/><Relationship Id="rId1" Type="http://schemas.openxmlformats.org/officeDocument/2006/relationships/slideLayout" Target="../slideLayouts/slideLayout18.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184.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notesSlide" Target="../notesSlides/notesSlide108.xml"/><Relationship Id="rId1" Type="http://schemas.openxmlformats.org/officeDocument/2006/relationships/slideLayout" Target="../slideLayouts/slideLayout18.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1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186.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notesSlide" Target="../notesSlides/notesSlide109.xml"/><Relationship Id="rId1" Type="http://schemas.openxmlformats.org/officeDocument/2006/relationships/slideLayout" Target="../slideLayouts/slideLayout18.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187.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110.xml"/><Relationship Id="rId1" Type="http://schemas.openxmlformats.org/officeDocument/2006/relationships/slideLayout" Target="../slideLayouts/slideLayout18.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188.xml.rels><?xml version="1.0" encoding="UTF-8" standalone="yes"?>
<Relationships xmlns="http://schemas.openxmlformats.org/package/2006/relationships"><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111.xml"/><Relationship Id="rId1" Type="http://schemas.openxmlformats.org/officeDocument/2006/relationships/slideLayout" Target="../slideLayouts/slideLayout18.xml"/><Relationship Id="rId6" Type="http://schemas.openxmlformats.org/officeDocument/2006/relationships/diagramColors" Target="../diagrams/colors50.xml"/><Relationship Id="rId5" Type="http://schemas.openxmlformats.org/officeDocument/2006/relationships/diagramQuickStyle" Target="../diagrams/quickStyle50.xml"/><Relationship Id="rId4" Type="http://schemas.openxmlformats.org/officeDocument/2006/relationships/diagramLayout" Target="../diagrams/layout50.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xml"/></Relationships>
</file>

<file path=ppt/slides/_rels/slide193.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notesSlide" Target="../notesSlides/notesSlide115.xml"/><Relationship Id="rId1" Type="http://schemas.openxmlformats.org/officeDocument/2006/relationships/slideLayout" Target="../slideLayouts/slideLayout18.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117.xml"/><Relationship Id="rId1" Type="http://schemas.openxmlformats.org/officeDocument/2006/relationships/slideLayout" Target="../slideLayouts/slideLayout18.xml"/><Relationship Id="rId6" Type="http://schemas.openxmlformats.org/officeDocument/2006/relationships/diagramColors" Target="../diagrams/colors52.xml"/><Relationship Id="rId5" Type="http://schemas.openxmlformats.org/officeDocument/2006/relationships/diagramQuickStyle" Target="../diagrams/quickStyle52.xml"/><Relationship Id="rId4" Type="http://schemas.openxmlformats.org/officeDocument/2006/relationships/diagramLayout" Target="../diagrams/layout52.xml"/></Relationships>
</file>

<file path=ppt/slides/_rels/slide197.xml.rels><?xml version="1.0" encoding="UTF-8" standalone="yes"?>
<Relationships xmlns="http://schemas.openxmlformats.org/package/2006/relationships"><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118.xml"/><Relationship Id="rId1" Type="http://schemas.openxmlformats.org/officeDocument/2006/relationships/slideLayout" Target="../slideLayouts/slideLayout18.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198.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119.xml"/><Relationship Id="rId1" Type="http://schemas.openxmlformats.org/officeDocument/2006/relationships/slideLayout" Target="../slideLayouts/slideLayout18.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0.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121.xml"/><Relationship Id="rId1" Type="http://schemas.openxmlformats.org/officeDocument/2006/relationships/slideLayout" Target="../slideLayouts/slideLayout18.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7.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7.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125.xml"/><Relationship Id="rId1" Type="http://schemas.openxmlformats.org/officeDocument/2006/relationships/slideLayout" Target="../slideLayouts/slideLayout18.xml"/><Relationship Id="rId6" Type="http://schemas.openxmlformats.org/officeDocument/2006/relationships/diagramColors" Target="../diagrams/colors56.xml"/><Relationship Id="rId5" Type="http://schemas.openxmlformats.org/officeDocument/2006/relationships/diagramQuickStyle" Target="../diagrams/quickStyle56.xml"/><Relationship Id="rId4" Type="http://schemas.openxmlformats.org/officeDocument/2006/relationships/diagramLayout" Target="../diagrams/layout5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126.xml"/><Relationship Id="rId1" Type="http://schemas.openxmlformats.org/officeDocument/2006/relationships/slideLayout" Target="../slideLayouts/slideLayout18.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_rels/slide211.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127.xml"/><Relationship Id="rId1" Type="http://schemas.openxmlformats.org/officeDocument/2006/relationships/slideLayout" Target="../slideLayouts/slideLayout13.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2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128.xml"/><Relationship Id="rId1" Type="http://schemas.openxmlformats.org/officeDocument/2006/relationships/slideLayout" Target="../slideLayouts/slideLayout18.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21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129.xml"/><Relationship Id="rId1" Type="http://schemas.openxmlformats.org/officeDocument/2006/relationships/slideLayout" Target="../slideLayouts/slideLayout18.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7.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7.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7.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90.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90.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90.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90.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90.xml"/></Relationships>
</file>

<file path=ppt/slides/_rels/slide22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5.xml"/><Relationship Id="rId1" Type="http://schemas.openxmlformats.org/officeDocument/2006/relationships/slideLayout" Target="../slideLayouts/slideLayout90.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90.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90.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90.xml"/></Relationships>
</file>

<file path=ppt/slides/_rels/slide237.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149.xml"/><Relationship Id="rId1" Type="http://schemas.openxmlformats.org/officeDocument/2006/relationships/slideLayout" Target="../slideLayouts/slideLayout18.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8.xml"/></Relationships>
</file>

<file path=ppt/slides/_rels/slide241.xml.rels><?xml version="1.0" encoding="UTF-8" standalone="yes"?>
<Relationships xmlns="http://schemas.openxmlformats.org/package/2006/relationships"><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152.xml"/><Relationship Id="rId1" Type="http://schemas.openxmlformats.org/officeDocument/2006/relationships/slideLayout" Target="../slideLayouts/slideLayout18.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2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2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4.xml"/><Relationship Id="rId1" Type="http://schemas.openxmlformats.org/officeDocument/2006/relationships/slideLayout" Target="../slideLayouts/slideLayout18.xml"/></Relationships>
</file>

<file path=ppt/slides/_rels/slide24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155.xml"/><Relationship Id="rId1" Type="http://schemas.openxmlformats.org/officeDocument/2006/relationships/slideLayout" Target="../slideLayouts/slideLayout18.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8.xml"/><Relationship Id="rId1" Type="http://schemas.openxmlformats.org/officeDocument/2006/relationships/vmlDrawing" Target="../drawings/vmlDrawing5.vml"/><Relationship Id="rId4" Type="http://schemas.openxmlformats.org/officeDocument/2006/relationships/image" Target="../media/image92.emf"/></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8.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9.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8.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166.xml"/><Relationship Id="rId1" Type="http://schemas.openxmlformats.org/officeDocument/2006/relationships/slideLayout" Target="../slideLayouts/slideLayout18.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289.xml.rels><?xml version="1.0" encoding="UTF-8" standalone="yes"?>
<Relationships xmlns="http://schemas.openxmlformats.org/package/2006/relationships"><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167.xml"/><Relationship Id="rId1" Type="http://schemas.openxmlformats.org/officeDocument/2006/relationships/slideLayout" Target="../slideLayouts/slideLayout18.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90.xml.rels><?xml version="1.0" encoding="UTF-8" standalone="yes"?>
<Relationships xmlns="http://schemas.openxmlformats.org/package/2006/relationships"><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168.xml"/><Relationship Id="rId1" Type="http://schemas.openxmlformats.org/officeDocument/2006/relationships/slideLayout" Target="../slideLayouts/slideLayout18.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291.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notesSlide" Target="../notesSlides/notesSlide169.xml"/><Relationship Id="rId1" Type="http://schemas.openxmlformats.org/officeDocument/2006/relationships/slideLayout" Target="../slideLayouts/slideLayout18.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8.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8.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8.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8.xml"/></Relationships>
</file>

<file path=ppt/slides/_rels/slide297.xml.rels><?xml version="1.0" encoding="UTF-8" standalone="yes"?>
<Relationships xmlns="http://schemas.openxmlformats.org/package/2006/relationships"><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notesSlide" Target="../notesSlides/notesSlide174.xml"/><Relationship Id="rId1" Type="http://schemas.openxmlformats.org/officeDocument/2006/relationships/slideLayout" Target="../slideLayouts/slideLayout18.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298.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175.xml"/><Relationship Id="rId1" Type="http://schemas.openxmlformats.org/officeDocument/2006/relationships/slideLayout" Target="../slideLayouts/slideLayout18.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1.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Microsoft_Excel_97-2003_Worksheet1.xls"/></Relationships>
</file>

<file path=ppt/slides/_rels/slide300.xml.rels><?xml version="1.0" encoding="UTF-8" standalone="yes"?>
<Relationships xmlns="http://schemas.openxmlformats.org/package/2006/relationships"><Relationship Id="rId3" Type="http://schemas.openxmlformats.org/officeDocument/2006/relationships/diagramData" Target="../diagrams/data70.xml"/><Relationship Id="rId7" Type="http://schemas.microsoft.com/office/2007/relationships/diagramDrawing" Target="../diagrams/drawing70.xml"/><Relationship Id="rId2" Type="http://schemas.openxmlformats.org/officeDocument/2006/relationships/notesSlide" Target="../notesSlides/notesSlide177.xml"/><Relationship Id="rId1" Type="http://schemas.openxmlformats.org/officeDocument/2006/relationships/slideLayout" Target="../slideLayouts/slideLayout18.xml"/><Relationship Id="rId6" Type="http://schemas.openxmlformats.org/officeDocument/2006/relationships/diagramColors" Target="../diagrams/colors70.xml"/><Relationship Id="rId5" Type="http://schemas.openxmlformats.org/officeDocument/2006/relationships/diagramQuickStyle" Target="../diagrams/quickStyle70.xml"/><Relationship Id="rId4" Type="http://schemas.openxmlformats.org/officeDocument/2006/relationships/diagramLayout" Target="../diagrams/layout70.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8.xml"/></Relationships>
</file>

<file path=ppt/slides/_rels/slide302.xml.rels><?xml version="1.0" encoding="UTF-8" standalone="yes"?>
<Relationships xmlns="http://schemas.openxmlformats.org/package/2006/relationships"><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notesSlide" Target="../notesSlides/notesSlide179.xml"/><Relationship Id="rId1" Type="http://schemas.openxmlformats.org/officeDocument/2006/relationships/slideLayout" Target="../slideLayouts/slideLayout18.xml"/><Relationship Id="rId6" Type="http://schemas.openxmlformats.org/officeDocument/2006/relationships/diagramColors" Target="../diagrams/colors71.xml"/><Relationship Id="rId5" Type="http://schemas.openxmlformats.org/officeDocument/2006/relationships/diagramQuickStyle" Target="../diagrams/quickStyle71.xml"/><Relationship Id="rId4" Type="http://schemas.openxmlformats.org/officeDocument/2006/relationships/diagramLayout" Target="../diagrams/layout71.xml"/></Relationships>
</file>

<file path=ppt/slides/_rels/slide303.xml.rels><?xml version="1.0" encoding="UTF-8" standalone="yes"?>
<Relationships xmlns="http://schemas.openxmlformats.org/package/2006/relationships"><Relationship Id="rId3" Type="http://schemas.openxmlformats.org/officeDocument/2006/relationships/diagramData" Target="../diagrams/data72.xml"/><Relationship Id="rId7" Type="http://schemas.microsoft.com/office/2007/relationships/diagramDrawing" Target="../diagrams/drawing72.xml"/><Relationship Id="rId2" Type="http://schemas.openxmlformats.org/officeDocument/2006/relationships/notesSlide" Target="../notesSlides/notesSlide180.xml"/><Relationship Id="rId1" Type="http://schemas.openxmlformats.org/officeDocument/2006/relationships/slideLayout" Target="../slideLayouts/slideLayout18.xml"/><Relationship Id="rId6" Type="http://schemas.openxmlformats.org/officeDocument/2006/relationships/diagramColors" Target="../diagrams/colors72.xml"/><Relationship Id="rId5" Type="http://schemas.openxmlformats.org/officeDocument/2006/relationships/diagramQuickStyle" Target="../diagrams/quickStyle72.xml"/><Relationship Id="rId4" Type="http://schemas.openxmlformats.org/officeDocument/2006/relationships/diagramLayout" Target="../diagrams/layout72.xml"/></Relationships>
</file>

<file path=ppt/slides/_rels/slide30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1.xml"/><Relationship Id="rId1" Type="http://schemas.openxmlformats.org/officeDocument/2006/relationships/slideLayout" Target="../slideLayouts/slideLayout18.xml"/></Relationships>
</file>

<file path=ppt/slides/_rels/slide305.xml.rels><?xml version="1.0" encoding="UTF-8" standalone="yes"?>
<Relationships xmlns="http://schemas.openxmlformats.org/package/2006/relationships"><Relationship Id="rId3" Type="http://schemas.openxmlformats.org/officeDocument/2006/relationships/diagramData" Target="../diagrams/data73.xml"/><Relationship Id="rId7" Type="http://schemas.microsoft.com/office/2007/relationships/diagramDrawing" Target="../diagrams/drawing73.xml"/><Relationship Id="rId2" Type="http://schemas.openxmlformats.org/officeDocument/2006/relationships/notesSlide" Target="../notesSlides/notesSlide182.xml"/><Relationship Id="rId1" Type="http://schemas.openxmlformats.org/officeDocument/2006/relationships/slideLayout" Target="../slideLayouts/slideLayout18.xml"/><Relationship Id="rId6" Type="http://schemas.openxmlformats.org/officeDocument/2006/relationships/diagramColors" Target="../diagrams/colors73.xml"/><Relationship Id="rId5" Type="http://schemas.openxmlformats.org/officeDocument/2006/relationships/diagramQuickStyle" Target="../diagrams/quickStyle73.xml"/><Relationship Id="rId4" Type="http://schemas.openxmlformats.org/officeDocument/2006/relationships/diagramLayout" Target="../diagrams/layout73.xml"/></Relationships>
</file>

<file path=ppt/slides/_rels/slide306.xml.rels><?xml version="1.0" encoding="UTF-8" standalone="yes"?>
<Relationships xmlns="http://schemas.openxmlformats.org/package/2006/relationships"><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notesSlide" Target="../notesSlides/notesSlide183.xml"/><Relationship Id="rId1" Type="http://schemas.openxmlformats.org/officeDocument/2006/relationships/slideLayout" Target="../slideLayouts/slideLayout18.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307.xml.rels><?xml version="1.0" encoding="UTF-8" standalone="yes"?>
<Relationships xmlns="http://schemas.openxmlformats.org/package/2006/relationships"><Relationship Id="rId3" Type="http://schemas.openxmlformats.org/officeDocument/2006/relationships/diagramData" Target="../diagrams/data75.xml"/><Relationship Id="rId7" Type="http://schemas.microsoft.com/office/2007/relationships/diagramDrawing" Target="../diagrams/drawing75.xml"/><Relationship Id="rId2" Type="http://schemas.openxmlformats.org/officeDocument/2006/relationships/notesSlide" Target="../notesSlides/notesSlide184.xml"/><Relationship Id="rId1" Type="http://schemas.openxmlformats.org/officeDocument/2006/relationships/slideLayout" Target="../slideLayouts/slideLayout18.xml"/><Relationship Id="rId6" Type="http://schemas.openxmlformats.org/officeDocument/2006/relationships/diagramColors" Target="../diagrams/colors75.xml"/><Relationship Id="rId5" Type="http://schemas.openxmlformats.org/officeDocument/2006/relationships/diagramQuickStyle" Target="../diagrams/quickStyle75.xml"/><Relationship Id="rId4" Type="http://schemas.openxmlformats.org/officeDocument/2006/relationships/diagramLayout" Target="../diagrams/layout75.xml"/></Relationships>
</file>

<file path=ppt/slides/_rels/slide308.xml.rels><?xml version="1.0" encoding="UTF-8" standalone="yes"?>
<Relationships xmlns="http://schemas.openxmlformats.org/package/2006/relationships"><Relationship Id="rId3" Type="http://schemas.openxmlformats.org/officeDocument/2006/relationships/diagramData" Target="../diagrams/data76.xml"/><Relationship Id="rId7" Type="http://schemas.microsoft.com/office/2007/relationships/diagramDrawing" Target="../diagrams/drawing76.xml"/><Relationship Id="rId2" Type="http://schemas.openxmlformats.org/officeDocument/2006/relationships/notesSlide" Target="../notesSlides/notesSlide185.xml"/><Relationship Id="rId1" Type="http://schemas.openxmlformats.org/officeDocument/2006/relationships/slideLayout" Target="../slideLayouts/slideLayout18.xml"/><Relationship Id="rId6" Type="http://schemas.openxmlformats.org/officeDocument/2006/relationships/diagramColors" Target="../diagrams/colors76.xml"/><Relationship Id="rId5" Type="http://schemas.openxmlformats.org/officeDocument/2006/relationships/diagramQuickStyle" Target="../diagrams/quickStyle76.xml"/><Relationship Id="rId4" Type="http://schemas.openxmlformats.org/officeDocument/2006/relationships/diagramLayout" Target="../diagrams/layout76.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10.xml.rels><?xml version="1.0" encoding="UTF-8" standalone="yes"?>
<Relationships xmlns="http://schemas.openxmlformats.org/package/2006/relationships"><Relationship Id="rId3" Type="http://schemas.openxmlformats.org/officeDocument/2006/relationships/diagramData" Target="../diagrams/data77.xml"/><Relationship Id="rId7" Type="http://schemas.microsoft.com/office/2007/relationships/diagramDrawing" Target="../diagrams/drawing77.xml"/><Relationship Id="rId2" Type="http://schemas.openxmlformats.org/officeDocument/2006/relationships/notesSlide" Target="../notesSlides/notesSlide187.xml"/><Relationship Id="rId1" Type="http://schemas.openxmlformats.org/officeDocument/2006/relationships/slideLayout" Target="../slideLayouts/slideLayout18.xml"/><Relationship Id="rId6" Type="http://schemas.openxmlformats.org/officeDocument/2006/relationships/diagramColors" Target="../diagrams/colors77.xml"/><Relationship Id="rId5" Type="http://schemas.openxmlformats.org/officeDocument/2006/relationships/diagramQuickStyle" Target="../diagrams/quickStyle77.xml"/><Relationship Id="rId4" Type="http://schemas.openxmlformats.org/officeDocument/2006/relationships/diagramLayout" Target="../diagrams/layout77.xml"/></Relationships>
</file>

<file path=ppt/slides/_rels/slide311.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18.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3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8.xml"/><Relationship Id="rId1" Type="http://schemas.openxmlformats.org/officeDocument/2006/relationships/vmlDrawing" Target="../drawings/vmlDrawing6.vml"/><Relationship Id="rId5" Type="http://schemas.openxmlformats.org/officeDocument/2006/relationships/image" Target="../media/image94.emf"/><Relationship Id="rId4" Type="http://schemas.openxmlformats.org/officeDocument/2006/relationships/oleObject" Target="../embeddings/Microsoft_Excel_97-2003_Worksheet5.xls"/></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8.xml"/></Relationships>
</file>

<file path=ppt/slides/_rels/slide31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318.x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diagramData" Target="../diagrams/data79.xml"/><Relationship Id="rId7" Type="http://schemas.microsoft.com/office/2007/relationships/diagramDrawing" Target="../diagrams/drawing79.xml"/><Relationship Id="rId2" Type="http://schemas.openxmlformats.org/officeDocument/2006/relationships/notesSlide" Target="../notesSlides/notesSlide189.xml"/><Relationship Id="rId1" Type="http://schemas.openxmlformats.org/officeDocument/2006/relationships/slideLayout" Target="../slideLayouts/slideLayout18.xml"/><Relationship Id="rId6" Type="http://schemas.openxmlformats.org/officeDocument/2006/relationships/diagramColors" Target="../diagrams/colors79.xml"/><Relationship Id="rId5" Type="http://schemas.openxmlformats.org/officeDocument/2006/relationships/diagramQuickStyle" Target="../diagrams/quickStyle79.xml"/><Relationship Id="rId4" Type="http://schemas.openxmlformats.org/officeDocument/2006/relationships/diagramLayout" Target="../diagrams/layout79.xml"/></Relationships>
</file>

<file path=ppt/slides/_rels/slide319.xml.rels><?xml version="1.0" encoding="UTF-8" standalone="yes"?>
<Relationships xmlns="http://schemas.openxmlformats.org/package/2006/relationships"><Relationship Id="rId3" Type="http://schemas.openxmlformats.org/officeDocument/2006/relationships/diagramData" Target="../diagrams/data80.xml"/><Relationship Id="rId7" Type="http://schemas.microsoft.com/office/2007/relationships/diagramDrawing" Target="../diagrams/drawing80.xml"/><Relationship Id="rId2" Type="http://schemas.openxmlformats.org/officeDocument/2006/relationships/notesSlide" Target="../notesSlides/notesSlide190.xml"/><Relationship Id="rId1" Type="http://schemas.openxmlformats.org/officeDocument/2006/relationships/slideLayout" Target="../slideLayouts/slideLayout18.xml"/><Relationship Id="rId6" Type="http://schemas.openxmlformats.org/officeDocument/2006/relationships/diagramColors" Target="../diagrams/colors80.xml"/><Relationship Id="rId5" Type="http://schemas.openxmlformats.org/officeDocument/2006/relationships/diagramQuickStyle" Target="../diagrams/quickStyle80.xml"/><Relationship Id="rId4" Type="http://schemas.openxmlformats.org/officeDocument/2006/relationships/diagramLayout" Target="../diagrams/layout80.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9.xml"/><Relationship Id="rId1" Type="http://schemas.openxmlformats.org/officeDocument/2006/relationships/vmlDrawing" Target="../drawings/vmlDrawing2.vml"/><Relationship Id="rId5" Type="http://schemas.openxmlformats.org/officeDocument/2006/relationships/image" Target="../media/image22.emf"/><Relationship Id="rId4" Type="http://schemas.openxmlformats.org/officeDocument/2006/relationships/oleObject" Target="../embeddings/Microsoft_Excel_97-2003_Worksheet2.xls"/></Relationships>
</file>

<file path=ppt/slides/_rels/slide320.xml.rels><?xml version="1.0" encoding="UTF-8" standalone="yes"?>
<Relationships xmlns="http://schemas.openxmlformats.org/package/2006/relationships"><Relationship Id="rId3" Type="http://schemas.openxmlformats.org/officeDocument/2006/relationships/diagramData" Target="../diagrams/data81.xml"/><Relationship Id="rId7" Type="http://schemas.microsoft.com/office/2007/relationships/diagramDrawing" Target="../diagrams/drawing81.xml"/><Relationship Id="rId2" Type="http://schemas.openxmlformats.org/officeDocument/2006/relationships/notesSlide" Target="../notesSlides/notesSlide191.xml"/><Relationship Id="rId1" Type="http://schemas.openxmlformats.org/officeDocument/2006/relationships/slideLayout" Target="../slideLayouts/slideLayout18.xml"/><Relationship Id="rId6" Type="http://schemas.openxmlformats.org/officeDocument/2006/relationships/diagramColors" Target="../diagrams/colors81.xml"/><Relationship Id="rId5" Type="http://schemas.openxmlformats.org/officeDocument/2006/relationships/diagramQuickStyle" Target="../diagrams/quickStyle81.xml"/><Relationship Id="rId4" Type="http://schemas.openxmlformats.org/officeDocument/2006/relationships/diagramLayout" Target="../diagrams/layout81.xml"/></Relationships>
</file>

<file path=ppt/slides/_rels/slide321.xml.rels><?xml version="1.0" encoding="UTF-8" standalone="yes"?>
<Relationships xmlns="http://schemas.openxmlformats.org/package/2006/relationships"><Relationship Id="rId3" Type="http://schemas.openxmlformats.org/officeDocument/2006/relationships/diagramData" Target="../diagrams/data82.xml"/><Relationship Id="rId7" Type="http://schemas.microsoft.com/office/2007/relationships/diagramDrawing" Target="../diagrams/drawing82.xml"/><Relationship Id="rId2" Type="http://schemas.openxmlformats.org/officeDocument/2006/relationships/notesSlide" Target="../notesSlides/notesSlide192.xml"/><Relationship Id="rId1" Type="http://schemas.openxmlformats.org/officeDocument/2006/relationships/slideLayout" Target="../slideLayouts/slideLayout18.xml"/><Relationship Id="rId6" Type="http://schemas.openxmlformats.org/officeDocument/2006/relationships/diagramColors" Target="../diagrams/colors82.xml"/><Relationship Id="rId5" Type="http://schemas.openxmlformats.org/officeDocument/2006/relationships/diagramQuickStyle" Target="../diagrams/quickStyle82.xml"/><Relationship Id="rId4" Type="http://schemas.openxmlformats.org/officeDocument/2006/relationships/diagramLayout" Target="../diagrams/layout82.xml"/></Relationships>
</file>

<file path=ppt/slides/_rels/slide322.xml.rels><?xml version="1.0" encoding="UTF-8" standalone="yes"?>
<Relationships xmlns="http://schemas.openxmlformats.org/package/2006/relationships"><Relationship Id="rId3" Type="http://schemas.openxmlformats.org/officeDocument/2006/relationships/diagramData" Target="../diagrams/data83.xml"/><Relationship Id="rId7" Type="http://schemas.microsoft.com/office/2007/relationships/diagramDrawing" Target="../diagrams/drawing83.xml"/><Relationship Id="rId2" Type="http://schemas.openxmlformats.org/officeDocument/2006/relationships/notesSlide" Target="../notesSlides/notesSlide193.xml"/><Relationship Id="rId1" Type="http://schemas.openxmlformats.org/officeDocument/2006/relationships/slideLayout" Target="../slideLayouts/slideLayout18.xml"/><Relationship Id="rId6" Type="http://schemas.openxmlformats.org/officeDocument/2006/relationships/diagramColors" Target="../diagrams/colors83.xml"/><Relationship Id="rId5" Type="http://schemas.openxmlformats.org/officeDocument/2006/relationships/diagramQuickStyle" Target="../diagrams/quickStyle83.xml"/><Relationship Id="rId4" Type="http://schemas.openxmlformats.org/officeDocument/2006/relationships/diagramLayout" Target="../diagrams/layout83.xml"/></Relationships>
</file>

<file path=ppt/slides/_rels/slide323.xml.rels><?xml version="1.0" encoding="UTF-8" standalone="yes"?>
<Relationships xmlns="http://schemas.openxmlformats.org/package/2006/relationships"><Relationship Id="rId3" Type="http://schemas.openxmlformats.org/officeDocument/2006/relationships/diagramData" Target="../diagrams/data84.xml"/><Relationship Id="rId7" Type="http://schemas.microsoft.com/office/2007/relationships/diagramDrawing" Target="../diagrams/drawing84.xml"/><Relationship Id="rId2" Type="http://schemas.openxmlformats.org/officeDocument/2006/relationships/notesSlide" Target="../notesSlides/notesSlide194.xml"/><Relationship Id="rId1" Type="http://schemas.openxmlformats.org/officeDocument/2006/relationships/slideLayout" Target="../slideLayouts/slideLayout18.xml"/><Relationship Id="rId6" Type="http://schemas.openxmlformats.org/officeDocument/2006/relationships/diagramColors" Target="../diagrams/colors84.xml"/><Relationship Id="rId5" Type="http://schemas.openxmlformats.org/officeDocument/2006/relationships/diagramQuickStyle" Target="../diagrams/quickStyle84.xml"/><Relationship Id="rId4" Type="http://schemas.openxmlformats.org/officeDocument/2006/relationships/diagramLayout" Target="../diagrams/layout84.xml"/></Relationships>
</file>

<file path=ppt/slides/_rels/slide324.xml.rels><?xml version="1.0" encoding="UTF-8" standalone="yes"?>
<Relationships xmlns="http://schemas.openxmlformats.org/package/2006/relationships"><Relationship Id="rId3" Type="http://schemas.openxmlformats.org/officeDocument/2006/relationships/diagramData" Target="../diagrams/data85.xml"/><Relationship Id="rId7" Type="http://schemas.microsoft.com/office/2007/relationships/diagramDrawing" Target="../diagrams/drawing85.xml"/><Relationship Id="rId2" Type="http://schemas.openxmlformats.org/officeDocument/2006/relationships/notesSlide" Target="../notesSlides/notesSlide195.xml"/><Relationship Id="rId1" Type="http://schemas.openxmlformats.org/officeDocument/2006/relationships/slideLayout" Target="../slideLayouts/slideLayout18.xml"/><Relationship Id="rId6" Type="http://schemas.openxmlformats.org/officeDocument/2006/relationships/diagramColors" Target="../diagrams/colors85.xml"/><Relationship Id="rId5" Type="http://schemas.openxmlformats.org/officeDocument/2006/relationships/diagramQuickStyle" Target="../diagrams/quickStyle85.xml"/><Relationship Id="rId4" Type="http://schemas.openxmlformats.org/officeDocument/2006/relationships/diagramLayout" Target="../diagrams/layout85.xml"/></Relationships>
</file>

<file path=ppt/slides/_rels/slide325.xml.rels><?xml version="1.0" encoding="UTF-8" standalone="yes"?>
<Relationships xmlns="http://schemas.openxmlformats.org/package/2006/relationships"><Relationship Id="rId3" Type="http://schemas.openxmlformats.org/officeDocument/2006/relationships/diagramData" Target="../diagrams/data86.xml"/><Relationship Id="rId7" Type="http://schemas.microsoft.com/office/2007/relationships/diagramDrawing" Target="../diagrams/drawing86.xml"/><Relationship Id="rId2" Type="http://schemas.openxmlformats.org/officeDocument/2006/relationships/notesSlide" Target="../notesSlides/notesSlide196.xml"/><Relationship Id="rId1" Type="http://schemas.openxmlformats.org/officeDocument/2006/relationships/slideLayout" Target="../slideLayouts/slideLayout18.xml"/><Relationship Id="rId6" Type="http://schemas.openxmlformats.org/officeDocument/2006/relationships/diagramColors" Target="../diagrams/colors86.xml"/><Relationship Id="rId5" Type="http://schemas.openxmlformats.org/officeDocument/2006/relationships/diagramQuickStyle" Target="../diagrams/quickStyle86.xml"/><Relationship Id="rId4" Type="http://schemas.openxmlformats.org/officeDocument/2006/relationships/diagramLayout" Target="../diagrams/layout86.xml"/></Relationships>
</file>

<file path=ppt/slides/_rels/slide32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97.xml"/><Relationship Id="rId1" Type="http://schemas.openxmlformats.org/officeDocument/2006/relationships/slideLayout" Target="../slideLayouts/slideLayout13.xml"/><Relationship Id="rId4" Type="http://schemas.openxmlformats.org/officeDocument/2006/relationships/image" Target="../media/image26.wmf"/></Relationships>
</file>

<file path=ppt/slides/_rels/slide327.xml.rels><?xml version="1.0" encoding="UTF-8" standalone="yes"?>
<Relationships xmlns="http://schemas.openxmlformats.org/package/2006/relationships"><Relationship Id="rId3" Type="http://schemas.openxmlformats.org/officeDocument/2006/relationships/diagramData" Target="../diagrams/data87.xml"/><Relationship Id="rId7" Type="http://schemas.microsoft.com/office/2007/relationships/diagramDrawing" Target="../diagrams/drawing87.xml"/><Relationship Id="rId2" Type="http://schemas.openxmlformats.org/officeDocument/2006/relationships/notesSlide" Target="../notesSlides/notesSlide198.xml"/><Relationship Id="rId1" Type="http://schemas.openxmlformats.org/officeDocument/2006/relationships/slideLayout" Target="../slideLayouts/slideLayout18.xml"/><Relationship Id="rId6" Type="http://schemas.openxmlformats.org/officeDocument/2006/relationships/diagramColors" Target="../diagrams/colors87.xml"/><Relationship Id="rId5" Type="http://schemas.openxmlformats.org/officeDocument/2006/relationships/diagramQuickStyle" Target="../diagrams/quickStyle87.xml"/><Relationship Id="rId4" Type="http://schemas.openxmlformats.org/officeDocument/2006/relationships/diagramLayout" Target="../diagrams/layout87.xml"/></Relationships>
</file>

<file path=ppt/slides/_rels/slide328.xml.rels><?xml version="1.0" encoding="UTF-8" standalone="yes"?>
<Relationships xmlns="http://schemas.openxmlformats.org/package/2006/relationships"><Relationship Id="rId3" Type="http://schemas.openxmlformats.org/officeDocument/2006/relationships/diagramData" Target="../diagrams/data88.xml"/><Relationship Id="rId7" Type="http://schemas.microsoft.com/office/2007/relationships/diagramDrawing" Target="../diagrams/drawing88.xml"/><Relationship Id="rId2" Type="http://schemas.openxmlformats.org/officeDocument/2006/relationships/notesSlide" Target="../notesSlides/notesSlide199.xml"/><Relationship Id="rId1" Type="http://schemas.openxmlformats.org/officeDocument/2006/relationships/slideLayout" Target="../slideLayouts/slideLayout18.xml"/><Relationship Id="rId6" Type="http://schemas.openxmlformats.org/officeDocument/2006/relationships/diagramColors" Target="../diagrams/colors88.xml"/><Relationship Id="rId5" Type="http://schemas.openxmlformats.org/officeDocument/2006/relationships/diagramQuickStyle" Target="../diagrams/quickStyle88.xml"/><Relationship Id="rId4" Type="http://schemas.openxmlformats.org/officeDocument/2006/relationships/diagramLayout" Target="../diagrams/layout88.xml"/></Relationships>
</file>

<file path=ppt/slides/_rels/slide329.xml.rels><?xml version="1.0" encoding="UTF-8" standalone="yes"?>
<Relationships xmlns="http://schemas.openxmlformats.org/package/2006/relationships"><Relationship Id="rId3" Type="http://schemas.openxmlformats.org/officeDocument/2006/relationships/diagramData" Target="../diagrams/data89.xml"/><Relationship Id="rId7" Type="http://schemas.microsoft.com/office/2007/relationships/diagramDrawing" Target="../diagrams/drawing89.xml"/><Relationship Id="rId2" Type="http://schemas.openxmlformats.org/officeDocument/2006/relationships/notesSlide" Target="../notesSlides/notesSlide200.xml"/><Relationship Id="rId1" Type="http://schemas.openxmlformats.org/officeDocument/2006/relationships/slideLayout" Target="../slideLayouts/slideLayout18.xml"/><Relationship Id="rId6" Type="http://schemas.openxmlformats.org/officeDocument/2006/relationships/diagramColors" Target="../diagrams/colors89.xml"/><Relationship Id="rId5" Type="http://schemas.openxmlformats.org/officeDocument/2006/relationships/diagramQuickStyle" Target="../diagrams/quickStyle89.xml"/><Relationship Id="rId4" Type="http://schemas.openxmlformats.org/officeDocument/2006/relationships/diagramLayout" Target="../diagrams/layout8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3.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 Id="rId4" Type="http://schemas.openxmlformats.org/officeDocument/2006/relationships/image" Target="../media/image100.jpeg"/></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337.xml.rels><?xml version="1.0" encoding="UTF-8" standalone="yes"?>
<Relationships xmlns="http://schemas.openxmlformats.org/package/2006/relationships"><Relationship Id="rId3" Type="http://schemas.openxmlformats.org/officeDocument/2006/relationships/diagramData" Target="../diagrams/data90.xml"/><Relationship Id="rId7" Type="http://schemas.microsoft.com/office/2007/relationships/diagramDrawing" Target="../diagrams/drawing90.xml"/><Relationship Id="rId2" Type="http://schemas.openxmlformats.org/officeDocument/2006/relationships/notesSlide" Target="../notesSlides/notesSlide206.xml"/><Relationship Id="rId1" Type="http://schemas.openxmlformats.org/officeDocument/2006/relationships/slideLayout" Target="../slideLayouts/slideLayout18.xml"/><Relationship Id="rId6" Type="http://schemas.openxmlformats.org/officeDocument/2006/relationships/diagramColors" Target="../diagrams/colors90.xml"/><Relationship Id="rId5" Type="http://schemas.openxmlformats.org/officeDocument/2006/relationships/diagramQuickStyle" Target="../diagrams/quickStyle90.xml"/><Relationship Id="rId4" Type="http://schemas.openxmlformats.org/officeDocument/2006/relationships/diagramLayout" Target="../diagrams/layout90.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9.xml.rels><?xml version="1.0" encoding="UTF-8" standalone="yes"?>
<Relationships xmlns="http://schemas.openxmlformats.org/package/2006/relationships"><Relationship Id="rId3" Type="http://schemas.openxmlformats.org/officeDocument/2006/relationships/diagramData" Target="../diagrams/data91.xml"/><Relationship Id="rId7" Type="http://schemas.microsoft.com/office/2007/relationships/diagramDrawing" Target="../diagrams/drawing91.xml"/><Relationship Id="rId2" Type="http://schemas.openxmlformats.org/officeDocument/2006/relationships/notesSlide" Target="../notesSlides/notesSlide207.xml"/><Relationship Id="rId1" Type="http://schemas.openxmlformats.org/officeDocument/2006/relationships/slideLayout" Target="../slideLayouts/slideLayout18.xml"/><Relationship Id="rId6" Type="http://schemas.openxmlformats.org/officeDocument/2006/relationships/diagramColors" Target="../diagrams/colors91.xml"/><Relationship Id="rId5" Type="http://schemas.openxmlformats.org/officeDocument/2006/relationships/diagramQuickStyle" Target="../diagrams/quickStyle91.xml"/><Relationship Id="rId4" Type="http://schemas.openxmlformats.org/officeDocument/2006/relationships/diagramLayout" Target="../diagrams/layout9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34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3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3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3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3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8.xml"/></Relationships>
</file>

<file path=ppt/slides/_rels/slide34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3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8.xml"/></Relationships>
</file>

<file path=ppt/slides/_rels/slide34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8.xml"/></Relationships>
</file>

<file path=ppt/slides/_rels/slide3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9.xml"/><Relationship Id="rId1" Type="http://schemas.openxmlformats.org/officeDocument/2006/relationships/vmlDrawing" Target="../drawings/vmlDrawing3.vml"/><Relationship Id="rId5" Type="http://schemas.openxmlformats.org/officeDocument/2006/relationships/image" Target="../media/image23.emf"/><Relationship Id="rId4" Type="http://schemas.openxmlformats.org/officeDocument/2006/relationships/oleObject" Target="../embeddings/Microsoft_Excel_97-2003_Worksheet3.xls"/></Relationships>
</file>

<file path=ppt/slides/_rels/slide35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9.xml"/><Relationship Id="rId1" Type="http://schemas.openxmlformats.org/officeDocument/2006/relationships/vmlDrawing" Target="../drawings/vmlDrawing4.vml"/><Relationship Id="rId5" Type="http://schemas.openxmlformats.org/officeDocument/2006/relationships/image" Target="../media/image24.emf"/><Relationship Id="rId4" Type="http://schemas.openxmlformats.org/officeDocument/2006/relationships/oleObject" Target="../embeddings/Microsoft_Excel_97-2003_Worksheet4.xls"/></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6.wmf"/></Relationships>
</file>

<file path=ppt/slides/_rels/slide39.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1.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71.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36.gif"/><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8.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image" Target="../media/image38.wmf"/><Relationship Id="rId7" Type="http://schemas.openxmlformats.org/officeDocument/2006/relationships/diagramQuickStyle" Target="../diagrams/quickStyle17.xml"/><Relationship Id="rId2" Type="http://schemas.openxmlformats.org/officeDocument/2006/relationships/notesSlide" Target="../notesSlides/notesSlide36.xml"/><Relationship Id="rId1" Type="http://schemas.openxmlformats.org/officeDocument/2006/relationships/slideLayout" Target="../slideLayouts/slideLayout13.xml"/><Relationship Id="rId6" Type="http://schemas.openxmlformats.org/officeDocument/2006/relationships/diagramLayout" Target="../diagrams/layout17.xml"/><Relationship Id="rId5" Type="http://schemas.openxmlformats.org/officeDocument/2006/relationships/diagramData" Target="../diagrams/data17.xml"/><Relationship Id="rId10" Type="http://schemas.openxmlformats.org/officeDocument/2006/relationships/image" Target="../media/image40.wmf"/><Relationship Id="rId4" Type="http://schemas.openxmlformats.org/officeDocument/2006/relationships/image" Target="../media/image39.gif"/><Relationship Id="rId9" Type="http://schemas.microsoft.com/office/2007/relationships/diagramDrawing" Target="../diagrams/drawing17.xml"/></Relationships>
</file>

<file path=ppt/slides/_rels/slide7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41.jpeg"/><Relationship Id="rId7" Type="http://schemas.openxmlformats.org/officeDocument/2006/relationships/diagramColors" Target="../diagrams/colors18.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8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8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8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image" Target="../media/image45.wmf"/><Relationship Id="rId7" Type="http://schemas.openxmlformats.org/officeDocument/2006/relationships/diagramQuickStyle" Target="../diagrams/quickStyle23.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Layout" Target="../diagrams/layout23.xml"/><Relationship Id="rId5" Type="http://schemas.openxmlformats.org/officeDocument/2006/relationships/diagramData" Target="../diagrams/data23.xml"/><Relationship Id="rId10" Type="http://schemas.openxmlformats.org/officeDocument/2006/relationships/image" Target="../media/image47.jpeg"/><Relationship Id="rId4" Type="http://schemas.openxmlformats.org/officeDocument/2006/relationships/image" Target="../media/image46.wmf"/><Relationship Id="rId9" Type="http://schemas.microsoft.com/office/2007/relationships/diagramDrawing" Target="../diagrams/drawing23.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89.xml.rels><?xml version="1.0" encoding="UTF-8" standalone="yes"?>
<Relationships xmlns="http://schemas.openxmlformats.org/package/2006/relationships"><Relationship Id="rId8" Type="http://schemas.microsoft.com/office/2007/relationships/diagramDrawing" Target="../diagrams/drawing25.xml"/><Relationship Id="rId3" Type="http://schemas.openxmlformats.org/officeDocument/2006/relationships/image" Target="../media/image51.wmf"/><Relationship Id="rId7" Type="http://schemas.openxmlformats.org/officeDocument/2006/relationships/diagramColors" Target="../diagrams/colors25.xml"/><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diagramQuickStyle" Target="../diagrams/quickStyle25.xml"/><Relationship Id="rId5" Type="http://schemas.openxmlformats.org/officeDocument/2006/relationships/diagramLayout" Target="../diagrams/layout25.xml"/><Relationship Id="rId4" Type="http://schemas.openxmlformats.org/officeDocument/2006/relationships/diagramData" Target="../diagrams/data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48.xml"/><Relationship Id="rId1" Type="http://schemas.openxmlformats.org/officeDocument/2006/relationships/slideLayout" Target="../slideLayouts/slideLayout18.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9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49.xml"/><Relationship Id="rId1" Type="http://schemas.openxmlformats.org/officeDocument/2006/relationships/slideLayout" Target="../slideLayouts/slideLayout18.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9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94.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subTitle" idx="1"/>
          </p:nvPr>
        </p:nvSpPr>
        <p:spPr>
          <a:xfrm>
            <a:off x="1143000" y="381000"/>
            <a:ext cx="6019800" cy="533400"/>
          </a:xfrm>
        </p:spPr>
        <p:txBody>
          <a:bodyPr/>
          <a:lstStyle/>
          <a:p>
            <a:pPr marR="0" algn="l" eaLnBrk="1" hangingPunct="1"/>
            <a:r>
              <a:rPr lang="en-US" sz="2400" dirty="0" smtClean="0">
                <a:solidFill>
                  <a:srgbClr val="C00000"/>
                </a:solidFill>
              </a:rPr>
              <a:t>IKATAN AKUNTAN INDONESIA (IAI)</a:t>
            </a:r>
          </a:p>
        </p:txBody>
      </p:sp>
      <p:sp>
        <p:nvSpPr>
          <p:cNvPr id="8" name="Title 7"/>
          <p:cNvSpPr>
            <a:spLocks noGrp="1"/>
          </p:cNvSpPr>
          <p:nvPr>
            <p:ph type="ctrTitle"/>
          </p:nvPr>
        </p:nvSpPr>
        <p:spPr>
          <a:xfrm>
            <a:off x="304800" y="2643188"/>
            <a:ext cx="8529638" cy="1828800"/>
          </a:xfrm>
        </p:spPr>
        <p:txBody>
          <a:bodyPr/>
          <a:lstStyle/>
          <a:p>
            <a:pPr algn="l" eaLnBrk="1" fontAlgn="auto" hangingPunct="1">
              <a:spcAft>
                <a:spcPts val="0"/>
              </a:spcAft>
              <a:defRPr/>
            </a:pPr>
            <a:r>
              <a:rPr lang="en-US" dirty="0"/>
              <a:t>PAJAK PERTAMBAHAN NILAI</a:t>
            </a:r>
            <a:br>
              <a:rPr lang="en-US" dirty="0"/>
            </a:br>
            <a:r>
              <a:rPr lang="en-US" dirty="0"/>
              <a:t>(PPN </a:t>
            </a:r>
            <a:r>
              <a:rPr lang="en-US" dirty="0" smtClean="0"/>
              <a:t>A)</a:t>
            </a:r>
            <a:endParaRPr lang="en-US" dirty="0"/>
          </a:p>
        </p:txBody>
      </p:sp>
      <p:pic>
        <p:nvPicPr>
          <p:cNvPr id="9" name="Picture 1" descr="C:\Documents and Settings\Administrator\My Documents\My Pictures\iai.jpg"/>
          <p:cNvPicPr>
            <a:picLocks noChangeAspect="1" noChangeArrowheads="1"/>
          </p:cNvPicPr>
          <p:nvPr/>
        </p:nvPicPr>
        <p:blipFill>
          <a:blip r:embed="rId3" cstate="print"/>
          <a:srcRect/>
          <a:stretch>
            <a:fillRect/>
          </a:stretch>
        </p:blipFill>
        <p:spPr bwMode="auto">
          <a:xfrm>
            <a:off x="142875" y="142875"/>
            <a:ext cx="928688" cy="928688"/>
          </a:xfrm>
          <a:prstGeom prst="rect">
            <a:avLst/>
          </a:prstGeom>
          <a:noFill/>
          <a:ln w="9525">
            <a:noFill/>
            <a:miter lim="800000"/>
            <a:headEnd/>
            <a:tailEnd/>
          </a:ln>
        </p:spPr>
      </p:pic>
      <p:sp>
        <p:nvSpPr>
          <p:cNvPr id="5" name="Slide Number Placeholder 4"/>
          <p:cNvSpPr>
            <a:spLocks noGrp="1"/>
          </p:cNvSpPr>
          <p:nvPr>
            <p:ph type="sldNum" sz="quarter" idx="11"/>
          </p:nvPr>
        </p:nvSpPr>
        <p:spPr/>
        <p:txBody>
          <a:bodyPr/>
          <a:lstStyle/>
          <a:p>
            <a:pPr>
              <a:defRPr/>
            </a:pPr>
            <a:fld id="{8E47D22E-7B07-41A1-A120-F2ECF8E10E7C}" type="slidenum">
              <a:rPr lang="en-US" smtClean="0"/>
              <a:pPr>
                <a:defRPr/>
              </a:pPr>
              <a:t>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idx="1"/>
          </p:nvPr>
        </p:nvSpPr>
        <p:spPr>
          <a:xfrm>
            <a:off x="1524000" y="533400"/>
            <a:ext cx="7391400" cy="381000"/>
          </a:xfrm>
        </p:spPr>
        <p:txBody>
          <a:bodyPr>
            <a:normAutofit fontScale="85000" lnSpcReduction="20000"/>
          </a:bodyPr>
          <a:lstStyle/>
          <a:p>
            <a:pPr marL="609600" indent="-609600" algn="just" eaLnBrk="1" fontAlgn="auto" hangingPunct="1">
              <a:lnSpc>
                <a:spcPct val="80000"/>
              </a:lnSpc>
              <a:spcBef>
                <a:spcPts val="580"/>
              </a:spcBef>
              <a:spcAft>
                <a:spcPts val="0"/>
              </a:spcAft>
              <a:buFontTx/>
              <a:buNone/>
              <a:defRPr/>
            </a:pPr>
            <a:r>
              <a:rPr lang="en-US" sz="3600" b="1" smtClean="0">
                <a:solidFill>
                  <a:schemeClr val="bg1"/>
                </a:solidFill>
              </a:rPr>
              <a:t>LATAR BELAKANG</a:t>
            </a:r>
          </a:p>
        </p:txBody>
      </p:sp>
      <p:graphicFrame>
        <p:nvGraphicFramePr>
          <p:cNvPr id="10" name="Diagram 9"/>
          <p:cNvGraphicFramePr/>
          <p:nvPr/>
        </p:nvGraphicFramePr>
        <p:xfrm>
          <a:off x="381000" y="1397000"/>
          <a:ext cx="84582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5"/>
          </p:nvPr>
        </p:nvSpPr>
        <p:spPr/>
        <p:txBody>
          <a:bodyPr/>
          <a:lstStyle/>
          <a:p>
            <a:pPr>
              <a:defRPr/>
            </a:pPr>
            <a:fld id="{6A6EDB6C-1CBC-43F3-81E6-E821272AE50E}" type="slidenum">
              <a:rPr lang="en-US" smtClean="0"/>
              <a:pPr>
                <a:defRPr/>
              </a:pPr>
              <a:t>10</a:t>
            </a:fld>
            <a:endParaRPr lang="en-US"/>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100</a:t>
            </a:fld>
            <a:endParaRPr lang="en-US"/>
          </a:p>
        </p:txBody>
      </p:sp>
      <p:pic>
        <p:nvPicPr>
          <p:cNvPr id="904194" name="Picture 2"/>
          <p:cNvPicPr>
            <a:picLocks noChangeAspect="1" noChangeArrowheads="1"/>
          </p:cNvPicPr>
          <p:nvPr/>
        </p:nvPicPr>
        <p:blipFill>
          <a:blip r:embed="rId2" cstate="print"/>
          <a:srcRect l="23125" t="28906" r="21250" b="25781"/>
          <a:stretch>
            <a:fillRect/>
          </a:stretch>
        </p:blipFill>
        <p:spPr bwMode="auto">
          <a:xfrm>
            <a:off x="228600" y="1371600"/>
            <a:ext cx="8458200" cy="5105400"/>
          </a:xfrm>
          <a:prstGeom prst="rect">
            <a:avLst/>
          </a:prstGeom>
          <a:noFill/>
          <a:ln w="9525">
            <a:noFill/>
            <a:miter lim="800000"/>
            <a:headEnd/>
            <a:tailEnd/>
          </a:ln>
          <a:effectLst/>
        </p:spPr>
      </p:pic>
      <p:sp>
        <p:nvSpPr>
          <p:cNvPr id="4" name="Rectangle 3"/>
          <p:cNvSpPr/>
          <p:nvPr/>
        </p:nvSpPr>
        <p:spPr>
          <a:xfrm>
            <a:off x="914400" y="381000"/>
            <a:ext cx="7162800"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PENGUKUHAN PKP </a:t>
            </a:r>
          </a:p>
          <a:p>
            <a:pPr algn="ctr"/>
            <a:r>
              <a:rPr lang="en-US" dirty="0" smtClean="0"/>
              <a:t>(</a:t>
            </a:r>
            <a:r>
              <a:rPr lang="en-US" dirty="0" err="1" smtClean="0"/>
              <a:t>Pasal</a:t>
            </a:r>
            <a:r>
              <a:rPr lang="en-US" dirty="0" smtClean="0"/>
              <a:t> 2 PP 01 THN 2012)</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101</a:t>
            </a:fld>
            <a:endParaRPr lang="en-US"/>
          </a:p>
        </p:txBody>
      </p:sp>
      <p:pic>
        <p:nvPicPr>
          <p:cNvPr id="905219" name="Picture 3"/>
          <p:cNvPicPr>
            <a:picLocks noChangeAspect="1" noChangeArrowheads="1"/>
          </p:cNvPicPr>
          <p:nvPr/>
        </p:nvPicPr>
        <p:blipFill>
          <a:blip r:embed="rId2" cstate="print"/>
          <a:srcRect l="23125" t="25781" r="22500" b="25000"/>
          <a:stretch>
            <a:fillRect/>
          </a:stretch>
        </p:blipFill>
        <p:spPr bwMode="auto">
          <a:xfrm>
            <a:off x="0" y="228600"/>
            <a:ext cx="9144000" cy="6324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102</a:t>
            </a:fld>
            <a:endParaRPr lang="en-US"/>
          </a:p>
        </p:txBody>
      </p:sp>
      <p:pic>
        <p:nvPicPr>
          <p:cNvPr id="906242" name="Picture 2"/>
          <p:cNvPicPr>
            <a:picLocks noChangeAspect="1" noChangeArrowheads="1"/>
          </p:cNvPicPr>
          <p:nvPr/>
        </p:nvPicPr>
        <p:blipFill>
          <a:blip r:embed="rId2" cstate="print"/>
          <a:srcRect l="23125" t="29173" r="22500" b="25000"/>
          <a:stretch>
            <a:fillRect/>
          </a:stretch>
        </p:blipFill>
        <p:spPr bwMode="auto">
          <a:xfrm>
            <a:off x="0" y="838200"/>
            <a:ext cx="9144000" cy="5638800"/>
          </a:xfrm>
          <a:prstGeom prst="rect">
            <a:avLst/>
          </a:prstGeom>
          <a:noFill/>
          <a:ln w="9525">
            <a:noFill/>
            <a:miter lim="800000"/>
            <a:headEnd/>
            <a:tailEnd/>
          </a:ln>
          <a:effectLst/>
        </p:spPr>
      </p:pic>
      <p:sp>
        <p:nvSpPr>
          <p:cNvPr id="4" name="Rectangle 3"/>
          <p:cNvSpPr/>
          <p:nvPr/>
        </p:nvSpPr>
        <p:spPr>
          <a:xfrm>
            <a:off x="838200" y="152400"/>
            <a:ext cx="7162800"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PENGUKUHAN PKP </a:t>
            </a:r>
          </a:p>
          <a:p>
            <a:pPr algn="ctr"/>
            <a:r>
              <a:rPr lang="en-US" dirty="0" smtClean="0"/>
              <a:t>(</a:t>
            </a:r>
            <a:r>
              <a:rPr lang="en-US" dirty="0" err="1" smtClean="0"/>
              <a:t>Pasal</a:t>
            </a:r>
            <a:r>
              <a:rPr lang="en-US" dirty="0" smtClean="0"/>
              <a:t> 3 PP 01 THN 2012)</a:t>
            </a:r>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103</a:t>
            </a:fld>
            <a:endParaRPr lang="en-US"/>
          </a:p>
        </p:txBody>
      </p:sp>
      <p:pic>
        <p:nvPicPr>
          <p:cNvPr id="907266" name="Picture 2"/>
          <p:cNvPicPr>
            <a:picLocks noChangeAspect="1" noChangeArrowheads="1"/>
          </p:cNvPicPr>
          <p:nvPr/>
        </p:nvPicPr>
        <p:blipFill>
          <a:blip r:embed="rId2" cstate="print"/>
          <a:srcRect l="23125" t="28906" r="22500" b="25781"/>
          <a:stretch>
            <a:fillRect/>
          </a:stretch>
        </p:blipFill>
        <p:spPr bwMode="auto">
          <a:xfrm>
            <a:off x="0" y="762000"/>
            <a:ext cx="9144000" cy="5715000"/>
          </a:xfrm>
          <a:prstGeom prst="rect">
            <a:avLst/>
          </a:prstGeom>
          <a:noFill/>
          <a:ln w="9525">
            <a:noFill/>
            <a:miter lim="800000"/>
            <a:headEnd/>
            <a:tailEnd/>
          </a:ln>
          <a:effectLst/>
        </p:spPr>
      </p:pic>
      <p:sp>
        <p:nvSpPr>
          <p:cNvPr id="4" name="Rectangle 3"/>
          <p:cNvSpPr/>
          <p:nvPr/>
        </p:nvSpPr>
        <p:spPr>
          <a:xfrm>
            <a:off x="838200" y="152400"/>
            <a:ext cx="7162800" cy="6096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PENGUKUHAN PKP </a:t>
            </a:r>
          </a:p>
          <a:p>
            <a:pPr algn="ctr"/>
            <a:r>
              <a:rPr lang="en-US" dirty="0" smtClean="0"/>
              <a:t>(</a:t>
            </a:r>
            <a:r>
              <a:rPr lang="en-US" dirty="0" err="1" smtClean="0"/>
              <a:t>Pasal</a:t>
            </a:r>
            <a:r>
              <a:rPr lang="en-US" dirty="0" smtClean="0"/>
              <a:t> 3 PP 01 THN 2012)</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 y="304800"/>
            <a:ext cx="7772400" cy="1447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dirty="0"/>
              <a:t>4. TARIF PPN</a:t>
            </a:r>
          </a:p>
        </p:txBody>
      </p:sp>
      <p:pic>
        <p:nvPicPr>
          <p:cNvPr id="47107" name="Picture 3" descr="C:\Documents and Settings\Administrator\My Documents\My Pictures\Capek.jpg"/>
          <p:cNvPicPr>
            <a:picLocks noChangeAspect="1" noChangeArrowheads="1"/>
          </p:cNvPicPr>
          <p:nvPr/>
        </p:nvPicPr>
        <p:blipFill>
          <a:blip r:embed="rId3" cstate="print"/>
          <a:srcRect/>
          <a:stretch>
            <a:fillRect/>
          </a:stretch>
        </p:blipFill>
        <p:spPr bwMode="auto">
          <a:xfrm>
            <a:off x="5867400" y="3048000"/>
            <a:ext cx="2667000" cy="3276600"/>
          </a:xfrm>
          <a:prstGeom prst="rect">
            <a:avLst/>
          </a:prstGeom>
          <a:noFill/>
          <a:ln w="9525">
            <a:noFill/>
            <a:miter lim="800000"/>
            <a:headEnd/>
            <a:tailEnd/>
          </a:ln>
        </p:spPr>
      </p:pic>
      <p:sp>
        <p:nvSpPr>
          <p:cNvPr id="13" name="Cloud Callout 12"/>
          <p:cNvSpPr/>
          <p:nvPr/>
        </p:nvSpPr>
        <p:spPr>
          <a:xfrm>
            <a:off x="1219200" y="1828800"/>
            <a:ext cx="5257800" cy="2362200"/>
          </a:xfrm>
          <a:prstGeom prst="cloudCallout">
            <a:avLst>
              <a:gd name="adj1" fmla="val 46592"/>
              <a:gd name="adj2" fmla="val 65168"/>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err="1">
                <a:solidFill>
                  <a:schemeClr val="tx1"/>
                </a:solidFill>
              </a:rPr>
              <a:t>Bulan</a:t>
            </a:r>
            <a:r>
              <a:rPr lang="en-US" sz="1200" dirty="0">
                <a:solidFill>
                  <a:schemeClr val="tx1"/>
                </a:solidFill>
              </a:rPr>
              <a:t> </a:t>
            </a:r>
            <a:r>
              <a:rPr lang="en-US" sz="1200" dirty="0" err="1">
                <a:solidFill>
                  <a:schemeClr val="tx1"/>
                </a:solidFill>
              </a:rPr>
              <a:t>ini</a:t>
            </a:r>
            <a:r>
              <a:rPr lang="en-US" sz="1200" dirty="0">
                <a:solidFill>
                  <a:schemeClr val="tx1"/>
                </a:solidFill>
              </a:rPr>
              <a:t> </a:t>
            </a:r>
            <a:r>
              <a:rPr lang="en-US" sz="1200" dirty="0" err="1">
                <a:solidFill>
                  <a:schemeClr val="tx1"/>
                </a:solidFill>
              </a:rPr>
              <a:t>penjualan</a:t>
            </a:r>
            <a:r>
              <a:rPr lang="en-US" sz="1200" dirty="0">
                <a:solidFill>
                  <a:schemeClr val="tx1"/>
                </a:solidFill>
              </a:rPr>
              <a:t> </a:t>
            </a:r>
            <a:r>
              <a:rPr lang="en-US" sz="1200" dirty="0" err="1">
                <a:solidFill>
                  <a:schemeClr val="tx1"/>
                </a:solidFill>
              </a:rPr>
              <a:t>Rp</a:t>
            </a:r>
            <a:r>
              <a:rPr lang="en-US" sz="1200" dirty="0">
                <a:solidFill>
                  <a:schemeClr val="tx1"/>
                </a:solidFill>
              </a:rPr>
              <a:t> 2M. </a:t>
            </a:r>
            <a:r>
              <a:rPr lang="en-US" sz="1200" dirty="0" err="1">
                <a:solidFill>
                  <a:schemeClr val="tx1"/>
                </a:solidFill>
              </a:rPr>
              <a:t>Pembelian</a:t>
            </a:r>
            <a:r>
              <a:rPr lang="en-US" sz="1200" dirty="0">
                <a:solidFill>
                  <a:schemeClr val="tx1"/>
                </a:solidFill>
              </a:rPr>
              <a:t> </a:t>
            </a:r>
            <a:r>
              <a:rPr lang="en-US" sz="1200" dirty="0" err="1">
                <a:solidFill>
                  <a:schemeClr val="tx1"/>
                </a:solidFill>
              </a:rPr>
              <a:t>ga</a:t>
            </a:r>
            <a:r>
              <a:rPr lang="en-US" sz="1200" dirty="0">
                <a:solidFill>
                  <a:schemeClr val="tx1"/>
                </a:solidFill>
              </a:rPr>
              <a:t> </a:t>
            </a:r>
            <a:r>
              <a:rPr lang="en-US" sz="1200" dirty="0" err="1">
                <a:solidFill>
                  <a:schemeClr val="tx1"/>
                </a:solidFill>
              </a:rPr>
              <a:t>ada</a:t>
            </a:r>
            <a:r>
              <a:rPr lang="en-US" sz="1200" dirty="0">
                <a:solidFill>
                  <a:schemeClr val="tx1"/>
                </a:solidFill>
              </a:rPr>
              <a:t>. </a:t>
            </a:r>
            <a:r>
              <a:rPr lang="en-US" sz="1200" dirty="0" err="1">
                <a:solidFill>
                  <a:schemeClr val="tx1"/>
                </a:solidFill>
              </a:rPr>
              <a:t>Dengan</a:t>
            </a:r>
            <a:r>
              <a:rPr lang="en-US" sz="1200" dirty="0">
                <a:solidFill>
                  <a:schemeClr val="tx1"/>
                </a:solidFill>
              </a:rPr>
              <a:t> </a:t>
            </a:r>
            <a:r>
              <a:rPr lang="en-US" sz="1200" dirty="0" err="1">
                <a:solidFill>
                  <a:schemeClr val="tx1"/>
                </a:solidFill>
              </a:rPr>
              <a:t>tarif</a:t>
            </a:r>
            <a:r>
              <a:rPr lang="en-US" sz="1200" dirty="0">
                <a:solidFill>
                  <a:schemeClr val="tx1"/>
                </a:solidFill>
              </a:rPr>
              <a:t>  PPN 10%  </a:t>
            </a:r>
            <a:r>
              <a:rPr lang="en-US" sz="1200" dirty="0" err="1">
                <a:solidFill>
                  <a:schemeClr val="tx1"/>
                </a:solidFill>
              </a:rPr>
              <a:t>berarti</a:t>
            </a:r>
            <a:r>
              <a:rPr lang="en-US" sz="1200" dirty="0">
                <a:solidFill>
                  <a:schemeClr val="tx1"/>
                </a:solidFill>
              </a:rPr>
              <a:t> </a:t>
            </a:r>
            <a:r>
              <a:rPr lang="en-US" sz="1200" dirty="0" err="1">
                <a:solidFill>
                  <a:schemeClr val="tx1"/>
                </a:solidFill>
              </a:rPr>
              <a:t>gue</a:t>
            </a:r>
            <a:r>
              <a:rPr lang="en-US" sz="1200" dirty="0">
                <a:solidFill>
                  <a:schemeClr val="tx1"/>
                </a:solidFill>
              </a:rPr>
              <a:t> </a:t>
            </a:r>
            <a:r>
              <a:rPr lang="en-US" sz="1200" dirty="0" err="1">
                <a:solidFill>
                  <a:schemeClr val="tx1"/>
                </a:solidFill>
              </a:rPr>
              <a:t>harus</a:t>
            </a:r>
            <a:r>
              <a:rPr lang="en-US" sz="1200" dirty="0">
                <a:solidFill>
                  <a:schemeClr val="tx1"/>
                </a:solidFill>
              </a:rPr>
              <a:t> </a:t>
            </a:r>
            <a:r>
              <a:rPr lang="en-US" sz="1200" dirty="0" err="1">
                <a:solidFill>
                  <a:schemeClr val="tx1"/>
                </a:solidFill>
              </a:rPr>
              <a:t>sediain</a:t>
            </a:r>
            <a:r>
              <a:rPr lang="en-US" sz="1200" dirty="0">
                <a:solidFill>
                  <a:schemeClr val="tx1"/>
                </a:solidFill>
              </a:rPr>
              <a:t> </a:t>
            </a:r>
            <a:r>
              <a:rPr lang="en-US" sz="1200" dirty="0" err="1">
                <a:solidFill>
                  <a:schemeClr val="tx1"/>
                </a:solidFill>
              </a:rPr>
              <a:t>duit</a:t>
            </a:r>
            <a:r>
              <a:rPr lang="en-US" sz="1200" dirty="0">
                <a:solidFill>
                  <a:schemeClr val="tx1"/>
                </a:solidFill>
              </a:rPr>
              <a:t> </a:t>
            </a:r>
            <a:r>
              <a:rPr lang="en-US" sz="1200" dirty="0" err="1">
                <a:solidFill>
                  <a:schemeClr val="tx1"/>
                </a:solidFill>
              </a:rPr>
              <a:t>Rp</a:t>
            </a:r>
            <a:r>
              <a:rPr lang="en-US" sz="1200" dirty="0">
                <a:solidFill>
                  <a:schemeClr val="tx1"/>
                </a:solidFill>
              </a:rPr>
              <a:t> 200 </a:t>
            </a:r>
            <a:r>
              <a:rPr lang="en-US" sz="1200" dirty="0" err="1">
                <a:solidFill>
                  <a:schemeClr val="tx1"/>
                </a:solidFill>
              </a:rPr>
              <a:t>jetong</a:t>
            </a:r>
            <a:r>
              <a:rPr lang="en-US" sz="1200" dirty="0">
                <a:solidFill>
                  <a:schemeClr val="tx1"/>
                </a:solidFill>
              </a:rPr>
              <a:t> </a:t>
            </a:r>
            <a:r>
              <a:rPr lang="en-US" sz="1200" dirty="0" err="1">
                <a:solidFill>
                  <a:schemeClr val="tx1"/>
                </a:solidFill>
              </a:rPr>
              <a:t>utk</a:t>
            </a:r>
            <a:r>
              <a:rPr lang="en-US" sz="1200" dirty="0">
                <a:solidFill>
                  <a:schemeClr val="tx1"/>
                </a:solidFill>
              </a:rPr>
              <a:t> </a:t>
            </a:r>
            <a:r>
              <a:rPr lang="en-US" sz="1200" dirty="0" err="1">
                <a:solidFill>
                  <a:schemeClr val="tx1"/>
                </a:solidFill>
              </a:rPr>
              <a:t>bayar</a:t>
            </a:r>
            <a:r>
              <a:rPr lang="en-US" sz="1200" dirty="0">
                <a:solidFill>
                  <a:schemeClr val="tx1"/>
                </a:solidFill>
              </a:rPr>
              <a:t> PPN.  </a:t>
            </a:r>
            <a:r>
              <a:rPr lang="en-US" sz="1200" dirty="0" err="1">
                <a:solidFill>
                  <a:schemeClr val="tx1"/>
                </a:solidFill>
              </a:rPr>
              <a:t>Waah</a:t>
            </a:r>
            <a:r>
              <a:rPr lang="en-US" sz="1200" dirty="0">
                <a:solidFill>
                  <a:schemeClr val="tx1"/>
                </a:solidFill>
              </a:rPr>
              <a:t>…</a:t>
            </a:r>
            <a:r>
              <a:rPr lang="en-US" sz="1200" dirty="0" err="1">
                <a:solidFill>
                  <a:schemeClr val="tx1"/>
                </a:solidFill>
              </a:rPr>
              <a:t>banyak</a:t>
            </a:r>
            <a:r>
              <a:rPr lang="en-US" sz="1200" dirty="0">
                <a:solidFill>
                  <a:schemeClr val="tx1"/>
                </a:solidFill>
              </a:rPr>
              <a:t> </a:t>
            </a:r>
            <a:r>
              <a:rPr lang="en-US" sz="1200" dirty="0" err="1">
                <a:solidFill>
                  <a:schemeClr val="tx1"/>
                </a:solidFill>
              </a:rPr>
              <a:t>juga</a:t>
            </a:r>
            <a:r>
              <a:rPr lang="en-US" sz="1200" dirty="0">
                <a:solidFill>
                  <a:schemeClr val="tx1"/>
                </a:solidFill>
              </a:rPr>
              <a:t> </a:t>
            </a:r>
            <a:r>
              <a:rPr lang="en-US" sz="1200" dirty="0" err="1">
                <a:solidFill>
                  <a:schemeClr val="tx1"/>
                </a:solidFill>
              </a:rPr>
              <a:t>ya</a:t>
            </a:r>
            <a:r>
              <a:rPr lang="en-US" sz="1200" dirty="0">
                <a:solidFill>
                  <a:schemeClr val="tx1"/>
                </a:solidFill>
              </a:rPr>
              <a:t>. </a:t>
            </a:r>
            <a:r>
              <a:rPr lang="en-US" sz="1200" dirty="0" err="1">
                <a:solidFill>
                  <a:schemeClr val="tx1"/>
                </a:solidFill>
              </a:rPr>
              <a:t>Coba</a:t>
            </a:r>
            <a:r>
              <a:rPr lang="en-US" sz="1200" dirty="0">
                <a:solidFill>
                  <a:schemeClr val="tx1"/>
                </a:solidFill>
              </a:rPr>
              <a:t> </a:t>
            </a:r>
            <a:r>
              <a:rPr lang="en-US" sz="1200" dirty="0" err="1">
                <a:solidFill>
                  <a:schemeClr val="tx1"/>
                </a:solidFill>
              </a:rPr>
              <a:t>klo</a:t>
            </a:r>
            <a:r>
              <a:rPr lang="en-US" sz="1200" dirty="0">
                <a:solidFill>
                  <a:schemeClr val="tx1"/>
                </a:solidFill>
              </a:rPr>
              <a:t> </a:t>
            </a:r>
            <a:r>
              <a:rPr lang="en-US" sz="1200" dirty="0" err="1">
                <a:solidFill>
                  <a:schemeClr val="tx1"/>
                </a:solidFill>
              </a:rPr>
              <a:t>gue</a:t>
            </a:r>
            <a:r>
              <a:rPr lang="en-US" sz="1200" dirty="0">
                <a:solidFill>
                  <a:schemeClr val="tx1"/>
                </a:solidFill>
              </a:rPr>
              <a:t> </a:t>
            </a:r>
            <a:r>
              <a:rPr lang="en-US" sz="1200" dirty="0" err="1">
                <a:solidFill>
                  <a:schemeClr val="tx1"/>
                </a:solidFill>
              </a:rPr>
              <a:t>embat</a:t>
            </a:r>
            <a:r>
              <a:rPr lang="en-US" sz="1200" dirty="0">
                <a:solidFill>
                  <a:schemeClr val="tx1"/>
                </a:solidFill>
              </a:rPr>
              <a:t> </a:t>
            </a:r>
            <a:r>
              <a:rPr lang="en-US" sz="1200" dirty="0" err="1">
                <a:solidFill>
                  <a:schemeClr val="tx1"/>
                </a:solidFill>
              </a:rPr>
              <a:t>duit</a:t>
            </a:r>
            <a:r>
              <a:rPr lang="en-US" sz="1200" dirty="0">
                <a:solidFill>
                  <a:schemeClr val="tx1"/>
                </a:solidFill>
              </a:rPr>
              <a:t> </a:t>
            </a:r>
            <a:r>
              <a:rPr lang="en-US" sz="1200" dirty="0" err="1">
                <a:solidFill>
                  <a:schemeClr val="tx1"/>
                </a:solidFill>
              </a:rPr>
              <a:t>segitu</a:t>
            </a:r>
            <a:r>
              <a:rPr lang="en-US" sz="1200" dirty="0">
                <a:solidFill>
                  <a:schemeClr val="tx1"/>
                </a:solidFill>
              </a:rPr>
              <a:t>. </a:t>
            </a:r>
            <a:r>
              <a:rPr lang="en-US" sz="1200" dirty="0" err="1">
                <a:solidFill>
                  <a:schemeClr val="tx1"/>
                </a:solidFill>
              </a:rPr>
              <a:t>Bisa</a:t>
            </a:r>
            <a:r>
              <a:rPr lang="en-US" sz="1200" dirty="0">
                <a:solidFill>
                  <a:schemeClr val="tx1"/>
                </a:solidFill>
              </a:rPr>
              <a:t> </a:t>
            </a:r>
            <a:r>
              <a:rPr lang="en-US" sz="1200" dirty="0" err="1">
                <a:solidFill>
                  <a:schemeClr val="tx1"/>
                </a:solidFill>
              </a:rPr>
              <a:t>buat</a:t>
            </a:r>
            <a:r>
              <a:rPr lang="en-US" sz="1200" dirty="0">
                <a:solidFill>
                  <a:schemeClr val="tx1"/>
                </a:solidFill>
              </a:rPr>
              <a:t> </a:t>
            </a:r>
            <a:r>
              <a:rPr lang="en-US" sz="1200" dirty="0" err="1">
                <a:solidFill>
                  <a:schemeClr val="tx1"/>
                </a:solidFill>
              </a:rPr>
              <a:t>beli</a:t>
            </a:r>
            <a:r>
              <a:rPr lang="en-US" sz="1200" dirty="0">
                <a:solidFill>
                  <a:schemeClr val="tx1"/>
                </a:solidFill>
              </a:rPr>
              <a:t> </a:t>
            </a:r>
            <a:r>
              <a:rPr lang="en-US" sz="1200" dirty="0" err="1">
                <a:solidFill>
                  <a:schemeClr val="tx1"/>
                </a:solidFill>
              </a:rPr>
              <a:t>Innova</a:t>
            </a:r>
            <a:r>
              <a:rPr lang="en-US" sz="1200" dirty="0">
                <a:solidFill>
                  <a:schemeClr val="tx1"/>
                </a:solidFill>
              </a:rPr>
              <a:t> </a:t>
            </a:r>
            <a:r>
              <a:rPr lang="en-US" sz="1200" dirty="0" err="1">
                <a:solidFill>
                  <a:schemeClr val="tx1"/>
                </a:solidFill>
              </a:rPr>
              <a:t>baru</a:t>
            </a:r>
            <a:r>
              <a:rPr lang="en-US" sz="1200" dirty="0">
                <a:solidFill>
                  <a:schemeClr val="tx1"/>
                </a:solidFill>
              </a:rPr>
              <a:t> </a:t>
            </a:r>
            <a:r>
              <a:rPr lang="en-US" sz="1200" dirty="0" err="1">
                <a:solidFill>
                  <a:schemeClr val="tx1"/>
                </a:solidFill>
              </a:rPr>
              <a:t>tuh</a:t>
            </a:r>
            <a:r>
              <a:rPr lang="en-US" sz="1200" dirty="0">
                <a:solidFill>
                  <a:schemeClr val="tx1"/>
                </a:solidFill>
              </a:rPr>
              <a:t>…!!! </a:t>
            </a:r>
            <a:r>
              <a:rPr lang="en-US" sz="1200" dirty="0" err="1">
                <a:solidFill>
                  <a:schemeClr val="tx1"/>
                </a:solidFill>
              </a:rPr>
              <a:t>Pfff</a:t>
            </a:r>
            <a:r>
              <a:rPr lang="en-US" sz="1200" dirty="0">
                <a:solidFill>
                  <a:schemeClr val="tx1"/>
                </a:solidFill>
              </a:rPr>
              <a:t>….!! </a:t>
            </a:r>
            <a:r>
              <a:rPr lang="en-US" sz="1200" dirty="0" err="1">
                <a:solidFill>
                  <a:schemeClr val="tx1"/>
                </a:solidFill>
              </a:rPr>
              <a:t>Innova</a:t>
            </a:r>
            <a:r>
              <a:rPr lang="en-US" sz="1200" dirty="0">
                <a:solidFill>
                  <a:schemeClr val="tx1"/>
                </a:solidFill>
              </a:rPr>
              <a:t>…!!!</a:t>
            </a:r>
          </a:p>
        </p:txBody>
      </p:sp>
      <p:pic>
        <p:nvPicPr>
          <p:cNvPr id="47109" name="Picture 4" descr="C:\Documents and Settings\Administrator\My Documents\My Pictures\innova.jpg"/>
          <p:cNvPicPr>
            <a:picLocks noChangeAspect="1" noChangeArrowheads="1"/>
          </p:cNvPicPr>
          <p:nvPr/>
        </p:nvPicPr>
        <p:blipFill>
          <a:blip r:embed="rId4" cstate="print"/>
          <a:srcRect/>
          <a:stretch>
            <a:fillRect/>
          </a:stretch>
        </p:blipFill>
        <p:spPr bwMode="auto">
          <a:xfrm>
            <a:off x="5334000" y="2286000"/>
            <a:ext cx="904875" cy="7429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104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457200"/>
            <a:ext cx="3886200" cy="1066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dirty="0"/>
              <a:t>TARIF PPN</a:t>
            </a:r>
          </a:p>
        </p:txBody>
      </p:sp>
      <p:graphicFrame>
        <p:nvGraphicFramePr>
          <p:cNvPr id="3" name="Diagram 2"/>
          <p:cNvGraphicFramePr/>
          <p:nvPr/>
        </p:nvGraphicFramePr>
        <p:xfrm>
          <a:off x="1524000" y="1981200"/>
          <a:ext cx="67056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105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711200" y="6229350"/>
            <a:ext cx="1828800" cy="514350"/>
          </a:xfrm>
          <a:prstGeom prst="rect">
            <a:avLst/>
          </a:prstGeom>
          <a:noFill/>
          <a:ln w="9525">
            <a:noFill/>
            <a:miter lim="800000"/>
            <a:headEnd/>
            <a:tailEnd/>
          </a:ln>
        </p:spPr>
        <p:txBody>
          <a:bodyPr wrap="none" anchor="ctr"/>
          <a:lstStyle/>
          <a:p>
            <a:endParaRPr lang="en-US"/>
          </a:p>
        </p:txBody>
      </p:sp>
      <p:sp>
        <p:nvSpPr>
          <p:cNvPr id="136195" name="Rectangle 3"/>
          <p:cNvSpPr>
            <a:spLocks noChangeArrowheads="1"/>
          </p:cNvSpPr>
          <p:nvPr/>
        </p:nvSpPr>
        <p:spPr bwMode="auto">
          <a:xfrm>
            <a:off x="3149600" y="6229350"/>
            <a:ext cx="2844800" cy="514350"/>
          </a:xfrm>
          <a:prstGeom prst="rect">
            <a:avLst/>
          </a:prstGeom>
          <a:noFill/>
          <a:ln w="9525">
            <a:noFill/>
            <a:miter lim="800000"/>
            <a:headEnd/>
            <a:tailEnd/>
          </a:ln>
        </p:spPr>
        <p:txBody>
          <a:bodyPr wrap="none" anchor="ctr"/>
          <a:lstStyle/>
          <a:p>
            <a:endParaRPr lang="en-US"/>
          </a:p>
        </p:txBody>
      </p:sp>
      <p:sp>
        <p:nvSpPr>
          <p:cNvPr id="147460" name="Rectangle 4"/>
          <p:cNvSpPr>
            <a:spLocks noGrp="1" noChangeArrowheads="1"/>
          </p:cNvSpPr>
          <p:nvPr>
            <p:ph type="title"/>
          </p:nvPr>
        </p:nvSpPr>
        <p:spPr>
          <a:xfrm>
            <a:off x="690563" y="377825"/>
            <a:ext cx="7762875" cy="814388"/>
          </a:xfrm>
        </p:spPr>
        <p:txBody>
          <a:bodyPr wrap="none" lIns="90488" tIns="44450" rIns="90488" bIns="44450"/>
          <a:lstStyle/>
          <a:p>
            <a:pPr marL="54864" eaLnBrk="1" fontAlgn="auto" hangingPunct="1">
              <a:spcAft>
                <a:spcPts val="0"/>
              </a:spcAft>
              <a:defRPr/>
            </a:pPr>
            <a:r>
              <a:rPr lang="en-US" sz="3200" smtClean="0">
                <a:solidFill>
                  <a:schemeClr val="tx1"/>
                </a:solidFill>
              </a:rPr>
              <a:t>TARIF PPN DAN PPn BM</a:t>
            </a:r>
          </a:p>
        </p:txBody>
      </p:sp>
      <p:sp>
        <p:nvSpPr>
          <p:cNvPr id="147461" name="Footer Placeholder 39"/>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
        <p:nvSpPr>
          <p:cNvPr id="136198" name="AutoShape 5"/>
          <p:cNvSpPr>
            <a:spLocks noChangeArrowheads="1"/>
          </p:cNvSpPr>
          <p:nvPr/>
        </p:nvSpPr>
        <p:spPr bwMode="auto">
          <a:xfrm>
            <a:off x="304800" y="2233613"/>
            <a:ext cx="2420938" cy="404812"/>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2400" b="0">
                <a:latin typeface="Impress BT" charset="0"/>
              </a:rPr>
              <a:t>PPN</a:t>
            </a:r>
          </a:p>
        </p:txBody>
      </p:sp>
      <p:sp>
        <p:nvSpPr>
          <p:cNvPr id="136199" name="AutoShape 6"/>
          <p:cNvSpPr>
            <a:spLocks noChangeArrowheads="1"/>
          </p:cNvSpPr>
          <p:nvPr/>
        </p:nvSpPr>
        <p:spPr bwMode="auto">
          <a:xfrm>
            <a:off x="5808663" y="2219325"/>
            <a:ext cx="2928937" cy="404813"/>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2400" b="0">
                <a:latin typeface="Impress BT" charset="0"/>
              </a:rPr>
              <a:t>PPn BM</a:t>
            </a:r>
          </a:p>
        </p:txBody>
      </p:sp>
      <p:sp>
        <p:nvSpPr>
          <p:cNvPr id="136200" name="AutoShape 7"/>
          <p:cNvSpPr>
            <a:spLocks noChangeArrowheads="1"/>
          </p:cNvSpPr>
          <p:nvPr/>
        </p:nvSpPr>
        <p:spPr bwMode="auto">
          <a:xfrm>
            <a:off x="203200" y="3062288"/>
            <a:ext cx="2522538" cy="504825"/>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2000" b="0">
                <a:latin typeface="Impress BT" charset="0"/>
              </a:rPr>
              <a:t>10 %</a:t>
            </a:r>
          </a:p>
        </p:txBody>
      </p:sp>
      <p:sp>
        <p:nvSpPr>
          <p:cNvPr id="793608" name="AutoShape 8"/>
          <p:cNvSpPr>
            <a:spLocks noChangeArrowheads="1"/>
          </p:cNvSpPr>
          <p:nvPr/>
        </p:nvSpPr>
        <p:spPr bwMode="auto">
          <a:xfrm>
            <a:off x="5605463" y="3162300"/>
            <a:ext cx="896937" cy="333375"/>
          </a:xfrm>
          <a:prstGeom prst="roundRect">
            <a:avLst>
              <a:gd name="adj" fmla="val 12486"/>
            </a:avLst>
          </a:prstGeom>
          <a:solidFill>
            <a:schemeClr val="bg1"/>
          </a:solidFill>
          <a:ln w="12700">
            <a:solidFill>
              <a:schemeClr val="tx1"/>
            </a:solidFill>
            <a:round/>
            <a:headEnd/>
            <a:tailEnd/>
          </a:ln>
          <a:effectLst/>
        </p:spPr>
        <p:txBody>
          <a:bodyPr wrap="none" anchor="ctr"/>
          <a:lstStyle/>
          <a:p>
            <a:pPr algn="ctr">
              <a:defRPr/>
            </a:pPr>
            <a:r>
              <a:rPr lang="en-US" sz="2400">
                <a:solidFill>
                  <a:srgbClr val="000066"/>
                </a:solidFill>
                <a:effectLst>
                  <a:outerShdw blurRad="38100" dist="38100" dir="2700000" algn="tl">
                    <a:srgbClr val="000000"/>
                  </a:outerShdw>
                </a:effectLst>
                <a:latin typeface="Arial" pitchFamily="34" charset="0"/>
              </a:rPr>
              <a:t>10, 20</a:t>
            </a:r>
          </a:p>
        </p:txBody>
      </p:sp>
      <p:sp>
        <p:nvSpPr>
          <p:cNvPr id="793609" name="AutoShape 9"/>
          <p:cNvSpPr>
            <a:spLocks noChangeArrowheads="1"/>
          </p:cNvSpPr>
          <p:nvPr/>
        </p:nvSpPr>
        <p:spPr bwMode="auto">
          <a:xfrm>
            <a:off x="6926263" y="3162300"/>
            <a:ext cx="896937" cy="333375"/>
          </a:xfrm>
          <a:prstGeom prst="roundRect">
            <a:avLst>
              <a:gd name="adj" fmla="val 12486"/>
            </a:avLst>
          </a:prstGeom>
          <a:solidFill>
            <a:schemeClr val="bg1"/>
          </a:solidFill>
          <a:ln w="12700">
            <a:solidFill>
              <a:schemeClr val="tx1"/>
            </a:solidFill>
            <a:round/>
            <a:headEnd/>
            <a:tailEnd/>
          </a:ln>
          <a:effectLst/>
        </p:spPr>
        <p:txBody>
          <a:bodyPr wrap="none" anchor="ctr"/>
          <a:lstStyle/>
          <a:p>
            <a:pPr algn="ctr">
              <a:defRPr/>
            </a:pPr>
            <a:r>
              <a:rPr lang="en-US" sz="2400">
                <a:solidFill>
                  <a:srgbClr val="000066"/>
                </a:solidFill>
                <a:effectLst>
                  <a:outerShdw blurRad="38100" dist="38100" dir="2700000" algn="tl">
                    <a:srgbClr val="000000"/>
                  </a:outerShdw>
                </a:effectLst>
                <a:latin typeface="Arial" pitchFamily="34" charset="0"/>
              </a:rPr>
              <a:t>30, 40</a:t>
            </a:r>
          </a:p>
        </p:txBody>
      </p:sp>
      <p:sp>
        <p:nvSpPr>
          <p:cNvPr id="793610" name="AutoShape 10"/>
          <p:cNvSpPr>
            <a:spLocks noChangeArrowheads="1"/>
          </p:cNvSpPr>
          <p:nvPr/>
        </p:nvSpPr>
        <p:spPr bwMode="auto">
          <a:xfrm>
            <a:off x="8077200" y="3162300"/>
            <a:ext cx="896938" cy="333375"/>
          </a:xfrm>
          <a:prstGeom prst="roundRect">
            <a:avLst>
              <a:gd name="adj" fmla="val 12486"/>
            </a:avLst>
          </a:prstGeom>
          <a:solidFill>
            <a:schemeClr val="bg1"/>
          </a:solidFill>
          <a:ln w="12700">
            <a:solidFill>
              <a:schemeClr val="tx1"/>
            </a:solidFill>
            <a:round/>
            <a:headEnd/>
            <a:tailEnd/>
          </a:ln>
          <a:effectLst/>
        </p:spPr>
        <p:txBody>
          <a:bodyPr wrap="none" anchor="ctr"/>
          <a:lstStyle/>
          <a:p>
            <a:pPr algn="ctr">
              <a:defRPr/>
            </a:pPr>
            <a:r>
              <a:rPr lang="en-US" sz="2400" dirty="0">
                <a:solidFill>
                  <a:srgbClr val="000066"/>
                </a:solidFill>
                <a:effectLst>
                  <a:outerShdw blurRad="38100" dist="38100" dir="2700000" algn="tl">
                    <a:srgbClr val="000000"/>
                  </a:outerShdw>
                </a:effectLst>
                <a:latin typeface="Arial" pitchFamily="34" charset="0"/>
              </a:rPr>
              <a:t>50, 200</a:t>
            </a:r>
          </a:p>
        </p:txBody>
      </p:sp>
      <p:sp>
        <p:nvSpPr>
          <p:cNvPr id="136204" name="AutoShape 11"/>
          <p:cNvSpPr>
            <a:spLocks noChangeArrowheads="1"/>
          </p:cNvSpPr>
          <p:nvPr/>
        </p:nvSpPr>
        <p:spPr bwMode="auto">
          <a:xfrm>
            <a:off x="914400" y="4048125"/>
            <a:ext cx="7010400" cy="747713"/>
          </a:xfrm>
          <a:prstGeom prst="roundRect">
            <a:avLst>
              <a:gd name="adj" fmla="val 12486"/>
            </a:avLst>
          </a:prstGeom>
          <a:solidFill>
            <a:srgbClr val="CCFF66"/>
          </a:solidFill>
          <a:ln w="12700">
            <a:solidFill>
              <a:schemeClr val="tx1"/>
            </a:solidFill>
            <a:round/>
            <a:headEnd/>
            <a:tailEnd/>
          </a:ln>
        </p:spPr>
        <p:txBody>
          <a:bodyPr wrap="none" lIns="90488" tIns="44450" rIns="90488" bIns="44450" anchor="ctr"/>
          <a:lstStyle/>
          <a:p>
            <a:pPr algn="ctr" eaLnBrk="0" hangingPunct="0"/>
            <a:r>
              <a:rPr lang="en-US" sz="2000" b="0">
                <a:solidFill>
                  <a:srgbClr val="001918"/>
                </a:solidFill>
                <a:latin typeface="Impress BT" charset="0"/>
              </a:rPr>
              <a:t>DENGAN PERATURAN PEMERINTAH DAPAT DIUBAH </a:t>
            </a:r>
          </a:p>
        </p:txBody>
      </p:sp>
      <p:sp>
        <p:nvSpPr>
          <p:cNvPr id="136205" name="AutoShape 12"/>
          <p:cNvSpPr>
            <a:spLocks noChangeArrowheads="1"/>
          </p:cNvSpPr>
          <p:nvPr/>
        </p:nvSpPr>
        <p:spPr bwMode="auto">
          <a:xfrm>
            <a:off x="820738" y="5262563"/>
            <a:ext cx="1609725" cy="447675"/>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2000" b="0">
                <a:latin typeface="Impress BT" charset="0"/>
              </a:rPr>
              <a:t>5%</a:t>
            </a:r>
          </a:p>
        </p:txBody>
      </p:sp>
      <p:sp>
        <p:nvSpPr>
          <p:cNvPr id="136206" name="Freeform 13"/>
          <p:cNvSpPr>
            <a:spLocks/>
          </p:cNvSpPr>
          <p:nvPr/>
        </p:nvSpPr>
        <p:spPr bwMode="auto">
          <a:xfrm>
            <a:off x="6096000" y="2971800"/>
            <a:ext cx="2439988" cy="130175"/>
          </a:xfrm>
          <a:custGeom>
            <a:avLst/>
            <a:gdLst>
              <a:gd name="T0" fmla="*/ 0 w 1345"/>
              <a:gd name="T1" fmla="*/ 2147483647 h 145"/>
              <a:gd name="T2" fmla="*/ 0 w 1345"/>
              <a:gd name="T3" fmla="*/ 0 h 145"/>
              <a:gd name="T4" fmla="*/ 2147483647 w 1345"/>
              <a:gd name="T5" fmla="*/ 0 h 145"/>
              <a:gd name="T6" fmla="*/ 2147483647 w 1345"/>
              <a:gd name="T7" fmla="*/ 2147483647 h 145"/>
              <a:gd name="T8" fmla="*/ 0 60000 65536"/>
              <a:gd name="T9" fmla="*/ 0 60000 65536"/>
              <a:gd name="T10" fmla="*/ 0 60000 65536"/>
              <a:gd name="T11" fmla="*/ 0 60000 65536"/>
              <a:gd name="T12" fmla="*/ 0 w 1345"/>
              <a:gd name="T13" fmla="*/ 0 h 145"/>
              <a:gd name="T14" fmla="*/ 1345 w 1345"/>
              <a:gd name="T15" fmla="*/ 145 h 145"/>
            </a:gdLst>
            <a:ahLst/>
            <a:cxnLst>
              <a:cxn ang="T8">
                <a:pos x="T0" y="T1"/>
              </a:cxn>
              <a:cxn ang="T9">
                <a:pos x="T2" y="T3"/>
              </a:cxn>
              <a:cxn ang="T10">
                <a:pos x="T4" y="T5"/>
              </a:cxn>
              <a:cxn ang="T11">
                <a:pos x="T6" y="T7"/>
              </a:cxn>
            </a:cxnLst>
            <a:rect l="T12" t="T13" r="T14" b="T15"/>
            <a:pathLst>
              <a:path w="1345" h="145">
                <a:moveTo>
                  <a:pt x="0" y="144"/>
                </a:moveTo>
                <a:lnTo>
                  <a:pt x="0" y="0"/>
                </a:lnTo>
                <a:lnTo>
                  <a:pt x="1344" y="0"/>
                </a:lnTo>
                <a:lnTo>
                  <a:pt x="1344" y="144"/>
                </a:lnTo>
              </a:path>
            </a:pathLst>
          </a:custGeom>
          <a:noFill/>
          <a:ln w="12700" cap="rnd">
            <a:solidFill>
              <a:srgbClr val="955A00"/>
            </a:solidFill>
            <a:round/>
            <a:headEnd type="none" w="sm" len="sm"/>
            <a:tailEnd type="none" w="sm" len="sm"/>
          </a:ln>
        </p:spPr>
        <p:txBody>
          <a:bodyPr/>
          <a:lstStyle/>
          <a:p>
            <a:endParaRPr lang="en-US"/>
          </a:p>
        </p:txBody>
      </p:sp>
      <p:sp>
        <p:nvSpPr>
          <p:cNvPr id="136207" name="Line 14"/>
          <p:cNvSpPr>
            <a:spLocks noChangeShapeType="1"/>
          </p:cNvSpPr>
          <p:nvPr/>
        </p:nvSpPr>
        <p:spPr bwMode="auto">
          <a:xfrm>
            <a:off x="7315200" y="2992438"/>
            <a:ext cx="0" cy="160337"/>
          </a:xfrm>
          <a:prstGeom prst="line">
            <a:avLst/>
          </a:prstGeom>
          <a:noFill/>
          <a:ln w="12700">
            <a:solidFill>
              <a:srgbClr val="955A00"/>
            </a:solidFill>
            <a:round/>
            <a:headEnd type="none" w="sm" len="sm"/>
            <a:tailEnd type="none" w="sm" len="sm"/>
          </a:ln>
        </p:spPr>
        <p:txBody>
          <a:bodyPr wrap="none" anchor="ctr"/>
          <a:lstStyle/>
          <a:p>
            <a:endParaRPr lang="en-US"/>
          </a:p>
        </p:txBody>
      </p:sp>
      <p:sp>
        <p:nvSpPr>
          <p:cNvPr id="136208" name="Freeform 15"/>
          <p:cNvSpPr>
            <a:spLocks/>
          </p:cNvSpPr>
          <p:nvPr/>
        </p:nvSpPr>
        <p:spPr bwMode="auto">
          <a:xfrm>
            <a:off x="6096000" y="3500438"/>
            <a:ext cx="2439988" cy="214312"/>
          </a:xfrm>
          <a:custGeom>
            <a:avLst/>
            <a:gdLst>
              <a:gd name="T0" fmla="*/ 0 w 1345"/>
              <a:gd name="T1" fmla="*/ 0 h 145"/>
              <a:gd name="T2" fmla="*/ 0 w 1345"/>
              <a:gd name="T3" fmla="*/ 2147483647 h 145"/>
              <a:gd name="T4" fmla="*/ 2147483647 w 1345"/>
              <a:gd name="T5" fmla="*/ 2147483647 h 145"/>
              <a:gd name="T6" fmla="*/ 2147483647 w 1345"/>
              <a:gd name="T7" fmla="*/ 0 h 145"/>
              <a:gd name="T8" fmla="*/ 0 60000 65536"/>
              <a:gd name="T9" fmla="*/ 0 60000 65536"/>
              <a:gd name="T10" fmla="*/ 0 60000 65536"/>
              <a:gd name="T11" fmla="*/ 0 60000 65536"/>
              <a:gd name="T12" fmla="*/ 0 w 1345"/>
              <a:gd name="T13" fmla="*/ 0 h 145"/>
              <a:gd name="T14" fmla="*/ 1345 w 1345"/>
              <a:gd name="T15" fmla="*/ 145 h 145"/>
            </a:gdLst>
            <a:ahLst/>
            <a:cxnLst>
              <a:cxn ang="T8">
                <a:pos x="T0" y="T1"/>
              </a:cxn>
              <a:cxn ang="T9">
                <a:pos x="T2" y="T3"/>
              </a:cxn>
              <a:cxn ang="T10">
                <a:pos x="T4" y="T5"/>
              </a:cxn>
              <a:cxn ang="T11">
                <a:pos x="T6" y="T7"/>
              </a:cxn>
            </a:cxnLst>
            <a:rect l="T12" t="T13" r="T14" b="T15"/>
            <a:pathLst>
              <a:path w="1345" h="145">
                <a:moveTo>
                  <a:pt x="0" y="0"/>
                </a:moveTo>
                <a:lnTo>
                  <a:pt x="0" y="144"/>
                </a:lnTo>
                <a:lnTo>
                  <a:pt x="1344" y="144"/>
                </a:lnTo>
                <a:lnTo>
                  <a:pt x="1344" y="0"/>
                </a:lnTo>
              </a:path>
            </a:pathLst>
          </a:custGeom>
          <a:noFill/>
          <a:ln w="12700" cap="rnd">
            <a:solidFill>
              <a:srgbClr val="955A00"/>
            </a:solidFill>
            <a:round/>
            <a:headEnd type="none" w="sm" len="sm"/>
            <a:tailEnd type="none" w="sm" len="sm"/>
          </a:ln>
        </p:spPr>
        <p:txBody>
          <a:bodyPr/>
          <a:lstStyle/>
          <a:p>
            <a:endParaRPr lang="en-US"/>
          </a:p>
        </p:txBody>
      </p:sp>
      <p:sp>
        <p:nvSpPr>
          <p:cNvPr id="136209" name="AutoShape 16"/>
          <p:cNvSpPr>
            <a:spLocks noChangeArrowheads="1"/>
          </p:cNvSpPr>
          <p:nvPr/>
        </p:nvSpPr>
        <p:spPr bwMode="auto">
          <a:xfrm>
            <a:off x="2986088" y="1257300"/>
            <a:ext cx="3171825" cy="461963"/>
          </a:xfrm>
          <a:prstGeom prst="roundRect">
            <a:avLst>
              <a:gd name="adj" fmla="val 12486"/>
            </a:avLst>
          </a:prstGeom>
          <a:solidFill>
            <a:srgbClr val="CCFF66"/>
          </a:solidFill>
          <a:ln w="12700">
            <a:solidFill>
              <a:schemeClr val="tx1"/>
            </a:solidFill>
            <a:round/>
            <a:headEnd/>
            <a:tailEnd/>
          </a:ln>
        </p:spPr>
        <p:txBody>
          <a:bodyPr wrap="none" lIns="90488" tIns="44450" rIns="90488" bIns="44450" anchor="ctr"/>
          <a:lstStyle/>
          <a:p>
            <a:pPr algn="ctr" eaLnBrk="0" hangingPunct="0"/>
            <a:r>
              <a:rPr lang="en-US" sz="2400">
                <a:solidFill>
                  <a:srgbClr val="000066"/>
                </a:solidFill>
                <a:latin typeface="Arial" pitchFamily="34" charset="0"/>
              </a:rPr>
              <a:t>TARIF</a:t>
            </a:r>
          </a:p>
        </p:txBody>
      </p:sp>
      <p:sp>
        <p:nvSpPr>
          <p:cNvPr id="136210" name="AutoShape 17"/>
          <p:cNvSpPr>
            <a:spLocks noChangeArrowheads="1"/>
          </p:cNvSpPr>
          <p:nvPr/>
        </p:nvSpPr>
        <p:spPr bwMode="auto">
          <a:xfrm>
            <a:off x="6688138" y="5262563"/>
            <a:ext cx="1609725" cy="447675"/>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2000" b="0">
                <a:latin typeface="Impress BT" charset="0"/>
              </a:rPr>
              <a:t>10%</a:t>
            </a:r>
          </a:p>
        </p:txBody>
      </p:sp>
      <p:sp>
        <p:nvSpPr>
          <p:cNvPr id="136211" name="AutoShape 18"/>
          <p:cNvSpPr>
            <a:spLocks noChangeArrowheads="1"/>
          </p:cNvSpPr>
          <p:nvPr/>
        </p:nvSpPr>
        <p:spPr bwMode="auto">
          <a:xfrm>
            <a:off x="795338" y="6034088"/>
            <a:ext cx="1609725" cy="447675"/>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2000" b="0">
                <a:latin typeface="Impress BT" charset="0"/>
              </a:rPr>
              <a:t>15%</a:t>
            </a:r>
          </a:p>
        </p:txBody>
      </p:sp>
      <p:sp>
        <p:nvSpPr>
          <p:cNvPr id="136212" name="AutoShape 19"/>
          <p:cNvSpPr>
            <a:spLocks noChangeArrowheads="1"/>
          </p:cNvSpPr>
          <p:nvPr/>
        </p:nvSpPr>
        <p:spPr bwMode="auto">
          <a:xfrm>
            <a:off x="6764338" y="6034088"/>
            <a:ext cx="1609725" cy="447675"/>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2000" b="0">
                <a:latin typeface="Impress BT" charset="0"/>
              </a:rPr>
              <a:t>200%</a:t>
            </a:r>
          </a:p>
        </p:txBody>
      </p:sp>
      <p:sp>
        <p:nvSpPr>
          <p:cNvPr id="136213" name="Line 20"/>
          <p:cNvSpPr>
            <a:spLocks noChangeShapeType="1"/>
          </p:cNvSpPr>
          <p:nvPr/>
        </p:nvSpPr>
        <p:spPr bwMode="auto">
          <a:xfrm flipV="1">
            <a:off x="2474913" y="5468938"/>
            <a:ext cx="4197350" cy="22225"/>
          </a:xfrm>
          <a:prstGeom prst="line">
            <a:avLst/>
          </a:prstGeom>
          <a:noFill/>
          <a:ln w="12700">
            <a:solidFill>
              <a:srgbClr val="955A00"/>
            </a:solidFill>
            <a:round/>
            <a:headEnd type="stealth" w="med" len="med"/>
            <a:tailEnd type="stealth" w="med" len="med"/>
          </a:ln>
        </p:spPr>
        <p:txBody>
          <a:bodyPr wrap="none" anchor="ctr"/>
          <a:lstStyle/>
          <a:p>
            <a:endParaRPr lang="en-US"/>
          </a:p>
        </p:txBody>
      </p:sp>
      <p:sp>
        <p:nvSpPr>
          <p:cNvPr id="136214" name="AutoShape 21"/>
          <p:cNvSpPr>
            <a:spLocks noChangeArrowheads="1"/>
          </p:cNvSpPr>
          <p:nvPr/>
        </p:nvSpPr>
        <p:spPr bwMode="auto">
          <a:xfrm>
            <a:off x="3221038" y="5205413"/>
            <a:ext cx="2701925" cy="533400"/>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a:latin typeface="Impress BT" charset="0"/>
              </a:rPr>
              <a:t>SERENDAH-</a:t>
            </a:r>
          </a:p>
          <a:p>
            <a:pPr algn="ctr" eaLnBrk="0" hangingPunct="0"/>
            <a:r>
              <a:rPr lang="en-US">
                <a:latin typeface="Impress BT" charset="0"/>
              </a:rPr>
              <a:t>RENDAHNYA</a:t>
            </a:r>
          </a:p>
        </p:txBody>
      </p:sp>
      <p:sp>
        <p:nvSpPr>
          <p:cNvPr id="136215" name="Line 22"/>
          <p:cNvSpPr>
            <a:spLocks noChangeShapeType="1"/>
          </p:cNvSpPr>
          <p:nvPr/>
        </p:nvSpPr>
        <p:spPr bwMode="auto">
          <a:xfrm>
            <a:off x="2436813" y="6257925"/>
            <a:ext cx="4273550" cy="0"/>
          </a:xfrm>
          <a:prstGeom prst="line">
            <a:avLst/>
          </a:prstGeom>
          <a:noFill/>
          <a:ln w="12700">
            <a:solidFill>
              <a:srgbClr val="955A00"/>
            </a:solidFill>
            <a:round/>
            <a:headEnd type="stealth" w="med" len="med"/>
            <a:tailEnd type="stealth" w="med" len="med"/>
          </a:ln>
        </p:spPr>
        <p:txBody>
          <a:bodyPr wrap="none" anchor="ctr"/>
          <a:lstStyle/>
          <a:p>
            <a:endParaRPr lang="en-US"/>
          </a:p>
        </p:txBody>
      </p:sp>
      <p:sp>
        <p:nvSpPr>
          <p:cNvPr id="136216" name="AutoShape 23"/>
          <p:cNvSpPr>
            <a:spLocks noChangeArrowheads="1"/>
          </p:cNvSpPr>
          <p:nvPr/>
        </p:nvSpPr>
        <p:spPr bwMode="auto">
          <a:xfrm>
            <a:off x="3221038" y="6005513"/>
            <a:ext cx="2701925" cy="533400"/>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1600">
                <a:latin typeface="Impress BT" charset="0"/>
              </a:rPr>
              <a:t>SETINGGI-</a:t>
            </a:r>
          </a:p>
          <a:p>
            <a:pPr algn="ctr" eaLnBrk="0" hangingPunct="0"/>
            <a:r>
              <a:rPr lang="en-US" sz="1600">
                <a:latin typeface="Impress BT" charset="0"/>
              </a:rPr>
              <a:t>TINGINYA</a:t>
            </a:r>
          </a:p>
        </p:txBody>
      </p:sp>
      <p:sp>
        <p:nvSpPr>
          <p:cNvPr id="136217" name="AutoShape 24"/>
          <p:cNvSpPr>
            <a:spLocks noChangeArrowheads="1"/>
          </p:cNvSpPr>
          <p:nvPr/>
        </p:nvSpPr>
        <p:spPr bwMode="auto">
          <a:xfrm flipH="1">
            <a:off x="914400" y="3633788"/>
            <a:ext cx="261938" cy="361950"/>
          </a:xfrm>
          <a:prstGeom prst="downArrow">
            <a:avLst>
              <a:gd name="adj1" fmla="val 50000"/>
              <a:gd name="adj2" fmla="val 69110"/>
            </a:avLst>
          </a:prstGeom>
          <a:solidFill>
            <a:schemeClr val="accent2"/>
          </a:solidFill>
          <a:ln w="12700">
            <a:solidFill>
              <a:srgbClr val="955A00"/>
            </a:solidFill>
            <a:miter lim="800000"/>
            <a:headEnd/>
            <a:tailEnd/>
          </a:ln>
        </p:spPr>
        <p:txBody>
          <a:bodyPr wrap="none" anchor="ctr"/>
          <a:lstStyle/>
          <a:p>
            <a:endParaRPr lang="en-US"/>
          </a:p>
        </p:txBody>
      </p:sp>
      <p:sp>
        <p:nvSpPr>
          <p:cNvPr id="136218" name="AutoShape 25"/>
          <p:cNvSpPr>
            <a:spLocks noChangeArrowheads="1"/>
          </p:cNvSpPr>
          <p:nvPr/>
        </p:nvSpPr>
        <p:spPr bwMode="auto">
          <a:xfrm flipH="1">
            <a:off x="7205663" y="3719513"/>
            <a:ext cx="211137" cy="276225"/>
          </a:xfrm>
          <a:prstGeom prst="downArrow">
            <a:avLst>
              <a:gd name="adj1" fmla="val 50000"/>
              <a:gd name="adj2" fmla="val 65432"/>
            </a:avLst>
          </a:prstGeom>
          <a:solidFill>
            <a:schemeClr val="accent2"/>
          </a:solidFill>
          <a:ln w="12700">
            <a:solidFill>
              <a:srgbClr val="955A00"/>
            </a:solidFill>
            <a:miter lim="800000"/>
            <a:headEnd/>
            <a:tailEnd/>
          </a:ln>
        </p:spPr>
        <p:txBody>
          <a:bodyPr wrap="none" anchor="ctr"/>
          <a:lstStyle/>
          <a:p>
            <a:endParaRPr lang="en-US"/>
          </a:p>
        </p:txBody>
      </p:sp>
      <p:sp>
        <p:nvSpPr>
          <p:cNvPr id="136219" name="AutoShape 26"/>
          <p:cNvSpPr>
            <a:spLocks noChangeArrowheads="1"/>
          </p:cNvSpPr>
          <p:nvPr/>
        </p:nvSpPr>
        <p:spPr bwMode="auto">
          <a:xfrm flipH="1">
            <a:off x="3284538" y="4848225"/>
            <a:ext cx="2574925" cy="319088"/>
          </a:xfrm>
          <a:prstGeom prst="downArrow">
            <a:avLst>
              <a:gd name="adj1" fmla="val 75009"/>
              <a:gd name="adj2" fmla="val 50014"/>
            </a:avLst>
          </a:prstGeom>
          <a:solidFill>
            <a:schemeClr val="accent2"/>
          </a:solidFill>
          <a:ln w="12700">
            <a:solidFill>
              <a:srgbClr val="955A00"/>
            </a:solidFill>
            <a:miter lim="800000"/>
            <a:headEnd/>
            <a:tailEnd/>
          </a:ln>
        </p:spPr>
        <p:txBody>
          <a:bodyPr wrap="none" anchor="ctr"/>
          <a:lstStyle/>
          <a:p>
            <a:endParaRPr lang="en-US"/>
          </a:p>
        </p:txBody>
      </p:sp>
      <p:sp>
        <p:nvSpPr>
          <p:cNvPr id="136220" name="Line 27"/>
          <p:cNvSpPr>
            <a:spLocks noChangeShapeType="1"/>
          </p:cNvSpPr>
          <p:nvPr/>
        </p:nvSpPr>
        <p:spPr bwMode="auto">
          <a:xfrm>
            <a:off x="7315200" y="3543300"/>
            <a:ext cx="0" cy="160338"/>
          </a:xfrm>
          <a:prstGeom prst="line">
            <a:avLst/>
          </a:prstGeom>
          <a:noFill/>
          <a:ln w="12700">
            <a:solidFill>
              <a:srgbClr val="955A00"/>
            </a:solidFill>
            <a:round/>
            <a:headEnd type="none" w="sm" len="sm"/>
            <a:tailEnd type="none" w="sm" len="sm"/>
          </a:ln>
        </p:spPr>
        <p:txBody>
          <a:bodyPr wrap="none" anchor="ctr"/>
          <a:lstStyle/>
          <a:p>
            <a:endParaRPr lang="en-US"/>
          </a:p>
        </p:txBody>
      </p:sp>
      <p:sp>
        <p:nvSpPr>
          <p:cNvPr id="136221" name="AutoShape 28"/>
          <p:cNvSpPr>
            <a:spLocks noChangeArrowheads="1"/>
          </p:cNvSpPr>
          <p:nvPr/>
        </p:nvSpPr>
        <p:spPr bwMode="auto">
          <a:xfrm flipH="1">
            <a:off x="914400" y="2676525"/>
            <a:ext cx="211138" cy="319088"/>
          </a:xfrm>
          <a:prstGeom prst="downArrow">
            <a:avLst>
              <a:gd name="adj1" fmla="val 50000"/>
              <a:gd name="adj2" fmla="val 59157"/>
            </a:avLst>
          </a:prstGeom>
          <a:solidFill>
            <a:schemeClr val="accent2"/>
          </a:solidFill>
          <a:ln w="12700">
            <a:solidFill>
              <a:srgbClr val="955A00"/>
            </a:solidFill>
            <a:miter lim="800000"/>
            <a:headEnd/>
            <a:tailEnd/>
          </a:ln>
        </p:spPr>
        <p:txBody>
          <a:bodyPr wrap="none" anchor="ctr"/>
          <a:lstStyle/>
          <a:p>
            <a:endParaRPr lang="en-US"/>
          </a:p>
        </p:txBody>
      </p:sp>
      <p:sp>
        <p:nvSpPr>
          <p:cNvPr id="136222" name="AutoShape 29"/>
          <p:cNvSpPr>
            <a:spLocks noChangeArrowheads="1"/>
          </p:cNvSpPr>
          <p:nvPr/>
        </p:nvSpPr>
        <p:spPr bwMode="auto">
          <a:xfrm flipH="1">
            <a:off x="7180263" y="2686050"/>
            <a:ext cx="236537" cy="276225"/>
          </a:xfrm>
          <a:prstGeom prst="downArrow">
            <a:avLst>
              <a:gd name="adj1" fmla="val 50000"/>
              <a:gd name="adj2" fmla="val 58406"/>
            </a:avLst>
          </a:prstGeom>
          <a:solidFill>
            <a:schemeClr val="accent2"/>
          </a:solidFill>
          <a:ln w="12700">
            <a:solidFill>
              <a:srgbClr val="955A00"/>
            </a:solidFill>
            <a:miter lim="800000"/>
            <a:headEnd/>
            <a:tailEnd/>
          </a:ln>
        </p:spPr>
        <p:txBody>
          <a:bodyPr wrap="none" anchor="ctr"/>
          <a:lstStyle/>
          <a:p>
            <a:endParaRPr lang="en-US"/>
          </a:p>
        </p:txBody>
      </p:sp>
      <p:sp>
        <p:nvSpPr>
          <p:cNvPr id="136223" name="Rectangle 30"/>
          <p:cNvSpPr>
            <a:spLocks noChangeArrowheads="1"/>
          </p:cNvSpPr>
          <p:nvPr/>
        </p:nvSpPr>
        <p:spPr bwMode="auto">
          <a:xfrm>
            <a:off x="1016000" y="1943100"/>
            <a:ext cx="6299200" cy="57150"/>
          </a:xfrm>
          <a:prstGeom prst="rect">
            <a:avLst/>
          </a:prstGeom>
          <a:solidFill>
            <a:schemeClr val="accent2"/>
          </a:solidFill>
          <a:ln w="9525">
            <a:noFill/>
            <a:miter lim="800000"/>
            <a:headEnd/>
            <a:tailEnd/>
          </a:ln>
        </p:spPr>
        <p:txBody>
          <a:bodyPr wrap="none" anchor="ctr"/>
          <a:lstStyle/>
          <a:p>
            <a:endParaRPr lang="en-US"/>
          </a:p>
        </p:txBody>
      </p:sp>
      <p:sp>
        <p:nvSpPr>
          <p:cNvPr id="136224" name="AutoShape 31"/>
          <p:cNvSpPr>
            <a:spLocks noChangeArrowheads="1"/>
          </p:cNvSpPr>
          <p:nvPr/>
        </p:nvSpPr>
        <p:spPr bwMode="auto">
          <a:xfrm flipH="1">
            <a:off x="914400" y="1943100"/>
            <a:ext cx="254000" cy="242888"/>
          </a:xfrm>
          <a:prstGeom prst="downArrow">
            <a:avLst>
              <a:gd name="adj1" fmla="val 50000"/>
              <a:gd name="adj2" fmla="val 50014"/>
            </a:avLst>
          </a:prstGeom>
          <a:solidFill>
            <a:schemeClr val="accent2"/>
          </a:solidFill>
          <a:ln w="9525">
            <a:noFill/>
            <a:miter lim="800000"/>
            <a:headEnd/>
            <a:tailEnd/>
          </a:ln>
        </p:spPr>
        <p:txBody>
          <a:bodyPr wrap="none" anchor="ctr"/>
          <a:lstStyle/>
          <a:p>
            <a:endParaRPr lang="en-US"/>
          </a:p>
        </p:txBody>
      </p:sp>
      <p:sp>
        <p:nvSpPr>
          <p:cNvPr id="136225" name="AutoShape 32"/>
          <p:cNvSpPr>
            <a:spLocks noChangeArrowheads="1"/>
          </p:cNvSpPr>
          <p:nvPr/>
        </p:nvSpPr>
        <p:spPr bwMode="auto">
          <a:xfrm flipH="1">
            <a:off x="7213600" y="1943100"/>
            <a:ext cx="254000" cy="242888"/>
          </a:xfrm>
          <a:prstGeom prst="downArrow">
            <a:avLst>
              <a:gd name="adj1" fmla="val 50000"/>
              <a:gd name="adj2" fmla="val 50014"/>
            </a:avLst>
          </a:prstGeom>
          <a:solidFill>
            <a:schemeClr val="accent2"/>
          </a:solidFill>
          <a:ln w="9525">
            <a:noFill/>
            <a:miter lim="800000"/>
            <a:headEnd/>
            <a:tailEnd/>
          </a:ln>
        </p:spPr>
        <p:txBody>
          <a:bodyPr wrap="none" anchor="ctr"/>
          <a:lstStyle/>
          <a:p>
            <a:endParaRPr lang="en-US"/>
          </a:p>
        </p:txBody>
      </p:sp>
      <p:sp>
        <p:nvSpPr>
          <p:cNvPr id="136226" name="Rectangle 33"/>
          <p:cNvSpPr>
            <a:spLocks noChangeArrowheads="1"/>
          </p:cNvSpPr>
          <p:nvPr/>
        </p:nvSpPr>
        <p:spPr bwMode="auto">
          <a:xfrm>
            <a:off x="4489450" y="1714500"/>
            <a:ext cx="165100" cy="228600"/>
          </a:xfrm>
          <a:prstGeom prst="rect">
            <a:avLst/>
          </a:prstGeom>
          <a:solidFill>
            <a:schemeClr val="accent2"/>
          </a:solidFill>
          <a:ln w="9525">
            <a:noFill/>
            <a:miter lim="800000"/>
            <a:headEnd/>
            <a:tailEnd/>
          </a:ln>
        </p:spPr>
        <p:txBody>
          <a:bodyPr wrap="none" anchor="ctr"/>
          <a:lstStyle/>
          <a:p>
            <a:endParaRPr lang="en-US"/>
          </a:p>
        </p:txBody>
      </p:sp>
      <p:sp>
        <p:nvSpPr>
          <p:cNvPr id="136227" name="AutoShape 34"/>
          <p:cNvSpPr>
            <a:spLocks noChangeArrowheads="1"/>
          </p:cNvSpPr>
          <p:nvPr/>
        </p:nvSpPr>
        <p:spPr bwMode="auto">
          <a:xfrm flipH="1">
            <a:off x="3810000" y="1943100"/>
            <a:ext cx="254000" cy="242888"/>
          </a:xfrm>
          <a:prstGeom prst="downArrow">
            <a:avLst>
              <a:gd name="adj1" fmla="val 50000"/>
              <a:gd name="adj2" fmla="val 50014"/>
            </a:avLst>
          </a:prstGeom>
          <a:solidFill>
            <a:schemeClr val="accent2"/>
          </a:solidFill>
          <a:ln w="9525">
            <a:noFill/>
            <a:miter lim="800000"/>
            <a:headEnd/>
            <a:tailEnd/>
          </a:ln>
        </p:spPr>
        <p:txBody>
          <a:bodyPr wrap="none" anchor="ctr"/>
          <a:lstStyle/>
          <a:p>
            <a:endParaRPr lang="en-US"/>
          </a:p>
        </p:txBody>
      </p:sp>
      <p:sp>
        <p:nvSpPr>
          <p:cNvPr id="136228" name="AutoShape 35"/>
          <p:cNvSpPr>
            <a:spLocks noChangeArrowheads="1"/>
          </p:cNvSpPr>
          <p:nvPr/>
        </p:nvSpPr>
        <p:spPr bwMode="auto">
          <a:xfrm>
            <a:off x="2862263" y="2228850"/>
            <a:ext cx="2420937" cy="404813"/>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2400" b="0">
                <a:latin typeface="Impress BT" charset="0"/>
              </a:rPr>
              <a:t>EKSPOR</a:t>
            </a:r>
          </a:p>
        </p:txBody>
      </p:sp>
      <p:sp>
        <p:nvSpPr>
          <p:cNvPr id="136229" name="AutoShape 36"/>
          <p:cNvSpPr>
            <a:spLocks noChangeArrowheads="1"/>
          </p:cNvSpPr>
          <p:nvPr/>
        </p:nvSpPr>
        <p:spPr bwMode="auto">
          <a:xfrm>
            <a:off x="2862263" y="3086100"/>
            <a:ext cx="2522537" cy="504825"/>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2000" b="0">
                <a:latin typeface="Impress BT" charset="0"/>
              </a:rPr>
              <a:t>PPN 0 %</a:t>
            </a:r>
          </a:p>
        </p:txBody>
      </p:sp>
      <p:sp>
        <p:nvSpPr>
          <p:cNvPr id="136230" name="AutoShape 37"/>
          <p:cNvSpPr>
            <a:spLocks noChangeArrowheads="1"/>
          </p:cNvSpPr>
          <p:nvPr/>
        </p:nvSpPr>
        <p:spPr bwMode="auto">
          <a:xfrm flipH="1">
            <a:off x="3954463" y="2686050"/>
            <a:ext cx="211137" cy="319088"/>
          </a:xfrm>
          <a:prstGeom prst="downArrow">
            <a:avLst>
              <a:gd name="adj1" fmla="val 50000"/>
              <a:gd name="adj2" fmla="val 59157"/>
            </a:avLst>
          </a:prstGeom>
          <a:solidFill>
            <a:schemeClr val="accent2"/>
          </a:solidFill>
          <a:ln w="12700">
            <a:solidFill>
              <a:srgbClr val="955A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fontAlgn="auto" hangingPunct="1">
              <a:spcAft>
                <a:spcPts val="0"/>
              </a:spcAft>
              <a:defRPr/>
            </a:pPr>
            <a:r>
              <a:rPr lang="en-US" dirty="0" smtClean="0"/>
              <a:t>PK</a:t>
            </a:r>
            <a:endParaRPr lang="en-US" dirty="0"/>
          </a:p>
        </p:txBody>
      </p:sp>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107</a:t>
            </a:fld>
            <a:endParaRPr lang="en-US"/>
          </a:p>
        </p:txBody>
      </p:sp>
      <p:sp>
        <p:nvSpPr>
          <p:cNvPr id="4" name="Rounded Rectangle 3"/>
          <p:cNvSpPr/>
          <p:nvPr/>
        </p:nvSpPr>
        <p:spPr>
          <a:xfrm>
            <a:off x="609600" y="304800"/>
            <a:ext cx="7772400" cy="1447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dirty="0"/>
              <a:t>5. MEKANISME PPN</a:t>
            </a:r>
          </a:p>
        </p:txBody>
      </p:sp>
      <p:pic>
        <p:nvPicPr>
          <p:cNvPr id="49156" name="Picture 2" descr="C:\Documents and Settings\Administrator\My Documents\My Pictures\bingung 1.jpg"/>
          <p:cNvPicPr>
            <a:picLocks noChangeAspect="1" noChangeArrowheads="1"/>
          </p:cNvPicPr>
          <p:nvPr/>
        </p:nvPicPr>
        <p:blipFill>
          <a:blip r:embed="rId3" cstate="print"/>
          <a:srcRect/>
          <a:stretch>
            <a:fillRect/>
          </a:stretch>
        </p:blipFill>
        <p:spPr bwMode="auto">
          <a:xfrm>
            <a:off x="2209800" y="3581400"/>
            <a:ext cx="2514600" cy="2667000"/>
          </a:xfrm>
          <a:prstGeom prst="rect">
            <a:avLst/>
          </a:prstGeom>
          <a:noFill/>
          <a:ln w="9525">
            <a:noFill/>
            <a:miter lim="800000"/>
            <a:headEnd/>
            <a:tailEnd/>
          </a:ln>
        </p:spPr>
      </p:pic>
      <p:sp>
        <p:nvSpPr>
          <p:cNvPr id="10" name="Cloud Callout 9"/>
          <p:cNvSpPr/>
          <p:nvPr/>
        </p:nvSpPr>
        <p:spPr>
          <a:xfrm>
            <a:off x="5181600" y="2286000"/>
            <a:ext cx="3276600" cy="1828800"/>
          </a:xfrm>
          <a:prstGeom prst="cloudCallout">
            <a:avLst>
              <a:gd name="adj1" fmla="val -71171"/>
              <a:gd name="adj2" fmla="val 432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a:t>Mekanisme</a:t>
            </a:r>
            <a:r>
              <a:rPr lang="en-US" dirty="0"/>
              <a:t> PPN ? </a:t>
            </a:r>
            <a:r>
              <a:rPr lang="en-US" dirty="0" err="1"/>
              <a:t>Pengkreditan</a:t>
            </a:r>
            <a:r>
              <a:rPr lang="en-US" dirty="0"/>
              <a:t> ?</a:t>
            </a:r>
          </a:p>
          <a:p>
            <a:pPr algn="ctr" fontAlgn="auto">
              <a:spcBef>
                <a:spcPts val="0"/>
              </a:spcBef>
              <a:spcAft>
                <a:spcPts val="0"/>
              </a:spcAft>
              <a:defRPr/>
            </a:pPr>
            <a:r>
              <a:rPr lang="en-US" dirty="0"/>
              <a:t>PK ?? PM ??</a:t>
            </a:r>
          </a:p>
          <a:p>
            <a:pPr algn="ctr" fontAlgn="auto">
              <a:spcBef>
                <a:spcPts val="0"/>
              </a:spcBef>
              <a:spcAft>
                <a:spcPts val="0"/>
              </a:spcAft>
              <a:defRPr/>
            </a:pPr>
            <a:r>
              <a:rPr lang="en-US" dirty="0" err="1"/>
              <a:t>Pusiingg</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457200"/>
            <a:ext cx="4419600" cy="990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dirty="0"/>
              <a:t>MEKANISME PPN</a:t>
            </a:r>
          </a:p>
        </p:txBody>
      </p:sp>
      <p:graphicFrame>
        <p:nvGraphicFramePr>
          <p:cNvPr id="3" name="Diagram 2"/>
          <p:cNvGraphicFramePr/>
          <p:nvPr/>
        </p:nvGraphicFramePr>
        <p:xfrm>
          <a:off x="9906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0180" name="Picture 5" descr="bd06651_"/>
          <p:cNvPicPr>
            <a:picLocks noChangeAspect="1" noChangeArrowheads="1"/>
          </p:cNvPicPr>
          <p:nvPr/>
        </p:nvPicPr>
        <p:blipFill>
          <a:blip r:embed="rId8" cstate="print"/>
          <a:srcRect/>
          <a:stretch>
            <a:fillRect/>
          </a:stretch>
        </p:blipFill>
        <p:spPr bwMode="auto">
          <a:xfrm>
            <a:off x="7162800" y="457200"/>
            <a:ext cx="1524000" cy="1905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108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457200"/>
            <a:ext cx="4495800"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PK Vs PM = KB/LB/N</a:t>
            </a:r>
          </a:p>
        </p:txBody>
      </p:sp>
      <p:sp>
        <p:nvSpPr>
          <p:cNvPr id="3" name="Oval 2"/>
          <p:cNvSpPr/>
          <p:nvPr/>
        </p:nvSpPr>
        <p:spPr>
          <a:xfrm>
            <a:off x="533400" y="2209800"/>
            <a:ext cx="1447800" cy="1752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600" dirty="0"/>
              <a:t>A</a:t>
            </a:r>
          </a:p>
        </p:txBody>
      </p:sp>
      <p:sp>
        <p:nvSpPr>
          <p:cNvPr id="4" name="Oval 3"/>
          <p:cNvSpPr/>
          <p:nvPr/>
        </p:nvSpPr>
        <p:spPr>
          <a:xfrm>
            <a:off x="6858000" y="2209800"/>
            <a:ext cx="1447800" cy="1752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600" dirty="0"/>
              <a:t>C</a:t>
            </a:r>
          </a:p>
        </p:txBody>
      </p:sp>
      <p:sp>
        <p:nvSpPr>
          <p:cNvPr id="5" name="Oval 4"/>
          <p:cNvSpPr/>
          <p:nvPr/>
        </p:nvSpPr>
        <p:spPr>
          <a:xfrm>
            <a:off x="3657600" y="2209800"/>
            <a:ext cx="1447800" cy="1752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600" dirty="0"/>
              <a:t>B</a:t>
            </a:r>
          </a:p>
        </p:txBody>
      </p:sp>
      <p:sp>
        <p:nvSpPr>
          <p:cNvPr id="6" name="Right Arrow 5"/>
          <p:cNvSpPr/>
          <p:nvPr/>
        </p:nvSpPr>
        <p:spPr>
          <a:xfrm>
            <a:off x="2133600" y="28956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ight Arrow 6"/>
          <p:cNvSpPr/>
          <p:nvPr/>
        </p:nvSpPr>
        <p:spPr>
          <a:xfrm>
            <a:off x="5334000" y="28956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ed Rectangle 7"/>
          <p:cNvSpPr/>
          <p:nvPr/>
        </p:nvSpPr>
        <p:spPr>
          <a:xfrm>
            <a:off x="1905000" y="3810000"/>
            <a:ext cx="1676400" cy="838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000" dirty="0" err="1">
                <a:solidFill>
                  <a:schemeClr val="tx1"/>
                </a:solidFill>
              </a:rPr>
              <a:t>Pembelian</a:t>
            </a:r>
            <a:r>
              <a:rPr lang="en-US" sz="1000" dirty="0">
                <a:solidFill>
                  <a:schemeClr val="tx1"/>
                </a:solidFill>
              </a:rPr>
              <a:t> </a:t>
            </a:r>
            <a:r>
              <a:rPr lang="en-US" sz="1000" dirty="0" err="1">
                <a:solidFill>
                  <a:schemeClr val="tx1"/>
                </a:solidFill>
              </a:rPr>
              <a:t>Rp</a:t>
            </a:r>
            <a:r>
              <a:rPr lang="en-US" sz="1000" dirty="0">
                <a:solidFill>
                  <a:schemeClr val="tx1"/>
                </a:solidFill>
              </a:rPr>
              <a:t> 100</a:t>
            </a:r>
          </a:p>
          <a:p>
            <a:pPr fontAlgn="auto">
              <a:spcBef>
                <a:spcPts val="0"/>
              </a:spcBef>
              <a:spcAft>
                <a:spcPts val="0"/>
              </a:spcAft>
              <a:defRPr/>
            </a:pPr>
            <a:r>
              <a:rPr lang="en-US" sz="1000" dirty="0">
                <a:solidFill>
                  <a:schemeClr val="tx1"/>
                </a:solidFill>
              </a:rPr>
              <a:t>PPN  (PM)  </a:t>
            </a:r>
            <a:r>
              <a:rPr lang="en-US" sz="1000" u="sng" dirty="0" err="1">
                <a:solidFill>
                  <a:schemeClr val="tx1"/>
                </a:solidFill>
              </a:rPr>
              <a:t>Rp</a:t>
            </a:r>
            <a:r>
              <a:rPr lang="en-US" sz="1000" u="sng" dirty="0">
                <a:solidFill>
                  <a:schemeClr val="tx1"/>
                </a:solidFill>
              </a:rPr>
              <a:t>   10</a:t>
            </a:r>
          </a:p>
          <a:p>
            <a:pPr fontAlgn="auto">
              <a:spcBef>
                <a:spcPts val="0"/>
              </a:spcBef>
              <a:spcAft>
                <a:spcPts val="0"/>
              </a:spcAft>
              <a:defRPr/>
            </a:pPr>
            <a:r>
              <a:rPr lang="en-US" sz="1000" dirty="0">
                <a:solidFill>
                  <a:schemeClr val="tx1"/>
                </a:solidFill>
              </a:rPr>
              <a:t>Total         </a:t>
            </a:r>
            <a:r>
              <a:rPr lang="en-US" sz="1000" u="sng" dirty="0" err="1">
                <a:solidFill>
                  <a:schemeClr val="tx1"/>
                </a:solidFill>
              </a:rPr>
              <a:t>Rp</a:t>
            </a:r>
            <a:r>
              <a:rPr lang="en-US" sz="1000" u="sng" dirty="0">
                <a:solidFill>
                  <a:schemeClr val="tx1"/>
                </a:solidFill>
              </a:rPr>
              <a:t> 110</a:t>
            </a:r>
          </a:p>
          <a:p>
            <a:pPr algn="ctr" fontAlgn="auto">
              <a:spcBef>
                <a:spcPts val="0"/>
              </a:spcBef>
              <a:spcAft>
                <a:spcPts val="0"/>
              </a:spcAft>
              <a:defRPr/>
            </a:pPr>
            <a:endParaRPr lang="en-US" sz="1000" dirty="0">
              <a:solidFill>
                <a:schemeClr val="tx1"/>
              </a:solidFill>
            </a:endParaRPr>
          </a:p>
        </p:txBody>
      </p:sp>
      <p:sp>
        <p:nvSpPr>
          <p:cNvPr id="9" name="Rounded Rectangle 8"/>
          <p:cNvSpPr/>
          <p:nvPr/>
        </p:nvSpPr>
        <p:spPr>
          <a:xfrm>
            <a:off x="5181600" y="3810000"/>
            <a:ext cx="1676400" cy="838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000" dirty="0" err="1">
                <a:solidFill>
                  <a:schemeClr val="tx1"/>
                </a:solidFill>
              </a:rPr>
              <a:t>Penjualan</a:t>
            </a:r>
            <a:r>
              <a:rPr lang="en-US" sz="1000" dirty="0">
                <a:solidFill>
                  <a:schemeClr val="tx1"/>
                </a:solidFill>
              </a:rPr>
              <a:t> </a:t>
            </a:r>
            <a:r>
              <a:rPr lang="en-US" sz="1000" dirty="0" err="1">
                <a:solidFill>
                  <a:schemeClr val="tx1"/>
                </a:solidFill>
              </a:rPr>
              <a:t>Rp</a:t>
            </a:r>
            <a:r>
              <a:rPr lang="en-US" sz="1000" dirty="0">
                <a:solidFill>
                  <a:schemeClr val="tx1"/>
                </a:solidFill>
              </a:rPr>
              <a:t> 120</a:t>
            </a:r>
          </a:p>
          <a:p>
            <a:pPr fontAlgn="auto">
              <a:spcBef>
                <a:spcPts val="0"/>
              </a:spcBef>
              <a:spcAft>
                <a:spcPts val="0"/>
              </a:spcAft>
              <a:defRPr/>
            </a:pPr>
            <a:r>
              <a:rPr lang="en-US" sz="1000" dirty="0">
                <a:solidFill>
                  <a:schemeClr val="tx1"/>
                </a:solidFill>
              </a:rPr>
              <a:t>PPN  (PK)  </a:t>
            </a:r>
            <a:r>
              <a:rPr lang="en-US" sz="1000" u="sng" dirty="0" err="1">
                <a:solidFill>
                  <a:schemeClr val="tx1"/>
                </a:solidFill>
              </a:rPr>
              <a:t>Rp</a:t>
            </a:r>
            <a:r>
              <a:rPr lang="en-US" sz="1000" u="sng" dirty="0">
                <a:solidFill>
                  <a:schemeClr val="tx1"/>
                </a:solidFill>
              </a:rPr>
              <a:t>  12</a:t>
            </a:r>
          </a:p>
          <a:p>
            <a:pPr fontAlgn="auto">
              <a:spcBef>
                <a:spcPts val="0"/>
              </a:spcBef>
              <a:spcAft>
                <a:spcPts val="0"/>
              </a:spcAft>
              <a:defRPr/>
            </a:pPr>
            <a:r>
              <a:rPr lang="en-US" sz="1000" dirty="0">
                <a:solidFill>
                  <a:schemeClr val="tx1"/>
                </a:solidFill>
              </a:rPr>
              <a:t>Total         </a:t>
            </a:r>
            <a:r>
              <a:rPr lang="en-US" sz="1000" u="sng" dirty="0" err="1">
                <a:solidFill>
                  <a:schemeClr val="tx1"/>
                </a:solidFill>
              </a:rPr>
              <a:t>Rp</a:t>
            </a:r>
            <a:r>
              <a:rPr lang="en-US" sz="1000" u="sng" dirty="0">
                <a:solidFill>
                  <a:schemeClr val="tx1"/>
                </a:solidFill>
              </a:rPr>
              <a:t> 132</a:t>
            </a:r>
          </a:p>
          <a:p>
            <a:pPr algn="ctr" fontAlgn="auto">
              <a:spcBef>
                <a:spcPts val="0"/>
              </a:spcBef>
              <a:spcAft>
                <a:spcPts val="0"/>
              </a:spcAft>
              <a:defRPr/>
            </a:pPr>
            <a:endParaRPr lang="en-US" sz="1000" dirty="0">
              <a:solidFill>
                <a:schemeClr val="tx1"/>
              </a:solidFill>
            </a:endParaRPr>
          </a:p>
        </p:txBody>
      </p:sp>
      <p:cxnSp>
        <p:nvCxnSpPr>
          <p:cNvPr id="12" name="Straight Connector 11"/>
          <p:cNvCxnSpPr/>
          <p:nvPr/>
        </p:nvCxnSpPr>
        <p:spPr>
          <a:xfrm>
            <a:off x="2667000" y="4953000"/>
            <a:ext cx="3429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2552701" y="4838700"/>
            <a:ext cx="228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5982494" y="4837906"/>
            <a:ext cx="228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a:off x="4076701" y="5219700"/>
            <a:ext cx="5334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3581400" y="5562600"/>
            <a:ext cx="1447800"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1200" dirty="0">
                <a:solidFill>
                  <a:schemeClr val="tx1"/>
                </a:solidFill>
              </a:rPr>
              <a:t>PK     </a:t>
            </a:r>
            <a:r>
              <a:rPr lang="en-US" sz="1200" dirty="0" err="1">
                <a:solidFill>
                  <a:schemeClr val="tx1"/>
                </a:solidFill>
              </a:rPr>
              <a:t>Rp</a:t>
            </a:r>
            <a:r>
              <a:rPr lang="en-US" sz="1200" dirty="0">
                <a:solidFill>
                  <a:schemeClr val="tx1"/>
                </a:solidFill>
              </a:rPr>
              <a:t> 12</a:t>
            </a:r>
          </a:p>
          <a:p>
            <a:pPr fontAlgn="auto">
              <a:spcBef>
                <a:spcPts val="0"/>
              </a:spcBef>
              <a:spcAft>
                <a:spcPts val="0"/>
              </a:spcAft>
              <a:defRPr/>
            </a:pPr>
            <a:r>
              <a:rPr lang="en-US" sz="1200" dirty="0">
                <a:solidFill>
                  <a:schemeClr val="tx1"/>
                </a:solidFill>
              </a:rPr>
              <a:t>PM    </a:t>
            </a:r>
            <a:r>
              <a:rPr lang="en-US" sz="1200" u="sng" dirty="0" err="1">
                <a:solidFill>
                  <a:schemeClr val="tx1"/>
                </a:solidFill>
              </a:rPr>
              <a:t>Rp</a:t>
            </a:r>
            <a:r>
              <a:rPr lang="en-US" sz="1200" u="sng" dirty="0">
                <a:solidFill>
                  <a:schemeClr val="tx1"/>
                </a:solidFill>
              </a:rPr>
              <a:t> 10</a:t>
            </a:r>
          </a:p>
          <a:p>
            <a:pPr fontAlgn="auto">
              <a:spcBef>
                <a:spcPts val="0"/>
              </a:spcBef>
              <a:spcAft>
                <a:spcPts val="0"/>
              </a:spcAft>
              <a:defRPr/>
            </a:pPr>
            <a:endParaRPr lang="en-US" sz="1200" u="sng" dirty="0">
              <a:solidFill>
                <a:schemeClr val="tx1"/>
              </a:solidFill>
            </a:endParaRPr>
          </a:p>
          <a:p>
            <a:pPr fontAlgn="auto">
              <a:spcBef>
                <a:spcPts val="0"/>
              </a:spcBef>
              <a:spcAft>
                <a:spcPts val="0"/>
              </a:spcAft>
              <a:defRPr/>
            </a:pPr>
            <a:r>
              <a:rPr lang="en-US" sz="1200" dirty="0">
                <a:solidFill>
                  <a:schemeClr val="tx1"/>
                </a:solidFill>
              </a:rPr>
              <a:t>KB/LB/N ???</a:t>
            </a:r>
          </a:p>
          <a:p>
            <a:pPr algn="ctr" fontAlgn="auto">
              <a:spcBef>
                <a:spcPts val="0"/>
              </a:spcBef>
              <a:spcAft>
                <a:spcPts val="0"/>
              </a:spcAft>
              <a:defRPr/>
            </a:pPr>
            <a:endParaRPr lang="en-US" sz="1000" dirty="0"/>
          </a:p>
        </p:txBody>
      </p:sp>
      <p:pic>
        <p:nvPicPr>
          <p:cNvPr id="51215" name="Picture 2"/>
          <p:cNvPicPr>
            <a:picLocks noChangeAspect="1" noChangeArrowheads="1"/>
          </p:cNvPicPr>
          <p:nvPr/>
        </p:nvPicPr>
        <p:blipFill>
          <a:blip r:embed="rId3" cstate="print"/>
          <a:srcRect/>
          <a:stretch>
            <a:fillRect/>
          </a:stretch>
        </p:blipFill>
        <p:spPr bwMode="auto">
          <a:xfrm>
            <a:off x="152400" y="4114800"/>
            <a:ext cx="1416050" cy="1676400"/>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pPr>
              <a:defRPr/>
            </a:pPr>
            <a:fld id="{1128B418-BB94-4E60-87E5-84C3B517AEFA}" type="slidenum">
              <a:rPr lang="en-US" smtClean="0"/>
              <a:pPr>
                <a:defRPr/>
              </a:pPr>
              <a:t>109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heckerboard(across)">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heckerboard(across)">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heckerboard(across)">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heckerboard(across)">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checkerboard(across)">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idx="1"/>
          </p:nvPr>
        </p:nvSpPr>
        <p:spPr>
          <a:xfrm>
            <a:off x="1524000" y="533400"/>
            <a:ext cx="7391400" cy="381000"/>
          </a:xfrm>
        </p:spPr>
        <p:txBody>
          <a:bodyPr>
            <a:normAutofit fontScale="85000" lnSpcReduction="20000"/>
          </a:bodyPr>
          <a:lstStyle/>
          <a:p>
            <a:pPr marL="609600" indent="-609600" algn="just" eaLnBrk="1" fontAlgn="auto" hangingPunct="1">
              <a:lnSpc>
                <a:spcPct val="80000"/>
              </a:lnSpc>
              <a:spcBef>
                <a:spcPts val="580"/>
              </a:spcBef>
              <a:spcAft>
                <a:spcPts val="0"/>
              </a:spcAft>
              <a:buFontTx/>
              <a:buNone/>
              <a:defRPr/>
            </a:pPr>
            <a:r>
              <a:rPr lang="en-US" sz="3600" b="1" smtClean="0">
                <a:solidFill>
                  <a:schemeClr val="bg1"/>
                </a:solidFill>
              </a:rPr>
              <a:t>TUJUAN</a:t>
            </a:r>
          </a:p>
        </p:txBody>
      </p:sp>
      <p:graphicFrame>
        <p:nvGraphicFramePr>
          <p:cNvPr id="10" name="Diagram 9"/>
          <p:cNvGraphicFramePr/>
          <p:nvPr/>
        </p:nvGraphicFramePr>
        <p:xfrm>
          <a:off x="381000" y="1397000"/>
          <a:ext cx="84582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461" name="TextBox 3"/>
          <p:cNvSpPr txBox="1">
            <a:spLocks noChangeArrowheads="1"/>
          </p:cNvSpPr>
          <p:nvPr/>
        </p:nvSpPr>
        <p:spPr bwMode="auto">
          <a:xfrm>
            <a:off x="1828800" y="1524000"/>
            <a:ext cx="381000" cy="400050"/>
          </a:xfrm>
          <a:prstGeom prst="rect">
            <a:avLst/>
          </a:prstGeom>
          <a:noFill/>
          <a:ln w="9525">
            <a:noFill/>
            <a:miter lim="800000"/>
            <a:headEnd/>
            <a:tailEnd/>
          </a:ln>
        </p:spPr>
        <p:txBody>
          <a:bodyPr>
            <a:spAutoFit/>
          </a:bodyPr>
          <a:lstStyle/>
          <a:p>
            <a:r>
              <a:rPr lang="en-US" sz="2000"/>
              <a:t>1</a:t>
            </a:r>
          </a:p>
        </p:txBody>
      </p:sp>
      <p:sp>
        <p:nvSpPr>
          <p:cNvPr id="19462" name="TextBox 4"/>
          <p:cNvSpPr txBox="1">
            <a:spLocks noChangeArrowheads="1"/>
          </p:cNvSpPr>
          <p:nvPr/>
        </p:nvSpPr>
        <p:spPr bwMode="auto">
          <a:xfrm>
            <a:off x="1828800" y="2438400"/>
            <a:ext cx="381000" cy="400050"/>
          </a:xfrm>
          <a:prstGeom prst="rect">
            <a:avLst/>
          </a:prstGeom>
          <a:noFill/>
          <a:ln w="9525">
            <a:noFill/>
            <a:miter lim="800000"/>
            <a:headEnd/>
            <a:tailEnd/>
          </a:ln>
        </p:spPr>
        <p:txBody>
          <a:bodyPr>
            <a:spAutoFit/>
          </a:bodyPr>
          <a:lstStyle/>
          <a:p>
            <a:r>
              <a:rPr lang="en-US" sz="2000"/>
              <a:t>2</a:t>
            </a:r>
          </a:p>
        </p:txBody>
      </p:sp>
      <p:sp>
        <p:nvSpPr>
          <p:cNvPr id="19463" name="TextBox 5"/>
          <p:cNvSpPr txBox="1">
            <a:spLocks noChangeArrowheads="1"/>
          </p:cNvSpPr>
          <p:nvPr/>
        </p:nvSpPr>
        <p:spPr bwMode="auto">
          <a:xfrm>
            <a:off x="1828800" y="3352800"/>
            <a:ext cx="381000" cy="400050"/>
          </a:xfrm>
          <a:prstGeom prst="rect">
            <a:avLst/>
          </a:prstGeom>
          <a:noFill/>
          <a:ln w="9525">
            <a:noFill/>
            <a:miter lim="800000"/>
            <a:headEnd/>
            <a:tailEnd/>
          </a:ln>
        </p:spPr>
        <p:txBody>
          <a:bodyPr>
            <a:spAutoFit/>
          </a:bodyPr>
          <a:lstStyle/>
          <a:p>
            <a:r>
              <a:rPr lang="en-US" sz="2000"/>
              <a:t>3</a:t>
            </a:r>
          </a:p>
        </p:txBody>
      </p:sp>
      <p:sp>
        <p:nvSpPr>
          <p:cNvPr id="19464" name="TextBox 6"/>
          <p:cNvSpPr txBox="1">
            <a:spLocks noChangeArrowheads="1"/>
          </p:cNvSpPr>
          <p:nvPr/>
        </p:nvSpPr>
        <p:spPr bwMode="auto">
          <a:xfrm>
            <a:off x="1828800" y="4267200"/>
            <a:ext cx="381000" cy="400050"/>
          </a:xfrm>
          <a:prstGeom prst="rect">
            <a:avLst/>
          </a:prstGeom>
          <a:noFill/>
          <a:ln w="9525">
            <a:noFill/>
            <a:miter lim="800000"/>
            <a:headEnd/>
            <a:tailEnd/>
          </a:ln>
        </p:spPr>
        <p:txBody>
          <a:bodyPr>
            <a:spAutoFit/>
          </a:bodyPr>
          <a:lstStyle/>
          <a:p>
            <a:r>
              <a:rPr lang="en-US" sz="2000"/>
              <a:t>4</a:t>
            </a:r>
          </a:p>
        </p:txBody>
      </p:sp>
      <p:sp>
        <p:nvSpPr>
          <p:cNvPr id="19465" name="TextBox 7"/>
          <p:cNvSpPr txBox="1">
            <a:spLocks noChangeArrowheads="1"/>
          </p:cNvSpPr>
          <p:nvPr/>
        </p:nvSpPr>
        <p:spPr bwMode="auto">
          <a:xfrm>
            <a:off x="1828800" y="5181600"/>
            <a:ext cx="381000" cy="400050"/>
          </a:xfrm>
          <a:prstGeom prst="rect">
            <a:avLst/>
          </a:prstGeom>
          <a:noFill/>
          <a:ln w="9525">
            <a:noFill/>
            <a:miter lim="800000"/>
            <a:headEnd/>
            <a:tailEnd/>
          </a:ln>
        </p:spPr>
        <p:txBody>
          <a:bodyPr>
            <a:spAutoFit/>
          </a:bodyPr>
          <a:lstStyle/>
          <a:p>
            <a:r>
              <a:rPr lang="en-US" sz="2000"/>
              <a:t>5</a:t>
            </a:r>
          </a:p>
        </p:txBody>
      </p:sp>
      <p:sp>
        <p:nvSpPr>
          <p:cNvPr id="19466" name="TextBox 8"/>
          <p:cNvSpPr txBox="1">
            <a:spLocks noChangeArrowheads="1"/>
          </p:cNvSpPr>
          <p:nvPr/>
        </p:nvSpPr>
        <p:spPr bwMode="auto">
          <a:xfrm>
            <a:off x="1828800" y="6076950"/>
            <a:ext cx="381000" cy="400050"/>
          </a:xfrm>
          <a:prstGeom prst="rect">
            <a:avLst/>
          </a:prstGeom>
          <a:noFill/>
          <a:ln w="9525">
            <a:noFill/>
            <a:miter lim="800000"/>
            <a:headEnd/>
            <a:tailEnd/>
          </a:ln>
        </p:spPr>
        <p:txBody>
          <a:bodyPr>
            <a:spAutoFit/>
          </a:bodyPr>
          <a:lstStyle/>
          <a:p>
            <a:r>
              <a:rPr lang="en-US" sz="2000"/>
              <a:t>6</a:t>
            </a:r>
          </a:p>
        </p:txBody>
      </p:sp>
      <p:sp>
        <p:nvSpPr>
          <p:cNvPr id="11" name="Slide Number Placeholder 10"/>
          <p:cNvSpPr>
            <a:spLocks noGrp="1"/>
          </p:cNvSpPr>
          <p:nvPr>
            <p:ph type="sldNum" sz="quarter" idx="15"/>
          </p:nvPr>
        </p:nvSpPr>
        <p:spPr/>
        <p:txBody>
          <a:bodyPr/>
          <a:lstStyle/>
          <a:p>
            <a:pPr>
              <a:defRPr/>
            </a:pPr>
            <a:fld id="{6A6EDB6C-1CBC-43F3-81E6-E821272AE50E}" type="slidenum">
              <a:rPr lang="en-US" smtClean="0"/>
              <a:pPr>
                <a:defRPr/>
              </a:pPr>
              <a:t>11</a:t>
            </a:fld>
            <a:endParaRPr lang="en-US"/>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381000"/>
            <a:ext cx="50292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dirty="0"/>
              <a:t>PAJAK MASUKAN</a:t>
            </a:r>
          </a:p>
        </p:txBody>
      </p:sp>
      <p:graphicFrame>
        <p:nvGraphicFramePr>
          <p:cNvPr id="4" name="Diagram 3"/>
          <p:cNvGraphicFramePr/>
          <p:nvPr/>
        </p:nvGraphicFramePr>
        <p:xfrm>
          <a:off x="228600" y="1828800"/>
          <a:ext cx="82296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110</a:t>
            </a:fld>
            <a:endParaRPr 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381000"/>
            <a:ext cx="6705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DASAR HUKUM PENGKREDITAN PM</a:t>
            </a:r>
          </a:p>
        </p:txBody>
      </p:sp>
      <p:graphicFrame>
        <p:nvGraphicFramePr>
          <p:cNvPr id="3" name="Diagram 2"/>
          <p:cNvGraphicFramePr/>
          <p:nvPr/>
        </p:nvGraphicFramePr>
        <p:xfrm>
          <a:off x="609600" y="2057400"/>
          <a:ext cx="6858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3252" name="Picture 2"/>
          <p:cNvPicPr>
            <a:picLocks noChangeAspect="1" noChangeArrowheads="1"/>
          </p:cNvPicPr>
          <p:nvPr/>
        </p:nvPicPr>
        <p:blipFill>
          <a:blip r:embed="rId8" cstate="print"/>
          <a:srcRect/>
          <a:stretch>
            <a:fillRect/>
          </a:stretch>
        </p:blipFill>
        <p:spPr bwMode="auto">
          <a:xfrm>
            <a:off x="152400" y="4724400"/>
            <a:ext cx="1371600" cy="1676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111</a:t>
            </a:fld>
            <a:endParaRPr lang="en-US"/>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381000"/>
            <a:ext cx="5943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PERSYARATAN UMUM PM DAPAT DIKREDITKAN</a:t>
            </a:r>
          </a:p>
        </p:txBody>
      </p:sp>
      <p:graphicFrame>
        <p:nvGraphicFramePr>
          <p:cNvPr id="3" name="Diagram 2"/>
          <p:cNvGraphicFramePr/>
          <p:nvPr/>
        </p:nvGraphicFramePr>
        <p:xfrm>
          <a:off x="457200" y="1905000"/>
          <a:ext cx="7543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112</a:t>
            </a:fld>
            <a:endParaRPr lang="en-US"/>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3810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PRINSIP DASAR (1)</a:t>
            </a:r>
          </a:p>
          <a:p>
            <a:pPr algn="ctr" fontAlgn="auto">
              <a:spcBef>
                <a:spcPts val="0"/>
              </a:spcBef>
              <a:spcAft>
                <a:spcPts val="0"/>
              </a:spcAft>
              <a:defRPr/>
            </a:pPr>
            <a:r>
              <a:rPr lang="en-US" i="1" dirty="0">
                <a:solidFill>
                  <a:schemeClr val="bg1"/>
                </a:solidFill>
              </a:rPr>
              <a:t>(</a:t>
            </a:r>
            <a:r>
              <a:rPr lang="en-US" i="1" dirty="0" err="1">
                <a:solidFill>
                  <a:schemeClr val="bg1"/>
                </a:solidFill>
              </a:rPr>
              <a:t>Pasal</a:t>
            </a:r>
            <a:r>
              <a:rPr lang="en-US" i="1" dirty="0">
                <a:solidFill>
                  <a:schemeClr val="bg1"/>
                </a:solidFill>
              </a:rPr>
              <a:t> 9 UU PPN </a:t>
            </a:r>
            <a:r>
              <a:rPr lang="en-US" i="1" dirty="0" smtClean="0">
                <a:solidFill>
                  <a:schemeClr val="bg1"/>
                </a:solidFill>
              </a:rPr>
              <a:t>)</a:t>
            </a:r>
            <a:endParaRPr lang="en-US" dirty="0">
              <a:solidFill>
                <a:schemeClr val="bg1"/>
              </a:solidFill>
            </a:endParaRPr>
          </a:p>
        </p:txBody>
      </p:sp>
      <p:graphicFrame>
        <p:nvGraphicFramePr>
          <p:cNvPr id="3" name="Diagram 2"/>
          <p:cNvGraphicFramePr/>
          <p:nvPr/>
        </p:nvGraphicFramePr>
        <p:xfrm>
          <a:off x="457200" y="1676400"/>
          <a:ext cx="7696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5300" name="Picture 2"/>
          <p:cNvPicPr>
            <a:picLocks noChangeAspect="1" noChangeArrowheads="1"/>
          </p:cNvPicPr>
          <p:nvPr/>
        </p:nvPicPr>
        <p:blipFill>
          <a:blip r:embed="rId8" cstate="print"/>
          <a:srcRect/>
          <a:stretch>
            <a:fillRect/>
          </a:stretch>
        </p:blipFill>
        <p:spPr bwMode="auto">
          <a:xfrm>
            <a:off x="152400" y="4572000"/>
            <a:ext cx="1263650" cy="1676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113</a:t>
            </a:fld>
            <a:endParaRPr lang="en-US"/>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PRINSIP DASAR (2)</a:t>
            </a:r>
          </a:p>
          <a:p>
            <a:pPr algn="ctr" fontAlgn="auto">
              <a:spcBef>
                <a:spcPts val="0"/>
              </a:spcBef>
              <a:spcAft>
                <a:spcPts val="0"/>
              </a:spcAft>
              <a:defRPr/>
            </a:pPr>
            <a:r>
              <a:rPr lang="en-US" i="1" dirty="0">
                <a:solidFill>
                  <a:schemeClr val="bg1"/>
                </a:solidFill>
              </a:rPr>
              <a:t>(</a:t>
            </a:r>
            <a:r>
              <a:rPr lang="en-US" i="1" dirty="0" err="1">
                <a:solidFill>
                  <a:schemeClr val="bg1"/>
                </a:solidFill>
              </a:rPr>
              <a:t>Pasal</a:t>
            </a:r>
            <a:r>
              <a:rPr lang="en-US" i="1" dirty="0">
                <a:solidFill>
                  <a:schemeClr val="bg1"/>
                </a:solidFill>
              </a:rPr>
              <a:t> 9 UU PPN </a:t>
            </a:r>
            <a:r>
              <a:rPr lang="en-US" i="1" dirty="0" smtClean="0">
                <a:solidFill>
                  <a:schemeClr val="bg1"/>
                </a:solidFill>
              </a:rPr>
              <a:t>)</a:t>
            </a:r>
            <a:endParaRPr lang="en-US" dirty="0">
              <a:solidFill>
                <a:schemeClr val="bg1"/>
              </a:solidFill>
            </a:endParaRPr>
          </a:p>
        </p:txBody>
      </p:sp>
      <p:graphicFrame>
        <p:nvGraphicFramePr>
          <p:cNvPr id="3" name="Diagram 2"/>
          <p:cNvGraphicFramePr/>
          <p:nvPr/>
        </p:nvGraphicFramePr>
        <p:xfrm>
          <a:off x="457200" y="1295400"/>
          <a:ext cx="76962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6324" name="Picture 2"/>
          <p:cNvPicPr>
            <a:picLocks noChangeAspect="1" noChangeArrowheads="1"/>
          </p:cNvPicPr>
          <p:nvPr/>
        </p:nvPicPr>
        <p:blipFill>
          <a:blip r:embed="rId8" cstate="print"/>
          <a:srcRect/>
          <a:stretch>
            <a:fillRect/>
          </a:stretch>
        </p:blipFill>
        <p:spPr bwMode="auto">
          <a:xfrm>
            <a:off x="152400" y="4724400"/>
            <a:ext cx="1295400" cy="1676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114</a:t>
            </a:fld>
            <a:endParaRPr lang="en-US"/>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4800" y="457200"/>
            <a:ext cx="4191000" cy="1143000"/>
          </a:xfrm>
          <a:prstGeom prst="roundRect">
            <a:avLst/>
          </a:prstGeom>
          <a:gradFill>
            <a:gsLst>
              <a:gs pos="0">
                <a:srgbClr val="03D4A8"/>
              </a:gs>
              <a:gs pos="25000">
                <a:srgbClr val="21D6E0"/>
              </a:gs>
              <a:gs pos="75000">
                <a:srgbClr val="0087E6"/>
              </a:gs>
              <a:gs pos="100000">
                <a:srgbClr val="005CB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PENGKREDITAN MASA TIDAK SAMA</a:t>
            </a:r>
          </a:p>
        </p:txBody>
      </p:sp>
      <p:graphicFrame>
        <p:nvGraphicFramePr>
          <p:cNvPr id="3" name="Diagram 2"/>
          <p:cNvGraphicFramePr/>
          <p:nvPr/>
        </p:nvGraphicFramePr>
        <p:xfrm>
          <a:off x="457200" y="1828800"/>
          <a:ext cx="7696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7348" name="Picture 2" descr="C:\Documents and Settings\Administrator\My Documents\My Pictures\Microsoft Clip Organizer\j0439824.png"/>
          <p:cNvPicPr>
            <a:picLocks noChangeAspect="1" noChangeArrowheads="1"/>
          </p:cNvPicPr>
          <p:nvPr/>
        </p:nvPicPr>
        <p:blipFill>
          <a:blip r:embed="rId8" cstate="print"/>
          <a:srcRect/>
          <a:stretch>
            <a:fillRect/>
          </a:stretch>
        </p:blipFill>
        <p:spPr bwMode="auto">
          <a:xfrm>
            <a:off x="6858000" y="304800"/>
            <a:ext cx="2133600" cy="2133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115</a:t>
            </a:fld>
            <a:endParaRPr lang="en-US"/>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533400"/>
            <a:ext cx="5181600" cy="1295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PM YANG TIDAK DAPAT DIKREDITKAN (1)</a:t>
            </a:r>
          </a:p>
        </p:txBody>
      </p:sp>
      <p:graphicFrame>
        <p:nvGraphicFramePr>
          <p:cNvPr id="3" name="Diagram 2"/>
          <p:cNvGraphicFramePr/>
          <p:nvPr/>
        </p:nvGraphicFramePr>
        <p:xfrm>
          <a:off x="457200" y="2209800"/>
          <a:ext cx="7696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8372" name="Picture 4" descr="mousemad"/>
          <p:cNvPicPr>
            <a:picLocks noChangeAspect="1" noChangeArrowheads="1" noCrop="1"/>
          </p:cNvPicPr>
          <p:nvPr/>
        </p:nvPicPr>
        <p:blipFill>
          <a:blip r:embed="rId8" cstate="print"/>
          <a:srcRect/>
          <a:stretch>
            <a:fillRect/>
          </a:stretch>
        </p:blipFill>
        <p:spPr bwMode="auto">
          <a:xfrm>
            <a:off x="6248400" y="304800"/>
            <a:ext cx="2016125" cy="1676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533400"/>
            <a:ext cx="5181600" cy="1295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PM YANG TIDAK DAPAT DIKREDITKAN (2)</a:t>
            </a:r>
          </a:p>
        </p:txBody>
      </p:sp>
      <p:graphicFrame>
        <p:nvGraphicFramePr>
          <p:cNvPr id="3" name="Diagram 2"/>
          <p:cNvGraphicFramePr/>
          <p:nvPr/>
        </p:nvGraphicFramePr>
        <p:xfrm>
          <a:off x="457200" y="2209800"/>
          <a:ext cx="7696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9396" name="Picture 4" descr="mousemad"/>
          <p:cNvPicPr>
            <a:picLocks noChangeAspect="1" noChangeArrowheads="1" noCrop="1"/>
          </p:cNvPicPr>
          <p:nvPr/>
        </p:nvPicPr>
        <p:blipFill>
          <a:blip r:embed="rId8" cstate="print"/>
          <a:srcRect/>
          <a:stretch>
            <a:fillRect/>
          </a:stretch>
        </p:blipFill>
        <p:spPr bwMode="auto">
          <a:xfrm>
            <a:off x="6248400" y="457200"/>
            <a:ext cx="2016125" cy="14017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533400"/>
            <a:ext cx="5181600" cy="1295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PM YANG TIDAK DAPAT DIKREDITKAN (3)</a:t>
            </a:r>
          </a:p>
        </p:txBody>
      </p:sp>
      <p:graphicFrame>
        <p:nvGraphicFramePr>
          <p:cNvPr id="3" name="Diagram 2"/>
          <p:cNvGraphicFramePr/>
          <p:nvPr/>
        </p:nvGraphicFramePr>
        <p:xfrm>
          <a:off x="457200" y="2209800"/>
          <a:ext cx="7696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0420" name="Picture 4" descr="mousemad"/>
          <p:cNvPicPr>
            <a:picLocks noChangeAspect="1" noChangeArrowheads="1" noCrop="1"/>
          </p:cNvPicPr>
          <p:nvPr/>
        </p:nvPicPr>
        <p:blipFill>
          <a:blip r:embed="rId8" cstate="print"/>
          <a:srcRect/>
          <a:stretch>
            <a:fillRect/>
          </a:stretch>
        </p:blipFill>
        <p:spPr bwMode="auto">
          <a:xfrm>
            <a:off x="6248400" y="457200"/>
            <a:ext cx="2016125" cy="14017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118</a:t>
            </a:fld>
            <a:endParaRPr lang="en-US"/>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600" y="381000"/>
            <a:ext cx="50292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dirty="0"/>
              <a:t>PAJAK KELUARAN</a:t>
            </a:r>
          </a:p>
        </p:txBody>
      </p:sp>
      <p:graphicFrame>
        <p:nvGraphicFramePr>
          <p:cNvPr id="4" name="Diagram 3"/>
          <p:cNvGraphicFramePr/>
          <p:nvPr/>
        </p:nvGraphicFramePr>
        <p:xfrm>
          <a:off x="228600" y="1828800"/>
          <a:ext cx="8229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119</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152400"/>
            <a:ext cx="8229600" cy="914400"/>
          </a:xfrm>
        </p:spPr>
        <p:txBody>
          <a:bodyPr/>
          <a:lstStyle/>
          <a:p>
            <a:pPr eaLnBrk="1" fontAlgn="auto" hangingPunct="1">
              <a:spcAft>
                <a:spcPts val="0"/>
              </a:spcAft>
              <a:defRPr/>
            </a:pPr>
            <a:endParaRPr lang="en-US" dirty="0"/>
          </a:p>
        </p:txBody>
      </p:sp>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12</a:t>
            </a:fld>
            <a:endParaRPr lang="en-US"/>
          </a:p>
        </p:txBody>
      </p:sp>
      <p:pic>
        <p:nvPicPr>
          <p:cNvPr id="189444" name="Picture 4" descr="j0301252"/>
          <p:cNvPicPr>
            <a:picLocks noChangeAspect="1" noChangeArrowheads="1"/>
          </p:cNvPicPr>
          <p:nvPr/>
        </p:nvPicPr>
        <p:blipFill>
          <a:blip r:embed="rId3" cstate="print"/>
          <a:srcRect/>
          <a:stretch>
            <a:fillRect/>
          </a:stretch>
        </p:blipFill>
        <p:spPr bwMode="auto">
          <a:xfrm>
            <a:off x="5791200" y="2286000"/>
            <a:ext cx="3352800" cy="2819400"/>
          </a:xfrm>
          <a:prstGeom prst="rect">
            <a:avLst/>
          </a:prstGeom>
          <a:noFill/>
          <a:ln w="9525">
            <a:noFill/>
            <a:miter lim="800000"/>
            <a:headEnd/>
            <a:tailEnd/>
          </a:ln>
        </p:spPr>
      </p:pic>
      <p:graphicFrame>
        <p:nvGraphicFramePr>
          <p:cNvPr id="8" name="Diagram 7"/>
          <p:cNvGraphicFramePr/>
          <p:nvPr/>
        </p:nvGraphicFramePr>
        <p:xfrm>
          <a:off x="228600" y="1295400"/>
          <a:ext cx="63246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10"/>
          <p:cNvSpPr/>
          <p:nvPr/>
        </p:nvSpPr>
        <p:spPr>
          <a:xfrm>
            <a:off x="457200" y="228600"/>
            <a:ext cx="7696200" cy="9144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dirty="0" err="1"/>
              <a:t>Materi</a:t>
            </a:r>
            <a:r>
              <a:rPr lang="en-US" sz="5400" dirty="0"/>
              <a:t> PPN 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89442"/>
                                        </p:tgtEl>
                                        <p:attrNameLst>
                                          <p:attrName>style.visibility</p:attrName>
                                        </p:attrNameLst>
                                      </p:cBhvr>
                                      <p:to>
                                        <p:strVal val="visible"/>
                                      </p:to>
                                    </p:set>
                                    <p:anim calcmode="lin" valueType="num">
                                      <p:cBhvr additive="base">
                                        <p:cTn id="7" dur="500" fill="hold"/>
                                        <p:tgtEl>
                                          <p:spTgt spid="189442"/>
                                        </p:tgtEl>
                                        <p:attrNameLst>
                                          <p:attrName>ppt_x</p:attrName>
                                        </p:attrNameLst>
                                      </p:cBhvr>
                                      <p:tavLst>
                                        <p:tav tm="0">
                                          <p:val>
                                            <p:strVal val="#ppt_x"/>
                                          </p:val>
                                        </p:tav>
                                        <p:tav tm="100000">
                                          <p:val>
                                            <p:strVal val="#ppt_x"/>
                                          </p:val>
                                        </p:tav>
                                      </p:tavLst>
                                    </p:anim>
                                    <p:anim calcmode="lin" valueType="num">
                                      <p:cBhvr additive="base">
                                        <p:cTn id="8" dur="500" fill="hold"/>
                                        <p:tgtEl>
                                          <p:spTgt spid="1894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89444"/>
                                        </p:tgtEl>
                                        <p:attrNameLst>
                                          <p:attrName>style.visibility</p:attrName>
                                        </p:attrNameLst>
                                      </p:cBhvr>
                                      <p:to>
                                        <p:strVal val="visible"/>
                                      </p:to>
                                    </p:set>
                                    <p:animEffect transition="in" filter="checkerboard(across)">
                                      <p:cBhvr>
                                        <p:cTn id="13" dur="500"/>
                                        <p:tgtEl>
                                          <p:spTgt spid="18944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2" grpId="0"/>
      <p:bldGraphic spid="8" grpId="0">
        <p:bldAsOne/>
      </p:bldGraphic>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533400"/>
            <a:ext cx="6553200" cy="1371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s-IS" sz="4000" b="1" dirty="0">
                <a:solidFill>
                  <a:schemeClr val="tx2"/>
                </a:solidFill>
                <a:latin typeface="Microsoft Sans Serif" pitchFamily="34" charset="0"/>
              </a:rPr>
              <a:t>MEKANISME PK DAN PM</a:t>
            </a:r>
            <a:endParaRPr lang="en-US" sz="4000" dirty="0">
              <a:solidFill>
                <a:schemeClr val="tx2"/>
              </a:solidFill>
            </a:endParaRPr>
          </a:p>
        </p:txBody>
      </p:sp>
      <p:graphicFrame>
        <p:nvGraphicFramePr>
          <p:cNvPr id="3" name="Diagram 2"/>
          <p:cNvGraphicFramePr/>
          <p:nvPr/>
        </p:nvGraphicFramePr>
        <p:xfrm>
          <a:off x="533400" y="2286000"/>
          <a:ext cx="8001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120</a:t>
            </a:fld>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ChangeArrowheads="1"/>
          </p:cNvSpPr>
          <p:nvPr/>
        </p:nvSpPr>
        <p:spPr bwMode="auto">
          <a:xfrm>
            <a:off x="711200" y="6229350"/>
            <a:ext cx="1828800" cy="514350"/>
          </a:xfrm>
          <a:prstGeom prst="rect">
            <a:avLst/>
          </a:prstGeom>
          <a:noFill/>
          <a:ln w="12700">
            <a:noFill/>
            <a:miter lim="800000"/>
            <a:headEnd/>
            <a:tailEnd/>
          </a:ln>
        </p:spPr>
        <p:txBody>
          <a:bodyPr wrap="none" anchor="ctr"/>
          <a:lstStyle/>
          <a:p>
            <a:endParaRPr lang="en-US" sz="1400"/>
          </a:p>
        </p:txBody>
      </p:sp>
      <p:sp>
        <p:nvSpPr>
          <p:cNvPr id="252931" name="Rectangle 3"/>
          <p:cNvSpPr>
            <a:spLocks noChangeArrowheads="1"/>
          </p:cNvSpPr>
          <p:nvPr/>
        </p:nvSpPr>
        <p:spPr bwMode="auto">
          <a:xfrm>
            <a:off x="3149600" y="6229350"/>
            <a:ext cx="2844800" cy="514350"/>
          </a:xfrm>
          <a:prstGeom prst="rect">
            <a:avLst/>
          </a:prstGeom>
          <a:noFill/>
          <a:ln w="12700">
            <a:noFill/>
            <a:miter lim="800000"/>
            <a:headEnd/>
            <a:tailEnd/>
          </a:ln>
        </p:spPr>
        <p:txBody>
          <a:bodyPr wrap="none" anchor="ctr"/>
          <a:lstStyle/>
          <a:p>
            <a:endParaRPr lang="en-US" sz="1400"/>
          </a:p>
        </p:txBody>
      </p:sp>
      <p:sp>
        <p:nvSpPr>
          <p:cNvPr id="252932" name="Rectangle 4"/>
          <p:cNvSpPr>
            <a:spLocks noChangeArrowheads="1"/>
          </p:cNvSpPr>
          <p:nvPr/>
        </p:nvSpPr>
        <p:spPr bwMode="auto">
          <a:xfrm>
            <a:off x="711200" y="6229350"/>
            <a:ext cx="1828800" cy="514350"/>
          </a:xfrm>
          <a:prstGeom prst="rect">
            <a:avLst/>
          </a:prstGeom>
          <a:noFill/>
          <a:ln w="12700">
            <a:noFill/>
            <a:miter lim="800000"/>
            <a:headEnd/>
            <a:tailEnd/>
          </a:ln>
        </p:spPr>
        <p:txBody>
          <a:bodyPr wrap="none" anchor="ctr"/>
          <a:lstStyle/>
          <a:p>
            <a:endParaRPr lang="en-US" sz="1400"/>
          </a:p>
        </p:txBody>
      </p:sp>
      <p:sp>
        <p:nvSpPr>
          <p:cNvPr id="252933" name="Rectangle 5"/>
          <p:cNvSpPr>
            <a:spLocks noChangeArrowheads="1"/>
          </p:cNvSpPr>
          <p:nvPr/>
        </p:nvSpPr>
        <p:spPr bwMode="auto">
          <a:xfrm>
            <a:off x="3149600" y="6229350"/>
            <a:ext cx="2844800" cy="514350"/>
          </a:xfrm>
          <a:prstGeom prst="rect">
            <a:avLst/>
          </a:prstGeom>
          <a:noFill/>
          <a:ln w="12700">
            <a:noFill/>
            <a:miter lim="800000"/>
            <a:headEnd/>
            <a:tailEnd/>
          </a:ln>
        </p:spPr>
        <p:txBody>
          <a:bodyPr wrap="none" anchor="ctr"/>
          <a:lstStyle/>
          <a:p>
            <a:endParaRPr lang="en-US" sz="1400"/>
          </a:p>
        </p:txBody>
      </p:sp>
      <p:sp>
        <p:nvSpPr>
          <p:cNvPr id="252934" name="Rectangle 6"/>
          <p:cNvSpPr>
            <a:spLocks noChangeArrowheads="1"/>
          </p:cNvSpPr>
          <p:nvPr/>
        </p:nvSpPr>
        <p:spPr bwMode="auto">
          <a:xfrm>
            <a:off x="711200" y="5943600"/>
            <a:ext cx="1828800" cy="514350"/>
          </a:xfrm>
          <a:prstGeom prst="rect">
            <a:avLst/>
          </a:prstGeom>
          <a:noFill/>
          <a:ln w="12700">
            <a:noFill/>
            <a:miter lim="800000"/>
            <a:headEnd/>
            <a:tailEnd/>
          </a:ln>
        </p:spPr>
        <p:txBody>
          <a:bodyPr wrap="none" anchor="ctr"/>
          <a:lstStyle/>
          <a:p>
            <a:endParaRPr lang="en-US" sz="1400"/>
          </a:p>
        </p:txBody>
      </p:sp>
      <p:sp>
        <p:nvSpPr>
          <p:cNvPr id="252935" name="Rectangle 7"/>
          <p:cNvSpPr>
            <a:spLocks noChangeArrowheads="1"/>
          </p:cNvSpPr>
          <p:nvPr/>
        </p:nvSpPr>
        <p:spPr bwMode="auto">
          <a:xfrm>
            <a:off x="869950" y="285750"/>
            <a:ext cx="7404100" cy="800100"/>
          </a:xfrm>
          <a:prstGeom prst="rect">
            <a:avLst/>
          </a:prstGeom>
          <a:solidFill>
            <a:srgbClr val="FFFF13"/>
          </a:solidFill>
          <a:ln w="57150" cmpd="thickThin">
            <a:solidFill>
              <a:schemeClr val="hlink"/>
            </a:solidFill>
            <a:miter lim="800000"/>
            <a:headEnd/>
            <a:tailEnd/>
          </a:ln>
        </p:spPr>
        <p:txBody>
          <a:bodyPr wrap="none" lIns="90488" tIns="44450" rIns="90488" bIns="44450" anchor="ctr"/>
          <a:lstStyle/>
          <a:p>
            <a:pPr algn="ctr"/>
            <a:r>
              <a:rPr lang="en-US">
                <a:latin typeface="Arial" pitchFamily="34" charset="0"/>
              </a:rPr>
              <a:t>PENGKREDITAN PAJAK MASUKAN</a:t>
            </a:r>
          </a:p>
          <a:p>
            <a:pPr algn="ctr"/>
            <a:r>
              <a:rPr lang="en-US">
                <a:solidFill>
                  <a:schemeClr val="hlink"/>
                </a:solidFill>
                <a:latin typeface="Arial" pitchFamily="34" charset="0"/>
              </a:rPr>
              <a:t>Ps. 9 ayat (2), (2a), (3), (4)</a:t>
            </a:r>
          </a:p>
        </p:txBody>
      </p:sp>
      <p:sp>
        <p:nvSpPr>
          <p:cNvPr id="252936" name="AutoShape 8" descr="50%"/>
          <p:cNvSpPr>
            <a:spLocks noChangeArrowheads="1"/>
          </p:cNvSpPr>
          <p:nvPr/>
        </p:nvSpPr>
        <p:spPr bwMode="auto">
          <a:xfrm>
            <a:off x="1836738" y="1609725"/>
            <a:ext cx="5470525" cy="847725"/>
          </a:xfrm>
          <a:prstGeom prst="roundRect">
            <a:avLst>
              <a:gd name="adj" fmla="val 12477"/>
            </a:avLst>
          </a:prstGeom>
          <a:pattFill prst="pct50">
            <a:fgClr>
              <a:srgbClr val="FFCCFF"/>
            </a:fgClr>
            <a:bgClr>
              <a:srgbClr val="FFFFFF"/>
            </a:bgClr>
          </a:pattFill>
          <a:ln w="12700">
            <a:solidFill>
              <a:schemeClr val="tx1"/>
            </a:solidFill>
            <a:round/>
            <a:headEnd/>
            <a:tailEnd/>
          </a:ln>
        </p:spPr>
        <p:txBody>
          <a:bodyPr wrap="none" lIns="90488" tIns="44450" rIns="90488" bIns="44450" anchor="ctr"/>
          <a:lstStyle/>
          <a:p>
            <a:pPr algn="ctr"/>
            <a:endParaRPr lang="en-US" sz="1400">
              <a:latin typeface="Arial" pitchFamily="34" charset="0"/>
            </a:endParaRPr>
          </a:p>
          <a:p>
            <a:pPr algn="ctr"/>
            <a:r>
              <a:rPr lang="en-US" sz="1400">
                <a:latin typeface="Arial" pitchFamily="34" charset="0"/>
              </a:rPr>
              <a:t>PM DIKREDITKAN DG PK</a:t>
            </a:r>
          </a:p>
          <a:p>
            <a:pPr algn="ctr"/>
            <a:r>
              <a:rPr lang="en-US" sz="1400">
                <a:latin typeface="Arial" pitchFamily="34" charset="0"/>
              </a:rPr>
              <a:t>UNTUK MASA PAJAK YG SAMA</a:t>
            </a:r>
          </a:p>
          <a:p>
            <a:pPr algn="ctr"/>
            <a:r>
              <a:rPr lang="en-US" sz="1400">
                <a:solidFill>
                  <a:schemeClr val="hlink"/>
                </a:solidFill>
                <a:latin typeface="Arial" pitchFamily="34" charset="0"/>
              </a:rPr>
              <a:t>Ps. 9 (2)</a:t>
            </a:r>
          </a:p>
        </p:txBody>
      </p:sp>
      <p:sp>
        <p:nvSpPr>
          <p:cNvPr id="252937" name="AutoShape 9" descr="70%"/>
          <p:cNvSpPr>
            <a:spLocks noChangeArrowheads="1"/>
          </p:cNvSpPr>
          <p:nvPr/>
        </p:nvSpPr>
        <p:spPr bwMode="auto">
          <a:xfrm>
            <a:off x="1524000" y="2805113"/>
            <a:ext cx="2420938" cy="504825"/>
          </a:xfrm>
          <a:prstGeom prst="roundRect">
            <a:avLst>
              <a:gd name="adj" fmla="val 12477"/>
            </a:avLst>
          </a:prstGeom>
          <a:pattFill prst="pct70">
            <a:fgClr>
              <a:srgbClr val="99FF99"/>
            </a:fgClr>
            <a:bgClr>
              <a:srgbClr val="FFFFFF"/>
            </a:bgClr>
          </a:pattFill>
          <a:ln w="12700">
            <a:solidFill>
              <a:schemeClr val="tx1"/>
            </a:solidFill>
            <a:round/>
            <a:headEnd/>
            <a:tailEnd/>
          </a:ln>
        </p:spPr>
        <p:txBody>
          <a:bodyPr wrap="none" lIns="90488" tIns="44450" rIns="90488" bIns="44450" anchor="ctr"/>
          <a:lstStyle/>
          <a:p>
            <a:pPr algn="ctr"/>
            <a:r>
              <a:rPr lang="en-US" sz="1400">
                <a:latin typeface="Arial" pitchFamily="34" charset="0"/>
              </a:rPr>
              <a:t>PK &gt; PM</a:t>
            </a:r>
          </a:p>
        </p:txBody>
      </p:sp>
      <p:sp>
        <p:nvSpPr>
          <p:cNvPr id="252938" name="AutoShape 10" descr="70%"/>
          <p:cNvSpPr>
            <a:spLocks noChangeArrowheads="1"/>
          </p:cNvSpPr>
          <p:nvPr/>
        </p:nvSpPr>
        <p:spPr bwMode="auto">
          <a:xfrm>
            <a:off x="4986338" y="2805113"/>
            <a:ext cx="2422525" cy="504825"/>
          </a:xfrm>
          <a:prstGeom prst="roundRect">
            <a:avLst>
              <a:gd name="adj" fmla="val 12477"/>
            </a:avLst>
          </a:prstGeom>
          <a:pattFill prst="pct70">
            <a:fgClr>
              <a:srgbClr val="66CCFF"/>
            </a:fgClr>
            <a:bgClr>
              <a:srgbClr val="FFFFFF"/>
            </a:bgClr>
          </a:pattFill>
          <a:ln w="12700">
            <a:solidFill>
              <a:schemeClr val="tx1"/>
            </a:solidFill>
            <a:round/>
            <a:headEnd/>
            <a:tailEnd/>
          </a:ln>
        </p:spPr>
        <p:txBody>
          <a:bodyPr wrap="none" lIns="90488" tIns="44450" rIns="90488" bIns="44450" anchor="ctr"/>
          <a:lstStyle/>
          <a:p>
            <a:pPr algn="ctr"/>
            <a:r>
              <a:rPr lang="en-US" sz="1400">
                <a:latin typeface="Arial" pitchFamily="34" charset="0"/>
              </a:rPr>
              <a:t>PK &lt; PM</a:t>
            </a:r>
          </a:p>
        </p:txBody>
      </p:sp>
      <p:sp>
        <p:nvSpPr>
          <p:cNvPr id="252939" name="AutoShape 11" descr="70%"/>
          <p:cNvSpPr>
            <a:spLocks noChangeArrowheads="1"/>
          </p:cNvSpPr>
          <p:nvPr/>
        </p:nvSpPr>
        <p:spPr bwMode="auto">
          <a:xfrm>
            <a:off x="1328738" y="3662363"/>
            <a:ext cx="3032125" cy="733425"/>
          </a:xfrm>
          <a:prstGeom prst="roundRect">
            <a:avLst>
              <a:gd name="adj" fmla="val 12477"/>
            </a:avLst>
          </a:prstGeom>
          <a:pattFill prst="pct70">
            <a:fgClr>
              <a:srgbClr val="99FF99"/>
            </a:fgClr>
            <a:bgClr>
              <a:srgbClr val="FFFFFF"/>
            </a:bgClr>
          </a:pattFill>
          <a:ln w="12700">
            <a:solidFill>
              <a:schemeClr val="tx1"/>
            </a:solidFill>
            <a:round/>
            <a:headEnd/>
            <a:tailEnd/>
          </a:ln>
        </p:spPr>
        <p:txBody>
          <a:bodyPr wrap="none" lIns="90488" tIns="44450" rIns="90488" bIns="44450" anchor="ctr"/>
          <a:lstStyle/>
          <a:p>
            <a:pPr algn="ctr"/>
            <a:r>
              <a:rPr lang="en-US" sz="1400">
                <a:latin typeface="Arial" pitchFamily="34" charset="0"/>
              </a:rPr>
              <a:t>SELISIH DIBAYAR</a:t>
            </a:r>
          </a:p>
          <a:p>
            <a:pPr algn="ctr"/>
            <a:r>
              <a:rPr lang="en-US" sz="1400">
                <a:latin typeface="Arial" pitchFamily="34" charset="0"/>
              </a:rPr>
              <a:t>OLEH PKP</a:t>
            </a:r>
          </a:p>
          <a:p>
            <a:pPr algn="ctr"/>
            <a:r>
              <a:rPr lang="en-US" sz="1400">
                <a:solidFill>
                  <a:schemeClr val="hlink"/>
                </a:solidFill>
                <a:latin typeface="Arial" pitchFamily="34" charset="0"/>
              </a:rPr>
              <a:t>Ps. 9 (3)</a:t>
            </a:r>
          </a:p>
        </p:txBody>
      </p:sp>
      <p:sp>
        <p:nvSpPr>
          <p:cNvPr id="252940" name="AutoShape 12" descr="70%"/>
          <p:cNvSpPr>
            <a:spLocks noChangeArrowheads="1"/>
          </p:cNvSpPr>
          <p:nvPr/>
        </p:nvSpPr>
        <p:spPr bwMode="auto">
          <a:xfrm>
            <a:off x="4783138" y="3662363"/>
            <a:ext cx="3032125" cy="1538287"/>
          </a:xfrm>
          <a:prstGeom prst="roundRect">
            <a:avLst>
              <a:gd name="adj" fmla="val 12477"/>
            </a:avLst>
          </a:prstGeom>
          <a:pattFill prst="pct70">
            <a:fgClr>
              <a:srgbClr val="66CCFF"/>
            </a:fgClr>
            <a:bgClr>
              <a:srgbClr val="FFFFFF"/>
            </a:bgClr>
          </a:pattFill>
          <a:ln w="12700">
            <a:solidFill>
              <a:schemeClr val="tx1"/>
            </a:solidFill>
            <a:round/>
            <a:headEnd/>
            <a:tailEnd/>
          </a:ln>
        </p:spPr>
        <p:txBody>
          <a:bodyPr wrap="none" lIns="90488" tIns="44450" rIns="90488" bIns="44450" anchor="ctr"/>
          <a:lstStyle/>
          <a:p>
            <a:pPr algn="ctr"/>
            <a:r>
              <a:rPr lang="en-US" sz="1400">
                <a:latin typeface="Arial" pitchFamily="34" charset="0"/>
              </a:rPr>
              <a:t>SELISIH </a:t>
            </a:r>
          </a:p>
          <a:p>
            <a:pPr algn="ctr"/>
            <a:r>
              <a:rPr lang="en-US" sz="1400">
                <a:latin typeface="Arial" pitchFamily="34" charset="0"/>
              </a:rPr>
              <a:t>DAPAT DIMINTA </a:t>
            </a:r>
          </a:p>
          <a:p>
            <a:pPr algn="ctr"/>
            <a:r>
              <a:rPr lang="en-US" sz="1400">
                <a:latin typeface="Arial" pitchFamily="34" charset="0"/>
              </a:rPr>
              <a:t>KEMBALI ATAU </a:t>
            </a:r>
          </a:p>
          <a:p>
            <a:pPr algn="ctr"/>
            <a:r>
              <a:rPr lang="en-US" sz="1400">
                <a:latin typeface="Arial" pitchFamily="34" charset="0"/>
              </a:rPr>
              <a:t>DIKOMPENSASI </a:t>
            </a:r>
          </a:p>
          <a:p>
            <a:pPr algn="ctr"/>
            <a:r>
              <a:rPr lang="en-US" sz="1400">
                <a:latin typeface="Arial" pitchFamily="34" charset="0"/>
              </a:rPr>
              <a:t>KE MASA PAJAK</a:t>
            </a:r>
          </a:p>
          <a:p>
            <a:pPr algn="ctr"/>
            <a:r>
              <a:rPr lang="en-US" sz="1400">
                <a:latin typeface="Arial" pitchFamily="34" charset="0"/>
              </a:rPr>
              <a:t> BERIKUTNYA</a:t>
            </a:r>
          </a:p>
          <a:p>
            <a:pPr algn="ctr"/>
            <a:r>
              <a:rPr lang="en-US" sz="1400">
                <a:solidFill>
                  <a:schemeClr val="hlink"/>
                </a:solidFill>
                <a:latin typeface="Arial" pitchFamily="34" charset="0"/>
              </a:rPr>
              <a:t>Ps. 9 (4)</a:t>
            </a:r>
          </a:p>
        </p:txBody>
      </p:sp>
      <p:sp>
        <p:nvSpPr>
          <p:cNvPr id="252941" name="AutoShape 13"/>
          <p:cNvSpPr>
            <a:spLocks noChangeArrowheads="1"/>
          </p:cNvSpPr>
          <p:nvPr/>
        </p:nvSpPr>
        <p:spPr bwMode="auto">
          <a:xfrm rot="16200000" flipH="1">
            <a:off x="2679700" y="1765300"/>
            <a:ext cx="228600" cy="1727200"/>
          </a:xfrm>
          <a:prstGeom prst="rightArrow">
            <a:avLst>
              <a:gd name="adj1" fmla="val 28435"/>
              <a:gd name="adj2" fmla="val 59898"/>
            </a:avLst>
          </a:prstGeom>
          <a:solidFill>
            <a:schemeClr val="folHlink"/>
          </a:solidFill>
          <a:ln w="12700">
            <a:solidFill>
              <a:schemeClr val="hlink"/>
            </a:solidFill>
            <a:miter lim="800000"/>
            <a:headEnd/>
            <a:tailEnd/>
          </a:ln>
        </p:spPr>
        <p:txBody>
          <a:bodyPr wrap="none" anchor="ctr"/>
          <a:lstStyle/>
          <a:p>
            <a:endParaRPr lang="en-US" sz="1400"/>
          </a:p>
        </p:txBody>
      </p:sp>
      <p:sp>
        <p:nvSpPr>
          <p:cNvPr id="252942" name="AutoShape 14"/>
          <p:cNvSpPr>
            <a:spLocks noChangeArrowheads="1"/>
          </p:cNvSpPr>
          <p:nvPr/>
        </p:nvSpPr>
        <p:spPr bwMode="auto">
          <a:xfrm rot="16200000" flipH="1">
            <a:off x="6032500" y="1765300"/>
            <a:ext cx="228600" cy="1727200"/>
          </a:xfrm>
          <a:prstGeom prst="rightArrow">
            <a:avLst>
              <a:gd name="adj1" fmla="val 32111"/>
              <a:gd name="adj2" fmla="val 51046"/>
            </a:avLst>
          </a:prstGeom>
          <a:solidFill>
            <a:schemeClr val="folHlink"/>
          </a:solidFill>
          <a:ln w="12700">
            <a:solidFill>
              <a:schemeClr val="hlink"/>
            </a:solidFill>
            <a:miter lim="800000"/>
            <a:headEnd/>
            <a:tailEnd/>
          </a:ln>
        </p:spPr>
        <p:txBody>
          <a:bodyPr wrap="none" anchor="ctr"/>
          <a:lstStyle/>
          <a:p>
            <a:endParaRPr lang="en-US" sz="1400"/>
          </a:p>
        </p:txBody>
      </p:sp>
      <p:sp>
        <p:nvSpPr>
          <p:cNvPr id="252943" name="AutoShape 15"/>
          <p:cNvSpPr>
            <a:spLocks noChangeArrowheads="1"/>
          </p:cNvSpPr>
          <p:nvPr/>
        </p:nvSpPr>
        <p:spPr bwMode="auto">
          <a:xfrm rot="16200000" flipH="1">
            <a:off x="3035300" y="2673350"/>
            <a:ext cx="228600" cy="1625600"/>
          </a:xfrm>
          <a:prstGeom prst="rightArrow">
            <a:avLst>
              <a:gd name="adj1" fmla="val 21102"/>
              <a:gd name="adj2" fmla="val 51046"/>
            </a:avLst>
          </a:prstGeom>
          <a:solidFill>
            <a:schemeClr val="folHlink"/>
          </a:solidFill>
          <a:ln w="12700">
            <a:solidFill>
              <a:schemeClr val="hlink"/>
            </a:solidFill>
            <a:miter lim="800000"/>
            <a:headEnd/>
            <a:tailEnd/>
          </a:ln>
        </p:spPr>
        <p:txBody>
          <a:bodyPr wrap="none" anchor="ctr"/>
          <a:lstStyle/>
          <a:p>
            <a:endParaRPr lang="en-US" sz="1400"/>
          </a:p>
        </p:txBody>
      </p:sp>
      <p:sp>
        <p:nvSpPr>
          <p:cNvPr id="252944" name="AutoShape 16"/>
          <p:cNvSpPr>
            <a:spLocks noChangeArrowheads="1"/>
          </p:cNvSpPr>
          <p:nvPr/>
        </p:nvSpPr>
        <p:spPr bwMode="auto">
          <a:xfrm rot="16200000" flipH="1">
            <a:off x="6184900" y="2673350"/>
            <a:ext cx="228600" cy="1625600"/>
          </a:xfrm>
          <a:prstGeom prst="rightArrow">
            <a:avLst>
              <a:gd name="adj1" fmla="val 20843"/>
              <a:gd name="adj2" fmla="val 58856"/>
            </a:avLst>
          </a:prstGeom>
          <a:solidFill>
            <a:schemeClr val="folHlink"/>
          </a:solidFill>
          <a:ln w="12700">
            <a:solidFill>
              <a:schemeClr val="hlink"/>
            </a:solidFill>
            <a:miter lim="800000"/>
            <a:headEnd/>
            <a:tailEnd/>
          </a:ln>
        </p:spPr>
        <p:txBody>
          <a:bodyPr wrap="none" anchor="ctr"/>
          <a:lstStyle/>
          <a:p>
            <a:endParaRPr lang="en-US" sz="1400"/>
          </a:p>
        </p:txBody>
      </p:sp>
      <p:sp>
        <p:nvSpPr>
          <p:cNvPr id="252945" name="AutoShape 26" descr="50%"/>
          <p:cNvSpPr>
            <a:spLocks noChangeArrowheads="1"/>
          </p:cNvSpPr>
          <p:nvPr/>
        </p:nvSpPr>
        <p:spPr bwMode="auto">
          <a:xfrm>
            <a:off x="1631950" y="5314950"/>
            <a:ext cx="6908800" cy="1085850"/>
          </a:xfrm>
          <a:prstGeom prst="roundRect">
            <a:avLst>
              <a:gd name="adj" fmla="val 12477"/>
            </a:avLst>
          </a:prstGeom>
          <a:pattFill prst="pct50">
            <a:fgClr>
              <a:srgbClr val="FFCCFF"/>
            </a:fgClr>
            <a:bgClr>
              <a:srgbClr val="FFFFFF"/>
            </a:bgClr>
          </a:pattFill>
          <a:ln w="12700">
            <a:solidFill>
              <a:schemeClr val="tx1"/>
            </a:solidFill>
            <a:round/>
            <a:headEnd/>
            <a:tailEnd/>
          </a:ln>
        </p:spPr>
        <p:txBody>
          <a:bodyPr wrap="none" lIns="90488" tIns="44450" rIns="90488" bIns="44450" anchor="ctr"/>
          <a:lstStyle/>
          <a:p>
            <a:pPr algn="ctr"/>
            <a:endParaRPr lang="en-US" sz="1400">
              <a:latin typeface="Arial" pitchFamily="34" charset="0"/>
            </a:endParaRPr>
          </a:p>
          <a:p>
            <a:pPr algn="ctr"/>
            <a:r>
              <a:rPr lang="en-US" sz="1400">
                <a:latin typeface="Arial" pitchFamily="34" charset="0"/>
              </a:rPr>
              <a:t>DALAM HAL BELUM ADA PK DALAM </a:t>
            </a:r>
          </a:p>
          <a:p>
            <a:pPr algn="ctr"/>
            <a:r>
              <a:rPr lang="en-US" sz="1400">
                <a:latin typeface="Arial" pitchFamily="34" charset="0"/>
              </a:rPr>
              <a:t>SUATU MASA PAJAK, PAJAK MASUKAN </a:t>
            </a:r>
          </a:p>
          <a:p>
            <a:pPr algn="ctr"/>
            <a:r>
              <a:rPr lang="en-US" sz="1400">
                <a:latin typeface="Arial" pitchFamily="34" charset="0"/>
              </a:rPr>
              <a:t>TETAP DAPAT DIKREDITKAN </a:t>
            </a:r>
          </a:p>
          <a:p>
            <a:pPr algn="ctr"/>
            <a:r>
              <a:rPr lang="en-US" sz="1400">
                <a:solidFill>
                  <a:schemeClr val="hlink"/>
                </a:solidFill>
                <a:latin typeface="Arial" pitchFamily="34" charset="0"/>
              </a:rPr>
              <a:t>Ps. 9 ayat (2a)</a:t>
            </a:r>
          </a:p>
          <a:p>
            <a:pPr algn="ctr"/>
            <a:endParaRPr lang="en-US" sz="1400">
              <a:solidFill>
                <a:schemeClr val="hlink"/>
              </a:solidFill>
              <a:latin typeface="Arial" pitchFamily="34" charset="0"/>
            </a:endParaRPr>
          </a:p>
        </p:txBody>
      </p:sp>
      <p:sp>
        <p:nvSpPr>
          <p:cNvPr id="252946" name="Rectangle 28"/>
          <p:cNvSpPr>
            <a:spLocks noChangeArrowheads="1"/>
          </p:cNvSpPr>
          <p:nvPr/>
        </p:nvSpPr>
        <p:spPr bwMode="auto">
          <a:xfrm>
            <a:off x="406400" y="1257300"/>
            <a:ext cx="4165600" cy="228600"/>
          </a:xfrm>
          <a:prstGeom prst="rect">
            <a:avLst/>
          </a:prstGeom>
          <a:solidFill>
            <a:schemeClr val="folHlink"/>
          </a:solidFill>
          <a:ln w="12700">
            <a:solidFill>
              <a:schemeClr val="hlink"/>
            </a:solidFill>
            <a:miter lim="800000"/>
            <a:headEnd/>
            <a:tailEnd/>
          </a:ln>
        </p:spPr>
        <p:txBody>
          <a:bodyPr wrap="none" anchor="ctr"/>
          <a:lstStyle/>
          <a:p>
            <a:endParaRPr lang="en-US"/>
          </a:p>
        </p:txBody>
      </p:sp>
      <p:sp>
        <p:nvSpPr>
          <p:cNvPr id="252947" name="Rectangle 29"/>
          <p:cNvSpPr>
            <a:spLocks noChangeArrowheads="1"/>
          </p:cNvSpPr>
          <p:nvPr/>
        </p:nvSpPr>
        <p:spPr bwMode="auto">
          <a:xfrm>
            <a:off x="406400" y="1257300"/>
            <a:ext cx="406400" cy="4743450"/>
          </a:xfrm>
          <a:prstGeom prst="rect">
            <a:avLst/>
          </a:prstGeom>
          <a:solidFill>
            <a:schemeClr val="folHlink"/>
          </a:solidFill>
          <a:ln w="12700">
            <a:solidFill>
              <a:schemeClr val="hlink"/>
            </a:solidFill>
            <a:miter lim="800000"/>
            <a:headEnd/>
            <a:tailEnd/>
          </a:ln>
        </p:spPr>
        <p:txBody>
          <a:bodyPr wrap="none" anchor="ctr"/>
          <a:lstStyle/>
          <a:p>
            <a:endParaRPr lang="en-US"/>
          </a:p>
        </p:txBody>
      </p:sp>
      <p:sp>
        <p:nvSpPr>
          <p:cNvPr id="252948" name="Rectangle 30"/>
          <p:cNvSpPr>
            <a:spLocks noChangeArrowheads="1"/>
          </p:cNvSpPr>
          <p:nvPr/>
        </p:nvSpPr>
        <p:spPr bwMode="auto">
          <a:xfrm>
            <a:off x="4267200" y="1143000"/>
            <a:ext cx="508000" cy="342900"/>
          </a:xfrm>
          <a:prstGeom prst="rect">
            <a:avLst/>
          </a:prstGeom>
          <a:solidFill>
            <a:schemeClr val="folHlink"/>
          </a:solidFill>
          <a:ln w="12700">
            <a:solidFill>
              <a:schemeClr val="hlink"/>
            </a:solidFill>
            <a:miter lim="800000"/>
            <a:headEnd/>
            <a:tailEnd/>
          </a:ln>
        </p:spPr>
        <p:txBody>
          <a:bodyPr wrap="none" anchor="ctr"/>
          <a:lstStyle/>
          <a:p>
            <a:endParaRPr lang="en-US" sz="1400"/>
          </a:p>
        </p:txBody>
      </p:sp>
      <p:sp>
        <p:nvSpPr>
          <p:cNvPr id="252949" name="AutoShape 31"/>
          <p:cNvSpPr>
            <a:spLocks noChangeArrowheads="1"/>
          </p:cNvSpPr>
          <p:nvPr/>
        </p:nvSpPr>
        <p:spPr bwMode="auto">
          <a:xfrm>
            <a:off x="812800" y="1771650"/>
            <a:ext cx="711200" cy="457200"/>
          </a:xfrm>
          <a:prstGeom prst="rightArrow">
            <a:avLst>
              <a:gd name="adj1" fmla="val 50000"/>
              <a:gd name="adj2" fmla="val 57736"/>
            </a:avLst>
          </a:prstGeom>
          <a:solidFill>
            <a:schemeClr val="folHlink"/>
          </a:solidFill>
          <a:ln w="12700">
            <a:solidFill>
              <a:schemeClr val="hlink"/>
            </a:solidFill>
            <a:miter lim="800000"/>
            <a:headEnd/>
            <a:tailEnd/>
          </a:ln>
        </p:spPr>
        <p:txBody>
          <a:bodyPr wrap="none" anchor="ctr"/>
          <a:lstStyle/>
          <a:p>
            <a:endParaRPr lang="en-US" sz="1400"/>
          </a:p>
        </p:txBody>
      </p:sp>
      <p:sp>
        <p:nvSpPr>
          <p:cNvPr id="252950" name="AutoShape 32"/>
          <p:cNvSpPr>
            <a:spLocks noChangeArrowheads="1"/>
          </p:cNvSpPr>
          <p:nvPr/>
        </p:nvSpPr>
        <p:spPr bwMode="auto">
          <a:xfrm>
            <a:off x="812800" y="5657850"/>
            <a:ext cx="711200" cy="457200"/>
          </a:xfrm>
          <a:prstGeom prst="rightArrow">
            <a:avLst>
              <a:gd name="adj1" fmla="val 50000"/>
              <a:gd name="adj2" fmla="val 57736"/>
            </a:avLst>
          </a:prstGeom>
          <a:solidFill>
            <a:schemeClr val="folHlink"/>
          </a:solidFill>
          <a:ln w="12700">
            <a:solidFill>
              <a:schemeClr val="hlink"/>
            </a:solidFill>
            <a:miter lim="800000"/>
            <a:headEnd/>
            <a:tailEnd/>
          </a:ln>
        </p:spPr>
        <p:txBody>
          <a:bodyPr wrap="none" anchor="ctr"/>
          <a:lstStyle/>
          <a:p>
            <a:endParaRPr lang="en-US" sz="1400"/>
          </a:p>
        </p:txBody>
      </p:sp>
      <p:sp>
        <p:nvSpPr>
          <p:cNvPr id="23" name="Footer Placeholder 22"/>
          <p:cNvSpPr>
            <a:spLocks noGrp="1"/>
          </p:cNvSpPr>
          <p:nvPr>
            <p:ph type="ftr" sz="quarter" idx="11"/>
          </p:nvPr>
        </p:nvSpPr>
        <p:spPr/>
        <p:txBody>
          <a:bodyPr/>
          <a:lstStyle/>
          <a:p>
            <a:pPr>
              <a:defRPr/>
            </a:pPr>
            <a:r>
              <a:rPr lang="en-US" sz="1400" smtClean="0"/>
              <a:t>maurits@</a:t>
            </a:r>
            <a:endParaRPr lang="en-US" sz="1400"/>
          </a:p>
        </p:txBody>
      </p:sp>
    </p:spTree>
  </p:cSld>
  <p:clrMapOvr>
    <a:masterClrMapping/>
  </p:clrMapOvr>
  <p:transition spd="slow">
    <p:cover/>
    <p:sndAc>
      <p:endSnd/>
    </p:sndAc>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pPr>
              <a:defRPr/>
            </a:pPr>
            <a:r>
              <a:rPr lang="en-US"/>
              <a:t>maurits@</a:t>
            </a:r>
          </a:p>
        </p:txBody>
      </p:sp>
      <p:sp>
        <p:nvSpPr>
          <p:cNvPr id="259075" name="Rectangle 3"/>
          <p:cNvSpPr>
            <a:spLocks noChangeArrowheads="1"/>
          </p:cNvSpPr>
          <p:nvPr/>
        </p:nvSpPr>
        <p:spPr bwMode="auto">
          <a:xfrm>
            <a:off x="609600" y="381000"/>
            <a:ext cx="8077200" cy="6186488"/>
          </a:xfrm>
          <a:prstGeom prst="rect">
            <a:avLst/>
          </a:prstGeom>
          <a:noFill/>
          <a:ln w="9525">
            <a:noFill/>
            <a:miter lim="800000"/>
            <a:headEnd/>
            <a:tailEnd/>
          </a:ln>
        </p:spPr>
        <p:txBody>
          <a:bodyPr>
            <a:spAutoFit/>
          </a:bodyPr>
          <a:lstStyle/>
          <a:p>
            <a:pPr algn="just" eaLnBrk="0" hangingPunct="0"/>
            <a:r>
              <a:rPr lang="id-ID" b="0" dirty="0">
                <a:solidFill>
                  <a:srgbClr val="000000"/>
                </a:solidFill>
                <a:latin typeface="Arial" pitchFamily="34" charset="0"/>
              </a:rPr>
              <a:t>Pajak Masukan yang dimaksud  </a:t>
            </a:r>
            <a:r>
              <a:rPr lang="id-ID" b="0" dirty="0" smtClean="0">
                <a:solidFill>
                  <a:srgbClr val="000000"/>
                </a:solidFill>
                <a:latin typeface="Arial" pitchFamily="34" charset="0"/>
              </a:rPr>
              <a:t>pada Pasal 9 auat (4) UU PPN adalah </a:t>
            </a:r>
            <a:r>
              <a:rPr lang="id-ID" b="0" dirty="0">
                <a:solidFill>
                  <a:srgbClr val="000000"/>
                </a:solidFill>
                <a:latin typeface="Arial" pitchFamily="34" charset="0"/>
              </a:rPr>
              <a:t>Pajak Masukan yang dapat dikreditkan. </a:t>
            </a:r>
            <a:endParaRPr lang="en-US" b="0" dirty="0">
              <a:solidFill>
                <a:srgbClr val="000000"/>
              </a:solidFill>
              <a:latin typeface="Arial" pitchFamily="34" charset="0"/>
            </a:endParaRPr>
          </a:p>
          <a:p>
            <a:pPr algn="just" eaLnBrk="0" hangingPunct="0"/>
            <a:r>
              <a:rPr lang="id-ID" b="0" dirty="0">
                <a:solidFill>
                  <a:srgbClr val="000000"/>
                </a:solidFill>
                <a:latin typeface="Arial" pitchFamily="34" charset="0"/>
              </a:rPr>
              <a:t>Dalam suatu Masa Pajak </a:t>
            </a:r>
            <a:r>
              <a:rPr lang="id-ID" b="0" dirty="0">
                <a:solidFill>
                  <a:srgbClr val="FF0000"/>
                </a:solidFill>
                <a:latin typeface="Arial" pitchFamily="34" charset="0"/>
              </a:rPr>
              <a:t>dapat terjadi</a:t>
            </a:r>
            <a:r>
              <a:rPr lang="id-ID" b="0" dirty="0">
                <a:solidFill>
                  <a:srgbClr val="000000"/>
                </a:solidFill>
                <a:latin typeface="Arial" pitchFamily="34" charset="0"/>
              </a:rPr>
              <a:t> Pajak Masukan yang dapat dikreditkan lebih besar daripada Pajak Keluaran. Kelebihan Pajak Masukan tersebut </a:t>
            </a:r>
            <a:r>
              <a:rPr lang="id-ID" b="0" dirty="0">
                <a:solidFill>
                  <a:srgbClr val="FF0000"/>
                </a:solidFill>
                <a:latin typeface="Arial" pitchFamily="34" charset="0"/>
              </a:rPr>
              <a:t>tidak dapat diminta kembali pada Masa Pajak yang bersangkutan, tetapi dikompensasikan ke Masa Pajak berikutnya. </a:t>
            </a:r>
            <a:endParaRPr lang="en-US" b="0" dirty="0">
              <a:solidFill>
                <a:srgbClr val="000000"/>
              </a:solidFill>
              <a:latin typeface="Arial" pitchFamily="34" charset="0"/>
            </a:endParaRPr>
          </a:p>
          <a:p>
            <a:pPr algn="just" eaLnBrk="0" hangingPunct="0"/>
            <a:r>
              <a:rPr lang="id-ID" b="0" dirty="0">
                <a:solidFill>
                  <a:srgbClr val="000000"/>
                </a:solidFill>
                <a:latin typeface="Arial" pitchFamily="34" charset="0"/>
              </a:rPr>
              <a:t>Contoh:</a:t>
            </a:r>
            <a:endParaRPr lang="en-US" b="0" dirty="0">
              <a:solidFill>
                <a:srgbClr val="000000"/>
              </a:solidFill>
              <a:latin typeface="Arial" pitchFamily="34" charset="0"/>
            </a:endParaRPr>
          </a:p>
          <a:p>
            <a:pPr algn="just" eaLnBrk="0" hangingPunct="0"/>
            <a:r>
              <a:rPr lang="id-ID" b="0" dirty="0">
                <a:solidFill>
                  <a:srgbClr val="000000"/>
                </a:solidFill>
                <a:latin typeface="Arial" pitchFamily="34" charset="0"/>
              </a:rPr>
              <a:t>Masa Pajak Mei  2010</a:t>
            </a:r>
            <a:endParaRPr lang="en-US" b="0" dirty="0">
              <a:solidFill>
                <a:srgbClr val="000000"/>
              </a:solidFill>
              <a:latin typeface="Arial" pitchFamily="34" charset="0"/>
            </a:endParaRPr>
          </a:p>
          <a:p>
            <a:pPr algn="just" eaLnBrk="0" hangingPunct="0"/>
            <a:r>
              <a:rPr lang="id-ID" b="0" dirty="0">
                <a:solidFill>
                  <a:srgbClr val="000000"/>
                </a:solidFill>
                <a:latin typeface="Arial" pitchFamily="34" charset="0"/>
              </a:rPr>
              <a:t>Pajak Keluaran                                      	= Rp2.000.000,00</a:t>
            </a:r>
            <a:endParaRPr lang="en-US" b="0" dirty="0">
              <a:solidFill>
                <a:srgbClr val="000000"/>
              </a:solidFill>
              <a:latin typeface="Arial" pitchFamily="34" charset="0"/>
            </a:endParaRPr>
          </a:p>
          <a:p>
            <a:pPr algn="just" eaLnBrk="0" hangingPunct="0"/>
            <a:r>
              <a:rPr lang="id-ID" b="0" dirty="0">
                <a:solidFill>
                  <a:srgbClr val="000000"/>
                </a:solidFill>
                <a:latin typeface="Arial" pitchFamily="34" charset="0"/>
              </a:rPr>
              <a:t>Pajak Masukan yang dapat dikreditkan 	= Rp4.500.000,00</a:t>
            </a:r>
            <a:endParaRPr lang="en-US" b="0" dirty="0">
              <a:solidFill>
                <a:srgbClr val="000000"/>
              </a:solidFill>
              <a:latin typeface="Arial" pitchFamily="34" charset="0"/>
            </a:endParaRPr>
          </a:p>
          <a:p>
            <a:pPr algn="just" eaLnBrk="0" hangingPunct="0"/>
            <a:r>
              <a:rPr lang="id-ID" b="0" dirty="0">
                <a:solidFill>
                  <a:srgbClr val="000000"/>
                </a:solidFill>
                <a:latin typeface="Arial" pitchFamily="34" charset="0"/>
              </a:rPr>
              <a:t>Pajak yang lebih dibayar                       	= Rp2.500.000,00</a:t>
            </a:r>
            <a:endParaRPr lang="en-US" b="0" dirty="0">
              <a:solidFill>
                <a:srgbClr val="000000"/>
              </a:solidFill>
              <a:latin typeface="Arial" pitchFamily="34" charset="0"/>
            </a:endParaRPr>
          </a:p>
          <a:p>
            <a:pPr algn="just" eaLnBrk="0" hangingPunct="0"/>
            <a:r>
              <a:rPr lang="id-ID" b="0" dirty="0">
                <a:solidFill>
                  <a:srgbClr val="000000"/>
                </a:solidFill>
                <a:latin typeface="Arial" pitchFamily="34" charset="0"/>
              </a:rPr>
              <a:t>Pajak yang </a:t>
            </a:r>
            <a:r>
              <a:rPr lang="en-US" b="0" dirty="0">
                <a:solidFill>
                  <a:srgbClr val="000000"/>
                </a:solidFill>
                <a:latin typeface="Arial" pitchFamily="34" charset="0"/>
              </a:rPr>
              <a:t>LB</a:t>
            </a:r>
            <a:r>
              <a:rPr lang="id-ID" b="0" dirty="0">
                <a:solidFill>
                  <a:srgbClr val="000000"/>
                </a:solidFill>
                <a:latin typeface="Arial" pitchFamily="34" charset="0"/>
              </a:rPr>
              <a:t> tersebut dikompensasikan ke Masa Pajak Juni  2010.</a:t>
            </a:r>
            <a:endParaRPr lang="en-US" b="0" dirty="0">
              <a:solidFill>
                <a:srgbClr val="000000"/>
              </a:solidFill>
              <a:latin typeface="Arial" pitchFamily="34" charset="0"/>
            </a:endParaRPr>
          </a:p>
          <a:p>
            <a:pPr algn="just" eaLnBrk="0" hangingPunct="0"/>
            <a:r>
              <a:rPr lang="fi-FI" b="0" dirty="0">
                <a:solidFill>
                  <a:srgbClr val="000000"/>
                </a:solidFill>
                <a:latin typeface="Arial" pitchFamily="34" charset="0"/>
              </a:rPr>
              <a:t>Masa Pajak Juni 2010 </a:t>
            </a:r>
            <a:endParaRPr lang="en-US" b="0" dirty="0">
              <a:solidFill>
                <a:srgbClr val="000000"/>
              </a:solidFill>
              <a:latin typeface="Arial" pitchFamily="34" charset="0"/>
            </a:endParaRPr>
          </a:p>
          <a:p>
            <a:pPr algn="just" eaLnBrk="0" hangingPunct="0"/>
            <a:r>
              <a:rPr lang="fi-FI" b="0" dirty="0">
                <a:solidFill>
                  <a:srgbClr val="000000"/>
                </a:solidFill>
                <a:latin typeface="Arial" pitchFamily="34" charset="0"/>
              </a:rPr>
              <a:t>Pajak Keluaran                                      	= Rp3.000.000,00</a:t>
            </a:r>
            <a:endParaRPr lang="en-US" b="0" dirty="0">
              <a:solidFill>
                <a:srgbClr val="000000"/>
              </a:solidFill>
              <a:latin typeface="Arial" pitchFamily="34" charset="0"/>
            </a:endParaRPr>
          </a:p>
          <a:p>
            <a:pPr algn="just" eaLnBrk="0" hangingPunct="0"/>
            <a:r>
              <a:rPr lang="en-US" b="0" dirty="0" err="1">
                <a:solidFill>
                  <a:srgbClr val="000000"/>
                </a:solidFill>
                <a:latin typeface="Arial" pitchFamily="34" charset="0"/>
              </a:rPr>
              <a:t>Pajak</a:t>
            </a:r>
            <a:r>
              <a:rPr lang="en-US" b="0" dirty="0">
                <a:solidFill>
                  <a:srgbClr val="000000"/>
                </a:solidFill>
                <a:latin typeface="Arial" pitchFamily="34" charset="0"/>
              </a:rPr>
              <a:t> </a:t>
            </a:r>
            <a:r>
              <a:rPr lang="en-US" b="0" dirty="0" err="1">
                <a:solidFill>
                  <a:srgbClr val="000000"/>
                </a:solidFill>
                <a:latin typeface="Arial" pitchFamily="34" charset="0"/>
              </a:rPr>
              <a:t>Masukan</a:t>
            </a:r>
            <a:r>
              <a:rPr lang="en-US" b="0" dirty="0">
                <a:solidFill>
                  <a:srgbClr val="000000"/>
                </a:solidFill>
                <a:latin typeface="Arial" pitchFamily="34" charset="0"/>
              </a:rPr>
              <a:t> yang </a:t>
            </a:r>
            <a:r>
              <a:rPr lang="en-US" b="0" dirty="0" err="1">
                <a:solidFill>
                  <a:srgbClr val="000000"/>
                </a:solidFill>
                <a:latin typeface="Arial" pitchFamily="34" charset="0"/>
              </a:rPr>
              <a:t>dapat</a:t>
            </a:r>
            <a:r>
              <a:rPr lang="en-US" b="0" dirty="0">
                <a:solidFill>
                  <a:srgbClr val="000000"/>
                </a:solidFill>
                <a:latin typeface="Arial" pitchFamily="34" charset="0"/>
              </a:rPr>
              <a:t> </a:t>
            </a:r>
            <a:r>
              <a:rPr lang="en-US" b="0" dirty="0" err="1">
                <a:solidFill>
                  <a:srgbClr val="000000"/>
                </a:solidFill>
                <a:latin typeface="Arial" pitchFamily="34" charset="0"/>
              </a:rPr>
              <a:t>dikreditkan</a:t>
            </a:r>
            <a:r>
              <a:rPr lang="en-US" b="0" dirty="0">
                <a:solidFill>
                  <a:srgbClr val="000000"/>
                </a:solidFill>
                <a:latin typeface="Arial" pitchFamily="34" charset="0"/>
              </a:rPr>
              <a:t> 	= Rp2.000.000,00</a:t>
            </a:r>
          </a:p>
          <a:p>
            <a:pPr algn="just" eaLnBrk="0" hangingPunct="0"/>
            <a:r>
              <a:rPr lang="en-US" b="0" dirty="0" err="1">
                <a:solidFill>
                  <a:srgbClr val="000000"/>
                </a:solidFill>
                <a:latin typeface="Arial" pitchFamily="34" charset="0"/>
              </a:rPr>
              <a:t>Pajak</a:t>
            </a:r>
            <a:r>
              <a:rPr lang="en-US" b="0" dirty="0">
                <a:solidFill>
                  <a:srgbClr val="000000"/>
                </a:solidFill>
                <a:latin typeface="Arial" pitchFamily="34" charset="0"/>
              </a:rPr>
              <a:t> yang </a:t>
            </a:r>
            <a:r>
              <a:rPr lang="en-US" b="0" dirty="0" err="1">
                <a:solidFill>
                  <a:srgbClr val="000000"/>
                </a:solidFill>
                <a:latin typeface="Arial" pitchFamily="34" charset="0"/>
              </a:rPr>
              <a:t>kurang</a:t>
            </a:r>
            <a:r>
              <a:rPr lang="en-US" b="0" dirty="0">
                <a:solidFill>
                  <a:srgbClr val="000000"/>
                </a:solidFill>
                <a:latin typeface="Arial" pitchFamily="34" charset="0"/>
              </a:rPr>
              <a:t> </a:t>
            </a:r>
            <a:r>
              <a:rPr lang="en-US" b="0" dirty="0" err="1">
                <a:solidFill>
                  <a:srgbClr val="000000"/>
                </a:solidFill>
                <a:latin typeface="Arial" pitchFamily="34" charset="0"/>
              </a:rPr>
              <a:t>dibayar</a:t>
            </a:r>
            <a:r>
              <a:rPr lang="en-US" b="0" dirty="0">
                <a:solidFill>
                  <a:srgbClr val="000000"/>
                </a:solidFill>
                <a:latin typeface="Arial" pitchFamily="34" charset="0"/>
              </a:rPr>
              <a:t>                    	= Rp1.000.000,00</a:t>
            </a:r>
          </a:p>
          <a:p>
            <a:pPr algn="just" eaLnBrk="0" hangingPunct="0"/>
            <a:r>
              <a:rPr lang="en-US" b="0" dirty="0" err="1">
                <a:solidFill>
                  <a:srgbClr val="000000"/>
                </a:solidFill>
                <a:latin typeface="Arial" pitchFamily="34" charset="0"/>
              </a:rPr>
              <a:t>Pajak</a:t>
            </a:r>
            <a:r>
              <a:rPr lang="en-US" b="0" dirty="0">
                <a:solidFill>
                  <a:srgbClr val="000000"/>
                </a:solidFill>
                <a:latin typeface="Arial" pitchFamily="34" charset="0"/>
              </a:rPr>
              <a:t> yang </a:t>
            </a:r>
            <a:r>
              <a:rPr lang="en-US" b="0" dirty="0" err="1">
                <a:solidFill>
                  <a:srgbClr val="000000"/>
                </a:solidFill>
                <a:latin typeface="Arial" pitchFamily="34" charset="0"/>
              </a:rPr>
              <a:t>lebih</a:t>
            </a:r>
            <a:r>
              <a:rPr lang="en-US" b="0" dirty="0">
                <a:solidFill>
                  <a:srgbClr val="000000"/>
                </a:solidFill>
                <a:latin typeface="Arial" pitchFamily="34" charset="0"/>
              </a:rPr>
              <a:t> </a:t>
            </a:r>
            <a:r>
              <a:rPr lang="en-US" b="0" dirty="0" err="1">
                <a:solidFill>
                  <a:srgbClr val="000000"/>
                </a:solidFill>
                <a:latin typeface="Arial" pitchFamily="34" charset="0"/>
              </a:rPr>
              <a:t>dibayar</a:t>
            </a:r>
            <a:r>
              <a:rPr lang="en-US" b="0" dirty="0">
                <a:solidFill>
                  <a:srgbClr val="000000"/>
                </a:solidFill>
                <a:latin typeface="Arial" pitchFamily="34" charset="0"/>
              </a:rPr>
              <a:t> </a:t>
            </a:r>
            <a:r>
              <a:rPr lang="en-US" b="0" dirty="0" err="1">
                <a:solidFill>
                  <a:srgbClr val="000000"/>
                </a:solidFill>
                <a:latin typeface="Arial" pitchFamily="34" charset="0"/>
              </a:rPr>
              <a:t>dari</a:t>
            </a:r>
            <a:r>
              <a:rPr lang="en-US" b="0" dirty="0">
                <a:solidFill>
                  <a:srgbClr val="000000"/>
                </a:solidFill>
                <a:latin typeface="Arial" pitchFamily="34" charset="0"/>
              </a:rPr>
              <a:t> </a:t>
            </a:r>
            <a:r>
              <a:rPr lang="en-US" b="0" dirty="0" err="1">
                <a:solidFill>
                  <a:srgbClr val="000000"/>
                </a:solidFill>
                <a:latin typeface="Arial" pitchFamily="34" charset="0"/>
              </a:rPr>
              <a:t>Masa</a:t>
            </a:r>
            <a:r>
              <a:rPr lang="en-US" b="0" dirty="0">
                <a:solidFill>
                  <a:srgbClr val="000000"/>
                </a:solidFill>
                <a:latin typeface="Arial" pitchFamily="34" charset="0"/>
              </a:rPr>
              <a:t> </a:t>
            </a:r>
            <a:r>
              <a:rPr lang="en-US" b="0" dirty="0" err="1">
                <a:solidFill>
                  <a:srgbClr val="000000"/>
                </a:solidFill>
                <a:latin typeface="Arial" pitchFamily="34" charset="0"/>
              </a:rPr>
              <a:t>Pajak</a:t>
            </a:r>
            <a:r>
              <a:rPr lang="en-US" b="0" dirty="0">
                <a:solidFill>
                  <a:srgbClr val="000000"/>
                </a:solidFill>
                <a:latin typeface="Arial" pitchFamily="34" charset="0"/>
              </a:rPr>
              <a:t> </a:t>
            </a:r>
          </a:p>
          <a:p>
            <a:pPr algn="just" eaLnBrk="0" hangingPunct="0"/>
            <a:r>
              <a:rPr lang="en-US" b="0" dirty="0">
                <a:solidFill>
                  <a:srgbClr val="000000"/>
                </a:solidFill>
                <a:latin typeface="Arial" pitchFamily="34" charset="0"/>
              </a:rPr>
              <a:t>Mei  2010 yang </a:t>
            </a:r>
            <a:r>
              <a:rPr lang="en-US" b="0" dirty="0" err="1">
                <a:solidFill>
                  <a:srgbClr val="000000"/>
                </a:solidFill>
                <a:latin typeface="Arial" pitchFamily="34" charset="0"/>
              </a:rPr>
              <a:t>dikompensasikan</a:t>
            </a:r>
            <a:r>
              <a:rPr lang="en-US" b="0" dirty="0">
                <a:solidFill>
                  <a:srgbClr val="000000"/>
                </a:solidFill>
                <a:latin typeface="Arial" pitchFamily="34" charset="0"/>
              </a:rPr>
              <a:t> </a:t>
            </a:r>
            <a:r>
              <a:rPr lang="en-US" b="0" dirty="0" err="1">
                <a:solidFill>
                  <a:srgbClr val="000000"/>
                </a:solidFill>
                <a:latin typeface="Arial" pitchFamily="34" charset="0"/>
              </a:rPr>
              <a:t>ke</a:t>
            </a:r>
            <a:r>
              <a:rPr lang="en-US" b="0" dirty="0">
                <a:solidFill>
                  <a:srgbClr val="000000"/>
                </a:solidFill>
                <a:latin typeface="Arial" pitchFamily="34" charset="0"/>
              </a:rPr>
              <a:t>  </a:t>
            </a:r>
          </a:p>
          <a:p>
            <a:pPr algn="just" eaLnBrk="0" hangingPunct="0"/>
            <a:r>
              <a:rPr lang="en-US" b="0" dirty="0" err="1">
                <a:solidFill>
                  <a:srgbClr val="000000"/>
                </a:solidFill>
                <a:latin typeface="Arial" pitchFamily="34" charset="0"/>
              </a:rPr>
              <a:t>Masa</a:t>
            </a:r>
            <a:r>
              <a:rPr lang="en-US" b="0" dirty="0">
                <a:solidFill>
                  <a:srgbClr val="000000"/>
                </a:solidFill>
                <a:latin typeface="Arial" pitchFamily="34" charset="0"/>
              </a:rPr>
              <a:t> </a:t>
            </a:r>
            <a:r>
              <a:rPr lang="en-US" b="0" dirty="0" err="1">
                <a:solidFill>
                  <a:srgbClr val="000000"/>
                </a:solidFill>
                <a:latin typeface="Arial" pitchFamily="34" charset="0"/>
              </a:rPr>
              <a:t>Pajak</a:t>
            </a:r>
            <a:r>
              <a:rPr lang="en-US" b="0" dirty="0">
                <a:solidFill>
                  <a:srgbClr val="000000"/>
                </a:solidFill>
                <a:latin typeface="Arial" pitchFamily="34" charset="0"/>
              </a:rPr>
              <a:t> </a:t>
            </a:r>
            <a:r>
              <a:rPr lang="en-US" b="0" dirty="0" err="1">
                <a:solidFill>
                  <a:srgbClr val="000000"/>
                </a:solidFill>
                <a:latin typeface="Arial" pitchFamily="34" charset="0"/>
              </a:rPr>
              <a:t>Juni</a:t>
            </a:r>
            <a:r>
              <a:rPr lang="en-US" b="0" dirty="0">
                <a:solidFill>
                  <a:srgbClr val="000000"/>
                </a:solidFill>
                <a:latin typeface="Arial" pitchFamily="34" charset="0"/>
              </a:rPr>
              <a:t>  2010                               	=  Rp2.500.000,00</a:t>
            </a:r>
          </a:p>
          <a:p>
            <a:pPr algn="just" eaLnBrk="0" hangingPunct="0"/>
            <a:r>
              <a:rPr lang="en-US" b="0" dirty="0" err="1">
                <a:solidFill>
                  <a:srgbClr val="000000"/>
                </a:solidFill>
                <a:latin typeface="Arial" pitchFamily="34" charset="0"/>
              </a:rPr>
              <a:t>Pajak</a:t>
            </a:r>
            <a:r>
              <a:rPr lang="en-US" b="0" dirty="0">
                <a:solidFill>
                  <a:srgbClr val="000000"/>
                </a:solidFill>
                <a:latin typeface="Arial" pitchFamily="34" charset="0"/>
              </a:rPr>
              <a:t> yang </a:t>
            </a:r>
            <a:r>
              <a:rPr lang="en-US" b="0" dirty="0" err="1">
                <a:solidFill>
                  <a:srgbClr val="000000"/>
                </a:solidFill>
                <a:latin typeface="Arial" pitchFamily="34" charset="0"/>
              </a:rPr>
              <a:t>lebih</a:t>
            </a:r>
            <a:r>
              <a:rPr lang="en-US" b="0" dirty="0">
                <a:solidFill>
                  <a:srgbClr val="000000"/>
                </a:solidFill>
                <a:latin typeface="Arial" pitchFamily="34" charset="0"/>
              </a:rPr>
              <a:t> </a:t>
            </a:r>
            <a:r>
              <a:rPr lang="en-US" b="0" dirty="0" err="1">
                <a:solidFill>
                  <a:srgbClr val="000000"/>
                </a:solidFill>
                <a:latin typeface="Arial" pitchFamily="34" charset="0"/>
              </a:rPr>
              <a:t>dibayar</a:t>
            </a:r>
            <a:r>
              <a:rPr lang="en-US" b="0" dirty="0">
                <a:solidFill>
                  <a:srgbClr val="000000"/>
                </a:solidFill>
                <a:latin typeface="Arial" pitchFamily="34" charset="0"/>
              </a:rPr>
              <a:t> </a:t>
            </a:r>
            <a:r>
              <a:rPr lang="en-US" b="0" dirty="0" err="1">
                <a:solidFill>
                  <a:srgbClr val="000000"/>
                </a:solidFill>
                <a:latin typeface="Arial" pitchFamily="34" charset="0"/>
              </a:rPr>
              <a:t>Masa</a:t>
            </a:r>
            <a:r>
              <a:rPr lang="en-US" b="0" dirty="0">
                <a:solidFill>
                  <a:srgbClr val="000000"/>
                </a:solidFill>
                <a:latin typeface="Arial" pitchFamily="34" charset="0"/>
              </a:rPr>
              <a:t> </a:t>
            </a:r>
            <a:r>
              <a:rPr lang="en-US" b="0" dirty="0" err="1">
                <a:solidFill>
                  <a:srgbClr val="000000"/>
                </a:solidFill>
                <a:latin typeface="Arial" pitchFamily="34" charset="0"/>
              </a:rPr>
              <a:t>Pajak</a:t>
            </a:r>
            <a:r>
              <a:rPr lang="en-US" b="0" dirty="0">
                <a:solidFill>
                  <a:srgbClr val="000000"/>
                </a:solidFill>
                <a:latin typeface="Arial" pitchFamily="34" charset="0"/>
              </a:rPr>
              <a:t> </a:t>
            </a:r>
          </a:p>
          <a:p>
            <a:pPr algn="just" eaLnBrk="0" hangingPunct="0"/>
            <a:r>
              <a:rPr lang="en-US" b="0" dirty="0" err="1">
                <a:solidFill>
                  <a:srgbClr val="000000"/>
                </a:solidFill>
                <a:latin typeface="Arial" pitchFamily="34" charset="0"/>
              </a:rPr>
              <a:t>Juni</a:t>
            </a:r>
            <a:r>
              <a:rPr lang="en-US" b="0" dirty="0">
                <a:solidFill>
                  <a:srgbClr val="000000"/>
                </a:solidFill>
                <a:latin typeface="Arial" pitchFamily="34" charset="0"/>
              </a:rPr>
              <a:t>  2010                                   	=  	    Rp1.500.000,00</a:t>
            </a:r>
          </a:p>
          <a:p>
            <a:pPr algn="just" eaLnBrk="0" hangingPunct="0"/>
            <a:r>
              <a:rPr lang="en-US" b="0" dirty="0" err="1">
                <a:solidFill>
                  <a:srgbClr val="000000"/>
                </a:solidFill>
                <a:latin typeface="Arial" pitchFamily="34" charset="0"/>
              </a:rPr>
              <a:t>Pajak</a:t>
            </a:r>
            <a:r>
              <a:rPr lang="en-US" b="0" dirty="0">
                <a:solidFill>
                  <a:srgbClr val="000000"/>
                </a:solidFill>
                <a:latin typeface="Arial" pitchFamily="34" charset="0"/>
              </a:rPr>
              <a:t> yang </a:t>
            </a:r>
            <a:r>
              <a:rPr lang="en-US" b="0" dirty="0" err="1">
                <a:solidFill>
                  <a:srgbClr val="000000"/>
                </a:solidFill>
                <a:latin typeface="Arial" pitchFamily="34" charset="0"/>
              </a:rPr>
              <a:t>lebih</a:t>
            </a:r>
            <a:r>
              <a:rPr lang="en-US" b="0" dirty="0">
                <a:solidFill>
                  <a:srgbClr val="000000"/>
                </a:solidFill>
                <a:latin typeface="Arial" pitchFamily="34" charset="0"/>
              </a:rPr>
              <a:t> </a:t>
            </a:r>
            <a:r>
              <a:rPr lang="en-US" b="0" dirty="0" err="1">
                <a:solidFill>
                  <a:srgbClr val="000000"/>
                </a:solidFill>
                <a:latin typeface="Arial" pitchFamily="34" charset="0"/>
              </a:rPr>
              <a:t>dibayar</a:t>
            </a:r>
            <a:r>
              <a:rPr lang="en-US" b="0" dirty="0">
                <a:solidFill>
                  <a:srgbClr val="000000"/>
                </a:solidFill>
                <a:latin typeface="Arial" pitchFamily="34" charset="0"/>
              </a:rPr>
              <a:t> </a:t>
            </a:r>
            <a:r>
              <a:rPr lang="en-US" b="0" dirty="0" err="1">
                <a:solidFill>
                  <a:srgbClr val="000000"/>
                </a:solidFill>
                <a:latin typeface="Arial" pitchFamily="34" charset="0"/>
              </a:rPr>
              <a:t>tersebut</a:t>
            </a:r>
            <a:r>
              <a:rPr lang="en-US" b="0" dirty="0">
                <a:solidFill>
                  <a:srgbClr val="000000"/>
                </a:solidFill>
                <a:latin typeface="Arial" pitchFamily="34" charset="0"/>
              </a:rPr>
              <a:t> </a:t>
            </a:r>
            <a:r>
              <a:rPr lang="en-US" b="0" dirty="0" err="1">
                <a:solidFill>
                  <a:srgbClr val="000000"/>
                </a:solidFill>
                <a:latin typeface="Arial" pitchFamily="34" charset="0"/>
              </a:rPr>
              <a:t>dikompensasikan</a:t>
            </a:r>
            <a:r>
              <a:rPr lang="en-US" b="0" dirty="0">
                <a:solidFill>
                  <a:srgbClr val="000000"/>
                </a:solidFill>
                <a:latin typeface="Arial" pitchFamily="34" charset="0"/>
              </a:rPr>
              <a:t> </a:t>
            </a:r>
            <a:r>
              <a:rPr lang="en-US" b="0" dirty="0" err="1">
                <a:solidFill>
                  <a:srgbClr val="000000"/>
                </a:solidFill>
                <a:latin typeface="Arial" pitchFamily="34" charset="0"/>
              </a:rPr>
              <a:t>ke</a:t>
            </a:r>
            <a:r>
              <a:rPr lang="en-US" b="0" dirty="0">
                <a:solidFill>
                  <a:srgbClr val="000000"/>
                </a:solidFill>
                <a:latin typeface="Arial" pitchFamily="34" charset="0"/>
              </a:rPr>
              <a:t> </a:t>
            </a:r>
            <a:r>
              <a:rPr lang="en-US" b="0" dirty="0" err="1">
                <a:solidFill>
                  <a:srgbClr val="000000"/>
                </a:solidFill>
                <a:latin typeface="Arial" pitchFamily="34" charset="0"/>
              </a:rPr>
              <a:t>Masa</a:t>
            </a:r>
            <a:r>
              <a:rPr lang="en-US" b="0" dirty="0">
                <a:solidFill>
                  <a:srgbClr val="000000"/>
                </a:solidFill>
                <a:latin typeface="Arial" pitchFamily="34" charset="0"/>
              </a:rPr>
              <a:t> </a:t>
            </a:r>
            <a:r>
              <a:rPr lang="en-US" b="0" dirty="0" err="1">
                <a:solidFill>
                  <a:srgbClr val="000000"/>
                </a:solidFill>
                <a:latin typeface="Arial" pitchFamily="34" charset="0"/>
              </a:rPr>
              <a:t>Pajak</a:t>
            </a:r>
            <a:r>
              <a:rPr lang="en-US" b="0" dirty="0">
                <a:solidFill>
                  <a:srgbClr val="000000"/>
                </a:solidFill>
                <a:latin typeface="Arial" pitchFamily="34" charset="0"/>
              </a:rPr>
              <a:t> </a:t>
            </a:r>
            <a:r>
              <a:rPr lang="en-US" b="0" dirty="0" err="1">
                <a:solidFill>
                  <a:srgbClr val="000000"/>
                </a:solidFill>
                <a:latin typeface="Arial" pitchFamily="34" charset="0"/>
              </a:rPr>
              <a:t>Juli</a:t>
            </a:r>
            <a:r>
              <a:rPr lang="en-US" b="0" dirty="0">
                <a:solidFill>
                  <a:srgbClr val="000000"/>
                </a:solidFill>
                <a:latin typeface="Arial" pitchFamily="34" charset="0"/>
              </a:rPr>
              <a:t> 2010.</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ChangeArrowheads="1"/>
          </p:cNvSpPr>
          <p:nvPr/>
        </p:nvSpPr>
        <p:spPr bwMode="auto">
          <a:xfrm>
            <a:off x="704850" y="228600"/>
            <a:ext cx="7721600" cy="1371600"/>
          </a:xfrm>
          <a:prstGeom prst="rect">
            <a:avLst/>
          </a:prstGeom>
          <a:solidFill>
            <a:srgbClr val="FFFF13"/>
          </a:solidFill>
          <a:ln w="57150" cmpd="thickThin">
            <a:solidFill>
              <a:schemeClr val="hlink"/>
            </a:solidFill>
            <a:miter lim="800000"/>
            <a:headEnd/>
            <a:tailEnd/>
          </a:ln>
        </p:spPr>
        <p:txBody>
          <a:bodyPr lIns="90488" tIns="44450" rIns="90488" bIns="44450" anchor="ctr"/>
          <a:lstStyle/>
          <a:p>
            <a:pPr algn="ctr"/>
            <a:r>
              <a:rPr lang="en-US" sz="1400">
                <a:latin typeface="Arial" pitchFamily="34" charset="0"/>
              </a:rPr>
              <a:t>PENGKREDITAN PAJAK MASUKAN DLM SUATU MASA PAJAK DALAM HAL PKP MELAKUKAN PENYERAHAN YANG TERUTANG PAJAK DAN PENYERAHAN </a:t>
            </a:r>
          </a:p>
          <a:p>
            <a:pPr algn="ctr"/>
            <a:r>
              <a:rPr lang="en-US" sz="1400">
                <a:latin typeface="Arial" pitchFamily="34" charset="0"/>
              </a:rPr>
              <a:t>YANG TIDAK TERUTANG PAJAK</a:t>
            </a:r>
          </a:p>
          <a:p>
            <a:pPr algn="ctr"/>
            <a:r>
              <a:rPr lang="en-US" sz="1400">
                <a:solidFill>
                  <a:schemeClr val="hlink"/>
                </a:solidFill>
                <a:latin typeface="Arial" pitchFamily="34" charset="0"/>
              </a:rPr>
              <a:t>Ps. 9 ayat (5), (6)</a:t>
            </a:r>
          </a:p>
        </p:txBody>
      </p:sp>
      <p:sp>
        <p:nvSpPr>
          <p:cNvPr id="266243" name="AutoShape 3"/>
          <p:cNvSpPr>
            <a:spLocks noChangeArrowheads="1"/>
          </p:cNvSpPr>
          <p:nvPr/>
        </p:nvSpPr>
        <p:spPr bwMode="auto">
          <a:xfrm>
            <a:off x="922338" y="2233613"/>
            <a:ext cx="3336925" cy="504825"/>
          </a:xfrm>
          <a:prstGeom prst="roundRect">
            <a:avLst>
              <a:gd name="adj" fmla="val 12477"/>
            </a:avLst>
          </a:prstGeom>
          <a:solidFill>
            <a:srgbClr val="CCFF66"/>
          </a:solidFill>
          <a:ln w="12700">
            <a:solidFill>
              <a:schemeClr val="tx1"/>
            </a:solidFill>
            <a:round/>
            <a:headEnd/>
            <a:tailEnd/>
          </a:ln>
        </p:spPr>
        <p:txBody>
          <a:bodyPr wrap="none" lIns="90488" tIns="44450" rIns="90488" bIns="44450" anchor="ctr"/>
          <a:lstStyle/>
          <a:p>
            <a:pPr algn="ctr"/>
            <a:r>
              <a:rPr lang="en-US" sz="1400">
                <a:latin typeface="Arial" pitchFamily="34" charset="0"/>
              </a:rPr>
              <a:t>TERUTANG PAJAK</a:t>
            </a:r>
          </a:p>
        </p:txBody>
      </p:sp>
      <p:sp>
        <p:nvSpPr>
          <p:cNvPr id="266244" name="AutoShape 4"/>
          <p:cNvSpPr>
            <a:spLocks noChangeArrowheads="1"/>
          </p:cNvSpPr>
          <p:nvPr/>
        </p:nvSpPr>
        <p:spPr bwMode="auto">
          <a:xfrm>
            <a:off x="4876800" y="2286000"/>
            <a:ext cx="3335338" cy="857250"/>
          </a:xfrm>
          <a:prstGeom prst="roundRect">
            <a:avLst>
              <a:gd name="adj" fmla="val 12477"/>
            </a:avLst>
          </a:prstGeom>
          <a:solidFill>
            <a:srgbClr val="FFCCFF"/>
          </a:solidFill>
          <a:ln w="12700">
            <a:solidFill>
              <a:schemeClr val="tx1"/>
            </a:solidFill>
            <a:round/>
            <a:headEnd/>
            <a:tailEnd/>
          </a:ln>
        </p:spPr>
        <p:txBody>
          <a:bodyPr wrap="none" lIns="90488" tIns="44450" rIns="90488" bIns="44450" anchor="ctr"/>
          <a:lstStyle/>
          <a:p>
            <a:pPr algn="ctr"/>
            <a:r>
              <a:rPr lang="en-US" sz="1400">
                <a:solidFill>
                  <a:schemeClr val="hlink"/>
                </a:solidFill>
                <a:latin typeface="Arial" pitchFamily="34" charset="0"/>
              </a:rPr>
              <a:t>TIDAK</a:t>
            </a:r>
          </a:p>
          <a:p>
            <a:pPr algn="ctr"/>
            <a:r>
              <a:rPr lang="en-US" sz="1400">
                <a:solidFill>
                  <a:schemeClr val="hlink"/>
                </a:solidFill>
                <a:latin typeface="Arial" pitchFamily="34" charset="0"/>
              </a:rPr>
              <a:t>TERUTANG PAJAK</a:t>
            </a:r>
          </a:p>
          <a:p>
            <a:pPr algn="ctr"/>
            <a:r>
              <a:rPr lang="en-US" sz="1400">
                <a:solidFill>
                  <a:schemeClr val="hlink"/>
                </a:solidFill>
                <a:latin typeface="Arial" pitchFamily="34" charset="0"/>
              </a:rPr>
              <a:t>PM = TIDAK DPT</a:t>
            </a:r>
          </a:p>
          <a:p>
            <a:pPr algn="ctr"/>
            <a:r>
              <a:rPr lang="en-US" sz="1400">
                <a:solidFill>
                  <a:schemeClr val="hlink"/>
                </a:solidFill>
                <a:latin typeface="Arial" pitchFamily="34" charset="0"/>
              </a:rPr>
              <a:t> DIKREDITKAN</a:t>
            </a:r>
          </a:p>
        </p:txBody>
      </p:sp>
      <p:sp>
        <p:nvSpPr>
          <p:cNvPr id="266245" name="Rectangle 5"/>
          <p:cNvSpPr>
            <a:spLocks noChangeArrowheads="1"/>
          </p:cNvSpPr>
          <p:nvPr/>
        </p:nvSpPr>
        <p:spPr bwMode="auto">
          <a:xfrm>
            <a:off x="4267200" y="1657350"/>
            <a:ext cx="609600" cy="342900"/>
          </a:xfrm>
          <a:prstGeom prst="rect">
            <a:avLst/>
          </a:prstGeom>
          <a:solidFill>
            <a:schemeClr val="folHlink"/>
          </a:solidFill>
          <a:ln w="12700">
            <a:solidFill>
              <a:schemeClr val="hlink"/>
            </a:solidFill>
            <a:miter lim="800000"/>
            <a:headEnd/>
            <a:tailEnd/>
          </a:ln>
        </p:spPr>
        <p:txBody>
          <a:bodyPr wrap="none" anchor="ctr"/>
          <a:lstStyle/>
          <a:p>
            <a:endParaRPr lang="en-US" sz="1400">
              <a:latin typeface="Arial" pitchFamily="34" charset="0"/>
            </a:endParaRPr>
          </a:p>
        </p:txBody>
      </p:sp>
      <p:sp>
        <p:nvSpPr>
          <p:cNvPr id="266246" name="Rectangle 6"/>
          <p:cNvSpPr>
            <a:spLocks noChangeArrowheads="1"/>
          </p:cNvSpPr>
          <p:nvPr/>
        </p:nvSpPr>
        <p:spPr bwMode="auto">
          <a:xfrm>
            <a:off x="2235200" y="1771650"/>
            <a:ext cx="4673600" cy="228600"/>
          </a:xfrm>
          <a:prstGeom prst="rect">
            <a:avLst/>
          </a:prstGeom>
          <a:solidFill>
            <a:schemeClr val="folHlink"/>
          </a:solidFill>
          <a:ln w="12700">
            <a:solidFill>
              <a:schemeClr val="hlink"/>
            </a:solidFill>
            <a:miter lim="800000"/>
            <a:headEnd/>
            <a:tailEnd/>
          </a:ln>
        </p:spPr>
        <p:txBody>
          <a:bodyPr wrap="none" anchor="ctr"/>
          <a:lstStyle/>
          <a:p>
            <a:endParaRPr lang="en-US" sz="1400">
              <a:latin typeface="Arial" pitchFamily="34" charset="0"/>
            </a:endParaRPr>
          </a:p>
        </p:txBody>
      </p:sp>
      <p:sp>
        <p:nvSpPr>
          <p:cNvPr id="266247" name="AutoShape 8"/>
          <p:cNvSpPr>
            <a:spLocks noChangeArrowheads="1"/>
          </p:cNvSpPr>
          <p:nvPr/>
        </p:nvSpPr>
        <p:spPr bwMode="auto">
          <a:xfrm rot="16200000" flipH="1">
            <a:off x="6604000" y="1758950"/>
            <a:ext cx="228600" cy="711200"/>
          </a:xfrm>
          <a:prstGeom prst="rightArrow">
            <a:avLst>
              <a:gd name="adj1" fmla="val 53574"/>
              <a:gd name="adj2" fmla="val 62088"/>
            </a:avLst>
          </a:prstGeom>
          <a:solidFill>
            <a:schemeClr val="folHlink"/>
          </a:solidFill>
          <a:ln w="12700">
            <a:solidFill>
              <a:schemeClr val="hlink"/>
            </a:solidFill>
            <a:miter lim="800000"/>
            <a:headEnd/>
            <a:tailEnd/>
          </a:ln>
        </p:spPr>
        <p:txBody>
          <a:bodyPr wrap="none" anchor="ctr"/>
          <a:lstStyle/>
          <a:p>
            <a:endParaRPr lang="en-US" sz="1400">
              <a:latin typeface="Arial" pitchFamily="34" charset="0"/>
            </a:endParaRPr>
          </a:p>
        </p:txBody>
      </p:sp>
      <p:sp>
        <p:nvSpPr>
          <p:cNvPr id="266248" name="AutoShape 9" descr="60%"/>
          <p:cNvSpPr>
            <a:spLocks noChangeArrowheads="1"/>
          </p:cNvSpPr>
          <p:nvPr/>
        </p:nvSpPr>
        <p:spPr bwMode="auto">
          <a:xfrm>
            <a:off x="711200" y="3495675"/>
            <a:ext cx="3649663" cy="790575"/>
          </a:xfrm>
          <a:prstGeom prst="roundRect">
            <a:avLst>
              <a:gd name="adj" fmla="val 12477"/>
            </a:avLst>
          </a:prstGeom>
          <a:pattFill prst="pct60">
            <a:fgClr>
              <a:srgbClr val="99FF99"/>
            </a:fgClr>
            <a:bgClr>
              <a:srgbClr val="FFFFFF"/>
            </a:bgClr>
          </a:pattFill>
          <a:ln w="12700">
            <a:solidFill>
              <a:schemeClr val="tx1"/>
            </a:solidFill>
            <a:round/>
            <a:headEnd/>
            <a:tailEnd/>
          </a:ln>
        </p:spPr>
        <p:txBody>
          <a:bodyPr wrap="none" lIns="90488" tIns="44450" rIns="90488" bIns="44450" anchor="ctr"/>
          <a:lstStyle/>
          <a:p>
            <a:pPr algn="ctr"/>
            <a:r>
              <a:rPr lang="en-US" sz="1400">
                <a:latin typeface="Arial" pitchFamily="34" charset="0"/>
              </a:rPr>
              <a:t>PM DAPAT DIKETAHUI</a:t>
            </a:r>
          </a:p>
          <a:p>
            <a:pPr algn="ctr"/>
            <a:r>
              <a:rPr lang="en-US" sz="1400">
                <a:latin typeface="Arial" pitchFamily="34" charset="0"/>
              </a:rPr>
              <a:t>DG PASTI DARI</a:t>
            </a:r>
          </a:p>
          <a:p>
            <a:pPr algn="ctr"/>
            <a:r>
              <a:rPr lang="en-US" sz="1400">
                <a:latin typeface="Arial" pitchFamily="34" charset="0"/>
              </a:rPr>
              <a:t>PEMBUKUAN</a:t>
            </a:r>
          </a:p>
        </p:txBody>
      </p:sp>
      <p:sp>
        <p:nvSpPr>
          <p:cNvPr id="266249" name="AutoShape 10"/>
          <p:cNvSpPr>
            <a:spLocks noChangeArrowheads="1"/>
          </p:cNvSpPr>
          <p:nvPr/>
        </p:nvSpPr>
        <p:spPr bwMode="auto">
          <a:xfrm>
            <a:off x="4986338" y="3486150"/>
            <a:ext cx="3438525" cy="790575"/>
          </a:xfrm>
          <a:prstGeom prst="roundRect">
            <a:avLst>
              <a:gd name="adj" fmla="val 12477"/>
            </a:avLst>
          </a:prstGeom>
          <a:solidFill>
            <a:srgbClr val="FFFFCC"/>
          </a:solidFill>
          <a:ln w="12700">
            <a:solidFill>
              <a:schemeClr val="tx1"/>
            </a:solidFill>
            <a:round/>
            <a:headEnd/>
            <a:tailEnd/>
          </a:ln>
        </p:spPr>
        <p:txBody>
          <a:bodyPr wrap="none" lIns="90488" tIns="44450" rIns="90488" bIns="44450" anchor="ctr"/>
          <a:lstStyle/>
          <a:p>
            <a:pPr algn="ctr"/>
            <a:r>
              <a:rPr lang="en-US" sz="1400">
                <a:latin typeface="Arial" pitchFamily="34" charset="0"/>
              </a:rPr>
              <a:t>PM TIDAK DAPAT</a:t>
            </a:r>
          </a:p>
          <a:p>
            <a:pPr algn="ctr"/>
            <a:r>
              <a:rPr lang="en-US" sz="1400">
                <a:latin typeface="Arial" pitchFamily="34" charset="0"/>
              </a:rPr>
              <a:t>DIKETAHUI</a:t>
            </a:r>
          </a:p>
          <a:p>
            <a:pPr algn="ctr"/>
            <a:r>
              <a:rPr lang="en-US" sz="1400">
                <a:latin typeface="Arial" pitchFamily="34" charset="0"/>
              </a:rPr>
              <a:t>DENGAN PASTI</a:t>
            </a:r>
          </a:p>
        </p:txBody>
      </p:sp>
      <p:sp>
        <p:nvSpPr>
          <p:cNvPr id="266250" name="AutoShape 11" descr="60%"/>
          <p:cNvSpPr>
            <a:spLocks noChangeArrowheads="1"/>
          </p:cNvSpPr>
          <p:nvPr/>
        </p:nvSpPr>
        <p:spPr bwMode="auto">
          <a:xfrm>
            <a:off x="719138" y="4752975"/>
            <a:ext cx="3743325" cy="1076325"/>
          </a:xfrm>
          <a:prstGeom prst="roundRect">
            <a:avLst>
              <a:gd name="adj" fmla="val 12477"/>
            </a:avLst>
          </a:prstGeom>
          <a:pattFill prst="pct60">
            <a:fgClr>
              <a:srgbClr val="99FF99"/>
            </a:fgClr>
            <a:bgClr>
              <a:srgbClr val="FFFFFF"/>
            </a:bgClr>
          </a:pattFill>
          <a:ln w="12700">
            <a:solidFill>
              <a:schemeClr val="tx1"/>
            </a:solidFill>
            <a:round/>
            <a:headEnd/>
            <a:tailEnd/>
          </a:ln>
        </p:spPr>
        <p:txBody>
          <a:bodyPr wrap="none" lIns="90488" tIns="44450" rIns="90488" bIns="44450" anchor="ctr"/>
          <a:lstStyle/>
          <a:p>
            <a:pPr algn="ctr"/>
            <a:r>
              <a:rPr lang="en-US" sz="1400">
                <a:latin typeface="Arial" pitchFamily="34" charset="0"/>
              </a:rPr>
              <a:t>PM YG TERKAIT</a:t>
            </a:r>
          </a:p>
          <a:p>
            <a:pPr algn="ctr"/>
            <a:r>
              <a:rPr lang="en-US" sz="1400">
                <a:latin typeface="Arial" pitchFamily="34" charset="0"/>
              </a:rPr>
              <a:t>DG PENYERAHAN YANG</a:t>
            </a:r>
          </a:p>
          <a:p>
            <a:pPr algn="ctr"/>
            <a:r>
              <a:rPr lang="en-US" sz="1400">
                <a:latin typeface="Arial" pitchFamily="34" charset="0"/>
              </a:rPr>
              <a:t> TERUTANG PPN</a:t>
            </a:r>
          </a:p>
          <a:p>
            <a:pPr algn="ctr"/>
            <a:r>
              <a:rPr lang="en-US" sz="1400">
                <a:solidFill>
                  <a:schemeClr val="hlink"/>
                </a:solidFill>
                <a:latin typeface="Arial" pitchFamily="34" charset="0"/>
              </a:rPr>
              <a:t>DAPAT DIKREDITKAN</a:t>
            </a:r>
          </a:p>
        </p:txBody>
      </p:sp>
      <p:sp>
        <p:nvSpPr>
          <p:cNvPr id="266251" name="AutoShape 12"/>
          <p:cNvSpPr>
            <a:spLocks noChangeArrowheads="1"/>
          </p:cNvSpPr>
          <p:nvPr/>
        </p:nvSpPr>
        <p:spPr bwMode="auto">
          <a:xfrm>
            <a:off x="4673600" y="4743450"/>
            <a:ext cx="4148138" cy="1076325"/>
          </a:xfrm>
          <a:prstGeom prst="roundRect">
            <a:avLst>
              <a:gd name="adj" fmla="val 12477"/>
            </a:avLst>
          </a:prstGeom>
          <a:solidFill>
            <a:srgbClr val="FFFFCC"/>
          </a:solidFill>
          <a:ln w="12700">
            <a:solidFill>
              <a:schemeClr val="tx1"/>
            </a:solidFill>
            <a:round/>
            <a:headEnd/>
            <a:tailEnd/>
          </a:ln>
        </p:spPr>
        <p:txBody>
          <a:bodyPr wrap="none" lIns="90488" tIns="44450" rIns="90488" bIns="44450" anchor="ctr"/>
          <a:lstStyle/>
          <a:p>
            <a:pPr algn="ctr"/>
            <a:r>
              <a:rPr lang="en-US" sz="1400">
                <a:latin typeface="Arial" pitchFamily="34" charset="0"/>
              </a:rPr>
              <a:t>PM YG</a:t>
            </a:r>
            <a:r>
              <a:rPr lang="en-US" sz="1400">
                <a:solidFill>
                  <a:schemeClr val="hlink"/>
                </a:solidFill>
                <a:latin typeface="Arial" pitchFamily="34" charset="0"/>
              </a:rPr>
              <a:t> DAPAT </a:t>
            </a:r>
            <a:endParaRPr lang="en-US" sz="1400">
              <a:latin typeface="Arial" pitchFamily="34" charset="0"/>
            </a:endParaRPr>
          </a:p>
          <a:p>
            <a:pPr algn="ctr"/>
            <a:r>
              <a:rPr lang="en-US" sz="1400">
                <a:solidFill>
                  <a:schemeClr val="hlink"/>
                </a:solidFill>
                <a:latin typeface="Arial" pitchFamily="34" charset="0"/>
              </a:rPr>
              <a:t>DIKREDITKAN</a:t>
            </a:r>
            <a:r>
              <a:rPr lang="en-US" sz="1400">
                <a:latin typeface="Arial" pitchFamily="34" charset="0"/>
              </a:rPr>
              <a:t> DIHITUNG</a:t>
            </a:r>
          </a:p>
          <a:p>
            <a:pPr algn="ctr"/>
            <a:r>
              <a:rPr lang="en-US" sz="1400">
                <a:latin typeface="Arial" pitchFamily="34" charset="0"/>
              </a:rPr>
              <a:t> DG PEDOMAN YG </a:t>
            </a:r>
          </a:p>
          <a:p>
            <a:pPr algn="ctr"/>
            <a:r>
              <a:rPr lang="en-US" sz="1400">
                <a:latin typeface="Arial" pitchFamily="34" charset="0"/>
              </a:rPr>
              <a:t>DITETAPKAN OLEH</a:t>
            </a:r>
          </a:p>
          <a:p>
            <a:pPr algn="ctr"/>
            <a:r>
              <a:rPr lang="en-US" sz="1400">
                <a:latin typeface="Arial" pitchFamily="34" charset="0"/>
              </a:rPr>
              <a:t> MENTERI KEUANGAN</a:t>
            </a:r>
          </a:p>
        </p:txBody>
      </p:sp>
      <p:sp>
        <p:nvSpPr>
          <p:cNvPr id="266252" name="AutoShape 13"/>
          <p:cNvSpPr>
            <a:spLocks noChangeArrowheads="1"/>
          </p:cNvSpPr>
          <p:nvPr/>
        </p:nvSpPr>
        <p:spPr bwMode="auto">
          <a:xfrm rot="16200000" flipH="1">
            <a:off x="2397125" y="3933825"/>
            <a:ext cx="285750" cy="1219200"/>
          </a:xfrm>
          <a:prstGeom prst="rightArrow">
            <a:avLst>
              <a:gd name="adj1" fmla="val 38898"/>
              <a:gd name="adj2" fmla="val 56255"/>
            </a:avLst>
          </a:prstGeom>
          <a:solidFill>
            <a:schemeClr val="folHlink"/>
          </a:solidFill>
          <a:ln w="12700">
            <a:solidFill>
              <a:schemeClr val="hlink"/>
            </a:solidFill>
            <a:miter lim="800000"/>
            <a:headEnd/>
            <a:tailEnd/>
          </a:ln>
        </p:spPr>
        <p:txBody>
          <a:bodyPr wrap="none" anchor="ctr"/>
          <a:lstStyle/>
          <a:p>
            <a:endParaRPr lang="en-US" sz="1400">
              <a:latin typeface="Arial" pitchFamily="34" charset="0"/>
            </a:endParaRPr>
          </a:p>
        </p:txBody>
      </p:sp>
      <p:sp>
        <p:nvSpPr>
          <p:cNvPr id="266253" name="AutoShape 14"/>
          <p:cNvSpPr>
            <a:spLocks noChangeArrowheads="1"/>
          </p:cNvSpPr>
          <p:nvPr/>
        </p:nvSpPr>
        <p:spPr bwMode="auto">
          <a:xfrm rot="16200000" flipH="1">
            <a:off x="6562725" y="3933825"/>
            <a:ext cx="285750" cy="1219200"/>
          </a:xfrm>
          <a:prstGeom prst="rightArrow">
            <a:avLst>
              <a:gd name="adj1" fmla="val 33343"/>
              <a:gd name="adj2" fmla="val 61810"/>
            </a:avLst>
          </a:prstGeom>
          <a:solidFill>
            <a:schemeClr val="folHlink"/>
          </a:solidFill>
          <a:ln w="12700">
            <a:solidFill>
              <a:schemeClr val="hlink"/>
            </a:solidFill>
            <a:miter lim="800000"/>
            <a:headEnd/>
            <a:tailEnd/>
          </a:ln>
        </p:spPr>
        <p:txBody>
          <a:bodyPr wrap="none" anchor="ctr"/>
          <a:lstStyle/>
          <a:p>
            <a:endParaRPr lang="en-US" sz="1400">
              <a:latin typeface="Arial" pitchFamily="34" charset="0"/>
            </a:endParaRPr>
          </a:p>
        </p:txBody>
      </p:sp>
      <p:sp>
        <p:nvSpPr>
          <p:cNvPr id="266254" name="AutoShape 17"/>
          <p:cNvSpPr>
            <a:spLocks noChangeArrowheads="1"/>
          </p:cNvSpPr>
          <p:nvPr/>
        </p:nvSpPr>
        <p:spPr bwMode="auto">
          <a:xfrm rot="12435047" flipH="1">
            <a:off x="3095441" y="2997449"/>
            <a:ext cx="1858795" cy="340719"/>
          </a:xfrm>
          <a:prstGeom prst="rightArrow">
            <a:avLst>
              <a:gd name="adj1" fmla="val 60194"/>
              <a:gd name="adj2" fmla="val 229573"/>
            </a:avLst>
          </a:prstGeom>
          <a:solidFill>
            <a:schemeClr val="folHlink"/>
          </a:solidFill>
          <a:ln w="12700">
            <a:solidFill>
              <a:schemeClr val="hlink"/>
            </a:solidFill>
            <a:miter lim="800000"/>
            <a:headEnd/>
            <a:tailEnd/>
          </a:ln>
        </p:spPr>
        <p:txBody>
          <a:bodyPr wrap="none" anchor="ctr"/>
          <a:lstStyle/>
          <a:p>
            <a:endParaRPr lang="en-US" sz="1400">
              <a:latin typeface="Arial" pitchFamily="34" charset="0"/>
            </a:endParaRPr>
          </a:p>
        </p:txBody>
      </p:sp>
      <p:sp>
        <p:nvSpPr>
          <p:cNvPr id="266255" name="AutoShape 18"/>
          <p:cNvSpPr>
            <a:spLocks noChangeArrowheads="1"/>
          </p:cNvSpPr>
          <p:nvPr/>
        </p:nvSpPr>
        <p:spPr bwMode="auto">
          <a:xfrm rot="19036507" flipH="1">
            <a:off x="1891881" y="2893980"/>
            <a:ext cx="1025082" cy="335884"/>
          </a:xfrm>
          <a:prstGeom prst="rightArrow">
            <a:avLst>
              <a:gd name="adj1" fmla="val 48759"/>
              <a:gd name="adj2" fmla="val 66299"/>
            </a:avLst>
          </a:prstGeom>
          <a:solidFill>
            <a:schemeClr val="folHlink"/>
          </a:solidFill>
          <a:ln w="12700">
            <a:solidFill>
              <a:schemeClr val="hlink"/>
            </a:solidFill>
            <a:miter lim="800000"/>
            <a:headEnd/>
            <a:tailEnd/>
          </a:ln>
        </p:spPr>
        <p:txBody>
          <a:bodyPr wrap="none" anchor="ctr"/>
          <a:lstStyle/>
          <a:p>
            <a:pPr algn="ctr"/>
            <a:endParaRPr lang="id-ID" sz="1400">
              <a:latin typeface="Arial" pitchFamily="34" charset="0"/>
            </a:endParaRPr>
          </a:p>
        </p:txBody>
      </p:sp>
      <p:sp>
        <p:nvSpPr>
          <p:cNvPr id="266256" name="AutoShape 19"/>
          <p:cNvSpPr>
            <a:spLocks noChangeArrowheads="1"/>
          </p:cNvSpPr>
          <p:nvPr/>
        </p:nvSpPr>
        <p:spPr bwMode="auto">
          <a:xfrm rot="16200000" flipH="1">
            <a:off x="2317750" y="1758950"/>
            <a:ext cx="228600" cy="711200"/>
          </a:xfrm>
          <a:prstGeom prst="rightArrow">
            <a:avLst>
              <a:gd name="adj1" fmla="val 53574"/>
              <a:gd name="adj2" fmla="val 62088"/>
            </a:avLst>
          </a:prstGeom>
          <a:solidFill>
            <a:schemeClr val="folHlink"/>
          </a:solidFill>
          <a:ln w="12700">
            <a:solidFill>
              <a:schemeClr val="hlink"/>
            </a:solidFill>
            <a:miter lim="800000"/>
            <a:headEnd/>
            <a:tailEnd/>
          </a:ln>
        </p:spPr>
        <p:txBody>
          <a:bodyPr wrap="none" anchor="ctr"/>
          <a:lstStyle/>
          <a:p>
            <a:endParaRPr lang="en-US" sz="1400">
              <a:latin typeface="Arial" pitchFamily="34" charset="0"/>
            </a:endParaRPr>
          </a:p>
        </p:txBody>
      </p:sp>
      <p:sp>
        <p:nvSpPr>
          <p:cNvPr id="266257" name="Text Box 20"/>
          <p:cNvSpPr txBox="1">
            <a:spLocks noChangeArrowheads="1"/>
          </p:cNvSpPr>
          <p:nvPr/>
        </p:nvSpPr>
        <p:spPr bwMode="auto">
          <a:xfrm>
            <a:off x="2743200" y="1782763"/>
            <a:ext cx="3962400" cy="307975"/>
          </a:xfrm>
          <a:prstGeom prst="rect">
            <a:avLst/>
          </a:prstGeom>
          <a:noFill/>
          <a:ln w="12700">
            <a:noFill/>
            <a:miter lim="800000"/>
            <a:headEnd/>
            <a:tailEnd/>
          </a:ln>
        </p:spPr>
        <p:txBody>
          <a:bodyPr>
            <a:spAutoFit/>
          </a:bodyPr>
          <a:lstStyle/>
          <a:p>
            <a:pPr>
              <a:spcBef>
                <a:spcPct val="50000"/>
              </a:spcBef>
            </a:pPr>
            <a:r>
              <a:rPr lang="en-US" sz="1400">
                <a:latin typeface="Arial" pitchFamily="34" charset="0"/>
              </a:rPr>
              <a:t>DLM HAL PENYERAHAN</a:t>
            </a:r>
          </a:p>
        </p:txBody>
      </p:sp>
      <p:sp>
        <p:nvSpPr>
          <p:cNvPr id="18" name="Footer Placeholder 17"/>
          <p:cNvSpPr>
            <a:spLocks noGrp="1"/>
          </p:cNvSpPr>
          <p:nvPr>
            <p:ph type="ftr" sz="quarter" idx="11"/>
          </p:nvPr>
        </p:nvSpPr>
        <p:spPr/>
        <p:txBody>
          <a:bodyPr/>
          <a:lstStyle/>
          <a:p>
            <a:pPr>
              <a:defRPr/>
            </a:pPr>
            <a:r>
              <a:rPr lang="en-US" smtClean="0"/>
              <a:t>maurits@</a:t>
            </a:r>
            <a:endParaRPr lang="en-US"/>
          </a:p>
        </p:txBody>
      </p:sp>
    </p:spTree>
  </p:cSld>
  <p:clrMapOvr>
    <a:masterClrMapping/>
  </p:clrMapOvr>
  <p:transition spd="slow">
    <p:cover dir="r"/>
    <p:sndAc>
      <p:endSnd/>
    </p:sndAc>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2" name="Title 1"/>
          <p:cNvSpPr>
            <a:spLocks noGrp="1"/>
          </p:cNvSpPr>
          <p:nvPr>
            <p:ph type="title" idx="4294967295"/>
          </p:nvPr>
        </p:nvSpPr>
        <p:spPr>
          <a:xfrm>
            <a:off x="0" y="274638"/>
            <a:ext cx="8001000" cy="411162"/>
          </a:xfrm>
        </p:spPr>
        <p:txBody>
          <a:bodyPr>
            <a:noAutofit/>
          </a:bodyPr>
          <a:lstStyle/>
          <a:p>
            <a:pPr eaLnBrk="1" fontAlgn="auto" hangingPunct="1">
              <a:spcAft>
                <a:spcPts val="0"/>
              </a:spcAft>
              <a:defRPr/>
            </a:pPr>
            <a:r>
              <a:rPr lang="en-US" sz="1600" dirty="0" smtClean="0">
                <a:solidFill>
                  <a:schemeClr val="tx1">
                    <a:lumMod val="75000"/>
                  </a:schemeClr>
                </a:solidFill>
              </a:rPr>
              <a:t>PASAL 9 AYAT (5) MEKANISME PENGKREDITAN PPN</a:t>
            </a:r>
          </a:p>
        </p:txBody>
      </p:sp>
      <p:graphicFrame>
        <p:nvGraphicFramePr>
          <p:cNvPr id="4" name="Content Placeholder 3"/>
          <p:cNvGraphicFramePr>
            <a:graphicFrameLocks noGrp="1"/>
          </p:cNvGraphicFramePr>
          <p:nvPr>
            <p:ph idx="4294967295"/>
          </p:nvPr>
        </p:nvGraphicFramePr>
        <p:xfrm>
          <a:off x="0" y="762000"/>
          <a:ext cx="8105775" cy="5500370"/>
        </p:xfrm>
        <a:graphic>
          <a:graphicData uri="http://schemas.openxmlformats.org/drawingml/2006/table">
            <a:tbl>
              <a:tblPr/>
              <a:tblGrid>
                <a:gridCol w="8105775"/>
              </a:tblGrid>
              <a:tr h="396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FF"/>
                          </a:solidFill>
                          <a:effectLst/>
                          <a:latin typeface="Arial" pitchFamily="34" charset="0"/>
                        </a:rPr>
                        <a:t>BARU</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14375">
                <a:tc>
                  <a:txBody>
                    <a:bodyPr/>
                    <a:lstStyle/>
                    <a:p>
                      <a:pPr marL="219075" marR="0" lvl="0" indent="-219075"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Arial" pitchFamily="34" charset="0"/>
                        </a:rPr>
                        <a:t>	</a:t>
                      </a: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Apabila dalam suatu Masa Pajak Pengusaha Kena Pajak selain melakukan penyerahan yang terutang pajak juga melakukan penyerahan yang tidak terutang pajak, sepanjang bagian penyerahan yang terutang pajak dapat diketahui dengan pasti dari pembukuannya, jumlah Pajak Masukan yang dapat dikreditkan adalah Pajak Masukan yang berkenaan dengan penyerahan yang terutang pajak</a:t>
                      </a: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Arial" pitchFamily="34" charset="0"/>
                        </a:rPr>
                        <a:t>.</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647825">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en-US" sz="1200" b="0" i="0" u="sng" strike="noStrike" cap="none" normalizeH="0" baseline="0" dirty="0" err="1" smtClean="0">
                          <a:ln>
                            <a:noFill/>
                          </a:ln>
                          <a:solidFill>
                            <a:srgbClr val="000000"/>
                          </a:solidFill>
                          <a:effectLst/>
                          <a:latin typeface="Arial Narrow" pitchFamily="34" charset="0"/>
                          <a:ea typeface="Calibri" pitchFamily="34" charset="0"/>
                          <a:cs typeface="Arial" pitchFamily="34" charset="0"/>
                        </a:rPr>
                        <a:t>Penjelasan</a:t>
                      </a:r>
                      <a:r>
                        <a:rPr kumimoji="0" lang="en-US" sz="1200" b="0" i="0" u="sng" strike="noStrike" cap="none" normalizeH="0" baseline="0" dirty="0" smtClean="0">
                          <a:ln>
                            <a:noFill/>
                          </a:ln>
                          <a:solidFill>
                            <a:srgbClr val="000000"/>
                          </a:solidFill>
                          <a:effectLst/>
                          <a:latin typeface="Arial Narrow" pitchFamily="34" charset="0"/>
                          <a:ea typeface="Calibri" pitchFamily="34" charset="0"/>
                          <a:cs typeface="Arial" pitchFamily="34" charset="0"/>
                        </a:rPr>
                        <a:t>:</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Yang dimaksud dengan </a:t>
                      </a:r>
                      <a:r>
                        <a:rPr kumimoji="0" lang="id-ID" sz="1200" b="0" i="0" u="none" strike="noStrike" cap="none" normalizeH="0" baseline="0" dirty="0" smtClean="0">
                          <a:ln>
                            <a:noFill/>
                          </a:ln>
                          <a:solidFill>
                            <a:srgbClr val="FF0000"/>
                          </a:solidFill>
                          <a:effectLst/>
                          <a:latin typeface="Arial Narrow" pitchFamily="34" charset="0"/>
                          <a:ea typeface="Calibri" pitchFamily="34" charset="0"/>
                          <a:cs typeface="Times New Roman" pitchFamily="18" charset="0"/>
                        </a:rPr>
                        <a:t>“penyerahan yang terutang pajak”</a:t>
                      </a: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adalah penyerahan barang atau jasa yang sesuai dengan ketentuan Undang-Undang ini </a:t>
                      </a:r>
                      <a:r>
                        <a:rPr kumimoji="0" lang="id-ID" sz="1200" b="0" i="0" u="none" strike="noStrike" cap="none" normalizeH="0" baseline="0" dirty="0" smtClean="0">
                          <a:ln>
                            <a:noFill/>
                          </a:ln>
                          <a:solidFill>
                            <a:srgbClr val="FF0000"/>
                          </a:solidFill>
                          <a:effectLst/>
                          <a:latin typeface="Arial Narrow" pitchFamily="34" charset="0"/>
                          <a:ea typeface="Calibri" pitchFamily="34" charset="0"/>
                          <a:cs typeface="Times New Roman" pitchFamily="18" charset="0"/>
                        </a:rPr>
                        <a:t>dikenai</a:t>
                      </a: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Pajak Pertambahan Nilai. </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Yang dimaksud dengan </a:t>
                      </a:r>
                      <a:r>
                        <a:rPr kumimoji="0" lang="id-ID" sz="1200" b="0" i="0" u="none" strike="noStrike" cap="none" normalizeH="0" baseline="0" dirty="0" smtClean="0">
                          <a:ln>
                            <a:noFill/>
                          </a:ln>
                          <a:solidFill>
                            <a:srgbClr val="FF0000"/>
                          </a:solidFill>
                          <a:effectLst/>
                          <a:latin typeface="Arial Narrow" pitchFamily="34" charset="0"/>
                          <a:ea typeface="Calibri" pitchFamily="34" charset="0"/>
                          <a:cs typeface="Times New Roman" pitchFamily="18" charset="0"/>
                        </a:rPr>
                        <a:t>“penyerahan yang tidak terutang pajak”</a:t>
                      </a: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adalah penyerahan barang dan jasa yang tidak </a:t>
                      </a:r>
                      <a:r>
                        <a:rPr kumimoji="0" lang="id-ID" sz="1200" b="0" i="0" u="none" strike="noStrike" cap="none" normalizeH="0" baseline="0" dirty="0" smtClean="0">
                          <a:ln>
                            <a:noFill/>
                          </a:ln>
                          <a:solidFill>
                            <a:srgbClr val="FF0000"/>
                          </a:solidFill>
                          <a:effectLst/>
                          <a:latin typeface="Arial Narrow" pitchFamily="34" charset="0"/>
                          <a:ea typeface="Calibri" pitchFamily="34" charset="0"/>
                          <a:cs typeface="Times New Roman" pitchFamily="18" charset="0"/>
                        </a:rPr>
                        <a:t>dikenai</a:t>
                      </a: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Pajak Pertambahan Nilai sebagaimana dimaksud dalam Pasal 4A dan yang dibebaskan dari pengenaan Pajak Pertambahan Nilai sebagaimana dimaksud dalam Pasal 16B.</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Pengusaha Kena Pajak yang dalam suatu Masa Pajak melakukan penyerahan yang terutang pajak dan penyerahan yang tidak terutang </a:t>
                      </a:r>
                      <a:r>
                        <a:rPr kumimoji="0" lang="id-ID" sz="1200" b="0" i="0" u="none" strike="noStrike" cap="none" normalizeH="0" baseline="0" dirty="0" smtClean="0">
                          <a:ln>
                            <a:noFill/>
                          </a:ln>
                          <a:solidFill>
                            <a:srgbClr val="FF0000"/>
                          </a:solidFill>
                          <a:effectLst/>
                          <a:latin typeface="Arial Narrow" pitchFamily="34" charset="0"/>
                          <a:ea typeface="Calibri" pitchFamily="34" charset="0"/>
                          <a:cs typeface="Times New Roman" pitchFamily="18" charset="0"/>
                        </a:rPr>
                        <a:t>pajak </a:t>
                      </a: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hanya dapat mengkreditkan Pajak Masukan yang berkenaan dengan penyerahan yang terutang pajak. Bagian penyerahan yang terutang pajak tersebut harus dapat diketahui dengan pasti dari pembukuan Pengusaha Kena Pajak.</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Contoh:</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Pengusaha Kena Pajak melakukan beberapa macam penyerahan, yaitu:</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a.	penyerahan yang terutang pajak = Rp25.000.000,00</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Pajak Keluaran = Rp2.500.000,00</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b.	penyerahan </a:t>
                      </a:r>
                      <a:r>
                        <a:rPr kumimoji="0" lang="id-ID" sz="1200" b="0" i="0" u="none" strike="noStrike" cap="none" normalizeH="0" baseline="0" dirty="0" smtClean="0">
                          <a:ln>
                            <a:noFill/>
                          </a:ln>
                          <a:solidFill>
                            <a:srgbClr val="FF0000"/>
                          </a:solidFill>
                          <a:effectLst/>
                          <a:latin typeface="Arial Narrow" pitchFamily="34" charset="0"/>
                          <a:ea typeface="Calibri" pitchFamily="34" charset="0"/>
                          <a:cs typeface="Times New Roman" pitchFamily="18" charset="0"/>
                        </a:rPr>
                        <a:t>yang tidak terutang Pajak Pertambahan Nilai</a:t>
                      </a: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 Rp5.000.000,00</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Pajak Keluaran = nihil</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c.	penyerahan yang dibebaskan dari pengenaan Pajak Pertambahan Nilai = Rp5.000.000,00</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Pajak Keluaran = nihil</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Pajak Masukan yang dibayar atas perolehan:</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179388" marR="0" lvl="1" indent="-179388" algn="just" defTabSz="914400" rtl="0" eaLnBrk="0" fontAlgn="base" latinLnBrk="0" hangingPunct="0">
                        <a:lnSpc>
                          <a:spcPct val="100000"/>
                        </a:lnSpc>
                        <a:spcBef>
                          <a:spcPct val="0"/>
                        </a:spcBef>
                        <a:spcAft>
                          <a:spcPct val="0"/>
                        </a:spcAft>
                        <a:buClrTx/>
                        <a:buSzTx/>
                        <a:buFont typeface="Calibri" pitchFamily="34" charset="0"/>
                        <a:buAutoNum type="alphaLcPeriod"/>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Barang Kena Pajak dan Jasa Kena Pajak yang berkaitan dengan penyerahan yang terutang pajak = Rp1.500.000,00</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179388" marR="0" lvl="1" indent="-179388" algn="just" defTabSz="914400" rtl="0" eaLnBrk="0" fontAlgn="base" latinLnBrk="0" hangingPunct="0">
                        <a:lnSpc>
                          <a:spcPct val="100000"/>
                        </a:lnSpc>
                        <a:spcBef>
                          <a:spcPct val="0"/>
                        </a:spcBef>
                        <a:spcAft>
                          <a:spcPct val="0"/>
                        </a:spcAft>
                        <a:buClrTx/>
                        <a:buSzTx/>
                        <a:buFont typeface="Calibri" pitchFamily="34" charset="0"/>
                        <a:buAutoNum type="alphaLcPeriod"/>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Barang Kena Pajak dan Jasa Kena Pajak yang berkaitan dengan penyerahan yang tidak </a:t>
                      </a:r>
                      <a:r>
                        <a:rPr kumimoji="0" lang="id-ID" sz="1200" b="0" i="0" u="none" strike="noStrike" cap="none" normalizeH="0" baseline="0" dirty="0" smtClean="0">
                          <a:ln>
                            <a:noFill/>
                          </a:ln>
                          <a:solidFill>
                            <a:srgbClr val="FF0000"/>
                          </a:solidFill>
                          <a:effectLst/>
                          <a:latin typeface="Arial Narrow" pitchFamily="34" charset="0"/>
                          <a:ea typeface="Calibri" pitchFamily="34" charset="0"/>
                          <a:cs typeface="Times New Roman" pitchFamily="18" charset="0"/>
                        </a:rPr>
                        <a:t>dikenai </a:t>
                      </a: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Pajak Pertambahan Nilai = Rp300.000,00</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179388" marR="0" lvl="1" indent="-179388" algn="just" defTabSz="914400" rtl="0" eaLnBrk="0" fontAlgn="base" latinLnBrk="0" hangingPunct="0">
                        <a:lnSpc>
                          <a:spcPct val="100000"/>
                        </a:lnSpc>
                        <a:spcBef>
                          <a:spcPct val="0"/>
                        </a:spcBef>
                        <a:spcAft>
                          <a:spcPct val="0"/>
                        </a:spcAft>
                        <a:buClrTx/>
                        <a:buSzTx/>
                        <a:buFont typeface="Calibri" pitchFamily="34" charset="0"/>
                        <a:buAutoNum type="alphaLcPeriod"/>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Barang Kena Pajak dan Jasa Kena Pajak yang berkaitan dengan penyerahan yang dibebaskan dari pengenaan Pajak Pertambahan Nilai = Rp500.000,00</a:t>
                      </a:r>
                      <a:endParaRPr kumimoji="0" lang="en-US" sz="12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id-ID" sz="1200" b="0" i="0" u="none" strike="noStrike" cap="none" normalizeH="0" baseline="0" dirty="0" smtClean="0">
                          <a:ln>
                            <a:noFill/>
                          </a:ln>
                          <a:solidFill>
                            <a:srgbClr val="000000"/>
                          </a:solidFill>
                          <a:effectLst/>
                          <a:latin typeface="Arial Narrow" pitchFamily="34" charset="0"/>
                          <a:ea typeface="SimSun" pitchFamily="2" charset="-122"/>
                        </a:rPr>
                        <a:t>Menurut ketentuan ini, Pajak Masukan yang dapat dikreditkan dengan Pajak Keluaran sebesar Rp2.500.000,00 hanya sebesar Rp1.500.000,00.</a:t>
                      </a:r>
                      <a:endParaRPr kumimoji="0" lang="en-US" sz="1200" b="0" i="0" u="none" strike="noStrike" cap="none" normalizeH="0" baseline="0" dirty="0" smtClean="0">
                        <a:ln>
                          <a:noFill/>
                        </a:ln>
                        <a:solidFill>
                          <a:srgbClr val="000000"/>
                        </a:solidFill>
                        <a:effectLst/>
                        <a:latin typeface="Tahoma" pitchFamily="34" charset="0"/>
                        <a:ea typeface="SimSun" pitchFamily="2" charset="-122"/>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026"/>
          <p:cNvSpPr>
            <a:spLocks noChangeArrowheads="1"/>
          </p:cNvSpPr>
          <p:nvPr/>
        </p:nvSpPr>
        <p:spPr bwMode="auto">
          <a:xfrm>
            <a:off x="508000" y="228600"/>
            <a:ext cx="8128000" cy="1143000"/>
          </a:xfrm>
          <a:prstGeom prst="rect">
            <a:avLst/>
          </a:prstGeom>
          <a:solidFill>
            <a:srgbClr val="FFFF99"/>
          </a:solidFill>
          <a:ln w="57150" cmpd="thickThin">
            <a:solidFill>
              <a:schemeClr val="hlink"/>
            </a:solidFill>
            <a:miter lim="800000"/>
            <a:headEnd/>
            <a:tailEnd/>
          </a:ln>
        </p:spPr>
        <p:txBody>
          <a:bodyPr lIns="90488" tIns="44450" rIns="90488" bIns="44450" anchor="ctr"/>
          <a:lstStyle/>
          <a:p>
            <a:pPr algn="ctr"/>
            <a:r>
              <a:rPr lang="en-US" sz="1200">
                <a:latin typeface="Arial" pitchFamily="34" charset="0"/>
              </a:rPr>
              <a:t>CONTOH PENGKREDITAN PM DLM SUATU MASA PAJAK DLM HAL PKP MELAKUKAN PENYERAHAN YG TERUTANG PAJAK DAN PENYERAHAN  YG TIDAK TERUTANG PAJAK</a:t>
            </a:r>
          </a:p>
          <a:p>
            <a:pPr algn="ctr"/>
            <a:r>
              <a:rPr lang="en-US" sz="1200">
                <a:latin typeface="Arial" pitchFamily="34" charset="0"/>
              </a:rPr>
              <a:t>Ps. 9 ayat (5)</a:t>
            </a:r>
          </a:p>
        </p:txBody>
      </p:sp>
      <p:sp>
        <p:nvSpPr>
          <p:cNvPr id="268291" name="AutoShape 1027"/>
          <p:cNvSpPr>
            <a:spLocks noChangeArrowheads="1"/>
          </p:cNvSpPr>
          <p:nvPr/>
        </p:nvSpPr>
        <p:spPr bwMode="auto">
          <a:xfrm>
            <a:off x="914400" y="2597150"/>
            <a:ext cx="7416800" cy="571500"/>
          </a:xfrm>
          <a:prstGeom prst="roundRect">
            <a:avLst>
              <a:gd name="adj" fmla="val 12477"/>
            </a:avLst>
          </a:prstGeom>
          <a:solidFill>
            <a:srgbClr val="FFCCFF"/>
          </a:solidFill>
          <a:ln w="12700">
            <a:solidFill>
              <a:schemeClr val="tx1"/>
            </a:solidFill>
            <a:round/>
            <a:headEnd/>
            <a:tailEnd/>
          </a:ln>
        </p:spPr>
        <p:txBody>
          <a:bodyPr wrap="none" lIns="90488" tIns="44450" rIns="90488" bIns="44450" anchor="ctr"/>
          <a:lstStyle/>
          <a:p>
            <a:pPr algn="ctr"/>
            <a:r>
              <a:rPr lang="en-US" sz="1200">
                <a:latin typeface="Arial" pitchFamily="34" charset="0"/>
              </a:rPr>
              <a:t>PM YG DPT DIKREDITKAN ADALAH PM YG </a:t>
            </a:r>
          </a:p>
          <a:p>
            <a:pPr algn="ctr"/>
            <a:r>
              <a:rPr lang="en-US" sz="1200">
                <a:latin typeface="Arial" pitchFamily="34" charset="0"/>
              </a:rPr>
              <a:t> BERKENAAN DG PENYERAHAN YG TERUTANG PPN </a:t>
            </a:r>
          </a:p>
        </p:txBody>
      </p:sp>
      <p:sp>
        <p:nvSpPr>
          <p:cNvPr id="268292" name="AutoShape 1028"/>
          <p:cNvSpPr>
            <a:spLocks noChangeArrowheads="1"/>
          </p:cNvSpPr>
          <p:nvPr/>
        </p:nvSpPr>
        <p:spPr bwMode="auto">
          <a:xfrm>
            <a:off x="812800" y="1657350"/>
            <a:ext cx="7620000" cy="628650"/>
          </a:xfrm>
          <a:prstGeom prst="roundRect">
            <a:avLst>
              <a:gd name="adj" fmla="val 12477"/>
            </a:avLst>
          </a:prstGeom>
          <a:solidFill>
            <a:srgbClr val="99FF99"/>
          </a:solidFill>
          <a:ln w="12700">
            <a:solidFill>
              <a:schemeClr val="tx1"/>
            </a:solidFill>
            <a:round/>
            <a:headEnd/>
            <a:tailEnd/>
          </a:ln>
        </p:spPr>
        <p:txBody>
          <a:bodyPr lIns="90488" tIns="44450" rIns="90488" bIns="44450" anchor="ctr"/>
          <a:lstStyle/>
          <a:p>
            <a:pPr algn="ctr"/>
            <a:r>
              <a:rPr lang="en-US" sz="1200">
                <a:latin typeface="Arial" pitchFamily="34" charset="0"/>
              </a:rPr>
              <a:t>DALAM HAL PENYERAHAN TERUTANG PAJAK,           PM DAPAT DIKETAHUI DENGAN PASTI DARI PEMBUKUAN PKP</a:t>
            </a:r>
          </a:p>
        </p:txBody>
      </p:sp>
      <p:sp>
        <p:nvSpPr>
          <p:cNvPr id="268293" name="AutoShape 1029"/>
          <p:cNvSpPr>
            <a:spLocks noChangeArrowheads="1"/>
          </p:cNvSpPr>
          <p:nvPr/>
        </p:nvSpPr>
        <p:spPr bwMode="auto">
          <a:xfrm rot="16200000" flipH="1">
            <a:off x="4486275" y="904875"/>
            <a:ext cx="171450" cy="1219200"/>
          </a:xfrm>
          <a:prstGeom prst="rightArrow">
            <a:avLst>
              <a:gd name="adj1" fmla="val 33343"/>
              <a:gd name="adj2" fmla="val 61810"/>
            </a:avLst>
          </a:prstGeom>
          <a:solidFill>
            <a:schemeClr val="folHlink"/>
          </a:solidFill>
          <a:ln w="12700">
            <a:solidFill>
              <a:schemeClr val="hlink"/>
            </a:solidFill>
            <a:miter lim="800000"/>
            <a:headEnd/>
            <a:tailEnd/>
          </a:ln>
        </p:spPr>
        <p:txBody>
          <a:bodyPr wrap="none" anchor="ctr"/>
          <a:lstStyle/>
          <a:p>
            <a:endParaRPr lang="en-US" sz="1200"/>
          </a:p>
        </p:txBody>
      </p:sp>
      <p:sp>
        <p:nvSpPr>
          <p:cNvPr id="268294" name="Text Box 1030" descr="Parchment"/>
          <p:cNvSpPr txBox="1">
            <a:spLocks noChangeArrowheads="1"/>
          </p:cNvSpPr>
          <p:nvPr/>
        </p:nvSpPr>
        <p:spPr bwMode="auto">
          <a:xfrm>
            <a:off x="673100" y="3271838"/>
            <a:ext cx="7823200" cy="3046412"/>
          </a:xfrm>
          <a:prstGeom prst="rect">
            <a:avLst/>
          </a:prstGeom>
          <a:blipFill dpi="0" rotWithShape="0">
            <a:blip r:embed="rId2" cstate="print"/>
            <a:srcRect/>
            <a:tile tx="0" ty="0" sx="100000" sy="100000" flip="none" algn="tl"/>
          </a:blipFill>
          <a:ln w="12700">
            <a:solidFill>
              <a:schemeClr val="tx1"/>
            </a:solidFill>
            <a:miter lim="800000"/>
            <a:headEnd/>
            <a:tailEnd/>
          </a:ln>
        </p:spPr>
        <p:txBody>
          <a:bodyPr>
            <a:spAutoFit/>
          </a:bodyPr>
          <a:lstStyle/>
          <a:p>
            <a:pPr marL="457200" indent="-457200">
              <a:spcBef>
                <a:spcPct val="50000"/>
              </a:spcBef>
            </a:pPr>
            <a:r>
              <a:rPr lang="en-US" sz="1200">
                <a:latin typeface="Arial" pitchFamily="34" charset="0"/>
              </a:rPr>
              <a:t>CONTOH :</a:t>
            </a:r>
          </a:p>
          <a:p>
            <a:pPr marL="457200" indent="-457200">
              <a:spcBef>
                <a:spcPct val="50000"/>
              </a:spcBef>
            </a:pPr>
            <a:r>
              <a:rPr lang="en-US" sz="1200">
                <a:latin typeface="Arial" pitchFamily="34" charset="0"/>
              </a:rPr>
              <a:t>PKP MELAKUKAN BEBERAPA MACAM PENYERAHAN :</a:t>
            </a:r>
          </a:p>
          <a:p>
            <a:pPr marL="457200" indent="-457200">
              <a:spcBef>
                <a:spcPct val="50000"/>
              </a:spcBef>
            </a:pPr>
            <a:r>
              <a:rPr lang="en-US" sz="1200">
                <a:latin typeface="Arial" pitchFamily="34" charset="0"/>
              </a:rPr>
              <a:t>a. PENYERAHAN TERUTANG PPN             = Rp. 25.000.000</a:t>
            </a:r>
          </a:p>
          <a:p>
            <a:pPr marL="457200" indent="-457200">
              <a:spcBef>
                <a:spcPct val="50000"/>
              </a:spcBef>
            </a:pPr>
            <a:r>
              <a:rPr lang="en-US" sz="1200">
                <a:latin typeface="Arial" pitchFamily="34" charset="0"/>
              </a:rPr>
              <a:t>     PAJAK KELUARAN = Rp. 2.500.000</a:t>
            </a:r>
          </a:p>
          <a:p>
            <a:pPr marL="457200" indent="-457200">
              <a:spcBef>
                <a:spcPct val="50000"/>
              </a:spcBef>
            </a:pPr>
            <a:r>
              <a:rPr lang="en-US" sz="1200">
                <a:latin typeface="Arial" pitchFamily="34" charset="0"/>
              </a:rPr>
              <a:t>b. PENYERAHAN TDK DIKENAKAN PPN    = Rp. 5.000.000</a:t>
            </a:r>
          </a:p>
          <a:p>
            <a:pPr marL="457200" indent="-457200">
              <a:spcBef>
                <a:spcPct val="50000"/>
              </a:spcBef>
            </a:pPr>
            <a:r>
              <a:rPr lang="en-US" sz="1200">
                <a:latin typeface="Arial" pitchFamily="34" charset="0"/>
              </a:rPr>
              <a:t>c. PENYERAHAN DIBEBASKAN DARI PPN = Rp. 5.000.000</a:t>
            </a:r>
          </a:p>
          <a:p>
            <a:pPr marL="457200" indent="-457200">
              <a:spcBef>
                <a:spcPct val="50000"/>
              </a:spcBef>
            </a:pPr>
            <a:r>
              <a:rPr lang="en-US" sz="1200">
                <a:latin typeface="Arial" pitchFamily="34" charset="0"/>
              </a:rPr>
              <a:t>PAJAK MASUKAN YG DIBAYAR ATAS PEROLEHAN :</a:t>
            </a:r>
          </a:p>
          <a:p>
            <a:pPr marL="457200" indent="-457200">
              <a:spcBef>
                <a:spcPct val="50000"/>
              </a:spcBef>
              <a:buFontTx/>
              <a:buChar char="•"/>
            </a:pPr>
            <a:r>
              <a:rPr lang="en-US" sz="1200">
                <a:latin typeface="Arial" pitchFamily="34" charset="0"/>
              </a:rPr>
              <a:t>BKP/JKP TERUTANG PPN                  = Rp. 1.500.000</a:t>
            </a:r>
          </a:p>
          <a:p>
            <a:pPr marL="457200" indent="-457200">
              <a:spcBef>
                <a:spcPct val="50000"/>
              </a:spcBef>
              <a:buFontTx/>
              <a:buChar char="•"/>
            </a:pPr>
            <a:r>
              <a:rPr lang="en-US" sz="1200">
                <a:latin typeface="Arial" pitchFamily="34" charset="0"/>
              </a:rPr>
              <a:t>BKP/JKP TDK DIKENAKAN PPN        = Rp.    300.000</a:t>
            </a:r>
          </a:p>
          <a:p>
            <a:pPr marL="457200" indent="-457200">
              <a:spcBef>
                <a:spcPct val="50000"/>
              </a:spcBef>
              <a:buFontTx/>
              <a:buChar char="•"/>
            </a:pPr>
            <a:r>
              <a:rPr lang="en-US" sz="1200">
                <a:latin typeface="Arial" pitchFamily="34" charset="0"/>
              </a:rPr>
              <a:t>BKP/JKP DIBEBASKAN DARI PPN    = Rp.    500.000</a:t>
            </a:r>
          </a:p>
          <a:p>
            <a:pPr marL="457200" indent="-457200">
              <a:spcBef>
                <a:spcPct val="50000"/>
              </a:spcBef>
            </a:pPr>
            <a:r>
              <a:rPr lang="en-US" sz="1200">
                <a:latin typeface="Arial" pitchFamily="34" charset="0"/>
              </a:rPr>
              <a:t>        PM  YG DPT DIKREDITKAN DGN PK Rp. 2.500.000    HANYA SEBESAR Rp. 1.500.000</a:t>
            </a:r>
          </a:p>
        </p:txBody>
      </p:sp>
      <p:sp>
        <p:nvSpPr>
          <p:cNvPr id="268295" name="AutoShape 1031"/>
          <p:cNvSpPr>
            <a:spLocks noChangeArrowheads="1"/>
          </p:cNvSpPr>
          <p:nvPr/>
        </p:nvSpPr>
        <p:spPr bwMode="auto">
          <a:xfrm rot="16200000" flipH="1">
            <a:off x="4486275" y="1819275"/>
            <a:ext cx="171450" cy="1219200"/>
          </a:xfrm>
          <a:prstGeom prst="rightArrow">
            <a:avLst>
              <a:gd name="adj1" fmla="val 33343"/>
              <a:gd name="adj2" fmla="val 61810"/>
            </a:avLst>
          </a:prstGeom>
          <a:solidFill>
            <a:schemeClr val="folHlink"/>
          </a:solidFill>
          <a:ln w="12700">
            <a:solidFill>
              <a:schemeClr val="hlink"/>
            </a:solidFill>
            <a:miter lim="800000"/>
            <a:headEnd/>
            <a:tailEnd/>
          </a:ln>
        </p:spPr>
        <p:txBody>
          <a:bodyPr wrap="none" anchor="ctr"/>
          <a:lstStyle/>
          <a:p>
            <a:endParaRPr lang="en-US" sz="1200"/>
          </a:p>
        </p:txBody>
      </p:sp>
      <p:sp>
        <p:nvSpPr>
          <p:cNvPr id="268296" name="Line 1032"/>
          <p:cNvSpPr>
            <a:spLocks noChangeShapeType="1"/>
          </p:cNvSpPr>
          <p:nvPr/>
        </p:nvSpPr>
        <p:spPr bwMode="auto">
          <a:xfrm>
            <a:off x="711200" y="4918075"/>
            <a:ext cx="7823200" cy="0"/>
          </a:xfrm>
          <a:prstGeom prst="line">
            <a:avLst/>
          </a:prstGeom>
          <a:noFill/>
          <a:ln w="12700">
            <a:solidFill>
              <a:schemeClr val="tx1"/>
            </a:solidFill>
            <a:round/>
            <a:headEnd/>
            <a:tailEnd/>
          </a:ln>
        </p:spPr>
        <p:txBody>
          <a:bodyPr/>
          <a:lstStyle/>
          <a:p>
            <a:endParaRPr lang="en-US"/>
          </a:p>
        </p:txBody>
      </p:sp>
      <p:sp>
        <p:nvSpPr>
          <p:cNvPr id="268297" name="Line 1033"/>
          <p:cNvSpPr>
            <a:spLocks noChangeShapeType="1"/>
          </p:cNvSpPr>
          <p:nvPr/>
        </p:nvSpPr>
        <p:spPr bwMode="auto">
          <a:xfrm>
            <a:off x="711200" y="6003925"/>
            <a:ext cx="7823200" cy="0"/>
          </a:xfrm>
          <a:prstGeom prst="line">
            <a:avLst/>
          </a:prstGeom>
          <a:noFill/>
          <a:ln w="12700">
            <a:solidFill>
              <a:schemeClr val="tx1"/>
            </a:solidFill>
            <a:round/>
            <a:headEnd/>
            <a:tailEnd/>
          </a:ln>
        </p:spPr>
        <p:txBody>
          <a:bodyPr/>
          <a:lstStyle/>
          <a:p>
            <a:endParaRPr lang="en-US"/>
          </a:p>
        </p:txBody>
      </p:sp>
      <p:sp>
        <p:nvSpPr>
          <p:cNvPr id="10" name="Footer Placeholder 9"/>
          <p:cNvSpPr>
            <a:spLocks noGrp="1"/>
          </p:cNvSpPr>
          <p:nvPr>
            <p:ph type="ftr" sz="quarter" idx="11"/>
          </p:nvPr>
        </p:nvSpPr>
        <p:spPr/>
        <p:txBody>
          <a:bodyPr/>
          <a:lstStyle/>
          <a:p>
            <a:pPr>
              <a:defRPr/>
            </a:pPr>
            <a:r>
              <a:rPr lang="en-US" smtClean="0"/>
              <a:t>maurits@</a:t>
            </a:r>
            <a:endParaRPr lang="en-US"/>
          </a:p>
        </p:txBody>
      </p:sp>
    </p:spTree>
  </p:cSld>
  <p:clrMapOvr>
    <a:masterClrMapping/>
  </p:clrMapOvr>
  <p:transition spd="slow">
    <p:cover dir="rd"/>
    <p:sndAc>
      <p:endSnd/>
    </p:sndAc>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2" name="Title 1"/>
          <p:cNvSpPr>
            <a:spLocks noGrp="1"/>
          </p:cNvSpPr>
          <p:nvPr>
            <p:ph type="title" idx="4294967295"/>
          </p:nvPr>
        </p:nvSpPr>
        <p:spPr>
          <a:xfrm>
            <a:off x="2514600" y="609600"/>
            <a:ext cx="6629400" cy="333375"/>
          </a:xfrm>
        </p:spPr>
        <p:txBody>
          <a:bodyPr>
            <a:normAutofit fontScale="90000"/>
          </a:bodyPr>
          <a:lstStyle/>
          <a:p>
            <a:pPr eaLnBrk="1" fontAlgn="auto" hangingPunct="1">
              <a:spcAft>
                <a:spcPts val="0"/>
              </a:spcAft>
              <a:defRPr/>
            </a:pPr>
            <a:r>
              <a:rPr lang="en-US" dirty="0" smtClean="0">
                <a:solidFill>
                  <a:schemeClr val="tx1">
                    <a:lumMod val="75000"/>
                  </a:schemeClr>
                </a:solidFill>
              </a:rPr>
              <a:t>PASAL 9 AYAT (6) </a:t>
            </a:r>
            <a:br>
              <a:rPr lang="en-US" dirty="0" smtClean="0">
                <a:solidFill>
                  <a:schemeClr val="tx1">
                    <a:lumMod val="75000"/>
                  </a:schemeClr>
                </a:solidFill>
              </a:rPr>
            </a:br>
            <a:r>
              <a:rPr lang="en-US" sz="2000" dirty="0" smtClean="0">
                <a:solidFill>
                  <a:schemeClr val="tx1">
                    <a:lumMod val="75000"/>
                  </a:schemeClr>
                </a:solidFill>
              </a:rPr>
              <a:t>MEKANISME PENGKREDITAN PPN</a:t>
            </a:r>
          </a:p>
        </p:txBody>
      </p:sp>
      <p:graphicFrame>
        <p:nvGraphicFramePr>
          <p:cNvPr id="4" name="Content Placeholder 3"/>
          <p:cNvGraphicFramePr>
            <a:graphicFrameLocks noGrp="1"/>
          </p:cNvGraphicFramePr>
          <p:nvPr>
            <p:ph idx="4294967295"/>
          </p:nvPr>
        </p:nvGraphicFramePr>
        <p:xfrm>
          <a:off x="0" y="1103313"/>
          <a:ext cx="8258175" cy="5090795"/>
        </p:xfrm>
        <a:graphic>
          <a:graphicData uri="http://schemas.openxmlformats.org/drawingml/2006/table">
            <a:tbl>
              <a:tblPr/>
              <a:tblGrid>
                <a:gridCol w="8258175"/>
              </a:tblGrid>
              <a:tr h="396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Arial" pitchFamily="34" charset="0"/>
                          <a:cs typeface="Arial" pitchFamily="34" charset="0"/>
                        </a:rPr>
                        <a:t>BARU</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14375">
                <a:tc>
                  <a:txBody>
                    <a:bodyPr/>
                    <a:lstStyle/>
                    <a:p>
                      <a:pPr marL="219075" marR="0" lvl="0" indent="-219075" algn="just" defTabSz="914400" rtl="0" eaLnBrk="0" fontAlgn="base" latinLnBrk="0" hangingPunct="0">
                        <a:lnSpc>
                          <a:spcPct val="100000"/>
                        </a:lnSpc>
                        <a:spcBef>
                          <a:spcPct val="0"/>
                        </a:spcBef>
                        <a:spcAft>
                          <a:spcPct val="0"/>
                        </a:spcAft>
                        <a:buClrTx/>
                        <a:buSzTx/>
                        <a:buFontTx/>
                        <a:buNone/>
                        <a:tabLst>
                          <a:tab pos="228600" algn="l"/>
                          <a:tab pos="342900" algn="l"/>
                        </a:tabLst>
                      </a:pPr>
                      <a:r>
                        <a:rPr kumimoji="0" lang="en-US" sz="1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kumimoji="0" lang="id-ID" sz="1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Apabila dalam suatu Masa </a:t>
                      </a:r>
                      <a:r>
                        <a:rPr kumimoji="0" lang="id-ID" sz="14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Pajak</a:t>
                      </a:r>
                      <a:r>
                        <a:rPr kumimoji="0" lang="id-ID" sz="1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Pengusaha Kena Pajak selain melakukan penyerahan yang terutang pajak juga melakukan penyerahan yang tidak terutang pajak, sedangkan Pajak Masukan untuk penyerahan yang terutang pajak tidak dapat diketahui dengan pasti, jumlah Pajak Masukan yang dapat dikreditkan untuk penyerahan yang terutang pajak dihitung dengan menggunakan pedoman yang diatur dengan </a:t>
                      </a:r>
                      <a:r>
                        <a:rPr kumimoji="0" lang="id-ID" sz="14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Peraturan</a:t>
                      </a:r>
                      <a:r>
                        <a:rPr kumimoji="0" lang="id-ID" sz="1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 Menteri Keuangan</a:t>
                      </a:r>
                      <a:r>
                        <a:rPr kumimoji="0" lang="en-US" sz="14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647825">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en-US" sz="1400" b="0" i="0" u="sng" strike="noStrike" cap="none" normalizeH="0" baseline="0" dirty="0" err="1" smtClean="0">
                          <a:ln>
                            <a:noFill/>
                          </a:ln>
                          <a:solidFill>
                            <a:srgbClr val="000000"/>
                          </a:solidFill>
                          <a:effectLst/>
                          <a:latin typeface="Arial" pitchFamily="34" charset="0"/>
                          <a:ea typeface="Calibri" pitchFamily="34" charset="0"/>
                          <a:cs typeface="Arial" pitchFamily="34" charset="0"/>
                        </a:rPr>
                        <a:t>Penjelasan</a:t>
                      </a:r>
                      <a:r>
                        <a:rPr kumimoji="0" lang="en-US" sz="1400" b="0" i="0" u="sng" strike="noStrike" cap="none" normalizeH="0" baseline="0" dirty="0" smtClean="0">
                          <a:ln>
                            <a:noFill/>
                          </a:ln>
                          <a:solidFill>
                            <a:srgbClr val="000000"/>
                          </a:solidFill>
                          <a:effectLst/>
                          <a:latin typeface="Arial" pitchFamily="34" charset="0"/>
                          <a:ea typeface="Calibri" pitchFamily="34" charset="0"/>
                          <a:cs typeface="Arial" pitchFamily="34" charset="0"/>
                        </a:rPr>
                        <a:t>:</a:t>
                      </a:r>
                      <a:endParaRPr kumimoji="0" lang="en-US" sz="1400"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id-ID" sz="14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Dalam hal Pajak Masukan untuk penyerahan yang terutang pajak tidak dapat diketahui dengan pasti, cara pengkreditan Pajak Masukan dihitung berdasarkan pedoman yang diatur dengan </a:t>
                      </a:r>
                      <a:r>
                        <a:rPr kumimoji="0" lang="id-ID" sz="14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Peraturan </a:t>
                      </a:r>
                      <a:r>
                        <a:rPr kumimoji="0" lang="id-ID" sz="14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Menteri Keuangan, yang dimaksudkan untuk memberikan kemudahan dan kepastian kepada Pengusaha Kena Pajak. </a:t>
                      </a:r>
                      <a:endParaRPr kumimoji="0" lang="en-US" sz="1400" b="0" i="0" u="none" strike="noStrike" cap="none" normalizeH="0" baseline="0" dirty="0" smtClean="0">
                        <a:ln>
                          <a:noFill/>
                        </a:ln>
                        <a:solidFill>
                          <a:srgbClr val="000000"/>
                        </a:solidFill>
                        <a:effectLst/>
                        <a:latin typeface="Arial" pitchFamily="34" charset="0"/>
                        <a:ea typeface="SimSun" pitchFamily="2" charset="-122"/>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id-ID" sz="1400" b="0" i="0" u="none" strike="noStrike" cap="none" normalizeH="0" baseline="0" dirty="0" smtClean="0">
                          <a:ln>
                            <a:noFill/>
                          </a:ln>
                          <a:solidFill>
                            <a:srgbClr val="000000"/>
                          </a:solidFill>
                          <a:effectLst/>
                          <a:latin typeface="Arial" pitchFamily="34" charset="0"/>
                          <a:cs typeface="Arial" pitchFamily="34" charset="0"/>
                        </a:rPr>
                        <a:t>Contoh:</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id-ID" sz="1400" b="0" i="0" u="none" strike="noStrike" cap="none" normalizeH="0" baseline="0" dirty="0" smtClean="0">
                          <a:ln>
                            <a:noFill/>
                          </a:ln>
                          <a:solidFill>
                            <a:srgbClr val="000000"/>
                          </a:solidFill>
                          <a:effectLst/>
                          <a:latin typeface="Arial" pitchFamily="34" charset="0"/>
                          <a:cs typeface="Arial" pitchFamily="34" charset="0"/>
                        </a:rPr>
                        <a:t>Pengusaha Kena Pajak melakukan dua macam penyerahan, yaitu:</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Calibri" pitchFamily="34" charset="0"/>
                        <a:buAutoNum type="alphaLcPeriod"/>
                        <a:tabLst>
                          <a:tab pos="342900" algn="l"/>
                        </a:tabLst>
                      </a:pPr>
                      <a:r>
                        <a:rPr kumimoji="0" lang="id-ID" sz="1400" b="0" i="0" u="none" strike="noStrike" cap="none" normalizeH="0" baseline="0" dirty="0" smtClean="0">
                          <a:ln>
                            <a:noFill/>
                          </a:ln>
                          <a:solidFill>
                            <a:srgbClr val="000000"/>
                          </a:solidFill>
                          <a:effectLst/>
                          <a:latin typeface="Arial" pitchFamily="34" charset="0"/>
                          <a:cs typeface="Arial" pitchFamily="34" charset="0"/>
                        </a:rPr>
                        <a:t>penyerahan yang terutang pajak = Rp35.000.000,00</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id-ID" sz="1400" b="0" i="0" u="none" strike="noStrike" cap="none" normalizeH="0" baseline="0" dirty="0" smtClean="0">
                          <a:ln>
                            <a:noFill/>
                          </a:ln>
                          <a:solidFill>
                            <a:srgbClr val="000000"/>
                          </a:solidFill>
                          <a:effectLst/>
                          <a:latin typeface="Arial" pitchFamily="34" charset="0"/>
                          <a:cs typeface="Arial" pitchFamily="34" charset="0"/>
                        </a:rPr>
                        <a:t>	Pajak Keluaran = Rp3.500.000,00</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id-ID" sz="1400" b="0" i="0" u="none" strike="noStrike" cap="none" normalizeH="0" baseline="0" dirty="0" smtClean="0">
                          <a:ln>
                            <a:noFill/>
                          </a:ln>
                          <a:solidFill>
                            <a:srgbClr val="000000"/>
                          </a:solidFill>
                          <a:effectLst/>
                          <a:latin typeface="Arial" pitchFamily="34" charset="0"/>
                          <a:cs typeface="Arial" pitchFamily="34" charset="0"/>
                        </a:rPr>
                        <a:t>b.	penyerahan yang tidak terutang pajak = Rp15.000.000,00</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id-ID" sz="1400" b="0" i="0" u="none" strike="noStrike" cap="none" normalizeH="0" baseline="0" dirty="0" smtClean="0">
                          <a:ln>
                            <a:noFill/>
                          </a:ln>
                          <a:solidFill>
                            <a:srgbClr val="000000"/>
                          </a:solidFill>
                          <a:effectLst/>
                          <a:latin typeface="Arial" pitchFamily="34" charset="0"/>
                          <a:cs typeface="Arial" pitchFamily="34" charset="0"/>
                        </a:rPr>
                        <a:t>	Pajak Keluaran = nihil		 </a:t>
                      </a:r>
                      <a:endParaRPr kumimoji="0" lang="en-US" sz="1400" b="0" i="0" u="none" strike="noStrike" cap="none" normalizeH="0" baseline="0" dirty="0" smtClean="0">
                        <a:ln>
                          <a:noFill/>
                        </a:ln>
                        <a:solidFill>
                          <a:srgbClr val="0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id-ID" sz="14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Pajak Masukan yang dibayar atas perolehan Barang Kena Pajak dan Jasa Kena Pajak yang berkaitan dengan keseluruhan penyerahan sebesar Rp2.500.000,00, sedangkan Pajak Masukan yang berkaitan dengan penyerahan yang terutang pajak tidak dapat diketahui dengan pasti. Menurut ketentuan ini, Pajak Masukan sebesar Rp2.500.000,00 tidak seluruhnya dapat dikreditkan dengan Pajak Keluaran sebesar Rp3.500.000,00. Besarnya Pajak Masukan yang dapat dikreditkan dihitung berdasarkan pedoman yang diatur dengan </a:t>
                      </a:r>
                      <a:r>
                        <a:rPr kumimoji="0" lang="id-ID" sz="1400" b="0" i="0" u="none" strike="noStrike" cap="none" normalizeH="0" baseline="0" dirty="0" smtClean="0">
                          <a:ln>
                            <a:noFill/>
                          </a:ln>
                          <a:solidFill>
                            <a:srgbClr val="FF0000"/>
                          </a:solidFill>
                          <a:effectLst/>
                          <a:latin typeface="Arial" pitchFamily="34" charset="0"/>
                          <a:ea typeface="SimSun" pitchFamily="2" charset="-122"/>
                          <a:cs typeface="Arial" pitchFamily="34" charset="0"/>
                        </a:rPr>
                        <a:t>Peraturan</a:t>
                      </a:r>
                      <a:r>
                        <a:rPr kumimoji="0" lang="id-ID" sz="1400" b="0" i="0" u="none" strike="noStrike" cap="none" normalizeH="0" baseline="0" dirty="0" smtClean="0">
                          <a:ln>
                            <a:noFill/>
                          </a:ln>
                          <a:solidFill>
                            <a:srgbClr val="000000"/>
                          </a:solidFill>
                          <a:effectLst/>
                          <a:latin typeface="Arial" pitchFamily="34" charset="0"/>
                          <a:ea typeface="SimSun" pitchFamily="2" charset="-122"/>
                          <a:cs typeface="Arial" pitchFamily="34" charset="0"/>
                        </a:rPr>
                        <a:t> Menteri Keuangan.</a:t>
                      </a:r>
                      <a:endParaRPr kumimoji="0" lang="en-US" sz="1400" b="0" i="0" u="none" strike="noStrike" cap="none" normalizeH="0" baseline="0" dirty="0" smtClean="0">
                        <a:ln>
                          <a:noFill/>
                        </a:ln>
                        <a:solidFill>
                          <a:srgbClr val="000000"/>
                        </a:solidFill>
                        <a:effectLst/>
                        <a:latin typeface="Arial" pitchFamily="34" charset="0"/>
                        <a:ea typeface="SimSun" pitchFamily="2" charset="-122"/>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1026"/>
          <p:cNvSpPr>
            <a:spLocks noChangeArrowheads="1"/>
          </p:cNvSpPr>
          <p:nvPr/>
        </p:nvSpPr>
        <p:spPr bwMode="auto">
          <a:xfrm>
            <a:off x="711200" y="285750"/>
            <a:ext cx="7721600" cy="1200150"/>
          </a:xfrm>
          <a:prstGeom prst="rect">
            <a:avLst/>
          </a:prstGeom>
          <a:solidFill>
            <a:srgbClr val="FFFF99"/>
          </a:solidFill>
          <a:ln w="57150" cmpd="thickThin">
            <a:solidFill>
              <a:schemeClr val="hlink"/>
            </a:solidFill>
            <a:miter lim="800000"/>
            <a:headEnd/>
            <a:tailEnd/>
          </a:ln>
        </p:spPr>
        <p:txBody>
          <a:bodyPr lIns="90488" tIns="44450" rIns="90488" bIns="44450" anchor="ctr"/>
          <a:lstStyle/>
          <a:p>
            <a:pPr algn="ctr"/>
            <a:r>
              <a:rPr lang="en-US" sz="1400">
                <a:latin typeface="Arial" pitchFamily="34" charset="0"/>
              </a:rPr>
              <a:t>CONTOH PENGKREDITAN PM DLM SUATU MASA PAJAK DLM HAL PKP MELAKUKAN PENYERAHAN YG TERUTANG PAJAK DAN PENYERAHAN YG TIDAK TERUTANG PAJAK</a:t>
            </a:r>
          </a:p>
          <a:p>
            <a:pPr algn="ctr"/>
            <a:r>
              <a:rPr lang="en-US" sz="1400">
                <a:latin typeface="Arial" pitchFamily="34" charset="0"/>
              </a:rPr>
              <a:t>Penjelasan Ps. 9 ayat (6)</a:t>
            </a:r>
          </a:p>
        </p:txBody>
      </p:sp>
      <p:sp>
        <p:nvSpPr>
          <p:cNvPr id="270339" name="AutoShape 1027"/>
          <p:cNvSpPr>
            <a:spLocks noChangeArrowheads="1"/>
          </p:cNvSpPr>
          <p:nvPr/>
        </p:nvSpPr>
        <p:spPr bwMode="auto">
          <a:xfrm>
            <a:off x="914400" y="1885950"/>
            <a:ext cx="7213600" cy="400050"/>
          </a:xfrm>
          <a:prstGeom prst="roundRect">
            <a:avLst>
              <a:gd name="adj" fmla="val 12477"/>
            </a:avLst>
          </a:prstGeom>
          <a:solidFill>
            <a:srgbClr val="99FF99"/>
          </a:solidFill>
          <a:ln w="12700">
            <a:solidFill>
              <a:schemeClr val="tx1"/>
            </a:solidFill>
            <a:round/>
            <a:headEnd/>
            <a:tailEnd/>
          </a:ln>
        </p:spPr>
        <p:txBody>
          <a:bodyPr lIns="90488" tIns="44450" rIns="90488" bIns="44450" anchor="ctr"/>
          <a:lstStyle/>
          <a:p>
            <a:pPr algn="ctr"/>
            <a:r>
              <a:rPr lang="en-US" sz="1400">
                <a:latin typeface="Arial" pitchFamily="34" charset="0"/>
              </a:rPr>
              <a:t>DALAM HAL PENYERAHAN TERUTANG PAJAK,       PM TIDAK DAPAT DIKETAHUI DENGAN PASTI </a:t>
            </a:r>
          </a:p>
        </p:txBody>
      </p:sp>
      <p:sp>
        <p:nvSpPr>
          <p:cNvPr id="270340" name="AutoShape 1028"/>
          <p:cNvSpPr>
            <a:spLocks noChangeArrowheads="1"/>
          </p:cNvSpPr>
          <p:nvPr/>
        </p:nvSpPr>
        <p:spPr bwMode="auto">
          <a:xfrm>
            <a:off x="914400" y="2686050"/>
            <a:ext cx="7315200" cy="571500"/>
          </a:xfrm>
          <a:prstGeom prst="roundRect">
            <a:avLst>
              <a:gd name="adj" fmla="val 12477"/>
            </a:avLst>
          </a:prstGeom>
          <a:solidFill>
            <a:srgbClr val="FFCCFF"/>
          </a:solidFill>
          <a:ln w="12700">
            <a:solidFill>
              <a:schemeClr val="tx1"/>
            </a:solidFill>
            <a:round/>
            <a:headEnd/>
            <a:tailEnd/>
          </a:ln>
        </p:spPr>
        <p:txBody>
          <a:bodyPr wrap="none" lIns="90488" tIns="44450" rIns="90488" bIns="44450" anchor="ctr"/>
          <a:lstStyle/>
          <a:p>
            <a:pPr algn="ctr"/>
            <a:r>
              <a:rPr lang="en-US" sz="1400">
                <a:latin typeface="Arial" pitchFamily="34" charset="0"/>
              </a:rPr>
              <a:t>PM YG DAPAT DIKREDITKAN DIHITUNG DG PEDOMAN</a:t>
            </a:r>
          </a:p>
          <a:p>
            <a:pPr algn="ctr"/>
            <a:r>
              <a:rPr lang="en-US" sz="1400">
                <a:latin typeface="Arial" pitchFamily="34" charset="0"/>
              </a:rPr>
              <a:t> YG  DITETAPKAN OLEH  MENTERI KEUANGAN</a:t>
            </a:r>
          </a:p>
        </p:txBody>
      </p:sp>
      <p:sp>
        <p:nvSpPr>
          <p:cNvPr id="270341" name="AutoShape 1029"/>
          <p:cNvSpPr>
            <a:spLocks noChangeArrowheads="1"/>
          </p:cNvSpPr>
          <p:nvPr/>
        </p:nvSpPr>
        <p:spPr bwMode="auto">
          <a:xfrm rot="16200000" flipH="1">
            <a:off x="4429125" y="1876425"/>
            <a:ext cx="285750" cy="1219200"/>
          </a:xfrm>
          <a:prstGeom prst="rightArrow">
            <a:avLst>
              <a:gd name="adj1" fmla="val 33343"/>
              <a:gd name="adj2" fmla="val 61810"/>
            </a:avLst>
          </a:prstGeom>
          <a:solidFill>
            <a:schemeClr val="folHlink"/>
          </a:solidFill>
          <a:ln w="12700">
            <a:solidFill>
              <a:schemeClr val="hlink"/>
            </a:solidFill>
            <a:miter lim="800000"/>
            <a:headEnd/>
            <a:tailEnd/>
          </a:ln>
        </p:spPr>
        <p:txBody>
          <a:bodyPr wrap="none" anchor="ctr"/>
          <a:lstStyle/>
          <a:p>
            <a:endParaRPr lang="en-US" sz="1400"/>
          </a:p>
        </p:txBody>
      </p:sp>
      <p:sp>
        <p:nvSpPr>
          <p:cNvPr id="270342" name="AutoShape 1030"/>
          <p:cNvSpPr>
            <a:spLocks noChangeArrowheads="1"/>
          </p:cNvSpPr>
          <p:nvPr/>
        </p:nvSpPr>
        <p:spPr bwMode="auto">
          <a:xfrm rot="16200000" flipH="1">
            <a:off x="4429125" y="1076325"/>
            <a:ext cx="285750" cy="1219200"/>
          </a:xfrm>
          <a:prstGeom prst="rightArrow">
            <a:avLst>
              <a:gd name="adj1" fmla="val 33343"/>
              <a:gd name="adj2" fmla="val 61810"/>
            </a:avLst>
          </a:prstGeom>
          <a:solidFill>
            <a:schemeClr val="folHlink"/>
          </a:solidFill>
          <a:ln w="12700">
            <a:solidFill>
              <a:schemeClr val="hlink"/>
            </a:solidFill>
            <a:miter lim="800000"/>
            <a:headEnd/>
            <a:tailEnd/>
          </a:ln>
        </p:spPr>
        <p:txBody>
          <a:bodyPr wrap="none" anchor="ctr"/>
          <a:lstStyle/>
          <a:p>
            <a:endParaRPr lang="en-US" sz="1400"/>
          </a:p>
        </p:txBody>
      </p:sp>
      <p:sp>
        <p:nvSpPr>
          <p:cNvPr id="270343" name="Text Box 1031" descr="Blue tissue paper"/>
          <p:cNvSpPr txBox="1">
            <a:spLocks noChangeArrowheads="1"/>
          </p:cNvSpPr>
          <p:nvPr/>
        </p:nvSpPr>
        <p:spPr bwMode="auto">
          <a:xfrm>
            <a:off x="228600" y="3314700"/>
            <a:ext cx="8610600" cy="2785378"/>
          </a:xfrm>
          <a:prstGeom prst="rect">
            <a:avLst/>
          </a:prstGeom>
          <a:blipFill dpi="0" rotWithShape="0">
            <a:blip r:embed="rId2" cstate="print"/>
            <a:srcRect/>
            <a:tile tx="0" ty="0" sx="100000" sy="100000" flip="none" algn="tl"/>
          </a:blipFill>
          <a:ln w="12700">
            <a:solidFill>
              <a:schemeClr val="tx1"/>
            </a:solidFill>
            <a:miter lim="800000"/>
            <a:headEnd/>
            <a:tailEnd/>
          </a:ln>
        </p:spPr>
        <p:txBody>
          <a:bodyPr wrap="square">
            <a:spAutoFit/>
          </a:bodyPr>
          <a:lstStyle/>
          <a:p>
            <a:pPr marL="457200" indent="-457200">
              <a:spcBef>
                <a:spcPct val="50000"/>
              </a:spcBef>
            </a:pPr>
            <a:r>
              <a:rPr lang="en-US" sz="1400" dirty="0">
                <a:latin typeface="Arial Narrow" pitchFamily="34" charset="0"/>
              </a:rPr>
              <a:t>CONTOH :</a:t>
            </a:r>
          </a:p>
          <a:p>
            <a:pPr marL="457200" indent="-457200">
              <a:spcBef>
                <a:spcPct val="50000"/>
              </a:spcBef>
            </a:pPr>
            <a:r>
              <a:rPr lang="en-US" sz="1400" dirty="0">
                <a:latin typeface="Arial Narrow" pitchFamily="34" charset="0"/>
              </a:rPr>
              <a:t>PKP MELAKUKAN DUA MACAM PENYERAHAN :</a:t>
            </a:r>
          </a:p>
          <a:p>
            <a:pPr marL="457200" indent="-457200">
              <a:spcBef>
                <a:spcPct val="50000"/>
              </a:spcBef>
            </a:pPr>
            <a:r>
              <a:rPr lang="en-US" sz="1400" dirty="0">
                <a:latin typeface="Arial Narrow" pitchFamily="34" charset="0"/>
              </a:rPr>
              <a:t>a. PENYERAHAN TERUTANG PPN             = </a:t>
            </a:r>
            <a:r>
              <a:rPr lang="en-US" sz="1400" dirty="0" err="1">
                <a:latin typeface="Arial Narrow" pitchFamily="34" charset="0"/>
              </a:rPr>
              <a:t>Rp</a:t>
            </a:r>
            <a:r>
              <a:rPr lang="en-US" sz="1400" dirty="0">
                <a:latin typeface="Arial Narrow" pitchFamily="34" charset="0"/>
              </a:rPr>
              <a:t>. 35.000.000</a:t>
            </a:r>
          </a:p>
          <a:p>
            <a:pPr marL="457200" indent="-457200">
              <a:spcBef>
                <a:spcPct val="50000"/>
              </a:spcBef>
            </a:pPr>
            <a:r>
              <a:rPr lang="en-US" sz="1400" dirty="0">
                <a:latin typeface="Arial Narrow" pitchFamily="34" charset="0"/>
              </a:rPr>
              <a:t>     PAJAK KELUARAN </a:t>
            </a:r>
            <a:r>
              <a:rPr lang="id-ID" sz="1400" dirty="0" smtClean="0">
                <a:latin typeface="Arial Narrow" pitchFamily="34" charset="0"/>
              </a:rPr>
              <a:t>                                </a:t>
            </a:r>
            <a:r>
              <a:rPr lang="en-US" sz="1400" dirty="0" smtClean="0">
                <a:latin typeface="Arial Narrow" pitchFamily="34" charset="0"/>
              </a:rPr>
              <a:t>= </a:t>
            </a:r>
            <a:r>
              <a:rPr lang="en-US" sz="1400" dirty="0" err="1">
                <a:latin typeface="Arial Narrow" pitchFamily="34" charset="0"/>
              </a:rPr>
              <a:t>Rp</a:t>
            </a:r>
            <a:r>
              <a:rPr lang="en-US" sz="1400" dirty="0">
                <a:latin typeface="Arial Narrow" pitchFamily="34" charset="0"/>
              </a:rPr>
              <a:t>. 3.500.000</a:t>
            </a:r>
          </a:p>
          <a:p>
            <a:pPr marL="457200" indent="-457200">
              <a:spcBef>
                <a:spcPct val="50000"/>
              </a:spcBef>
            </a:pPr>
            <a:r>
              <a:rPr lang="en-US" sz="1400" dirty="0">
                <a:latin typeface="Arial Narrow" pitchFamily="34" charset="0"/>
              </a:rPr>
              <a:t>b. PENYERAHAN TDK TERUTANG PPN    = </a:t>
            </a:r>
            <a:r>
              <a:rPr lang="en-US" sz="1400" dirty="0" err="1">
                <a:latin typeface="Arial Narrow" pitchFamily="34" charset="0"/>
              </a:rPr>
              <a:t>Rp</a:t>
            </a:r>
            <a:r>
              <a:rPr lang="en-US" sz="1400" dirty="0">
                <a:latin typeface="Arial Narrow" pitchFamily="34" charset="0"/>
              </a:rPr>
              <a:t>. 15.000.000</a:t>
            </a:r>
          </a:p>
          <a:p>
            <a:pPr>
              <a:spcBef>
                <a:spcPct val="50000"/>
              </a:spcBef>
            </a:pPr>
            <a:r>
              <a:rPr lang="en-US" sz="1400" dirty="0" smtClean="0">
                <a:latin typeface="Arial Narrow" pitchFamily="34" charset="0"/>
              </a:rPr>
              <a:t>PM </a:t>
            </a:r>
            <a:r>
              <a:rPr lang="en-US" sz="1400" dirty="0">
                <a:latin typeface="Arial Narrow" pitchFamily="34" charset="0"/>
              </a:rPr>
              <a:t>YG DIBAYAR ATAS PEROLEHAN BKP/JKP YG BERKAITAN DENGAN  SELURUH PENYERAHAN =  </a:t>
            </a:r>
            <a:r>
              <a:rPr lang="en-US" sz="1400" dirty="0" err="1" smtClean="0">
                <a:latin typeface="Arial Narrow" pitchFamily="34" charset="0"/>
              </a:rPr>
              <a:t>Rp</a:t>
            </a:r>
            <a:r>
              <a:rPr lang="en-US" sz="1400" dirty="0">
                <a:latin typeface="Arial Narrow" pitchFamily="34" charset="0"/>
              </a:rPr>
              <a:t>. </a:t>
            </a:r>
            <a:r>
              <a:rPr lang="en-US" sz="1400" dirty="0" smtClean="0">
                <a:latin typeface="Arial Narrow" pitchFamily="34" charset="0"/>
              </a:rPr>
              <a:t>2.500.000,</a:t>
            </a:r>
            <a:r>
              <a:rPr lang="id-ID" sz="1400" dirty="0" smtClean="0">
                <a:latin typeface="Arial Narrow" pitchFamily="34" charset="0"/>
              </a:rPr>
              <a:t> </a:t>
            </a:r>
            <a:r>
              <a:rPr lang="en-US" sz="1400" dirty="0" smtClean="0">
                <a:latin typeface="Arial Narrow" pitchFamily="34" charset="0"/>
              </a:rPr>
              <a:t>SEDANGKAN </a:t>
            </a:r>
            <a:r>
              <a:rPr lang="en-US" sz="1400" dirty="0">
                <a:latin typeface="Arial Narrow" pitchFamily="34" charset="0"/>
              </a:rPr>
              <a:t>PM ATAS PENYERAHAN YG TERUTANG PPN TIDAK DIKETAHUI DGN PASTI.</a:t>
            </a:r>
          </a:p>
          <a:p>
            <a:pPr marL="457200" indent="-457200">
              <a:spcBef>
                <a:spcPct val="50000"/>
              </a:spcBef>
            </a:pPr>
            <a:r>
              <a:rPr lang="en-US" sz="1400" dirty="0">
                <a:latin typeface="Arial Narrow" pitchFamily="34" charset="0"/>
              </a:rPr>
              <a:t> </a:t>
            </a:r>
            <a:r>
              <a:rPr lang="en-US" sz="1400" dirty="0" smtClean="0">
                <a:latin typeface="Arial Narrow" pitchFamily="34" charset="0"/>
              </a:rPr>
              <a:t>PM  </a:t>
            </a:r>
            <a:r>
              <a:rPr lang="en-US" sz="1400" dirty="0">
                <a:latin typeface="Arial Narrow" pitchFamily="34" charset="0"/>
              </a:rPr>
              <a:t>SEBESAR </a:t>
            </a:r>
            <a:r>
              <a:rPr lang="en-US" sz="1400" dirty="0" err="1">
                <a:latin typeface="Arial Narrow" pitchFamily="34" charset="0"/>
              </a:rPr>
              <a:t>Rp</a:t>
            </a:r>
            <a:r>
              <a:rPr lang="en-US" sz="1400" dirty="0">
                <a:latin typeface="Arial Narrow" pitchFamily="34" charset="0"/>
              </a:rPr>
              <a:t>. 2.500.000 TDK SELURUHNYA DPT DIKREDITKAN DG PK SEBESAR </a:t>
            </a:r>
            <a:r>
              <a:rPr lang="en-US" sz="1400" dirty="0" err="1">
                <a:latin typeface="Arial Narrow" pitchFamily="34" charset="0"/>
              </a:rPr>
              <a:t>Rp</a:t>
            </a:r>
            <a:r>
              <a:rPr lang="en-US" sz="1400" dirty="0">
                <a:latin typeface="Arial Narrow" pitchFamily="34" charset="0"/>
              </a:rPr>
              <a:t>. 3.500.000 </a:t>
            </a:r>
          </a:p>
          <a:p>
            <a:pPr marL="457200" indent="-457200">
              <a:spcBef>
                <a:spcPct val="50000"/>
              </a:spcBef>
            </a:pPr>
            <a:r>
              <a:rPr lang="en-US" sz="1400" dirty="0" smtClean="0">
                <a:latin typeface="Arial Narrow" pitchFamily="34" charset="0"/>
              </a:rPr>
              <a:t>BESARNYA </a:t>
            </a:r>
            <a:r>
              <a:rPr lang="en-US" sz="1400" dirty="0">
                <a:latin typeface="Arial Narrow" pitchFamily="34" charset="0"/>
              </a:rPr>
              <a:t>PM YG DPT DIKREDITKAN DIHITUNG DG PEDOMAN YG DITETAPKAN MENTERI KEUANGAN</a:t>
            </a:r>
          </a:p>
        </p:txBody>
      </p:sp>
      <p:sp>
        <p:nvSpPr>
          <p:cNvPr id="270344" name="Line 1032"/>
          <p:cNvSpPr>
            <a:spLocks noChangeShapeType="1"/>
          </p:cNvSpPr>
          <p:nvPr/>
        </p:nvSpPr>
        <p:spPr bwMode="auto">
          <a:xfrm>
            <a:off x="685800" y="4572000"/>
            <a:ext cx="7823200" cy="0"/>
          </a:xfrm>
          <a:prstGeom prst="line">
            <a:avLst/>
          </a:prstGeom>
          <a:noFill/>
          <a:ln w="12700">
            <a:solidFill>
              <a:schemeClr val="tx1"/>
            </a:solidFill>
            <a:round/>
            <a:headEnd/>
            <a:tailEnd/>
          </a:ln>
        </p:spPr>
        <p:txBody>
          <a:bodyPr/>
          <a:lstStyle/>
          <a:p>
            <a:endParaRPr lang="en-US"/>
          </a:p>
        </p:txBody>
      </p:sp>
      <p:sp>
        <p:nvSpPr>
          <p:cNvPr id="11" name="Footer Placeholder 10"/>
          <p:cNvSpPr>
            <a:spLocks noGrp="1"/>
          </p:cNvSpPr>
          <p:nvPr>
            <p:ph type="ftr" sz="quarter" idx="11"/>
          </p:nvPr>
        </p:nvSpPr>
        <p:spPr/>
        <p:txBody>
          <a:bodyPr/>
          <a:lstStyle/>
          <a:p>
            <a:pPr>
              <a:defRPr/>
            </a:pPr>
            <a:r>
              <a:rPr lang="en-US" smtClean="0"/>
              <a:t>maurits@</a:t>
            </a:r>
            <a:endParaRPr lang="en-US"/>
          </a:p>
        </p:txBody>
      </p:sp>
    </p:spTree>
  </p:cSld>
  <p:clrMapOvr>
    <a:masterClrMapping/>
  </p:clrMapOvr>
  <p:transition spd="slow">
    <p:cover dir="ld"/>
    <p:sndAc>
      <p:endSnd/>
    </p:sndAc>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029"/>
          <p:cNvSpPr>
            <a:spLocks noChangeArrowheads="1"/>
          </p:cNvSpPr>
          <p:nvPr/>
        </p:nvSpPr>
        <p:spPr bwMode="auto">
          <a:xfrm>
            <a:off x="642938" y="214313"/>
            <a:ext cx="7643812" cy="1255728"/>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Font typeface="Wingdings" pitchFamily="2" charset="2"/>
              <a:buNone/>
              <a:defRPr/>
            </a:pPr>
            <a:r>
              <a:rPr lang="en-US" altLang="ja-JP" dirty="0" err="1" smtClean="0">
                <a:ea typeface="MS PGothic" pitchFamily="34" charset="-128"/>
              </a:rPr>
              <a:t>Pedoman</a:t>
            </a:r>
            <a:r>
              <a:rPr lang="en-US" altLang="ja-JP" dirty="0" smtClean="0">
                <a:ea typeface="MS PGothic" pitchFamily="34" charset="-128"/>
              </a:rPr>
              <a:t> </a:t>
            </a:r>
            <a:r>
              <a:rPr lang="en-US" altLang="ja-JP" dirty="0" err="1" smtClean="0">
                <a:ea typeface="MS PGothic" pitchFamily="34" charset="-128"/>
              </a:rPr>
              <a:t>Penghitungan</a:t>
            </a:r>
            <a:r>
              <a:rPr lang="en-US" altLang="ja-JP" dirty="0" smtClean="0">
                <a:ea typeface="MS PGothic" pitchFamily="34" charset="-128"/>
              </a:rPr>
              <a:t> </a:t>
            </a:r>
            <a:r>
              <a:rPr lang="en-US" altLang="ja-JP" dirty="0" err="1" smtClean="0">
                <a:ea typeface="MS PGothic" pitchFamily="34" charset="-128"/>
              </a:rPr>
              <a:t>Pengkreditan</a:t>
            </a:r>
            <a:r>
              <a:rPr lang="en-US" altLang="ja-JP" dirty="0" smtClean="0">
                <a:ea typeface="MS PGothic" pitchFamily="34" charset="-128"/>
              </a:rPr>
              <a:t> </a:t>
            </a:r>
            <a:r>
              <a:rPr lang="en-US" altLang="ja-JP" dirty="0" err="1" smtClean="0">
                <a:ea typeface="MS PGothic" pitchFamily="34" charset="-128"/>
              </a:rPr>
              <a:t>Pajak</a:t>
            </a:r>
            <a:r>
              <a:rPr lang="en-US" altLang="ja-JP" dirty="0" smtClean="0">
                <a:ea typeface="MS PGothic" pitchFamily="34" charset="-128"/>
              </a:rPr>
              <a:t> </a:t>
            </a:r>
            <a:r>
              <a:rPr lang="en-US" altLang="ja-JP" dirty="0" err="1" smtClean="0">
                <a:ea typeface="MS PGothic" pitchFamily="34" charset="-128"/>
              </a:rPr>
              <a:t>Masukan</a:t>
            </a:r>
            <a:r>
              <a:rPr lang="en-US" altLang="ja-JP" dirty="0" smtClean="0">
                <a:ea typeface="MS PGothic" pitchFamily="34" charset="-128"/>
              </a:rPr>
              <a:t> </a:t>
            </a:r>
            <a:r>
              <a:rPr lang="en-US" altLang="ja-JP" dirty="0" err="1" smtClean="0">
                <a:ea typeface="MS PGothic" pitchFamily="34" charset="-128"/>
              </a:rPr>
              <a:t>Bagi</a:t>
            </a:r>
            <a:r>
              <a:rPr lang="en-US" altLang="ja-JP" dirty="0" smtClean="0">
                <a:ea typeface="MS PGothic" pitchFamily="34" charset="-128"/>
              </a:rPr>
              <a:t> PKP yang </a:t>
            </a:r>
            <a:r>
              <a:rPr lang="en-US" altLang="ja-JP" dirty="0" err="1" smtClean="0">
                <a:ea typeface="MS PGothic" pitchFamily="34" charset="-128"/>
              </a:rPr>
              <a:t>Melakukan</a:t>
            </a:r>
            <a:r>
              <a:rPr lang="en-US" altLang="ja-JP" dirty="0" smtClean="0">
                <a:ea typeface="MS PGothic" pitchFamily="34" charset="-128"/>
              </a:rPr>
              <a:t> </a:t>
            </a:r>
            <a:r>
              <a:rPr lang="en-US" altLang="ja-JP" dirty="0" err="1" smtClean="0">
                <a:ea typeface="MS PGothic" pitchFamily="34" charset="-128"/>
              </a:rPr>
              <a:t>Penyerahan</a:t>
            </a:r>
            <a:r>
              <a:rPr lang="en-US" altLang="ja-JP" dirty="0" smtClean="0">
                <a:ea typeface="MS PGothic" pitchFamily="34" charset="-128"/>
              </a:rPr>
              <a:t> yang </a:t>
            </a:r>
            <a:r>
              <a:rPr lang="en-US" altLang="ja-JP" dirty="0" err="1" smtClean="0">
                <a:ea typeface="MS PGothic" pitchFamily="34" charset="-128"/>
              </a:rPr>
              <a:t>Terutang</a:t>
            </a:r>
            <a:r>
              <a:rPr lang="en-US" altLang="ja-JP" dirty="0" smtClean="0">
                <a:ea typeface="MS PGothic" pitchFamily="34" charset="-128"/>
              </a:rPr>
              <a:t> </a:t>
            </a:r>
            <a:r>
              <a:rPr lang="en-US" altLang="ja-JP" dirty="0" err="1" smtClean="0">
                <a:ea typeface="MS PGothic" pitchFamily="34" charset="-128"/>
              </a:rPr>
              <a:t>Pajak</a:t>
            </a:r>
            <a:r>
              <a:rPr lang="en-US" altLang="ja-JP" dirty="0" smtClean="0">
                <a:ea typeface="MS PGothic" pitchFamily="34" charset="-128"/>
              </a:rPr>
              <a:t> </a:t>
            </a:r>
            <a:r>
              <a:rPr lang="en-US" altLang="ja-JP" dirty="0" err="1" smtClean="0">
                <a:ea typeface="MS PGothic" pitchFamily="34" charset="-128"/>
              </a:rPr>
              <a:t>dan</a:t>
            </a:r>
            <a:r>
              <a:rPr lang="en-US" altLang="ja-JP" dirty="0" smtClean="0">
                <a:ea typeface="MS PGothic" pitchFamily="34" charset="-128"/>
              </a:rPr>
              <a:t> </a:t>
            </a:r>
            <a:r>
              <a:rPr lang="en-US" altLang="ja-JP" dirty="0" err="1" smtClean="0">
                <a:ea typeface="MS PGothic" pitchFamily="34" charset="-128"/>
              </a:rPr>
              <a:t>Penyerahan</a:t>
            </a:r>
            <a:r>
              <a:rPr lang="en-US" altLang="ja-JP" dirty="0" smtClean="0">
                <a:ea typeface="MS PGothic" pitchFamily="34" charset="-128"/>
              </a:rPr>
              <a:t> yang </a:t>
            </a:r>
            <a:r>
              <a:rPr lang="en-US" altLang="ja-JP" dirty="0" err="1" smtClean="0">
                <a:ea typeface="MS PGothic" pitchFamily="34" charset="-128"/>
              </a:rPr>
              <a:t>Tidak</a:t>
            </a:r>
            <a:r>
              <a:rPr lang="en-US" altLang="ja-JP" dirty="0" smtClean="0">
                <a:ea typeface="MS PGothic" pitchFamily="34" charset="-128"/>
              </a:rPr>
              <a:t> </a:t>
            </a:r>
            <a:r>
              <a:rPr lang="en-US" altLang="ja-JP" dirty="0" err="1" smtClean="0">
                <a:ea typeface="MS PGothic" pitchFamily="34" charset="-128"/>
              </a:rPr>
              <a:t>Terutang</a:t>
            </a:r>
            <a:r>
              <a:rPr lang="en-US" altLang="ja-JP" dirty="0" smtClean="0">
                <a:ea typeface="MS PGothic" pitchFamily="34" charset="-128"/>
              </a:rPr>
              <a:t> </a:t>
            </a:r>
            <a:r>
              <a:rPr lang="en-US" altLang="ja-JP" dirty="0" err="1" smtClean="0">
                <a:ea typeface="MS PGothic" pitchFamily="34" charset="-128"/>
              </a:rPr>
              <a:t>Pajak</a:t>
            </a:r>
            <a:endParaRPr lang="id-ID" altLang="ja-JP" dirty="0" smtClean="0">
              <a:ea typeface="MS PGothic" pitchFamily="34" charset="-128"/>
            </a:endParaRPr>
          </a:p>
          <a:p>
            <a:pPr marL="342900" indent="-342900" algn="ctr">
              <a:spcBef>
                <a:spcPct val="20000"/>
              </a:spcBef>
              <a:buClr>
                <a:schemeClr val="hlink"/>
              </a:buClr>
              <a:buFont typeface="Wingdings" pitchFamily="2" charset="2"/>
              <a:buNone/>
              <a:defRPr/>
            </a:pPr>
            <a:r>
              <a:rPr lang="en-US" altLang="ja-JP" dirty="0" smtClean="0">
                <a:ea typeface="MS PGothic" pitchFamily="34" charset="-128"/>
              </a:rPr>
              <a:t>78/PMK.03/2010</a:t>
            </a:r>
            <a:endParaRPr lang="sq-AL" dirty="0">
              <a:solidFill>
                <a:srgbClr val="FFFF00"/>
              </a:solidFill>
              <a:effectLst>
                <a:outerShdw blurRad="38100" dist="38100" dir="2700000" algn="tl">
                  <a:srgbClr val="000000"/>
                </a:outerShdw>
              </a:effectLst>
            </a:endParaRPr>
          </a:p>
        </p:txBody>
      </p:sp>
      <p:graphicFrame>
        <p:nvGraphicFramePr>
          <p:cNvPr id="5" name="Group 22"/>
          <p:cNvGraphicFramePr>
            <a:graphicFrameLocks/>
          </p:cNvGraphicFramePr>
          <p:nvPr/>
        </p:nvGraphicFramePr>
        <p:xfrm>
          <a:off x="571500" y="1500188"/>
          <a:ext cx="8286808" cy="4145280"/>
        </p:xfrm>
        <a:graphic>
          <a:graphicData uri="http://schemas.openxmlformats.org/drawingml/2006/table">
            <a:tbl>
              <a:tblPr/>
              <a:tblGrid>
                <a:gridCol w="8286808"/>
              </a:tblGrid>
              <a:tr h="862012">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defRPr/>
                      </a:pPr>
                      <a:r>
                        <a:rPr kumimoji="1" lang="id-ID" altLang="ja-JP" sz="1800" b="1" kern="1200" dirty="0" smtClean="0">
                          <a:solidFill>
                            <a:schemeClr val="tx1"/>
                          </a:solidFill>
                          <a:latin typeface="+mn-lt"/>
                          <a:ea typeface="SimSun" charset="-122"/>
                          <a:cs typeface="+mn-cs"/>
                        </a:rPr>
                        <a:t>Dalam PMK ini, diatur definisi penyerahan yang terutang pajak dan tidak terutang pajak sesuai penjelasan Pasal 9 (5) UU PPN, s</a:t>
                      </a:r>
                      <a:r>
                        <a:rPr kumimoji="1" lang="en-US" altLang="ja-JP" sz="1800" b="1" kern="1200" dirty="0" smtClean="0">
                          <a:solidFill>
                            <a:schemeClr val="tx1"/>
                          </a:solidFill>
                          <a:latin typeface="+mn-lt"/>
                          <a:ea typeface="SimSun" charset="-122"/>
                          <a:cs typeface="+mn-cs"/>
                        </a:rPr>
                        <a:t>bb </a:t>
                      </a:r>
                      <a:r>
                        <a:rPr kumimoji="1" lang="id-ID" altLang="ja-JP" sz="2400" b="1" kern="1200" dirty="0" smtClean="0">
                          <a:solidFill>
                            <a:schemeClr val="tx1"/>
                          </a:solidFill>
                          <a:latin typeface="+mn-lt"/>
                          <a:ea typeface="SimSun" charset="-122"/>
                          <a:cs typeface="+mn-cs"/>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363354">
                <a:tc>
                  <a:txBody>
                    <a:bodyPr/>
                    <a:lstStyle/>
                    <a:p>
                      <a:pPr marL="449263" indent="-449263" algn="just" eaLnBrk="1" hangingPunct="1">
                        <a:buFont typeface="Gill Sans MT" pitchFamily="34" charset="0"/>
                        <a:buAutoNum type="arabicPeriod"/>
                      </a:pPr>
                      <a:r>
                        <a:rPr lang="en-US" altLang="ja-JP" sz="2000" dirty="0" err="1" smtClean="0">
                          <a:ea typeface="ＭＳ Ｐゴシック" charset="-128"/>
                        </a:rPr>
                        <a:t>Penyerahan</a:t>
                      </a:r>
                      <a:r>
                        <a:rPr lang="en-US" altLang="ja-JP" sz="2000" dirty="0" smtClean="0">
                          <a:ea typeface="ＭＳ Ｐゴシック" charset="-128"/>
                        </a:rPr>
                        <a:t> yang </a:t>
                      </a:r>
                      <a:r>
                        <a:rPr lang="en-US" altLang="ja-JP" sz="2000" dirty="0" err="1" smtClean="0">
                          <a:ea typeface="ＭＳ Ｐゴシック" charset="-128"/>
                        </a:rPr>
                        <a:t>Terutang</a:t>
                      </a:r>
                      <a:r>
                        <a:rPr lang="en-US" altLang="ja-JP" sz="2000" dirty="0" smtClean="0">
                          <a:ea typeface="ＭＳ Ｐゴシック" charset="-128"/>
                        </a:rPr>
                        <a:t> </a:t>
                      </a:r>
                      <a:r>
                        <a:rPr lang="en-US" altLang="ja-JP" sz="2000" dirty="0" err="1" smtClean="0">
                          <a:ea typeface="ＭＳ Ｐゴシック" charset="-128"/>
                        </a:rPr>
                        <a:t>Pajak</a:t>
                      </a:r>
                      <a:r>
                        <a:rPr lang="en-US" altLang="ja-JP" sz="2000" dirty="0" smtClean="0">
                          <a:ea typeface="ＭＳ Ｐゴシック" charset="-128"/>
                        </a:rPr>
                        <a:t> </a:t>
                      </a:r>
                      <a:r>
                        <a:rPr lang="en-US" altLang="ja-JP" sz="2000" dirty="0" err="1" smtClean="0">
                          <a:ea typeface="ＭＳ Ｐゴシック" charset="-128"/>
                        </a:rPr>
                        <a:t>adalah</a:t>
                      </a:r>
                      <a:r>
                        <a:rPr lang="en-US" altLang="ja-JP" sz="2000" dirty="0" smtClean="0">
                          <a:ea typeface="ＭＳ Ｐゴシック" charset="-128"/>
                        </a:rPr>
                        <a:t> </a:t>
                      </a:r>
                      <a:r>
                        <a:rPr lang="en-US" altLang="ja-JP" sz="2000" dirty="0" err="1" smtClean="0">
                          <a:ea typeface="ＭＳ Ｐゴシック" charset="-128"/>
                        </a:rPr>
                        <a:t>penyerahan</a:t>
                      </a:r>
                      <a:r>
                        <a:rPr lang="en-US" altLang="ja-JP" sz="2000" dirty="0" smtClean="0">
                          <a:ea typeface="ＭＳ Ｐゴシック" charset="-128"/>
                        </a:rPr>
                        <a:t> </a:t>
                      </a:r>
                      <a:r>
                        <a:rPr lang="en-US" altLang="ja-JP" sz="2000" dirty="0" err="1" smtClean="0">
                          <a:ea typeface="ＭＳ Ｐゴシック" charset="-128"/>
                        </a:rPr>
                        <a:t>barang</a:t>
                      </a:r>
                      <a:r>
                        <a:rPr lang="en-US" altLang="ja-JP" sz="2000" dirty="0" smtClean="0">
                          <a:ea typeface="ＭＳ Ｐゴシック" charset="-128"/>
                        </a:rPr>
                        <a:t> </a:t>
                      </a:r>
                      <a:r>
                        <a:rPr lang="en-US" altLang="ja-JP" sz="2000" dirty="0" err="1" smtClean="0">
                          <a:ea typeface="ＭＳ Ｐゴシック" charset="-128"/>
                        </a:rPr>
                        <a:t>atau</a:t>
                      </a:r>
                      <a:r>
                        <a:rPr lang="en-US" altLang="ja-JP" sz="2000" dirty="0" smtClean="0">
                          <a:ea typeface="ＭＳ Ｐゴシック" charset="-128"/>
                        </a:rPr>
                        <a:t> </a:t>
                      </a:r>
                      <a:r>
                        <a:rPr lang="en-US" altLang="ja-JP" sz="2000" dirty="0" err="1" smtClean="0">
                          <a:ea typeface="ＭＳ Ｐゴシック" charset="-128"/>
                        </a:rPr>
                        <a:t>jasa</a:t>
                      </a:r>
                      <a:r>
                        <a:rPr lang="en-US" altLang="ja-JP" sz="2000" dirty="0" smtClean="0">
                          <a:ea typeface="ＭＳ Ｐゴシック" charset="-128"/>
                        </a:rPr>
                        <a:t> yang </a:t>
                      </a:r>
                      <a:r>
                        <a:rPr lang="en-US" altLang="ja-JP" sz="2000" dirty="0" err="1" smtClean="0">
                          <a:ea typeface="ＭＳ Ｐゴシック" charset="-128"/>
                        </a:rPr>
                        <a:t>dikenai</a:t>
                      </a:r>
                      <a:r>
                        <a:rPr lang="en-US" altLang="ja-JP" sz="2000" dirty="0" smtClean="0">
                          <a:ea typeface="ＭＳ Ｐゴシック" charset="-128"/>
                        </a:rPr>
                        <a:t> </a:t>
                      </a:r>
                      <a:r>
                        <a:rPr lang="id-ID" altLang="ja-JP" sz="2000" dirty="0" smtClean="0"/>
                        <a:t>PPN </a:t>
                      </a:r>
                      <a:r>
                        <a:rPr lang="en-US" altLang="ja-JP" sz="2000" dirty="0" err="1" smtClean="0">
                          <a:ea typeface="ＭＳ Ｐゴシック" charset="-128"/>
                        </a:rPr>
                        <a:t>sebagaimana</a:t>
                      </a:r>
                      <a:r>
                        <a:rPr lang="en-US" altLang="ja-JP" sz="2000" dirty="0" smtClean="0">
                          <a:ea typeface="ＭＳ Ｐゴシック" charset="-128"/>
                        </a:rPr>
                        <a:t> </a:t>
                      </a:r>
                      <a:r>
                        <a:rPr lang="en-US" altLang="ja-JP" sz="2000" dirty="0" err="1" smtClean="0">
                          <a:ea typeface="ＭＳ Ｐゴシック" charset="-128"/>
                        </a:rPr>
                        <a:t>dimaksud</a:t>
                      </a:r>
                      <a:r>
                        <a:rPr lang="en-US" altLang="ja-JP" sz="2000" dirty="0" smtClean="0">
                          <a:ea typeface="ＭＳ Ｐゴシック" charset="-128"/>
                        </a:rPr>
                        <a:t> </a:t>
                      </a:r>
                      <a:r>
                        <a:rPr lang="en-US" altLang="ja-JP" sz="2000" dirty="0" err="1" smtClean="0">
                          <a:ea typeface="ＭＳ Ｐゴシック" charset="-128"/>
                        </a:rPr>
                        <a:t>dalam</a:t>
                      </a:r>
                      <a:r>
                        <a:rPr lang="en-US" altLang="ja-JP" sz="2000" dirty="0" smtClean="0">
                          <a:ea typeface="ＭＳ Ｐゴシック" charset="-128"/>
                        </a:rPr>
                        <a:t> </a:t>
                      </a:r>
                      <a:r>
                        <a:rPr lang="en-US" altLang="ja-JP" sz="2000" dirty="0" err="1" smtClean="0">
                          <a:ea typeface="ＭＳ Ｐゴシック" charset="-128"/>
                        </a:rPr>
                        <a:t>Pasal</a:t>
                      </a:r>
                      <a:r>
                        <a:rPr lang="en-US" altLang="ja-JP" sz="2000" dirty="0" smtClean="0">
                          <a:ea typeface="ＭＳ Ｐゴシック" charset="-128"/>
                        </a:rPr>
                        <a:t> 4 </a:t>
                      </a:r>
                      <a:r>
                        <a:rPr lang="id-ID" altLang="ja-JP" sz="2000" dirty="0" smtClean="0"/>
                        <a:t>UU PPN</a:t>
                      </a:r>
                      <a:r>
                        <a:rPr lang="en-US" altLang="ja-JP" sz="2000" dirty="0" smtClean="0">
                          <a:ea typeface="ＭＳ Ｐゴシック" charset="-128"/>
                        </a:rPr>
                        <a:t>, </a:t>
                      </a:r>
                      <a:r>
                        <a:rPr lang="en-US" altLang="ja-JP" sz="2000" dirty="0" err="1" smtClean="0">
                          <a:ea typeface="ＭＳ Ｐゴシック" charset="-128"/>
                        </a:rPr>
                        <a:t>tidak</a:t>
                      </a:r>
                      <a:r>
                        <a:rPr lang="en-US" altLang="ja-JP" sz="2000" dirty="0" smtClean="0">
                          <a:ea typeface="ＭＳ Ｐゴシック" charset="-128"/>
                        </a:rPr>
                        <a:t> </a:t>
                      </a:r>
                      <a:r>
                        <a:rPr lang="en-US" altLang="ja-JP" sz="2000" dirty="0" err="1" smtClean="0">
                          <a:ea typeface="ＭＳ Ｐゴシック" charset="-128"/>
                        </a:rPr>
                        <a:t>termasuk</a:t>
                      </a:r>
                      <a:r>
                        <a:rPr lang="en-US" altLang="ja-JP" sz="2000" dirty="0" smtClean="0">
                          <a:ea typeface="ＭＳ Ｐゴシック" charset="-128"/>
                        </a:rPr>
                        <a:t> </a:t>
                      </a:r>
                      <a:r>
                        <a:rPr lang="en-US" altLang="ja-JP" sz="2000" dirty="0" err="1" smtClean="0">
                          <a:ea typeface="ＭＳ Ｐゴシック" charset="-128"/>
                        </a:rPr>
                        <a:t>penyerahan</a:t>
                      </a:r>
                      <a:r>
                        <a:rPr lang="en-US" altLang="ja-JP" sz="2000" dirty="0" smtClean="0">
                          <a:ea typeface="ＭＳ Ｐゴシック" charset="-128"/>
                        </a:rPr>
                        <a:t> yang </a:t>
                      </a:r>
                      <a:r>
                        <a:rPr lang="en-US" altLang="ja-JP" sz="2000" dirty="0" err="1" smtClean="0">
                          <a:ea typeface="ＭＳ Ｐゴシック" charset="-128"/>
                        </a:rPr>
                        <a:t>dibebaskan</a:t>
                      </a:r>
                      <a:r>
                        <a:rPr lang="en-US" altLang="ja-JP" sz="2000" dirty="0" smtClean="0">
                          <a:ea typeface="ＭＳ Ｐゴシック" charset="-128"/>
                        </a:rPr>
                        <a:t> </a:t>
                      </a:r>
                      <a:r>
                        <a:rPr lang="en-US" altLang="ja-JP" sz="2000" dirty="0" err="1" smtClean="0">
                          <a:ea typeface="ＭＳ Ｐゴシック" charset="-128"/>
                        </a:rPr>
                        <a:t>dari</a:t>
                      </a:r>
                      <a:r>
                        <a:rPr lang="en-US" altLang="ja-JP" sz="2000" dirty="0" smtClean="0">
                          <a:ea typeface="ＭＳ Ｐゴシック" charset="-128"/>
                        </a:rPr>
                        <a:t> </a:t>
                      </a:r>
                      <a:r>
                        <a:rPr lang="en-US" altLang="ja-JP" sz="2000" dirty="0" err="1" smtClean="0">
                          <a:ea typeface="ＭＳ Ｐゴシック" charset="-128"/>
                        </a:rPr>
                        <a:t>pengenaan</a:t>
                      </a:r>
                      <a:r>
                        <a:rPr lang="en-US" altLang="ja-JP" sz="2000" dirty="0" smtClean="0">
                          <a:ea typeface="ＭＳ Ｐゴシック" charset="-128"/>
                        </a:rPr>
                        <a:t> </a:t>
                      </a:r>
                      <a:r>
                        <a:rPr lang="id-ID" altLang="ja-JP" sz="2000" dirty="0" smtClean="0"/>
                        <a:t>PPN </a:t>
                      </a:r>
                      <a:r>
                        <a:rPr lang="en-US" altLang="ja-JP" sz="2000" dirty="0" err="1" smtClean="0">
                          <a:ea typeface="ＭＳ Ｐゴシック" charset="-128"/>
                        </a:rPr>
                        <a:t>sebagaimana</a:t>
                      </a:r>
                      <a:r>
                        <a:rPr lang="en-US" altLang="ja-JP" sz="2000" dirty="0" smtClean="0">
                          <a:ea typeface="ＭＳ Ｐゴシック" charset="-128"/>
                        </a:rPr>
                        <a:t> </a:t>
                      </a:r>
                      <a:r>
                        <a:rPr lang="en-US" altLang="ja-JP" sz="2000" dirty="0" err="1" smtClean="0">
                          <a:ea typeface="ＭＳ Ｐゴシック" charset="-128"/>
                        </a:rPr>
                        <a:t>dimaksud</a:t>
                      </a:r>
                      <a:r>
                        <a:rPr lang="en-US" altLang="ja-JP" sz="2000" dirty="0" smtClean="0">
                          <a:ea typeface="ＭＳ Ｐゴシック" charset="-128"/>
                        </a:rPr>
                        <a:t> </a:t>
                      </a:r>
                      <a:r>
                        <a:rPr lang="en-US" altLang="ja-JP" sz="2000" dirty="0" err="1" smtClean="0">
                          <a:ea typeface="ＭＳ Ｐゴシック" charset="-128"/>
                        </a:rPr>
                        <a:t>dalam</a:t>
                      </a:r>
                      <a:r>
                        <a:rPr lang="en-US" altLang="ja-JP" sz="2000" dirty="0" smtClean="0">
                          <a:ea typeface="ＭＳ Ｐゴシック" charset="-128"/>
                        </a:rPr>
                        <a:t> </a:t>
                      </a:r>
                      <a:r>
                        <a:rPr lang="en-US" altLang="ja-JP" sz="2000" dirty="0" err="1" smtClean="0">
                          <a:ea typeface="ＭＳ Ｐゴシック" charset="-128"/>
                        </a:rPr>
                        <a:t>Pasal</a:t>
                      </a:r>
                      <a:r>
                        <a:rPr lang="en-US" altLang="ja-JP" sz="2000" dirty="0" smtClean="0">
                          <a:ea typeface="ＭＳ Ｐゴシック" charset="-128"/>
                        </a:rPr>
                        <a:t> 16B </a:t>
                      </a:r>
                      <a:r>
                        <a:rPr lang="id-ID" altLang="ja-JP" sz="2000" dirty="0" smtClean="0"/>
                        <a:t>UU PPN.</a:t>
                      </a:r>
                    </a:p>
                    <a:p>
                      <a:pPr marL="449263" indent="-449263" algn="just" eaLnBrk="1" hangingPunct="1">
                        <a:buFont typeface="Gill Sans MT" pitchFamily="34" charset="0"/>
                        <a:buAutoNum type="arabicPeriod"/>
                      </a:pPr>
                      <a:r>
                        <a:rPr lang="en-US" altLang="ja-JP" sz="2000" dirty="0" err="1" smtClean="0">
                          <a:ea typeface="ＭＳ Ｐゴシック" charset="-128"/>
                        </a:rPr>
                        <a:t>Penyerahan</a:t>
                      </a:r>
                      <a:r>
                        <a:rPr lang="en-US" altLang="ja-JP" sz="2000" dirty="0" smtClean="0">
                          <a:ea typeface="ＭＳ Ｐゴシック" charset="-128"/>
                        </a:rPr>
                        <a:t> yang </a:t>
                      </a:r>
                      <a:r>
                        <a:rPr lang="en-US" altLang="ja-JP" sz="2000" dirty="0" err="1" smtClean="0">
                          <a:ea typeface="ＭＳ Ｐゴシック" charset="-128"/>
                        </a:rPr>
                        <a:t>Tidak</a:t>
                      </a:r>
                      <a:r>
                        <a:rPr lang="en-US" altLang="ja-JP" sz="2000" dirty="0" smtClean="0">
                          <a:ea typeface="ＭＳ Ｐゴシック" charset="-128"/>
                        </a:rPr>
                        <a:t> </a:t>
                      </a:r>
                      <a:r>
                        <a:rPr lang="en-US" altLang="ja-JP" sz="2000" dirty="0" err="1" smtClean="0">
                          <a:ea typeface="ＭＳ Ｐゴシック" charset="-128"/>
                        </a:rPr>
                        <a:t>Terutang</a:t>
                      </a:r>
                      <a:r>
                        <a:rPr lang="en-US" altLang="ja-JP" sz="2000" dirty="0" smtClean="0">
                          <a:ea typeface="ＭＳ Ｐゴシック" charset="-128"/>
                        </a:rPr>
                        <a:t> </a:t>
                      </a:r>
                      <a:r>
                        <a:rPr lang="en-US" altLang="ja-JP" sz="2000" dirty="0" err="1" smtClean="0">
                          <a:ea typeface="ＭＳ Ｐゴシック" charset="-128"/>
                        </a:rPr>
                        <a:t>Pajak</a:t>
                      </a:r>
                      <a:r>
                        <a:rPr lang="en-US" altLang="ja-JP" sz="2000" dirty="0" smtClean="0">
                          <a:ea typeface="ＭＳ Ｐゴシック" charset="-128"/>
                        </a:rPr>
                        <a:t> </a:t>
                      </a:r>
                      <a:r>
                        <a:rPr lang="en-US" altLang="ja-JP" sz="2000" dirty="0" err="1" smtClean="0">
                          <a:ea typeface="ＭＳ Ｐゴシック" charset="-128"/>
                        </a:rPr>
                        <a:t>adalah</a:t>
                      </a:r>
                      <a:r>
                        <a:rPr lang="en-US" altLang="ja-JP" sz="2000" dirty="0" smtClean="0">
                          <a:ea typeface="ＭＳ Ｐゴシック" charset="-128"/>
                        </a:rPr>
                        <a:t> </a:t>
                      </a:r>
                      <a:r>
                        <a:rPr lang="en-US" altLang="ja-JP" sz="2000" dirty="0" err="1" smtClean="0">
                          <a:ea typeface="ＭＳ Ｐゴシック" charset="-128"/>
                        </a:rPr>
                        <a:t>penyerahan</a:t>
                      </a:r>
                      <a:r>
                        <a:rPr lang="en-US" altLang="ja-JP" sz="2000" dirty="0" smtClean="0">
                          <a:ea typeface="ＭＳ Ｐゴシック" charset="-128"/>
                        </a:rPr>
                        <a:t> </a:t>
                      </a:r>
                      <a:r>
                        <a:rPr lang="en-US" altLang="ja-JP" sz="2000" dirty="0" err="1" smtClean="0">
                          <a:ea typeface="ＭＳ Ｐゴシック" charset="-128"/>
                        </a:rPr>
                        <a:t>barang</a:t>
                      </a:r>
                      <a:r>
                        <a:rPr lang="en-US" altLang="ja-JP" sz="2000" dirty="0" smtClean="0">
                          <a:ea typeface="ＭＳ Ｐゴシック" charset="-128"/>
                        </a:rPr>
                        <a:t> </a:t>
                      </a:r>
                      <a:r>
                        <a:rPr lang="en-US" altLang="ja-JP" sz="2000" dirty="0" err="1" smtClean="0">
                          <a:ea typeface="ＭＳ Ｐゴシック" charset="-128"/>
                        </a:rPr>
                        <a:t>dan</a:t>
                      </a:r>
                      <a:r>
                        <a:rPr lang="en-US" altLang="ja-JP" sz="2000" dirty="0" smtClean="0">
                          <a:ea typeface="ＭＳ Ｐゴシック" charset="-128"/>
                        </a:rPr>
                        <a:t> </a:t>
                      </a:r>
                      <a:r>
                        <a:rPr lang="en-US" altLang="ja-JP" sz="2000" dirty="0" err="1" smtClean="0">
                          <a:ea typeface="ＭＳ Ｐゴシック" charset="-128"/>
                        </a:rPr>
                        <a:t>jasa</a:t>
                      </a:r>
                      <a:r>
                        <a:rPr lang="en-US" altLang="ja-JP" sz="2000" dirty="0" smtClean="0">
                          <a:ea typeface="ＭＳ Ｐゴシック" charset="-128"/>
                        </a:rPr>
                        <a:t> yang </a:t>
                      </a:r>
                      <a:r>
                        <a:rPr lang="en-US" altLang="ja-JP" sz="2000" dirty="0" err="1" smtClean="0">
                          <a:ea typeface="ＭＳ Ｐゴシック" charset="-128"/>
                        </a:rPr>
                        <a:t>tidak</a:t>
                      </a:r>
                      <a:r>
                        <a:rPr lang="en-US" altLang="ja-JP" sz="2000" dirty="0" smtClean="0">
                          <a:ea typeface="ＭＳ Ｐゴシック" charset="-128"/>
                        </a:rPr>
                        <a:t> </a:t>
                      </a:r>
                      <a:r>
                        <a:rPr lang="en-US" altLang="ja-JP" sz="2000" dirty="0" err="1" smtClean="0">
                          <a:ea typeface="ＭＳ Ｐゴシック" charset="-128"/>
                        </a:rPr>
                        <a:t>dikenai</a:t>
                      </a:r>
                      <a:r>
                        <a:rPr lang="en-US" altLang="ja-JP" sz="2000" dirty="0" smtClean="0">
                          <a:ea typeface="ＭＳ Ｐゴシック" charset="-128"/>
                        </a:rPr>
                        <a:t> </a:t>
                      </a:r>
                      <a:r>
                        <a:rPr lang="id-ID" altLang="ja-JP" sz="2000" dirty="0" smtClean="0"/>
                        <a:t>PPN </a:t>
                      </a:r>
                      <a:r>
                        <a:rPr lang="en-US" altLang="ja-JP" sz="2000" dirty="0" err="1" smtClean="0">
                          <a:ea typeface="ＭＳ Ｐゴシック" charset="-128"/>
                        </a:rPr>
                        <a:t>sebagaimana</a:t>
                      </a:r>
                      <a:r>
                        <a:rPr lang="en-US" altLang="ja-JP" sz="2000" dirty="0" smtClean="0">
                          <a:ea typeface="ＭＳ Ｐゴシック" charset="-128"/>
                        </a:rPr>
                        <a:t> </a:t>
                      </a:r>
                      <a:r>
                        <a:rPr lang="en-US" altLang="ja-JP" sz="2000" dirty="0" err="1" smtClean="0">
                          <a:ea typeface="ＭＳ Ｐゴシック" charset="-128"/>
                        </a:rPr>
                        <a:t>dimaksud</a:t>
                      </a:r>
                      <a:r>
                        <a:rPr lang="en-US" altLang="ja-JP" sz="2000" dirty="0" smtClean="0">
                          <a:ea typeface="ＭＳ Ｐゴシック" charset="-128"/>
                        </a:rPr>
                        <a:t> </a:t>
                      </a:r>
                      <a:r>
                        <a:rPr lang="en-US" altLang="ja-JP" sz="2000" dirty="0" err="1" smtClean="0">
                          <a:ea typeface="ＭＳ Ｐゴシック" charset="-128"/>
                        </a:rPr>
                        <a:t>dalam</a:t>
                      </a:r>
                      <a:r>
                        <a:rPr lang="en-US" altLang="ja-JP" sz="2000" dirty="0" smtClean="0">
                          <a:ea typeface="ＭＳ Ｐゴシック" charset="-128"/>
                        </a:rPr>
                        <a:t> </a:t>
                      </a:r>
                      <a:r>
                        <a:rPr lang="en-US" altLang="ja-JP" sz="2000" dirty="0" err="1" smtClean="0">
                          <a:ea typeface="ＭＳ Ｐゴシック" charset="-128"/>
                        </a:rPr>
                        <a:t>Pasal</a:t>
                      </a:r>
                      <a:r>
                        <a:rPr lang="en-US" altLang="ja-JP" sz="2000" dirty="0" smtClean="0">
                          <a:ea typeface="ＭＳ Ｐゴシック" charset="-128"/>
                        </a:rPr>
                        <a:t> 4A </a:t>
                      </a:r>
                      <a:r>
                        <a:rPr lang="id-ID" altLang="ja-JP" sz="2000" dirty="0" smtClean="0"/>
                        <a:t>UU PPN </a:t>
                      </a:r>
                      <a:r>
                        <a:rPr lang="en-US" altLang="ja-JP" sz="2000" dirty="0" err="1" smtClean="0">
                          <a:ea typeface="ＭＳ Ｐゴシック" charset="-128"/>
                        </a:rPr>
                        <a:t>dan</a:t>
                      </a:r>
                      <a:r>
                        <a:rPr lang="en-US" altLang="ja-JP" sz="2000" dirty="0" smtClean="0">
                          <a:ea typeface="ＭＳ Ｐゴシック" charset="-128"/>
                        </a:rPr>
                        <a:t> yang </a:t>
                      </a:r>
                      <a:r>
                        <a:rPr lang="en-US" altLang="ja-JP" sz="2000" dirty="0" err="1" smtClean="0">
                          <a:ea typeface="ＭＳ Ｐゴシック" charset="-128"/>
                        </a:rPr>
                        <a:t>dibebaskan</a:t>
                      </a:r>
                      <a:r>
                        <a:rPr lang="en-US" altLang="ja-JP" sz="2000" dirty="0" smtClean="0">
                          <a:ea typeface="ＭＳ Ｐゴシック" charset="-128"/>
                        </a:rPr>
                        <a:t> </a:t>
                      </a:r>
                      <a:r>
                        <a:rPr lang="en-US" altLang="ja-JP" sz="2000" dirty="0" err="1" smtClean="0">
                          <a:ea typeface="ＭＳ Ｐゴシック" charset="-128"/>
                        </a:rPr>
                        <a:t>dari</a:t>
                      </a:r>
                      <a:r>
                        <a:rPr lang="en-US" altLang="ja-JP" sz="2000" dirty="0" smtClean="0">
                          <a:ea typeface="ＭＳ Ｐゴシック" charset="-128"/>
                        </a:rPr>
                        <a:t> </a:t>
                      </a:r>
                      <a:r>
                        <a:rPr lang="en-US" altLang="ja-JP" sz="2000" dirty="0" err="1" smtClean="0">
                          <a:ea typeface="ＭＳ Ｐゴシック" charset="-128"/>
                        </a:rPr>
                        <a:t>pengenaan</a:t>
                      </a:r>
                      <a:r>
                        <a:rPr lang="en-US" altLang="ja-JP" sz="2000" dirty="0" smtClean="0">
                          <a:ea typeface="ＭＳ Ｐゴシック" charset="-128"/>
                        </a:rPr>
                        <a:t> </a:t>
                      </a:r>
                      <a:r>
                        <a:rPr lang="id-ID" altLang="ja-JP" sz="2000" dirty="0" smtClean="0"/>
                        <a:t>PPN </a:t>
                      </a:r>
                      <a:r>
                        <a:rPr lang="en-US" altLang="ja-JP" sz="2000" dirty="0" err="1" smtClean="0">
                          <a:ea typeface="ＭＳ Ｐゴシック" charset="-128"/>
                        </a:rPr>
                        <a:t>sebagaimana</a:t>
                      </a:r>
                      <a:r>
                        <a:rPr lang="en-US" altLang="ja-JP" sz="2000" dirty="0" smtClean="0">
                          <a:ea typeface="ＭＳ Ｐゴシック" charset="-128"/>
                        </a:rPr>
                        <a:t> </a:t>
                      </a:r>
                      <a:r>
                        <a:rPr lang="en-US" altLang="ja-JP" sz="2000" dirty="0" err="1" smtClean="0">
                          <a:ea typeface="ＭＳ Ｐゴシック" charset="-128"/>
                        </a:rPr>
                        <a:t>dimaksud</a:t>
                      </a:r>
                      <a:r>
                        <a:rPr lang="en-US" altLang="ja-JP" sz="2000" dirty="0" smtClean="0">
                          <a:ea typeface="ＭＳ Ｐゴシック" charset="-128"/>
                        </a:rPr>
                        <a:t> </a:t>
                      </a:r>
                      <a:r>
                        <a:rPr lang="en-US" altLang="ja-JP" sz="2000" dirty="0" err="1" smtClean="0">
                          <a:ea typeface="ＭＳ Ｐゴシック" charset="-128"/>
                        </a:rPr>
                        <a:t>dalam</a:t>
                      </a:r>
                      <a:r>
                        <a:rPr lang="en-US" altLang="ja-JP" sz="2000" dirty="0" smtClean="0">
                          <a:ea typeface="ＭＳ Ｐゴシック" charset="-128"/>
                        </a:rPr>
                        <a:t> </a:t>
                      </a:r>
                      <a:r>
                        <a:rPr lang="en-US" altLang="ja-JP" sz="2000" dirty="0" err="1" smtClean="0">
                          <a:ea typeface="ＭＳ Ｐゴシック" charset="-128"/>
                        </a:rPr>
                        <a:t>Pasal</a:t>
                      </a:r>
                      <a:r>
                        <a:rPr lang="en-US" altLang="ja-JP" sz="2000" dirty="0" smtClean="0">
                          <a:ea typeface="ＭＳ Ｐゴシック" charset="-128"/>
                        </a:rPr>
                        <a:t> 16B </a:t>
                      </a:r>
                      <a:r>
                        <a:rPr lang="id-ID" altLang="ja-JP" sz="2000" dirty="0" smtClean="0"/>
                        <a:t>UU PPN.</a:t>
                      </a:r>
                      <a:endParaRPr lang="en-US" sz="2000" dirty="0" smtClean="0">
                        <a:effectLst/>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Footer Placeholder 3"/>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2"/>
          <p:cNvGraphicFramePr>
            <a:graphicFrameLocks/>
          </p:cNvGraphicFramePr>
          <p:nvPr/>
        </p:nvGraphicFramePr>
        <p:xfrm>
          <a:off x="285750" y="1357313"/>
          <a:ext cx="8643998" cy="5120640"/>
        </p:xfrm>
        <a:graphic>
          <a:graphicData uri="http://schemas.openxmlformats.org/drawingml/2006/table">
            <a:tbl>
              <a:tblPr/>
              <a:tblGrid>
                <a:gridCol w="8643998"/>
              </a:tblGrid>
              <a:tr h="500066">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defRPr/>
                      </a:pPr>
                      <a:r>
                        <a:rPr kumimoji="1" lang="en-US" altLang="ja-JP" sz="2400" b="1" kern="1200" smtClean="0">
                          <a:solidFill>
                            <a:schemeClr val="tx1"/>
                          </a:solidFill>
                          <a:latin typeface="+mn-lt"/>
                          <a:ea typeface="SimSun" charset="-122"/>
                          <a:cs typeface="+mn-cs"/>
                        </a:rPr>
                        <a:t>Pengkreditan PM pada saat Perolehan BKP/JKP</a:t>
                      </a:r>
                      <a:endParaRPr kumimoji="1" lang="id-ID" altLang="ja-JP" sz="2400" b="1" kern="1200" smtClean="0">
                        <a:solidFill>
                          <a:schemeClr val="tx1"/>
                        </a:solidFill>
                        <a:latin typeface="+mn-lt"/>
                        <a:ea typeface="SimSun" charset="-122"/>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363354">
                <a:tc>
                  <a:txBody>
                    <a:bodyPr/>
                    <a:lstStyle/>
                    <a:p>
                      <a:pPr marL="0" indent="0" algn="just" eaLnBrk="1" hangingPunct="1">
                        <a:spcBef>
                          <a:spcPct val="0"/>
                        </a:spcBef>
                        <a:buFont typeface="Wingdings 2" pitchFamily="18" charset="2"/>
                        <a:buNone/>
                      </a:pPr>
                      <a:r>
                        <a:rPr lang="id-ID" altLang="ja-JP" sz="2000" smtClean="0"/>
                        <a:t>PKP </a:t>
                      </a:r>
                      <a:r>
                        <a:rPr lang="fi-FI" altLang="ja-JP" sz="2000" smtClean="0">
                          <a:ea typeface="ＭＳ Ｐゴシック" charset="-128"/>
                        </a:rPr>
                        <a:t>yang melakukan kegiatan </a:t>
                      </a:r>
                      <a:r>
                        <a:rPr lang="en-US" altLang="ja-JP" sz="2000" smtClean="0">
                          <a:ea typeface="ＭＳ Ｐゴシック" charset="-128"/>
                        </a:rPr>
                        <a:t>usaha yang penyerahannya terutang pajak &amp; tidak terutang pajak, sedangkan PM untuk Penyerahan yang Terutang Pajak tidak dapat diketahui dengan pasti, jumlah PM yang dapat dikreditkan dihitung dengan menggunakan pedoman penghitungan Pajak Masukan yang dapat dikreditkan, yaitu:</a:t>
                      </a:r>
                    </a:p>
                    <a:p>
                      <a:pPr marL="0" indent="0" algn="just" eaLnBrk="1" hangingPunct="1">
                        <a:spcBef>
                          <a:spcPct val="0"/>
                        </a:spcBef>
                        <a:buFont typeface="Wingdings 2" pitchFamily="18" charset="2"/>
                        <a:buNone/>
                      </a:pPr>
                      <a:endParaRPr lang="en-US" altLang="ja-JP" sz="800" b="1" smtClean="0">
                        <a:solidFill>
                          <a:srgbClr val="0000CC"/>
                        </a:solidFill>
                        <a:ea typeface="ＭＳ Ｐゴシック" charset="-128"/>
                      </a:endParaRPr>
                    </a:p>
                    <a:p>
                      <a:pPr marL="0" indent="0" algn="just" eaLnBrk="1" hangingPunct="1">
                        <a:spcBef>
                          <a:spcPct val="0"/>
                        </a:spcBef>
                        <a:buFont typeface="Wingdings 2" pitchFamily="18" charset="2"/>
                        <a:buNone/>
                      </a:pPr>
                      <a:r>
                        <a:rPr lang="en-US" altLang="ja-JP" sz="2400" b="1" smtClean="0">
                          <a:solidFill>
                            <a:srgbClr val="0000CC"/>
                          </a:solidFill>
                          <a:ea typeface="ＭＳ Ｐゴシック" charset="-128"/>
                        </a:rPr>
                        <a:t>	P = PM x Z</a:t>
                      </a:r>
                      <a:endParaRPr lang="id-ID" altLang="ja-JP" sz="2400" b="1" smtClean="0">
                        <a:solidFill>
                          <a:srgbClr val="0000CC"/>
                        </a:solidFill>
                      </a:endParaRPr>
                    </a:p>
                    <a:p>
                      <a:pPr marL="0" indent="0" algn="just" eaLnBrk="1" hangingPunct="1">
                        <a:spcBef>
                          <a:spcPct val="0"/>
                        </a:spcBef>
                        <a:buFont typeface="Wingdings 2" pitchFamily="18" charset="2"/>
                        <a:buNone/>
                      </a:pPr>
                      <a:endParaRPr lang="id-ID" altLang="ja-JP" sz="400" smtClean="0"/>
                    </a:p>
                    <a:p>
                      <a:pPr marL="0" indent="0" algn="just" eaLnBrk="1" hangingPunct="1">
                        <a:buFont typeface="Wingdings 2" pitchFamily="18" charset="2"/>
                        <a:buNone/>
                      </a:pPr>
                      <a:r>
                        <a:rPr lang="en-US" altLang="ja-JP" sz="2000" smtClean="0">
                          <a:solidFill>
                            <a:srgbClr val="0000CC"/>
                          </a:solidFill>
                          <a:ea typeface="ＭＳ Ｐゴシック" charset="-128"/>
                        </a:rPr>
                        <a:t>dengan ketentuan:</a:t>
                      </a:r>
                    </a:p>
                    <a:p>
                      <a:pPr marL="623888" indent="-623888" algn="just" eaLnBrk="1" hangingPunct="1">
                        <a:buFont typeface="Wingdings 2" pitchFamily="18" charset="2"/>
                        <a:buNone/>
                      </a:pPr>
                      <a:r>
                        <a:rPr lang="en-US" altLang="ja-JP" sz="2000" smtClean="0">
                          <a:solidFill>
                            <a:srgbClr val="0000CC"/>
                          </a:solidFill>
                          <a:ea typeface="ＭＳ Ｐゴシック" charset="-128"/>
                        </a:rPr>
                        <a:t>P 	jumlah PM yang dapat dikreditkan;</a:t>
                      </a:r>
                    </a:p>
                    <a:p>
                      <a:pPr marL="623888" indent="-623888" algn="just" eaLnBrk="1" hangingPunct="1">
                        <a:buFont typeface="Wingdings 2" pitchFamily="18" charset="2"/>
                        <a:buNone/>
                      </a:pPr>
                      <a:r>
                        <a:rPr lang="en-US" altLang="ja-JP" sz="2000" smtClean="0">
                          <a:solidFill>
                            <a:srgbClr val="0000CC"/>
                          </a:solidFill>
                          <a:ea typeface="ＭＳ Ｐゴシック" charset="-128"/>
                        </a:rPr>
                        <a:t>PM 	jumlah PM atas perolehan BKP dan/atau JKP;</a:t>
                      </a:r>
                    </a:p>
                    <a:p>
                      <a:pPr marL="623888" indent="-623888" algn="just" eaLnBrk="1" hangingPunct="1">
                        <a:buFont typeface="Wingdings 2" pitchFamily="18" charset="2"/>
                        <a:buNone/>
                      </a:pPr>
                      <a:r>
                        <a:rPr lang="en-US" altLang="ja-JP" sz="2000" smtClean="0">
                          <a:solidFill>
                            <a:srgbClr val="0000CC"/>
                          </a:solidFill>
                          <a:ea typeface="ＭＳ Ｐゴシック" charset="-128"/>
                        </a:rPr>
                        <a:t>Z  	persentase yang sebanding dengan jumlah Penyerahan yang Terutang Pajak terhadap penyerahan seluruhnya.</a:t>
                      </a:r>
                      <a:endParaRPr lang="id-ID" altLang="ja-JP" sz="2000" smtClean="0">
                        <a:solidFill>
                          <a:srgbClr val="0000CC"/>
                        </a:solidFill>
                      </a:endParaRPr>
                    </a:p>
                    <a:p>
                      <a:pPr marL="0" indent="0" algn="just" eaLnBrk="1" hangingPunct="1">
                        <a:spcBef>
                          <a:spcPct val="0"/>
                        </a:spcBef>
                        <a:buFont typeface="Wingdings 2" pitchFamily="18" charset="2"/>
                        <a:buNone/>
                      </a:pPr>
                      <a:endParaRPr lang="en-US" altLang="ja-JP" sz="2000" smtClean="0">
                        <a:ea typeface="ＭＳ Ｐゴシック" charset="-128"/>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Footer Placeholder 3"/>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685800" y="381000"/>
            <a:ext cx="7924800" cy="1676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solidFill>
                  <a:schemeClr val="tx1"/>
                </a:solidFill>
              </a:rPr>
              <a:t>1. PENGERTIAN PPN</a:t>
            </a:r>
          </a:p>
        </p:txBody>
      </p:sp>
      <p:pic>
        <p:nvPicPr>
          <p:cNvPr id="11267" name="Picture 3" descr="C:\Documents and Settings\Administrator\My Documents\My Pictures\belanja.jpg"/>
          <p:cNvPicPr>
            <a:picLocks noGrp="1" noChangeAspect="1" noChangeArrowheads="1"/>
          </p:cNvPicPr>
          <p:nvPr>
            <p:ph idx="1"/>
          </p:nvPr>
        </p:nvPicPr>
        <p:blipFill>
          <a:blip r:embed="rId3" cstate="print"/>
          <a:srcRect/>
          <a:stretch>
            <a:fillRect/>
          </a:stretch>
        </p:blipFill>
        <p:spPr>
          <a:xfrm>
            <a:off x="1600200" y="3124200"/>
            <a:ext cx="3505200" cy="2971800"/>
          </a:xfrm>
        </p:spPr>
      </p:pic>
      <p:sp>
        <p:nvSpPr>
          <p:cNvPr id="9" name="Slide Number Placeholder 8"/>
          <p:cNvSpPr>
            <a:spLocks noGrp="1"/>
          </p:cNvSpPr>
          <p:nvPr>
            <p:ph type="sldNum" sz="quarter" idx="12"/>
          </p:nvPr>
        </p:nvSpPr>
        <p:spPr/>
        <p:txBody>
          <a:bodyPr/>
          <a:lstStyle/>
          <a:p>
            <a:pPr>
              <a:defRPr/>
            </a:pPr>
            <a:fld id="{6A6EDB6C-1CBC-43F3-81E6-E821272AE50E}" type="slidenum">
              <a:rPr lang="en-US" smtClean="0"/>
              <a:pPr>
                <a:defRPr/>
              </a:pPr>
              <a:t>13</a:t>
            </a:fld>
            <a:endParaRPr lang="en-US"/>
          </a:p>
        </p:txBody>
      </p:sp>
      <p:sp>
        <p:nvSpPr>
          <p:cNvPr id="13" name="Oval Callout 12"/>
          <p:cNvSpPr/>
          <p:nvPr/>
        </p:nvSpPr>
        <p:spPr>
          <a:xfrm>
            <a:off x="5638800" y="4876800"/>
            <a:ext cx="838200" cy="533400"/>
          </a:xfrm>
          <a:prstGeom prst="wedgeEllipseCallout">
            <a:avLst>
              <a:gd name="adj1" fmla="val -151136"/>
              <a:gd name="adj2" fmla="val 3392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BKP</a:t>
            </a:r>
          </a:p>
        </p:txBody>
      </p:sp>
      <p:sp>
        <p:nvSpPr>
          <p:cNvPr id="15" name="Oval Callout 14"/>
          <p:cNvSpPr/>
          <p:nvPr/>
        </p:nvSpPr>
        <p:spPr>
          <a:xfrm>
            <a:off x="4191000" y="3581400"/>
            <a:ext cx="1219200" cy="838200"/>
          </a:xfrm>
          <a:prstGeom prst="wedgeEllipseCallout">
            <a:avLst>
              <a:gd name="adj1" fmla="val -103313"/>
              <a:gd name="adj2" fmla="val 7162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Cape’ </a:t>
            </a:r>
            <a:r>
              <a:rPr lang="en-US" sz="1400" dirty="0" err="1">
                <a:solidFill>
                  <a:schemeClr val="tx1"/>
                </a:solidFill>
              </a:rPr>
              <a:t>dech</a:t>
            </a:r>
            <a:r>
              <a:rPr lang="en-US" sz="1400" dirty="0">
                <a:solidFill>
                  <a:schemeClr val="tx1"/>
                </a:solidFill>
              </a:rPr>
              <a:t>..</a:t>
            </a:r>
            <a:endParaRPr lang="en-US" sz="1400" dirty="0"/>
          </a:p>
        </p:txBody>
      </p:sp>
      <p:sp>
        <p:nvSpPr>
          <p:cNvPr id="16" name="Oval Callout 15"/>
          <p:cNvSpPr/>
          <p:nvPr/>
        </p:nvSpPr>
        <p:spPr>
          <a:xfrm>
            <a:off x="3048000" y="2133600"/>
            <a:ext cx="2286000" cy="1219200"/>
          </a:xfrm>
          <a:prstGeom prst="wedgeEllipseCallout">
            <a:avLst>
              <a:gd name="adj1" fmla="val -58241"/>
              <a:gd name="adj2" fmla="val 92629"/>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solidFill>
                  <a:schemeClr val="tx1"/>
                </a:solidFill>
              </a:rPr>
              <a:t>Masak</a:t>
            </a:r>
            <a:r>
              <a:rPr lang="en-US" sz="1400" dirty="0">
                <a:solidFill>
                  <a:schemeClr val="tx1"/>
                </a:solidFill>
              </a:rPr>
              <a:t> </a:t>
            </a:r>
            <a:r>
              <a:rPr lang="en-US" sz="1400" dirty="0" err="1">
                <a:solidFill>
                  <a:schemeClr val="tx1"/>
                </a:solidFill>
              </a:rPr>
              <a:t>semua</a:t>
            </a:r>
            <a:r>
              <a:rPr lang="en-US" sz="1400" dirty="0">
                <a:solidFill>
                  <a:schemeClr val="tx1"/>
                </a:solidFill>
              </a:rPr>
              <a:t> </a:t>
            </a:r>
            <a:r>
              <a:rPr lang="en-US" sz="1400" dirty="0" err="1">
                <a:solidFill>
                  <a:schemeClr val="tx1"/>
                </a:solidFill>
              </a:rPr>
              <a:t>barang</a:t>
            </a:r>
            <a:r>
              <a:rPr lang="en-US" sz="1400" dirty="0">
                <a:solidFill>
                  <a:schemeClr val="tx1"/>
                </a:solidFill>
              </a:rPr>
              <a:t> </a:t>
            </a:r>
            <a:r>
              <a:rPr lang="en-US" sz="1400" dirty="0" err="1">
                <a:solidFill>
                  <a:schemeClr val="tx1"/>
                </a:solidFill>
              </a:rPr>
              <a:t>kena</a:t>
            </a:r>
            <a:r>
              <a:rPr lang="en-US" sz="1400" dirty="0">
                <a:solidFill>
                  <a:schemeClr val="tx1"/>
                </a:solidFill>
              </a:rPr>
              <a:t> </a:t>
            </a:r>
            <a:r>
              <a:rPr lang="en-US" sz="1400" dirty="0" err="1">
                <a:solidFill>
                  <a:schemeClr val="tx1"/>
                </a:solidFill>
              </a:rPr>
              <a:t>pajak</a:t>
            </a:r>
            <a:r>
              <a:rPr lang="en-US" sz="1400" dirty="0">
                <a:solidFill>
                  <a:schemeClr val="tx1"/>
                </a:solidFill>
              </a:rPr>
              <a:t>….?</a:t>
            </a:r>
          </a:p>
        </p:txBody>
      </p:sp>
      <p:sp>
        <p:nvSpPr>
          <p:cNvPr id="18" name="Oval Callout 17"/>
          <p:cNvSpPr/>
          <p:nvPr/>
        </p:nvSpPr>
        <p:spPr>
          <a:xfrm>
            <a:off x="5181600" y="3200400"/>
            <a:ext cx="1295400" cy="457200"/>
          </a:xfrm>
          <a:prstGeom prst="wedgeEllipseCallout">
            <a:avLst>
              <a:gd name="adj1" fmla="val -131617"/>
              <a:gd name="adj2" fmla="val 2083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BKP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8"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2"/>
          <p:cNvGraphicFramePr>
            <a:graphicFrameLocks/>
          </p:cNvGraphicFramePr>
          <p:nvPr/>
        </p:nvGraphicFramePr>
        <p:xfrm>
          <a:off x="228600" y="243840"/>
          <a:ext cx="8643998" cy="7528560"/>
        </p:xfrm>
        <a:graphic>
          <a:graphicData uri="http://schemas.openxmlformats.org/drawingml/2006/table">
            <a:tbl>
              <a:tblPr/>
              <a:tblGrid>
                <a:gridCol w="8643998"/>
              </a:tblGrid>
              <a:tr h="36875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defRPr/>
                      </a:pPr>
                      <a:r>
                        <a:rPr kumimoji="1" lang="en-US" altLang="ja-JP" sz="2400" b="1" kern="1200" dirty="0" err="1" smtClean="0">
                          <a:solidFill>
                            <a:schemeClr val="tx1"/>
                          </a:solidFill>
                          <a:latin typeface="+mn-lt"/>
                          <a:ea typeface="SimSun" charset="-122"/>
                          <a:cs typeface="+mn-cs"/>
                        </a:rPr>
                        <a:t>Penghitungan</a:t>
                      </a:r>
                      <a:r>
                        <a:rPr kumimoji="1" lang="en-US" altLang="ja-JP" sz="2400" b="1" kern="1200" dirty="0" smtClean="0">
                          <a:solidFill>
                            <a:schemeClr val="tx1"/>
                          </a:solidFill>
                          <a:latin typeface="+mn-lt"/>
                          <a:ea typeface="SimSun" charset="-122"/>
                          <a:cs typeface="+mn-cs"/>
                        </a:rPr>
                        <a:t> </a:t>
                      </a:r>
                      <a:r>
                        <a:rPr kumimoji="1" lang="en-US" altLang="ja-JP" sz="2400" b="1" kern="1200" dirty="0" err="1" smtClean="0">
                          <a:solidFill>
                            <a:schemeClr val="tx1"/>
                          </a:solidFill>
                          <a:latin typeface="+mn-lt"/>
                          <a:ea typeface="SimSun" charset="-122"/>
                          <a:cs typeface="+mn-cs"/>
                        </a:rPr>
                        <a:t>Kembali</a:t>
                      </a:r>
                      <a:r>
                        <a:rPr kumimoji="1" lang="en-US" altLang="ja-JP" sz="2400" b="1" kern="1200" dirty="0" smtClean="0">
                          <a:solidFill>
                            <a:schemeClr val="tx1"/>
                          </a:solidFill>
                          <a:latin typeface="+mn-lt"/>
                          <a:ea typeface="SimSun" charset="-122"/>
                          <a:cs typeface="+mn-cs"/>
                        </a:rPr>
                        <a:t> PM yang </a:t>
                      </a:r>
                      <a:r>
                        <a:rPr kumimoji="1" lang="en-US" altLang="ja-JP" sz="2400" b="1" kern="1200" dirty="0" err="1" smtClean="0">
                          <a:solidFill>
                            <a:schemeClr val="tx1"/>
                          </a:solidFill>
                          <a:latin typeface="+mn-lt"/>
                          <a:ea typeface="SimSun" charset="-122"/>
                          <a:cs typeface="+mn-cs"/>
                        </a:rPr>
                        <a:t>Dapat</a:t>
                      </a:r>
                      <a:r>
                        <a:rPr kumimoji="1" lang="en-US" altLang="ja-JP" sz="2400" b="1" kern="1200" baseline="0" dirty="0" smtClean="0">
                          <a:solidFill>
                            <a:schemeClr val="tx1"/>
                          </a:solidFill>
                          <a:latin typeface="+mn-lt"/>
                          <a:ea typeface="SimSun" charset="-122"/>
                          <a:cs typeface="+mn-cs"/>
                        </a:rPr>
                        <a:t> </a:t>
                      </a:r>
                      <a:r>
                        <a:rPr kumimoji="1" lang="en-US" altLang="ja-JP" sz="2400" b="1" kern="1200" baseline="0" dirty="0" err="1" smtClean="0">
                          <a:solidFill>
                            <a:schemeClr val="tx1"/>
                          </a:solidFill>
                          <a:latin typeface="+mn-lt"/>
                          <a:ea typeface="SimSun" charset="-122"/>
                          <a:cs typeface="+mn-cs"/>
                        </a:rPr>
                        <a:t>Dikreditkan</a:t>
                      </a:r>
                      <a:endParaRPr kumimoji="1" lang="id-ID" altLang="ja-JP" sz="2400" b="1" kern="1200" dirty="0" smtClean="0">
                        <a:solidFill>
                          <a:schemeClr val="tx1"/>
                        </a:solidFill>
                        <a:latin typeface="+mn-lt"/>
                        <a:ea typeface="SimSun" charset="-122"/>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365050">
                <a:tc>
                  <a:txBody>
                    <a:bodyPr/>
                    <a:lstStyle/>
                    <a:p>
                      <a:pPr marL="0" lvl="1" indent="0" algn="just" eaLnBrk="1" hangingPunct="1">
                        <a:spcBef>
                          <a:spcPct val="0"/>
                        </a:spcBef>
                        <a:buFont typeface="Gill Sans MT" pitchFamily="34" charset="0"/>
                        <a:buNone/>
                      </a:pPr>
                      <a:r>
                        <a:rPr lang="en-US" altLang="ja-JP" sz="2200" dirty="0" err="1" smtClean="0">
                          <a:ea typeface="ＭＳ Ｐゴシック" charset="-128"/>
                        </a:rPr>
                        <a:t>Dilakukan</a:t>
                      </a:r>
                      <a:r>
                        <a:rPr lang="en-US" altLang="ja-JP" sz="2200" dirty="0" smtClean="0">
                          <a:ea typeface="ＭＳ Ｐゴシック" charset="-128"/>
                        </a:rPr>
                        <a:t> </a:t>
                      </a:r>
                      <a:r>
                        <a:rPr lang="en-US" altLang="ja-JP" sz="2200" dirty="0" err="1" smtClean="0">
                          <a:ea typeface="ＭＳ Ｐゴシック" charset="-128"/>
                        </a:rPr>
                        <a:t>setiap</a:t>
                      </a:r>
                      <a:r>
                        <a:rPr lang="en-US" altLang="ja-JP" sz="2200" dirty="0" smtClean="0">
                          <a:ea typeface="ＭＳ Ｐゴシック" charset="-128"/>
                        </a:rPr>
                        <a:t> </a:t>
                      </a:r>
                      <a:r>
                        <a:rPr lang="en-US" altLang="ja-JP" sz="2200" dirty="0" err="1" smtClean="0">
                          <a:ea typeface="ＭＳ Ｐゴシック" charset="-128"/>
                        </a:rPr>
                        <a:t>tahun</a:t>
                      </a:r>
                      <a:r>
                        <a:rPr lang="en-US" altLang="ja-JP" sz="2200" dirty="0" smtClean="0">
                          <a:ea typeface="ＭＳ Ｐゴシック" charset="-128"/>
                        </a:rPr>
                        <a:t> (</a:t>
                      </a:r>
                      <a:r>
                        <a:rPr lang="en-US" altLang="ja-JP" sz="2200" dirty="0" err="1" smtClean="0">
                          <a:ea typeface="ＭＳ Ｐゴシック" charset="-128"/>
                        </a:rPr>
                        <a:t>sesuai</a:t>
                      </a:r>
                      <a:r>
                        <a:rPr lang="en-US" altLang="ja-JP" sz="2200" dirty="0" smtClean="0">
                          <a:ea typeface="ＭＳ Ｐゴシック" charset="-128"/>
                        </a:rPr>
                        <a:t> </a:t>
                      </a:r>
                      <a:r>
                        <a:rPr lang="en-US" altLang="ja-JP" sz="2200" dirty="0" err="1" smtClean="0">
                          <a:ea typeface="ＭＳ Ｐゴシック" charset="-128"/>
                        </a:rPr>
                        <a:t>masa</a:t>
                      </a:r>
                      <a:r>
                        <a:rPr lang="en-US" altLang="ja-JP" sz="2200" dirty="0" smtClean="0">
                          <a:ea typeface="ＭＳ Ｐゴシック" charset="-128"/>
                        </a:rPr>
                        <a:t> </a:t>
                      </a:r>
                      <a:r>
                        <a:rPr lang="en-US" altLang="ja-JP" sz="2200" dirty="0" err="1" smtClean="0">
                          <a:ea typeface="ＭＳ Ｐゴシック" charset="-128"/>
                        </a:rPr>
                        <a:t>manfaat</a:t>
                      </a:r>
                      <a:r>
                        <a:rPr lang="en-US" altLang="ja-JP" sz="2200" dirty="0" smtClean="0">
                          <a:ea typeface="ＭＳ Ｐゴシック" charset="-128"/>
                        </a:rPr>
                        <a:t>),</a:t>
                      </a:r>
                      <a:r>
                        <a:rPr lang="en-US" altLang="ja-JP" sz="2200" baseline="0" dirty="0" smtClean="0">
                          <a:ea typeface="ＭＳ Ｐゴシック" charset="-128"/>
                        </a:rPr>
                        <a:t> </a:t>
                      </a:r>
                      <a:r>
                        <a:rPr lang="en-US" altLang="ja-JP" sz="2200" baseline="0" dirty="0" err="1" smtClean="0">
                          <a:ea typeface="ＭＳ Ｐゴシック" charset="-128"/>
                        </a:rPr>
                        <a:t>d</a:t>
                      </a:r>
                      <a:r>
                        <a:rPr lang="en-US" altLang="ja-JP" sz="2200" dirty="0" err="1" smtClean="0">
                          <a:ea typeface="ＭＳ Ｐゴシック" charset="-128"/>
                        </a:rPr>
                        <a:t>iperhitungkan</a:t>
                      </a:r>
                      <a:r>
                        <a:rPr lang="en-US" altLang="ja-JP" sz="2200" dirty="0" smtClean="0">
                          <a:ea typeface="ＭＳ Ｐゴシック" charset="-128"/>
                        </a:rPr>
                        <a:t> </a:t>
                      </a:r>
                      <a:r>
                        <a:rPr lang="en-US" altLang="ja-JP" sz="2200" dirty="0" err="1" smtClean="0">
                          <a:ea typeface="ＭＳ Ｐゴシック" charset="-128"/>
                        </a:rPr>
                        <a:t>dengan</a:t>
                      </a:r>
                      <a:r>
                        <a:rPr lang="en-US" altLang="ja-JP" sz="2200" dirty="0" smtClean="0">
                          <a:ea typeface="ＭＳ Ｐゴシック" charset="-128"/>
                        </a:rPr>
                        <a:t> PM yang </a:t>
                      </a:r>
                      <a:r>
                        <a:rPr lang="en-US" altLang="ja-JP" sz="2200" dirty="0" err="1" smtClean="0">
                          <a:ea typeface="ＭＳ Ｐゴシック" charset="-128"/>
                        </a:rPr>
                        <a:t>dapat</a:t>
                      </a:r>
                      <a:r>
                        <a:rPr lang="en-US" altLang="ja-JP" sz="2200" dirty="0" smtClean="0">
                          <a:ea typeface="ＭＳ Ｐゴシック" charset="-128"/>
                        </a:rPr>
                        <a:t> </a:t>
                      </a:r>
                      <a:r>
                        <a:rPr lang="en-US" altLang="ja-JP" sz="2200" dirty="0" err="1" smtClean="0">
                          <a:ea typeface="ＭＳ Ｐゴシック" charset="-128"/>
                        </a:rPr>
                        <a:t>dikreditkan</a:t>
                      </a:r>
                      <a:r>
                        <a:rPr lang="en-US" altLang="ja-JP" sz="2200" dirty="0" smtClean="0">
                          <a:ea typeface="ＭＳ Ｐゴシック" charset="-128"/>
                        </a:rPr>
                        <a:t> </a:t>
                      </a:r>
                      <a:r>
                        <a:rPr lang="en-US" altLang="ja-JP" sz="2200" dirty="0" err="1" smtClean="0">
                          <a:ea typeface="ＭＳ Ｐゴシック" charset="-128"/>
                        </a:rPr>
                        <a:t>pada</a:t>
                      </a:r>
                      <a:r>
                        <a:rPr lang="en-US" altLang="ja-JP" sz="2200" dirty="0" smtClean="0">
                          <a:ea typeface="ＭＳ Ｐゴシック" charset="-128"/>
                        </a:rPr>
                        <a:t> </a:t>
                      </a:r>
                      <a:r>
                        <a:rPr lang="en-US" altLang="ja-JP" sz="2200" dirty="0" err="1" smtClean="0">
                          <a:ea typeface="ＭＳ Ｐゴシック" charset="-128"/>
                        </a:rPr>
                        <a:t>suatu</a:t>
                      </a:r>
                      <a:r>
                        <a:rPr lang="en-US" altLang="ja-JP" sz="2200" dirty="0" smtClean="0">
                          <a:ea typeface="ＭＳ Ｐゴシック" charset="-128"/>
                        </a:rPr>
                        <a:t> </a:t>
                      </a:r>
                      <a:r>
                        <a:rPr lang="en-US" altLang="ja-JP" sz="2200" dirty="0" err="1" smtClean="0">
                          <a:ea typeface="ＭＳ Ｐゴシック" charset="-128"/>
                        </a:rPr>
                        <a:t>Masa</a:t>
                      </a:r>
                      <a:r>
                        <a:rPr lang="en-US" altLang="ja-JP" sz="2200" dirty="0" smtClean="0">
                          <a:ea typeface="ＭＳ Ｐゴシック" charset="-128"/>
                        </a:rPr>
                        <a:t> </a:t>
                      </a:r>
                      <a:r>
                        <a:rPr lang="en-US" altLang="ja-JP" sz="2200" dirty="0" err="1" smtClean="0">
                          <a:ea typeface="ＭＳ Ｐゴシック" charset="-128"/>
                        </a:rPr>
                        <a:t>Pajak</a:t>
                      </a:r>
                      <a:r>
                        <a:rPr lang="en-US" altLang="ja-JP" sz="2200" dirty="0" smtClean="0">
                          <a:ea typeface="ＭＳ Ｐゴシック" charset="-128"/>
                        </a:rPr>
                        <a:t> paling lama </a:t>
                      </a:r>
                      <a:r>
                        <a:rPr lang="en-US" altLang="ja-JP" sz="2200" dirty="0" err="1" smtClean="0">
                          <a:ea typeface="ＭＳ Ｐゴシック" charset="-128"/>
                        </a:rPr>
                        <a:t>pada</a:t>
                      </a:r>
                      <a:r>
                        <a:rPr lang="en-US" altLang="ja-JP" sz="2200" dirty="0" smtClean="0">
                          <a:ea typeface="ＭＳ Ｐゴシック" charset="-128"/>
                        </a:rPr>
                        <a:t> </a:t>
                      </a:r>
                      <a:r>
                        <a:rPr lang="en-US" altLang="ja-JP" sz="2200" dirty="0" err="1" smtClean="0">
                          <a:ea typeface="ＭＳ Ｐゴシック" charset="-128"/>
                        </a:rPr>
                        <a:t>bulan</a:t>
                      </a:r>
                      <a:r>
                        <a:rPr lang="en-US" altLang="ja-JP" sz="2200" dirty="0" smtClean="0">
                          <a:ea typeface="ＭＳ Ｐゴシック" charset="-128"/>
                        </a:rPr>
                        <a:t> </a:t>
                      </a:r>
                      <a:r>
                        <a:rPr lang="en-US" altLang="ja-JP" sz="2200" dirty="0" err="1" smtClean="0">
                          <a:ea typeface="ＭＳ Ｐゴシック" charset="-128"/>
                        </a:rPr>
                        <a:t>ketiga</a:t>
                      </a:r>
                      <a:r>
                        <a:rPr lang="en-US" altLang="ja-JP" sz="2200" dirty="0" smtClean="0">
                          <a:ea typeface="ＭＳ Ｐゴシック" charset="-128"/>
                        </a:rPr>
                        <a:t> </a:t>
                      </a:r>
                      <a:r>
                        <a:rPr lang="en-US" altLang="ja-JP" sz="2200" dirty="0" err="1" smtClean="0">
                          <a:ea typeface="ＭＳ Ｐゴシック" charset="-128"/>
                        </a:rPr>
                        <a:t>setelah</a:t>
                      </a:r>
                      <a:r>
                        <a:rPr lang="en-US" altLang="ja-JP" sz="2200" dirty="0" smtClean="0">
                          <a:ea typeface="ＭＳ Ｐゴシック" charset="-128"/>
                        </a:rPr>
                        <a:t> </a:t>
                      </a:r>
                      <a:r>
                        <a:rPr lang="en-US" altLang="ja-JP" sz="2200" dirty="0" err="1" smtClean="0">
                          <a:ea typeface="ＭＳ Ｐゴシック" charset="-128"/>
                        </a:rPr>
                        <a:t>berakhirnya</a:t>
                      </a:r>
                      <a:r>
                        <a:rPr lang="en-US" altLang="ja-JP" sz="2200" dirty="0" smtClean="0">
                          <a:ea typeface="ＭＳ Ｐゴシック" charset="-128"/>
                        </a:rPr>
                        <a:t> </a:t>
                      </a:r>
                      <a:r>
                        <a:rPr lang="en-US" altLang="ja-JP" sz="2200" dirty="0" err="1" smtClean="0">
                          <a:ea typeface="ＭＳ Ｐゴシック" charset="-128"/>
                        </a:rPr>
                        <a:t>tahun</a:t>
                      </a:r>
                      <a:r>
                        <a:rPr lang="en-US" altLang="ja-JP" sz="2200" dirty="0" smtClean="0">
                          <a:ea typeface="ＭＳ Ｐゴシック" charset="-128"/>
                        </a:rPr>
                        <a:t> </a:t>
                      </a:r>
                      <a:r>
                        <a:rPr lang="en-US" altLang="ja-JP" sz="2200" dirty="0" err="1" smtClean="0">
                          <a:ea typeface="ＭＳ Ｐゴシック" charset="-128"/>
                        </a:rPr>
                        <a:t>buku</a:t>
                      </a:r>
                      <a:r>
                        <a:rPr lang="en-US" altLang="ja-JP" sz="2200" dirty="0" smtClean="0">
                          <a:ea typeface="ＭＳ Ｐゴシック" charset="-128"/>
                        </a:rPr>
                        <a:t>, dg </a:t>
                      </a:r>
                      <a:r>
                        <a:rPr lang="en-US" altLang="ja-JP" sz="2200" dirty="0" err="1" smtClean="0">
                          <a:ea typeface="ＭＳ Ｐゴシック" charset="-128"/>
                        </a:rPr>
                        <a:t>rumus</a:t>
                      </a:r>
                      <a:r>
                        <a:rPr lang="en-US" altLang="ja-JP" sz="2200" dirty="0" smtClean="0">
                          <a:ea typeface="ＭＳ Ｐゴシック" charset="-128"/>
                        </a:rPr>
                        <a:t>:</a:t>
                      </a:r>
                    </a:p>
                    <a:p>
                      <a:pPr marL="0" lvl="1" indent="0" algn="just" eaLnBrk="1" hangingPunct="1">
                        <a:spcBef>
                          <a:spcPct val="0"/>
                        </a:spcBef>
                        <a:buFont typeface="Gill Sans MT" pitchFamily="34" charset="0"/>
                        <a:buNone/>
                      </a:pPr>
                      <a:endParaRPr lang="en-US" altLang="ja-JP" sz="800" dirty="0" smtClean="0">
                        <a:ea typeface="ＭＳ Ｐゴシック" charset="-128"/>
                      </a:endParaRPr>
                    </a:p>
                    <a:p>
                      <a:pPr marL="363538" lvl="1" indent="-363538" algn="just" eaLnBrk="1" hangingPunct="1">
                        <a:spcBef>
                          <a:spcPct val="0"/>
                        </a:spcBef>
                        <a:buFont typeface="Gill Sans MT" pitchFamily="34" charset="0"/>
                        <a:buAutoNum type="alphaLcPeriod"/>
                      </a:pPr>
                      <a:r>
                        <a:rPr lang="en-US" altLang="ja-JP" sz="2200" b="1" dirty="0" smtClean="0">
                          <a:solidFill>
                            <a:srgbClr val="0000CC"/>
                          </a:solidFill>
                          <a:ea typeface="ＭＳ Ｐゴシック" charset="-128"/>
                        </a:rPr>
                        <a:t>P’ = </a:t>
                      </a:r>
                      <a:r>
                        <a:rPr lang="id-ID" altLang="ja-JP" sz="2200" b="1" dirty="0" smtClean="0">
                          <a:solidFill>
                            <a:srgbClr val="0000CC"/>
                          </a:solidFill>
                        </a:rPr>
                        <a:t>(</a:t>
                      </a:r>
                      <a:r>
                        <a:rPr lang="en-US" altLang="ja-JP" sz="2200" b="1" dirty="0" smtClean="0">
                          <a:solidFill>
                            <a:srgbClr val="0000CC"/>
                          </a:solidFill>
                          <a:ea typeface="ＭＳ Ｐゴシック" charset="-128"/>
                        </a:rPr>
                        <a:t>PM</a:t>
                      </a:r>
                      <a:r>
                        <a:rPr lang="id-ID" altLang="ja-JP" sz="2200" b="1" dirty="0" smtClean="0">
                          <a:solidFill>
                            <a:srgbClr val="0000CC"/>
                          </a:solidFill>
                        </a:rPr>
                        <a:t>/T)</a:t>
                      </a:r>
                      <a:r>
                        <a:rPr lang="en-US" altLang="ja-JP" sz="2200" b="1" dirty="0" smtClean="0">
                          <a:solidFill>
                            <a:srgbClr val="0000CC"/>
                          </a:solidFill>
                          <a:ea typeface="ＭＳ Ｐゴシック" charset="-128"/>
                        </a:rPr>
                        <a:t> x Z’, </a:t>
                      </a:r>
                      <a:r>
                        <a:rPr lang="en-US" altLang="ja-JP" sz="2200" dirty="0" smtClean="0">
                          <a:ea typeface="ＭＳ Ｐゴシック" charset="-128"/>
                        </a:rPr>
                        <a:t>u/ </a:t>
                      </a:r>
                      <a:r>
                        <a:rPr lang="id-ID" altLang="ja-JP" sz="2200" dirty="0" smtClean="0"/>
                        <a:t>BKP</a:t>
                      </a:r>
                      <a:r>
                        <a:rPr lang="en-US" altLang="ja-JP" sz="2200" dirty="0" smtClean="0"/>
                        <a:t> &amp; </a:t>
                      </a:r>
                      <a:r>
                        <a:rPr lang="id-ID" altLang="ja-JP" sz="2200" dirty="0" smtClean="0"/>
                        <a:t>JKP </a:t>
                      </a:r>
                      <a:r>
                        <a:rPr lang="en-US" altLang="ja-JP" sz="2200" dirty="0" smtClean="0">
                          <a:ea typeface="ＭＳ Ｐゴシック" charset="-128"/>
                        </a:rPr>
                        <a:t>yang </a:t>
                      </a:r>
                      <a:r>
                        <a:rPr lang="en-US" altLang="ja-JP" sz="2200" dirty="0" err="1" smtClean="0">
                          <a:ea typeface="ＭＳ Ｐゴシック" charset="-128"/>
                        </a:rPr>
                        <a:t>masa</a:t>
                      </a:r>
                      <a:r>
                        <a:rPr lang="en-US" altLang="ja-JP" sz="2200" dirty="0" smtClean="0">
                          <a:ea typeface="ＭＳ Ｐゴシック" charset="-128"/>
                        </a:rPr>
                        <a:t> </a:t>
                      </a:r>
                      <a:r>
                        <a:rPr lang="en-US" altLang="ja-JP" sz="2200" dirty="0" err="1" smtClean="0">
                          <a:ea typeface="ＭＳ Ｐゴシック" charset="-128"/>
                        </a:rPr>
                        <a:t>manfaatnya</a:t>
                      </a:r>
                      <a:r>
                        <a:rPr lang="en-US" altLang="ja-JP" sz="2200" dirty="0" smtClean="0">
                          <a:ea typeface="ＭＳ Ｐゴシック" charset="-128"/>
                        </a:rPr>
                        <a:t> &gt; 1 </a:t>
                      </a:r>
                      <a:r>
                        <a:rPr lang="en-US" altLang="ja-JP" sz="2200" dirty="0" err="1" smtClean="0">
                          <a:ea typeface="ＭＳ Ｐゴシック" charset="-128"/>
                        </a:rPr>
                        <a:t>tahun</a:t>
                      </a:r>
                      <a:r>
                        <a:rPr lang="en-US" altLang="ja-JP" sz="2200" dirty="0" smtClean="0">
                          <a:ea typeface="ＭＳ Ｐゴシック" charset="-128"/>
                        </a:rPr>
                        <a:t>.</a:t>
                      </a:r>
                    </a:p>
                    <a:p>
                      <a:pPr marL="363538" lvl="1" indent="-363538" algn="just" eaLnBrk="1" hangingPunct="1">
                        <a:spcBef>
                          <a:spcPct val="0"/>
                        </a:spcBef>
                        <a:buFont typeface="Gill Sans MT" pitchFamily="34" charset="0"/>
                        <a:buAutoNum type="alphaLcPeriod"/>
                      </a:pPr>
                      <a:endParaRPr lang="id-ID" altLang="ja-JP" sz="800" dirty="0" smtClean="0"/>
                    </a:p>
                    <a:p>
                      <a:pPr marL="363538" lvl="1" indent="-363538" algn="just" eaLnBrk="1" hangingPunct="1">
                        <a:spcBef>
                          <a:spcPct val="0"/>
                        </a:spcBef>
                        <a:buFont typeface="Gill Sans MT" pitchFamily="34" charset="0"/>
                        <a:buAutoNum type="alphaLcPeriod"/>
                      </a:pPr>
                      <a:r>
                        <a:rPr lang="en-US" altLang="ja-JP" sz="2200" b="1" dirty="0" smtClean="0">
                          <a:solidFill>
                            <a:srgbClr val="0000CC"/>
                          </a:solidFill>
                          <a:ea typeface="ＭＳ Ｐゴシック" charset="-128"/>
                        </a:rPr>
                        <a:t>P’ = PM x Z’, </a:t>
                      </a:r>
                      <a:r>
                        <a:rPr lang="fi-FI" altLang="ja-JP" sz="2200" dirty="0" smtClean="0">
                          <a:ea typeface="ＭＳ Ｐゴシック" charset="-128"/>
                        </a:rPr>
                        <a:t>u/ </a:t>
                      </a:r>
                      <a:r>
                        <a:rPr lang="id-ID" altLang="ja-JP" sz="2200" dirty="0" smtClean="0"/>
                        <a:t>BKP</a:t>
                      </a:r>
                      <a:r>
                        <a:rPr lang="en-US" altLang="ja-JP" sz="2200" dirty="0" smtClean="0"/>
                        <a:t> &amp; </a:t>
                      </a:r>
                      <a:r>
                        <a:rPr lang="id-ID" altLang="ja-JP" sz="2200" dirty="0" smtClean="0"/>
                        <a:t>JKP </a:t>
                      </a:r>
                      <a:r>
                        <a:rPr lang="fi-FI" altLang="ja-JP" sz="2200" dirty="0" smtClean="0">
                          <a:ea typeface="ＭＳ Ｐゴシック" charset="-128"/>
                        </a:rPr>
                        <a:t>yang masa manfaatnya </a:t>
                      </a:r>
                      <a:r>
                        <a:rPr lang="fi-FI" altLang="ja-JP" sz="2200" u="sng" dirty="0" smtClean="0">
                          <a:ea typeface="ＭＳ Ｐゴシック" charset="-128"/>
                        </a:rPr>
                        <a:t>&lt;</a:t>
                      </a:r>
                      <a:r>
                        <a:rPr lang="fi-FI" altLang="ja-JP" sz="2200" dirty="0" smtClean="0">
                          <a:ea typeface="ＭＳ Ｐゴシック" charset="-128"/>
                        </a:rPr>
                        <a:t> 1 tahun.</a:t>
                      </a:r>
                      <a:endParaRPr lang="id-ID" altLang="ja-JP" sz="2200" dirty="0" smtClean="0"/>
                    </a:p>
                    <a:p>
                      <a:pPr marL="0" indent="0" algn="just" eaLnBrk="1" hangingPunct="1">
                        <a:spcBef>
                          <a:spcPct val="0"/>
                        </a:spcBef>
                        <a:buFont typeface="Wingdings 2" pitchFamily="18" charset="2"/>
                        <a:buNone/>
                      </a:pPr>
                      <a:endParaRPr lang="id-ID" altLang="ja-JP" sz="800" dirty="0" smtClean="0"/>
                    </a:p>
                    <a:p>
                      <a:pPr marL="0" indent="0" algn="just" eaLnBrk="1" hangingPunct="1">
                        <a:spcBef>
                          <a:spcPct val="0"/>
                        </a:spcBef>
                        <a:buFont typeface="Wingdings 2" pitchFamily="18" charset="2"/>
                        <a:buNone/>
                      </a:pPr>
                      <a:r>
                        <a:rPr lang="en-US" altLang="ja-JP" sz="1800" dirty="0" err="1" smtClean="0">
                          <a:solidFill>
                            <a:srgbClr val="0000CC"/>
                          </a:solidFill>
                          <a:ea typeface="ＭＳ Ｐゴシック" charset="-128"/>
                        </a:rPr>
                        <a:t>dengan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ketentuan</a:t>
                      </a:r>
                      <a:r>
                        <a:rPr lang="en-US" altLang="ja-JP" sz="1800" dirty="0" smtClean="0">
                          <a:solidFill>
                            <a:srgbClr val="0000CC"/>
                          </a:solidFill>
                          <a:ea typeface="ＭＳ Ｐゴシック" charset="-128"/>
                        </a:rPr>
                        <a:t>:</a:t>
                      </a:r>
                    </a:p>
                    <a:p>
                      <a:pPr marL="449263" indent="-449263" algn="just" eaLnBrk="1" hangingPunct="1">
                        <a:spcBef>
                          <a:spcPct val="0"/>
                        </a:spcBef>
                        <a:buFont typeface="Wingdings 2" pitchFamily="18" charset="2"/>
                        <a:buNone/>
                      </a:pPr>
                      <a:r>
                        <a:rPr lang="en-US" altLang="ja-JP" sz="1800" dirty="0" smtClean="0">
                          <a:solidFill>
                            <a:srgbClr val="0000CC"/>
                          </a:solidFill>
                          <a:ea typeface="ＭＳ Ｐゴシック" charset="-128"/>
                        </a:rPr>
                        <a:t>P’	</a:t>
                      </a:r>
                      <a:r>
                        <a:rPr lang="en-US" altLang="ja-JP" sz="1800" dirty="0" err="1" smtClean="0">
                          <a:solidFill>
                            <a:srgbClr val="0000CC"/>
                          </a:solidFill>
                          <a:ea typeface="ＭＳ Ｐゴシック" charset="-128"/>
                        </a:rPr>
                        <a:t>adalah</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jumlah</a:t>
                      </a:r>
                      <a:r>
                        <a:rPr lang="en-US" altLang="ja-JP" sz="1800" dirty="0" smtClean="0">
                          <a:solidFill>
                            <a:srgbClr val="0000CC"/>
                          </a:solidFill>
                          <a:ea typeface="ＭＳ Ｐゴシック" charset="-128"/>
                        </a:rPr>
                        <a:t> PM yang </a:t>
                      </a:r>
                      <a:r>
                        <a:rPr lang="en-US" altLang="ja-JP" sz="1800" dirty="0" err="1" smtClean="0">
                          <a:solidFill>
                            <a:srgbClr val="0000CC"/>
                          </a:solidFill>
                          <a:ea typeface="ＭＳ Ｐゴシック" charset="-128"/>
                        </a:rPr>
                        <a:t>dapat</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dikreditkan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dalam</a:t>
                      </a:r>
                      <a:r>
                        <a:rPr lang="en-US" altLang="ja-JP" sz="1800" dirty="0" smtClean="0">
                          <a:solidFill>
                            <a:srgbClr val="0000CC"/>
                          </a:solidFill>
                          <a:ea typeface="ＭＳ Ｐゴシック" charset="-128"/>
                        </a:rPr>
                        <a:t> 1 (</a:t>
                      </a:r>
                      <a:r>
                        <a:rPr lang="en-US" altLang="ja-JP" sz="1800" dirty="0" err="1" smtClean="0">
                          <a:solidFill>
                            <a:srgbClr val="0000CC"/>
                          </a:solidFill>
                          <a:ea typeface="ＭＳ Ｐゴシック" charset="-128"/>
                        </a:rPr>
                        <a:t>satu</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tahun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buku</a:t>
                      </a:r>
                      <a:r>
                        <a:rPr lang="en-US" altLang="ja-JP" sz="1800" dirty="0" smtClean="0">
                          <a:solidFill>
                            <a:srgbClr val="0000CC"/>
                          </a:solidFill>
                          <a:ea typeface="ＭＳ Ｐゴシック" charset="-128"/>
                        </a:rPr>
                        <a:t>;</a:t>
                      </a:r>
                    </a:p>
                    <a:p>
                      <a:pPr marL="449263" indent="-449263" algn="just" eaLnBrk="1" hangingPunct="1">
                        <a:spcBef>
                          <a:spcPct val="0"/>
                        </a:spcBef>
                        <a:buFont typeface="Wingdings 2" pitchFamily="18" charset="2"/>
                        <a:buNone/>
                      </a:pPr>
                      <a:r>
                        <a:rPr lang="en-US" altLang="ja-JP" sz="1800" dirty="0" smtClean="0">
                          <a:solidFill>
                            <a:srgbClr val="0000CC"/>
                          </a:solidFill>
                          <a:ea typeface="ＭＳ Ｐゴシック" charset="-128"/>
                        </a:rPr>
                        <a:t>PM	</a:t>
                      </a:r>
                      <a:r>
                        <a:rPr lang="en-US" altLang="ja-JP" sz="1800" dirty="0" err="1" smtClean="0">
                          <a:solidFill>
                            <a:srgbClr val="0000CC"/>
                          </a:solidFill>
                          <a:ea typeface="ＭＳ Ｐゴシック" charset="-128"/>
                        </a:rPr>
                        <a:t>adalah</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jumlah</a:t>
                      </a:r>
                      <a:r>
                        <a:rPr lang="en-US" altLang="ja-JP" sz="1800" dirty="0" smtClean="0">
                          <a:solidFill>
                            <a:srgbClr val="0000CC"/>
                          </a:solidFill>
                          <a:ea typeface="ＭＳ Ｐゴシック" charset="-128"/>
                        </a:rPr>
                        <a:t> PM </a:t>
                      </a:r>
                      <a:r>
                        <a:rPr lang="en-US" altLang="ja-JP" sz="1800" dirty="0" err="1" smtClean="0">
                          <a:solidFill>
                            <a:srgbClr val="0000CC"/>
                          </a:solidFill>
                          <a:ea typeface="ＭＳ Ｐゴシック" charset="-128"/>
                        </a:rPr>
                        <a:t>atas</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perolehan</a:t>
                      </a:r>
                      <a:r>
                        <a:rPr lang="en-US" altLang="ja-JP" sz="1800" dirty="0" smtClean="0">
                          <a:solidFill>
                            <a:srgbClr val="0000CC"/>
                          </a:solidFill>
                          <a:ea typeface="ＭＳ Ｐゴシック" charset="-128"/>
                        </a:rPr>
                        <a:t> </a:t>
                      </a:r>
                      <a:r>
                        <a:rPr lang="id-ID" altLang="ja-JP" sz="1800" dirty="0" smtClean="0">
                          <a:solidFill>
                            <a:srgbClr val="0000CC"/>
                          </a:solidFill>
                        </a:rPr>
                        <a:t>BKP </a:t>
                      </a:r>
                      <a:r>
                        <a:rPr lang="en-US" altLang="ja-JP" sz="1800" dirty="0" err="1" smtClean="0">
                          <a:solidFill>
                            <a:srgbClr val="0000CC"/>
                          </a:solidFill>
                          <a:ea typeface="ＭＳ Ｐゴシック" charset="-128"/>
                        </a:rPr>
                        <a:t>dan</a:t>
                      </a:r>
                      <a:r>
                        <a:rPr lang="en-US" altLang="ja-JP" sz="1800" dirty="0" smtClean="0">
                          <a:solidFill>
                            <a:srgbClr val="0000CC"/>
                          </a:solidFill>
                          <a:ea typeface="ＭＳ Ｐゴシック" charset="-128"/>
                        </a:rPr>
                        <a:t>/</a:t>
                      </a:r>
                      <a:r>
                        <a:rPr lang="en-US" altLang="ja-JP" sz="1800" dirty="0" err="1" smtClean="0">
                          <a:solidFill>
                            <a:srgbClr val="0000CC"/>
                          </a:solidFill>
                          <a:ea typeface="ＭＳ Ｐゴシック" charset="-128"/>
                        </a:rPr>
                        <a:t>atau</a:t>
                      </a:r>
                      <a:r>
                        <a:rPr lang="en-US" altLang="ja-JP" sz="1800" dirty="0" smtClean="0">
                          <a:solidFill>
                            <a:srgbClr val="0000CC"/>
                          </a:solidFill>
                          <a:ea typeface="ＭＳ Ｐゴシック" charset="-128"/>
                        </a:rPr>
                        <a:t> </a:t>
                      </a:r>
                      <a:r>
                        <a:rPr lang="id-ID" altLang="ja-JP" sz="1800" dirty="0" smtClean="0">
                          <a:solidFill>
                            <a:srgbClr val="0000CC"/>
                          </a:solidFill>
                        </a:rPr>
                        <a:t>JKP</a:t>
                      </a:r>
                      <a:r>
                        <a:rPr lang="en-US" altLang="ja-JP" sz="1800" dirty="0" smtClean="0">
                          <a:solidFill>
                            <a:srgbClr val="0000CC"/>
                          </a:solidFill>
                          <a:ea typeface="ＭＳ Ｐゴシック" charset="-128"/>
                        </a:rPr>
                        <a:t>.</a:t>
                      </a:r>
                    </a:p>
                    <a:p>
                      <a:pPr marL="449263" indent="-449263" algn="just" eaLnBrk="1" hangingPunct="1">
                        <a:spcBef>
                          <a:spcPct val="0"/>
                        </a:spcBef>
                        <a:buFont typeface="Wingdings 2" pitchFamily="18" charset="2"/>
                        <a:buNone/>
                      </a:pPr>
                      <a:r>
                        <a:rPr lang="en-US" altLang="ja-JP" sz="1800" dirty="0" smtClean="0">
                          <a:solidFill>
                            <a:srgbClr val="0000CC"/>
                          </a:solidFill>
                          <a:ea typeface="ＭＳ Ｐゴシック" charset="-128"/>
                        </a:rPr>
                        <a:t>T	</a:t>
                      </a:r>
                      <a:r>
                        <a:rPr lang="en-US" altLang="ja-JP" sz="1800" dirty="0" err="1" smtClean="0">
                          <a:solidFill>
                            <a:srgbClr val="0000CC"/>
                          </a:solidFill>
                          <a:ea typeface="ＭＳ Ｐゴシック" charset="-128"/>
                        </a:rPr>
                        <a:t>adalah</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masa</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manfaat</a:t>
                      </a:r>
                      <a:r>
                        <a:rPr lang="en-US" altLang="ja-JP" sz="1800" dirty="0" smtClean="0">
                          <a:solidFill>
                            <a:srgbClr val="0000CC"/>
                          </a:solidFill>
                          <a:ea typeface="ＭＳ Ｐゴシック" charset="-128"/>
                        </a:rPr>
                        <a:t> </a:t>
                      </a:r>
                      <a:r>
                        <a:rPr lang="id-ID" altLang="ja-JP" sz="1800" dirty="0" smtClean="0">
                          <a:solidFill>
                            <a:srgbClr val="0000CC"/>
                          </a:solidFill>
                        </a:rPr>
                        <a:t>BKP </a:t>
                      </a:r>
                      <a:r>
                        <a:rPr lang="en-US" altLang="ja-JP" sz="1800" dirty="0" err="1" smtClean="0">
                          <a:solidFill>
                            <a:srgbClr val="0000CC"/>
                          </a:solidFill>
                          <a:ea typeface="ＭＳ Ｐゴシック" charset="-128"/>
                        </a:rPr>
                        <a:t>dan</a:t>
                      </a:r>
                      <a:r>
                        <a:rPr lang="en-US" altLang="ja-JP" sz="1800" dirty="0" smtClean="0">
                          <a:solidFill>
                            <a:srgbClr val="0000CC"/>
                          </a:solidFill>
                          <a:ea typeface="ＭＳ Ｐゴシック" charset="-128"/>
                        </a:rPr>
                        <a:t>/</a:t>
                      </a:r>
                      <a:r>
                        <a:rPr lang="en-US" altLang="ja-JP" sz="1800" dirty="0" err="1" smtClean="0">
                          <a:solidFill>
                            <a:srgbClr val="0000CC"/>
                          </a:solidFill>
                          <a:ea typeface="ＭＳ Ｐゴシック" charset="-128"/>
                        </a:rPr>
                        <a:t>atau</a:t>
                      </a:r>
                      <a:r>
                        <a:rPr lang="en-US" altLang="ja-JP" sz="1800" dirty="0" smtClean="0">
                          <a:solidFill>
                            <a:srgbClr val="0000CC"/>
                          </a:solidFill>
                          <a:ea typeface="ＭＳ Ｐゴシック" charset="-128"/>
                        </a:rPr>
                        <a:t> </a:t>
                      </a:r>
                      <a:r>
                        <a:rPr lang="id-ID" altLang="ja-JP" sz="1800" dirty="0" smtClean="0">
                          <a:solidFill>
                            <a:srgbClr val="0000CC"/>
                          </a:solidFill>
                        </a:rPr>
                        <a:t>JKP </a:t>
                      </a:r>
                      <a:r>
                        <a:rPr lang="en-US" altLang="ja-JP" sz="1800" dirty="0" smtClean="0">
                          <a:solidFill>
                            <a:srgbClr val="0000CC"/>
                          </a:solidFill>
                          <a:ea typeface="ＭＳ Ｐゴシック" charset="-128"/>
                        </a:rPr>
                        <a:t>yang </a:t>
                      </a:r>
                      <a:r>
                        <a:rPr lang="en-US" altLang="ja-JP" sz="1800" dirty="0" err="1" smtClean="0">
                          <a:solidFill>
                            <a:srgbClr val="0000CC"/>
                          </a:solidFill>
                          <a:ea typeface="ＭＳ Ｐゴシック" charset="-128"/>
                        </a:rPr>
                        <a:t>ditentukan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sebagai</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berikut</a:t>
                      </a:r>
                      <a:r>
                        <a:rPr lang="en-US" altLang="ja-JP" sz="1800" dirty="0" smtClean="0">
                          <a:solidFill>
                            <a:srgbClr val="0000CC"/>
                          </a:solidFill>
                          <a:ea typeface="ＭＳ Ｐゴシック" charset="-128"/>
                        </a:rPr>
                        <a:t>:</a:t>
                      </a:r>
                    </a:p>
                    <a:p>
                      <a:pPr marL="711200" indent="-261938" algn="just" eaLnBrk="1" hangingPunct="1">
                        <a:spcBef>
                          <a:spcPct val="0"/>
                        </a:spcBef>
                        <a:buFont typeface="Wingdings 2" pitchFamily="18" charset="2"/>
                        <a:buNone/>
                      </a:pP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untuk</a:t>
                      </a:r>
                      <a:r>
                        <a:rPr lang="en-US" altLang="ja-JP" sz="1800" dirty="0" smtClean="0">
                          <a:solidFill>
                            <a:srgbClr val="0000CC"/>
                          </a:solidFill>
                          <a:ea typeface="ＭＳ Ｐゴシック" charset="-128"/>
                        </a:rPr>
                        <a:t> </a:t>
                      </a:r>
                      <a:r>
                        <a:rPr lang="id-ID" altLang="ja-JP" sz="1800" dirty="0" smtClean="0">
                          <a:solidFill>
                            <a:srgbClr val="0000CC"/>
                          </a:solidFill>
                        </a:rPr>
                        <a:t>BKP </a:t>
                      </a:r>
                      <a:r>
                        <a:rPr lang="en-US" altLang="ja-JP" sz="1800" dirty="0" err="1" smtClean="0">
                          <a:solidFill>
                            <a:srgbClr val="0000CC"/>
                          </a:solidFill>
                          <a:ea typeface="ＭＳ Ｐゴシック" charset="-128"/>
                        </a:rPr>
                        <a:t>berupa</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tanah</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dan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bangunan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adalah</a:t>
                      </a:r>
                      <a:r>
                        <a:rPr lang="en-US" altLang="ja-JP" sz="1800" dirty="0" smtClean="0">
                          <a:solidFill>
                            <a:srgbClr val="0000CC"/>
                          </a:solidFill>
                          <a:ea typeface="ＭＳ Ｐゴシック" charset="-128"/>
                        </a:rPr>
                        <a:t> 10 (</a:t>
                      </a:r>
                      <a:r>
                        <a:rPr lang="en-US" altLang="ja-JP" sz="1800" dirty="0" err="1" smtClean="0">
                          <a:solidFill>
                            <a:srgbClr val="0000CC"/>
                          </a:solidFill>
                          <a:ea typeface="ＭＳ Ｐゴシック" charset="-128"/>
                        </a:rPr>
                        <a:t>sepuluh</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tahun</a:t>
                      </a:r>
                      <a:r>
                        <a:rPr lang="en-US" altLang="ja-JP" sz="1800" dirty="0" smtClean="0">
                          <a:solidFill>
                            <a:srgbClr val="0000CC"/>
                          </a:solidFill>
                          <a:ea typeface="ＭＳ Ｐゴシック" charset="-128"/>
                        </a:rPr>
                        <a:t>;</a:t>
                      </a:r>
                    </a:p>
                    <a:p>
                      <a:pPr marL="711200" indent="-261938" algn="just" eaLnBrk="1" hangingPunct="1">
                        <a:spcBef>
                          <a:spcPct val="0"/>
                        </a:spcBef>
                        <a:buFont typeface="Wingdings 2" pitchFamily="18" charset="2"/>
                        <a:buNone/>
                      </a:pP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untuk</a:t>
                      </a:r>
                      <a:r>
                        <a:rPr lang="en-US" altLang="ja-JP" sz="1800" dirty="0" smtClean="0">
                          <a:solidFill>
                            <a:srgbClr val="0000CC"/>
                          </a:solidFill>
                          <a:ea typeface="ＭＳ Ｐゴシック" charset="-128"/>
                        </a:rPr>
                        <a:t> </a:t>
                      </a:r>
                      <a:r>
                        <a:rPr lang="id-ID" altLang="ja-JP" sz="1800" dirty="0" smtClean="0">
                          <a:solidFill>
                            <a:srgbClr val="0000CC"/>
                          </a:solidFill>
                        </a:rPr>
                        <a:t>BKP</a:t>
                      </a:r>
                      <a:r>
                        <a:rPr lang="en-US" altLang="ja-JP" sz="1800" dirty="0" smtClean="0">
                          <a:solidFill>
                            <a:srgbClr val="0000CC"/>
                          </a:solidFill>
                        </a:rPr>
                        <a:t>,</a:t>
                      </a:r>
                      <a:r>
                        <a:rPr lang="id-ID" altLang="ja-JP" sz="1800" dirty="0" smtClean="0">
                          <a:solidFill>
                            <a:srgbClr val="0000CC"/>
                          </a:solidFill>
                        </a:rPr>
                        <a:t> </a:t>
                      </a:r>
                      <a:r>
                        <a:rPr lang="en-US" altLang="ja-JP" sz="1800" dirty="0" err="1" smtClean="0">
                          <a:solidFill>
                            <a:srgbClr val="0000CC"/>
                          </a:solidFill>
                          <a:ea typeface="ＭＳ Ｐゴシック" charset="-128"/>
                        </a:rPr>
                        <a:t>selain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tanah</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dan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bangunan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dan</a:t>
                      </a:r>
                      <a:r>
                        <a:rPr lang="en-US" altLang="ja-JP" sz="1800" dirty="0" smtClean="0">
                          <a:solidFill>
                            <a:srgbClr val="0000CC"/>
                          </a:solidFill>
                          <a:ea typeface="ＭＳ Ｐゴシック" charset="-128"/>
                        </a:rPr>
                        <a:t> </a:t>
                      </a:r>
                      <a:r>
                        <a:rPr lang="id-ID" altLang="ja-JP" sz="1800" dirty="0" smtClean="0">
                          <a:solidFill>
                            <a:srgbClr val="0000CC"/>
                          </a:solidFill>
                        </a:rPr>
                        <a:t>JKP </a:t>
                      </a:r>
                      <a:r>
                        <a:rPr lang="en-US" altLang="ja-JP" sz="1800" dirty="0" err="1" smtClean="0">
                          <a:solidFill>
                            <a:srgbClr val="0000CC"/>
                          </a:solidFill>
                          <a:ea typeface="ＭＳ Ｐゴシック" charset="-128"/>
                        </a:rPr>
                        <a:t>adalah</a:t>
                      </a:r>
                      <a:r>
                        <a:rPr lang="en-US" altLang="ja-JP" sz="1800" dirty="0" smtClean="0">
                          <a:solidFill>
                            <a:srgbClr val="0000CC"/>
                          </a:solidFill>
                          <a:ea typeface="ＭＳ Ｐゴシック" charset="-128"/>
                        </a:rPr>
                        <a:t> 4 (</a:t>
                      </a:r>
                      <a:r>
                        <a:rPr lang="en-US" altLang="ja-JP" sz="1800" dirty="0" err="1" smtClean="0">
                          <a:solidFill>
                            <a:srgbClr val="0000CC"/>
                          </a:solidFill>
                          <a:ea typeface="ＭＳ Ｐゴシック" charset="-128"/>
                        </a:rPr>
                        <a:t>empat</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tahun</a:t>
                      </a:r>
                      <a:r>
                        <a:rPr lang="en-US" altLang="ja-JP" sz="1800" dirty="0" smtClean="0">
                          <a:solidFill>
                            <a:srgbClr val="0000CC"/>
                          </a:solidFill>
                          <a:ea typeface="ＭＳ Ｐゴシック" charset="-128"/>
                        </a:rPr>
                        <a:t>;</a:t>
                      </a:r>
                    </a:p>
                    <a:p>
                      <a:pPr marL="449263" indent="-449263" algn="just" eaLnBrk="1" hangingPunct="1">
                        <a:spcBef>
                          <a:spcPct val="0"/>
                        </a:spcBef>
                        <a:buFont typeface="Wingdings 2" pitchFamily="18" charset="2"/>
                        <a:buNone/>
                      </a:pPr>
                      <a:r>
                        <a:rPr lang="en-US" altLang="ja-JP" sz="1800" dirty="0" smtClean="0">
                          <a:solidFill>
                            <a:srgbClr val="0000CC"/>
                          </a:solidFill>
                          <a:ea typeface="ＭＳ Ｐゴシック" charset="-128"/>
                        </a:rPr>
                        <a:t>Z' 	</a:t>
                      </a:r>
                      <a:r>
                        <a:rPr lang="en-US" altLang="ja-JP" sz="1800" dirty="0" err="1" smtClean="0">
                          <a:solidFill>
                            <a:srgbClr val="0000CC"/>
                          </a:solidFill>
                          <a:ea typeface="ＭＳ Ｐゴシック" charset="-128"/>
                        </a:rPr>
                        <a:t>adalah</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persentase</a:t>
                      </a:r>
                      <a:r>
                        <a:rPr lang="en-US" altLang="ja-JP" sz="1800" dirty="0" smtClean="0">
                          <a:solidFill>
                            <a:srgbClr val="0000CC"/>
                          </a:solidFill>
                          <a:ea typeface="ＭＳ Ｐゴシック" charset="-128"/>
                        </a:rPr>
                        <a:t> yang </a:t>
                      </a:r>
                      <a:r>
                        <a:rPr lang="en-US" altLang="ja-JP" sz="1800" dirty="0" err="1" smtClean="0">
                          <a:solidFill>
                            <a:srgbClr val="0000CC"/>
                          </a:solidFill>
                          <a:ea typeface="ＭＳ Ｐゴシック" charset="-128"/>
                        </a:rPr>
                        <a:t>sebanding</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dengan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jumlah</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Penyerahan</a:t>
                      </a:r>
                      <a:r>
                        <a:rPr lang="en-US" altLang="ja-JP" sz="1800" dirty="0" smtClean="0">
                          <a:solidFill>
                            <a:srgbClr val="0000CC"/>
                          </a:solidFill>
                          <a:ea typeface="ＭＳ Ｐゴシック" charset="-128"/>
                        </a:rPr>
                        <a:t> yang </a:t>
                      </a:r>
                      <a:r>
                        <a:rPr lang="en-US" altLang="ja-JP" sz="1800" dirty="0" err="1" smtClean="0">
                          <a:solidFill>
                            <a:srgbClr val="0000CC"/>
                          </a:solidFill>
                          <a:ea typeface="ＭＳ Ｐゴシック" charset="-128"/>
                        </a:rPr>
                        <a:t>Terutang</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Pajak</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terhadap</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seluruh</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penyerahan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dalam</a:t>
                      </a:r>
                      <a:r>
                        <a:rPr lang="en-US" altLang="ja-JP" sz="1800" dirty="0" smtClean="0">
                          <a:solidFill>
                            <a:srgbClr val="0000CC"/>
                          </a:solidFill>
                          <a:ea typeface="ＭＳ Ｐゴシック" charset="-128"/>
                        </a:rPr>
                        <a:t> 1 (</a:t>
                      </a:r>
                      <a:r>
                        <a:rPr lang="en-US" altLang="ja-JP" sz="1800" dirty="0" err="1" smtClean="0">
                          <a:solidFill>
                            <a:srgbClr val="0000CC"/>
                          </a:solidFill>
                          <a:ea typeface="ＭＳ Ｐゴシック" charset="-128"/>
                        </a:rPr>
                        <a:t>satu</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tahun</a:t>
                      </a:r>
                      <a:r>
                        <a:rPr lang="en-US" altLang="ja-JP" sz="1800" dirty="0" smtClean="0">
                          <a:solidFill>
                            <a:srgbClr val="0000CC"/>
                          </a:solidFill>
                          <a:ea typeface="ＭＳ Ｐゴシック" charset="-128"/>
                        </a:rPr>
                        <a:t> </a:t>
                      </a:r>
                      <a:r>
                        <a:rPr lang="en-US" altLang="ja-JP" sz="1800" dirty="0" err="1" smtClean="0">
                          <a:solidFill>
                            <a:srgbClr val="0000CC"/>
                          </a:solidFill>
                          <a:ea typeface="ＭＳ Ｐゴシック" charset="-128"/>
                        </a:rPr>
                        <a:t>buku</a:t>
                      </a:r>
                      <a:r>
                        <a:rPr lang="en-US" altLang="ja-JP" sz="1800" dirty="0" smtClean="0">
                          <a:solidFill>
                            <a:srgbClr val="0000CC"/>
                          </a:solidFill>
                          <a:ea typeface="ＭＳ Ｐゴシック" charset="-128"/>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Footer Placeholder 3"/>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1743075" y="417513"/>
            <a:ext cx="5900738" cy="582612"/>
          </a:xfrm>
        </p:spPr>
        <p:txBody>
          <a:bodyPr>
            <a:normAutofit fontScale="90000"/>
          </a:bodyPr>
          <a:lstStyle/>
          <a:p>
            <a:pPr eaLnBrk="1" hangingPunct="1">
              <a:defRPr/>
            </a:pPr>
            <a:r>
              <a:rPr lang="id-ID" altLang="ja-JP" sz="4400" smtClean="0"/>
              <a:t>Contoh Penghitungan </a:t>
            </a:r>
          </a:p>
        </p:txBody>
      </p:sp>
      <p:sp>
        <p:nvSpPr>
          <p:cNvPr id="280579" name="Content Placeholder 2"/>
          <p:cNvSpPr>
            <a:spLocks noGrp="1"/>
          </p:cNvSpPr>
          <p:nvPr>
            <p:ph idx="1"/>
          </p:nvPr>
        </p:nvSpPr>
        <p:spPr>
          <a:xfrm>
            <a:off x="571500" y="1285875"/>
            <a:ext cx="8072438" cy="4786313"/>
          </a:xfrm>
        </p:spPr>
        <p:txBody>
          <a:bodyPr/>
          <a:lstStyle/>
          <a:p>
            <a:pPr algn="just" eaLnBrk="1" hangingPunct="1">
              <a:buFontTx/>
              <a:buNone/>
            </a:pPr>
            <a:r>
              <a:rPr lang="id-ID" altLang="ja-JP" sz="2200" smtClean="0">
                <a:latin typeface="Gill Sans MT" pitchFamily="34" charset="0"/>
                <a:cs typeface="ＭＳ ゴシック"/>
              </a:rPr>
              <a:t>PKP </a:t>
            </a:r>
            <a:r>
              <a:rPr lang="en-US" altLang="ja-JP" sz="2200" smtClean="0">
                <a:latin typeface="Gill Sans MT" pitchFamily="34" charset="0"/>
                <a:ea typeface="MS PGothic" pitchFamily="34" charset="-128"/>
              </a:rPr>
              <a:t>bergerak di bidang perkebunan jagung dan pabrik minyak jagung.</a:t>
            </a:r>
          </a:p>
          <a:p>
            <a:pPr algn="just" eaLnBrk="1" hangingPunct="1">
              <a:buFontTx/>
              <a:buNone/>
            </a:pPr>
            <a:endParaRPr lang="id-ID" altLang="ja-JP" sz="2200" u="sng" smtClean="0">
              <a:latin typeface="Gill Sans MT" pitchFamily="34" charset="0"/>
              <a:cs typeface="ＭＳ ゴシック"/>
            </a:endParaRPr>
          </a:p>
          <a:p>
            <a:pPr algn="just" eaLnBrk="1" hangingPunct="1">
              <a:buFontTx/>
              <a:buNone/>
            </a:pPr>
            <a:r>
              <a:rPr lang="id-ID" altLang="ja-JP" sz="2200" u="sng" smtClean="0">
                <a:latin typeface="Gill Sans MT" pitchFamily="34" charset="0"/>
                <a:cs typeface="ＭＳ ゴシック"/>
              </a:rPr>
              <a:t>APRIL 2011</a:t>
            </a:r>
          </a:p>
          <a:p>
            <a:pPr algn="just" eaLnBrk="1" hangingPunct="1"/>
            <a:r>
              <a:rPr lang="en-US" altLang="ja-JP" sz="2200" smtClean="0">
                <a:latin typeface="Gill Sans MT" pitchFamily="34" charset="0"/>
                <a:ea typeface="MS PGothic" pitchFamily="34" charset="-128"/>
              </a:rPr>
              <a:t>April 2011</a:t>
            </a:r>
            <a:r>
              <a:rPr lang="id-ID" altLang="ja-JP" sz="2200" smtClean="0">
                <a:latin typeface="Gill Sans MT" pitchFamily="34" charset="0"/>
                <a:cs typeface="ＭＳ ゴシック"/>
              </a:rPr>
              <a:t>, PKP </a:t>
            </a:r>
            <a:r>
              <a:rPr lang="en-US" altLang="ja-JP" sz="2200" smtClean="0">
                <a:latin typeface="Gill Sans MT" pitchFamily="34" charset="0"/>
                <a:ea typeface="MS PGothic" pitchFamily="34" charset="-128"/>
              </a:rPr>
              <a:t>membeli truk dengan harga Rp200</a:t>
            </a:r>
            <a:r>
              <a:rPr lang="id-ID" altLang="ja-JP" sz="2200" smtClean="0">
                <a:latin typeface="Gill Sans MT" pitchFamily="34" charset="0"/>
                <a:cs typeface="ＭＳ ゴシック"/>
              </a:rPr>
              <a:t> juta (PPN </a:t>
            </a:r>
            <a:r>
              <a:rPr lang="en-US" altLang="ja-JP" sz="2200" smtClean="0">
                <a:latin typeface="Gill Sans MT" pitchFamily="34" charset="0"/>
                <a:ea typeface="MS PGothic" pitchFamily="34" charset="-128"/>
              </a:rPr>
              <a:t>Rp20</a:t>
            </a:r>
            <a:r>
              <a:rPr lang="id-ID" altLang="ja-JP" sz="2200" smtClean="0">
                <a:latin typeface="Gill Sans MT" pitchFamily="34" charset="0"/>
                <a:cs typeface="ＭＳ ゴシック"/>
              </a:rPr>
              <a:t> juta)</a:t>
            </a:r>
            <a:r>
              <a:rPr lang="en-US" altLang="ja-JP" sz="2200" smtClean="0">
                <a:latin typeface="Gill Sans MT" pitchFamily="34" charset="0"/>
                <a:ea typeface="MS PGothic" pitchFamily="34" charset="-128"/>
              </a:rPr>
              <a:t>. </a:t>
            </a:r>
            <a:endParaRPr lang="id-ID" altLang="ja-JP" sz="2200" smtClean="0">
              <a:latin typeface="Gill Sans MT" pitchFamily="34" charset="0"/>
              <a:cs typeface="ＭＳ ゴシック"/>
            </a:endParaRPr>
          </a:p>
          <a:p>
            <a:pPr algn="just" eaLnBrk="1" hangingPunct="1"/>
            <a:r>
              <a:rPr lang="en-US" altLang="ja-JP" sz="2200" smtClean="0">
                <a:latin typeface="Gill Sans MT" pitchFamily="34" charset="0"/>
                <a:ea typeface="MS PGothic" pitchFamily="34" charset="-128"/>
              </a:rPr>
              <a:t>Masa manfaat truk sebenarnya 5 tahun, tetapi untuk tujuan penghitungan </a:t>
            </a:r>
            <a:r>
              <a:rPr lang="id-ID" altLang="ja-JP" sz="2200" smtClean="0">
                <a:latin typeface="Gill Sans MT" pitchFamily="34" charset="0"/>
                <a:cs typeface="ＭＳ ゴシック"/>
              </a:rPr>
              <a:t>PM </a:t>
            </a:r>
            <a:r>
              <a:rPr lang="en-US" altLang="ja-JP" sz="2200" smtClean="0">
                <a:latin typeface="Gill Sans MT" pitchFamily="34" charset="0"/>
                <a:ea typeface="MS PGothic" pitchFamily="34" charset="-128"/>
              </a:rPr>
              <a:t>berdasarkan </a:t>
            </a:r>
            <a:r>
              <a:rPr lang="id-ID" altLang="ja-JP" sz="2200" smtClean="0">
                <a:latin typeface="Gill Sans MT" pitchFamily="34" charset="0"/>
                <a:cs typeface="ＭＳ ゴシック"/>
              </a:rPr>
              <a:t>PMK </a:t>
            </a:r>
            <a:r>
              <a:rPr lang="en-US" altLang="ja-JP" sz="2200" smtClean="0">
                <a:latin typeface="Gill Sans MT" pitchFamily="34" charset="0"/>
                <a:ea typeface="MS PGothic" pitchFamily="34" charset="-128"/>
              </a:rPr>
              <a:t>ini ditetapkan 4 tahun.</a:t>
            </a:r>
          </a:p>
          <a:p>
            <a:pPr algn="just" eaLnBrk="1" hangingPunct="1"/>
            <a:r>
              <a:rPr lang="id-ID" altLang="ja-JP" sz="2200" smtClean="0">
                <a:latin typeface="Gill Sans MT" pitchFamily="34" charset="0"/>
                <a:cs typeface="ＭＳ ゴシック"/>
              </a:rPr>
              <a:t>D</a:t>
            </a:r>
            <a:r>
              <a:rPr lang="en-US" altLang="ja-JP" sz="2200" smtClean="0">
                <a:latin typeface="Gill Sans MT" pitchFamily="34" charset="0"/>
                <a:ea typeface="MS PGothic" pitchFamily="34" charset="-128"/>
              </a:rPr>
              <a:t>iperkirakan persentase rata-rata jumlah penyerahan yang terutang pajak terhadap </a:t>
            </a:r>
            <a:r>
              <a:rPr lang="id-ID" altLang="ja-JP" sz="2200" smtClean="0">
                <a:latin typeface="Gill Sans MT" pitchFamily="34" charset="0"/>
                <a:cs typeface="ＭＳ ゴシック"/>
              </a:rPr>
              <a:t>seluruh </a:t>
            </a:r>
            <a:r>
              <a:rPr lang="en-US" altLang="ja-JP" sz="2200" smtClean="0">
                <a:latin typeface="Gill Sans MT" pitchFamily="34" charset="0"/>
                <a:ea typeface="MS PGothic" pitchFamily="34" charset="-128"/>
              </a:rPr>
              <a:t>penyerahan adalah 70%. </a:t>
            </a:r>
          </a:p>
          <a:p>
            <a:pPr algn="just" eaLnBrk="1" hangingPunct="1"/>
            <a:r>
              <a:rPr lang="id-ID" altLang="ja-JP" sz="2200" smtClean="0">
                <a:latin typeface="Gill Sans MT" pitchFamily="34" charset="0"/>
                <a:cs typeface="ＭＳ ゴシック"/>
              </a:rPr>
              <a:t>PM </a:t>
            </a:r>
            <a:r>
              <a:rPr lang="en-US" altLang="ja-JP" sz="2200" smtClean="0">
                <a:latin typeface="Gill Sans MT" pitchFamily="34" charset="0"/>
                <a:ea typeface="MS PGothic" pitchFamily="34" charset="-128"/>
              </a:rPr>
              <a:t>yang dapat dikreditkan dalam SPT Masa PPN Masa April 2011:</a:t>
            </a:r>
            <a:r>
              <a:rPr lang="id-ID" altLang="ja-JP" sz="2200" smtClean="0">
                <a:latin typeface="Gill Sans MT" pitchFamily="34" charset="0"/>
                <a:cs typeface="ＭＳ ゴシック"/>
              </a:rPr>
              <a:t> </a:t>
            </a:r>
            <a:r>
              <a:rPr lang="en-US" altLang="ja-JP" sz="2200" smtClean="0">
                <a:latin typeface="Gill Sans MT" pitchFamily="34" charset="0"/>
                <a:ea typeface="MS PGothic" pitchFamily="34" charset="-128"/>
              </a:rPr>
              <a:t>Rp20</a:t>
            </a:r>
            <a:r>
              <a:rPr lang="id-ID" altLang="ja-JP" sz="2200" smtClean="0">
                <a:latin typeface="Gill Sans MT" pitchFamily="34" charset="0"/>
                <a:cs typeface="ＭＳ ゴシック"/>
              </a:rPr>
              <a:t> juta </a:t>
            </a:r>
            <a:r>
              <a:rPr lang="en-US" altLang="ja-JP" sz="2200" smtClean="0">
                <a:latin typeface="Gill Sans MT" pitchFamily="34" charset="0"/>
                <a:ea typeface="MS PGothic" pitchFamily="34" charset="-128"/>
              </a:rPr>
              <a:t>x 70% = Rp14</a:t>
            </a:r>
            <a:r>
              <a:rPr lang="id-ID" altLang="ja-JP" sz="2200" smtClean="0">
                <a:latin typeface="Gill Sans MT" pitchFamily="34" charset="0"/>
                <a:cs typeface="ＭＳ ゴシック"/>
              </a:rPr>
              <a:t> juta</a:t>
            </a:r>
          </a:p>
          <a:p>
            <a:pPr algn="just" eaLnBrk="1" hangingPunct="1">
              <a:buFontTx/>
              <a:buNone/>
            </a:pPr>
            <a:endParaRPr lang="id-ID" altLang="ja-JP" sz="2000" u="sng" smtClean="0">
              <a:cs typeface="ＭＳ ゴシック"/>
            </a:endParaRPr>
          </a:p>
        </p:txBody>
      </p:sp>
      <p:sp>
        <p:nvSpPr>
          <p:cNvPr id="6" name="Footer Placeholder 5"/>
          <p:cNvSpPr>
            <a:spLocks noGrp="1"/>
          </p:cNvSpPr>
          <p:nvPr>
            <p:ph type="ftr" sz="quarter" idx="11"/>
          </p:nvPr>
        </p:nvSpPr>
        <p:spPr/>
        <p:txBody>
          <a:bodyPr/>
          <a:lstStyle/>
          <a:p>
            <a:pPr>
              <a:defRPr/>
            </a:pPr>
            <a:r>
              <a:rPr lang="en-US" smtClean="0"/>
              <a:t>maurits@</a:t>
            </a:r>
            <a:endParaRPr lang="en-US"/>
          </a:p>
        </p:txBody>
      </p:sp>
      <p:sp>
        <p:nvSpPr>
          <p:cNvPr id="5" name="TextBox 4"/>
          <p:cNvSpPr txBox="1"/>
          <p:nvPr/>
        </p:nvSpPr>
        <p:spPr>
          <a:xfrm>
            <a:off x="8143875" y="6286500"/>
            <a:ext cx="642938" cy="307975"/>
          </a:xfrm>
          <a:prstGeom prst="rect">
            <a:avLst/>
          </a:prstGeom>
          <a:solidFill>
            <a:schemeClr val="tx1">
              <a:lumMod val="20000"/>
              <a:lumOff val="80000"/>
            </a:schemeClr>
          </a:solidFill>
          <a:ln>
            <a:solidFill>
              <a:srgbClr val="FFFF00"/>
            </a:solidFill>
          </a:ln>
        </p:spPr>
        <p:txBody>
          <a:bodyPr>
            <a:spAutoFit/>
          </a:bodyPr>
          <a:lstStyle/>
          <a:p>
            <a:pPr>
              <a:defRPr/>
            </a:pPr>
            <a:r>
              <a:rPr lang="en-US" sz="1400">
                <a:latin typeface="Arial" charset="0"/>
              </a:rPr>
              <a:t>Cont.</a:t>
            </a:r>
          </a:p>
        </p:txBody>
      </p:sp>
    </p:spTree>
  </p:cSld>
  <p:clrMapOvr>
    <a:masterClrMapping/>
  </p:clrMapOvr>
  <p:transition advClick="0"/>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188" y="428625"/>
            <a:ext cx="7643812" cy="714375"/>
          </a:xfrm>
        </p:spPr>
        <p:txBody>
          <a:bodyPr rtlCol="0">
            <a:normAutofit/>
          </a:bodyPr>
          <a:lstStyle/>
          <a:p>
            <a:pPr eaLnBrk="1" fontAlgn="auto" hangingPunct="1">
              <a:spcAft>
                <a:spcPts val="0"/>
              </a:spcAft>
              <a:defRPr/>
            </a:pPr>
            <a:r>
              <a:rPr lang="id-ID" dirty="0" smtClean="0">
                <a:latin typeface="+mn-ea"/>
                <a:ea typeface="+mn-ea"/>
              </a:rPr>
              <a:t>Contoh Penghitungan (Tahun ke-I)</a:t>
            </a:r>
          </a:p>
        </p:txBody>
      </p:sp>
      <p:sp>
        <p:nvSpPr>
          <p:cNvPr id="281603" name="Content Placeholder 2"/>
          <p:cNvSpPr>
            <a:spLocks noGrp="1"/>
          </p:cNvSpPr>
          <p:nvPr>
            <p:ph idx="1"/>
          </p:nvPr>
        </p:nvSpPr>
        <p:spPr>
          <a:xfrm>
            <a:off x="214313" y="1285875"/>
            <a:ext cx="8715375" cy="5500688"/>
          </a:xfrm>
        </p:spPr>
        <p:txBody>
          <a:bodyPr/>
          <a:lstStyle/>
          <a:p>
            <a:pPr eaLnBrk="1" hangingPunct="1">
              <a:buFontTx/>
              <a:buNone/>
            </a:pPr>
            <a:r>
              <a:rPr lang="id-ID" altLang="ja-JP" sz="1800" u="sng" dirty="0" smtClean="0">
                <a:cs typeface="ＭＳ ゴシック"/>
              </a:rPr>
              <a:t>MARET 2012</a:t>
            </a:r>
            <a:endParaRPr lang="en-US" altLang="ja-JP" sz="1800" u="sng" dirty="0" smtClean="0">
              <a:ea typeface="MS PGothic" pitchFamily="34" charset="-128"/>
            </a:endParaRPr>
          </a:p>
          <a:p>
            <a:pPr algn="just" eaLnBrk="1" hangingPunct="1"/>
            <a:r>
              <a:rPr lang="id-ID" altLang="ja-JP" sz="1800" dirty="0" smtClean="0">
                <a:cs typeface="ＭＳ ゴシック"/>
              </a:rPr>
              <a:t>T</a:t>
            </a:r>
            <a:r>
              <a:rPr lang="en-US" altLang="ja-JP" sz="1800" dirty="0" err="1" smtClean="0">
                <a:ea typeface="MS PGothic" pitchFamily="34" charset="-128"/>
              </a:rPr>
              <a:t>otal</a:t>
            </a:r>
            <a:r>
              <a:rPr lang="en-US" altLang="ja-JP" sz="1800" dirty="0" smtClean="0">
                <a:ea typeface="MS PGothic" pitchFamily="34" charset="-128"/>
              </a:rPr>
              <a:t> </a:t>
            </a:r>
            <a:r>
              <a:rPr lang="en-US" altLang="ja-JP" sz="1800" dirty="0" err="1" smtClean="0">
                <a:ea typeface="MS PGothic" pitchFamily="34" charset="-128"/>
              </a:rPr>
              <a:t>peredaran</a:t>
            </a:r>
            <a:r>
              <a:rPr lang="en-US" altLang="ja-JP" sz="1800" dirty="0" smtClean="0">
                <a:ea typeface="MS PGothic" pitchFamily="34" charset="-128"/>
              </a:rPr>
              <a:t> </a:t>
            </a:r>
            <a:r>
              <a:rPr lang="en-US" altLang="ja-JP" sz="1800" dirty="0" err="1" smtClean="0">
                <a:ea typeface="MS PGothic" pitchFamily="34" charset="-128"/>
              </a:rPr>
              <a:t>usaha</a:t>
            </a:r>
            <a:r>
              <a:rPr lang="en-US" altLang="ja-JP" sz="1800" dirty="0" smtClean="0">
                <a:ea typeface="MS PGothic" pitchFamily="34" charset="-128"/>
              </a:rPr>
              <a:t> </a:t>
            </a:r>
            <a:r>
              <a:rPr lang="en-US" altLang="ja-JP" sz="1800" dirty="0" err="1" smtClean="0">
                <a:ea typeface="MS PGothic" pitchFamily="34" charset="-128"/>
              </a:rPr>
              <a:t>tahun</a:t>
            </a:r>
            <a:r>
              <a:rPr lang="en-US" altLang="ja-JP" sz="1800" dirty="0" smtClean="0">
                <a:ea typeface="MS PGothic" pitchFamily="34" charset="-128"/>
              </a:rPr>
              <a:t> 2011 </a:t>
            </a:r>
            <a:r>
              <a:rPr lang="id-ID" altLang="ja-JP" sz="1800" dirty="0" smtClean="0">
                <a:cs typeface="ＭＳ ゴシック"/>
              </a:rPr>
              <a:t>: </a:t>
            </a:r>
            <a:r>
              <a:rPr lang="en-US" altLang="ja-JP" sz="1800" dirty="0" smtClean="0">
                <a:ea typeface="MS PGothic" pitchFamily="34" charset="-128"/>
              </a:rPr>
              <a:t>Rp100</a:t>
            </a:r>
            <a:r>
              <a:rPr lang="id-ID" altLang="ja-JP" sz="1800" dirty="0" smtClean="0">
                <a:cs typeface="ＭＳ ゴシック"/>
              </a:rPr>
              <a:t> miliar</a:t>
            </a:r>
            <a:r>
              <a:rPr lang="en-US" altLang="ja-JP" sz="1800" dirty="0" smtClean="0">
                <a:ea typeface="MS PGothic" pitchFamily="34" charset="-128"/>
              </a:rPr>
              <a:t>, </a:t>
            </a:r>
            <a:r>
              <a:rPr lang="id-ID" altLang="ja-JP" sz="1800" dirty="0" smtClean="0">
                <a:cs typeface="ＭＳ ゴシック"/>
              </a:rPr>
              <a:t>terdiri </a:t>
            </a:r>
            <a:r>
              <a:rPr lang="en-US" altLang="ja-JP" sz="1800" dirty="0" err="1" smtClean="0">
                <a:ea typeface="MS PGothic" pitchFamily="34" charset="-128"/>
              </a:rPr>
              <a:t>dari</a:t>
            </a:r>
            <a:r>
              <a:rPr lang="id-ID" altLang="ja-JP" sz="1800" dirty="0" smtClean="0">
                <a:cs typeface="ＭＳ ゴシック"/>
              </a:rPr>
              <a:t> </a:t>
            </a:r>
            <a:r>
              <a:rPr lang="en-US" altLang="ja-JP" sz="1800" dirty="0" err="1" smtClean="0">
                <a:ea typeface="MS PGothic" pitchFamily="34" charset="-128"/>
              </a:rPr>
              <a:t>penjualan</a:t>
            </a:r>
            <a:r>
              <a:rPr lang="en-US" altLang="ja-JP" sz="1800" dirty="0" smtClean="0">
                <a:ea typeface="MS PGothic" pitchFamily="34" charset="-128"/>
              </a:rPr>
              <a:t> </a:t>
            </a:r>
            <a:r>
              <a:rPr lang="en-US" altLang="ja-JP" sz="1800" dirty="0" err="1" smtClean="0">
                <a:ea typeface="MS PGothic" pitchFamily="34" charset="-128"/>
              </a:rPr>
              <a:t>jagung</a:t>
            </a:r>
            <a:r>
              <a:rPr lang="en-US" altLang="ja-JP" sz="1800" dirty="0" smtClean="0">
                <a:ea typeface="MS PGothic" pitchFamily="34" charset="-128"/>
              </a:rPr>
              <a:t> </a:t>
            </a:r>
            <a:r>
              <a:rPr lang="id-ID" altLang="ja-JP" sz="1800" dirty="0" smtClean="0">
                <a:cs typeface="ＭＳ ゴシック"/>
              </a:rPr>
              <a:t>: </a:t>
            </a:r>
            <a:r>
              <a:rPr lang="en-US" altLang="ja-JP" sz="1800" dirty="0" smtClean="0">
                <a:ea typeface="MS PGothic" pitchFamily="34" charset="-128"/>
              </a:rPr>
              <a:t>Rp40</a:t>
            </a:r>
            <a:r>
              <a:rPr lang="id-ID" altLang="ja-JP" sz="1800" dirty="0" smtClean="0">
                <a:cs typeface="ＭＳ ゴシック"/>
              </a:rPr>
              <a:t> miliar </a:t>
            </a:r>
            <a:r>
              <a:rPr lang="en-US" altLang="ja-JP" sz="1800" dirty="0" err="1" smtClean="0">
                <a:ea typeface="MS PGothic" pitchFamily="34" charset="-128"/>
              </a:rPr>
              <a:t>dan</a:t>
            </a:r>
            <a:r>
              <a:rPr lang="en-US" altLang="ja-JP" sz="1800" dirty="0" smtClean="0">
                <a:ea typeface="MS PGothic" pitchFamily="34" charset="-128"/>
              </a:rPr>
              <a:t> </a:t>
            </a:r>
            <a:r>
              <a:rPr lang="en-US" altLang="ja-JP" sz="1800" dirty="0" err="1" smtClean="0">
                <a:ea typeface="MS PGothic" pitchFamily="34" charset="-128"/>
              </a:rPr>
              <a:t>penjualan</a:t>
            </a:r>
            <a:r>
              <a:rPr lang="en-US" altLang="ja-JP" sz="1800" dirty="0" smtClean="0">
                <a:ea typeface="MS PGothic" pitchFamily="34" charset="-128"/>
              </a:rPr>
              <a:t> </a:t>
            </a:r>
            <a:r>
              <a:rPr lang="en-US" altLang="ja-JP" sz="1800" dirty="0" err="1" smtClean="0">
                <a:ea typeface="MS PGothic" pitchFamily="34" charset="-128"/>
              </a:rPr>
              <a:t>minyak</a:t>
            </a:r>
            <a:r>
              <a:rPr lang="en-US" altLang="ja-JP" sz="1800" dirty="0" smtClean="0">
                <a:ea typeface="MS PGothic" pitchFamily="34" charset="-128"/>
              </a:rPr>
              <a:t> </a:t>
            </a:r>
            <a:r>
              <a:rPr lang="en-US" altLang="ja-JP" sz="1800" dirty="0" err="1" smtClean="0">
                <a:ea typeface="MS PGothic" pitchFamily="34" charset="-128"/>
              </a:rPr>
              <a:t>jagung</a:t>
            </a:r>
            <a:r>
              <a:rPr lang="en-US" altLang="ja-JP" sz="1800" dirty="0" smtClean="0">
                <a:ea typeface="MS PGothic" pitchFamily="34" charset="-128"/>
              </a:rPr>
              <a:t> </a:t>
            </a:r>
            <a:r>
              <a:rPr lang="id-ID" altLang="ja-JP" sz="1800" dirty="0" smtClean="0">
                <a:cs typeface="ＭＳ ゴシック"/>
              </a:rPr>
              <a:t>: </a:t>
            </a:r>
            <a:r>
              <a:rPr lang="en-US" altLang="ja-JP" sz="1800" dirty="0" smtClean="0">
                <a:ea typeface="MS PGothic" pitchFamily="34" charset="-128"/>
              </a:rPr>
              <a:t>Rp60</a:t>
            </a:r>
            <a:r>
              <a:rPr lang="id-ID" altLang="ja-JP" sz="1800" dirty="0" smtClean="0">
                <a:cs typeface="ＭＳ ゴシック"/>
              </a:rPr>
              <a:t> miliar</a:t>
            </a:r>
            <a:r>
              <a:rPr lang="en-US" altLang="ja-JP" sz="1800" dirty="0" smtClean="0">
                <a:ea typeface="MS PGothic" pitchFamily="34" charset="-128"/>
              </a:rPr>
              <a:t>.</a:t>
            </a:r>
          </a:p>
          <a:p>
            <a:pPr algn="just" eaLnBrk="1" hangingPunct="1"/>
            <a:r>
              <a:rPr lang="en-US" altLang="ja-JP" sz="1800" dirty="0" err="1" smtClean="0">
                <a:ea typeface="MS PGothic" pitchFamily="34" charset="-128"/>
              </a:rPr>
              <a:t>Penghitungan</a:t>
            </a:r>
            <a:r>
              <a:rPr lang="en-US" altLang="ja-JP" sz="1800" dirty="0" smtClean="0">
                <a:ea typeface="MS PGothic" pitchFamily="34" charset="-128"/>
              </a:rPr>
              <a:t> </a:t>
            </a:r>
            <a:r>
              <a:rPr lang="en-US" altLang="ja-JP" sz="1800" dirty="0" err="1" smtClean="0">
                <a:ea typeface="MS PGothic" pitchFamily="34" charset="-128"/>
              </a:rPr>
              <a:t>kembali</a:t>
            </a:r>
            <a:r>
              <a:rPr lang="en-US" altLang="ja-JP" sz="1800" dirty="0" smtClean="0">
                <a:ea typeface="MS PGothic" pitchFamily="34" charset="-128"/>
              </a:rPr>
              <a:t> </a:t>
            </a:r>
            <a:r>
              <a:rPr lang="id-ID" altLang="ja-JP" sz="1800" dirty="0" smtClean="0">
                <a:cs typeface="ＭＳ ゴシック"/>
              </a:rPr>
              <a:t>PM </a:t>
            </a:r>
            <a:r>
              <a:rPr lang="en-US" altLang="ja-JP" sz="1800" dirty="0" smtClean="0">
                <a:ea typeface="MS PGothic" pitchFamily="34" charset="-128"/>
              </a:rPr>
              <a:t>yang </a:t>
            </a:r>
            <a:r>
              <a:rPr lang="en-US" altLang="ja-JP" sz="1800" dirty="0" err="1" smtClean="0">
                <a:ea typeface="MS PGothic" pitchFamily="34" charset="-128"/>
              </a:rPr>
              <a:t>dapat</a:t>
            </a:r>
            <a:r>
              <a:rPr lang="en-US" altLang="ja-JP" sz="1800" dirty="0" smtClean="0">
                <a:ea typeface="MS PGothic" pitchFamily="34" charset="-128"/>
              </a:rPr>
              <a:t> </a:t>
            </a:r>
            <a:r>
              <a:rPr lang="en-US" altLang="ja-JP" sz="1800" dirty="0" err="1" smtClean="0">
                <a:ea typeface="MS PGothic" pitchFamily="34" charset="-128"/>
              </a:rPr>
              <a:t>dikreditkan</a:t>
            </a:r>
            <a:r>
              <a:rPr lang="en-US" altLang="ja-JP" sz="1800" dirty="0" smtClean="0">
                <a:ea typeface="MS PGothic" pitchFamily="34" charset="-128"/>
              </a:rPr>
              <a:t> </a:t>
            </a:r>
            <a:r>
              <a:rPr lang="en-US" altLang="ja-JP" sz="1800" dirty="0" err="1" smtClean="0">
                <a:ea typeface="MS PGothic" pitchFamily="34" charset="-128"/>
              </a:rPr>
              <a:t>atas</a:t>
            </a:r>
            <a:r>
              <a:rPr lang="en-US" altLang="ja-JP" sz="1800" dirty="0" smtClean="0">
                <a:ea typeface="MS PGothic" pitchFamily="34" charset="-128"/>
              </a:rPr>
              <a:t> </a:t>
            </a:r>
            <a:r>
              <a:rPr lang="en-US" altLang="ja-JP" sz="1800" dirty="0" err="1" smtClean="0">
                <a:ea typeface="MS PGothic" pitchFamily="34" charset="-128"/>
              </a:rPr>
              <a:t>perolehan</a:t>
            </a:r>
            <a:r>
              <a:rPr lang="en-US" altLang="ja-JP" sz="1800" dirty="0" smtClean="0">
                <a:ea typeface="MS PGothic" pitchFamily="34" charset="-128"/>
              </a:rPr>
              <a:t> </a:t>
            </a:r>
            <a:r>
              <a:rPr lang="en-US" altLang="ja-JP" sz="1800" dirty="0" err="1" smtClean="0">
                <a:ea typeface="MS PGothic" pitchFamily="34" charset="-128"/>
              </a:rPr>
              <a:t>truk</a:t>
            </a:r>
            <a:r>
              <a:rPr lang="en-US" altLang="ja-JP" sz="1800" dirty="0" smtClean="0">
                <a:ea typeface="MS PGothic" pitchFamily="34" charset="-128"/>
              </a:rPr>
              <a:t> </a:t>
            </a:r>
            <a:r>
              <a:rPr lang="en-US" altLang="ja-JP" sz="1800" dirty="0" err="1" smtClean="0">
                <a:ea typeface="MS PGothic" pitchFamily="34" charset="-128"/>
              </a:rPr>
              <a:t>selama</a:t>
            </a:r>
            <a:r>
              <a:rPr lang="en-US" altLang="ja-JP" sz="1800" dirty="0" smtClean="0">
                <a:ea typeface="MS PGothic" pitchFamily="34" charset="-128"/>
              </a:rPr>
              <a:t> </a:t>
            </a:r>
            <a:r>
              <a:rPr lang="en-US" altLang="ja-JP" sz="1800" dirty="0" err="1" smtClean="0">
                <a:ea typeface="MS PGothic" pitchFamily="34" charset="-128"/>
              </a:rPr>
              <a:t>tahun</a:t>
            </a:r>
            <a:r>
              <a:rPr lang="en-US" altLang="ja-JP" sz="1800" dirty="0" smtClean="0">
                <a:ea typeface="MS PGothic" pitchFamily="34" charset="-128"/>
              </a:rPr>
              <a:t> </a:t>
            </a:r>
            <a:r>
              <a:rPr lang="en-US" altLang="ja-JP" sz="1800" dirty="0" err="1" smtClean="0">
                <a:ea typeface="MS PGothic" pitchFamily="34" charset="-128"/>
              </a:rPr>
              <a:t>buku</a:t>
            </a:r>
            <a:r>
              <a:rPr lang="en-US" altLang="ja-JP" sz="1800" dirty="0" smtClean="0">
                <a:ea typeface="MS PGothic" pitchFamily="34" charset="-128"/>
              </a:rPr>
              <a:t> 2011 yang </a:t>
            </a:r>
            <a:r>
              <a:rPr lang="en-US" altLang="ja-JP" sz="1800" dirty="0" err="1" smtClean="0">
                <a:ea typeface="MS PGothic" pitchFamily="34" charset="-128"/>
              </a:rPr>
              <a:t>dilakukan</a:t>
            </a:r>
            <a:r>
              <a:rPr lang="en-US" altLang="ja-JP" sz="1800" dirty="0" smtClean="0">
                <a:ea typeface="MS PGothic" pitchFamily="34" charset="-128"/>
              </a:rPr>
              <a:t> </a:t>
            </a:r>
            <a:r>
              <a:rPr lang="en-US" altLang="ja-JP" sz="1800" dirty="0" err="1" smtClean="0">
                <a:ea typeface="MS PGothic" pitchFamily="34" charset="-128"/>
              </a:rPr>
              <a:t>pada</a:t>
            </a:r>
            <a:r>
              <a:rPr lang="en-US" altLang="ja-JP" sz="1800" dirty="0" smtClean="0">
                <a:ea typeface="MS PGothic" pitchFamily="34" charset="-128"/>
              </a:rPr>
              <a:t> </a:t>
            </a:r>
            <a:r>
              <a:rPr lang="en-US" altLang="ja-JP" sz="1800" dirty="0" err="1" smtClean="0">
                <a:ea typeface="MS PGothic" pitchFamily="34" charset="-128"/>
              </a:rPr>
              <a:t>Masa</a:t>
            </a:r>
            <a:r>
              <a:rPr lang="en-US" altLang="ja-JP" sz="1800" dirty="0" smtClean="0">
                <a:ea typeface="MS PGothic" pitchFamily="34" charset="-128"/>
              </a:rPr>
              <a:t> </a:t>
            </a:r>
            <a:r>
              <a:rPr lang="en-US" altLang="ja-JP" sz="1800" dirty="0" err="1" smtClean="0">
                <a:ea typeface="MS PGothic" pitchFamily="34" charset="-128"/>
              </a:rPr>
              <a:t>Pajak</a:t>
            </a:r>
            <a:r>
              <a:rPr lang="en-US" altLang="ja-JP" sz="1800" dirty="0" smtClean="0">
                <a:ea typeface="MS PGothic" pitchFamily="34" charset="-128"/>
              </a:rPr>
              <a:t> </a:t>
            </a:r>
            <a:r>
              <a:rPr lang="en-US" altLang="ja-JP" sz="1800" dirty="0" err="1" smtClean="0">
                <a:ea typeface="MS PGothic" pitchFamily="34" charset="-128"/>
              </a:rPr>
              <a:t>Maret</a:t>
            </a:r>
            <a:r>
              <a:rPr lang="en-US" altLang="ja-JP" sz="1800" dirty="0" smtClean="0">
                <a:ea typeface="MS PGothic" pitchFamily="34" charset="-128"/>
              </a:rPr>
              <a:t> 2012 </a:t>
            </a:r>
            <a:r>
              <a:rPr lang="en-US" altLang="ja-JP" sz="1800" dirty="0" err="1" smtClean="0">
                <a:ea typeface="MS PGothic" pitchFamily="34" charset="-128"/>
              </a:rPr>
              <a:t>adalah</a:t>
            </a:r>
            <a:r>
              <a:rPr lang="en-US" altLang="ja-JP" sz="1800" dirty="0" smtClean="0">
                <a:ea typeface="MS PGothic" pitchFamily="34" charset="-128"/>
              </a:rPr>
              <a:t>:</a:t>
            </a:r>
          </a:p>
          <a:p>
            <a:pPr algn="just" eaLnBrk="1" hangingPunct="1">
              <a:buFontTx/>
              <a:buNone/>
            </a:pPr>
            <a:r>
              <a:rPr lang="en-US" altLang="ja-JP" sz="1800" dirty="0" smtClean="0">
                <a:ea typeface="MS PGothic" pitchFamily="34" charset="-128"/>
              </a:rPr>
              <a:t>	</a:t>
            </a:r>
            <a:r>
              <a:rPr lang="en-US" altLang="ja-JP" sz="1800" u="sng" dirty="0" smtClean="0">
                <a:ea typeface="MS PGothic" pitchFamily="34" charset="-128"/>
              </a:rPr>
              <a:t>Rp60</a:t>
            </a:r>
            <a:r>
              <a:rPr lang="id-ID" altLang="ja-JP" sz="1800" u="sng" dirty="0" smtClean="0">
                <a:cs typeface="ＭＳ ゴシック"/>
              </a:rPr>
              <a:t> miliar</a:t>
            </a:r>
            <a:r>
              <a:rPr lang="id-ID" altLang="ja-JP" sz="1800" dirty="0" smtClean="0">
                <a:cs typeface="ＭＳ ゴシック"/>
              </a:rPr>
              <a:t>       x        </a:t>
            </a:r>
            <a:r>
              <a:rPr lang="en-US" altLang="ja-JP" sz="1800" u="sng" dirty="0" smtClean="0">
                <a:ea typeface="MS PGothic" pitchFamily="34" charset="-128"/>
              </a:rPr>
              <a:t>Rp20</a:t>
            </a:r>
            <a:r>
              <a:rPr lang="id-ID" altLang="ja-JP" sz="1800" u="sng" dirty="0" smtClean="0">
                <a:cs typeface="ＭＳ ゴシック"/>
              </a:rPr>
              <a:t> juta</a:t>
            </a:r>
            <a:r>
              <a:rPr lang="id-ID" altLang="ja-JP" sz="1800" dirty="0" smtClean="0">
                <a:cs typeface="ＭＳ ゴシック"/>
              </a:rPr>
              <a:t>         =       </a:t>
            </a:r>
            <a:r>
              <a:rPr lang="en-US" altLang="ja-JP" sz="1800" dirty="0" smtClean="0">
                <a:ea typeface="MS PGothic" pitchFamily="34" charset="-128"/>
              </a:rPr>
              <a:t>Rp3</a:t>
            </a:r>
            <a:r>
              <a:rPr lang="id-ID" altLang="ja-JP" sz="1800" dirty="0" smtClean="0">
                <a:cs typeface="ＭＳ ゴシック"/>
              </a:rPr>
              <a:t> juta</a:t>
            </a:r>
            <a:endParaRPr lang="en-US" altLang="ja-JP" sz="1800" dirty="0" smtClean="0">
              <a:ea typeface="MS PGothic" pitchFamily="34" charset="-128"/>
            </a:endParaRPr>
          </a:p>
          <a:p>
            <a:pPr algn="just" eaLnBrk="1" hangingPunct="1">
              <a:buFontTx/>
              <a:buNone/>
            </a:pPr>
            <a:r>
              <a:rPr lang="en-US" altLang="ja-JP" sz="1800" dirty="0" smtClean="0">
                <a:ea typeface="MS PGothic" pitchFamily="34" charset="-128"/>
              </a:rPr>
              <a:t>	Rp100</a:t>
            </a:r>
            <a:r>
              <a:rPr lang="id-ID" altLang="ja-JP" sz="1800" dirty="0" smtClean="0">
                <a:cs typeface="ＭＳ ゴシック"/>
              </a:rPr>
              <a:t> miliar </a:t>
            </a:r>
            <a:r>
              <a:rPr lang="en-US" altLang="ja-JP" sz="1800" dirty="0" smtClean="0">
                <a:ea typeface="MS PGothic" pitchFamily="34" charset="-128"/>
              </a:rPr>
              <a:t>	</a:t>
            </a:r>
            <a:r>
              <a:rPr lang="id-ID" altLang="ja-JP" sz="1800" dirty="0" smtClean="0">
                <a:cs typeface="ＭＳ ゴシック"/>
              </a:rPr>
              <a:t>       </a:t>
            </a:r>
            <a:r>
              <a:rPr lang="en-US" altLang="ja-JP" sz="1800" dirty="0" smtClean="0">
                <a:ea typeface="MS PGothic" pitchFamily="34" charset="-128"/>
              </a:rPr>
              <a:t>4</a:t>
            </a:r>
            <a:endParaRPr lang="id-ID" altLang="ja-JP" sz="1800" dirty="0" smtClean="0">
              <a:cs typeface="ＭＳ ゴシック"/>
            </a:endParaRPr>
          </a:p>
          <a:p>
            <a:pPr algn="just" eaLnBrk="1" hangingPunct="1"/>
            <a:r>
              <a:rPr lang="id-ID" altLang="ja-JP" sz="1800" dirty="0" smtClean="0">
                <a:cs typeface="ＭＳ ゴシック"/>
              </a:rPr>
              <a:t>PM </a:t>
            </a:r>
            <a:r>
              <a:rPr lang="en-US" altLang="ja-JP" sz="1800" dirty="0" err="1" smtClean="0">
                <a:ea typeface="MS PGothic" pitchFamily="34" charset="-128"/>
              </a:rPr>
              <a:t>atas</a:t>
            </a:r>
            <a:r>
              <a:rPr lang="en-US" altLang="ja-JP" sz="1800" dirty="0" smtClean="0">
                <a:ea typeface="MS PGothic" pitchFamily="34" charset="-128"/>
              </a:rPr>
              <a:t> </a:t>
            </a:r>
            <a:r>
              <a:rPr lang="en-US" altLang="ja-JP" sz="1800" dirty="0" err="1" smtClean="0">
                <a:ea typeface="MS PGothic" pitchFamily="34" charset="-128"/>
              </a:rPr>
              <a:t>perolehan</a:t>
            </a:r>
            <a:r>
              <a:rPr lang="en-US" altLang="ja-JP" sz="1800" dirty="0" smtClean="0">
                <a:ea typeface="MS PGothic" pitchFamily="34" charset="-128"/>
              </a:rPr>
              <a:t> </a:t>
            </a:r>
            <a:r>
              <a:rPr lang="en-US" altLang="ja-JP" sz="1800" dirty="0" err="1" smtClean="0">
                <a:ea typeface="MS PGothic" pitchFamily="34" charset="-128"/>
              </a:rPr>
              <a:t>truk</a:t>
            </a:r>
            <a:r>
              <a:rPr lang="en-US" altLang="ja-JP" sz="1800" dirty="0" smtClean="0">
                <a:ea typeface="MS PGothic" pitchFamily="34" charset="-128"/>
              </a:rPr>
              <a:t> yang </a:t>
            </a:r>
            <a:r>
              <a:rPr lang="en-US" altLang="ja-JP" sz="1800" dirty="0" err="1" smtClean="0">
                <a:ea typeface="MS PGothic" pitchFamily="34" charset="-128"/>
              </a:rPr>
              <a:t>telah</a:t>
            </a:r>
            <a:r>
              <a:rPr lang="en-US" altLang="ja-JP" sz="1800" dirty="0" smtClean="0">
                <a:ea typeface="MS PGothic" pitchFamily="34" charset="-128"/>
              </a:rPr>
              <a:t> </a:t>
            </a:r>
            <a:r>
              <a:rPr lang="en-US" altLang="ja-JP" sz="1800" dirty="0" err="1" smtClean="0">
                <a:ea typeface="MS PGothic" pitchFamily="34" charset="-128"/>
              </a:rPr>
              <a:t>dikreditkan</a:t>
            </a:r>
            <a:r>
              <a:rPr lang="en-US" altLang="ja-JP" sz="1800" dirty="0" smtClean="0">
                <a:ea typeface="MS PGothic" pitchFamily="34" charset="-128"/>
              </a:rPr>
              <a:t> </a:t>
            </a:r>
            <a:r>
              <a:rPr lang="en-US" altLang="ja-JP" sz="1800" dirty="0" err="1" smtClean="0">
                <a:ea typeface="MS PGothic" pitchFamily="34" charset="-128"/>
              </a:rPr>
              <a:t>untuk</a:t>
            </a:r>
            <a:r>
              <a:rPr lang="en-US" altLang="ja-JP" sz="1800" dirty="0" smtClean="0">
                <a:ea typeface="MS PGothic" pitchFamily="34" charset="-128"/>
              </a:rPr>
              <a:t> </a:t>
            </a:r>
            <a:r>
              <a:rPr lang="en-US" altLang="ja-JP" sz="1800" dirty="0" err="1" smtClean="0">
                <a:ea typeface="MS PGothic" pitchFamily="34" charset="-128"/>
              </a:rPr>
              <a:t>tiap</a:t>
            </a:r>
            <a:r>
              <a:rPr lang="en-US" altLang="ja-JP" sz="1800" dirty="0" smtClean="0">
                <a:ea typeface="MS PGothic" pitchFamily="34" charset="-128"/>
              </a:rPr>
              <a:t> </a:t>
            </a:r>
            <a:r>
              <a:rPr lang="en-US" altLang="ja-JP" sz="1800" dirty="0" err="1" smtClean="0">
                <a:ea typeface="MS PGothic" pitchFamily="34" charset="-128"/>
              </a:rPr>
              <a:t>tahun</a:t>
            </a:r>
            <a:r>
              <a:rPr lang="en-US" altLang="ja-JP" sz="1800" dirty="0" smtClean="0">
                <a:ea typeface="MS PGothic" pitchFamily="34" charset="-128"/>
              </a:rPr>
              <a:t> </a:t>
            </a:r>
            <a:r>
              <a:rPr lang="en-US" altLang="ja-JP" sz="1800" dirty="0" err="1" smtClean="0">
                <a:ea typeface="MS PGothic" pitchFamily="34" charset="-128"/>
              </a:rPr>
              <a:t>buku</a:t>
            </a:r>
            <a:r>
              <a:rPr lang="en-US" altLang="ja-JP" sz="1800" dirty="0" smtClean="0">
                <a:ea typeface="MS PGothic" pitchFamily="34" charset="-128"/>
              </a:rPr>
              <a:t> </a:t>
            </a:r>
            <a:r>
              <a:rPr lang="en-US" altLang="ja-JP" sz="1800" dirty="0" err="1" smtClean="0">
                <a:ea typeface="MS PGothic" pitchFamily="34" charset="-128"/>
              </a:rPr>
              <a:t>sesuai</a:t>
            </a:r>
            <a:r>
              <a:rPr lang="en-US" altLang="ja-JP" sz="1800" dirty="0" smtClean="0">
                <a:ea typeface="MS PGothic" pitchFamily="34" charset="-128"/>
              </a:rPr>
              <a:t> </a:t>
            </a:r>
            <a:r>
              <a:rPr lang="en-US" altLang="ja-JP" sz="1800" dirty="0" err="1" smtClean="0">
                <a:ea typeface="MS PGothic" pitchFamily="34" charset="-128"/>
              </a:rPr>
              <a:t>masa</a:t>
            </a:r>
            <a:r>
              <a:rPr lang="en-US" altLang="ja-JP" sz="1800" dirty="0" smtClean="0">
                <a:ea typeface="MS PGothic" pitchFamily="34" charset="-128"/>
              </a:rPr>
              <a:t> </a:t>
            </a:r>
            <a:r>
              <a:rPr lang="en-US" altLang="ja-JP" sz="1800" dirty="0" err="1" smtClean="0">
                <a:ea typeface="MS PGothic" pitchFamily="34" charset="-128"/>
              </a:rPr>
              <a:t>manfaat</a:t>
            </a:r>
            <a:r>
              <a:rPr lang="en-US" altLang="ja-JP" sz="1800" dirty="0" smtClean="0">
                <a:ea typeface="MS PGothic" pitchFamily="34" charset="-128"/>
              </a:rPr>
              <a:t> </a:t>
            </a:r>
            <a:r>
              <a:rPr lang="en-US" altLang="ja-JP" sz="1800" dirty="0" err="1" smtClean="0">
                <a:ea typeface="MS PGothic" pitchFamily="34" charset="-128"/>
              </a:rPr>
              <a:t>truk</a:t>
            </a:r>
            <a:r>
              <a:rPr lang="en-US" altLang="ja-JP" sz="1800" dirty="0" smtClean="0">
                <a:ea typeface="MS PGothic" pitchFamily="34" charset="-128"/>
              </a:rPr>
              <a:t> </a:t>
            </a:r>
            <a:r>
              <a:rPr lang="en-US" altLang="ja-JP" sz="1800" dirty="0" err="1" smtClean="0">
                <a:ea typeface="MS PGothic" pitchFamily="34" charset="-128"/>
              </a:rPr>
              <a:t>tersebut</a:t>
            </a:r>
            <a:r>
              <a:rPr lang="en-US" altLang="ja-JP" sz="1800" dirty="0" smtClean="0">
                <a:ea typeface="MS PGothic" pitchFamily="34" charset="-128"/>
              </a:rPr>
              <a:t> </a:t>
            </a:r>
            <a:r>
              <a:rPr lang="en-US" altLang="ja-JP" sz="1800" dirty="0" err="1" smtClean="0">
                <a:ea typeface="MS PGothic" pitchFamily="34" charset="-128"/>
              </a:rPr>
              <a:t>adalah</a:t>
            </a:r>
            <a:r>
              <a:rPr lang="id-ID" altLang="ja-JP" sz="1800" dirty="0" smtClean="0">
                <a:cs typeface="ＭＳ ゴシック"/>
              </a:rPr>
              <a:t> (</a:t>
            </a:r>
            <a:r>
              <a:rPr lang="en-US" altLang="ja-JP" sz="1800" dirty="0" smtClean="0">
                <a:ea typeface="MS PGothic" pitchFamily="34" charset="-128"/>
              </a:rPr>
              <a:t>Rp14</a:t>
            </a:r>
            <a:r>
              <a:rPr lang="id-ID" altLang="ja-JP" sz="1800" dirty="0" smtClean="0">
                <a:cs typeface="ＭＳ ゴシック"/>
              </a:rPr>
              <a:t> juta  /  4)  =  </a:t>
            </a:r>
            <a:r>
              <a:rPr lang="en-US" altLang="ja-JP" sz="1800" dirty="0" err="1" smtClean="0">
                <a:ea typeface="MS PGothic" pitchFamily="34" charset="-128"/>
              </a:rPr>
              <a:t>Rp</a:t>
            </a:r>
            <a:r>
              <a:rPr lang="en-US" altLang="ja-JP" sz="1800" dirty="0" smtClean="0">
                <a:ea typeface="MS PGothic" pitchFamily="34" charset="-128"/>
              </a:rPr>
              <a:t> 3</a:t>
            </a:r>
            <a:r>
              <a:rPr lang="id-ID" altLang="ja-JP" sz="1800" dirty="0" smtClean="0">
                <a:cs typeface="ＭＳ ゴシック"/>
              </a:rPr>
              <a:t>,</a:t>
            </a:r>
            <a:r>
              <a:rPr lang="en-US" altLang="ja-JP" sz="1800" dirty="0" smtClean="0">
                <a:ea typeface="MS PGothic" pitchFamily="34" charset="-128"/>
              </a:rPr>
              <a:t>5</a:t>
            </a:r>
            <a:r>
              <a:rPr lang="id-ID" altLang="ja-JP" sz="1800" dirty="0" smtClean="0">
                <a:cs typeface="ＭＳ ゴシック"/>
              </a:rPr>
              <a:t> juta</a:t>
            </a:r>
            <a:endParaRPr lang="en-US" altLang="ja-JP" sz="1800" dirty="0" smtClean="0">
              <a:ea typeface="MS PGothic" pitchFamily="34" charset="-128"/>
            </a:endParaRPr>
          </a:p>
          <a:p>
            <a:pPr algn="just" eaLnBrk="1" hangingPunct="1"/>
            <a:r>
              <a:rPr lang="en-US" altLang="ja-JP" sz="1800" dirty="0" err="1" smtClean="0">
                <a:ea typeface="MS PGothic" pitchFamily="34" charset="-128"/>
              </a:rPr>
              <a:t>Jadi</a:t>
            </a:r>
            <a:r>
              <a:rPr lang="en-US" altLang="ja-JP" sz="1800" dirty="0" smtClean="0">
                <a:ea typeface="MS PGothic" pitchFamily="34" charset="-128"/>
              </a:rPr>
              <a:t> </a:t>
            </a:r>
            <a:r>
              <a:rPr lang="id-ID" altLang="ja-JP" sz="1800" dirty="0" smtClean="0">
                <a:cs typeface="ＭＳ ゴシック"/>
              </a:rPr>
              <a:t>PM </a:t>
            </a:r>
            <a:r>
              <a:rPr lang="en-US" altLang="ja-JP" sz="1800" dirty="0" smtClean="0">
                <a:ea typeface="MS PGothic" pitchFamily="34" charset="-128"/>
              </a:rPr>
              <a:t>yang </a:t>
            </a:r>
            <a:r>
              <a:rPr lang="en-US" altLang="ja-JP" sz="1800" dirty="0" err="1" smtClean="0">
                <a:ea typeface="MS PGothic" pitchFamily="34" charset="-128"/>
              </a:rPr>
              <a:t>harus</a:t>
            </a:r>
            <a:r>
              <a:rPr lang="en-US" altLang="ja-JP" sz="1800" dirty="0" smtClean="0">
                <a:ea typeface="MS PGothic" pitchFamily="34" charset="-128"/>
              </a:rPr>
              <a:t> </a:t>
            </a:r>
            <a:r>
              <a:rPr lang="en-US" altLang="ja-JP" sz="1800" dirty="0" err="1" smtClean="0">
                <a:ea typeface="MS PGothic" pitchFamily="34" charset="-128"/>
              </a:rPr>
              <a:t>diperhitungkan</a:t>
            </a:r>
            <a:r>
              <a:rPr lang="en-US" altLang="ja-JP" sz="1800" dirty="0" smtClean="0">
                <a:ea typeface="MS PGothic" pitchFamily="34" charset="-128"/>
              </a:rPr>
              <a:t> </a:t>
            </a:r>
            <a:r>
              <a:rPr lang="en-US" altLang="ja-JP" sz="1800" dirty="0" err="1" smtClean="0">
                <a:ea typeface="MS PGothic" pitchFamily="34" charset="-128"/>
              </a:rPr>
              <a:t>kembali</a:t>
            </a:r>
            <a:r>
              <a:rPr lang="en-US" altLang="ja-JP" sz="1800" dirty="0" smtClean="0">
                <a:ea typeface="MS PGothic" pitchFamily="34" charset="-128"/>
              </a:rPr>
              <a:t> </a:t>
            </a:r>
            <a:r>
              <a:rPr lang="en-US" altLang="ja-JP" sz="1800" dirty="0" smtClean="0">
                <a:solidFill>
                  <a:srgbClr val="0000CC"/>
                </a:solidFill>
                <a:ea typeface="MS PGothic" pitchFamily="34" charset="-128"/>
              </a:rPr>
              <a:t>(</a:t>
            </a:r>
            <a:r>
              <a:rPr lang="en-US" altLang="ja-JP" sz="1800" dirty="0" err="1" smtClean="0">
                <a:solidFill>
                  <a:srgbClr val="0000CC"/>
                </a:solidFill>
                <a:ea typeface="MS PGothic" pitchFamily="34" charset="-128"/>
              </a:rPr>
              <a:t>mengurangi</a:t>
            </a:r>
            <a:r>
              <a:rPr lang="en-US" altLang="ja-JP" sz="1800" dirty="0" smtClean="0">
                <a:solidFill>
                  <a:srgbClr val="0000CC"/>
                </a:solidFill>
                <a:ea typeface="MS PGothic" pitchFamily="34" charset="-128"/>
              </a:rPr>
              <a:t> </a:t>
            </a:r>
            <a:r>
              <a:rPr lang="id-ID" altLang="ja-JP" sz="1800" dirty="0" smtClean="0">
                <a:solidFill>
                  <a:srgbClr val="0000CC"/>
                </a:solidFill>
                <a:cs typeface="ＭＳ ゴシック"/>
              </a:rPr>
              <a:t>PM </a:t>
            </a:r>
            <a:r>
              <a:rPr lang="en-US" altLang="ja-JP" sz="1800" dirty="0" err="1" smtClean="0">
                <a:solidFill>
                  <a:srgbClr val="0000CC"/>
                </a:solidFill>
                <a:ea typeface="MS PGothic" pitchFamily="34" charset="-128"/>
              </a:rPr>
              <a:t>untuk</a:t>
            </a:r>
            <a:r>
              <a:rPr lang="en-US" altLang="ja-JP" sz="1800" dirty="0" smtClean="0">
                <a:solidFill>
                  <a:srgbClr val="0000CC"/>
                </a:solidFill>
                <a:ea typeface="MS PGothic" pitchFamily="34" charset="-128"/>
              </a:rPr>
              <a:t> </a:t>
            </a:r>
            <a:r>
              <a:rPr lang="en-US" altLang="ja-JP" sz="1800" dirty="0" err="1" smtClean="0">
                <a:solidFill>
                  <a:srgbClr val="0000CC"/>
                </a:solidFill>
                <a:ea typeface="MS PGothic" pitchFamily="34" charset="-128"/>
              </a:rPr>
              <a:t>Masa</a:t>
            </a:r>
            <a:r>
              <a:rPr lang="en-US" altLang="ja-JP" sz="1800" dirty="0" smtClean="0">
                <a:solidFill>
                  <a:srgbClr val="0000CC"/>
                </a:solidFill>
                <a:ea typeface="MS PGothic" pitchFamily="34" charset="-128"/>
              </a:rPr>
              <a:t> </a:t>
            </a:r>
            <a:r>
              <a:rPr lang="en-US" altLang="ja-JP" sz="1800" dirty="0" err="1" smtClean="0">
                <a:solidFill>
                  <a:srgbClr val="0000CC"/>
                </a:solidFill>
                <a:ea typeface="MS PGothic" pitchFamily="34" charset="-128"/>
              </a:rPr>
              <a:t>Pajak</a:t>
            </a:r>
            <a:r>
              <a:rPr lang="en-US" altLang="ja-JP" sz="1800" dirty="0" smtClean="0">
                <a:solidFill>
                  <a:srgbClr val="0000CC"/>
                </a:solidFill>
                <a:ea typeface="MS PGothic" pitchFamily="34" charset="-128"/>
              </a:rPr>
              <a:t> </a:t>
            </a:r>
            <a:r>
              <a:rPr lang="en-US" altLang="ja-JP" sz="1800" dirty="0" err="1" smtClean="0">
                <a:solidFill>
                  <a:srgbClr val="0000CC"/>
                </a:solidFill>
                <a:ea typeface="MS PGothic" pitchFamily="34" charset="-128"/>
              </a:rPr>
              <a:t>Maret</a:t>
            </a:r>
            <a:r>
              <a:rPr lang="en-US" altLang="ja-JP" sz="1800" dirty="0" smtClean="0">
                <a:solidFill>
                  <a:srgbClr val="0000CC"/>
                </a:solidFill>
                <a:ea typeface="MS PGothic" pitchFamily="34" charset="-128"/>
              </a:rPr>
              <a:t> 2012)</a:t>
            </a:r>
            <a:r>
              <a:rPr lang="en-US" altLang="ja-JP" sz="1800" dirty="0" smtClean="0">
                <a:ea typeface="MS PGothic" pitchFamily="34" charset="-128"/>
              </a:rPr>
              <a:t> </a:t>
            </a:r>
            <a:r>
              <a:rPr lang="en-US" altLang="ja-JP" sz="1800" dirty="0" err="1" smtClean="0">
                <a:ea typeface="MS PGothic" pitchFamily="34" charset="-128"/>
              </a:rPr>
              <a:t>adalah</a:t>
            </a:r>
            <a:r>
              <a:rPr lang="en-US" altLang="ja-JP" sz="1800" dirty="0" smtClean="0">
                <a:ea typeface="MS PGothic" pitchFamily="34" charset="-128"/>
              </a:rPr>
              <a:t> </a:t>
            </a:r>
            <a:r>
              <a:rPr lang="en-US" altLang="ja-JP" sz="1800" dirty="0" err="1" smtClean="0">
                <a:ea typeface="MS PGothic" pitchFamily="34" charset="-128"/>
              </a:rPr>
              <a:t>sebesar</a:t>
            </a:r>
            <a:r>
              <a:rPr lang="id-ID" altLang="ja-JP" sz="1800" dirty="0" smtClean="0">
                <a:cs typeface="ＭＳ ゴシック"/>
              </a:rPr>
              <a:t> </a:t>
            </a:r>
            <a:r>
              <a:rPr lang="en-US" altLang="ja-JP" sz="1800" dirty="0" smtClean="0">
                <a:ea typeface="MS PGothic" pitchFamily="34" charset="-128"/>
              </a:rPr>
              <a:t>Rp3</a:t>
            </a:r>
            <a:r>
              <a:rPr lang="id-ID" altLang="ja-JP" sz="1800" dirty="0" smtClean="0">
                <a:cs typeface="ＭＳ ゴシック"/>
              </a:rPr>
              <a:t>,</a:t>
            </a:r>
            <a:r>
              <a:rPr lang="en-US" altLang="ja-JP" sz="1800" dirty="0" smtClean="0">
                <a:ea typeface="MS PGothic" pitchFamily="34" charset="-128"/>
              </a:rPr>
              <a:t>5</a:t>
            </a:r>
            <a:r>
              <a:rPr lang="id-ID" altLang="ja-JP" sz="1800" dirty="0" smtClean="0">
                <a:cs typeface="ＭＳ ゴシック"/>
              </a:rPr>
              <a:t> juta </a:t>
            </a:r>
            <a:r>
              <a:rPr lang="en-US" altLang="ja-JP" sz="1800" dirty="0" smtClean="0">
                <a:ea typeface="MS PGothic" pitchFamily="34" charset="-128"/>
              </a:rPr>
              <a:t>– Rp3</a:t>
            </a:r>
            <a:r>
              <a:rPr lang="id-ID" altLang="ja-JP" sz="1800" dirty="0" smtClean="0">
                <a:cs typeface="ＭＳ ゴシック"/>
              </a:rPr>
              <a:t> juta </a:t>
            </a:r>
            <a:r>
              <a:rPr lang="en-US" altLang="ja-JP" sz="1800" dirty="0" smtClean="0">
                <a:ea typeface="MS PGothic" pitchFamily="34" charset="-128"/>
              </a:rPr>
              <a:t>= </a:t>
            </a:r>
            <a:r>
              <a:rPr lang="en-US" altLang="ja-JP" sz="1800" dirty="0" smtClean="0">
                <a:solidFill>
                  <a:srgbClr val="0000CC"/>
                </a:solidFill>
                <a:ea typeface="MS PGothic" pitchFamily="34" charset="-128"/>
              </a:rPr>
              <a:t>Rp500</a:t>
            </a:r>
            <a:r>
              <a:rPr lang="id-ID" altLang="ja-JP" sz="1800" dirty="0" smtClean="0">
                <a:solidFill>
                  <a:srgbClr val="0000CC"/>
                </a:solidFill>
                <a:cs typeface="ＭＳ ゴシック"/>
              </a:rPr>
              <a:t> ribu</a:t>
            </a:r>
            <a:endParaRPr lang="en-US" altLang="ja-JP" sz="1800" dirty="0" smtClean="0">
              <a:ea typeface="MS PGothic" pitchFamily="34" charset="-128"/>
            </a:endParaRPr>
          </a:p>
          <a:p>
            <a:pPr algn="just" eaLnBrk="1" hangingPunct="1"/>
            <a:r>
              <a:rPr lang="en-US" altLang="ja-JP" sz="1800" dirty="0" err="1" smtClean="0">
                <a:ea typeface="MS PGothic" pitchFamily="34" charset="-128"/>
              </a:rPr>
              <a:t>Penghitungan</a:t>
            </a:r>
            <a:r>
              <a:rPr lang="en-US" altLang="ja-JP" sz="1800" dirty="0" smtClean="0">
                <a:ea typeface="MS PGothic" pitchFamily="34" charset="-128"/>
              </a:rPr>
              <a:t> </a:t>
            </a:r>
            <a:r>
              <a:rPr lang="en-US" altLang="ja-JP" sz="1800" dirty="0" err="1" smtClean="0">
                <a:ea typeface="MS PGothic" pitchFamily="34" charset="-128"/>
              </a:rPr>
              <a:t>kembali</a:t>
            </a:r>
            <a:r>
              <a:rPr lang="en-US" altLang="ja-JP" sz="1800" dirty="0" smtClean="0">
                <a:ea typeface="MS PGothic" pitchFamily="34" charset="-128"/>
              </a:rPr>
              <a:t> </a:t>
            </a:r>
            <a:r>
              <a:rPr lang="en-US" altLang="ja-JP" sz="1800" dirty="0" err="1" smtClean="0">
                <a:ea typeface="MS PGothic" pitchFamily="34" charset="-128"/>
              </a:rPr>
              <a:t>Pajak</a:t>
            </a:r>
            <a:r>
              <a:rPr lang="en-US" altLang="ja-JP" sz="1800" dirty="0" smtClean="0">
                <a:ea typeface="MS PGothic" pitchFamily="34" charset="-128"/>
              </a:rPr>
              <a:t> </a:t>
            </a:r>
            <a:r>
              <a:rPr lang="en-US" altLang="ja-JP" sz="1800" dirty="0" err="1" smtClean="0">
                <a:ea typeface="MS PGothic" pitchFamily="34" charset="-128"/>
              </a:rPr>
              <a:t>Masukan</a:t>
            </a:r>
            <a:r>
              <a:rPr lang="en-US" altLang="ja-JP" sz="1800" dirty="0" smtClean="0">
                <a:ea typeface="MS PGothic" pitchFamily="34" charset="-128"/>
              </a:rPr>
              <a:t> </a:t>
            </a:r>
            <a:r>
              <a:rPr lang="en-US" altLang="ja-JP" sz="1800" dirty="0" err="1" smtClean="0">
                <a:ea typeface="MS PGothic" pitchFamily="34" charset="-128"/>
              </a:rPr>
              <a:t>seperti</a:t>
            </a:r>
            <a:r>
              <a:rPr lang="en-US" altLang="ja-JP" sz="1800" dirty="0" smtClean="0">
                <a:ea typeface="MS PGothic" pitchFamily="34" charset="-128"/>
              </a:rPr>
              <a:t> </a:t>
            </a:r>
            <a:r>
              <a:rPr lang="en-US" altLang="ja-JP" sz="1800" dirty="0" err="1" smtClean="0">
                <a:ea typeface="MS PGothic" pitchFamily="34" charset="-128"/>
              </a:rPr>
              <a:t>perhitungan</a:t>
            </a:r>
            <a:r>
              <a:rPr lang="en-US" altLang="ja-JP" sz="1800" dirty="0" smtClean="0">
                <a:ea typeface="MS PGothic" pitchFamily="34" charset="-128"/>
              </a:rPr>
              <a:t> </a:t>
            </a:r>
            <a:r>
              <a:rPr lang="en-US" altLang="ja-JP" sz="1800" dirty="0" err="1" smtClean="0">
                <a:ea typeface="MS PGothic" pitchFamily="34" charset="-128"/>
              </a:rPr>
              <a:t>di</a:t>
            </a:r>
            <a:r>
              <a:rPr lang="en-US" altLang="ja-JP" sz="1800" dirty="0" smtClean="0">
                <a:ea typeface="MS PGothic" pitchFamily="34" charset="-128"/>
              </a:rPr>
              <a:t> </a:t>
            </a:r>
            <a:r>
              <a:rPr lang="en-US" altLang="ja-JP" sz="1800" dirty="0" err="1" smtClean="0">
                <a:ea typeface="MS PGothic" pitchFamily="34" charset="-128"/>
              </a:rPr>
              <a:t>atas</a:t>
            </a:r>
            <a:r>
              <a:rPr lang="en-US" altLang="ja-JP" sz="1800" dirty="0" smtClean="0">
                <a:ea typeface="MS PGothic" pitchFamily="34" charset="-128"/>
              </a:rPr>
              <a:t> </a:t>
            </a:r>
            <a:r>
              <a:rPr lang="en-US" altLang="ja-JP" sz="1800" dirty="0" err="1" smtClean="0">
                <a:ea typeface="MS PGothic" pitchFamily="34" charset="-128"/>
              </a:rPr>
              <a:t>dilakukan</a:t>
            </a:r>
            <a:r>
              <a:rPr lang="en-US" altLang="ja-JP" sz="1800" dirty="0" smtClean="0">
                <a:ea typeface="MS PGothic" pitchFamily="34" charset="-128"/>
              </a:rPr>
              <a:t> </a:t>
            </a:r>
            <a:r>
              <a:rPr lang="en-US" altLang="ja-JP" sz="1800" dirty="0" err="1" smtClean="0">
                <a:ea typeface="MS PGothic" pitchFamily="34" charset="-128"/>
              </a:rPr>
              <a:t>setiap</a:t>
            </a:r>
            <a:r>
              <a:rPr lang="en-US" altLang="ja-JP" sz="1800" dirty="0" smtClean="0">
                <a:ea typeface="MS PGothic" pitchFamily="34" charset="-128"/>
              </a:rPr>
              <a:t> </a:t>
            </a:r>
            <a:r>
              <a:rPr lang="en-US" altLang="ja-JP" sz="1800" dirty="0" err="1" smtClean="0">
                <a:ea typeface="MS PGothic" pitchFamily="34" charset="-128"/>
              </a:rPr>
              <a:t>tahun</a:t>
            </a:r>
            <a:r>
              <a:rPr lang="en-US" altLang="ja-JP" sz="1800" dirty="0" smtClean="0">
                <a:ea typeface="MS PGothic" pitchFamily="34" charset="-128"/>
              </a:rPr>
              <a:t> </a:t>
            </a:r>
            <a:r>
              <a:rPr lang="en-US" altLang="ja-JP" sz="1800" dirty="0" err="1" smtClean="0">
                <a:ea typeface="MS PGothic" pitchFamily="34" charset="-128"/>
              </a:rPr>
              <a:t>sampai</a:t>
            </a:r>
            <a:r>
              <a:rPr lang="en-US" altLang="ja-JP" sz="1800" dirty="0" smtClean="0">
                <a:ea typeface="MS PGothic" pitchFamily="34" charset="-128"/>
              </a:rPr>
              <a:t> </a:t>
            </a:r>
            <a:r>
              <a:rPr lang="en-US" altLang="ja-JP" sz="1800" dirty="0" err="1" smtClean="0">
                <a:ea typeface="MS PGothic" pitchFamily="34" charset="-128"/>
              </a:rPr>
              <a:t>dengan</a:t>
            </a:r>
            <a:r>
              <a:rPr lang="en-US" altLang="ja-JP" sz="1800" dirty="0" smtClean="0">
                <a:ea typeface="MS PGothic" pitchFamily="34" charset="-128"/>
              </a:rPr>
              <a:t> </a:t>
            </a:r>
            <a:r>
              <a:rPr lang="en-US" altLang="ja-JP" sz="1800" dirty="0" err="1" smtClean="0">
                <a:ea typeface="MS PGothic" pitchFamily="34" charset="-128"/>
              </a:rPr>
              <a:t>masa</a:t>
            </a:r>
            <a:r>
              <a:rPr lang="en-US" altLang="ja-JP" sz="1800" dirty="0" smtClean="0">
                <a:ea typeface="MS PGothic" pitchFamily="34" charset="-128"/>
              </a:rPr>
              <a:t> </a:t>
            </a:r>
            <a:r>
              <a:rPr lang="en-US" altLang="ja-JP" sz="1800" dirty="0" err="1" smtClean="0">
                <a:ea typeface="MS PGothic" pitchFamily="34" charset="-128"/>
              </a:rPr>
              <a:t>manfaat</a:t>
            </a:r>
            <a:r>
              <a:rPr lang="en-US" altLang="ja-JP" sz="1800" dirty="0" smtClean="0">
                <a:ea typeface="MS PGothic" pitchFamily="34" charset="-128"/>
              </a:rPr>
              <a:t> </a:t>
            </a:r>
            <a:r>
              <a:rPr lang="en-US" altLang="ja-JP" sz="1800" dirty="0" err="1" smtClean="0">
                <a:ea typeface="MS PGothic" pitchFamily="34" charset="-128"/>
              </a:rPr>
              <a:t>truk</a:t>
            </a:r>
            <a:r>
              <a:rPr lang="en-US" altLang="ja-JP" sz="1800" dirty="0" smtClean="0">
                <a:ea typeface="MS PGothic" pitchFamily="34" charset="-128"/>
              </a:rPr>
              <a:t> </a:t>
            </a:r>
            <a:r>
              <a:rPr lang="en-US" altLang="ja-JP" sz="1800" dirty="0" err="1" smtClean="0">
                <a:ea typeface="MS PGothic" pitchFamily="34" charset="-128"/>
              </a:rPr>
              <a:t>berakhir</a:t>
            </a:r>
            <a:r>
              <a:rPr lang="en-US" altLang="ja-JP" sz="1800" dirty="0" smtClean="0">
                <a:ea typeface="MS PGothic" pitchFamily="34" charset="-128"/>
              </a:rPr>
              <a:t>.</a:t>
            </a:r>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4" name="TextBox 3"/>
          <p:cNvSpPr txBox="1"/>
          <p:nvPr/>
        </p:nvSpPr>
        <p:spPr>
          <a:xfrm>
            <a:off x="8286750" y="6407150"/>
            <a:ext cx="642938" cy="307975"/>
          </a:xfrm>
          <a:prstGeom prst="rect">
            <a:avLst/>
          </a:prstGeom>
          <a:solidFill>
            <a:schemeClr val="tx1">
              <a:lumMod val="20000"/>
              <a:lumOff val="80000"/>
            </a:schemeClr>
          </a:solidFill>
          <a:ln>
            <a:solidFill>
              <a:srgbClr val="FFFF00"/>
            </a:solidFill>
          </a:ln>
        </p:spPr>
        <p:txBody>
          <a:bodyPr>
            <a:spAutoFit/>
          </a:bodyPr>
          <a:lstStyle/>
          <a:p>
            <a:pPr>
              <a:defRPr/>
            </a:pPr>
            <a:r>
              <a:rPr lang="en-US" sz="1400">
                <a:latin typeface="Arial" charset="0"/>
              </a:rPr>
              <a:t>Cont.</a:t>
            </a:r>
          </a:p>
        </p:txBody>
      </p:sp>
    </p:spTree>
  </p:cSld>
  <p:clrMapOvr>
    <a:masterClrMapping/>
  </p:clrMapOvr>
  <p:transition advClick="0"/>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1557338" y="285750"/>
            <a:ext cx="7443787" cy="785813"/>
          </a:xfrm>
        </p:spPr>
        <p:txBody>
          <a:bodyPr>
            <a:normAutofit fontScale="90000"/>
          </a:bodyPr>
          <a:lstStyle/>
          <a:p>
            <a:pPr eaLnBrk="1" hangingPunct="1">
              <a:defRPr/>
            </a:pPr>
            <a:r>
              <a:rPr lang="id-ID" altLang="ja-JP" smtClean="0"/>
              <a:t>Contoh Penghitungan (Tahun ke-II)</a:t>
            </a:r>
          </a:p>
        </p:txBody>
      </p:sp>
      <p:sp>
        <p:nvSpPr>
          <p:cNvPr id="282627" name="Content Placeholder 2"/>
          <p:cNvSpPr>
            <a:spLocks noGrp="1"/>
          </p:cNvSpPr>
          <p:nvPr>
            <p:ph idx="1"/>
          </p:nvPr>
        </p:nvSpPr>
        <p:spPr>
          <a:xfrm>
            <a:off x="214313" y="1285875"/>
            <a:ext cx="8715375" cy="4643438"/>
          </a:xfrm>
        </p:spPr>
        <p:txBody>
          <a:bodyPr/>
          <a:lstStyle/>
          <a:p>
            <a:pPr eaLnBrk="1" hangingPunct="1">
              <a:buFontTx/>
              <a:buNone/>
            </a:pPr>
            <a:r>
              <a:rPr lang="id-ID" altLang="ja-JP" sz="1800" u="sng" smtClean="0">
                <a:latin typeface="Gill Sans MT" pitchFamily="34" charset="0"/>
                <a:cs typeface="ＭＳ ゴシック"/>
              </a:rPr>
              <a:t>MARET 2013</a:t>
            </a:r>
            <a:endParaRPr lang="en-US" altLang="ja-JP" sz="1800" u="sng" smtClean="0">
              <a:latin typeface="Gill Sans MT" pitchFamily="34" charset="0"/>
              <a:ea typeface="MS PGothic" pitchFamily="34" charset="-128"/>
            </a:endParaRPr>
          </a:p>
          <a:p>
            <a:pPr algn="just" eaLnBrk="1" hangingPunct="1"/>
            <a:r>
              <a:rPr lang="id-ID" altLang="ja-JP" sz="1800" smtClean="0">
                <a:latin typeface="Gill Sans MT" pitchFamily="34" charset="0"/>
                <a:cs typeface="ＭＳ ゴシック"/>
              </a:rPr>
              <a:t>T</a:t>
            </a:r>
            <a:r>
              <a:rPr lang="en-US" altLang="ja-JP" sz="1800" smtClean="0">
                <a:latin typeface="Gill Sans MT" pitchFamily="34" charset="0"/>
                <a:ea typeface="MS PGothic" pitchFamily="34" charset="-128"/>
              </a:rPr>
              <a:t>otal peredaran usaha tahun 201</a:t>
            </a:r>
            <a:r>
              <a:rPr lang="id-ID" altLang="ja-JP" sz="1800" smtClean="0">
                <a:latin typeface="Gill Sans MT" pitchFamily="34" charset="0"/>
                <a:cs typeface="ＭＳ ゴシック"/>
              </a:rPr>
              <a:t>2</a:t>
            </a:r>
            <a:r>
              <a:rPr lang="en-US" altLang="ja-JP" sz="1800" smtClean="0">
                <a:latin typeface="Gill Sans MT" pitchFamily="34" charset="0"/>
                <a:ea typeface="MS PGothic" pitchFamily="34" charset="-128"/>
              </a:rPr>
              <a:t> </a:t>
            </a:r>
            <a:r>
              <a:rPr lang="id-ID" altLang="ja-JP" sz="1800" smtClean="0">
                <a:latin typeface="Gill Sans MT" pitchFamily="34" charset="0"/>
                <a:cs typeface="ＭＳ ゴシック"/>
              </a:rPr>
              <a:t>: </a:t>
            </a:r>
            <a:r>
              <a:rPr lang="en-US" altLang="ja-JP" sz="1800" smtClean="0">
                <a:latin typeface="Gill Sans MT" pitchFamily="34" charset="0"/>
                <a:ea typeface="MS PGothic" pitchFamily="34" charset="-128"/>
              </a:rPr>
              <a:t>Rp100</a:t>
            </a:r>
            <a:r>
              <a:rPr lang="id-ID" altLang="ja-JP" sz="1800" smtClean="0">
                <a:latin typeface="Gill Sans MT" pitchFamily="34" charset="0"/>
                <a:cs typeface="ＭＳ ゴシック"/>
              </a:rPr>
              <a:t> miliar</a:t>
            </a:r>
            <a:r>
              <a:rPr lang="en-US" altLang="ja-JP" sz="1800" smtClean="0">
                <a:latin typeface="Gill Sans MT" pitchFamily="34" charset="0"/>
                <a:ea typeface="MS PGothic" pitchFamily="34" charset="-128"/>
              </a:rPr>
              <a:t>, </a:t>
            </a:r>
            <a:r>
              <a:rPr lang="id-ID" altLang="ja-JP" sz="1800" smtClean="0">
                <a:latin typeface="Gill Sans MT" pitchFamily="34" charset="0"/>
                <a:cs typeface="ＭＳ ゴシック"/>
              </a:rPr>
              <a:t>terdiri </a:t>
            </a:r>
            <a:r>
              <a:rPr lang="en-US" altLang="ja-JP" sz="1800" smtClean="0">
                <a:latin typeface="Gill Sans MT" pitchFamily="34" charset="0"/>
                <a:ea typeface="MS PGothic" pitchFamily="34" charset="-128"/>
              </a:rPr>
              <a:t>dari</a:t>
            </a:r>
            <a:r>
              <a:rPr lang="id-ID" altLang="ja-JP" sz="1800" smtClean="0">
                <a:latin typeface="Gill Sans MT" pitchFamily="34" charset="0"/>
                <a:cs typeface="ＭＳ ゴシック"/>
              </a:rPr>
              <a:t> </a:t>
            </a:r>
            <a:r>
              <a:rPr lang="en-US" altLang="ja-JP" sz="1800" smtClean="0">
                <a:latin typeface="Gill Sans MT" pitchFamily="34" charset="0"/>
                <a:ea typeface="MS PGothic" pitchFamily="34" charset="-128"/>
              </a:rPr>
              <a:t>penjualan jagung </a:t>
            </a:r>
            <a:r>
              <a:rPr lang="id-ID" altLang="ja-JP" sz="1800" smtClean="0">
                <a:latin typeface="Gill Sans MT" pitchFamily="34" charset="0"/>
                <a:cs typeface="ＭＳ ゴシック"/>
              </a:rPr>
              <a:t>: </a:t>
            </a:r>
            <a:r>
              <a:rPr lang="en-US" altLang="ja-JP" sz="1800" smtClean="0">
                <a:latin typeface="Gill Sans MT" pitchFamily="34" charset="0"/>
                <a:ea typeface="MS PGothic" pitchFamily="34" charset="-128"/>
              </a:rPr>
              <a:t>Rp</a:t>
            </a:r>
            <a:r>
              <a:rPr lang="id-ID" altLang="ja-JP" sz="1800" smtClean="0">
                <a:latin typeface="Gill Sans MT" pitchFamily="34" charset="0"/>
                <a:cs typeface="ＭＳ ゴシック"/>
              </a:rPr>
              <a:t>1</a:t>
            </a:r>
            <a:r>
              <a:rPr lang="en-US" altLang="ja-JP" sz="1800" smtClean="0">
                <a:latin typeface="Gill Sans MT" pitchFamily="34" charset="0"/>
                <a:ea typeface="MS PGothic" pitchFamily="34" charset="-128"/>
              </a:rPr>
              <a:t>0</a:t>
            </a:r>
            <a:r>
              <a:rPr lang="id-ID" altLang="ja-JP" sz="1800" smtClean="0">
                <a:latin typeface="Gill Sans MT" pitchFamily="34" charset="0"/>
                <a:cs typeface="ＭＳ ゴシック"/>
              </a:rPr>
              <a:t> miliar </a:t>
            </a:r>
            <a:r>
              <a:rPr lang="en-US" altLang="ja-JP" sz="1800" smtClean="0">
                <a:latin typeface="Gill Sans MT" pitchFamily="34" charset="0"/>
                <a:ea typeface="MS PGothic" pitchFamily="34" charset="-128"/>
              </a:rPr>
              <a:t>dan penjualan minyak jagung </a:t>
            </a:r>
            <a:r>
              <a:rPr lang="id-ID" altLang="ja-JP" sz="1800" smtClean="0">
                <a:latin typeface="Gill Sans MT" pitchFamily="34" charset="0"/>
                <a:cs typeface="ＭＳ ゴシック"/>
              </a:rPr>
              <a:t>: </a:t>
            </a:r>
            <a:r>
              <a:rPr lang="en-US" altLang="ja-JP" sz="1800" smtClean="0">
                <a:latin typeface="Gill Sans MT" pitchFamily="34" charset="0"/>
                <a:ea typeface="MS PGothic" pitchFamily="34" charset="-128"/>
              </a:rPr>
              <a:t>Rp</a:t>
            </a:r>
            <a:r>
              <a:rPr lang="id-ID" altLang="ja-JP" sz="1800" smtClean="0">
                <a:latin typeface="Gill Sans MT" pitchFamily="34" charset="0"/>
                <a:cs typeface="ＭＳ ゴシック"/>
              </a:rPr>
              <a:t>9</a:t>
            </a:r>
            <a:r>
              <a:rPr lang="en-US" altLang="ja-JP" sz="1800" smtClean="0">
                <a:latin typeface="Gill Sans MT" pitchFamily="34" charset="0"/>
                <a:ea typeface="MS PGothic" pitchFamily="34" charset="-128"/>
              </a:rPr>
              <a:t>0</a:t>
            </a:r>
            <a:r>
              <a:rPr lang="id-ID" altLang="ja-JP" sz="1800" smtClean="0">
                <a:latin typeface="Gill Sans MT" pitchFamily="34" charset="0"/>
                <a:cs typeface="ＭＳ ゴシック"/>
              </a:rPr>
              <a:t> miliar</a:t>
            </a:r>
            <a:r>
              <a:rPr lang="en-US" altLang="ja-JP" sz="1800" smtClean="0">
                <a:latin typeface="Gill Sans MT" pitchFamily="34" charset="0"/>
                <a:ea typeface="MS PGothic" pitchFamily="34" charset="-128"/>
              </a:rPr>
              <a:t>.</a:t>
            </a:r>
            <a:endParaRPr lang="id-ID" altLang="ja-JP" sz="1800" smtClean="0">
              <a:latin typeface="Gill Sans MT" pitchFamily="34" charset="0"/>
              <a:cs typeface="ＭＳ ゴシック"/>
            </a:endParaRPr>
          </a:p>
          <a:p>
            <a:pPr algn="just" eaLnBrk="1" hangingPunct="1"/>
            <a:endParaRPr lang="en-US" altLang="ja-JP" sz="1800" smtClean="0">
              <a:latin typeface="Gill Sans MT" pitchFamily="34" charset="0"/>
              <a:ea typeface="MS PGothic" pitchFamily="34" charset="-128"/>
            </a:endParaRPr>
          </a:p>
          <a:p>
            <a:pPr algn="just" eaLnBrk="1" hangingPunct="1"/>
            <a:r>
              <a:rPr lang="en-US" altLang="ja-JP" sz="1800" smtClean="0">
                <a:latin typeface="Gill Sans MT" pitchFamily="34" charset="0"/>
                <a:ea typeface="MS PGothic" pitchFamily="34" charset="-128"/>
              </a:rPr>
              <a:t>Penghitungan kembali </a:t>
            </a:r>
            <a:r>
              <a:rPr lang="id-ID" altLang="ja-JP" sz="1800" smtClean="0">
                <a:latin typeface="Gill Sans MT" pitchFamily="34" charset="0"/>
                <a:cs typeface="ＭＳ ゴシック"/>
              </a:rPr>
              <a:t>PM </a:t>
            </a:r>
            <a:r>
              <a:rPr lang="en-US" altLang="ja-JP" sz="1800" smtClean="0">
                <a:latin typeface="Gill Sans MT" pitchFamily="34" charset="0"/>
                <a:ea typeface="MS PGothic" pitchFamily="34" charset="-128"/>
              </a:rPr>
              <a:t>yang dapat dikreditkan atas perolehan truk selama tahun buku 201</a:t>
            </a:r>
            <a:r>
              <a:rPr lang="id-ID" altLang="ja-JP" sz="1800" smtClean="0">
                <a:latin typeface="Gill Sans MT" pitchFamily="34" charset="0"/>
                <a:cs typeface="ＭＳ ゴシック"/>
              </a:rPr>
              <a:t>2</a:t>
            </a:r>
            <a:r>
              <a:rPr lang="en-US" altLang="ja-JP" sz="1800" smtClean="0">
                <a:latin typeface="Gill Sans MT" pitchFamily="34" charset="0"/>
                <a:ea typeface="MS PGothic" pitchFamily="34" charset="-128"/>
              </a:rPr>
              <a:t> yang dilakukan pada Masa Pajak Maret 201</a:t>
            </a:r>
            <a:r>
              <a:rPr lang="id-ID" altLang="ja-JP" sz="1800" smtClean="0">
                <a:latin typeface="Gill Sans MT" pitchFamily="34" charset="0"/>
                <a:cs typeface="ＭＳ ゴシック"/>
              </a:rPr>
              <a:t>3</a:t>
            </a:r>
            <a:r>
              <a:rPr lang="en-US" altLang="ja-JP" sz="1800" smtClean="0">
                <a:latin typeface="Gill Sans MT" pitchFamily="34" charset="0"/>
                <a:ea typeface="MS PGothic" pitchFamily="34" charset="-128"/>
              </a:rPr>
              <a:t> adalah:</a:t>
            </a:r>
          </a:p>
          <a:p>
            <a:pPr algn="just" eaLnBrk="1" hangingPunct="1">
              <a:buFontTx/>
              <a:buNone/>
            </a:pPr>
            <a:r>
              <a:rPr lang="en-US" altLang="ja-JP" sz="1800" smtClean="0">
                <a:latin typeface="Gill Sans MT" pitchFamily="34" charset="0"/>
                <a:ea typeface="MS PGothic" pitchFamily="34" charset="-128"/>
              </a:rPr>
              <a:t>	</a:t>
            </a:r>
            <a:r>
              <a:rPr lang="en-US" altLang="ja-JP" sz="1800" u="sng" smtClean="0">
                <a:latin typeface="Gill Sans MT" pitchFamily="34" charset="0"/>
                <a:ea typeface="MS PGothic" pitchFamily="34" charset="-128"/>
              </a:rPr>
              <a:t>Rp</a:t>
            </a:r>
            <a:r>
              <a:rPr lang="id-ID" altLang="ja-JP" sz="1800" u="sng" smtClean="0">
                <a:latin typeface="Gill Sans MT" pitchFamily="34" charset="0"/>
                <a:cs typeface="ＭＳ ゴシック"/>
              </a:rPr>
              <a:t>9</a:t>
            </a:r>
            <a:r>
              <a:rPr lang="en-US" altLang="ja-JP" sz="1800" u="sng" smtClean="0">
                <a:latin typeface="Gill Sans MT" pitchFamily="34" charset="0"/>
                <a:ea typeface="MS PGothic" pitchFamily="34" charset="-128"/>
              </a:rPr>
              <a:t>0</a:t>
            </a:r>
            <a:r>
              <a:rPr lang="id-ID" altLang="ja-JP" sz="1800" u="sng" smtClean="0">
                <a:latin typeface="Gill Sans MT" pitchFamily="34" charset="0"/>
                <a:cs typeface="ＭＳ ゴシック"/>
              </a:rPr>
              <a:t> miliar</a:t>
            </a:r>
            <a:r>
              <a:rPr lang="id-ID" altLang="ja-JP" sz="1800" smtClean="0">
                <a:latin typeface="Gill Sans MT" pitchFamily="34" charset="0"/>
                <a:cs typeface="ＭＳ ゴシック"/>
              </a:rPr>
              <a:t>       x        </a:t>
            </a:r>
            <a:r>
              <a:rPr lang="en-US" altLang="ja-JP" sz="1800" u="sng" smtClean="0">
                <a:latin typeface="Gill Sans MT" pitchFamily="34" charset="0"/>
                <a:ea typeface="MS PGothic" pitchFamily="34" charset="-128"/>
              </a:rPr>
              <a:t>Rp20</a:t>
            </a:r>
            <a:r>
              <a:rPr lang="id-ID" altLang="ja-JP" sz="1800" u="sng" smtClean="0">
                <a:latin typeface="Gill Sans MT" pitchFamily="34" charset="0"/>
                <a:cs typeface="ＭＳ ゴシック"/>
              </a:rPr>
              <a:t> juta</a:t>
            </a:r>
            <a:r>
              <a:rPr lang="id-ID" altLang="ja-JP" sz="1800" smtClean="0">
                <a:latin typeface="Gill Sans MT" pitchFamily="34" charset="0"/>
                <a:cs typeface="ＭＳ ゴシック"/>
              </a:rPr>
              <a:t>         =       </a:t>
            </a:r>
            <a:r>
              <a:rPr lang="en-US" altLang="ja-JP" sz="1800" smtClean="0">
                <a:latin typeface="Gill Sans MT" pitchFamily="34" charset="0"/>
                <a:ea typeface="MS PGothic" pitchFamily="34" charset="-128"/>
              </a:rPr>
              <a:t>Rp</a:t>
            </a:r>
            <a:r>
              <a:rPr lang="id-ID" altLang="ja-JP" sz="1800" smtClean="0">
                <a:latin typeface="Gill Sans MT" pitchFamily="34" charset="0"/>
                <a:cs typeface="ＭＳ ゴシック"/>
              </a:rPr>
              <a:t>4,5 juta</a:t>
            </a:r>
            <a:endParaRPr lang="en-US" altLang="ja-JP" sz="1800" smtClean="0">
              <a:latin typeface="Gill Sans MT" pitchFamily="34" charset="0"/>
              <a:ea typeface="MS PGothic" pitchFamily="34" charset="-128"/>
            </a:endParaRPr>
          </a:p>
          <a:p>
            <a:pPr algn="just" eaLnBrk="1" hangingPunct="1">
              <a:buFontTx/>
              <a:buNone/>
            </a:pPr>
            <a:r>
              <a:rPr lang="en-US" altLang="ja-JP" sz="1800" smtClean="0">
                <a:latin typeface="Gill Sans MT" pitchFamily="34" charset="0"/>
                <a:ea typeface="MS PGothic" pitchFamily="34" charset="-128"/>
              </a:rPr>
              <a:t>	Rp100</a:t>
            </a:r>
            <a:r>
              <a:rPr lang="id-ID" altLang="ja-JP" sz="1800" smtClean="0">
                <a:latin typeface="Gill Sans MT" pitchFamily="34" charset="0"/>
                <a:cs typeface="ＭＳ ゴシック"/>
              </a:rPr>
              <a:t> miliar </a:t>
            </a:r>
            <a:r>
              <a:rPr lang="en-US" altLang="ja-JP" sz="1800" smtClean="0">
                <a:latin typeface="Gill Sans MT" pitchFamily="34" charset="0"/>
                <a:ea typeface="MS PGothic" pitchFamily="34" charset="-128"/>
              </a:rPr>
              <a:t>	</a:t>
            </a:r>
            <a:r>
              <a:rPr lang="id-ID" altLang="ja-JP" sz="1800" smtClean="0">
                <a:latin typeface="Gill Sans MT" pitchFamily="34" charset="0"/>
                <a:cs typeface="ＭＳ ゴシック"/>
              </a:rPr>
              <a:t>                  </a:t>
            </a:r>
            <a:r>
              <a:rPr lang="en-US" altLang="ja-JP" sz="1800" smtClean="0">
                <a:latin typeface="Gill Sans MT" pitchFamily="34" charset="0"/>
                <a:ea typeface="MS PGothic" pitchFamily="34" charset="-128"/>
              </a:rPr>
              <a:t>4</a:t>
            </a:r>
          </a:p>
          <a:p>
            <a:pPr algn="just" eaLnBrk="1" hangingPunct="1"/>
            <a:endParaRPr lang="id-ID" altLang="ja-JP" sz="1800" smtClean="0">
              <a:latin typeface="Gill Sans MT" pitchFamily="34" charset="0"/>
              <a:cs typeface="ＭＳ ゴシック"/>
            </a:endParaRPr>
          </a:p>
          <a:p>
            <a:pPr algn="just" eaLnBrk="1" hangingPunct="1"/>
            <a:r>
              <a:rPr lang="id-ID" altLang="ja-JP" sz="1800" smtClean="0">
                <a:latin typeface="Gill Sans MT" pitchFamily="34" charset="0"/>
                <a:cs typeface="ＭＳ ゴシック"/>
              </a:rPr>
              <a:t>PM </a:t>
            </a:r>
            <a:r>
              <a:rPr lang="en-US" altLang="ja-JP" sz="1800" smtClean="0">
                <a:latin typeface="Gill Sans MT" pitchFamily="34" charset="0"/>
                <a:ea typeface="MS PGothic" pitchFamily="34" charset="-128"/>
              </a:rPr>
              <a:t>atas perolehan truk yang telah dikreditkan untuk tiap tahun buku sesuai masa manfaat truk tersebut adalah</a:t>
            </a:r>
            <a:r>
              <a:rPr lang="id-ID" altLang="ja-JP" sz="1800" smtClean="0">
                <a:latin typeface="Gill Sans MT" pitchFamily="34" charset="0"/>
                <a:cs typeface="ＭＳ ゴシック"/>
              </a:rPr>
              <a:t> (</a:t>
            </a:r>
            <a:r>
              <a:rPr lang="en-US" altLang="ja-JP" sz="1800" smtClean="0">
                <a:latin typeface="Gill Sans MT" pitchFamily="34" charset="0"/>
                <a:ea typeface="MS PGothic" pitchFamily="34" charset="-128"/>
              </a:rPr>
              <a:t>Rp14</a:t>
            </a:r>
            <a:r>
              <a:rPr lang="id-ID" altLang="ja-JP" sz="1800" smtClean="0">
                <a:latin typeface="Gill Sans MT" pitchFamily="34" charset="0"/>
                <a:cs typeface="ＭＳ ゴシック"/>
              </a:rPr>
              <a:t> juta  /  4)  =  </a:t>
            </a:r>
            <a:r>
              <a:rPr lang="en-US" altLang="ja-JP" sz="1800" smtClean="0">
                <a:latin typeface="Gill Sans MT" pitchFamily="34" charset="0"/>
                <a:ea typeface="MS PGothic" pitchFamily="34" charset="-128"/>
              </a:rPr>
              <a:t>Rp 3</a:t>
            </a:r>
            <a:r>
              <a:rPr lang="id-ID" altLang="ja-JP" sz="1800" smtClean="0">
                <a:latin typeface="Gill Sans MT" pitchFamily="34" charset="0"/>
                <a:cs typeface="ＭＳ ゴシック"/>
              </a:rPr>
              <a:t>,</a:t>
            </a:r>
            <a:r>
              <a:rPr lang="en-US" altLang="ja-JP" sz="1800" smtClean="0">
                <a:latin typeface="Gill Sans MT" pitchFamily="34" charset="0"/>
                <a:ea typeface="MS PGothic" pitchFamily="34" charset="-128"/>
              </a:rPr>
              <a:t>5</a:t>
            </a:r>
            <a:r>
              <a:rPr lang="id-ID" altLang="ja-JP" sz="1800" smtClean="0">
                <a:latin typeface="Gill Sans MT" pitchFamily="34" charset="0"/>
                <a:cs typeface="ＭＳ ゴシック"/>
              </a:rPr>
              <a:t> juta</a:t>
            </a:r>
          </a:p>
          <a:p>
            <a:pPr algn="just" eaLnBrk="1" hangingPunct="1"/>
            <a:endParaRPr lang="en-US" altLang="ja-JP" sz="1800" smtClean="0">
              <a:latin typeface="Gill Sans MT" pitchFamily="34" charset="0"/>
              <a:ea typeface="MS PGothic" pitchFamily="34" charset="-128"/>
            </a:endParaRPr>
          </a:p>
          <a:p>
            <a:pPr algn="just" eaLnBrk="1" hangingPunct="1"/>
            <a:r>
              <a:rPr lang="en-US" altLang="ja-JP" sz="1800" smtClean="0">
                <a:latin typeface="Gill Sans MT" pitchFamily="34" charset="0"/>
                <a:ea typeface="MS PGothic" pitchFamily="34" charset="-128"/>
              </a:rPr>
              <a:t>Jadi </a:t>
            </a:r>
            <a:r>
              <a:rPr lang="id-ID" altLang="ja-JP" sz="1800" smtClean="0">
                <a:latin typeface="Gill Sans MT" pitchFamily="34" charset="0"/>
                <a:cs typeface="ＭＳ ゴシック"/>
              </a:rPr>
              <a:t>PM </a:t>
            </a:r>
            <a:r>
              <a:rPr lang="en-US" altLang="ja-JP" sz="1800" smtClean="0">
                <a:latin typeface="Gill Sans MT" pitchFamily="34" charset="0"/>
                <a:ea typeface="MS PGothic" pitchFamily="34" charset="-128"/>
              </a:rPr>
              <a:t>yang harus diperhitungkan kembali </a:t>
            </a:r>
            <a:r>
              <a:rPr lang="en-US" altLang="ja-JP" sz="1800" smtClean="0">
                <a:solidFill>
                  <a:srgbClr val="0000CC"/>
                </a:solidFill>
                <a:latin typeface="Gill Sans MT" pitchFamily="34" charset="0"/>
                <a:ea typeface="MS PGothic" pitchFamily="34" charset="-128"/>
              </a:rPr>
              <a:t>(</a:t>
            </a:r>
            <a:r>
              <a:rPr lang="id-ID" altLang="ja-JP" sz="1800" b="1" smtClean="0">
                <a:solidFill>
                  <a:srgbClr val="0000CC"/>
                </a:solidFill>
                <a:latin typeface="Gill Sans MT" pitchFamily="34" charset="0"/>
                <a:cs typeface="ＭＳ ゴシック"/>
              </a:rPr>
              <a:t>menambah </a:t>
            </a:r>
            <a:r>
              <a:rPr lang="id-ID" altLang="ja-JP" sz="1800" smtClean="0">
                <a:solidFill>
                  <a:srgbClr val="0000CC"/>
                </a:solidFill>
                <a:latin typeface="Gill Sans MT" pitchFamily="34" charset="0"/>
                <a:cs typeface="ＭＳ ゴシック"/>
              </a:rPr>
              <a:t>PM </a:t>
            </a:r>
            <a:r>
              <a:rPr lang="en-US" altLang="ja-JP" sz="1800" smtClean="0">
                <a:solidFill>
                  <a:srgbClr val="0000CC"/>
                </a:solidFill>
                <a:latin typeface="Gill Sans MT" pitchFamily="34" charset="0"/>
                <a:ea typeface="MS PGothic" pitchFamily="34" charset="-128"/>
              </a:rPr>
              <a:t>untuk Masa Pajak Maret 201</a:t>
            </a:r>
            <a:r>
              <a:rPr lang="id-ID" altLang="ja-JP" sz="1800" smtClean="0">
                <a:solidFill>
                  <a:srgbClr val="0000CC"/>
                </a:solidFill>
                <a:latin typeface="Gill Sans MT" pitchFamily="34" charset="0"/>
                <a:cs typeface="ＭＳ ゴシック"/>
              </a:rPr>
              <a:t>3</a:t>
            </a:r>
            <a:r>
              <a:rPr lang="en-US" altLang="ja-JP" sz="1800" smtClean="0">
                <a:solidFill>
                  <a:srgbClr val="0000CC"/>
                </a:solidFill>
                <a:latin typeface="Gill Sans MT" pitchFamily="34" charset="0"/>
                <a:ea typeface="MS PGothic" pitchFamily="34" charset="-128"/>
              </a:rPr>
              <a:t>)</a:t>
            </a:r>
            <a:r>
              <a:rPr lang="en-US" altLang="ja-JP" sz="1800" smtClean="0">
                <a:latin typeface="Gill Sans MT" pitchFamily="34" charset="0"/>
                <a:ea typeface="MS PGothic" pitchFamily="34" charset="-128"/>
              </a:rPr>
              <a:t> adalah sebesar</a:t>
            </a:r>
            <a:r>
              <a:rPr lang="id-ID" altLang="ja-JP" sz="1800" smtClean="0">
                <a:latin typeface="Gill Sans MT" pitchFamily="34" charset="0"/>
                <a:cs typeface="ＭＳ ゴシック"/>
              </a:rPr>
              <a:t> </a:t>
            </a:r>
            <a:r>
              <a:rPr lang="en-US" altLang="ja-JP" sz="1800" smtClean="0">
                <a:latin typeface="Gill Sans MT" pitchFamily="34" charset="0"/>
                <a:ea typeface="MS PGothic" pitchFamily="34" charset="-128"/>
              </a:rPr>
              <a:t>Rp</a:t>
            </a:r>
            <a:r>
              <a:rPr lang="id-ID" altLang="ja-JP" sz="1800" smtClean="0">
                <a:latin typeface="Gill Sans MT" pitchFamily="34" charset="0"/>
                <a:cs typeface="ＭＳ ゴシック"/>
              </a:rPr>
              <a:t>4,</a:t>
            </a:r>
            <a:r>
              <a:rPr lang="en-US" altLang="ja-JP" sz="1800" smtClean="0">
                <a:latin typeface="Gill Sans MT" pitchFamily="34" charset="0"/>
                <a:ea typeface="MS PGothic" pitchFamily="34" charset="-128"/>
              </a:rPr>
              <a:t>5</a:t>
            </a:r>
            <a:r>
              <a:rPr lang="id-ID" altLang="ja-JP" sz="1800" smtClean="0">
                <a:latin typeface="Gill Sans MT" pitchFamily="34" charset="0"/>
                <a:cs typeface="ＭＳ ゴシック"/>
              </a:rPr>
              <a:t> juta </a:t>
            </a:r>
            <a:r>
              <a:rPr lang="en-US" altLang="ja-JP" sz="1800" smtClean="0">
                <a:latin typeface="Gill Sans MT" pitchFamily="34" charset="0"/>
                <a:ea typeface="MS PGothic" pitchFamily="34" charset="-128"/>
              </a:rPr>
              <a:t>– Rp3</a:t>
            </a:r>
            <a:r>
              <a:rPr lang="id-ID" altLang="ja-JP" sz="1800" smtClean="0">
                <a:latin typeface="Gill Sans MT" pitchFamily="34" charset="0"/>
                <a:cs typeface="ＭＳ ゴシック"/>
              </a:rPr>
              <a:t>,5 juta </a:t>
            </a:r>
            <a:r>
              <a:rPr lang="en-US" altLang="ja-JP" sz="1800" smtClean="0">
                <a:latin typeface="Gill Sans MT" pitchFamily="34" charset="0"/>
                <a:ea typeface="MS PGothic" pitchFamily="34" charset="-128"/>
              </a:rPr>
              <a:t>= </a:t>
            </a:r>
            <a:r>
              <a:rPr lang="en-US" altLang="ja-JP" sz="1800" smtClean="0">
                <a:solidFill>
                  <a:srgbClr val="0000CC"/>
                </a:solidFill>
                <a:latin typeface="Gill Sans MT" pitchFamily="34" charset="0"/>
                <a:ea typeface="MS PGothic" pitchFamily="34" charset="-128"/>
              </a:rPr>
              <a:t>Rp</a:t>
            </a:r>
            <a:r>
              <a:rPr lang="id-ID" altLang="ja-JP" sz="1800" smtClean="0">
                <a:solidFill>
                  <a:srgbClr val="0000CC"/>
                </a:solidFill>
                <a:latin typeface="Gill Sans MT" pitchFamily="34" charset="0"/>
                <a:cs typeface="ＭＳ ゴシック"/>
              </a:rPr>
              <a:t>1 juta </a:t>
            </a:r>
            <a:endParaRPr lang="en-US" altLang="ja-JP" sz="1800" smtClean="0">
              <a:solidFill>
                <a:srgbClr val="0000CC"/>
              </a:solidFill>
              <a:latin typeface="Gill Sans MT" pitchFamily="34" charset="0"/>
              <a:ea typeface="MS PGothic" pitchFamily="34" charset="-128"/>
            </a:endParaRPr>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4" name="TextBox 3"/>
          <p:cNvSpPr txBox="1"/>
          <p:nvPr/>
        </p:nvSpPr>
        <p:spPr>
          <a:xfrm>
            <a:off x="8143875" y="6286500"/>
            <a:ext cx="642938" cy="307975"/>
          </a:xfrm>
          <a:prstGeom prst="rect">
            <a:avLst/>
          </a:prstGeom>
          <a:solidFill>
            <a:schemeClr val="tx1">
              <a:lumMod val="20000"/>
              <a:lumOff val="80000"/>
            </a:schemeClr>
          </a:solidFill>
          <a:ln>
            <a:solidFill>
              <a:srgbClr val="FFFF00"/>
            </a:solidFill>
          </a:ln>
        </p:spPr>
        <p:txBody>
          <a:bodyPr>
            <a:spAutoFit/>
          </a:bodyPr>
          <a:lstStyle/>
          <a:p>
            <a:pPr>
              <a:defRPr/>
            </a:pPr>
            <a:r>
              <a:rPr lang="en-US" sz="1400">
                <a:latin typeface="Arial" charset="0"/>
              </a:rPr>
              <a:t>Cont.</a:t>
            </a:r>
          </a:p>
        </p:txBody>
      </p:sp>
    </p:spTree>
  </p:cSld>
  <p:clrMapOvr>
    <a:masterClrMapping/>
  </p:clrMapOvr>
  <p:transition advClick="0"/>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1"/>
          <p:cNvSpPr>
            <a:spLocks noGrp="1"/>
          </p:cNvSpPr>
          <p:nvPr>
            <p:ph type="title"/>
          </p:nvPr>
        </p:nvSpPr>
        <p:spPr>
          <a:xfrm>
            <a:off x="1457325" y="214313"/>
            <a:ext cx="7615238" cy="1000125"/>
          </a:xfrm>
        </p:spPr>
        <p:txBody>
          <a:bodyPr>
            <a:normAutofit fontScale="90000"/>
          </a:bodyPr>
          <a:lstStyle/>
          <a:p>
            <a:pPr eaLnBrk="1" hangingPunct="1">
              <a:defRPr/>
            </a:pPr>
            <a:r>
              <a:rPr lang="id-ID" altLang="ja-JP" smtClean="0"/>
              <a:t>Contoh Penghitungan (Tahun ke-I</a:t>
            </a:r>
            <a:r>
              <a:rPr lang="en-US" altLang="ja-JP" smtClean="0">
                <a:ea typeface="MS PGothic" pitchFamily="34" charset="-128"/>
              </a:rPr>
              <a:t>II</a:t>
            </a:r>
            <a:r>
              <a:rPr lang="id-ID" altLang="ja-JP" smtClean="0"/>
              <a:t>)</a:t>
            </a:r>
          </a:p>
        </p:txBody>
      </p:sp>
      <p:sp>
        <p:nvSpPr>
          <p:cNvPr id="283650" name="Content Placeholder 2"/>
          <p:cNvSpPr>
            <a:spLocks noGrp="1"/>
          </p:cNvSpPr>
          <p:nvPr>
            <p:ph idx="1"/>
          </p:nvPr>
        </p:nvSpPr>
        <p:spPr>
          <a:xfrm>
            <a:off x="214313" y="1285875"/>
            <a:ext cx="8715375" cy="5000625"/>
          </a:xfrm>
        </p:spPr>
        <p:txBody>
          <a:bodyPr>
            <a:normAutofit lnSpcReduction="10000"/>
          </a:bodyPr>
          <a:lstStyle/>
          <a:p>
            <a:pPr eaLnBrk="1" hangingPunct="1">
              <a:buFontTx/>
              <a:buNone/>
            </a:pPr>
            <a:r>
              <a:rPr lang="id-ID" altLang="ja-JP" sz="1800" u="sng" dirty="0" smtClean="0">
                <a:cs typeface="ＭＳ ゴシック"/>
              </a:rPr>
              <a:t>MARET 2014</a:t>
            </a:r>
            <a:endParaRPr lang="en-US" altLang="ja-JP" sz="1800" u="sng" dirty="0" smtClean="0">
              <a:ea typeface="MS PGothic" pitchFamily="34" charset="-128"/>
            </a:endParaRPr>
          </a:p>
          <a:p>
            <a:pPr algn="just" eaLnBrk="1" hangingPunct="1"/>
            <a:r>
              <a:rPr lang="id-ID" altLang="ja-JP" sz="1800" dirty="0" smtClean="0">
                <a:cs typeface="ＭＳ ゴシック"/>
              </a:rPr>
              <a:t>T</a:t>
            </a:r>
            <a:r>
              <a:rPr lang="en-US" altLang="ja-JP" sz="1800" dirty="0" err="1" smtClean="0">
                <a:ea typeface="MS PGothic" pitchFamily="34" charset="-128"/>
              </a:rPr>
              <a:t>otal</a:t>
            </a:r>
            <a:r>
              <a:rPr lang="en-US" altLang="ja-JP" sz="1800" dirty="0" smtClean="0">
                <a:ea typeface="MS PGothic" pitchFamily="34" charset="-128"/>
              </a:rPr>
              <a:t> </a:t>
            </a:r>
            <a:r>
              <a:rPr lang="en-US" altLang="ja-JP" sz="1800" dirty="0" err="1" smtClean="0">
                <a:ea typeface="MS PGothic" pitchFamily="34" charset="-128"/>
              </a:rPr>
              <a:t>peredaran</a:t>
            </a:r>
            <a:r>
              <a:rPr lang="en-US" altLang="ja-JP" sz="1800" dirty="0" smtClean="0">
                <a:ea typeface="MS PGothic" pitchFamily="34" charset="-128"/>
              </a:rPr>
              <a:t> </a:t>
            </a:r>
            <a:r>
              <a:rPr lang="en-US" altLang="ja-JP" sz="1800" dirty="0" err="1" smtClean="0">
                <a:ea typeface="MS PGothic" pitchFamily="34" charset="-128"/>
              </a:rPr>
              <a:t>usaha</a:t>
            </a:r>
            <a:r>
              <a:rPr lang="en-US" altLang="ja-JP" sz="1800" dirty="0" smtClean="0">
                <a:ea typeface="MS PGothic" pitchFamily="34" charset="-128"/>
              </a:rPr>
              <a:t> </a:t>
            </a:r>
            <a:r>
              <a:rPr lang="en-US" altLang="ja-JP" sz="1800" dirty="0" err="1" smtClean="0">
                <a:ea typeface="MS PGothic" pitchFamily="34" charset="-128"/>
              </a:rPr>
              <a:t>tahun</a:t>
            </a:r>
            <a:r>
              <a:rPr lang="en-US" altLang="ja-JP" sz="1800" dirty="0" smtClean="0">
                <a:ea typeface="MS PGothic" pitchFamily="34" charset="-128"/>
              </a:rPr>
              <a:t> 201</a:t>
            </a:r>
            <a:r>
              <a:rPr lang="id-ID" altLang="ja-JP" sz="1800" dirty="0" smtClean="0">
                <a:cs typeface="ＭＳ ゴシック"/>
              </a:rPr>
              <a:t>3</a:t>
            </a:r>
            <a:r>
              <a:rPr lang="en-US" altLang="ja-JP" sz="1800" dirty="0" smtClean="0">
                <a:ea typeface="MS PGothic" pitchFamily="34" charset="-128"/>
              </a:rPr>
              <a:t> </a:t>
            </a:r>
            <a:r>
              <a:rPr lang="id-ID" altLang="ja-JP" sz="1800" dirty="0" smtClean="0">
                <a:cs typeface="ＭＳ ゴシック"/>
              </a:rPr>
              <a:t>: </a:t>
            </a:r>
            <a:r>
              <a:rPr lang="en-US" altLang="ja-JP" sz="1800" dirty="0" smtClean="0">
                <a:ea typeface="MS PGothic" pitchFamily="34" charset="-128"/>
              </a:rPr>
              <a:t>Rp100</a:t>
            </a:r>
            <a:r>
              <a:rPr lang="id-ID" altLang="ja-JP" sz="1800" dirty="0" smtClean="0">
                <a:cs typeface="ＭＳ ゴシック"/>
              </a:rPr>
              <a:t> miliar</a:t>
            </a:r>
            <a:r>
              <a:rPr lang="en-US" altLang="ja-JP" sz="1800" dirty="0" smtClean="0">
                <a:ea typeface="MS PGothic" pitchFamily="34" charset="-128"/>
              </a:rPr>
              <a:t>, </a:t>
            </a:r>
            <a:r>
              <a:rPr lang="id-ID" altLang="ja-JP" sz="1800" dirty="0" smtClean="0">
                <a:cs typeface="ＭＳ ゴシック"/>
              </a:rPr>
              <a:t>terdiri </a:t>
            </a:r>
            <a:r>
              <a:rPr lang="en-US" altLang="ja-JP" sz="1800" dirty="0" err="1" smtClean="0">
                <a:ea typeface="MS PGothic" pitchFamily="34" charset="-128"/>
              </a:rPr>
              <a:t>dari</a:t>
            </a:r>
            <a:r>
              <a:rPr lang="id-ID" altLang="ja-JP" sz="1800" dirty="0" smtClean="0">
                <a:cs typeface="ＭＳ ゴシック"/>
              </a:rPr>
              <a:t> </a:t>
            </a:r>
            <a:r>
              <a:rPr lang="en-US" altLang="ja-JP" sz="1800" dirty="0" err="1" smtClean="0">
                <a:ea typeface="MS PGothic" pitchFamily="34" charset="-128"/>
              </a:rPr>
              <a:t>penjualan</a:t>
            </a:r>
            <a:r>
              <a:rPr lang="en-US" altLang="ja-JP" sz="1800" dirty="0" smtClean="0">
                <a:ea typeface="MS PGothic" pitchFamily="34" charset="-128"/>
              </a:rPr>
              <a:t> </a:t>
            </a:r>
            <a:r>
              <a:rPr lang="en-US" altLang="ja-JP" sz="1800" dirty="0" err="1" smtClean="0">
                <a:ea typeface="MS PGothic" pitchFamily="34" charset="-128"/>
              </a:rPr>
              <a:t>jagung</a:t>
            </a:r>
            <a:r>
              <a:rPr lang="en-US" altLang="ja-JP" sz="1800" dirty="0" smtClean="0">
                <a:ea typeface="MS PGothic" pitchFamily="34" charset="-128"/>
              </a:rPr>
              <a:t> </a:t>
            </a:r>
            <a:r>
              <a:rPr lang="id-ID" altLang="ja-JP" sz="1800" dirty="0" smtClean="0">
                <a:cs typeface="ＭＳ ゴシック"/>
              </a:rPr>
              <a:t>: </a:t>
            </a:r>
            <a:r>
              <a:rPr lang="en-US" altLang="ja-JP" sz="1800" dirty="0" err="1" smtClean="0">
                <a:ea typeface="MS PGothic" pitchFamily="34" charset="-128"/>
              </a:rPr>
              <a:t>Rp</a:t>
            </a:r>
            <a:r>
              <a:rPr lang="id-ID" altLang="ja-JP" sz="1800" dirty="0" smtClean="0">
                <a:cs typeface="ＭＳ ゴシック"/>
              </a:rPr>
              <a:t>3</a:t>
            </a:r>
            <a:r>
              <a:rPr lang="en-US" altLang="ja-JP" sz="1800" dirty="0" smtClean="0">
                <a:ea typeface="MS PGothic" pitchFamily="34" charset="-128"/>
              </a:rPr>
              <a:t>0</a:t>
            </a:r>
            <a:r>
              <a:rPr lang="id-ID" altLang="ja-JP" sz="1800" dirty="0" smtClean="0">
                <a:cs typeface="ＭＳ ゴシック"/>
              </a:rPr>
              <a:t> miliar </a:t>
            </a:r>
            <a:r>
              <a:rPr lang="en-US" altLang="ja-JP" sz="1800" dirty="0" err="1" smtClean="0">
                <a:ea typeface="MS PGothic" pitchFamily="34" charset="-128"/>
              </a:rPr>
              <a:t>dan</a:t>
            </a:r>
            <a:r>
              <a:rPr lang="en-US" altLang="ja-JP" sz="1800" dirty="0" smtClean="0">
                <a:ea typeface="MS PGothic" pitchFamily="34" charset="-128"/>
              </a:rPr>
              <a:t> </a:t>
            </a:r>
            <a:r>
              <a:rPr lang="en-US" altLang="ja-JP" sz="1800" dirty="0" err="1" smtClean="0">
                <a:ea typeface="MS PGothic" pitchFamily="34" charset="-128"/>
              </a:rPr>
              <a:t>penjualan</a:t>
            </a:r>
            <a:r>
              <a:rPr lang="en-US" altLang="ja-JP" sz="1800" dirty="0" smtClean="0">
                <a:ea typeface="MS PGothic" pitchFamily="34" charset="-128"/>
              </a:rPr>
              <a:t> </a:t>
            </a:r>
            <a:r>
              <a:rPr lang="en-US" altLang="ja-JP" sz="1800" dirty="0" err="1" smtClean="0">
                <a:ea typeface="MS PGothic" pitchFamily="34" charset="-128"/>
              </a:rPr>
              <a:t>minyak</a:t>
            </a:r>
            <a:r>
              <a:rPr lang="en-US" altLang="ja-JP" sz="1800" dirty="0" smtClean="0">
                <a:ea typeface="MS PGothic" pitchFamily="34" charset="-128"/>
              </a:rPr>
              <a:t> </a:t>
            </a:r>
            <a:r>
              <a:rPr lang="en-US" altLang="ja-JP" sz="1800" dirty="0" err="1" smtClean="0">
                <a:ea typeface="MS PGothic" pitchFamily="34" charset="-128"/>
              </a:rPr>
              <a:t>jagung</a:t>
            </a:r>
            <a:r>
              <a:rPr lang="en-US" altLang="ja-JP" sz="1800" dirty="0" smtClean="0">
                <a:ea typeface="MS PGothic" pitchFamily="34" charset="-128"/>
              </a:rPr>
              <a:t> </a:t>
            </a:r>
            <a:r>
              <a:rPr lang="id-ID" altLang="ja-JP" sz="1800" dirty="0" smtClean="0">
                <a:cs typeface="ＭＳ ゴシック"/>
              </a:rPr>
              <a:t>: </a:t>
            </a:r>
            <a:r>
              <a:rPr lang="en-US" altLang="ja-JP" sz="1800" dirty="0" err="1" smtClean="0">
                <a:ea typeface="MS PGothic" pitchFamily="34" charset="-128"/>
              </a:rPr>
              <a:t>Rp</a:t>
            </a:r>
            <a:r>
              <a:rPr lang="id-ID" altLang="ja-JP" sz="1800" dirty="0" smtClean="0">
                <a:cs typeface="ＭＳ ゴシック"/>
              </a:rPr>
              <a:t>7</a:t>
            </a:r>
            <a:r>
              <a:rPr lang="en-US" altLang="ja-JP" sz="1800" dirty="0" smtClean="0">
                <a:ea typeface="MS PGothic" pitchFamily="34" charset="-128"/>
              </a:rPr>
              <a:t>0</a:t>
            </a:r>
            <a:r>
              <a:rPr lang="id-ID" altLang="ja-JP" sz="1800" dirty="0" smtClean="0">
                <a:cs typeface="ＭＳ ゴシック"/>
              </a:rPr>
              <a:t> miliar</a:t>
            </a:r>
            <a:r>
              <a:rPr lang="en-US" altLang="ja-JP" sz="1800" dirty="0" smtClean="0">
                <a:ea typeface="MS PGothic" pitchFamily="34" charset="-128"/>
              </a:rPr>
              <a:t>.</a:t>
            </a:r>
            <a:endParaRPr lang="id-ID" altLang="ja-JP" sz="1800" dirty="0" smtClean="0">
              <a:cs typeface="ＭＳ ゴシック"/>
            </a:endParaRPr>
          </a:p>
          <a:p>
            <a:pPr algn="just" eaLnBrk="1" hangingPunct="1"/>
            <a:endParaRPr lang="en-US" altLang="ja-JP" sz="1800" dirty="0" smtClean="0">
              <a:ea typeface="MS PGothic" pitchFamily="34" charset="-128"/>
            </a:endParaRPr>
          </a:p>
          <a:p>
            <a:pPr algn="just" eaLnBrk="1" hangingPunct="1"/>
            <a:r>
              <a:rPr lang="en-US" altLang="ja-JP" sz="1800" dirty="0" err="1" smtClean="0">
                <a:ea typeface="MS PGothic" pitchFamily="34" charset="-128"/>
              </a:rPr>
              <a:t>Penghitungan</a:t>
            </a:r>
            <a:r>
              <a:rPr lang="en-US" altLang="ja-JP" sz="1800" dirty="0" smtClean="0">
                <a:ea typeface="MS PGothic" pitchFamily="34" charset="-128"/>
              </a:rPr>
              <a:t> </a:t>
            </a:r>
            <a:r>
              <a:rPr lang="en-US" altLang="ja-JP" sz="1800" dirty="0" err="1" smtClean="0">
                <a:ea typeface="MS PGothic" pitchFamily="34" charset="-128"/>
              </a:rPr>
              <a:t>kembali</a:t>
            </a:r>
            <a:r>
              <a:rPr lang="en-US" altLang="ja-JP" sz="1800" dirty="0" smtClean="0">
                <a:ea typeface="MS PGothic" pitchFamily="34" charset="-128"/>
              </a:rPr>
              <a:t> </a:t>
            </a:r>
            <a:r>
              <a:rPr lang="id-ID" altLang="ja-JP" sz="1800" dirty="0" smtClean="0">
                <a:cs typeface="ＭＳ ゴシック"/>
              </a:rPr>
              <a:t>PM </a:t>
            </a:r>
            <a:r>
              <a:rPr lang="en-US" altLang="ja-JP" sz="1800" dirty="0" smtClean="0">
                <a:ea typeface="MS PGothic" pitchFamily="34" charset="-128"/>
              </a:rPr>
              <a:t>yang </a:t>
            </a:r>
            <a:r>
              <a:rPr lang="en-US" altLang="ja-JP" sz="1800" dirty="0" err="1" smtClean="0">
                <a:ea typeface="MS PGothic" pitchFamily="34" charset="-128"/>
              </a:rPr>
              <a:t>dapat</a:t>
            </a:r>
            <a:r>
              <a:rPr lang="en-US" altLang="ja-JP" sz="1800" dirty="0" smtClean="0">
                <a:ea typeface="MS PGothic" pitchFamily="34" charset="-128"/>
              </a:rPr>
              <a:t> </a:t>
            </a:r>
            <a:r>
              <a:rPr lang="en-US" altLang="ja-JP" sz="1800" dirty="0" err="1" smtClean="0">
                <a:ea typeface="MS PGothic" pitchFamily="34" charset="-128"/>
              </a:rPr>
              <a:t>dikreditkan</a:t>
            </a:r>
            <a:r>
              <a:rPr lang="en-US" altLang="ja-JP" sz="1800" dirty="0" smtClean="0">
                <a:ea typeface="MS PGothic" pitchFamily="34" charset="-128"/>
              </a:rPr>
              <a:t> </a:t>
            </a:r>
            <a:r>
              <a:rPr lang="en-US" altLang="ja-JP" sz="1800" dirty="0" err="1" smtClean="0">
                <a:ea typeface="MS PGothic" pitchFamily="34" charset="-128"/>
              </a:rPr>
              <a:t>atas</a:t>
            </a:r>
            <a:r>
              <a:rPr lang="en-US" altLang="ja-JP" sz="1800" dirty="0" smtClean="0">
                <a:ea typeface="MS PGothic" pitchFamily="34" charset="-128"/>
              </a:rPr>
              <a:t> </a:t>
            </a:r>
            <a:r>
              <a:rPr lang="en-US" altLang="ja-JP" sz="1800" dirty="0" err="1" smtClean="0">
                <a:ea typeface="MS PGothic" pitchFamily="34" charset="-128"/>
              </a:rPr>
              <a:t>perolehan</a:t>
            </a:r>
            <a:r>
              <a:rPr lang="en-US" altLang="ja-JP" sz="1800" dirty="0" smtClean="0">
                <a:ea typeface="MS PGothic" pitchFamily="34" charset="-128"/>
              </a:rPr>
              <a:t> </a:t>
            </a:r>
            <a:r>
              <a:rPr lang="en-US" altLang="ja-JP" sz="1800" dirty="0" err="1" smtClean="0">
                <a:ea typeface="MS PGothic" pitchFamily="34" charset="-128"/>
              </a:rPr>
              <a:t>truk</a:t>
            </a:r>
            <a:r>
              <a:rPr lang="en-US" altLang="ja-JP" sz="1800" dirty="0" smtClean="0">
                <a:ea typeface="MS PGothic" pitchFamily="34" charset="-128"/>
              </a:rPr>
              <a:t> </a:t>
            </a:r>
            <a:r>
              <a:rPr lang="en-US" altLang="ja-JP" sz="1800" dirty="0" err="1" smtClean="0">
                <a:ea typeface="MS PGothic" pitchFamily="34" charset="-128"/>
              </a:rPr>
              <a:t>selama</a:t>
            </a:r>
            <a:r>
              <a:rPr lang="en-US" altLang="ja-JP" sz="1800" dirty="0" smtClean="0">
                <a:ea typeface="MS PGothic" pitchFamily="34" charset="-128"/>
              </a:rPr>
              <a:t> </a:t>
            </a:r>
            <a:r>
              <a:rPr lang="en-US" altLang="ja-JP" sz="1800" dirty="0" err="1" smtClean="0">
                <a:ea typeface="MS PGothic" pitchFamily="34" charset="-128"/>
              </a:rPr>
              <a:t>tahun</a:t>
            </a:r>
            <a:r>
              <a:rPr lang="en-US" altLang="ja-JP" sz="1800" dirty="0" smtClean="0">
                <a:ea typeface="MS PGothic" pitchFamily="34" charset="-128"/>
              </a:rPr>
              <a:t> </a:t>
            </a:r>
            <a:r>
              <a:rPr lang="en-US" altLang="ja-JP" sz="1800" dirty="0" err="1" smtClean="0">
                <a:ea typeface="MS PGothic" pitchFamily="34" charset="-128"/>
              </a:rPr>
              <a:t>buku</a:t>
            </a:r>
            <a:r>
              <a:rPr lang="en-US" altLang="ja-JP" sz="1800" dirty="0" smtClean="0">
                <a:ea typeface="MS PGothic" pitchFamily="34" charset="-128"/>
              </a:rPr>
              <a:t> 201</a:t>
            </a:r>
            <a:r>
              <a:rPr lang="id-ID" altLang="ja-JP" sz="1800" dirty="0" smtClean="0">
                <a:cs typeface="ＭＳ ゴシック"/>
              </a:rPr>
              <a:t>3</a:t>
            </a:r>
            <a:r>
              <a:rPr lang="en-US" altLang="ja-JP" sz="1800" dirty="0" smtClean="0">
                <a:ea typeface="MS PGothic" pitchFamily="34" charset="-128"/>
              </a:rPr>
              <a:t> yang </a:t>
            </a:r>
            <a:r>
              <a:rPr lang="en-US" altLang="ja-JP" sz="1800" dirty="0" err="1" smtClean="0">
                <a:ea typeface="MS PGothic" pitchFamily="34" charset="-128"/>
              </a:rPr>
              <a:t>dilakukan</a:t>
            </a:r>
            <a:r>
              <a:rPr lang="en-US" altLang="ja-JP" sz="1800" dirty="0" smtClean="0">
                <a:ea typeface="MS PGothic" pitchFamily="34" charset="-128"/>
              </a:rPr>
              <a:t> </a:t>
            </a:r>
            <a:r>
              <a:rPr lang="en-US" altLang="ja-JP" sz="1800" dirty="0" err="1" smtClean="0">
                <a:ea typeface="MS PGothic" pitchFamily="34" charset="-128"/>
              </a:rPr>
              <a:t>pada</a:t>
            </a:r>
            <a:r>
              <a:rPr lang="en-US" altLang="ja-JP" sz="1800" dirty="0" smtClean="0">
                <a:ea typeface="MS PGothic" pitchFamily="34" charset="-128"/>
              </a:rPr>
              <a:t> </a:t>
            </a:r>
            <a:r>
              <a:rPr lang="en-US" altLang="ja-JP" sz="1800" dirty="0" err="1" smtClean="0">
                <a:ea typeface="MS PGothic" pitchFamily="34" charset="-128"/>
              </a:rPr>
              <a:t>Masa</a:t>
            </a:r>
            <a:r>
              <a:rPr lang="en-US" altLang="ja-JP" sz="1800" dirty="0" smtClean="0">
                <a:ea typeface="MS PGothic" pitchFamily="34" charset="-128"/>
              </a:rPr>
              <a:t> </a:t>
            </a:r>
            <a:r>
              <a:rPr lang="en-US" altLang="ja-JP" sz="1800" dirty="0" err="1" smtClean="0">
                <a:ea typeface="MS PGothic" pitchFamily="34" charset="-128"/>
              </a:rPr>
              <a:t>Pajak</a:t>
            </a:r>
            <a:r>
              <a:rPr lang="en-US" altLang="ja-JP" sz="1800" dirty="0" smtClean="0">
                <a:ea typeface="MS PGothic" pitchFamily="34" charset="-128"/>
              </a:rPr>
              <a:t> </a:t>
            </a:r>
            <a:r>
              <a:rPr lang="en-US" altLang="ja-JP" sz="1800" dirty="0" err="1" smtClean="0">
                <a:ea typeface="MS PGothic" pitchFamily="34" charset="-128"/>
              </a:rPr>
              <a:t>Maret</a:t>
            </a:r>
            <a:r>
              <a:rPr lang="en-US" altLang="ja-JP" sz="1800" dirty="0" smtClean="0">
                <a:ea typeface="MS PGothic" pitchFamily="34" charset="-128"/>
              </a:rPr>
              <a:t> 201</a:t>
            </a:r>
            <a:r>
              <a:rPr lang="id-ID" altLang="ja-JP" sz="1800" dirty="0" smtClean="0">
                <a:cs typeface="ＭＳ ゴシック"/>
              </a:rPr>
              <a:t>4</a:t>
            </a:r>
            <a:r>
              <a:rPr lang="en-US" altLang="ja-JP" sz="1800" dirty="0" smtClean="0">
                <a:ea typeface="MS PGothic" pitchFamily="34" charset="-128"/>
              </a:rPr>
              <a:t> </a:t>
            </a:r>
            <a:r>
              <a:rPr lang="en-US" altLang="ja-JP" sz="1800" dirty="0" err="1" smtClean="0">
                <a:ea typeface="MS PGothic" pitchFamily="34" charset="-128"/>
              </a:rPr>
              <a:t>adalah</a:t>
            </a:r>
            <a:r>
              <a:rPr lang="en-US" altLang="ja-JP" sz="1800" dirty="0" smtClean="0">
                <a:ea typeface="MS PGothic" pitchFamily="34" charset="-128"/>
              </a:rPr>
              <a:t>:</a:t>
            </a:r>
          </a:p>
          <a:p>
            <a:pPr algn="just" eaLnBrk="1" hangingPunct="1">
              <a:buFontTx/>
              <a:buNone/>
            </a:pPr>
            <a:r>
              <a:rPr lang="en-US" altLang="ja-JP" sz="1800" dirty="0" smtClean="0">
                <a:ea typeface="MS PGothic" pitchFamily="34" charset="-128"/>
              </a:rPr>
              <a:t>	</a:t>
            </a:r>
            <a:r>
              <a:rPr lang="en-US" altLang="ja-JP" sz="1800" u="sng" dirty="0" err="1" smtClean="0">
                <a:ea typeface="MS PGothic" pitchFamily="34" charset="-128"/>
              </a:rPr>
              <a:t>Rp</a:t>
            </a:r>
            <a:r>
              <a:rPr lang="id-ID" altLang="ja-JP" sz="1800" u="sng" dirty="0" smtClean="0">
                <a:cs typeface="ＭＳ ゴシック"/>
              </a:rPr>
              <a:t>7</a:t>
            </a:r>
            <a:r>
              <a:rPr lang="en-US" altLang="ja-JP" sz="1800" u="sng" dirty="0" smtClean="0">
                <a:ea typeface="MS PGothic" pitchFamily="34" charset="-128"/>
              </a:rPr>
              <a:t>0</a:t>
            </a:r>
            <a:r>
              <a:rPr lang="id-ID" altLang="ja-JP" sz="1800" u="sng" dirty="0" smtClean="0">
                <a:cs typeface="ＭＳ ゴシック"/>
              </a:rPr>
              <a:t> miliar</a:t>
            </a:r>
            <a:r>
              <a:rPr lang="id-ID" altLang="ja-JP" sz="1800" dirty="0" smtClean="0">
                <a:cs typeface="ＭＳ ゴシック"/>
              </a:rPr>
              <a:t>       x        </a:t>
            </a:r>
            <a:r>
              <a:rPr lang="en-US" altLang="ja-JP" sz="1800" u="sng" dirty="0" smtClean="0">
                <a:ea typeface="MS PGothic" pitchFamily="34" charset="-128"/>
              </a:rPr>
              <a:t>Rp20</a:t>
            </a:r>
            <a:r>
              <a:rPr lang="id-ID" altLang="ja-JP" sz="1800" u="sng" dirty="0" smtClean="0">
                <a:cs typeface="ＭＳ ゴシック"/>
              </a:rPr>
              <a:t> juta</a:t>
            </a:r>
            <a:r>
              <a:rPr lang="id-ID" altLang="ja-JP" sz="1800" dirty="0" smtClean="0">
                <a:cs typeface="ＭＳ ゴシック"/>
              </a:rPr>
              <a:t>         =       </a:t>
            </a:r>
            <a:r>
              <a:rPr lang="en-US" altLang="ja-JP" sz="1800" dirty="0" err="1" smtClean="0">
                <a:ea typeface="MS PGothic" pitchFamily="34" charset="-128"/>
              </a:rPr>
              <a:t>Rp</a:t>
            </a:r>
            <a:r>
              <a:rPr lang="id-ID" altLang="ja-JP" sz="1800" dirty="0" smtClean="0">
                <a:cs typeface="ＭＳ ゴシック"/>
              </a:rPr>
              <a:t>3,5 juta</a:t>
            </a:r>
            <a:endParaRPr lang="en-US" altLang="ja-JP" sz="1800" dirty="0" smtClean="0">
              <a:ea typeface="MS PGothic" pitchFamily="34" charset="-128"/>
            </a:endParaRPr>
          </a:p>
          <a:p>
            <a:pPr algn="just" eaLnBrk="1" hangingPunct="1">
              <a:buFontTx/>
              <a:buNone/>
            </a:pPr>
            <a:r>
              <a:rPr lang="en-US" altLang="ja-JP" sz="1800" dirty="0" smtClean="0">
                <a:ea typeface="MS PGothic" pitchFamily="34" charset="-128"/>
              </a:rPr>
              <a:t>	Rp100</a:t>
            </a:r>
            <a:r>
              <a:rPr lang="id-ID" altLang="ja-JP" sz="1800" dirty="0" smtClean="0">
                <a:cs typeface="ＭＳ ゴシック"/>
              </a:rPr>
              <a:t> miliar </a:t>
            </a:r>
            <a:r>
              <a:rPr lang="en-US" altLang="ja-JP" sz="1800" dirty="0" smtClean="0">
                <a:ea typeface="MS PGothic" pitchFamily="34" charset="-128"/>
              </a:rPr>
              <a:t>	</a:t>
            </a:r>
            <a:r>
              <a:rPr lang="id-ID" altLang="ja-JP" sz="1800" dirty="0" smtClean="0">
                <a:cs typeface="ＭＳ ゴシック"/>
              </a:rPr>
              <a:t>        </a:t>
            </a:r>
            <a:r>
              <a:rPr lang="en-US" altLang="ja-JP" sz="1800" dirty="0" smtClean="0">
                <a:ea typeface="MS PGothic" pitchFamily="34" charset="-128"/>
              </a:rPr>
              <a:t>4</a:t>
            </a:r>
          </a:p>
          <a:p>
            <a:pPr algn="just" eaLnBrk="1" hangingPunct="1"/>
            <a:endParaRPr lang="id-ID" altLang="ja-JP" sz="1800" dirty="0" smtClean="0">
              <a:cs typeface="ＭＳ ゴシック"/>
            </a:endParaRPr>
          </a:p>
          <a:p>
            <a:pPr algn="just" eaLnBrk="1" hangingPunct="1"/>
            <a:r>
              <a:rPr lang="id-ID" altLang="ja-JP" sz="1800" dirty="0" smtClean="0">
                <a:cs typeface="ＭＳ ゴシック"/>
              </a:rPr>
              <a:t>PM </a:t>
            </a:r>
            <a:r>
              <a:rPr lang="en-US" altLang="ja-JP" sz="1800" dirty="0" err="1" smtClean="0">
                <a:ea typeface="MS PGothic" pitchFamily="34" charset="-128"/>
              </a:rPr>
              <a:t>atas</a:t>
            </a:r>
            <a:r>
              <a:rPr lang="en-US" altLang="ja-JP" sz="1800" dirty="0" smtClean="0">
                <a:ea typeface="MS PGothic" pitchFamily="34" charset="-128"/>
              </a:rPr>
              <a:t> </a:t>
            </a:r>
            <a:r>
              <a:rPr lang="en-US" altLang="ja-JP" sz="1800" dirty="0" err="1" smtClean="0">
                <a:ea typeface="MS PGothic" pitchFamily="34" charset="-128"/>
              </a:rPr>
              <a:t>perolehan</a:t>
            </a:r>
            <a:r>
              <a:rPr lang="en-US" altLang="ja-JP" sz="1800" dirty="0" smtClean="0">
                <a:ea typeface="MS PGothic" pitchFamily="34" charset="-128"/>
              </a:rPr>
              <a:t> </a:t>
            </a:r>
            <a:r>
              <a:rPr lang="en-US" altLang="ja-JP" sz="1800" dirty="0" err="1" smtClean="0">
                <a:ea typeface="MS PGothic" pitchFamily="34" charset="-128"/>
              </a:rPr>
              <a:t>truk</a:t>
            </a:r>
            <a:r>
              <a:rPr lang="en-US" altLang="ja-JP" sz="1800" dirty="0" smtClean="0">
                <a:ea typeface="MS PGothic" pitchFamily="34" charset="-128"/>
              </a:rPr>
              <a:t> yang </a:t>
            </a:r>
            <a:r>
              <a:rPr lang="en-US" altLang="ja-JP" sz="1800" dirty="0" err="1" smtClean="0">
                <a:ea typeface="MS PGothic" pitchFamily="34" charset="-128"/>
              </a:rPr>
              <a:t>telah</a:t>
            </a:r>
            <a:r>
              <a:rPr lang="en-US" altLang="ja-JP" sz="1800" dirty="0" smtClean="0">
                <a:ea typeface="MS PGothic" pitchFamily="34" charset="-128"/>
              </a:rPr>
              <a:t> </a:t>
            </a:r>
            <a:r>
              <a:rPr lang="en-US" altLang="ja-JP" sz="1800" dirty="0" err="1" smtClean="0">
                <a:ea typeface="MS PGothic" pitchFamily="34" charset="-128"/>
              </a:rPr>
              <a:t>dikreditkan</a:t>
            </a:r>
            <a:r>
              <a:rPr lang="en-US" altLang="ja-JP" sz="1800" dirty="0" smtClean="0">
                <a:ea typeface="MS PGothic" pitchFamily="34" charset="-128"/>
              </a:rPr>
              <a:t> </a:t>
            </a:r>
            <a:r>
              <a:rPr lang="en-US" altLang="ja-JP" sz="1800" dirty="0" err="1" smtClean="0">
                <a:ea typeface="MS PGothic" pitchFamily="34" charset="-128"/>
              </a:rPr>
              <a:t>untuk</a:t>
            </a:r>
            <a:r>
              <a:rPr lang="en-US" altLang="ja-JP" sz="1800" dirty="0" smtClean="0">
                <a:ea typeface="MS PGothic" pitchFamily="34" charset="-128"/>
              </a:rPr>
              <a:t> </a:t>
            </a:r>
            <a:r>
              <a:rPr lang="en-US" altLang="ja-JP" sz="1800" dirty="0" err="1" smtClean="0">
                <a:ea typeface="MS PGothic" pitchFamily="34" charset="-128"/>
              </a:rPr>
              <a:t>tiap</a:t>
            </a:r>
            <a:r>
              <a:rPr lang="en-US" altLang="ja-JP" sz="1800" dirty="0" smtClean="0">
                <a:ea typeface="MS PGothic" pitchFamily="34" charset="-128"/>
              </a:rPr>
              <a:t> </a:t>
            </a:r>
            <a:r>
              <a:rPr lang="en-US" altLang="ja-JP" sz="1800" dirty="0" err="1" smtClean="0">
                <a:ea typeface="MS PGothic" pitchFamily="34" charset="-128"/>
              </a:rPr>
              <a:t>tahun</a:t>
            </a:r>
            <a:r>
              <a:rPr lang="en-US" altLang="ja-JP" sz="1800" dirty="0" smtClean="0">
                <a:ea typeface="MS PGothic" pitchFamily="34" charset="-128"/>
              </a:rPr>
              <a:t> </a:t>
            </a:r>
            <a:r>
              <a:rPr lang="en-US" altLang="ja-JP" sz="1800" dirty="0" err="1" smtClean="0">
                <a:ea typeface="MS PGothic" pitchFamily="34" charset="-128"/>
              </a:rPr>
              <a:t>buku</a:t>
            </a:r>
            <a:r>
              <a:rPr lang="en-US" altLang="ja-JP" sz="1800" dirty="0" smtClean="0">
                <a:ea typeface="MS PGothic" pitchFamily="34" charset="-128"/>
              </a:rPr>
              <a:t> </a:t>
            </a:r>
            <a:r>
              <a:rPr lang="en-US" altLang="ja-JP" sz="1800" dirty="0" err="1" smtClean="0">
                <a:ea typeface="MS PGothic" pitchFamily="34" charset="-128"/>
              </a:rPr>
              <a:t>sesuai</a:t>
            </a:r>
            <a:r>
              <a:rPr lang="en-US" altLang="ja-JP" sz="1800" dirty="0" smtClean="0">
                <a:ea typeface="MS PGothic" pitchFamily="34" charset="-128"/>
              </a:rPr>
              <a:t> </a:t>
            </a:r>
            <a:r>
              <a:rPr lang="en-US" altLang="ja-JP" sz="1800" dirty="0" err="1" smtClean="0">
                <a:ea typeface="MS PGothic" pitchFamily="34" charset="-128"/>
              </a:rPr>
              <a:t>masa</a:t>
            </a:r>
            <a:r>
              <a:rPr lang="en-US" altLang="ja-JP" sz="1800" dirty="0" smtClean="0">
                <a:ea typeface="MS PGothic" pitchFamily="34" charset="-128"/>
              </a:rPr>
              <a:t> </a:t>
            </a:r>
            <a:r>
              <a:rPr lang="en-US" altLang="ja-JP" sz="1800" dirty="0" err="1" smtClean="0">
                <a:ea typeface="MS PGothic" pitchFamily="34" charset="-128"/>
              </a:rPr>
              <a:t>manfaat</a:t>
            </a:r>
            <a:r>
              <a:rPr lang="en-US" altLang="ja-JP" sz="1800" dirty="0" smtClean="0">
                <a:ea typeface="MS PGothic" pitchFamily="34" charset="-128"/>
              </a:rPr>
              <a:t> </a:t>
            </a:r>
            <a:r>
              <a:rPr lang="en-US" altLang="ja-JP" sz="1800" dirty="0" err="1" smtClean="0">
                <a:ea typeface="MS PGothic" pitchFamily="34" charset="-128"/>
              </a:rPr>
              <a:t>truk</a:t>
            </a:r>
            <a:r>
              <a:rPr lang="en-US" altLang="ja-JP" sz="1800" dirty="0" smtClean="0">
                <a:ea typeface="MS PGothic" pitchFamily="34" charset="-128"/>
              </a:rPr>
              <a:t> </a:t>
            </a:r>
            <a:r>
              <a:rPr lang="en-US" altLang="ja-JP" sz="1800" dirty="0" err="1" smtClean="0">
                <a:ea typeface="MS PGothic" pitchFamily="34" charset="-128"/>
              </a:rPr>
              <a:t>tersebut</a:t>
            </a:r>
            <a:r>
              <a:rPr lang="en-US" altLang="ja-JP" sz="1800" dirty="0" smtClean="0">
                <a:ea typeface="MS PGothic" pitchFamily="34" charset="-128"/>
              </a:rPr>
              <a:t> </a:t>
            </a:r>
            <a:r>
              <a:rPr lang="en-US" altLang="ja-JP" sz="1800" dirty="0" err="1" smtClean="0">
                <a:ea typeface="MS PGothic" pitchFamily="34" charset="-128"/>
              </a:rPr>
              <a:t>adalah</a:t>
            </a:r>
            <a:r>
              <a:rPr lang="id-ID" altLang="ja-JP" sz="1800" dirty="0" smtClean="0">
                <a:cs typeface="ＭＳ ゴシック"/>
              </a:rPr>
              <a:t> (</a:t>
            </a:r>
            <a:r>
              <a:rPr lang="en-US" altLang="ja-JP" sz="1800" dirty="0" smtClean="0">
                <a:ea typeface="MS PGothic" pitchFamily="34" charset="-128"/>
              </a:rPr>
              <a:t>Rp14</a:t>
            </a:r>
            <a:r>
              <a:rPr lang="id-ID" altLang="ja-JP" sz="1800" dirty="0" smtClean="0">
                <a:cs typeface="ＭＳ ゴシック"/>
              </a:rPr>
              <a:t> juta  /  4)  =  </a:t>
            </a:r>
            <a:r>
              <a:rPr lang="en-US" altLang="ja-JP" sz="1800" dirty="0" err="1" smtClean="0">
                <a:ea typeface="MS PGothic" pitchFamily="34" charset="-128"/>
              </a:rPr>
              <a:t>Rp</a:t>
            </a:r>
            <a:r>
              <a:rPr lang="en-US" altLang="ja-JP" sz="1800" dirty="0" smtClean="0">
                <a:ea typeface="MS PGothic" pitchFamily="34" charset="-128"/>
              </a:rPr>
              <a:t> 3</a:t>
            </a:r>
            <a:r>
              <a:rPr lang="id-ID" altLang="ja-JP" sz="1800" dirty="0" smtClean="0">
                <a:cs typeface="ＭＳ ゴシック"/>
              </a:rPr>
              <a:t>,</a:t>
            </a:r>
            <a:r>
              <a:rPr lang="en-US" altLang="ja-JP" sz="1800" dirty="0" smtClean="0">
                <a:ea typeface="MS PGothic" pitchFamily="34" charset="-128"/>
              </a:rPr>
              <a:t>5</a:t>
            </a:r>
            <a:r>
              <a:rPr lang="id-ID" altLang="ja-JP" sz="1800" dirty="0" smtClean="0">
                <a:cs typeface="ＭＳ ゴシック"/>
              </a:rPr>
              <a:t> juta</a:t>
            </a:r>
          </a:p>
          <a:p>
            <a:pPr algn="just" eaLnBrk="1" hangingPunct="1"/>
            <a:endParaRPr lang="en-US" altLang="ja-JP" sz="1800" dirty="0" smtClean="0">
              <a:ea typeface="MS PGothic" pitchFamily="34" charset="-128"/>
            </a:endParaRPr>
          </a:p>
          <a:p>
            <a:pPr algn="just" eaLnBrk="1" hangingPunct="1"/>
            <a:r>
              <a:rPr lang="en-US" altLang="ja-JP" sz="1800" dirty="0" err="1" smtClean="0">
                <a:ea typeface="MS PGothic" pitchFamily="34" charset="-128"/>
              </a:rPr>
              <a:t>Jadi</a:t>
            </a:r>
            <a:r>
              <a:rPr lang="en-US" altLang="ja-JP" sz="1800" dirty="0" smtClean="0">
                <a:ea typeface="MS PGothic" pitchFamily="34" charset="-128"/>
              </a:rPr>
              <a:t> </a:t>
            </a:r>
            <a:r>
              <a:rPr lang="id-ID" altLang="ja-JP" sz="1800" dirty="0" smtClean="0">
                <a:cs typeface="ＭＳ ゴシック"/>
              </a:rPr>
              <a:t>PM </a:t>
            </a:r>
            <a:r>
              <a:rPr lang="en-US" altLang="ja-JP" sz="1800" dirty="0" smtClean="0">
                <a:ea typeface="MS PGothic" pitchFamily="34" charset="-128"/>
              </a:rPr>
              <a:t>yang </a:t>
            </a:r>
            <a:r>
              <a:rPr lang="en-US" altLang="ja-JP" sz="1800" dirty="0" err="1" smtClean="0">
                <a:ea typeface="MS PGothic" pitchFamily="34" charset="-128"/>
              </a:rPr>
              <a:t>harus</a:t>
            </a:r>
            <a:r>
              <a:rPr lang="en-US" altLang="ja-JP" sz="1800" dirty="0" smtClean="0">
                <a:ea typeface="MS PGothic" pitchFamily="34" charset="-128"/>
              </a:rPr>
              <a:t> </a:t>
            </a:r>
            <a:r>
              <a:rPr lang="en-US" altLang="ja-JP" sz="1800" dirty="0" err="1" smtClean="0">
                <a:ea typeface="MS PGothic" pitchFamily="34" charset="-128"/>
              </a:rPr>
              <a:t>diperhitungkan</a:t>
            </a:r>
            <a:r>
              <a:rPr lang="en-US" altLang="ja-JP" sz="1800" dirty="0" smtClean="0">
                <a:ea typeface="MS PGothic" pitchFamily="34" charset="-128"/>
              </a:rPr>
              <a:t> </a:t>
            </a:r>
            <a:r>
              <a:rPr lang="en-US" altLang="ja-JP" sz="1800" dirty="0" err="1" smtClean="0">
                <a:ea typeface="MS PGothic" pitchFamily="34" charset="-128"/>
              </a:rPr>
              <a:t>kembali</a:t>
            </a:r>
            <a:r>
              <a:rPr lang="en-US" altLang="ja-JP" sz="1800" dirty="0" smtClean="0">
                <a:ea typeface="MS PGothic" pitchFamily="34" charset="-128"/>
              </a:rPr>
              <a:t> </a:t>
            </a:r>
            <a:r>
              <a:rPr lang="en-US" altLang="ja-JP" sz="1800" dirty="0" err="1" smtClean="0">
                <a:ea typeface="MS PGothic" pitchFamily="34" charset="-128"/>
              </a:rPr>
              <a:t>adalah</a:t>
            </a:r>
            <a:r>
              <a:rPr lang="id-ID" altLang="ja-JP" sz="1800" dirty="0" smtClean="0">
                <a:cs typeface="ＭＳ ゴシック"/>
              </a:rPr>
              <a:t>:</a:t>
            </a:r>
          </a:p>
          <a:p>
            <a:pPr algn="just" eaLnBrk="1" hangingPunct="1">
              <a:buFontTx/>
              <a:buNone/>
            </a:pPr>
            <a:r>
              <a:rPr lang="id-ID" altLang="ja-JP" sz="1800" dirty="0" smtClean="0">
                <a:cs typeface="ＭＳ ゴシック"/>
              </a:rPr>
              <a:t>	</a:t>
            </a:r>
            <a:r>
              <a:rPr lang="en-US" altLang="ja-JP" sz="1800" dirty="0" err="1" smtClean="0">
                <a:ea typeface="MS PGothic" pitchFamily="34" charset="-128"/>
              </a:rPr>
              <a:t>Rp</a:t>
            </a:r>
            <a:r>
              <a:rPr lang="id-ID" altLang="ja-JP" sz="1800" dirty="0" smtClean="0">
                <a:cs typeface="ＭＳ ゴシック"/>
              </a:rPr>
              <a:t>3,</a:t>
            </a:r>
            <a:r>
              <a:rPr lang="en-US" altLang="ja-JP" sz="1800" dirty="0" smtClean="0">
                <a:ea typeface="MS PGothic" pitchFamily="34" charset="-128"/>
              </a:rPr>
              <a:t>5</a:t>
            </a:r>
            <a:r>
              <a:rPr lang="id-ID" altLang="ja-JP" sz="1800" dirty="0" smtClean="0">
                <a:cs typeface="ＭＳ ゴシック"/>
              </a:rPr>
              <a:t> juta </a:t>
            </a:r>
            <a:r>
              <a:rPr lang="en-US" altLang="ja-JP" sz="1800" dirty="0" smtClean="0">
                <a:ea typeface="MS PGothic" pitchFamily="34" charset="-128"/>
              </a:rPr>
              <a:t>– Rp3</a:t>
            </a:r>
            <a:r>
              <a:rPr lang="id-ID" altLang="ja-JP" sz="1800" dirty="0" smtClean="0">
                <a:cs typeface="ＭＳ ゴシック"/>
              </a:rPr>
              <a:t>,5 juta </a:t>
            </a:r>
            <a:r>
              <a:rPr lang="en-US" altLang="ja-JP" sz="1800" dirty="0" smtClean="0">
                <a:ea typeface="MS PGothic" pitchFamily="34" charset="-128"/>
              </a:rPr>
              <a:t>= </a:t>
            </a:r>
            <a:r>
              <a:rPr lang="en-US" altLang="ja-JP" sz="1800" dirty="0" err="1" smtClean="0">
                <a:solidFill>
                  <a:srgbClr val="0000CC"/>
                </a:solidFill>
                <a:ea typeface="MS PGothic" pitchFamily="34" charset="-128"/>
              </a:rPr>
              <a:t>Rp</a:t>
            </a:r>
            <a:r>
              <a:rPr lang="id-ID" altLang="ja-JP" sz="1800" dirty="0" smtClean="0">
                <a:solidFill>
                  <a:srgbClr val="0000CC"/>
                </a:solidFill>
                <a:cs typeface="ＭＳ ゴシック"/>
              </a:rPr>
              <a:t> 0</a:t>
            </a:r>
            <a:endParaRPr lang="en-US" altLang="ja-JP" sz="1800" dirty="0" smtClean="0">
              <a:solidFill>
                <a:srgbClr val="0000CC"/>
              </a:solidFill>
              <a:ea typeface="MS PGothic" pitchFamily="34" charset="-128"/>
            </a:endParaRPr>
          </a:p>
        </p:txBody>
      </p:sp>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4" name="TextBox 3"/>
          <p:cNvSpPr txBox="1"/>
          <p:nvPr/>
        </p:nvSpPr>
        <p:spPr>
          <a:xfrm>
            <a:off x="8143875" y="6286500"/>
            <a:ext cx="642938" cy="307975"/>
          </a:xfrm>
          <a:prstGeom prst="rect">
            <a:avLst/>
          </a:prstGeom>
          <a:solidFill>
            <a:schemeClr val="tx1">
              <a:lumMod val="20000"/>
              <a:lumOff val="80000"/>
            </a:schemeClr>
          </a:solidFill>
          <a:ln>
            <a:solidFill>
              <a:srgbClr val="FFFF00"/>
            </a:solidFill>
          </a:ln>
        </p:spPr>
        <p:txBody>
          <a:bodyPr>
            <a:spAutoFit/>
          </a:bodyPr>
          <a:lstStyle/>
          <a:p>
            <a:pPr>
              <a:defRPr/>
            </a:pPr>
            <a:r>
              <a:rPr lang="en-US" sz="1400">
                <a:latin typeface="Arial" charset="0"/>
              </a:rPr>
              <a:t>Cont.</a:t>
            </a:r>
          </a:p>
        </p:txBody>
      </p:sp>
    </p:spTree>
  </p:cSld>
  <p:clrMapOvr>
    <a:masterClrMapping/>
  </p:clrMapOvr>
  <p:transition advClick="0"/>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1457325" y="214313"/>
            <a:ext cx="7615238" cy="395287"/>
          </a:xfrm>
        </p:spPr>
        <p:txBody>
          <a:bodyPr>
            <a:normAutofit/>
          </a:bodyPr>
          <a:lstStyle/>
          <a:p>
            <a:pPr eaLnBrk="1" hangingPunct="1">
              <a:defRPr/>
            </a:pPr>
            <a:r>
              <a:rPr lang="id-ID" altLang="ja-JP" sz="1600" dirty="0" smtClean="0"/>
              <a:t>Contoh Penghitungan (Tahun ke-IV)</a:t>
            </a:r>
          </a:p>
        </p:txBody>
      </p:sp>
      <p:sp>
        <p:nvSpPr>
          <p:cNvPr id="284675" name="Content Placeholder 2"/>
          <p:cNvSpPr>
            <a:spLocks noGrp="1"/>
          </p:cNvSpPr>
          <p:nvPr>
            <p:ph idx="1"/>
          </p:nvPr>
        </p:nvSpPr>
        <p:spPr>
          <a:xfrm>
            <a:off x="0" y="838200"/>
            <a:ext cx="8715375" cy="5357813"/>
          </a:xfrm>
        </p:spPr>
        <p:txBody>
          <a:bodyPr/>
          <a:lstStyle/>
          <a:p>
            <a:pPr algn="just" eaLnBrk="1" hangingPunct="1">
              <a:buFontTx/>
              <a:buNone/>
            </a:pPr>
            <a:r>
              <a:rPr lang="id-ID" altLang="ja-JP" sz="1600" u="sng" dirty="0" smtClean="0">
                <a:cs typeface="ＭＳ ゴシック"/>
              </a:rPr>
              <a:t>MARET 2015</a:t>
            </a:r>
            <a:endParaRPr lang="en-US" altLang="ja-JP" sz="1600" u="sng" dirty="0" smtClean="0">
              <a:ea typeface="MS PGothic" pitchFamily="34" charset="-128"/>
            </a:endParaRPr>
          </a:p>
          <a:p>
            <a:pPr algn="just" eaLnBrk="1" hangingPunct="1"/>
            <a:r>
              <a:rPr lang="id-ID" altLang="ja-JP" sz="1600" dirty="0" smtClean="0">
                <a:cs typeface="ＭＳ ゴシック"/>
              </a:rPr>
              <a:t>T</a:t>
            </a:r>
            <a:r>
              <a:rPr lang="en-US" altLang="ja-JP" sz="1600" dirty="0" err="1" smtClean="0">
                <a:ea typeface="MS PGothic" pitchFamily="34" charset="-128"/>
              </a:rPr>
              <a:t>otal</a:t>
            </a:r>
            <a:r>
              <a:rPr lang="en-US" altLang="ja-JP" sz="1600" dirty="0" smtClean="0">
                <a:ea typeface="MS PGothic" pitchFamily="34" charset="-128"/>
              </a:rPr>
              <a:t> </a:t>
            </a:r>
            <a:r>
              <a:rPr lang="en-US" altLang="ja-JP" sz="1600" dirty="0" err="1" smtClean="0">
                <a:ea typeface="MS PGothic" pitchFamily="34" charset="-128"/>
              </a:rPr>
              <a:t>peredaran</a:t>
            </a:r>
            <a:r>
              <a:rPr lang="en-US" altLang="ja-JP" sz="1600" dirty="0" smtClean="0">
                <a:ea typeface="MS PGothic" pitchFamily="34" charset="-128"/>
              </a:rPr>
              <a:t> </a:t>
            </a:r>
            <a:r>
              <a:rPr lang="en-US" altLang="ja-JP" sz="1600" dirty="0" err="1" smtClean="0">
                <a:ea typeface="MS PGothic" pitchFamily="34" charset="-128"/>
              </a:rPr>
              <a:t>usaha</a:t>
            </a:r>
            <a:r>
              <a:rPr lang="en-US" altLang="ja-JP" sz="1600" dirty="0" smtClean="0">
                <a:ea typeface="MS PGothic" pitchFamily="34" charset="-128"/>
              </a:rPr>
              <a:t> </a:t>
            </a:r>
            <a:r>
              <a:rPr lang="en-US" altLang="ja-JP" sz="1600" dirty="0" err="1" smtClean="0">
                <a:ea typeface="MS PGothic" pitchFamily="34" charset="-128"/>
              </a:rPr>
              <a:t>tahun</a:t>
            </a:r>
            <a:r>
              <a:rPr lang="en-US" altLang="ja-JP" sz="1600" dirty="0" smtClean="0">
                <a:ea typeface="MS PGothic" pitchFamily="34" charset="-128"/>
              </a:rPr>
              <a:t> 201</a:t>
            </a:r>
            <a:r>
              <a:rPr lang="id-ID" altLang="ja-JP" sz="1600" dirty="0" smtClean="0">
                <a:cs typeface="ＭＳ ゴシック"/>
              </a:rPr>
              <a:t>4</a:t>
            </a:r>
            <a:r>
              <a:rPr lang="en-US" altLang="ja-JP" sz="1600" dirty="0" smtClean="0">
                <a:ea typeface="MS PGothic" pitchFamily="34" charset="-128"/>
              </a:rPr>
              <a:t> </a:t>
            </a:r>
            <a:r>
              <a:rPr lang="id-ID" altLang="ja-JP" sz="1600" dirty="0" smtClean="0">
                <a:cs typeface="ＭＳ ゴシック"/>
              </a:rPr>
              <a:t>: </a:t>
            </a:r>
            <a:r>
              <a:rPr lang="en-US" altLang="ja-JP" sz="1600" dirty="0" smtClean="0">
                <a:ea typeface="MS PGothic" pitchFamily="34" charset="-128"/>
              </a:rPr>
              <a:t>Rp100</a:t>
            </a:r>
            <a:r>
              <a:rPr lang="id-ID" altLang="ja-JP" sz="1600" dirty="0" smtClean="0">
                <a:cs typeface="ＭＳ ゴシック"/>
              </a:rPr>
              <a:t> miliar</a:t>
            </a:r>
            <a:r>
              <a:rPr lang="en-US" altLang="ja-JP" sz="1600" dirty="0" smtClean="0">
                <a:ea typeface="MS PGothic" pitchFamily="34" charset="-128"/>
              </a:rPr>
              <a:t>, </a:t>
            </a:r>
            <a:r>
              <a:rPr lang="id-ID" altLang="ja-JP" sz="1600" dirty="0" smtClean="0">
                <a:cs typeface="ＭＳ ゴシック"/>
              </a:rPr>
              <a:t>terdiri </a:t>
            </a:r>
            <a:r>
              <a:rPr lang="en-US" altLang="ja-JP" sz="1600" dirty="0" err="1" smtClean="0">
                <a:ea typeface="MS PGothic" pitchFamily="34" charset="-128"/>
              </a:rPr>
              <a:t>dari</a:t>
            </a:r>
            <a:r>
              <a:rPr lang="id-ID" altLang="ja-JP" sz="1600" dirty="0" smtClean="0">
                <a:cs typeface="ＭＳ ゴシック"/>
              </a:rPr>
              <a:t> </a:t>
            </a:r>
            <a:r>
              <a:rPr lang="en-US" altLang="ja-JP" sz="1600" dirty="0" err="1" smtClean="0">
                <a:ea typeface="MS PGothic" pitchFamily="34" charset="-128"/>
              </a:rPr>
              <a:t>penjualan</a:t>
            </a:r>
            <a:r>
              <a:rPr lang="en-US" altLang="ja-JP" sz="1600" dirty="0" smtClean="0">
                <a:ea typeface="MS PGothic" pitchFamily="34" charset="-128"/>
              </a:rPr>
              <a:t> </a:t>
            </a:r>
            <a:r>
              <a:rPr lang="en-US" altLang="ja-JP" sz="1600" dirty="0" err="1" smtClean="0">
                <a:ea typeface="MS PGothic" pitchFamily="34" charset="-128"/>
              </a:rPr>
              <a:t>jagung</a:t>
            </a:r>
            <a:r>
              <a:rPr lang="en-US" altLang="ja-JP" sz="1600" dirty="0" smtClean="0">
                <a:ea typeface="MS PGothic" pitchFamily="34" charset="-128"/>
              </a:rPr>
              <a:t> </a:t>
            </a:r>
            <a:r>
              <a:rPr lang="id-ID" altLang="ja-JP" sz="1600" dirty="0" smtClean="0">
                <a:cs typeface="ＭＳ ゴシック"/>
              </a:rPr>
              <a:t>: </a:t>
            </a:r>
            <a:r>
              <a:rPr lang="en-US" altLang="ja-JP" sz="1600" dirty="0" err="1" smtClean="0">
                <a:ea typeface="MS PGothic" pitchFamily="34" charset="-128"/>
              </a:rPr>
              <a:t>Rp</a:t>
            </a:r>
            <a:r>
              <a:rPr lang="id-ID" altLang="ja-JP" sz="1600" dirty="0" smtClean="0">
                <a:cs typeface="ＭＳ ゴシック"/>
              </a:rPr>
              <a:t>5</a:t>
            </a:r>
            <a:r>
              <a:rPr lang="en-US" altLang="ja-JP" sz="1600" dirty="0" smtClean="0">
                <a:ea typeface="MS PGothic" pitchFamily="34" charset="-128"/>
              </a:rPr>
              <a:t>0</a:t>
            </a:r>
            <a:r>
              <a:rPr lang="id-ID" altLang="ja-JP" sz="1600" dirty="0" smtClean="0">
                <a:cs typeface="ＭＳ ゴシック"/>
              </a:rPr>
              <a:t> miliar </a:t>
            </a:r>
            <a:r>
              <a:rPr lang="en-US" altLang="ja-JP" sz="1600" dirty="0" err="1" smtClean="0">
                <a:ea typeface="MS PGothic" pitchFamily="34" charset="-128"/>
              </a:rPr>
              <a:t>dan</a:t>
            </a:r>
            <a:r>
              <a:rPr lang="en-US" altLang="ja-JP" sz="1600" dirty="0" smtClean="0">
                <a:ea typeface="MS PGothic" pitchFamily="34" charset="-128"/>
              </a:rPr>
              <a:t> </a:t>
            </a:r>
            <a:r>
              <a:rPr lang="en-US" altLang="ja-JP" sz="1600" dirty="0" err="1" smtClean="0">
                <a:ea typeface="MS PGothic" pitchFamily="34" charset="-128"/>
              </a:rPr>
              <a:t>penjualan</a:t>
            </a:r>
            <a:r>
              <a:rPr lang="en-US" altLang="ja-JP" sz="1600" dirty="0" smtClean="0">
                <a:ea typeface="MS PGothic" pitchFamily="34" charset="-128"/>
              </a:rPr>
              <a:t> </a:t>
            </a:r>
            <a:r>
              <a:rPr lang="en-US" altLang="ja-JP" sz="1600" dirty="0" err="1" smtClean="0">
                <a:ea typeface="MS PGothic" pitchFamily="34" charset="-128"/>
              </a:rPr>
              <a:t>minyak</a:t>
            </a:r>
            <a:r>
              <a:rPr lang="en-US" altLang="ja-JP" sz="1600" dirty="0" smtClean="0">
                <a:ea typeface="MS PGothic" pitchFamily="34" charset="-128"/>
              </a:rPr>
              <a:t> </a:t>
            </a:r>
            <a:r>
              <a:rPr lang="en-US" altLang="ja-JP" sz="1600" dirty="0" err="1" smtClean="0">
                <a:ea typeface="MS PGothic" pitchFamily="34" charset="-128"/>
              </a:rPr>
              <a:t>jagung</a:t>
            </a:r>
            <a:r>
              <a:rPr lang="en-US" altLang="ja-JP" sz="1600" dirty="0" smtClean="0">
                <a:ea typeface="MS PGothic" pitchFamily="34" charset="-128"/>
              </a:rPr>
              <a:t> </a:t>
            </a:r>
            <a:r>
              <a:rPr lang="id-ID" altLang="ja-JP" sz="1600" dirty="0" smtClean="0">
                <a:cs typeface="ＭＳ ゴシック"/>
              </a:rPr>
              <a:t>: </a:t>
            </a:r>
            <a:r>
              <a:rPr lang="en-US" altLang="ja-JP" sz="1600" dirty="0" err="1" smtClean="0">
                <a:ea typeface="MS PGothic" pitchFamily="34" charset="-128"/>
              </a:rPr>
              <a:t>Rp</a:t>
            </a:r>
            <a:r>
              <a:rPr lang="id-ID" altLang="ja-JP" sz="1600" dirty="0" smtClean="0">
                <a:cs typeface="ＭＳ ゴシック"/>
              </a:rPr>
              <a:t>5</a:t>
            </a:r>
            <a:r>
              <a:rPr lang="en-US" altLang="ja-JP" sz="1600" dirty="0" smtClean="0">
                <a:ea typeface="MS PGothic" pitchFamily="34" charset="-128"/>
              </a:rPr>
              <a:t>0</a:t>
            </a:r>
            <a:r>
              <a:rPr lang="id-ID" altLang="ja-JP" sz="1600" dirty="0" smtClean="0">
                <a:cs typeface="ＭＳ ゴシック"/>
              </a:rPr>
              <a:t> miliar</a:t>
            </a:r>
            <a:r>
              <a:rPr lang="en-US" altLang="ja-JP" sz="1600" dirty="0" smtClean="0">
                <a:ea typeface="MS PGothic" pitchFamily="34" charset="-128"/>
              </a:rPr>
              <a:t>.</a:t>
            </a:r>
            <a:endParaRPr lang="id-ID" altLang="ja-JP" sz="1600" dirty="0" smtClean="0">
              <a:cs typeface="ＭＳ ゴシック"/>
            </a:endParaRPr>
          </a:p>
          <a:p>
            <a:pPr algn="just" eaLnBrk="1" hangingPunct="1"/>
            <a:endParaRPr lang="en-US" altLang="ja-JP" sz="1600" dirty="0" smtClean="0">
              <a:ea typeface="MS PGothic" pitchFamily="34" charset="-128"/>
            </a:endParaRPr>
          </a:p>
          <a:p>
            <a:pPr algn="just" eaLnBrk="1" hangingPunct="1"/>
            <a:r>
              <a:rPr lang="en-US" altLang="ja-JP" sz="1600" dirty="0" err="1" smtClean="0">
                <a:ea typeface="MS PGothic" pitchFamily="34" charset="-128"/>
              </a:rPr>
              <a:t>Penghitungan</a:t>
            </a:r>
            <a:r>
              <a:rPr lang="en-US" altLang="ja-JP" sz="1600" dirty="0" smtClean="0">
                <a:ea typeface="MS PGothic" pitchFamily="34" charset="-128"/>
              </a:rPr>
              <a:t> </a:t>
            </a:r>
            <a:r>
              <a:rPr lang="en-US" altLang="ja-JP" sz="1600" dirty="0" err="1" smtClean="0">
                <a:ea typeface="MS PGothic" pitchFamily="34" charset="-128"/>
              </a:rPr>
              <a:t>kembali</a:t>
            </a:r>
            <a:r>
              <a:rPr lang="en-US" altLang="ja-JP" sz="1600" dirty="0" smtClean="0">
                <a:ea typeface="MS PGothic" pitchFamily="34" charset="-128"/>
              </a:rPr>
              <a:t> </a:t>
            </a:r>
            <a:r>
              <a:rPr lang="id-ID" altLang="ja-JP" sz="1600" dirty="0" smtClean="0">
                <a:cs typeface="ＭＳ ゴシック"/>
              </a:rPr>
              <a:t>PM </a:t>
            </a:r>
            <a:r>
              <a:rPr lang="en-US" altLang="ja-JP" sz="1600" dirty="0" smtClean="0">
                <a:ea typeface="MS PGothic" pitchFamily="34" charset="-128"/>
              </a:rPr>
              <a:t>yang </a:t>
            </a:r>
            <a:r>
              <a:rPr lang="en-US" altLang="ja-JP" sz="1600" dirty="0" err="1" smtClean="0">
                <a:ea typeface="MS PGothic" pitchFamily="34" charset="-128"/>
              </a:rPr>
              <a:t>dapat</a:t>
            </a:r>
            <a:r>
              <a:rPr lang="en-US" altLang="ja-JP" sz="1600" dirty="0" smtClean="0">
                <a:ea typeface="MS PGothic" pitchFamily="34" charset="-128"/>
              </a:rPr>
              <a:t> </a:t>
            </a:r>
            <a:r>
              <a:rPr lang="en-US" altLang="ja-JP" sz="1600" dirty="0" err="1" smtClean="0">
                <a:ea typeface="MS PGothic" pitchFamily="34" charset="-128"/>
              </a:rPr>
              <a:t>dikreditkan</a:t>
            </a:r>
            <a:r>
              <a:rPr lang="en-US" altLang="ja-JP" sz="1600" dirty="0" smtClean="0">
                <a:ea typeface="MS PGothic" pitchFamily="34" charset="-128"/>
              </a:rPr>
              <a:t> </a:t>
            </a:r>
            <a:r>
              <a:rPr lang="en-US" altLang="ja-JP" sz="1600" dirty="0" err="1" smtClean="0">
                <a:ea typeface="MS PGothic" pitchFamily="34" charset="-128"/>
              </a:rPr>
              <a:t>atas</a:t>
            </a:r>
            <a:r>
              <a:rPr lang="en-US" altLang="ja-JP" sz="1600" dirty="0" smtClean="0">
                <a:ea typeface="MS PGothic" pitchFamily="34" charset="-128"/>
              </a:rPr>
              <a:t> </a:t>
            </a:r>
            <a:r>
              <a:rPr lang="en-US" altLang="ja-JP" sz="1600" dirty="0" err="1" smtClean="0">
                <a:ea typeface="MS PGothic" pitchFamily="34" charset="-128"/>
              </a:rPr>
              <a:t>perolehan</a:t>
            </a:r>
            <a:r>
              <a:rPr lang="en-US" altLang="ja-JP" sz="1600" dirty="0" smtClean="0">
                <a:ea typeface="MS PGothic" pitchFamily="34" charset="-128"/>
              </a:rPr>
              <a:t> </a:t>
            </a:r>
            <a:r>
              <a:rPr lang="en-US" altLang="ja-JP" sz="1600" dirty="0" err="1" smtClean="0">
                <a:ea typeface="MS PGothic" pitchFamily="34" charset="-128"/>
              </a:rPr>
              <a:t>truk</a:t>
            </a:r>
            <a:r>
              <a:rPr lang="en-US" altLang="ja-JP" sz="1600" dirty="0" smtClean="0">
                <a:ea typeface="MS PGothic" pitchFamily="34" charset="-128"/>
              </a:rPr>
              <a:t> </a:t>
            </a:r>
            <a:r>
              <a:rPr lang="en-US" altLang="ja-JP" sz="1600" dirty="0" err="1" smtClean="0">
                <a:ea typeface="MS PGothic" pitchFamily="34" charset="-128"/>
              </a:rPr>
              <a:t>selama</a:t>
            </a:r>
            <a:r>
              <a:rPr lang="en-US" altLang="ja-JP" sz="1600" dirty="0" smtClean="0">
                <a:ea typeface="MS PGothic" pitchFamily="34" charset="-128"/>
              </a:rPr>
              <a:t> </a:t>
            </a:r>
            <a:r>
              <a:rPr lang="en-US" altLang="ja-JP" sz="1600" dirty="0" err="1" smtClean="0">
                <a:ea typeface="MS PGothic" pitchFamily="34" charset="-128"/>
              </a:rPr>
              <a:t>tahun</a:t>
            </a:r>
            <a:r>
              <a:rPr lang="en-US" altLang="ja-JP" sz="1600" dirty="0" smtClean="0">
                <a:ea typeface="MS PGothic" pitchFamily="34" charset="-128"/>
              </a:rPr>
              <a:t> </a:t>
            </a:r>
            <a:r>
              <a:rPr lang="en-US" altLang="ja-JP" sz="1600" dirty="0" err="1" smtClean="0">
                <a:ea typeface="MS PGothic" pitchFamily="34" charset="-128"/>
              </a:rPr>
              <a:t>buku</a:t>
            </a:r>
            <a:r>
              <a:rPr lang="en-US" altLang="ja-JP" sz="1600" dirty="0" smtClean="0">
                <a:ea typeface="MS PGothic" pitchFamily="34" charset="-128"/>
              </a:rPr>
              <a:t> 201</a:t>
            </a:r>
            <a:r>
              <a:rPr lang="id-ID" altLang="ja-JP" sz="1600" dirty="0" smtClean="0">
                <a:cs typeface="ＭＳ ゴシック"/>
              </a:rPr>
              <a:t>4</a:t>
            </a:r>
            <a:r>
              <a:rPr lang="en-US" altLang="ja-JP" sz="1600" dirty="0" smtClean="0">
                <a:ea typeface="MS PGothic" pitchFamily="34" charset="-128"/>
              </a:rPr>
              <a:t> yang </a:t>
            </a:r>
            <a:r>
              <a:rPr lang="en-US" altLang="ja-JP" sz="1600" dirty="0" err="1" smtClean="0">
                <a:ea typeface="MS PGothic" pitchFamily="34" charset="-128"/>
              </a:rPr>
              <a:t>dilakukan</a:t>
            </a:r>
            <a:r>
              <a:rPr lang="en-US" altLang="ja-JP" sz="1600" dirty="0" smtClean="0">
                <a:ea typeface="MS PGothic" pitchFamily="34" charset="-128"/>
              </a:rPr>
              <a:t> </a:t>
            </a:r>
            <a:r>
              <a:rPr lang="en-US" altLang="ja-JP" sz="1600" dirty="0" err="1" smtClean="0">
                <a:ea typeface="MS PGothic" pitchFamily="34" charset="-128"/>
              </a:rPr>
              <a:t>pada</a:t>
            </a:r>
            <a:r>
              <a:rPr lang="en-US" altLang="ja-JP" sz="1600" dirty="0" smtClean="0">
                <a:ea typeface="MS PGothic" pitchFamily="34" charset="-128"/>
              </a:rPr>
              <a:t> </a:t>
            </a:r>
            <a:r>
              <a:rPr lang="en-US" altLang="ja-JP" sz="1600" dirty="0" err="1" smtClean="0">
                <a:ea typeface="MS PGothic" pitchFamily="34" charset="-128"/>
              </a:rPr>
              <a:t>Masa</a:t>
            </a:r>
            <a:r>
              <a:rPr lang="en-US" altLang="ja-JP" sz="1600" dirty="0" smtClean="0">
                <a:ea typeface="MS PGothic" pitchFamily="34" charset="-128"/>
              </a:rPr>
              <a:t> </a:t>
            </a:r>
            <a:r>
              <a:rPr lang="en-US" altLang="ja-JP" sz="1600" dirty="0" err="1" smtClean="0">
                <a:ea typeface="MS PGothic" pitchFamily="34" charset="-128"/>
              </a:rPr>
              <a:t>Pajak</a:t>
            </a:r>
            <a:r>
              <a:rPr lang="en-US" altLang="ja-JP" sz="1600" dirty="0" smtClean="0">
                <a:ea typeface="MS PGothic" pitchFamily="34" charset="-128"/>
              </a:rPr>
              <a:t> </a:t>
            </a:r>
            <a:r>
              <a:rPr lang="en-US" altLang="ja-JP" sz="1600" dirty="0" err="1" smtClean="0">
                <a:ea typeface="MS PGothic" pitchFamily="34" charset="-128"/>
              </a:rPr>
              <a:t>Maret</a:t>
            </a:r>
            <a:r>
              <a:rPr lang="en-US" altLang="ja-JP" sz="1600" dirty="0" smtClean="0">
                <a:ea typeface="MS PGothic" pitchFamily="34" charset="-128"/>
              </a:rPr>
              <a:t> 201</a:t>
            </a:r>
            <a:r>
              <a:rPr lang="id-ID" altLang="ja-JP" sz="1600" dirty="0" smtClean="0">
                <a:cs typeface="ＭＳ ゴシック"/>
              </a:rPr>
              <a:t>5</a:t>
            </a:r>
            <a:r>
              <a:rPr lang="en-US" altLang="ja-JP" sz="1600" dirty="0" smtClean="0">
                <a:ea typeface="MS PGothic" pitchFamily="34" charset="-128"/>
              </a:rPr>
              <a:t> </a:t>
            </a:r>
            <a:r>
              <a:rPr lang="en-US" altLang="ja-JP" sz="1600" dirty="0" err="1" smtClean="0">
                <a:ea typeface="MS PGothic" pitchFamily="34" charset="-128"/>
              </a:rPr>
              <a:t>adalah</a:t>
            </a:r>
            <a:r>
              <a:rPr lang="en-US" altLang="ja-JP" sz="1600" dirty="0" smtClean="0">
                <a:ea typeface="MS PGothic" pitchFamily="34" charset="-128"/>
              </a:rPr>
              <a:t>:</a:t>
            </a:r>
          </a:p>
          <a:p>
            <a:pPr algn="just" eaLnBrk="1" hangingPunct="1">
              <a:buFontTx/>
              <a:buNone/>
            </a:pPr>
            <a:r>
              <a:rPr lang="en-US" altLang="ja-JP" sz="1600" dirty="0" smtClean="0">
                <a:ea typeface="MS PGothic" pitchFamily="34" charset="-128"/>
              </a:rPr>
              <a:t>	</a:t>
            </a:r>
            <a:r>
              <a:rPr lang="en-US" altLang="ja-JP" sz="1600" u="sng" dirty="0" err="1" smtClean="0">
                <a:ea typeface="MS PGothic" pitchFamily="34" charset="-128"/>
              </a:rPr>
              <a:t>Rp</a:t>
            </a:r>
            <a:r>
              <a:rPr lang="id-ID" altLang="ja-JP" sz="1600" u="sng" dirty="0" smtClean="0">
                <a:cs typeface="ＭＳ ゴシック"/>
              </a:rPr>
              <a:t>5</a:t>
            </a:r>
            <a:r>
              <a:rPr lang="en-US" altLang="ja-JP" sz="1600" u="sng" dirty="0" smtClean="0">
                <a:ea typeface="MS PGothic" pitchFamily="34" charset="-128"/>
              </a:rPr>
              <a:t>0</a:t>
            </a:r>
            <a:r>
              <a:rPr lang="id-ID" altLang="ja-JP" sz="1600" u="sng" dirty="0" smtClean="0">
                <a:cs typeface="ＭＳ ゴシック"/>
              </a:rPr>
              <a:t> miliar</a:t>
            </a:r>
            <a:r>
              <a:rPr lang="id-ID" altLang="ja-JP" sz="1600" dirty="0" smtClean="0">
                <a:cs typeface="ＭＳ ゴシック"/>
              </a:rPr>
              <a:t>       x        </a:t>
            </a:r>
            <a:r>
              <a:rPr lang="en-US" altLang="ja-JP" sz="1600" u="sng" dirty="0" smtClean="0">
                <a:ea typeface="MS PGothic" pitchFamily="34" charset="-128"/>
              </a:rPr>
              <a:t>Rp20</a:t>
            </a:r>
            <a:r>
              <a:rPr lang="id-ID" altLang="ja-JP" sz="1600" u="sng" dirty="0" smtClean="0">
                <a:cs typeface="ＭＳ ゴシック"/>
              </a:rPr>
              <a:t> juta</a:t>
            </a:r>
            <a:r>
              <a:rPr lang="id-ID" altLang="ja-JP" sz="1600" dirty="0" smtClean="0">
                <a:cs typeface="ＭＳ ゴシック"/>
              </a:rPr>
              <a:t>         =       </a:t>
            </a:r>
            <a:r>
              <a:rPr lang="en-US" altLang="ja-JP" sz="1600" dirty="0" err="1" smtClean="0">
                <a:ea typeface="MS PGothic" pitchFamily="34" charset="-128"/>
              </a:rPr>
              <a:t>Rp</a:t>
            </a:r>
            <a:r>
              <a:rPr lang="id-ID" altLang="ja-JP" sz="1600" dirty="0" smtClean="0">
                <a:cs typeface="ＭＳ ゴシック"/>
              </a:rPr>
              <a:t>2,5 juta</a:t>
            </a:r>
            <a:endParaRPr lang="en-US" altLang="ja-JP" sz="1600" dirty="0" smtClean="0">
              <a:ea typeface="MS PGothic" pitchFamily="34" charset="-128"/>
            </a:endParaRPr>
          </a:p>
          <a:p>
            <a:pPr algn="just" eaLnBrk="1" hangingPunct="1">
              <a:buFontTx/>
              <a:buNone/>
            </a:pPr>
            <a:r>
              <a:rPr lang="en-US" altLang="ja-JP" sz="1600" dirty="0" smtClean="0">
                <a:ea typeface="MS PGothic" pitchFamily="34" charset="-128"/>
              </a:rPr>
              <a:t>	Rp100</a:t>
            </a:r>
            <a:r>
              <a:rPr lang="id-ID" altLang="ja-JP" sz="1600" dirty="0" smtClean="0">
                <a:cs typeface="ＭＳ ゴシック"/>
              </a:rPr>
              <a:t> miliar </a:t>
            </a:r>
            <a:r>
              <a:rPr lang="en-US" altLang="ja-JP" sz="1600" dirty="0" smtClean="0">
                <a:ea typeface="MS PGothic" pitchFamily="34" charset="-128"/>
              </a:rPr>
              <a:t>	</a:t>
            </a:r>
            <a:r>
              <a:rPr lang="id-ID" altLang="ja-JP" sz="1600" dirty="0" smtClean="0">
                <a:cs typeface="ＭＳ ゴシック"/>
              </a:rPr>
              <a:t>                   </a:t>
            </a:r>
            <a:r>
              <a:rPr lang="en-US" altLang="ja-JP" sz="1600" dirty="0" smtClean="0">
                <a:ea typeface="MS PGothic" pitchFamily="34" charset="-128"/>
              </a:rPr>
              <a:t>4</a:t>
            </a:r>
          </a:p>
          <a:p>
            <a:pPr algn="just" eaLnBrk="1" hangingPunct="1"/>
            <a:endParaRPr lang="id-ID" altLang="ja-JP" sz="1600" dirty="0" smtClean="0">
              <a:cs typeface="ＭＳ ゴシック"/>
            </a:endParaRPr>
          </a:p>
          <a:p>
            <a:pPr algn="just" eaLnBrk="1" hangingPunct="1"/>
            <a:r>
              <a:rPr lang="id-ID" altLang="ja-JP" sz="1600" dirty="0" smtClean="0">
                <a:cs typeface="ＭＳ ゴシック"/>
              </a:rPr>
              <a:t>PM </a:t>
            </a:r>
            <a:r>
              <a:rPr lang="en-US" altLang="ja-JP" sz="1600" dirty="0" err="1" smtClean="0">
                <a:ea typeface="MS PGothic" pitchFamily="34" charset="-128"/>
              </a:rPr>
              <a:t>atas</a:t>
            </a:r>
            <a:r>
              <a:rPr lang="en-US" altLang="ja-JP" sz="1600" dirty="0" smtClean="0">
                <a:ea typeface="MS PGothic" pitchFamily="34" charset="-128"/>
              </a:rPr>
              <a:t> </a:t>
            </a:r>
            <a:r>
              <a:rPr lang="en-US" altLang="ja-JP" sz="1600" dirty="0" err="1" smtClean="0">
                <a:ea typeface="MS PGothic" pitchFamily="34" charset="-128"/>
              </a:rPr>
              <a:t>perolehan</a:t>
            </a:r>
            <a:r>
              <a:rPr lang="en-US" altLang="ja-JP" sz="1600" dirty="0" smtClean="0">
                <a:ea typeface="MS PGothic" pitchFamily="34" charset="-128"/>
              </a:rPr>
              <a:t> </a:t>
            </a:r>
            <a:r>
              <a:rPr lang="en-US" altLang="ja-JP" sz="1600" dirty="0" err="1" smtClean="0">
                <a:ea typeface="MS PGothic" pitchFamily="34" charset="-128"/>
              </a:rPr>
              <a:t>truk</a:t>
            </a:r>
            <a:r>
              <a:rPr lang="en-US" altLang="ja-JP" sz="1600" dirty="0" smtClean="0">
                <a:ea typeface="MS PGothic" pitchFamily="34" charset="-128"/>
              </a:rPr>
              <a:t> yang </a:t>
            </a:r>
            <a:r>
              <a:rPr lang="en-US" altLang="ja-JP" sz="1600" dirty="0" err="1" smtClean="0">
                <a:ea typeface="MS PGothic" pitchFamily="34" charset="-128"/>
              </a:rPr>
              <a:t>telah</a:t>
            </a:r>
            <a:r>
              <a:rPr lang="en-US" altLang="ja-JP" sz="1600" dirty="0" smtClean="0">
                <a:ea typeface="MS PGothic" pitchFamily="34" charset="-128"/>
              </a:rPr>
              <a:t> </a:t>
            </a:r>
            <a:r>
              <a:rPr lang="en-US" altLang="ja-JP" sz="1600" dirty="0" err="1" smtClean="0">
                <a:ea typeface="MS PGothic" pitchFamily="34" charset="-128"/>
              </a:rPr>
              <a:t>dikreditkan</a:t>
            </a:r>
            <a:r>
              <a:rPr lang="en-US" altLang="ja-JP" sz="1600" dirty="0" smtClean="0">
                <a:ea typeface="MS PGothic" pitchFamily="34" charset="-128"/>
              </a:rPr>
              <a:t> </a:t>
            </a:r>
            <a:r>
              <a:rPr lang="en-US" altLang="ja-JP" sz="1600" dirty="0" err="1" smtClean="0">
                <a:ea typeface="MS PGothic" pitchFamily="34" charset="-128"/>
              </a:rPr>
              <a:t>untuk</a:t>
            </a:r>
            <a:r>
              <a:rPr lang="en-US" altLang="ja-JP" sz="1600" dirty="0" smtClean="0">
                <a:ea typeface="MS PGothic" pitchFamily="34" charset="-128"/>
              </a:rPr>
              <a:t> </a:t>
            </a:r>
            <a:r>
              <a:rPr lang="en-US" altLang="ja-JP" sz="1600" dirty="0" err="1" smtClean="0">
                <a:ea typeface="MS PGothic" pitchFamily="34" charset="-128"/>
              </a:rPr>
              <a:t>tiap</a:t>
            </a:r>
            <a:r>
              <a:rPr lang="en-US" altLang="ja-JP" sz="1600" dirty="0" smtClean="0">
                <a:ea typeface="MS PGothic" pitchFamily="34" charset="-128"/>
              </a:rPr>
              <a:t> </a:t>
            </a:r>
            <a:r>
              <a:rPr lang="en-US" altLang="ja-JP" sz="1600" dirty="0" err="1" smtClean="0">
                <a:ea typeface="MS PGothic" pitchFamily="34" charset="-128"/>
              </a:rPr>
              <a:t>tahun</a:t>
            </a:r>
            <a:r>
              <a:rPr lang="en-US" altLang="ja-JP" sz="1600" dirty="0" smtClean="0">
                <a:ea typeface="MS PGothic" pitchFamily="34" charset="-128"/>
              </a:rPr>
              <a:t> </a:t>
            </a:r>
            <a:r>
              <a:rPr lang="en-US" altLang="ja-JP" sz="1600" dirty="0" err="1" smtClean="0">
                <a:ea typeface="MS PGothic" pitchFamily="34" charset="-128"/>
              </a:rPr>
              <a:t>buku</a:t>
            </a:r>
            <a:r>
              <a:rPr lang="en-US" altLang="ja-JP" sz="1600" dirty="0" smtClean="0">
                <a:ea typeface="MS PGothic" pitchFamily="34" charset="-128"/>
              </a:rPr>
              <a:t> </a:t>
            </a:r>
            <a:r>
              <a:rPr lang="en-US" altLang="ja-JP" sz="1600" dirty="0" err="1" smtClean="0">
                <a:ea typeface="MS PGothic" pitchFamily="34" charset="-128"/>
              </a:rPr>
              <a:t>sesuai</a:t>
            </a:r>
            <a:r>
              <a:rPr lang="en-US" altLang="ja-JP" sz="1600" dirty="0" smtClean="0">
                <a:ea typeface="MS PGothic" pitchFamily="34" charset="-128"/>
              </a:rPr>
              <a:t> </a:t>
            </a:r>
            <a:r>
              <a:rPr lang="en-US" altLang="ja-JP" sz="1600" dirty="0" err="1" smtClean="0">
                <a:ea typeface="MS PGothic" pitchFamily="34" charset="-128"/>
              </a:rPr>
              <a:t>masa</a:t>
            </a:r>
            <a:r>
              <a:rPr lang="en-US" altLang="ja-JP" sz="1600" dirty="0" smtClean="0">
                <a:ea typeface="MS PGothic" pitchFamily="34" charset="-128"/>
              </a:rPr>
              <a:t> </a:t>
            </a:r>
            <a:r>
              <a:rPr lang="en-US" altLang="ja-JP" sz="1600" dirty="0" err="1" smtClean="0">
                <a:ea typeface="MS PGothic" pitchFamily="34" charset="-128"/>
              </a:rPr>
              <a:t>manfaat</a:t>
            </a:r>
            <a:r>
              <a:rPr lang="en-US" altLang="ja-JP" sz="1600" dirty="0" smtClean="0">
                <a:ea typeface="MS PGothic" pitchFamily="34" charset="-128"/>
              </a:rPr>
              <a:t> </a:t>
            </a:r>
            <a:r>
              <a:rPr lang="en-US" altLang="ja-JP" sz="1600" dirty="0" err="1" smtClean="0">
                <a:ea typeface="MS PGothic" pitchFamily="34" charset="-128"/>
              </a:rPr>
              <a:t>truk</a:t>
            </a:r>
            <a:r>
              <a:rPr lang="en-US" altLang="ja-JP" sz="1600" dirty="0" smtClean="0">
                <a:ea typeface="MS PGothic" pitchFamily="34" charset="-128"/>
              </a:rPr>
              <a:t> </a:t>
            </a:r>
            <a:r>
              <a:rPr lang="en-US" altLang="ja-JP" sz="1600" dirty="0" err="1" smtClean="0">
                <a:ea typeface="MS PGothic" pitchFamily="34" charset="-128"/>
              </a:rPr>
              <a:t>tersebut</a:t>
            </a:r>
            <a:r>
              <a:rPr lang="en-US" altLang="ja-JP" sz="1600" dirty="0" smtClean="0">
                <a:ea typeface="MS PGothic" pitchFamily="34" charset="-128"/>
              </a:rPr>
              <a:t> </a:t>
            </a:r>
            <a:r>
              <a:rPr lang="en-US" altLang="ja-JP" sz="1600" dirty="0" err="1" smtClean="0">
                <a:ea typeface="MS PGothic" pitchFamily="34" charset="-128"/>
              </a:rPr>
              <a:t>adalah</a:t>
            </a:r>
            <a:r>
              <a:rPr lang="id-ID" altLang="ja-JP" sz="1600" dirty="0" smtClean="0">
                <a:cs typeface="ＭＳ ゴシック"/>
              </a:rPr>
              <a:t> (</a:t>
            </a:r>
            <a:r>
              <a:rPr lang="en-US" altLang="ja-JP" sz="1600" dirty="0" smtClean="0">
                <a:ea typeface="MS PGothic" pitchFamily="34" charset="-128"/>
              </a:rPr>
              <a:t>Rp14</a:t>
            </a:r>
            <a:r>
              <a:rPr lang="id-ID" altLang="ja-JP" sz="1600" dirty="0" smtClean="0">
                <a:cs typeface="ＭＳ ゴシック"/>
              </a:rPr>
              <a:t> juta  /  4)  =  </a:t>
            </a:r>
            <a:r>
              <a:rPr lang="en-US" altLang="ja-JP" sz="1600" dirty="0" err="1" smtClean="0">
                <a:ea typeface="MS PGothic" pitchFamily="34" charset="-128"/>
              </a:rPr>
              <a:t>Rp</a:t>
            </a:r>
            <a:r>
              <a:rPr lang="en-US" altLang="ja-JP" sz="1600" dirty="0" smtClean="0">
                <a:ea typeface="MS PGothic" pitchFamily="34" charset="-128"/>
              </a:rPr>
              <a:t> 3</a:t>
            </a:r>
            <a:r>
              <a:rPr lang="id-ID" altLang="ja-JP" sz="1600" dirty="0" smtClean="0">
                <a:cs typeface="ＭＳ ゴシック"/>
              </a:rPr>
              <a:t>,</a:t>
            </a:r>
            <a:r>
              <a:rPr lang="en-US" altLang="ja-JP" sz="1600" dirty="0" smtClean="0">
                <a:ea typeface="MS PGothic" pitchFamily="34" charset="-128"/>
              </a:rPr>
              <a:t>5</a:t>
            </a:r>
            <a:r>
              <a:rPr lang="id-ID" altLang="ja-JP" sz="1600" dirty="0" smtClean="0">
                <a:cs typeface="ＭＳ ゴシック"/>
              </a:rPr>
              <a:t> juta</a:t>
            </a:r>
          </a:p>
          <a:p>
            <a:pPr algn="just" eaLnBrk="1" hangingPunct="1"/>
            <a:endParaRPr lang="en-US" altLang="ja-JP" sz="1600" dirty="0" smtClean="0">
              <a:ea typeface="MS PGothic" pitchFamily="34" charset="-128"/>
            </a:endParaRPr>
          </a:p>
          <a:p>
            <a:pPr algn="just" eaLnBrk="1" hangingPunct="1"/>
            <a:r>
              <a:rPr lang="en-US" altLang="ja-JP" sz="1600" dirty="0" err="1" smtClean="0">
                <a:ea typeface="MS PGothic" pitchFamily="34" charset="-128"/>
              </a:rPr>
              <a:t>Jadi</a:t>
            </a:r>
            <a:r>
              <a:rPr lang="en-US" altLang="ja-JP" sz="1600" dirty="0" smtClean="0">
                <a:ea typeface="MS PGothic" pitchFamily="34" charset="-128"/>
              </a:rPr>
              <a:t> </a:t>
            </a:r>
            <a:r>
              <a:rPr lang="id-ID" altLang="ja-JP" sz="1600" dirty="0" smtClean="0">
                <a:cs typeface="ＭＳ ゴシック"/>
              </a:rPr>
              <a:t>PM </a:t>
            </a:r>
            <a:r>
              <a:rPr lang="en-US" altLang="ja-JP" sz="1600" dirty="0" smtClean="0">
                <a:ea typeface="MS PGothic" pitchFamily="34" charset="-128"/>
              </a:rPr>
              <a:t>yang </a:t>
            </a:r>
            <a:r>
              <a:rPr lang="en-US" altLang="ja-JP" sz="1600" dirty="0" err="1" smtClean="0">
                <a:ea typeface="MS PGothic" pitchFamily="34" charset="-128"/>
              </a:rPr>
              <a:t>harus</a:t>
            </a:r>
            <a:r>
              <a:rPr lang="en-US" altLang="ja-JP" sz="1600" dirty="0" smtClean="0">
                <a:ea typeface="MS PGothic" pitchFamily="34" charset="-128"/>
              </a:rPr>
              <a:t> </a:t>
            </a:r>
            <a:r>
              <a:rPr lang="en-US" altLang="ja-JP" sz="1600" dirty="0" err="1" smtClean="0">
                <a:ea typeface="MS PGothic" pitchFamily="34" charset="-128"/>
              </a:rPr>
              <a:t>diperhitungkan</a:t>
            </a:r>
            <a:r>
              <a:rPr lang="en-US" altLang="ja-JP" sz="1600" dirty="0" smtClean="0">
                <a:ea typeface="MS PGothic" pitchFamily="34" charset="-128"/>
              </a:rPr>
              <a:t> </a:t>
            </a:r>
            <a:r>
              <a:rPr lang="en-US" altLang="ja-JP" sz="1600" dirty="0" err="1" smtClean="0">
                <a:ea typeface="MS PGothic" pitchFamily="34" charset="-128"/>
              </a:rPr>
              <a:t>kembali</a:t>
            </a:r>
            <a:r>
              <a:rPr lang="en-US" altLang="ja-JP" sz="1600" dirty="0" smtClean="0">
                <a:ea typeface="MS PGothic" pitchFamily="34" charset="-128"/>
              </a:rPr>
              <a:t> </a:t>
            </a:r>
            <a:r>
              <a:rPr lang="en-US" altLang="ja-JP" sz="1600" dirty="0" smtClean="0">
                <a:solidFill>
                  <a:srgbClr val="0000CC"/>
                </a:solidFill>
                <a:ea typeface="MS PGothic" pitchFamily="34" charset="-128"/>
              </a:rPr>
              <a:t>(</a:t>
            </a:r>
            <a:r>
              <a:rPr lang="en-US" altLang="ja-JP" sz="1600" dirty="0" err="1" smtClean="0">
                <a:solidFill>
                  <a:srgbClr val="0000CC"/>
                </a:solidFill>
                <a:ea typeface="MS PGothic" pitchFamily="34" charset="-128"/>
              </a:rPr>
              <a:t>mengurangi</a:t>
            </a:r>
            <a:r>
              <a:rPr lang="en-US" altLang="ja-JP" sz="1600" dirty="0" smtClean="0">
                <a:solidFill>
                  <a:srgbClr val="0000CC"/>
                </a:solidFill>
                <a:ea typeface="MS PGothic" pitchFamily="34" charset="-128"/>
              </a:rPr>
              <a:t> </a:t>
            </a:r>
            <a:r>
              <a:rPr lang="id-ID" altLang="ja-JP" sz="1600" dirty="0" smtClean="0">
                <a:solidFill>
                  <a:srgbClr val="0000CC"/>
                </a:solidFill>
                <a:cs typeface="ＭＳ ゴシック"/>
              </a:rPr>
              <a:t>PM </a:t>
            </a:r>
            <a:r>
              <a:rPr lang="en-US" altLang="ja-JP" sz="1600" dirty="0" err="1" smtClean="0">
                <a:solidFill>
                  <a:srgbClr val="0000CC"/>
                </a:solidFill>
                <a:ea typeface="MS PGothic" pitchFamily="34" charset="-128"/>
              </a:rPr>
              <a:t>untuk</a:t>
            </a:r>
            <a:r>
              <a:rPr lang="en-US" altLang="ja-JP" sz="1600" dirty="0" smtClean="0">
                <a:solidFill>
                  <a:srgbClr val="0000CC"/>
                </a:solidFill>
                <a:ea typeface="MS PGothic" pitchFamily="34" charset="-128"/>
              </a:rPr>
              <a:t> </a:t>
            </a:r>
            <a:r>
              <a:rPr lang="en-US" altLang="ja-JP" sz="1600" dirty="0" err="1" smtClean="0">
                <a:solidFill>
                  <a:srgbClr val="0000CC"/>
                </a:solidFill>
                <a:ea typeface="MS PGothic" pitchFamily="34" charset="-128"/>
              </a:rPr>
              <a:t>Masa</a:t>
            </a:r>
            <a:r>
              <a:rPr lang="en-US" altLang="ja-JP" sz="1600" dirty="0" smtClean="0">
                <a:solidFill>
                  <a:srgbClr val="0000CC"/>
                </a:solidFill>
                <a:ea typeface="MS PGothic" pitchFamily="34" charset="-128"/>
              </a:rPr>
              <a:t> </a:t>
            </a:r>
            <a:r>
              <a:rPr lang="en-US" altLang="ja-JP" sz="1600" dirty="0" err="1" smtClean="0">
                <a:solidFill>
                  <a:srgbClr val="0000CC"/>
                </a:solidFill>
                <a:ea typeface="MS PGothic" pitchFamily="34" charset="-128"/>
              </a:rPr>
              <a:t>Pajak</a:t>
            </a:r>
            <a:r>
              <a:rPr lang="en-US" altLang="ja-JP" sz="1600" dirty="0" smtClean="0">
                <a:solidFill>
                  <a:srgbClr val="0000CC"/>
                </a:solidFill>
                <a:ea typeface="MS PGothic" pitchFamily="34" charset="-128"/>
              </a:rPr>
              <a:t> </a:t>
            </a:r>
            <a:r>
              <a:rPr lang="en-US" altLang="ja-JP" sz="1600" dirty="0" err="1" smtClean="0">
                <a:solidFill>
                  <a:srgbClr val="0000CC"/>
                </a:solidFill>
                <a:ea typeface="MS PGothic" pitchFamily="34" charset="-128"/>
              </a:rPr>
              <a:t>Maret</a:t>
            </a:r>
            <a:r>
              <a:rPr lang="en-US" altLang="ja-JP" sz="1600" dirty="0" smtClean="0">
                <a:solidFill>
                  <a:srgbClr val="0000CC"/>
                </a:solidFill>
                <a:ea typeface="MS PGothic" pitchFamily="34" charset="-128"/>
              </a:rPr>
              <a:t> 201</a:t>
            </a:r>
            <a:r>
              <a:rPr lang="id-ID" altLang="ja-JP" sz="1600" dirty="0" smtClean="0">
                <a:solidFill>
                  <a:srgbClr val="0000CC"/>
                </a:solidFill>
                <a:cs typeface="ＭＳ ゴシック"/>
              </a:rPr>
              <a:t>5</a:t>
            </a:r>
            <a:r>
              <a:rPr lang="en-US" altLang="ja-JP" sz="1600" dirty="0" smtClean="0">
                <a:solidFill>
                  <a:srgbClr val="0000CC"/>
                </a:solidFill>
                <a:ea typeface="MS PGothic" pitchFamily="34" charset="-128"/>
              </a:rPr>
              <a:t>)</a:t>
            </a:r>
            <a:r>
              <a:rPr lang="en-US" altLang="ja-JP" sz="1600" dirty="0" smtClean="0">
                <a:ea typeface="MS PGothic" pitchFamily="34" charset="-128"/>
              </a:rPr>
              <a:t> </a:t>
            </a:r>
            <a:r>
              <a:rPr lang="en-US" altLang="ja-JP" sz="1600" dirty="0" err="1" smtClean="0">
                <a:ea typeface="MS PGothic" pitchFamily="34" charset="-128"/>
              </a:rPr>
              <a:t>adalah</a:t>
            </a:r>
            <a:r>
              <a:rPr lang="en-US" altLang="ja-JP" sz="1600" dirty="0" smtClean="0">
                <a:ea typeface="MS PGothic" pitchFamily="34" charset="-128"/>
              </a:rPr>
              <a:t> </a:t>
            </a:r>
            <a:r>
              <a:rPr lang="en-US" altLang="ja-JP" sz="1600" dirty="0" err="1" smtClean="0">
                <a:ea typeface="MS PGothic" pitchFamily="34" charset="-128"/>
              </a:rPr>
              <a:t>sebesar</a:t>
            </a:r>
            <a:r>
              <a:rPr lang="id-ID" altLang="ja-JP" sz="1600" dirty="0" smtClean="0">
                <a:cs typeface="ＭＳ ゴシック"/>
              </a:rPr>
              <a:t> </a:t>
            </a:r>
            <a:r>
              <a:rPr lang="en-US" altLang="ja-JP" sz="1600" dirty="0" err="1" smtClean="0">
                <a:ea typeface="MS PGothic" pitchFamily="34" charset="-128"/>
              </a:rPr>
              <a:t>Rp</a:t>
            </a:r>
            <a:r>
              <a:rPr lang="id-ID" altLang="ja-JP" sz="1600" dirty="0" smtClean="0">
                <a:cs typeface="ＭＳ ゴシック"/>
              </a:rPr>
              <a:t>3,</a:t>
            </a:r>
            <a:r>
              <a:rPr lang="en-US" altLang="ja-JP" sz="1600" dirty="0" smtClean="0">
                <a:ea typeface="MS PGothic" pitchFamily="34" charset="-128"/>
              </a:rPr>
              <a:t>5</a:t>
            </a:r>
            <a:r>
              <a:rPr lang="id-ID" altLang="ja-JP" sz="1600" dirty="0" smtClean="0">
                <a:cs typeface="ＭＳ ゴシック"/>
              </a:rPr>
              <a:t> juta </a:t>
            </a:r>
            <a:r>
              <a:rPr lang="en-US" altLang="ja-JP" sz="1600" dirty="0" smtClean="0">
                <a:ea typeface="MS PGothic" pitchFamily="34" charset="-128"/>
              </a:rPr>
              <a:t>– </a:t>
            </a:r>
            <a:r>
              <a:rPr lang="en-US" altLang="ja-JP" sz="1600" dirty="0" err="1" smtClean="0">
                <a:ea typeface="MS PGothic" pitchFamily="34" charset="-128"/>
              </a:rPr>
              <a:t>Rp</a:t>
            </a:r>
            <a:r>
              <a:rPr lang="id-ID" altLang="ja-JP" sz="1600" dirty="0" smtClean="0">
                <a:cs typeface="ＭＳ ゴシック"/>
              </a:rPr>
              <a:t>2,5 juta </a:t>
            </a:r>
            <a:r>
              <a:rPr lang="en-US" altLang="ja-JP" sz="1600" dirty="0" smtClean="0">
                <a:ea typeface="MS PGothic" pitchFamily="34" charset="-128"/>
              </a:rPr>
              <a:t>= </a:t>
            </a:r>
            <a:r>
              <a:rPr lang="en-US" altLang="ja-JP" sz="1600" dirty="0" err="1" smtClean="0">
                <a:solidFill>
                  <a:srgbClr val="0000CC"/>
                </a:solidFill>
                <a:ea typeface="MS PGothic" pitchFamily="34" charset="-128"/>
              </a:rPr>
              <a:t>Rp</a:t>
            </a:r>
            <a:r>
              <a:rPr lang="id-ID" altLang="ja-JP" sz="1600" dirty="0" smtClean="0">
                <a:solidFill>
                  <a:srgbClr val="0000CC"/>
                </a:solidFill>
                <a:cs typeface="ＭＳ ゴシック"/>
              </a:rPr>
              <a:t> 1 juta </a:t>
            </a:r>
          </a:p>
          <a:p>
            <a:pPr algn="just" eaLnBrk="1" hangingPunct="1"/>
            <a:endParaRPr lang="en-US" altLang="ja-JP" sz="1600" dirty="0" smtClean="0">
              <a:ea typeface="MS PGothic" pitchFamily="34" charset="-128"/>
            </a:endParaRPr>
          </a:p>
          <a:p>
            <a:pPr algn="just" eaLnBrk="1" hangingPunct="1"/>
            <a:r>
              <a:rPr lang="en-US" altLang="ja-JP" sz="1600" dirty="0" err="1" smtClean="0">
                <a:ea typeface="MS PGothic" pitchFamily="34" charset="-128"/>
              </a:rPr>
              <a:t>Penghitungan</a:t>
            </a:r>
            <a:r>
              <a:rPr lang="en-US" altLang="ja-JP" sz="1600" dirty="0" smtClean="0">
                <a:ea typeface="MS PGothic" pitchFamily="34" charset="-128"/>
              </a:rPr>
              <a:t> </a:t>
            </a:r>
            <a:r>
              <a:rPr lang="id-ID" altLang="ja-JP" sz="1600" dirty="0" smtClean="0">
                <a:cs typeface="ＭＳ ゴシック"/>
              </a:rPr>
              <a:t>PM </a:t>
            </a:r>
            <a:r>
              <a:rPr lang="en-US" altLang="ja-JP" sz="1600" dirty="0" err="1" smtClean="0">
                <a:ea typeface="MS PGothic" pitchFamily="34" charset="-128"/>
              </a:rPr>
              <a:t>sebagaimana</a:t>
            </a:r>
            <a:r>
              <a:rPr lang="en-US" altLang="ja-JP" sz="1600" dirty="0" smtClean="0">
                <a:ea typeface="MS PGothic" pitchFamily="34" charset="-128"/>
              </a:rPr>
              <a:t> </a:t>
            </a:r>
            <a:r>
              <a:rPr lang="en-US" altLang="ja-JP" sz="1600" dirty="0" err="1" smtClean="0">
                <a:ea typeface="MS PGothic" pitchFamily="34" charset="-128"/>
              </a:rPr>
              <a:t>perhitungan</a:t>
            </a:r>
            <a:r>
              <a:rPr lang="en-US" altLang="ja-JP" sz="1600" dirty="0" smtClean="0">
                <a:ea typeface="MS PGothic" pitchFamily="34" charset="-128"/>
              </a:rPr>
              <a:t> </a:t>
            </a:r>
            <a:r>
              <a:rPr lang="en-US" altLang="ja-JP" sz="1600" dirty="0" err="1" smtClean="0">
                <a:ea typeface="MS PGothic" pitchFamily="34" charset="-128"/>
              </a:rPr>
              <a:t>di</a:t>
            </a:r>
            <a:r>
              <a:rPr lang="en-US" altLang="ja-JP" sz="1600" dirty="0" smtClean="0">
                <a:ea typeface="MS PGothic" pitchFamily="34" charset="-128"/>
              </a:rPr>
              <a:t> </a:t>
            </a:r>
            <a:r>
              <a:rPr lang="en-US" altLang="ja-JP" sz="1600" dirty="0" err="1" smtClean="0">
                <a:ea typeface="MS PGothic" pitchFamily="34" charset="-128"/>
              </a:rPr>
              <a:t>atas</a:t>
            </a:r>
            <a:r>
              <a:rPr lang="en-US" altLang="ja-JP" sz="1600" dirty="0" smtClean="0">
                <a:ea typeface="MS PGothic" pitchFamily="34" charset="-128"/>
              </a:rPr>
              <a:t> </a:t>
            </a:r>
            <a:r>
              <a:rPr lang="en-US" altLang="ja-JP" sz="1600" dirty="0" err="1" smtClean="0">
                <a:ea typeface="MS PGothic" pitchFamily="34" charset="-128"/>
              </a:rPr>
              <a:t>tidak</a:t>
            </a:r>
            <a:r>
              <a:rPr lang="en-US" altLang="ja-JP" sz="1600" dirty="0" smtClean="0">
                <a:ea typeface="MS PGothic" pitchFamily="34" charset="-128"/>
              </a:rPr>
              <a:t> </a:t>
            </a:r>
            <a:r>
              <a:rPr lang="en-US" altLang="ja-JP" sz="1600" dirty="0" err="1" smtClean="0">
                <a:ea typeface="MS PGothic" pitchFamily="34" charset="-128"/>
              </a:rPr>
              <a:t>perlu</a:t>
            </a:r>
            <a:r>
              <a:rPr lang="en-US" altLang="ja-JP" sz="1600" dirty="0" smtClean="0">
                <a:ea typeface="MS PGothic" pitchFamily="34" charset="-128"/>
              </a:rPr>
              <a:t> </a:t>
            </a:r>
            <a:r>
              <a:rPr lang="en-US" altLang="ja-JP" sz="1600" dirty="0" err="1" smtClean="0">
                <a:ea typeface="MS PGothic" pitchFamily="34" charset="-128"/>
              </a:rPr>
              <a:t>lagi</a:t>
            </a:r>
            <a:r>
              <a:rPr lang="en-US" altLang="ja-JP" sz="1600" dirty="0" smtClean="0">
                <a:ea typeface="MS PGothic" pitchFamily="34" charset="-128"/>
              </a:rPr>
              <a:t> </a:t>
            </a:r>
            <a:r>
              <a:rPr lang="en-US" altLang="ja-JP" sz="1600" dirty="0" err="1" smtClean="0">
                <a:ea typeface="MS PGothic" pitchFamily="34" charset="-128"/>
              </a:rPr>
              <a:t>dilakukan</a:t>
            </a:r>
            <a:r>
              <a:rPr lang="en-US" altLang="ja-JP" sz="1600" dirty="0" smtClean="0">
                <a:ea typeface="MS PGothic" pitchFamily="34" charset="-128"/>
              </a:rPr>
              <a:t> </a:t>
            </a:r>
            <a:r>
              <a:rPr lang="en-US" altLang="ja-JP" sz="1600" dirty="0" err="1" smtClean="0">
                <a:ea typeface="MS PGothic" pitchFamily="34" charset="-128"/>
              </a:rPr>
              <a:t>pada</a:t>
            </a:r>
            <a:r>
              <a:rPr lang="en-US" altLang="ja-JP" sz="1600" dirty="0" smtClean="0">
                <a:ea typeface="MS PGothic" pitchFamily="34" charset="-128"/>
              </a:rPr>
              <a:t> </a:t>
            </a:r>
            <a:r>
              <a:rPr lang="en-US" altLang="ja-JP" sz="1600" dirty="0" err="1" smtClean="0">
                <a:ea typeface="MS PGothic" pitchFamily="34" charset="-128"/>
              </a:rPr>
              <a:t>tahun</a:t>
            </a:r>
            <a:r>
              <a:rPr lang="en-US" altLang="ja-JP" sz="1600" dirty="0" smtClean="0">
                <a:ea typeface="MS PGothic" pitchFamily="34" charset="-128"/>
              </a:rPr>
              <a:t> 2016.</a:t>
            </a:r>
          </a:p>
        </p:txBody>
      </p:sp>
      <p:sp>
        <p:nvSpPr>
          <p:cNvPr id="4" name="Footer Placeholder 3"/>
          <p:cNvSpPr>
            <a:spLocks noGrp="1"/>
          </p:cNvSpPr>
          <p:nvPr>
            <p:ph type="ftr" sz="quarter" idx="11"/>
          </p:nvPr>
        </p:nvSpPr>
        <p:spPr/>
        <p:txBody>
          <a:bodyPr/>
          <a:lstStyle/>
          <a:p>
            <a:pPr>
              <a:defRPr/>
            </a:pPr>
            <a:r>
              <a:rPr lang="en-US" sz="1600" smtClean="0"/>
              <a:t>maurits@</a:t>
            </a:r>
            <a:endParaRPr lang="en-US" sz="1600"/>
          </a:p>
        </p:txBody>
      </p:sp>
    </p:spTree>
  </p:cSld>
  <p:clrMapOvr>
    <a:masterClrMapping/>
  </p:clrMapOvr>
  <p:transition advClick="0"/>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2"/>
          <p:cNvGraphicFramePr>
            <a:graphicFrameLocks/>
          </p:cNvGraphicFramePr>
          <p:nvPr/>
        </p:nvGraphicFramePr>
        <p:xfrm>
          <a:off x="571500" y="1500188"/>
          <a:ext cx="8286808" cy="3649984"/>
        </p:xfrm>
        <a:graphic>
          <a:graphicData uri="http://schemas.openxmlformats.org/drawingml/2006/table">
            <a:tbl>
              <a:tblPr/>
              <a:tblGrid>
                <a:gridCol w="8286808"/>
              </a:tblGrid>
              <a:tr h="571504">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defRPr/>
                      </a:pPr>
                      <a:r>
                        <a:rPr kumimoji="1" lang="en-US" altLang="ja-JP" sz="2400" b="1" kern="1200" smtClean="0">
                          <a:solidFill>
                            <a:schemeClr val="tx1"/>
                          </a:solidFill>
                          <a:latin typeface="+mn-lt"/>
                          <a:ea typeface="SimSun" charset="-122"/>
                          <a:cs typeface="+mn-cs"/>
                        </a:rPr>
                        <a:t>Pedoman Penghitungan PM yang lain</a:t>
                      </a:r>
                      <a:endParaRPr kumimoji="1" lang="id-ID" altLang="ja-JP" sz="2400" b="1" kern="1200" smtClean="0">
                        <a:solidFill>
                          <a:schemeClr val="tx1"/>
                        </a:solidFill>
                        <a:latin typeface="+mn-lt"/>
                        <a:ea typeface="SimSun" charset="-122"/>
                        <a:cs typeface="+mn-cs"/>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071702">
                <a:tc>
                  <a:txBody>
                    <a:bodyPr/>
                    <a:lstStyle/>
                    <a:p>
                      <a:pPr marL="0" marR="0" indent="0" algn="just" defTabSz="914400" rtl="0" eaLnBrk="1" fontAlgn="auto" latinLnBrk="0" hangingPunct="1">
                        <a:lnSpc>
                          <a:spcPct val="100000"/>
                        </a:lnSpc>
                        <a:spcBef>
                          <a:spcPts val="0"/>
                        </a:spcBef>
                        <a:spcAft>
                          <a:spcPts val="0"/>
                        </a:spcAft>
                        <a:buClrTx/>
                        <a:buSzTx/>
                        <a:buFont typeface="Gill Sans MT" pitchFamily="34" charset="0"/>
                        <a:buNone/>
                        <a:tabLst/>
                        <a:defRPr/>
                      </a:pPr>
                      <a:r>
                        <a:rPr lang="es-ES" altLang="ja-JP" sz="2800" smtClean="0">
                          <a:ea typeface="ＭＳ Ｐゴシック" charset="-128"/>
                        </a:rPr>
                        <a:t>Pedoman penghitungan pengkreditan Pajak Masukan berdasarkan PMK ini tidak berlaku bagi PKP yang telah ditetapkan untuk menggunakan pedoman penghitungan pengkreditan Pajak Masukan sesuai ketentuan Pasal 9 ayat (7) dan ayat (7a) UU PPN</a:t>
                      </a:r>
                      <a:r>
                        <a:rPr lang="id-ID" altLang="ja-JP" sz="2800" smtClean="0"/>
                        <a:t>.</a:t>
                      </a:r>
                      <a:endParaRPr lang="en-US" altLang="ja-JP" sz="2800" smtClean="0">
                        <a:ea typeface="ＭＳ Ｐゴシック"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Footer Placeholder 3"/>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2" name="Title 1"/>
          <p:cNvSpPr>
            <a:spLocks noGrp="1"/>
          </p:cNvSpPr>
          <p:nvPr>
            <p:ph type="title" idx="4294967295"/>
          </p:nvPr>
        </p:nvSpPr>
        <p:spPr>
          <a:xfrm>
            <a:off x="2514600" y="274638"/>
            <a:ext cx="6629400" cy="333375"/>
          </a:xfrm>
        </p:spPr>
        <p:txBody>
          <a:bodyPr>
            <a:normAutofit fontScale="90000"/>
          </a:bodyPr>
          <a:lstStyle/>
          <a:p>
            <a:pPr eaLnBrk="1" fontAlgn="auto" hangingPunct="1">
              <a:spcAft>
                <a:spcPts val="0"/>
              </a:spcAft>
              <a:defRPr/>
            </a:pPr>
            <a:r>
              <a:rPr lang="en-US" dirty="0" smtClean="0">
                <a:solidFill>
                  <a:schemeClr val="tx1">
                    <a:lumMod val="75000"/>
                  </a:schemeClr>
                </a:solidFill>
              </a:rPr>
              <a:t>PASAL 9 AYAT (6A) </a:t>
            </a:r>
            <a:br>
              <a:rPr lang="en-US" dirty="0" smtClean="0">
                <a:solidFill>
                  <a:schemeClr val="tx1">
                    <a:lumMod val="75000"/>
                  </a:schemeClr>
                </a:solidFill>
              </a:rPr>
            </a:br>
            <a:r>
              <a:rPr lang="en-US" sz="2000" dirty="0" smtClean="0">
                <a:solidFill>
                  <a:schemeClr val="tx1">
                    <a:lumMod val="75000"/>
                  </a:schemeClr>
                </a:solidFill>
              </a:rPr>
              <a:t>MEKANISME PENGKREDITAN PPN</a:t>
            </a:r>
          </a:p>
        </p:txBody>
      </p:sp>
      <p:graphicFrame>
        <p:nvGraphicFramePr>
          <p:cNvPr id="4" name="Content Placeholder 3"/>
          <p:cNvGraphicFramePr>
            <a:graphicFrameLocks noGrp="1"/>
          </p:cNvGraphicFramePr>
          <p:nvPr>
            <p:ph idx="4294967295"/>
          </p:nvPr>
        </p:nvGraphicFramePr>
        <p:xfrm>
          <a:off x="809625" y="1103313"/>
          <a:ext cx="8334375" cy="5608955"/>
        </p:xfrm>
        <a:graphic>
          <a:graphicData uri="http://schemas.openxmlformats.org/drawingml/2006/table">
            <a:tbl>
              <a:tblPr/>
              <a:tblGrid>
                <a:gridCol w="8334375"/>
              </a:tblGrid>
              <a:tr h="396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FFFF"/>
                          </a:solidFill>
                          <a:effectLst/>
                          <a:latin typeface="Arial" pitchFamily="34" charset="0"/>
                          <a:cs typeface="Arial" pitchFamily="34" charset="0"/>
                        </a:rPr>
                        <a:t>BARU</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14375">
                <a:tc>
                  <a:txBody>
                    <a:bodyPr/>
                    <a:lstStyle/>
                    <a:p>
                      <a:pPr marL="319088" marR="0" lvl="0" indent="-319088" algn="just"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2"/>
                          </a:solidFill>
                          <a:effectLst/>
                          <a:latin typeface="Arial" pitchFamily="34" charset="0"/>
                          <a:ea typeface="Calibri" pitchFamily="34" charset="0"/>
                          <a:cs typeface="Arial" pitchFamily="34" charset="0"/>
                        </a:rPr>
                        <a:t>     </a:t>
                      </a:r>
                      <a:r>
                        <a:rPr kumimoji="0" lang="id-ID" sz="1800" b="0" i="0" u="none" strike="noStrike" cap="none" normalizeH="0" baseline="0" dirty="0" smtClean="0">
                          <a:ln>
                            <a:noFill/>
                          </a:ln>
                          <a:solidFill>
                            <a:schemeClr val="accent2"/>
                          </a:solidFill>
                          <a:effectLst/>
                          <a:latin typeface="Arial" pitchFamily="34" charset="0"/>
                          <a:ea typeface="Calibri" pitchFamily="34" charset="0"/>
                          <a:cs typeface="Arial" pitchFamily="34" charset="0"/>
                        </a:rPr>
                        <a:t>Pajak Masukan yang telah dikreditkan sebagaimana dimaksud pada ayat (2a) dan telah diberikan pengembalian wajib dibayar kembali oleh Pengusaha Kena Pajak dalam hal Pengusaha Kena Pajak tersebut mengalami keadaan gagal berproduksi dalam jangka waktu paling lama 3 (tiga) tahun sejak Masa Pajak pengkreditan Pajak Masukan dimulai</a:t>
                      </a:r>
                      <a:r>
                        <a:rPr kumimoji="0" lang="en-US" sz="1800" b="0" i="1" u="none" strike="noStrike" cap="none" normalizeH="0" baseline="0" dirty="0" smtClean="0">
                          <a:ln>
                            <a:noFill/>
                          </a:ln>
                          <a:solidFill>
                            <a:schemeClr val="accent2"/>
                          </a:solidFill>
                          <a:effectLst/>
                          <a:latin typeface="Arial" pitchFamily="34" charset="0"/>
                          <a:ea typeface="Calibri" pitchFamily="34" charset="0"/>
                          <a:cs typeface="Arial" pitchFamily="34" charset="0"/>
                        </a:rPr>
                        <a:t>.</a:t>
                      </a:r>
                      <a:endParaRPr kumimoji="0" lang="en-US" sz="1800" b="0" i="0" u="none" strike="noStrike" cap="none" normalizeH="0" baseline="0" dirty="0" smtClean="0">
                        <a:ln>
                          <a:noFill/>
                        </a:ln>
                        <a:solidFill>
                          <a:schemeClr val="accent2"/>
                        </a:solidFill>
                        <a:effectLst/>
                        <a:latin typeface="Arial" pitchFamily="34" charset="0"/>
                        <a:ea typeface="Calibri" pitchFamily="34" charset="0"/>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647825">
                <a:tc>
                  <a:txBody>
                    <a:bodyPr/>
                    <a:lstStyle/>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en-US" sz="1800" b="0" i="0" u="sng" strike="noStrike" cap="none" normalizeH="0" baseline="0" dirty="0" err="1" smtClean="0">
                          <a:ln>
                            <a:noFill/>
                          </a:ln>
                          <a:solidFill>
                            <a:schemeClr val="accent2"/>
                          </a:solidFill>
                          <a:effectLst/>
                          <a:latin typeface="Arial" pitchFamily="34" charset="0"/>
                          <a:ea typeface="Calibri" pitchFamily="34" charset="0"/>
                          <a:cs typeface="Arial" pitchFamily="34" charset="0"/>
                        </a:rPr>
                        <a:t>Penjelasan</a:t>
                      </a:r>
                      <a:r>
                        <a:rPr kumimoji="0" lang="en-US" sz="1800" b="0" i="0" u="sng" strike="noStrike" cap="none" normalizeH="0" baseline="0" dirty="0" smtClean="0">
                          <a:ln>
                            <a:noFill/>
                          </a:ln>
                          <a:solidFill>
                            <a:schemeClr val="accent2"/>
                          </a:solidFill>
                          <a:effectLst/>
                          <a:latin typeface="Arial" pitchFamily="34" charset="0"/>
                          <a:ea typeface="Calibri" pitchFamily="34" charset="0"/>
                          <a:cs typeface="Arial" pitchFamily="34" charset="0"/>
                        </a:rPr>
                        <a:t> :</a:t>
                      </a:r>
                      <a:endParaRPr kumimoji="0" lang="en-US" sz="1800" b="0" i="0" u="none" strike="noStrike" cap="none" normalizeH="0" baseline="0" dirty="0" smtClean="0">
                        <a:ln>
                          <a:noFill/>
                        </a:ln>
                        <a:solidFill>
                          <a:schemeClr val="accent2"/>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id-ID" sz="1800" b="0" i="0" u="none" strike="noStrike" cap="none" normalizeH="0" baseline="0" dirty="0" smtClean="0">
                          <a:ln>
                            <a:noFill/>
                          </a:ln>
                          <a:solidFill>
                            <a:schemeClr val="accent2"/>
                          </a:solidFill>
                          <a:effectLst/>
                          <a:latin typeface="Arial" pitchFamily="34" charset="0"/>
                          <a:ea typeface="SimSun" pitchFamily="2" charset="-122"/>
                          <a:cs typeface="Arial" pitchFamily="34" charset="0"/>
                        </a:rPr>
                        <a:t>Agar dapat dikreditkan, Pajak Masukan atas pengeluaran dalam rangka impor dan/atau perolehan barang modal juga harus memenuhi syarat bahwa pengeluaran tersebut harus berhubungan dengan adanya penyerahan yang terutang Pajak Pertambahan Nilai. </a:t>
                      </a:r>
                      <a:endParaRPr kumimoji="0" lang="en-US" sz="1800" b="0" i="0" u="none" strike="noStrike" cap="none" normalizeH="0" baseline="0" dirty="0" smtClean="0">
                        <a:ln>
                          <a:noFill/>
                        </a:ln>
                        <a:solidFill>
                          <a:schemeClr val="accent2"/>
                        </a:solidFill>
                        <a:effectLst/>
                        <a:latin typeface="Arial" pitchFamily="34" charset="0"/>
                        <a:ea typeface="SimSun" pitchFamily="2" charset="-122"/>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r>
                        <a:rPr kumimoji="0" lang="id-ID" sz="1800" b="0" i="0" u="none" strike="noStrike" cap="none" normalizeH="0" baseline="0" dirty="0" smtClean="0">
                          <a:ln>
                            <a:noFill/>
                          </a:ln>
                          <a:solidFill>
                            <a:schemeClr val="accent2"/>
                          </a:solidFill>
                          <a:effectLst/>
                          <a:latin typeface="Arial" pitchFamily="34" charset="0"/>
                          <a:cs typeface="Arial" pitchFamily="34" charset="0"/>
                        </a:rPr>
                        <a:t>Dalam hal Pengusaha Kena Pajak mengalami keadaan gagal berproduksi, tidak ada penyerahan yang terutang pajak sehingga tidak ada Pajak Masukan yang dapat dikreditkan. Oleh karena itu, sebagai konsekuensinya, Pajak Masukan atas impor dan/atau perolehan barang modal yang telah dikembalikan harus dibayar kembali.</a:t>
                      </a:r>
                      <a:endParaRPr kumimoji="0" lang="en-US" sz="1800" b="0" i="0" u="none" strike="noStrike" cap="none" normalizeH="0" baseline="0" dirty="0" smtClean="0">
                        <a:ln>
                          <a:noFill/>
                        </a:ln>
                        <a:solidFill>
                          <a:schemeClr val="accent2"/>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defRPr/>
                      </a:pPr>
                      <a:r>
                        <a:rPr kumimoji="0" lang="en-US" sz="1800" b="0" i="0" u="none" strike="noStrike" cap="none" normalizeH="0" baseline="0" dirty="0" err="1" smtClean="0">
                          <a:ln>
                            <a:noFill/>
                          </a:ln>
                          <a:solidFill>
                            <a:srgbClr val="000000"/>
                          </a:solidFill>
                          <a:effectLst/>
                          <a:latin typeface="Arial Narrow" pitchFamily="34" charset="0"/>
                          <a:ea typeface="Calibri" pitchFamily="34" charset="0"/>
                          <a:cs typeface="Times New Roman" pitchFamily="18" charset="0"/>
                        </a:rPr>
                        <a:t>Ketentuan</a:t>
                      </a: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a:t>
                      </a:r>
                      <a:r>
                        <a:rPr kumimoji="0" lang="en-US" sz="1800" b="0" i="0" u="none" strike="noStrike" cap="none" normalizeH="0" baseline="0" dirty="0" err="1" smtClean="0">
                          <a:ln>
                            <a:noFill/>
                          </a:ln>
                          <a:solidFill>
                            <a:srgbClr val="000000"/>
                          </a:solidFill>
                          <a:effectLst/>
                          <a:latin typeface="Arial Narrow" pitchFamily="34" charset="0"/>
                          <a:ea typeface="Calibri" pitchFamily="34" charset="0"/>
                          <a:cs typeface="Times New Roman" pitchFamily="18" charset="0"/>
                        </a:rPr>
                        <a:t>mengenai</a:t>
                      </a: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p</a:t>
                      </a:r>
                      <a:r>
                        <a:rPr kumimoji="0" lang="id-ID"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enentuan waktu, penghitungan, dan tata cara pembayaran kembali sebagaimana dimaksud pada ayat </a:t>
                      </a:r>
                      <a:r>
                        <a:rPr kumimoji="0" lang="en-US" sz="1800" b="0" i="0" u="none" strike="noStrike" cap="none" normalizeH="0" baseline="0" dirty="0" err="1" smtClean="0">
                          <a:ln>
                            <a:noFill/>
                          </a:ln>
                          <a:solidFill>
                            <a:srgbClr val="000000"/>
                          </a:solidFill>
                          <a:effectLst/>
                          <a:latin typeface="Arial Narrow" pitchFamily="34" charset="0"/>
                          <a:ea typeface="Calibri" pitchFamily="34" charset="0"/>
                          <a:cs typeface="Times New Roman" pitchFamily="18" charset="0"/>
                        </a:rPr>
                        <a:t>ini</a:t>
                      </a:r>
                      <a:r>
                        <a:rPr kumimoji="0" lang="en-US"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 </a:t>
                      </a:r>
                      <a:r>
                        <a:rPr kumimoji="0" lang="id-ID" sz="1800" b="0" i="0" u="none" strike="noStrike" cap="none" normalizeH="0" baseline="0" dirty="0" smtClean="0">
                          <a:ln>
                            <a:noFill/>
                          </a:ln>
                          <a:solidFill>
                            <a:srgbClr val="000000"/>
                          </a:solidFill>
                          <a:effectLst/>
                          <a:latin typeface="Arial Narrow" pitchFamily="34" charset="0"/>
                          <a:ea typeface="Calibri" pitchFamily="34" charset="0"/>
                          <a:cs typeface="Times New Roman" pitchFamily="18" charset="0"/>
                        </a:rPr>
                        <a:t>diatur dengan atau berdasarkan Peraturan Menteri Keuangan.</a:t>
                      </a:r>
                      <a:endParaRPr kumimoji="0" lang="en-US" sz="2000" b="0" i="0" u="none" strike="noStrike" cap="none" normalizeH="0" baseline="0" dirty="0" smtClean="0">
                        <a:ln>
                          <a:noFill/>
                        </a:ln>
                        <a:solidFill>
                          <a:srgbClr val="000000"/>
                        </a:solidFill>
                        <a:effectLst/>
                        <a:latin typeface="Arial"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342900" algn="l"/>
                        </a:tabLst>
                      </a:pPr>
                      <a:endParaRPr kumimoji="0" lang="en-US" sz="1800" b="0" i="0" u="none" strike="noStrike" cap="none" normalizeH="0" baseline="0" dirty="0" smtClean="0">
                        <a:ln>
                          <a:noFill/>
                        </a:ln>
                        <a:solidFill>
                          <a:schemeClr val="accent2"/>
                        </a:solidFill>
                        <a:effectLst/>
                        <a:latin typeface="Arial" pitchFamily="34" charset="0"/>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ChangeArrowheads="1"/>
          </p:cNvSpPr>
          <p:nvPr/>
        </p:nvSpPr>
        <p:spPr bwMode="auto">
          <a:xfrm>
            <a:off x="704850" y="228600"/>
            <a:ext cx="7721600" cy="1371600"/>
          </a:xfrm>
          <a:prstGeom prst="rect">
            <a:avLst/>
          </a:prstGeom>
          <a:solidFill>
            <a:srgbClr val="FFFF13"/>
          </a:solidFill>
          <a:ln w="57150" cmpd="thickThin">
            <a:solidFill>
              <a:schemeClr val="hlink"/>
            </a:solidFill>
            <a:miter lim="800000"/>
            <a:headEnd/>
            <a:tailEnd/>
          </a:ln>
        </p:spPr>
        <p:txBody>
          <a:bodyPr lIns="90488" tIns="44450" rIns="90488" bIns="44450" anchor="ctr"/>
          <a:lstStyle/>
          <a:p>
            <a:pPr algn="ctr"/>
            <a:r>
              <a:rPr lang="en-US" sz="2000">
                <a:latin typeface="Arial" pitchFamily="34" charset="0"/>
              </a:rPr>
              <a:t>PENGKREDITAN PAJAK MASUKAN BAGI PKP YANG DIKENAKAN PPh DENGAN MENGGUNAKAN NORMA PENGHITUNGAN PENGHASILAN NETO</a:t>
            </a:r>
          </a:p>
          <a:p>
            <a:pPr algn="ctr"/>
            <a:r>
              <a:rPr lang="en-US">
                <a:solidFill>
                  <a:schemeClr val="hlink"/>
                </a:solidFill>
                <a:latin typeface="Arial" pitchFamily="34" charset="0"/>
              </a:rPr>
              <a:t>Ps. 9 ayat (7)</a:t>
            </a:r>
          </a:p>
        </p:txBody>
      </p:sp>
      <p:sp>
        <p:nvSpPr>
          <p:cNvPr id="300035" name="AutoShape 3"/>
          <p:cNvSpPr>
            <a:spLocks noChangeArrowheads="1"/>
          </p:cNvSpPr>
          <p:nvPr/>
        </p:nvSpPr>
        <p:spPr bwMode="auto">
          <a:xfrm>
            <a:off x="1633538" y="1776413"/>
            <a:ext cx="5876925" cy="504825"/>
          </a:xfrm>
          <a:prstGeom prst="roundRect">
            <a:avLst>
              <a:gd name="adj" fmla="val 12477"/>
            </a:avLst>
          </a:prstGeom>
          <a:solidFill>
            <a:srgbClr val="FFCCFF"/>
          </a:solidFill>
          <a:ln w="12700">
            <a:solidFill>
              <a:schemeClr val="tx1"/>
            </a:solidFill>
            <a:round/>
            <a:headEnd/>
            <a:tailEnd/>
          </a:ln>
        </p:spPr>
        <p:txBody>
          <a:bodyPr wrap="none" lIns="90488" tIns="44450" rIns="90488" bIns="44450" anchor="ctr"/>
          <a:lstStyle/>
          <a:p>
            <a:pPr algn="ctr"/>
            <a:r>
              <a:rPr lang="en-US" sz="2000">
                <a:latin typeface="Arial" pitchFamily="34" charset="0"/>
              </a:rPr>
              <a:t> PENGUSAHA YG DIKENAKAN PPh</a:t>
            </a:r>
          </a:p>
        </p:txBody>
      </p:sp>
      <p:sp>
        <p:nvSpPr>
          <p:cNvPr id="300036" name="AutoShape 4"/>
          <p:cNvSpPr>
            <a:spLocks noChangeArrowheads="1"/>
          </p:cNvSpPr>
          <p:nvPr/>
        </p:nvSpPr>
        <p:spPr bwMode="auto">
          <a:xfrm>
            <a:off x="1430338" y="4233863"/>
            <a:ext cx="6486525" cy="1133475"/>
          </a:xfrm>
          <a:prstGeom prst="roundRect">
            <a:avLst>
              <a:gd name="adj" fmla="val 12477"/>
            </a:avLst>
          </a:prstGeom>
          <a:solidFill>
            <a:srgbClr val="FF99CC"/>
          </a:solidFill>
          <a:ln w="12700">
            <a:solidFill>
              <a:schemeClr val="tx1"/>
            </a:solidFill>
            <a:round/>
            <a:headEnd/>
            <a:tailEnd/>
          </a:ln>
        </p:spPr>
        <p:txBody>
          <a:bodyPr wrap="none" lIns="90488" tIns="44450" rIns="90488" bIns="44450" anchor="ctr"/>
          <a:lstStyle/>
          <a:p>
            <a:pPr algn="ctr"/>
            <a:endParaRPr lang="en-US" sz="2000">
              <a:latin typeface="Arial" pitchFamily="34" charset="0"/>
            </a:endParaRPr>
          </a:p>
          <a:p>
            <a:pPr algn="ctr"/>
            <a:r>
              <a:rPr lang="en-US" sz="2000">
                <a:latin typeface="Arial" pitchFamily="34" charset="0"/>
              </a:rPr>
              <a:t>PM DIHITUNG DENGAN</a:t>
            </a:r>
          </a:p>
          <a:p>
            <a:pPr algn="ctr"/>
            <a:r>
              <a:rPr lang="en-US" sz="2000">
                <a:latin typeface="Arial" pitchFamily="34" charset="0"/>
              </a:rPr>
              <a:t>MENGGUNAKAN PEDOMAN</a:t>
            </a:r>
          </a:p>
          <a:p>
            <a:pPr algn="ctr"/>
            <a:r>
              <a:rPr lang="en-US" sz="2000">
                <a:latin typeface="Arial" pitchFamily="34" charset="0"/>
              </a:rPr>
              <a:t>PENGHITUNGAN PENGKREDITAN</a:t>
            </a:r>
          </a:p>
          <a:p>
            <a:pPr algn="ctr"/>
            <a:r>
              <a:rPr lang="en-US" sz="2000">
                <a:latin typeface="Arial" pitchFamily="34" charset="0"/>
              </a:rPr>
              <a:t>PM YG DITETAPKAN OLEH MENKEU</a:t>
            </a:r>
          </a:p>
          <a:p>
            <a:pPr algn="ctr"/>
            <a:endParaRPr lang="en-US" sz="2000">
              <a:latin typeface="Arial" pitchFamily="34" charset="0"/>
            </a:endParaRPr>
          </a:p>
        </p:txBody>
      </p:sp>
      <p:sp>
        <p:nvSpPr>
          <p:cNvPr id="300037" name="AutoShape 5"/>
          <p:cNvSpPr>
            <a:spLocks noChangeArrowheads="1"/>
          </p:cNvSpPr>
          <p:nvPr/>
        </p:nvSpPr>
        <p:spPr bwMode="auto">
          <a:xfrm rot="16200000" flipH="1">
            <a:off x="4371975" y="1279525"/>
            <a:ext cx="400050" cy="2641600"/>
          </a:xfrm>
          <a:prstGeom prst="rightArrow">
            <a:avLst>
              <a:gd name="adj1" fmla="val 51611"/>
              <a:gd name="adj2" fmla="val 61310"/>
            </a:avLst>
          </a:prstGeom>
          <a:solidFill>
            <a:schemeClr val="folHlink"/>
          </a:solidFill>
          <a:ln w="12700">
            <a:solidFill>
              <a:schemeClr val="hlink"/>
            </a:solidFill>
            <a:miter lim="800000"/>
            <a:headEnd/>
            <a:tailEnd/>
          </a:ln>
        </p:spPr>
        <p:txBody>
          <a:bodyPr vert="eaVert" wrap="none" lIns="90488" tIns="44450" rIns="90488" bIns="44450" anchor="ctr"/>
          <a:lstStyle/>
          <a:p>
            <a:pPr algn="ctr"/>
            <a:r>
              <a:rPr lang="en-US">
                <a:latin typeface="Arial" pitchFamily="34" charset="0"/>
              </a:rPr>
              <a:t>DENGAN</a:t>
            </a:r>
          </a:p>
        </p:txBody>
      </p:sp>
      <p:sp>
        <p:nvSpPr>
          <p:cNvPr id="300038" name="AutoShape 6"/>
          <p:cNvSpPr>
            <a:spLocks noChangeArrowheads="1"/>
          </p:cNvSpPr>
          <p:nvPr/>
        </p:nvSpPr>
        <p:spPr bwMode="auto">
          <a:xfrm>
            <a:off x="2039938" y="2919413"/>
            <a:ext cx="5267325" cy="790575"/>
          </a:xfrm>
          <a:prstGeom prst="roundRect">
            <a:avLst>
              <a:gd name="adj" fmla="val 12477"/>
            </a:avLst>
          </a:prstGeom>
          <a:solidFill>
            <a:srgbClr val="99FF99"/>
          </a:solidFill>
          <a:ln w="12700">
            <a:solidFill>
              <a:schemeClr val="tx1"/>
            </a:solidFill>
            <a:round/>
            <a:headEnd/>
            <a:tailEnd/>
          </a:ln>
        </p:spPr>
        <p:txBody>
          <a:bodyPr wrap="none" lIns="90488" tIns="44450" rIns="90488" bIns="44450" anchor="ctr"/>
          <a:lstStyle/>
          <a:p>
            <a:pPr algn="ctr"/>
            <a:r>
              <a:rPr lang="en-US" sz="2000">
                <a:latin typeface="Arial" pitchFamily="34" charset="0"/>
              </a:rPr>
              <a:t> MENGGUNAKAN </a:t>
            </a:r>
          </a:p>
          <a:p>
            <a:pPr algn="ctr"/>
            <a:r>
              <a:rPr lang="en-US" sz="2000">
                <a:latin typeface="Arial" pitchFamily="34" charset="0"/>
              </a:rPr>
              <a:t>NORMA PENGHITUNGAN</a:t>
            </a:r>
          </a:p>
          <a:p>
            <a:pPr algn="ctr"/>
            <a:r>
              <a:rPr lang="en-US" sz="2000">
                <a:latin typeface="Arial" pitchFamily="34" charset="0"/>
              </a:rPr>
              <a:t>PENGHASILAN NETO </a:t>
            </a:r>
          </a:p>
        </p:txBody>
      </p:sp>
      <p:sp>
        <p:nvSpPr>
          <p:cNvPr id="300039" name="AutoShape 7"/>
          <p:cNvSpPr>
            <a:spLocks noChangeArrowheads="1"/>
          </p:cNvSpPr>
          <p:nvPr/>
        </p:nvSpPr>
        <p:spPr bwMode="auto">
          <a:xfrm rot="16200000" flipH="1">
            <a:off x="4371975" y="2651125"/>
            <a:ext cx="400050" cy="2641600"/>
          </a:xfrm>
          <a:prstGeom prst="rightArrow">
            <a:avLst>
              <a:gd name="adj1" fmla="val 39750"/>
              <a:gd name="adj2" fmla="val 58338"/>
            </a:avLst>
          </a:prstGeom>
          <a:solidFill>
            <a:schemeClr val="folHlink"/>
          </a:solidFill>
          <a:ln w="12700">
            <a:solidFill>
              <a:schemeClr val="hlink"/>
            </a:solidFill>
            <a:miter lim="800000"/>
            <a:headEnd/>
            <a:tailEnd/>
          </a:ln>
        </p:spPr>
        <p:txBody>
          <a:bodyPr wrap="none" anchor="ctr"/>
          <a:lstStyle/>
          <a:p>
            <a:endParaRPr lang="en-US"/>
          </a:p>
        </p:txBody>
      </p:sp>
      <p:sp>
        <p:nvSpPr>
          <p:cNvPr id="8" name="Footer Placeholder 7"/>
          <p:cNvSpPr>
            <a:spLocks noGrp="1"/>
          </p:cNvSpPr>
          <p:nvPr>
            <p:ph type="ftr" sz="quarter" idx="11"/>
          </p:nvPr>
        </p:nvSpPr>
        <p:spPr/>
        <p:txBody>
          <a:bodyPr/>
          <a:lstStyle/>
          <a:p>
            <a:pPr>
              <a:defRPr/>
            </a:pPr>
            <a:r>
              <a:rPr lang="en-US" smtClean="0"/>
              <a:t>maurits@</a:t>
            </a:r>
            <a:endParaRPr lang="en-US"/>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2" name="Title 1"/>
          <p:cNvSpPr>
            <a:spLocks noGrp="1"/>
          </p:cNvSpPr>
          <p:nvPr>
            <p:ph type="title" idx="4294967295"/>
          </p:nvPr>
        </p:nvSpPr>
        <p:spPr>
          <a:xfrm>
            <a:off x="2514600" y="274638"/>
            <a:ext cx="6629400" cy="333375"/>
          </a:xfrm>
        </p:spPr>
        <p:txBody>
          <a:bodyPr>
            <a:normAutofit fontScale="90000"/>
          </a:bodyPr>
          <a:lstStyle/>
          <a:p>
            <a:pPr eaLnBrk="1" fontAlgn="auto" hangingPunct="1">
              <a:spcAft>
                <a:spcPts val="0"/>
              </a:spcAft>
              <a:defRPr/>
            </a:pPr>
            <a:r>
              <a:rPr lang="en-US" dirty="0" smtClean="0">
                <a:solidFill>
                  <a:schemeClr val="tx1">
                    <a:lumMod val="75000"/>
                  </a:schemeClr>
                </a:solidFill>
              </a:rPr>
              <a:t>PASAL 9 AYAT (7) </a:t>
            </a:r>
            <a:br>
              <a:rPr lang="en-US" dirty="0" smtClean="0">
                <a:solidFill>
                  <a:schemeClr val="tx1">
                    <a:lumMod val="75000"/>
                  </a:schemeClr>
                </a:solidFill>
              </a:rPr>
            </a:br>
            <a:r>
              <a:rPr lang="en-US" sz="2000" dirty="0" smtClean="0">
                <a:solidFill>
                  <a:schemeClr val="tx1">
                    <a:lumMod val="75000"/>
                  </a:schemeClr>
                </a:solidFill>
              </a:rPr>
              <a:t>MEKANISME PENGKREDITAN PPN</a:t>
            </a:r>
          </a:p>
        </p:txBody>
      </p:sp>
      <p:graphicFrame>
        <p:nvGraphicFramePr>
          <p:cNvPr id="4" name="Content Placeholder 3"/>
          <p:cNvGraphicFramePr>
            <a:graphicFrameLocks noGrp="1"/>
          </p:cNvGraphicFramePr>
          <p:nvPr>
            <p:ph idx="4294967295"/>
          </p:nvPr>
        </p:nvGraphicFramePr>
        <p:xfrm>
          <a:off x="809625" y="1103313"/>
          <a:ext cx="8334375" cy="4054475"/>
        </p:xfrm>
        <a:graphic>
          <a:graphicData uri="http://schemas.openxmlformats.org/drawingml/2006/table">
            <a:tbl>
              <a:tblPr/>
              <a:tblGrid>
                <a:gridCol w="8334375"/>
              </a:tblGrid>
              <a:tr h="396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FFFFFF"/>
                          </a:solidFill>
                          <a:effectLst/>
                          <a:latin typeface="Arial" pitchFamily="34" charset="0"/>
                        </a:rPr>
                        <a:t>BARU</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14375">
                <a:tc>
                  <a:txBody>
                    <a:bodyPr/>
                    <a:lstStyle/>
                    <a:p>
                      <a:pPr marL="261938" marR="0" lvl="0" indent="-261938" algn="just"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000000"/>
                          </a:solidFill>
                          <a:effectLst/>
                          <a:latin typeface="Arial" pitchFamily="34" charset="0"/>
                          <a:ea typeface="Calibri" pitchFamily="34" charset="0"/>
                          <a:cs typeface="Arial" pitchFamily="34" charset="0"/>
                        </a:rPr>
                        <a:t>    </a:t>
                      </a:r>
                      <a:r>
                        <a:rPr kumimoji="0" lang="id-ID" sz="20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Besarnya Pajak Masukan yang dapat dikreditkan oleh </a:t>
                      </a:r>
                      <a:r>
                        <a:rPr kumimoji="0" lang="id-ID" sz="20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Pengusaha Kena Pajak yang peredaran usahanya dalam </a:t>
                      </a:r>
                      <a:r>
                        <a:rPr kumimoji="0" lang="en-US" sz="20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1 (</a:t>
                      </a:r>
                      <a:r>
                        <a:rPr kumimoji="0" lang="id-ID" sz="20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satu</a:t>
                      </a:r>
                      <a:r>
                        <a:rPr kumimoji="0" lang="en-US" sz="20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a:t>
                      </a:r>
                      <a:r>
                        <a:rPr kumimoji="0" lang="id-ID" sz="20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 tahun tidak melebihi jumlah tertentu, kecuali Pengusaha Kena Pajak sebagaimana dimaksud pada ayat (7a), </a:t>
                      </a:r>
                      <a:r>
                        <a:rPr kumimoji="0" lang="id-ID" sz="2000" b="1" i="0" u="none" strike="noStrike" cap="none" normalizeH="0" baseline="0" dirty="0" smtClean="0">
                          <a:ln>
                            <a:noFill/>
                          </a:ln>
                          <a:solidFill>
                            <a:srgbClr val="FF0000"/>
                          </a:solidFill>
                          <a:effectLst/>
                          <a:latin typeface="Arial" pitchFamily="34" charset="0"/>
                          <a:ea typeface="Calibri" pitchFamily="34" charset="0"/>
                          <a:cs typeface="Arial" pitchFamily="34" charset="0"/>
                        </a:rPr>
                        <a:t>dapat</a:t>
                      </a:r>
                      <a:r>
                        <a:rPr kumimoji="0" lang="id-ID" sz="20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 dihitung dengan menggunakan pedoman penghitungan pengkreditan Pajak Masukan</a:t>
                      </a:r>
                      <a:r>
                        <a:rPr kumimoji="0" lang="en-US" sz="2000" b="0" i="1" u="none" strike="noStrike" cap="none" normalizeH="0" baseline="0" dirty="0" smtClean="0">
                          <a:ln>
                            <a:noFill/>
                          </a:ln>
                          <a:solidFill>
                            <a:srgbClr val="FF0000"/>
                          </a:solidFill>
                          <a:effectLst/>
                          <a:latin typeface="Arial" pitchFamily="34" charset="0"/>
                          <a:ea typeface="Calibri" pitchFamily="34" charset="0"/>
                          <a:cs typeface="Arial" pitchFamily="34" charset="0"/>
                        </a:rPr>
                        <a:t>.</a:t>
                      </a:r>
                      <a:endParaRPr kumimoji="0" lang="en-US" sz="2000"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647825">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sng" strike="noStrike" cap="none" normalizeH="0" baseline="0" dirty="0" err="1" smtClean="0">
                          <a:ln>
                            <a:noFill/>
                          </a:ln>
                          <a:solidFill>
                            <a:srgbClr val="FF0000"/>
                          </a:solidFill>
                          <a:effectLst/>
                          <a:latin typeface="Arial" pitchFamily="34" charset="0"/>
                          <a:ea typeface="Calibri" pitchFamily="34" charset="0"/>
                          <a:cs typeface="Arial" pitchFamily="34" charset="0"/>
                        </a:rPr>
                        <a:t>Penjelasan</a:t>
                      </a:r>
                      <a:r>
                        <a:rPr kumimoji="0" lang="en-US" sz="2000" b="0" i="0" u="sng" strike="noStrike" cap="none" normalizeH="0" baseline="0" dirty="0" smtClean="0">
                          <a:ln>
                            <a:noFill/>
                          </a:ln>
                          <a:solidFill>
                            <a:srgbClr val="FF0000"/>
                          </a:solidFill>
                          <a:effectLst/>
                          <a:latin typeface="Arial" pitchFamily="34" charset="0"/>
                          <a:ea typeface="Calibri" pitchFamily="34" charset="0"/>
                          <a:cs typeface="Arial" pitchFamily="34" charset="0"/>
                        </a:rPr>
                        <a:t>:</a:t>
                      </a:r>
                      <a:endParaRPr kumimoji="0" lang="en-US" sz="2000"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d-ID" sz="20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Dalam rangka menyederhanakan penghitungan Pajak Pertambahan Nilai yang harus disetor, Pengusaha Kena Pajak yang peredaran usahanya dalam 1 (satu) tahun tidak melebihi jumlah tertentu dapat menghitung besarnya Pajak Masukan yang dapat dikreditkan dengan menggunakan pedoman penghitungan pengkreditan Pajak Masukan</a:t>
                      </a:r>
                      <a:r>
                        <a:rPr kumimoji="0" lang="en-US" sz="2000" b="0" i="1" u="none" strike="noStrike" cap="none" normalizeH="0" baseline="0" dirty="0" smtClean="0">
                          <a:ln>
                            <a:noFill/>
                          </a:ln>
                          <a:solidFill>
                            <a:srgbClr val="FF0000"/>
                          </a:solidFill>
                          <a:effectLst/>
                          <a:latin typeface="Arial" pitchFamily="34" charset="0"/>
                          <a:ea typeface="Calibri" pitchFamily="34" charset="0"/>
                          <a:cs typeface="Arial" pitchFamily="34" charset="0"/>
                        </a:rPr>
                        <a:t>.</a:t>
                      </a:r>
                      <a:endParaRPr kumimoji="0" lang="en-US" sz="2000"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fontAlgn="auto" hangingPunct="1">
              <a:spcAft>
                <a:spcPts val="0"/>
              </a:spcAft>
              <a:defRPr/>
            </a:pPr>
            <a:endParaRPr lang="en-US" dirty="0"/>
          </a:p>
        </p:txBody>
      </p:sp>
      <p:sp>
        <p:nvSpPr>
          <p:cNvPr id="6" name="Content Placeholder 5"/>
          <p:cNvSpPr>
            <a:spLocks noGrp="1"/>
          </p:cNvSpPr>
          <p:nvPr>
            <p:ph idx="1"/>
          </p:nvPr>
        </p:nvSpPr>
        <p:spPr>
          <a:xfrm>
            <a:off x="457200" y="1481138"/>
            <a:ext cx="8229600" cy="195262"/>
          </a:xfrm>
        </p:spPr>
        <p:txBody>
          <a:bodyPr>
            <a:normAutofit fontScale="25000" lnSpcReduction="20000"/>
          </a:bodyPr>
          <a:lstStyle/>
          <a:p>
            <a:pPr marL="365760" indent="-256032" eaLnBrk="1" fontAlgn="auto" hangingPunct="1">
              <a:spcAft>
                <a:spcPts val="0"/>
              </a:spcAft>
              <a:buFont typeface="Wingdings 3"/>
              <a:buChar char=""/>
              <a:defRPr/>
            </a:pPr>
            <a:endParaRPr lang="en-US" dirty="0"/>
          </a:p>
        </p:txBody>
      </p:sp>
      <p:sp>
        <p:nvSpPr>
          <p:cNvPr id="8" name="Slide Number Placeholder 7"/>
          <p:cNvSpPr>
            <a:spLocks noGrp="1"/>
          </p:cNvSpPr>
          <p:nvPr>
            <p:ph type="sldNum" sz="quarter" idx="12"/>
          </p:nvPr>
        </p:nvSpPr>
        <p:spPr/>
        <p:txBody>
          <a:bodyPr/>
          <a:lstStyle/>
          <a:p>
            <a:pPr>
              <a:defRPr/>
            </a:pPr>
            <a:fld id="{6A6EDB6C-1CBC-43F3-81E6-E821272AE50E}" type="slidenum">
              <a:rPr lang="en-US" smtClean="0"/>
              <a:pPr>
                <a:defRPr/>
              </a:pPr>
              <a:t>14</a:t>
            </a:fld>
            <a:endParaRPr lang="en-US"/>
          </a:p>
        </p:txBody>
      </p:sp>
      <p:sp>
        <p:nvSpPr>
          <p:cNvPr id="4" name="Rectangle 3"/>
          <p:cNvSpPr/>
          <p:nvPr/>
        </p:nvSpPr>
        <p:spPr>
          <a:xfrm>
            <a:off x="533400" y="457200"/>
            <a:ext cx="4038600" cy="762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chemeClr val="tx1"/>
                </a:solidFill>
                <a:latin typeface="Berlin Sans FB" pitchFamily="34" charset="0"/>
              </a:rPr>
              <a:t>JENIS PAJAK</a:t>
            </a:r>
          </a:p>
        </p:txBody>
      </p:sp>
      <p:graphicFrame>
        <p:nvGraphicFramePr>
          <p:cNvPr id="5" name="Diagram 4"/>
          <p:cNvGraphicFramePr/>
          <p:nvPr/>
        </p:nvGraphicFramePr>
        <p:xfrm>
          <a:off x="533400" y="1600200"/>
          <a:ext cx="7924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1"/>
          <p:cNvPicPr>
            <a:picLocks noChangeAspect="1" noChangeArrowheads="1"/>
          </p:cNvPicPr>
          <p:nvPr/>
        </p:nvPicPr>
        <p:blipFill>
          <a:blip r:embed="rId8" cstate="print"/>
          <a:srcRect/>
          <a:stretch>
            <a:fillRect/>
          </a:stretch>
        </p:blipFill>
        <p:spPr bwMode="auto">
          <a:xfrm>
            <a:off x="6324600" y="152400"/>
            <a:ext cx="1981200" cy="160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034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ox(in)">
                                      <p:cBhvr>
                                        <p:cTn id="11" dur="500"/>
                                        <p:tgtEl>
                                          <p:spTgt spid="5"/>
                                        </p:tgtEl>
                                      </p:cBhvr>
                                    </p:animEffect>
                                  </p:childTnLst>
                                </p:cTn>
                              </p:par>
                              <p:par>
                                <p:cTn id="12" presetID="1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slide(fromTop)">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utoUpdateAnimBg="0"/>
      <p:bldGraphic spid="5" grpId="0">
        <p:bldAsOne/>
      </p:bldGraphic>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029"/>
          <p:cNvSpPr>
            <a:spLocks noChangeArrowheads="1"/>
          </p:cNvSpPr>
          <p:nvPr/>
        </p:nvSpPr>
        <p:spPr bwMode="auto">
          <a:xfrm>
            <a:off x="642938" y="214313"/>
            <a:ext cx="7643812" cy="1200329"/>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Font typeface="Wingdings" pitchFamily="2" charset="2"/>
              <a:buNone/>
              <a:defRPr/>
            </a:pPr>
            <a:r>
              <a:rPr lang="sq-AL" sz="2400" dirty="0" smtClean="0"/>
              <a:t>PERATURAN </a:t>
            </a:r>
            <a:r>
              <a:rPr lang="id-ID" sz="2400" dirty="0" smtClean="0"/>
              <a:t>MENTERI KEUANGAN </a:t>
            </a:r>
            <a:r>
              <a:rPr lang="en-US" sz="2400" dirty="0" smtClean="0"/>
              <a:t/>
            </a:r>
            <a:br>
              <a:rPr lang="en-US" sz="2400" dirty="0" smtClean="0"/>
            </a:br>
            <a:r>
              <a:rPr lang="en-US" sz="2400" dirty="0" err="1" smtClean="0"/>
              <a:t>Nomor</a:t>
            </a:r>
            <a:r>
              <a:rPr lang="en-US" sz="2400" dirty="0" smtClean="0"/>
              <a:t> 74/PMK.03/2010</a:t>
            </a:r>
            <a:r>
              <a:rPr lang="id-ID" sz="2400" dirty="0" smtClean="0"/>
              <a:t/>
            </a:r>
            <a:br>
              <a:rPr lang="id-ID" sz="2400" dirty="0" smtClean="0"/>
            </a:br>
            <a:endParaRPr lang="sq-AL" sz="2400" dirty="0">
              <a:solidFill>
                <a:srgbClr val="FFFF00"/>
              </a:solidFill>
              <a:effectLst>
                <a:outerShdw blurRad="38100" dist="38100" dir="2700000" algn="tl">
                  <a:srgbClr val="000000"/>
                </a:outerShdw>
              </a:effectLst>
            </a:endParaRPr>
          </a:p>
        </p:txBody>
      </p:sp>
      <p:graphicFrame>
        <p:nvGraphicFramePr>
          <p:cNvPr id="23582" name="Group 30"/>
          <p:cNvGraphicFramePr>
            <a:graphicFrameLocks noGrp="1"/>
          </p:cNvGraphicFramePr>
          <p:nvPr/>
        </p:nvGraphicFramePr>
        <p:xfrm>
          <a:off x="838200" y="1524000"/>
          <a:ext cx="7696200" cy="2430463"/>
        </p:xfrm>
        <a:graphic>
          <a:graphicData uri="http://schemas.openxmlformats.org/drawingml/2006/table">
            <a:tbl>
              <a:tblPr/>
              <a:tblGrid>
                <a:gridCol w="228600"/>
                <a:gridCol w="7467600"/>
              </a:tblGrid>
              <a:tr h="1066800">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smtClean="0">
                          <a:ln>
                            <a:noFill/>
                          </a:ln>
                          <a:solidFill>
                            <a:schemeClr val="tx1"/>
                          </a:solidFill>
                          <a:effectLst/>
                          <a:latin typeface="Arial" charset="0"/>
                          <a:ea typeface="SimSun" pitchFamily="2" charset="-122"/>
                        </a:rPr>
                        <a:t>PKP yang </a:t>
                      </a:r>
                      <a:r>
                        <a:rPr kumimoji="0" lang="en-US" altLang="zh-CN" sz="3000" b="1" i="0" u="none" strike="noStrike" cap="none" normalizeH="0" baseline="0" dirty="0" err="1" smtClean="0">
                          <a:ln>
                            <a:noFill/>
                          </a:ln>
                          <a:solidFill>
                            <a:schemeClr val="tx1"/>
                          </a:solidFill>
                          <a:effectLst/>
                          <a:latin typeface="Arial" charset="0"/>
                          <a:ea typeface="SimSun" pitchFamily="2" charset="-122"/>
                        </a:rPr>
                        <a:t>Berhak</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Menggunakan</a:t>
                      </a:r>
                      <a:r>
                        <a:rPr kumimoji="0" lang="en-US" altLang="zh-CN" sz="3000" b="1" i="0" u="none" strike="noStrike" cap="none" normalizeH="0" baseline="0" dirty="0" smtClean="0">
                          <a:ln>
                            <a:noFill/>
                          </a:ln>
                          <a:solidFill>
                            <a:schemeClr val="tx1"/>
                          </a:solidFill>
                          <a:effectLst/>
                          <a:latin typeface="Arial" charset="0"/>
                          <a:ea typeface="SimSun" pitchFamily="2" charset="-122"/>
                        </a:rPr>
                        <a:t> Deemed </a:t>
                      </a:r>
                      <a:r>
                        <a:rPr kumimoji="0" lang="en-US" altLang="zh-CN" sz="3000" b="1" i="0" u="none" strike="noStrike" cap="none" normalizeH="0" baseline="0" dirty="0" err="1" smtClean="0">
                          <a:ln>
                            <a:noFill/>
                          </a:ln>
                          <a:solidFill>
                            <a:schemeClr val="tx1"/>
                          </a:solidFill>
                          <a:effectLst/>
                          <a:latin typeface="Arial" charset="0"/>
                          <a:ea typeface="SimSun" pitchFamily="2" charset="-122"/>
                        </a:rPr>
                        <a:t>Omzet</a:t>
                      </a:r>
                      <a:endParaRPr kumimoji="0" lang="en-US" altLang="zh-CN" sz="3000" b="1" i="0" u="none" strike="noStrike" cap="none" normalizeH="0" baseline="0" dirty="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363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PKP</a:t>
                      </a:r>
                      <a:r>
                        <a:rPr kumimoji="0" lang="id-ID" sz="1800" b="0" i="0" u="none" strike="noStrike" cap="none" normalizeH="0" baseline="0" dirty="0" smtClean="0">
                          <a:ln>
                            <a:noFill/>
                          </a:ln>
                          <a:solidFill>
                            <a:schemeClr val="tx1"/>
                          </a:solidFill>
                          <a:effectLst/>
                          <a:latin typeface="Arial" charset="0"/>
                        </a:rPr>
                        <a:t> yang mempunyai peredaran usaha dalam 1 (satu) tahun buku tidak melebihi Rp1.800.000.000,00 (satu miliar delapan ratus juta rupiah)</a:t>
                      </a:r>
                      <a:r>
                        <a:rPr kumimoji="0" lang="en-US" sz="1800" b="0" i="0" u="none" strike="noStrike" cap="none" normalizeH="0" baseline="0" dirty="0" smtClean="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82014BDA-5BF9-4084-8F05-5648DD89829D}" type="slidenum">
              <a:rPr lang="en-US" sz="1400" b="0"/>
              <a:pPr/>
              <a:t>141</a:t>
            </a:fld>
            <a:endParaRPr lang="en-US" sz="1400" b="0"/>
          </a:p>
        </p:txBody>
      </p:sp>
      <p:graphicFrame>
        <p:nvGraphicFramePr>
          <p:cNvPr id="58407" name="Group 39"/>
          <p:cNvGraphicFramePr>
            <a:graphicFrameLocks noGrp="1"/>
          </p:cNvGraphicFramePr>
          <p:nvPr/>
        </p:nvGraphicFramePr>
        <p:xfrm>
          <a:off x="838200" y="1524000"/>
          <a:ext cx="7696200" cy="4114800"/>
        </p:xfrm>
        <a:graphic>
          <a:graphicData uri="http://schemas.openxmlformats.org/drawingml/2006/table">
            <a:tbl>
              <a:tblPr/>
              <a:tblGrid>
                <a:gridCol w="381000"/>
                <a:gridCol w="7315200"/>
              </a:tblGrid>
              <a:tr h="914400">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Persyaratan</a:t>
                      </a:r>
                      <a:r>
                        <a:rPr kumimoji="0" lang="en-US" altLang="zh-CN" sz="3000" b="1" i="0" u="none" strike="noStrike" cap="none" normalizeH="0" baseline="0" dirty="0" smtClean="0">
                          <a:ln>
                            <a:noFill/>
                          </a:ln>
                          <a:solidFill>
                            <a:schemeClr val="tx1"/>
                          </a:solidFill>
                          <a:effectLst/>
                          <a:latin typeface="Arial" charset="0"/>
                          <a:ea typeface="SimSun" pitchFamily="2" charset="-122"/>
                        </a:rPr>
                        <a:t> PKP</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209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74638" marR="0" lvl="0" indent="-274638"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  </a:t>
                      </a:r>
                      <a:r>
                        <a:rPr kumimoji="0" lang="id-ID" sz="1800" b="0" i="0" u="none" strike="noStrike" cap="none" normalizeH="0" baseline="0" smtClean="0">
                          <a:ln>
                            <a:noFill/>
                          </a:ln>
                          <a:solidFill>
                            <a:schemeClr val="tx1"/>
                          </a:solidFill>
                          <a:effectLst/>
                          <a:latin typeface="Arial" charset="0"/>
                        </a:rPr>
                        <a:t>mempunyai peredaran usaha dalam 2 (dua) tahun</a:t>
                      </a:r>
                      <a:r>
                        <a:rPr kumimoji="0" lang="en-US" sz="1800" b="0" i="0" u="none" strike="noStrike" cap="none" normalizeH="0" baseline="0" smtClean="0">
                          <a:ln>
                            <a:noFill/>
                          </a:ln>
                          <a:solidFill>
                            <a:schemeClr val="tx1"/>
                          </a:solidFill>
                          <a:effectLst/>
                          <a:latin typeface="Arial" charset="0"/>
                        </a:rPr>
                        <a:t> </a:t>
                      </a:r>
                      <a:r>
                        <a:rPr kumimoji="0" lang="id-ID" sz="1800" b="0" i="0" u="none" strike="noStrike" cap="none" normalizeH="0" baseline="0" smtClean="0">
                          <a:ln>
                            <a:noFill/>
                          </a:ln>
                          <a:solidFill>
                            <a:schemeClr val="tx1"/>
                          </a:solidFill>
                          <a:effectLst/>
                          <a:latin typeface="Arial" charset="0"/>
                        </a:rPr>
                        <a:t>buku sebelumnya tidak melebihi Rp1.800.000.000,00 (satu miliar delapan ratus juta rupiah) untuk setiap 1 (satu) tahun buku; atau</a:t>
                      </a:r>
                    </a:p>
                    <a:p>
                      <a:pPr marL="274638" marR="0" lvl="0" indent="-274638"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b.  </a:t>
                      </a:r>
                      <a:r>
                        <a:rPr kumimoji="0" lang="id-ID" sz="1800" b="0" i="0" u="none" strike="noStrike" cap="none" normalizeH="0" baseline="0" smtClean="0">
                          <a:ln>
                            <a:noFill/>
                          </a:ln>
                          <a:solidFill>
                            <a:schemeClr val="tx1"/>
                          </a:solidFill>
                          <a:effectLst/>
                          <a:latin typeface="Arial" charset="0"/>
                        </a:rPr>
                        <a:t>Wajib Pajak yang baru dikukuhkan sebagai Pengusaha Kena Paja</a:t>
                      </a:r>
                      <a:r>
                        <a:rPr kumimoji="0" lang="en-US" sz="1800" b="0" i="0" u="none" strike="noStrike" cap="none" normalizeH="0" baseline="0" smtClean="0">
                          <a:ln>
                            <a:noFill/>
                          </a:ln>
                          <a:solidFill>
                            <a:schemeClr val="tx1"/>
                          </a:solidFill>
                          <a:effectLst/>
                          <a:latin typeface="Arial" charset="0"/>
                        </a:rPr>
                        <a:t>k.</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99060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Bagi PKP Orang Pribadi yang tidak wajib menyelenggarakan pembukuan, pengertian tahun buku adalah tahun kalender</a:t>
                      </a:r>
                      <a:r>
                        <a:rPr kumimoji="0" lang="en-US" sz="2000" b="0" i="0" u="none" strike="noStrike" cap="none" normalizeH="0" baseline="0" smtClean="0">
                          <a:ln>
                            <a:noFill/>
                          </a:ln>
                          <a:solidFill>
                            <a:schemeClr val="tx1"/>
                          </a:solidFill>
                          <a:effectLst/>
                          <a:latin typeface="Arial" charset="0"/>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1"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65E64E28-AD2B-4064-B7F5-2E13729353F0}" type="slidenum">
              <a:rPr lang="en-US" sz="1400" b="0"/>
              <a:pPr/>
              <a:t>142</a:t>
            </a:fld>
            <a:endParaRPr lang="en-US" sz="1400" b="0"/>
          </a:p>
        </p:txBody>
      </p:sp>
      <p:graphicFrame>
        <p:nvGraphicFramePr>
          <p:cNvPr id="60455" name="Group 39"/>
          <p:cNvGraphicFramePr>
            <a:graphicFrameLocks noGrp="1"/>
          </p:cNvGraphicFramePr>
          <p:nvPr/>
        </p:nvGraphicFramePr>
        <p:xfrm>
          <a:off x="381000" y="1262063"/>
          <a:ext cx="8458200" cy="3931920"/>
        </p:xfrm>
        <a:graphic>
          <a:graphicData uri="http://schemas.openxmlformats.org/drawingml/2006/table">
            <a:tbl>
              <a:tblPr/>
              <a:tblGrid>
                <a:gridCol w="228600"/>
                <a:gridCol w="8229600"/>
              </a:tblGrid>
              <a:tr h="457200">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smtClean="0">
                          <a:ln>
                            <a:noFill/>
                          </a:ln>
                          <a:solidFill>
                            <a:schemeClr val="tx1"/>
                          </a:solidFill>
                          <a:effectLst/>
                          <a:latin typeface="Arial" charset="0"/>
                          <a:ea typeface="SimSun" pitchFamily="2" charset="-122"/>
                        </a:rPr>
                        <a:t>Kewajiban </a:t>
                      </a:r>
                      <a:r>
                        <a:rPr kumimoji="0" lang="en-US" altLang="zh-CN" sz="3000" b="1" i="0" u="none" strike="noStrike" cap="none" normalizeH="0" baseline="0" dirty="0" err="1" smtClean="0">
                          <a:ln>
                            <a:noFill/>
                          </a:ln>
                          <a:solidFill>
                            <a:schemeClr val="tx1"/>
                          </a:solidFill>
                          <a:effectLst/>
                          <a:latin typeface="Arial" charset="0"/>
                          <a:ea typeface="SimSun" pitchFamily="2" charset="-122"/>
                        </a:rPr>
                        <a:t>Beralih</a:t>
                      </a:r>
                      <a:r>
                        <a:rPr kumimoji="0" lang="en-US" altLang="zh-CN" sz="3000" b="1" i="0" u="none" strike="noStrike" cap="none" normalizeH="0" baseline="0" dirty="0" smtClean="0">
                          <a:ln>
                            <a:noFill/>
                          </a:ln>
                          <a:solidFill>
                            <a:schemeClr val="tx1"/>
                          </a:solidFill>
                          <a:effectLst/>
                          <a:latin typeface="Arial" charset="0"/>
                          <a:ea typeface="SimSun" pitchFamily="2" charset="-122"/>
                        </a:rPr>
                        <a:t> ke </a:t>
                      </a:r>
                      <a:r>
                        <a:rPr kumimoji="0" lang="en-US" altLang="zh-CN" sz="3000" b="1" i="0" u="none" strike="noStrike" cap="none" normalizeH="0" baseline="0" dirty="0" err="1" smtClean="0">
                          <a:ln>
                            <a:noFill/>
                          </a:ln>
                          <a:solidFill>
                            <a:schemeClr val="tx1"/>
                          </a:solidFill>
                          <a:effectLst/>
                          <a:latin typeface="Arial" charset="0"/>
                          <a:ea typeface="SimSun" pitchFamily="2" charset="-122"/>
                        </a:rPr>
                        <a:t>Mekanisme</a:t>
                      </a:r>
                      <a:r>
                        <a:rPr kumimoji="0" lang="en-US" altLang="zh-CN" sz="3000" b="1" i="0" u="none" strike="noStrike" cap="none" normalizeH="0" baseline="0" dirty="0" smtClean="0">
                          <a:ln>
                            <a:noFill/>
                          </a:ln>
                          <a:solidFill>
                            <a:schemeClr val="tx1"/>
                          </a:solidFill>
                          <a:effectLst/>
                          <a:latin typeface="Arial" charset="0"/>
                          <a:ea typeface="SimSun" pitchFamily="2" charset="-122"/>
                        </a:rPr>
                        <a:t> PK - PM</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3832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74638" marR="0" lvl="0" indent="-274638"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a.  PKP yang menggunakan pedoman penghitungan pengkreditan PM </a:t>
                      </a:r>
                      <a:r>
                        <a:rPr kumimoji="0" lang="en-US" sz="1800" b="1" i="0" u="none" strike="noStrike" cap="none" normalizeH="0" baseline="0" smtClean="0">
                          <a:ln>
                            <a:noFill/>
                          </a:ln>
                          <a:solidFill>
                            <a:schemeClr val="tx1"/>
                          </a:solidFill>
                          <a:effectLst/>
                          <a:latin typeface="Arial" charset="0"/>
                        </a:rPr>
                        <a:t>wajib beralih</a:t>
                      </a:r>
                      <a:r>
                        <a:rPr kumimoji="0" lang="en-US" sz="1800" b="0" i="0" u="none" strike="noStrike" cap="none" normalizeH="0" baseline="0" smtClean="0">
                          <a:ln>
                            <a:noFill/>
                          </a:ln>
                          <a:solidFill>
                            <a:schemeClr val="tx1"/>
                          </a:solidFill>
                          <a:effectLst/>
                          <a:latin typeface="Arial" charset="0"/>
                        </a:rPr>
                        <a:t> menggunakan mekanisme pengkreditan PK-PM mulai Masa Pajak berikutnya setelah peredaran usahanya </a:t>
                      </a:r>
                      <a:r>
                        <a:rPr kumimoji="0" lang="en-US" sz="1800" b="1" i="0" u="none" strike="noStrike" cap="none" normalizeH="0" baseline="0" smtClean="0">
                          <a:ln>
                            <a:noFill/>
                          </a:ln>
                          <a:solidFill>
                            <a:schemeClr val="tx1"/>
                          </a:solidFill>
                          <a:effectLst/>
                          <a:latin typeface="Arial" charset="0"/>
                        </a:rPr>
                        <a:t>melebihi Rp1.800.000.000,00</a:t>
                      </a:r>
                      <a:r>
                        <a:rPr kumimoji="0" lang="id-ID" sz="1800" b="0" i="0" u="none" strike="noStrike" cap="none" normalizeH="0" baseline="0" smtClean="0">
                          <a:ln>
                            <a:noFill/>
                          </a:ln>
                          <a:solidFill>
                            <a:schemeClr val="tx1"/>
                          </a:solidFill>
                          <a:effectLst/>
                          <a:latin typeface="Arial" charset="0"/>
                        </a:rPr>
                        <a:t>; </a:t>
                      </a:r>
                    </a:p>
                    <a:p>
                      <a:pPr marL="274638" marR="0" lvl="0" indent="-274638"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b.  Dalam hal PKP tidak menggunakan mekanisme pengkreditan PK-PM setelah peredaran usahanya </a:t>
                      </a:r>
                      <a:r>
                        <a:rPr kumimoji="0" lang="en-US" sz="1800" b="1" i="0" u="none" strike="noStrike" cap="none" normalizeH="0" baseline="0" smtClean="0">
                          <a:ln>
                            <a:noFill/>
                          </a:ln>
                          <a:solidFill>
                            <a:schemeClr val="tx1"/>
                          </a:solidFill>
                          <a:effectLst/>
                          <a:latin typeface="Arial" charset="0"/>
                        </a:rPr>
                        <a:t>melebihi Rp1.800.000.000,00</a:t>
                      </a:r>
                      <a:r>
                        <a:rPr kumimoji="0" lang="en-US" sz="1800" b="0" i="0" u="none" strike="noStrike" cap="none" normalizeH="0" baseline="0" smtClean="0">
                          <a:ln>
                            <a:noFill/>
                          </a:ln>
                          <a:solidFill>
                            <a:schemeClr val="tx1"/>
                          </a:solidFill>
                          <a:effectLst/>
                          <a:latin typeface="Arial" charset="0"/>
                        </a:rPr>
                        <a:t>, PKP dikenai sanksi di bidang perpajakan; </a:t>
                      </a:r>
                      <a:r>
                        <a:rPr kumimoji="0" lang="id-ID" sz="1800" b="0" i="0" u="none" strike="noStrike" cap="none" normalizeH="0" baseline="0" smtClean="0">
                          <a:ln>
                            <a:noFill/>
                          </a:ln>
                          <a:solidFill>
                            <a:schemeClr val="tx1"/>
                          </a:solidFill>
                          <a:effectLst/>
                          <a:latin typeface="Arial" charset="0"/>
                        </a:rPr>
                        <a:t>atau</a:t>
                      </a:r>
                      <a:endParaRPr kumimoji="0" lang="en-US" sz="1800" b="0" i="0" u="none" strike="noStrike" cap="none" normalizeH="0" baseline="0" smtClean="0">
                        <a:ln>
                          <a:noFill/>
                        </a:ln>
                        <a:solidFill>
                          <a:schemeClr val="tx1"/>
                        </a:solidFill>
                        <a:effectLst/>
                        <a:latin typeface="Arial" charset="0"/>
                      </a:endParaRPr>
                    </a:p>
                    <a:p>
                      <a:pPr marL="274638" marR="0" lvl="0" indent="-274638"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c.   Dalam hal PKP menggunakan mekanisme pengkreditan PK-PM , maka </a:t>
                      </a:r>
                      <a:r>
                        <a:rPr kumimoji="0" lang="en-US" sz="1800" b="1" i="0" u="none" strike="noStrike" cap="none" normalizeH="0" baseline="0" smtClean="0">
                          <a:ln>
                            <a:noFill/>
                          </a:ln>
                          <a:solidFill>
                            <a:schemeClr val="tx1"/>
                          </a:solidFill>
                          <a:effectLst/>
                          <a:latin typeface="Arial" charset="0"/>
                        </a:rPr>
                        <a:t>PM yang dapat dikreditkan</a:t>
                      </a:r>
                      <a:r>
                        <a:rPr kumimoji="0" lang="en-US" sz="1800" b="0" i="0" u="none" strike="noStrike" cap="none" normalizeH="0" baseline="0" smtClean="0">
                          <a:ln>
                            <a:noFill/>
                          </a:ln>
                          <a:solidFill>
                            <a:schemeClr val="tx1"/>
                          </a:solidFill>
                          <a:effectLst/>
                          <a:latin typeface="Arial" charset="0"/>
                        </a:rPr>
                        <a:t> adalah PM mulai masa pajak saat digunakannya mekanisme pengkreditan PK-PM tersebut.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5"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EEACB4D1-1472-4E76-9859-08388B6B8158}" type="slidenum">
              <a:rPr lang="en-US" sz="1400" b="0"/>
              <a:pPr/>
              <a:t>143</a:t>
            </a:fld>
            <a:endParaRPr lang="en-US" sz="1400" b="0"/>
          </a:p>
        </p:txBody>
      </p:sp>
      <p:graphicFrame>
        <p:nvGraphicFramePr>
          <p:cNvPr id="62491" name="Group 27"/>
          <p:cNvGraphicFramePr>
            <a:graphicFrameLocks noGrp="1"/>
          </p:cNvGraphicFramePr>
          <p:nvPr/>
        </p:nvGraphicFramePr>
        <p:xfrm>
          <a:off x="838200" y="1524000"/>
          <a:ext cx="7696200" cy="2667000"/>
        </p:xfrm>
        <a:graphic>
          <a:graphicData uri="http://schemas.openxmlformats.org/drawingml/2006/table">
            <a:tbl>
              <a:tblPr/>
              <a:tblGrid>
                <a:gridCol w="228600"/>
                <a:gridCol w="7467600"/>
              </a:tblGrid>
              <a:tr h="1066800">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smtClean="0">
                          <a:ln>
                            <a:noFill/>
                          </a:ln>
                          <a:solidFill>
                            <a:schemeClr val="tx1"/>
                          </a:solidFill>
                          <a:effectLst/>
                          <a:latin typeface="Arial" charset="0"/>
                          <a:ea typeface="SimSun" pitchFamily="2" charset="-122"/>
                        </a:rPr>
                        <a:t>Hak untuk Kembali Menggunakan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Pedoman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Pengkreditan</a:t>
                      </a:r>
                      <a:r>
                        <a:rPr kumimoji="0" lang="en-US" altLang="zh-CN" sz="3000" b="1" i="0" u="none" strike="noStrike" cap="none" normalizeH="0" baseline="0" dirty="0" smtClean="0">
                          <a:ln>
                            <a:noFill/>
                          </a:ln>
                          <a:solidFill>
                            <a:schemeClr val="tx1"/>
                          </a:solidFill>
                          <a:effectLst/>
                          <a:latin typeface="Arial" charset="0"/>
                          <a:ea typeface="SimSun" pitchFamily="2" charset="-122"/>
                        </a:rPr>
                        <a:t> PM</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60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id-ID" sz="1800" b="0" i="0" u="none" strike="noStrike" cap="none" normalizeH="0" baseline="0" smtClean="0">
                          <a:ln>
                            <a:noFill/>
                          </a:ln>
                          <a:solidFill>
                            <a:schemeClr val="tx1"/>
                          </a:solidFill>
                          <a:effectLst/>
                          <a:latin typeface="Arial" charset="0"/>
                        </a:rPr>
                        <a:t>PKP yang telah menggunakan mekanisme pengkreditan </a:t>
                      </a:r>
                      <a:r>
                        <a:rPr kumimoji="0" lang="en-US" sz="1800" b="0" i="0" u="none" strike="noStrike" cap="none" normalizeH="0" baseline="0" smtClean="0">
                          <a:ln>
                            <a:noFill/>
                          </a:ln>
                          <a:solidFill>
                            <a:schemeClr val="tx1"/>
                          </a:solidFill>
                          <a:effectLst/>
                          <a:latin typeface="Arial" charset="0"/>
                        </a:rPr>
                        <a:t>PK-PM </a:t>
                      </a:r>
                      <a:r>
                        <a:rPr kumimoji="0" lang="id-ID" sz="1800" b="1" i="0" u="none" strike="noStrike" cap="none" normalizeH="0" baseline="0" smtClean="0">
                          <a:ln>
                            <a:noFill/>
                          </a:ln>
                          <a:solidFill>
                            <a:schemeClr val="tx1"/>
                          </a:solidFill>
                          <a:effectLst/>
                          <a:latin typeface="Arial" charset="0"/>
                        </a:rPr>
                        <a:t>dapat kembali</a:t>
                      </a:r>
                      <a:r>
                        <a:rPr kumimoji="0" lang="id-ID" sz="1800" b="0" i="0" u="none" strike="noStrike" cap="none" normalizeH="0" baseline="0" smtClean="0">
                          <a:ln>
                            <a:noFill/>
                          </a:ln>
                          <a:solidFill>
                            <a:schemeClr val="tx1"/>
                          </a:solidFill>
                          <a:effectLst/>
                          <a:latin typeface="Arial" charset="0"/>
                        </a:rPr>
                        <a:t> menggunakan Pedoman Penghitungan Pengkreditan Pajak Masukan apabila </a:t>
                      </a:r>
                      <a:r>
                        <a:rPr kumimoji="0" lang="en-US" sz="1800" b="0" i="0" u="none" strike="noStrike" cap="none" normalizeH="0" baseline="0" smtClean="0">
                          <a:ln>
                            <a:noFill/>
                          </a:ln>
                          <a:solidFill>
                            <a:schemeClr val="tx1"/>
                          </a:solidFill>
                          <a:effectLst/>
                          <a:latin typeface="Arial" charset="0"/>
                        </a:rPr>
                        <a:t>peredaran dalam 2 tahun tidak melebihi Rp1,8 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9"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70EEF9BA-853B-4E65-946E-E0FA58419E38}" type="slidenum">
              <a:rPr lang="en-US" sz="1400" b="0"/>
              <a:pPr/>
              <a:t>144</a:t>
            </a:fld>
            <a:endParaRPr lang="en-US" sz="1400" b="0"/>
          </a:p>
        </p:txBody>
      </p:sp>
      <p:graphicFrame>
        <p:nvGraphicFramePr>
          <p:cNvPr id="64548" name="Group 36"/>
          <p:cNvGraphicFramePr>
            <a:graphicFrameLocks noGrp="1"/>
          </p:cNvGraphicFramePr>
          <p:nvPr/>
        </p:nvGraphicFramePr>
        <p:xfrm>
          <a:off x="609600" y="533400"/>
          <a:ext cx="7696200" cy="5334000"/>
        </p:xfrm>
        <a:graphic>
          <a:graphicData uri="http://schemas.openxmlformats.org/drawingml/2006/table">
            <a:tbl>
              <a:tblPr/>
              <a:tblGrid>
                <a:gridCol w="228600"/>
                <a:gridCol w="7467600"/>
              </a:tblGrid>
              <a:tr h="1555750">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Kewajiban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Memberitahukan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Secara</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Tertulis</a:t>
                      </a:r>
                      <a:endParaRPr kumimoji="0" lang="en-US" altLang="zh-CN" sz="3000" b="1" i="0" u="none" strike="noStrike" cap="none" normalizeH="0" baseline="0" dirty="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778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57188" marR="0" lvl="0" indent="-357188" algn="just" defTabSz="914400" rtl="0" eaLnBrk="1" fontAlgn="base" latinLnBrk="0" hangingPunct="1">
                        <a:lnSpc>
                          <a:spcPct val="90000"/>
                        </a:lnSpc>
                        <a:spcBef>
                          <a:spcPct val="20000"/>
                        </a:spcBef>
                        <a:spcAft>
                          <a:spcPct val="0"/>
                        </a:spcAft>
                        <a:buClrTx/>
                        <a:buSzTx/>
                        <a:buFontTx/>
                        <a:buChar char="•"/>
                        <a:tabLst/>
                      </a:pPr>
                      <a:r>
                        <a:rPr kumimoji="0" lang="en-US" sz="1800" b="0" i="0" u="none" strike="noStrike" cap="none" normalizeH="0" baseline="0" dirty="0" err="1" smtClean="0">
                          <a:ln>
                            <a:noFill/>
                          </a:ln>
                          <a:solidFill>
                            <a:schemeClr val="tx1"/>
                          </a:solidFill>
                          <a:effectLst/>
                          <a:latin typeface="Arial" charset="0"/>
                        </a:rPr>
                        <a:t>Bagi</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yg</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telah</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menjadi</a:t>
                      </a:r>
                      <a:r>
                        <a:rPr kumimoji="0" lang="en-US" sz="1800" b="0" i="0" u="none" strike="noStrike" cap="none" normalizeH="0" baseline="0" dirty="0" smtClean="0">
                          <a:ln>
                            <a:noFill/>
                          </a:ln>
                          <a:solidFill>
                            <a:schemeClr val="tx1"/>
                          </a:solidFill>
                          <a:effectLst/>
                          <a:latin typeface="Arial" charset="0"/>
                        </a:rPr>
                        <a:t> PKP: paling lama </a:t>
                      </a:r>
                      <a:r>
                        <a:rPr kumimoji="0" lang="en-US" sz="1800" b="0" i="0" u="none" strike="noStrike" cap="none" normalizeH="0" baseline="0" dirty="0" err="1" smtClean="0">
                          <a:ln>
                            <a:noFill/>
                          </a:ln>
                          <a:solidFill>
                            <a:schemeClr val="tx1"/>
                          </a:solidFill>
                          <a:effectLst/>
                          <a:latin typeface="Arial" charset="0"/>
                        </a:rPr>
                        <a:t>pada</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saat</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batas</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waktu</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penyampaian</a:t>
                      </a:r>
                      <a:r>
                        <a:rPr kumimoji="0" lang="en-US" sz="1800" b="0" i="0" u="none" strike="noStrike" cap="none" normalizeH="0" baseline="0" dirty="0" smtClean="0">
                          <a:ln>
                            <a:noFill/>
                          </a:ln>
                          <a:solidFill>
                            <a:schemeClr val="tx1"/>
                          </a:solidFill>
                          <a:effectLst/>
                          <a:latin typeface="Arial" charset="0"/>
                        </a:rPr>
                        <a:t> SPT </a:t>
                      </a:r>
                      <a:r>
                        <a:rPr kumimoji="0" lang="en-US" sz="1800" b="0" i="0" u="none" strike="noStrike" cap="none" normalizeH="0" baseline="0" dirty="0" err="1" smtClean="0">
                          <a:ln>
                            <a:noFill/>
                          </a:ln>
                          <a:solidFill>
                            <a:schemeClr val="tx1"/>
                          </a:solidFill>
                          <a:effectLst/>
                          <a:latin typeface="Arial" charset="0"/>
                        </a:rPr>
                        <a:t>Masa</a:t>
                      </a:r>
                      <a:r>
                        <a:rPr kumimoji="0" lang="en-US" sz="1800" b="0" i="0" u="none" strike="noStrike" cap="none" normalizeH="0" baseline="0" dirty="0" smtClean="0">
                          <a:ln>
                            <a:noFill/>
                          </a:ln>
                          <a:solidFill>
                            <a:schemeClr val="tx1"/>
                          </a:solidFill>
                          <a:effectLst/>
                          <a:latin typeface="Arial" charset="0"/>
                        </a:rPr>
                        <a:t> PPN </a:t>
                      </a:r>
                      <a:r>
                        <a:rPr kumimoji="0" lang="en-US" sz="1800" b="0" i="0" u="none" strike="noStrike" cap="none" normalizeH="0" baseline="0" dirty="0" err="1" smtClean="0">
                          <a:ln>
                            <a:noFill/>
                          </a:ln>
                          <a:solidFill>
                            <a:schemeClr val="tx1"/>
                          </a:solidFill>
                          <a:effectLst/>
                          <a:latin typeface="Arial" charset="0"/>
                        </a:rPr>
                        <a:t>Masa</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Pajak</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pertama</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dalam</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tahun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buku</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dimulainya</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penggunaan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Pedoman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Penghitungan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Pengkreditan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Pajak</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Masukan</a:t>
                      </a:r>
                      <a:r>
                        <a:rPr kumimoji="0" lang="en-US" sz="1800" b="0" i="0" u="none" strike="noStrike" cap="none" normalizeH="0" baseline="0" dirty="0" smtClean="0">
                          <a:ln>
                            <a:noFill/>
                          </a:ln>
                          <a:solidFill>
                            <a:schemeClr val="tx1"/>
                          </a:solidFill>
                          <a:effectLst/>
                          <a:latin typeface="Arial" charset="0"/>
                        </a:rPr>
                        <a:t>.</a:t>
                      </a:r>
                      <a:endParaRPr kumimoji="0" lang="id-ID" sz="1800" b="0" i="0" u="none" strike="noStrike" cap="none" normalizeH="0" baseline="0" dirty="0" smtClean="0">
                        <a:ln>
                          <a:noFill/>
                        </a:ln>
                        <a:solidFill>
                          <a:schemeClr val="tx1"/>
                        </a:solidFill>
                        <a:effectLst/>
                        <a:latin typeface="Arial" charset="0"/>
                      </a:endParaRPr>
                    </a:p>
                    <a:p>
                      <a:pPr marL="357188" marR="0" lvl="0" indent="-357188" algn="just" defTabSz="914400" rtl="0" eaLnBrk="1" fontAlgn="base" latinLnBrk="0" hangingPunct="1">
                        <a:lnSpc>
                          <a:spcPct val="9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p>
                      <a:pPr marL="357188" marR="0" lvl="0" indent="-357188" algn="just" defTabSz="914400" rtl="0" eaLnBrk="1" fontAlgn="base" latinLnBrk="0" hangingPunct="1">
                        <a:lnSpc>
                          <a:spcPct val="90000"/>
                        </a:lnSpc>
                        <a:spcBef>
                          <a:spcPct val="20000"/>
                        </a:spcBef>
                        <a:spcAft>
                          <a:spcPct val="0"/>
                        </a:spcAft>
                        <a:buClrTx/>
                        <a:buSzTx/>
                        <a:buFontTx/>
                        <a:buChar char="•"/>
                        <a:tabLst/>
                      </a:pPr>
                      <a:r>
                        <a:rPr kumimoji="0" lang="en-US" sz="1800" b="0" i="0" u="none" strike="noStrike" cap="none" normalizeH="0" baseline="0" dirty="0" err="1" smtClean="0">
                          <a:ln>
                            <a:noFill/>
                          </a:ln>
                          <a:solidFill>
                            <a:schemeClr val="tx1"/>
                          </a:solidFill>
                          <a:effectLst/>
                          <a:latin typeface="Arial" charset="0"/>
                        </a:rPr>
                        <a:t>Bagi</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pengusaha</a:t>
                      </a:r>
                      <a:r>
                        <a:rPr kumimoji="0" lang="en-US" sz="1800" b="0" i="0" u="none" strike="noStrike" cap="none" normalizeH="0" baseline="0" dirty="0" smtClean="0">
                          <a:ln>
                            <a:noFill/>
                          </a:ln>
                          <a:solidFill>
                            <a:schemeClr val="tx1"/>
                          </a:solidFill>
                          <a:effectLst/>
                          <a:latin typeface="Arial" charset="0"/>
                        </a:rPr>
                        <a:t> yang </a:t>
                      </a:r>
                      <a:r>
                        <a:rPr kumimoji="0" lang="en-US" sz="1800" b="0" i="0" u="none" strike="noStrike" cap="none" normalizeH="0" baseline="0" dirty="0" err="1" smtClean="0">
                          <a:ln>
                            <a:noFill/>
                          </a:ln>
                          <a:solidFill>
                            <a:schemeClr val="tx1"/>
                          </a:solidFill>
                          <a:effectLst/>
                          <a:latin typeface="Arial" charset="0"/>
                        </a:rPr>
                        <a:t>baru</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dikukuhkan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sebagai</a:t>
                      </a:r>
                      <a:r>
                        <a:rPr kumimoji="0" lang="en-US" sz="1800" b="0" i="0" u="none" strike="noStrike" cap="none" normalizeH="0" baseline="0" dirty="0" smtClean="0">
                          <a:ln>
                            <a:noFill/>
                          </a:ln>
                          <a:solidFill>
                            <a:schemeClr val="tx1"/>
                          </a:solidFill>
                          <a:effectLst/>
                          <a:latin typeface="Arial" charset="0"/>
                        </a:rPr>
                        <a:t> PKP: paling lama </a:t>
                      </a:r>
                      <a:r>
                        <a:rPr kumimoji="0" lang="en-US" sz="1800" b="0" i="0" u="none" strike="noStrike" cap="none" normalizeH="0" baseline="0" dirty="0" err="1" smtClean="0">
                          <a:ln>
                            <a:noFill/>
                          </a:ln>
                          <a:solidFill>
                            <a:schemeClr val="tx1"/>
                          </a:solidFill>
                          <a:effectLst/>
                          <a:latin typeface="Arial" charset="0"/>
                        </a:rPr>
                        <a:t>pada</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saat</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batas</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waktu</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penyampaian</a:t>
                      </a:r>
                      <a:r>
                        <a:rPr kumimoji="0" lang="en-US" sz="1800" b="0" i="0" u="none" strike="noStrike" cap="none" normalizeH="0" baseline="0" dirty="0" smtClean="0">
                          <a:ln>
                            <a:noFill/>
                          </a:ln>
                          <a:solidFill>
                            <a:schemeClr val="tx1"/>
                          </a:solidFill>
                          <a:effectLst/>
                          <a:latin typeface="Arial" charset="0"/>
                        </a:rPr>
                        <a:t> SPT </a:t>
                      </a:r>
                      <a:r>
                        <a:rPr kumimoji="0" lang="en-US" sz="1800" b="0" i="0" u="none" strike="noStrike" cap="none" normalizeH="0" baseline="0" dirty="0" err="1" smtClean="0">
                          <a:ln>
                            <a:noFill/>
                          </a:ln>
                          <a:solidFill>
                            <a:schemeClr val="tx1"/>
                          </a:solidFill>
                          <a:effectLst/>
                          <a:latin typeface="Arial" charset="0"/>
                        </a:rPr>
                        <a:t>Masa</a:t>
                      </a:r>
                      <a:r>
                        <a:rPr kumimoji="0" lang="en-US" sz="1800" b="0" i="0" u="none" strike="noStrike" cap="none" normalizeH="0" baseline="0" dirty="0" smtClean="0">
                          <a:ln>
                            <a:noFill/>
                          </a:ln>
                          <a:solidFill>
                            <a:schemeClr val="tx1"/>
                          </a:solidFill>
                          <a:effectLst/>
                          <a:latin typeface="Arial" charset="0"/>
                        </a:rPr>
                        <a:t> PPN </a:t>
                      </a:r>
                      <a:r>
                        <a:rPr kumimoji="0" lang="en-US" sz="1800" b="0" i="0" u="none" strike="noStrike" cap="none" normalizeH="0" baseline="0" dirty="0" err="1" smtClean="0">
                          <a:ln>
                            <a:noFill/>
                          </a:ln>
                          <a:solidFill>
                            <a:schemeClr val="tx1"/>
                          </a:solidFill>
                          <a:effectLst/>
                          <a:latin typeface="Arial" charset="0"/>
                        </a:rPr>
                        <a:t>Masa</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Pajak</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saat</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dikukuhkan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sebagai</a:t>
                      </a:r>
                      <a:r>
                        <a:rPr kumimoji="0" lang="en-US" sz="1800" b="0" i="0" u="none" strike="noStrike" cap="none" normalizeH="0" baseline="0" dirty="0" smtClean="0">
                          <a:ln>
                            <a:noFill/>
                          </a:ln>
                          <a:solidFill>
                            <a:schemeClr val="tx1"/>
                          </a:solidFill>
                          <a:effectLst/>
                          <a:latin typeface="Arial" charset="0"/>
                        </a:rPr>
                        <a:t> PKP.</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D787AB3A-9AB6-447E-97D8-D0AF7FCE411B}" type="slidenum">
              <a:rPr lang="en-US" sz="1400" b="0"/>
              <a:pPr/>
              <a:t>145</a:t>
            </a:fld>
            <a:endParaRPr lang="en-US" sz="1400" b="0"/>
          </a:p>
        </p:txBody>
      </p:sp>
      <p:graphicFrame>
        <p:nvGraphicFramePr>
          <p:cNvPr id="66584" name="Group 24"/>
          <p:cNvGraphicFramePr>
            <a:graphicFrameLocks noGrp="1"/>
          </p:cNvGraphicFramePr>
          <p:nvPr/>
        </p:nvGraphicFramePr>
        <p:xfrm>
          <a:off x="838200" y="1600200"/>
          <a:ext cx="7696200" cy="4038600"/>
        </p:xfrm>
        <a:graphic>
          <a:graphicData uri="http://schemas.openxmlformats.org/drawingml/2006/table">
            <a:tbl>
              <a:tblPr/>
              <a:tblGrid>
                <a:gridCol w="228600"/>
                <a:gridCol w="7467600"/>
              </a:tblGrid>
              <a:tr h="1230593">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Kewajiban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untuk</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Konsisten</a:t>
                      </a:r>
                      <a:endParaRPr kumimoji="0" lang="en-US" altLang="zh-CN" sz="3000" b="1" i="0" u="none" strike="noStrike" cap="none" normalizeH="0" baseline="0" dirty="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8080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PKP yang </a:t>
                      </a:r>
                      <a:r>
                        <a:rPr kumimoji="0" lang="en-US" sz="1800" b="0" i="0" u="none" strike="noStrike" cap="none" normalizeH="0" baseline="0" dirty="0" err="1" smtClean="0">
                          <a:ln>
                            <a:noFill/>
                          </a:ln>
                          <a:solidFill>
                            <a:schemeClr val="tx1"/>
                          </a:solidFill>
                          <a:effectLst/>
                          <a:latin typeface="Arial" charset="0"/>
                        </a:rPr>
                        <a:t>menggunakan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pedoman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penghitungan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pengkreditan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Pajak</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Masukan</a:t>
                      </a:r>
                      <a:r>
                        <a:rPr kumimoji="0" lang="en-US" sz="1800" b="0" i="0" u="none" strike="noStrike" cap="none" normalizeH="0" baseline="0" dirty="0" smtClean="0">
                          <a:ln>
                            <a:noFill/>
                          </a:ln>
                          <a:solidFill>
                            <a:schemeClr val="tx1"/>
                          </a:solidFill>
                          <a:effectLst/>
                          <a:latin typeface="Arial" charset="0"/>
                        </a:rPr>
                        <a:t> </a:t>
                      </a:r>
                      <a:r>
                        <a:rPr kumimoji="0" lang="en-US" sz="1800" b="1" i="0" u="none" strike="noStrike" cap="none" normalizeH="0" baseline="0" dirty="0" err="1" smtClean="0">
                          <a:ln>
                            <a:noFill/>
                          </a:ln>
                          <a:solidFill>
                            <a:schemeClr val="tx1"/>
                          </a:solidFill>
                          <a:effectLst/>
                          <a:latin typeface="Arial" charset="0"/>
                        </a:rPr>
                        <a:t>harus</a:t>
                      </a:r>
                      <a:r>
                        <a:rPr kumimoji="0" lang="en-US" sz="1800" b="1" i="0" u="none" strike="noStrike" cap="none" normalizeH="0" baseline="0" dirty="0" smtClean="0">
                          <a:ln>
                            <a:noFill/>
                          </a:ln>
                          <a:solidFill>
                            <a:schemeClr val="tx1"/>
                          </a:solidFill>
                          <a:effectLst/>
                          <a:latin typeface="Arial" charset="0"/>
                        </a:rPr>
                        <a:t> </a:t>
                      </a:r>
                      <a:r>
                        <a:rPr kumimoji="0" lang="en-US" sz="1800" b="1" i="0" u="none" strike="noStrike" cap="none" normalizeH="0" baseline="0" dirty="0" err="1" smtClean="0">
                          <a:ln>
                            <a:noFill/>
                          </a:ln>
                          <a:solidFill>
                            <a:schemeClr val="tx1"/>
                          </a:solidFill>
                          <a:effectLst/>
                          <a:latin typeface="Arial" charset="0"/>
                        </a:rPr>
                        <a:t>melaksanakan</a:t>
                      </a:r>
                      <a:r>
                        <a:rPr kumimoji="0" lang="en-US" sz="1800" b="1" i="0" u="none" strike="noStrike" cap="none" normalizeH="0" baseline="0" dirty="0" smtClean="0">
                          <a:ln>
                            <a:noFill/>
                          </a:ln>
                          <a:solidFill>
                            <a:schemeClr val="tx1"/>
                          </a:solidFill>
                          <a:effectLst/>
                          <a:latin typeface="Arial" charset="0"/>
                        </a:rPr>
                        <a:t> </a:t>
                      </a:r>
                      <a:r>
                        <a:rPr kumimoji="0" lang="en-US" sz="1800" b="1" i="0" u="none" strike="noStrike" cap="none" normalizeH="0" baseline="0" dirty="0" err="1" smtClean="0">
                          <a:ln>
                            <a:noFill/>
                          </a:ln>
                          <a:solidFill>
                            <a:schemeClr val="tx1"/>
                          </a:solidFill>
                          <a:effectLst/>
                          <a:latin typeface="Arial" charset="0"/>
                        </a:rPr>
                        <a:t>secara</a:t>
                      </a:r>
                      <a:r>
                        <a:rPr kumimoji="0" lang="en-US" sz="1800" b="1" i="0" u="none" strike="noStrike" cap="none" normalizeH="0" baseline="0" dirty="0" smtClean="0">
                          <a:ln>
                            <a:noFill/>
                          </a:ln>
                          <a:solidFill>
                            <a:schemeClr val="tx1"/>
                          </a:solidFill>
                          <a:effectLst/>
                          <a:latin typeface="Arial" charset="0"/>
                        </a:rPr>
                        <a:t> </a:t>
                      </a:r>
                      <a:r>
                        <a:rPr kumimoji="0" lang="en-US" sz="1800" b="1" i="0" u="none" strike="noStrike" cap="none" normalizeH="0" baseline="0" dirty="0" err="1" smtClean="0">
                          <a:ln>
                            <a:noFill/>
                          </a:ln>
                          <a:solidFill>
                            <a:schemeClr val="tx1"/>
                          </a:solidFill>
                          <a:effectLst/>
                          <a:latin typeface="Arial" charset="0"/>
                        </a:rPr>
                        <a:t>taat</a:t>
                      </a:r>
                      <a:r>
                        <a:rPr kumimoji="0" lang="en-US" sz="1800" b="0" i="0" u="none" strike="noStrike" cap="none" normalizeH="0" baseline="0" dirty="0" smtClean="0">
                          <a:ln>
                            <a:noFill/>
                          </a:ln>
                          <a:solidFill>
                            <a:schemeClr val="tx1"/>
                          </a:solidFill>
                          <a:effectLst/>
                          <a:latin typeface="Arial" charset="0"/>
                        </a:rPr>
                        <a:t> </a:t>
                      </a:r>
                      <a:r>
                        <a:rPr kumimoji="0" lang="en-US" sz="1800" b="1" i="0" u="none" strike="noStrike" cap="none" normalizeH="0" baseline="0" dirty="0" err="1" smtClean="0">
                          <a:ln>
                            <a:noFill/>
                          </a:ln>
                          <a:solidFill>
                            <a:schemeClr val="tx1"/>
                          </a:solidFill>
                          <a:effectLst/>
                          <a:latin typeface="Arial" charset="0"/>
                        </a:rPr>
                        <a:t>asas</a:t>
                      </a:r>
                      <a:r>
                        <a:rPr kumimoji="0" lang="en-US" sz="1800" b="1"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dalam</a:t>
                      </a:r>
                      <a:r>
                        <a:rPr kumimoji="0" lang="en-US" sz="1800" b="0" i="0" u="none" strike="noStrike" cap="none" normalizeH="0" baseline="0" dirty="0" smtClean="0">
                          <a:ln>
                            <a:noFill/>
                          </a:ln>
                          <a:solidFill>
                            <a:schemeClr val="tx1"/>
                          </a:solidFill>
                          <a:effectLst/>
                          <a:latin typeface="Arial" charset="0"/>
                        </a:rPr>
                        <a:t> 1 (</a:t>
                      </a:r>
                      <a:r>
                        <a:rPr kumimoji="0" lang="en-US" sz="1800" b="0" i="0" u="none" strike="noStrike" cap="none" normalizeH="0" baseline="0" dirty="0" err="1" smtClean="0">
                          <a:ln>
                            <a:noFill/>
                          </a:ln>
                          <a:solidFill>
                            <a:schemeClr val="tx1"/>
                          </a:solidFill>
                          <a:effectLst/>
                          <a:latin typeface="Arial" charset="0"/>
                        </a:rPr>
                        <a:t>satu</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tahun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buku</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sepanjang</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peredaran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usaha</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dalam</a:t>
                      </a:r>
                      <a:r>
                        <a:rPr kumimoji="0" lang="en-US" sz="1800" b="0" i="0" u="none" strike="noStrike" cap="none" normalizeH="0" baseline="0" dirty="0" smtClean="0">
                          <a:ln>
                            <a:noFill/>
                          </a:ln>
                          <a:solidFill>
                            <a:schemeClr val="tx1"/>
                          </a:solidFill>
                          <a:effectLst/>
                          <a:latin typeface="Arial" charset="0"/>
                        </a:rPr>
                        <a:t> 1(</a:t>
                      </a:r>
                      <a:r>
                        <a:rPr kumimoji="0" lang="en-US" sz="1800" b="0" i="0" u="none" strike="noStrike" cap="none" normalizeH="0" baseline="0" dirty="0" err="1" smtClean="0">
                          <a:ln>
                            <a:noFill/>
                          </a:ln>
                          <a:solidFill>
                            <a:schemeClr val="tx1"/>
                          </a:solidFill>
                          <a:effectLst/>
                          <a:latin typeface="Arial" charset="0"/>
                        </a:rPr>
                        <a:t>satu</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tahun</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buku</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tidak</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melebihi</a:t>
                      </a:r>
                      <a:r>
                        <a:rPr kumimoji="0" lang="en-US" sz="1800" b="0" i="0" u="none" strike="noStrike" cap="none" normalizeH="0" baseline="0" dirty="0" smtClean="0">
                          <a:ln>
                            <a:noFill/>
                          </a:ln>
                          <a:solidFill>
                            <a:schemeClr val="tx1"/>
                          </a:solidFill>
                          <a:effectLst/>
                          <a:latin typeface="Arial" charset="0"/>
                        </a:rPr>
                        <a:t> Rp1.8 M.</a:t>
                      </a:r>
                    </a:p>
                    <a:p>
                      <a:pPr marL="0" marR="0" lvl="0" indent="0" algn="just" defTabSz="914400" rtl="0" eaLnBrk="1" fontAlgn="base" latinLnBrk="0" hangingPunct="1">
                        <a:lnSpc>
                          <a:spcPct val="9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208C0908-8091-4224-B2F6-AB80D3E61353}" type="slidenum">
              <a:rPr lang="en-US" sz="1400" b="0"/>
              <a:pPr/>
              <a:t>146</a:t>
            </a:fld>
            <a:endParaRPr lang="en-US" sz="1400" b="0"/>
          </a:p>
        </p:txBody>
      </p:sp>
      <p:graphicFrame>
        <p:nvGraphicFramePr>
          <p:cNvPr id="68654" name="Group 46"/>
          <p:cNvGraphicFramePr>
            <a:graphicFrameLocks noGrp="1"/>
          </p:cNvGraphicFramePr>
          <p:nvPr/>
        </p:nvGraphicFramePr>
        <p:xfrm>
          <a:off x="457200" y="1371600"/>
          <a:ext cx="8382000" cy="4038600"/>
        </p:xfrm>
        <a:graphic>
          <a:graphicData uri="http://schemas.openxmlformats.org/drawingml/2006/table">
            <a:tbl>
              <a:tblPr/>
              <a:tblGrid>
                <a:gridCol w="457200"/>
                <a:gridCol w="7924800"/>
              </a:tblGrid>
              <a:tr h="1491257">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Prosentase</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Pedoman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Penghitungan</a:t>
                      </a:r>
                      <a:endParaRPr kumimoji="0" lang="en-US" altLang="zh-CN" sz="3000" b="1" i="0" u="none" strike="noStrike" cap="none" normalizeH="0" baseline="0" dirty="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5473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0" fontAlgn="base" latinLnBrk="0" hangingPunct="0">
                        <a:lnSpc>
                          <a:spcPct val="100000"/>
                        </a:lnSpc>
                        <a:spcBef>
                          <a:spcPct val="20000"/>
                        </a:spcBef>
                        <a:spcAft>
                          <a:spcPct val="0"/>
                        </a:spcAft>
                        <a:buClrTx/>
                        <a:buSzTx/>
                        <a:buFontTx/>
                        <a:buAutoNum type="alphaLcPeriod"/>
                        <a:tabLst/>
                      </a:pPr>
                      <a:r>
                        <a:rPr kumimoji="0" lang="en-US" sz="2800" b="0" i="0" u="none" strike="noStrike" cap="none" normalizeH="0" baseline="0" dirty="0" smtClean="0">
                          <a:ln>
                            <a:noFill/>
                          </a:ln>
                          <a:solidFill>
                            <a:schemeClr val="tx1"/>
                          </a:solidFill>
                          <a:effectLst/>
                          <a:latin typeface="Arial" charset="0"/>
                        </a:rPr>
                        <a:t>60% (</a:t>
                      </a:r>
                      <a:r>
                        <a:rPr kumimoji="0" lang="en-US" sz="2800" b="0" i="0" u="none" strike="noStrike" cap="none" normalizeH="0" baseline="0" dirty="0" err="1" smtClean="0">
                          <a:ln>
                            <a:noFill/>
                          </a:ln>
                          <a:solidFill>
                            <a:schemeClr val="tx1"/>
                          </a:solidFill>
                          <a:effectLst/>
                          <a:latin typeface="Arial" charset="0"/>
                        </a:rPr>
                        <a:t>enam</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puluh</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persen</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dari</a:t>
                      </a:r>
                      <a:r>
                        <a:rPr kumimoji="0" lang="en-US" sz="2800" b="0" i="0" u="none" strike="noStrike" cap="none" normalizeH="0" baseline="0" dirty="0" smtClean="0">
                          <a:ln>
                            <a:noFill/>
                          </a:ln>
                          <a:solidFill>
                            <a:schemeClr val="tx1"/>
                          </a:solidFill>
                          <a:effectLst/>
                          <a:latin typeface="Arial" charset="0"/>
                        </a:rPr>
                        <a:t> PK </a:t>
                      </a:r>
                      <a:r>
                        <a:rPr kumimoji="0" lang="en-US" sz="2800" b="0" i="0" u="none" strike="noStrike" cap="none" normalizeH="0" baseline="0" dirty="0" err="1" smtClean="0">
                          <a:ln>
                            <a:noFill/>
                          </a:ln>
                          <a:solidFill>
                            <a:schemeClr val="tx1"/>
                          </a:solidFill>
                          <a:effectLst/>
                          <a:latin typeface="Arial" charset="0"/>
                        </a:rPr>
                        <a:t>untuk</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penyerahan</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Jasa</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Kena</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Pajak</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da</a:t>
                      </a:r>
                      <a:r>
                        <a:rPr kumimoji="0" lang="id-ID" sz="2800" b="0" i="0" u="none" strike="noStrike" cap="none" normalizeH="0" baseline="0" dirty="0" smtClean="0">
                          <a:ln>
                            <a:noFill/>
                          </a:ln>
                          <a:solidFill>
                            <a:schemeClr val="tx1"/>
                          </a:solidFill>
                          <a:effectLst/>
                          <a:latin typeface="Arial" charset="0"/>
                        </a:rPr>
                        <a:t>n</a:t>
                      </a:r>
                    </a:p>
                    <a:p>
                      <a:pPr marL="533400" marR="0" lvl="0" indent="-533400" algn="l" defTabSz="914400" rtl="0" eaLnBrk="0" fontAlgn="base" latinLnBrk="0" hangingPunct="0">
                        <a:lnSpc>
                          <a:spcPct val="100000"/>
                        </a:lnSpc>
                        <a:spcBef>
                          <a:spcPct val="20000"/>
                        </a:spcBef>
                        <a:spcAft>
                          <a:spcPct val="0"/>
                        </a:spcAft>
                        <a:buClrTx/>
                        <a:buSzTx/>
                        <a:buFontTx/>
                        <a:buAutoNum type="alphaLcPeriod"/>
                        <a:tabLst/>
                      </a:pPr>
                      <a:r>
                        <a:rPr kumimoji="0" lang="en-US" sz="2800" b="0" i="0" u="none" strike="noStrike" cap="none" normalizeH="0" baseline="0" dirty="0" smtClean="0">
                          <a:ln>
                            <a:noFill/>
                          </a:ln>
                          <a:solidFill>
                            <a:schemeClr val="tx1"/>
                          </a:solidFill>
                          <a:effectLst/>
                          <a:latin typeface="Arial" charset="0"/>
                        </a:rPr>
                        <a:t>70% (</a:t>
                      </a:r>
                      <a:r>
                        <a:rPr kumimoji="0" lang="en-US" sz="2800" b="0" i="0" u="none" strike="noStrike" cap="none" normalizeH="0" baseline="0" dirty="0" err="1" smtClean="0">
                          <a:ln>
                            <a:noFill/>
                          </a:ln>
                          <a:solidFill>
                            <a:schemeClr val="tx1"/>
                          </a:solidFill>
                          <a:effectLst/>
                          <a:latin typeface="Arial" charset="0"/>
                        </a:rPr>
                        <a:t>tujuh</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puluh</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persen</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dari</a:t>
                      </a:r>
                      <a:r>
                        <a:rPr kumimoji="0" lang="en-US" sz="2800" b="0" i="0" u="none" strike="noStrike" cap="none" normalizeH="0" baseline="0" dirty="0" smtClean="0">
                          <a:ln>
                            <a:noFill/>
                          </a:ln>
                          <a:solidFill>
                            <a:schemeClr val="tx1"/>
                          </a:solidFill>
                          <a:effectLst/>
                          <a:latin typeface="Arial" charset="0"/>
                        </a:rPr>
                        <a:t> PK </a:t>
                      </a:r>
                      <a:r>
                        <a:rPr kumimoji="0" lang="en-US" sz="2800" b="0" i="0" u="none" strike="noStrike" cap="none" normalizeH="0" baseline="0" dirty="0" err="1" smtClean="0">
                          <a:ln>
                            <a:noFill/>
                          </a:ln>
                          <a:solidFill>
                            <a:schemeClr val="tx1"/>
                          </a:solidFill>
                          <a:effectLst/>
                          <a:latin typeface="Arial" charset="0"/>
                        </a:rPr>
                        <a:t>untuk</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penyerahan</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Barang</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Kena</a:t>
                      </a:r>
                      <a:r>
                        <a:rPr kumimoji="0" lang="en-US" sz="2800" b="0" i="0" u="none" strike="noStrike" cap="none" normalizeH="0" baseline="0" dirty="0" smtClean="0">
                          <a:ln>
                            <a:noFill/>
                          </a:ln>
                          <a:solidFill>
                            <a:schemeClr val="tx1"/>
                          </a:solidFill>
                          <a:effectLst/>
                          <a:latin typeface="Arial" charset="0"/>
                        </a:rPr>
                        <a:t> </a:t>
                      </a:r>
                      <a:r>
                        <a:rPr kumimoji="0" lang="en-US" sz="2800" b="0" i="0" u="none" strike="noStrike" cap="none" normalizeH="0" baseline="0" dirty="0" err="1" smtClean="0">
                          <a:ln>
                            <a:noFill/>
                          </a:ln>
                          <a:solidFill>
                            <a:schemeClr val="tx1"/>
                          </a:solidFill>
                          <a:effectLst/>
                          <a:latin typeface="Arial" charset="0"/>
                        </a:rPr>
                        <a:t>Pajak</a:t>
                      </a:r>
                      <a:r>
                        <a:rPr kumimoji="0" lang="en-US" sz="2800" b="0" i="0" u="none" strike="noStrike" cap="none" normalizeH="0" baseline="0" dirty="0" smtClean="0">
                          <a:ln>
                            <a:noFill/>
                          </a:ln>
                          <a:solidFill>
                            <a:schemeClr val="tx1"/>
                          </a:solidFill>
                          <a:effectLst/>
                          <a:latin typeface="Arial" charset="0"/>
                        </a:rPr>
                        <a:t>.</a:t>
                      </a:r>
                      <a:endParaRPr kumimoji="0" lang="id-ID" sz="2800" b="0" i="0" u="none" strike="noStrike" cap="none" normalizeH="0" baseline="0" dirty="0" smtClean="0">
                        <a:ln>
                          <a:noFill/>
                        </a:ln>
                        <a:solidFill>
                          <a:schemeClr val="tx1"/>
                        </a:solidFill>
                        <a:effectLst/>
                        <a:latin typeface="Arial" charset="0"/>
                      </a:endParaRPr>
                    </a:p>
                    <a:p>
                      <a:pPr marL="533400" marR="0" lvl="0" indent="-53340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029"/>
          <p:cNvSpPr>
            <a:spLocks noChangeArrowheads="1"/>
          </p:cNvSpPr>
          <p:nvPr/>
        </p:nvSpPr>
        <p:spPr bwMode="auto">
          <a:xfrm>
            <a:off x="642938" y="214313"/>
            <a:ext cx="7643812" cy="762000"/>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Font typeface="Wingdings" pitchFamily="2" charset="2"/>
              <a:buNone/>
              <a:defRPr/>
            </a:pPr>
            <a:r>
              <a:rPr lang="en-US" sz="4400" dirty="0" smtClean="0">
                <a:solidFill>
                  <a:srgbClr val="FFFF00"/>
                </a:solidFill>
                <a:effectLst>
                  <a:outerShdw blurRad="38100" dist="38100" dir="2700000" algn="tl">
                    <a:srgbClr val="000000"/>
                  </a:outerShdw>
                </a:effectLst>
              </a:rPr>
              <a:t> </a:t>
            </a:r>
            <a:endParaRPr lang="sq-AL" sz="4400" dirty="0">
              <a:solidFill>
                <a:srgbClr val="FFFF00"/>
              </a:solidFill>
              <a:effectLst>
                <a:outerShdw blurRad="38100" dist="38100" dir="2700000" algn="tl">
                  <a:srgbClr val="000000"/>
                </a:outerShdw>
              </a:effectLst>
            </a:endParaRPr>
          </a:p>
        </p:txBody>
      </p:sp>
      <p:sp>
        <p:nvSpPr>
          <p:cNvPr id="314371"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3F99207D-DC78-45D6-B6F2-10C82C2A6F40}" type="slidenum">
              <a:rPr lang="en-US" sz="1400" b="0"/>
              <a:pPr/>
              <a:t>147</a:t>
            </a:fld>
            <a:endParaRPr lang="en-US" sz="1400" b="0"/>
          </a:p>
        </p:txBody>
      </p:sp>
      <p:graphicFrame>
        <p:nvGraphicFramePr>
          <p:cNvPr id="70678" name="Group 22"/>
          <p:cNvGraphicFramePr>
            <a:graphicFrameLocks noGrp="1"/>
          </p:cNvGraphicFramePr>
          <p:nvPr/>
        </p:nvGraphicFramePr>
        <p:xfrm>
          <a:off x="762000" y="1676400"/>
          <a:ext cx="7620000" cy="4038600"/>
        </p:xfrm>
        <a:graphic>
          <a:graphicData uri="http://schemas.openxmlformats.org/drawingml/2006/table">
            <a:tbl>
              <a:tblPr/>
              <a:tblGrid>
                <a:gridCol w="1981200"/>
                <a:gridCol w="5638800"/>
              </a:tblGrid>
              <a:tr h="892175">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smtClean="0">
                          <a:ln>
                            <a:noFill/>
                          </a:ln>
                          <a:solidFill>
                            <a:schemeClr val="tx1"/>
                          </a:solidFill>
                          <a:effectLst/>
                          <a:latin typeface="Arial" charset="0"/>
                          <a:ea typeface="SimSun" pitchFamily="2" charset="-122"/>
                        </a:rPr>
                        <a:t>Penghitungan PK</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622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Ketentuan lama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PK = 10% x nilai peredaran bruto yang terutang PPN </a:t>
                      </a:r>
                    </a:p>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dan/atau </a:t>
                      </a:r>
                    </a:p>
                    <a:p>
                      <a:pPr marL="0" marR="0" lvl="0" indent="0" algn="just" defTabSz="914400" rtl="0" eaLnBrk="1" fontAlgn="base" latinLnBrk="0" hangingPunct="1">
                        <a:lnSpc>
                          <a:spcPct val="9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PK = 10% x penerimaan bruto yang terutang PPN,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52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Ketentuan baru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id-ID" sz="1800" b="0" i="0" u="none" strike="noStrike" cap="none" normalizeH="0" baseline="0" smtClean="0">
                          <a:ln>
                            <a:noFill/>
                          </a:ln>
                          <a:solidFill>
                            <a:schemeClr val="tx1"/>
                          </a:solidFill>
                          <a:effectLst/>
                          <a:latin typeface="Arial" charset="0"/>
                        </a:rPr>
                        <a:t>PK    = 10% x DPP</a:t>
                      </a:r>
                      <a:endParaRPr kumimoji="0" lang="en-US" sz="1800" b="0" i="0" u="none" strike="noStrike" cap="none" normalizeH="0" baseline="0" smtClean="0">
                        <a:ln>
                          <a:noFill/>
                        </a:ln>
                        <a:solidFill>
                          <a:schemeClr val="tx1"/>
                        </a:solidFill>
                        <a:effectLst/>
                        <a:latin typeface="Arial" charset="0"/>
                      </a:endParaRPr>
                    </a:p>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dimana</a:t>
                      </a:r>
                    </a:p>
                    <a:p>
                      <a:pPr marL="533400" marR="0" lvl="0" indent="-533400" algn="l" defTabSz="914400" rtl="0" eaLnBrk="0" fontAlgn="base" latinLnBrk="0" hangingPunct="0">
                        <a:lnSpc>
                          <a:spcPct val="100000"/>
                        </a:lnSpc>
                        <a:spcBef>
                          <a:spcPct val="20000"/>
                        </a:spcBef>
                        <a:spcAft>
                          <a:spcPct val="0"/>
                        </a:spcAft>
                        <a:buClrTx/>
                        <a:buSzTx/>
                        <a:buFontTx/>
                        <a:buNone/>
                        <a:tabLst/>
                      </a:pPr>
                      <a:r>
                        <a:rPr kumimoji="0" lang="id-ID" sz="1800" b="0" i="0" u="none" strike="noStrike" cap="none" normalizeH="0" baseline="0" smtClean="0">
                          <a:ln>
                            <a:noFill/>
                          </a:ln>
                          <a:solidFill>
                            <a:schemeClr val="tx1"/>
                          </a:solidFill>
                          <a:effectLst/>
                          <a:latin typeface="Arial" charset="0"/>
                        </a:rPr>
                        <a:t>DPP = peredaran usaha</a:t>
                      </a:r>
                      <a:r>
                        <a:rPr kumimoji="0" lang="en-US" sz="1800" b="0" i="0" u="none" strike="noStrike" cap="none" normalizeH="0" baseline="0" smtClean="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80451016-DE00-43C0-96E2-BA890F06E520}" type="slidenum">
              <a:rPr lang="en-US" sz="1400" b="0"/>
              <a:pPr/>
              <a:t>148</a:t>
            </a:fld>
            <a:endParaRPr lang="en-US" sz="1400" b="0"/>
          </a:p>
        </p:txBody>
      </p:sp>
      <p:graphicFrame>
        <p:nvGraphicFramePr>
          <p:cNvPr id="72738" name="Group 34"/>
          <p:cNvGraphicFramePr>
            <a:graphicFrameLocks noGrp="1"/>
          </p:cNvGraphicFramePr>
          <p:nvPr/>
        </p:nvGraphicFramePr>
        <p:xfrm>
          <a:off x="533400" y="381000"/>
          <a:ext cx="8382000" cy="6019800"/>
        </p:xfrm>
        <a:graphic>
          <a:graphicData uri="http://schemas.openxmlformats.org/drawingml/2006/table">
            <a:tbl>
              <a:tblPr/>
              <a:tblGrid>
                <a:gridCol w="237226"/>
                <a:gridCol w="8144774"/>
              </a:tblGrid>
              <a:tr h="1774988">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smtClean="0">
                          <a:ln>
                            <a:noFill/>
                          </a:ln>
                          <a:solidFill>
                            <a:schemeClr val="tx1"/>
                          </a:solidFill>
                          <a:effectLst/>
                          <a:latin typeface="Arial" charset="0"/>
                          <a:ea typeface="SimSun" pitchFamily="2" charset="-122"/>
                        </a:rPr>
                        <a:t>PPN yang </a:t>
                      </a:r>
                      <a:r>
                        <a:rPr kumimoji="0" lang="en-US" altLang="zh-CN" sz="3000" b="1" i="0" u="none" strike="noStrike" cap="none" normalizeH="0" baseline="0" dirty="0" err="1" smtClean="0">
                          <a:ln>
                            <a:noFill/>
                          </a:ln>
                          <a:solidFill>
                            <a:schemeClr val="tx1"/>
                          </a:solidFill>
                          <a:effectLst/>
                          <a:latin typeface="Arial" charset="0"/>
                          <a:ea typeface="SimSun" pitchFamily="2" charset="-122"/>
                        </a:rPr>
                        <a:t>Wajib</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Disetor</a:t>
                      </a:r>
                      <a:endParaRPr kumimoji="0" lang="en-US" altLang="zh-CN" sz="3000" b="1" i="0" u="none" strike="noStrike" cap="none" normalizeH="0" baseline="0" dirty="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2448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63525" marR="0" lvl="0" indent="-263525" algn="l" defTabSz="914400" rtl="0" eaLnBrk="0" fontAlgn="base" latinLnBrk="0" hangingPunct="0">
                        <a:lnSpc>
                          <a:spcPct val="100000"/>
                        </a:lnSpc>
                        <a:spcBef>
                          <a:spcPct val="20000"/>
                        </a:spcBef>
                        <a:spcAft>
                          <a:spcPct val="0"/>
                        </a:spcAft>
                        <a:buClrTx/>
                        <a:buSzTx/>
                        <a:buFontTx/>
                        <a:buNone/>
                        <a:tabLst/>
                      </a:pPr>
                      <a:r>
                        <a:rPr kumimoji="0" lang="id-ID" sz="2400" b="0" i="0" u="none" strike="noStrike" cap="none" normalizeH="0" baseline="0" dirty="0" smtClean="0">
                          <a:ln>
                            <a:noFill/>
                          </a:ln>
                          <a:solidFill>
                            <a:schemeClr val="tx1"/>
                          </a:solidFill>
                          <a:effectLst/>
                          <a:latin typeface="Arial" charset="0"/>
                        </a:rPr>
                        <a:t>PPN yang wajib disetor </a:t>
                      </a:r>
                      <a:r>
                        <a:rPr kumimoji="0" lang="en-US" sz="2400" b="0" i="0" u="none" strike="noStrike" cap="none" normalizeH="0" baseline="0" dirty="0" err="1" smtClean="0">
                          <a:ln>
                            <a:noFill/>
                          </a:ln>
                          <a:solidFill>
                            <a:schemeClr val="tx1"/>
                          </a:solidFill>
                          <a:effectLst/>
                          <a:latin typeface="Arial" charset="0"/>
                        </a:rPr>
                        <a:t>setiap</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masa</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pajak</a:t>
                      </a:r>
                      <a:r>
                        <a:rPr kumimoji="0" lang="en-US" sz="2400" b="0" i="0" u="none" strike="noStrike" cap="none" normalizeH="0" baseline="0" dirty="0" smtClean="0">
                          <a:ln>
                            <a:noFill/>
                          </a:ln>
                          <a:solidFill>
                            <a:schemeClr val="tx1"/>
                          </a:solidFill>
                          <a:effectLst/>
                          <a:latin typeface="Arial" charset="0"/>
                        </a:rPr>
                        <a:t> </a:t>
                      </a:r>
                      <a:r>
                        <a:rPr kumimoji="0" lang="id-ID" sz="2400" b="0" i="0" u="none" strike="noStrike" cap="none" normalizeH="0" baseline="0" dirty="0" smtClean="0">
                          <a:ln>
                            <a:noFill/>
                          </a:ln>
                          <a:solidFill>
                            <a:schemeClr val="tx1"/>
                          </a:solidFill>
                          <a:effectLst/>
                          <a:latin typeface="Arial" charset="0"/>
                        </a:rPr>
                        <a:t>= PK </a:t>
                      </a:r>
                      <a:r>
                        <a:rPr kumimoji="0" lang="en-US" sz="2400" b="0" i="0" u="none" strike="noStrike" cap="none" normalizeH="0" baseline="0" dirty="0" smtClean="0">
                          <a:ln>
                            <a:noFill/>
                          </a:ln>
                          <a:solidFill>
                            <a:schemeClr val="tx1"/>
                          </a:solidFill>
                          <a:effectLst/>
                          <a:latin typeface="Arial" charset="0"/>
                        </a:rPr>
                        <a:t>(</a:t>
                      </a:r>
                      <a:r>
                        <a:rPr kumimoji="0" lang="id-ID" sz="2400" b="0" i="0" u="none" strike="noStrike" cap="none" normalizeH="0" baseline="0" dirty="0" smtClean="0">
                          <a:ln>
                            <a:noFill/>
                          </a:ln>
                          <a:solidFill>
                            <a:schemeClr val="tx1"/>
                          </a:solidFill>
                          <a:effectLst/>
                          <a:latin typeface="Arial" charset="0"/>
                        </a:rPr>
                        <a:t>–</a:t>
                      </a:r>
                      <a:r>
                        <a:rPr kumimoji="0" lang="en-US" sz="2400" b="0" i="0" u="none" strike="noStrike" cap="none" normalizeH="0" baseline="0" dirty="0" smtClean="0">
                          <a:ln>
                            <a:noFill/>
                          </a:ln>
                          <a:solidFill>
                            <a:schemeClr val="tx1"/>
                          </a:solidFill>
                          <a:effectLst/>
                          <a:latin typeface="Arial" charset="0"/>
                        </a:rPr>
                        <a:t>)</a:t>
                      </a:r>
                      <a:r>
                        <a:rPr kumimoji="0" lang="id-ID" sz="2400" b="0" i="0" u="none" strike="noStrike" cap="none" normalizeH="0" baseline="0" dirty="0" smtClean="0">
                          <a:ln>
                            <a:noFill/>
                          </a:ln>
                          <a:solidFill>
                            <a:schemeClr val="tx1"/>
                          </a:solidFill>
                          <a:effectLst/>
                          <a:latin typeface="Arial" charset="0"/>
                        </a:rPr>
                        <a:t> PM,</a:t>
                      </a:r>
                      <a:endParaRPr kumimoji="0" lang="en-US" sz="2400" b="0" i="0" u="none" strike="noStrike" cap="none" normalizeH="0" baseline="0" dirty="0" smtClean="0">
                        <a:ln>
                          <a:noFill/>
                        </a:ln>
                        <a:solidFill>
                          <a:schemeClr val="tx1"/>
                        </a:solidFill>
                        <a:effectLst/>
                        <a:latin typeface="Arial" charset="0"/>
                      </a:endParaRPr>
                    </a:p>
                    <a:p>
                      <a:pPr marL="263525" marR="0" lvl="0" indent="-263525" algn="l" defTabSz="914400" rtl="0" eaLnBrk="0" fontAlgn="base" latinLnBrk="0" hangingPunct="0">
                        <a:lnSpc>
                          <a:spcPct val="100000"/>
                        </a:lnSpc>
                        <a:spcBef>
                          <a:spcPct val="20000"/>
                        </a:spcBef>
                        <a:spcAft>
                          <a:spcPct val="0"/>
                        </a:spcAft>
                        <a:buClrTx/>
                        <a:buSzTx/>
                        <a:buFontTx/>
                        <a:buNone/>
                        <a:tabLst/>
                      </a:pPr>
                      <a:r>
                        <a:rPr kumimoji="0" lang="id-ID" sz="2400" b="0" i="0" u="none" strike="noStrike" cap="none" normalizeH="0" baseline="0" dirty="0" smtClean="0">
                          <a:ln>
                            <a:noFill/>
                          </a:ln>
                          <a:solidFill>
                            <a:schemeClr val="tx1"/>
                          </a:solidFill>
                          <a:effectLst/>
                          <a:latin typeface="Arial" charset="0"/>
                        </a:rPr>
                        <a:t>sehingga</a:t>
                      </a:r>
                      <a:r>
                        <a:rPr kumimoji="0" lang="en-US" sz="2400" b="0" i="0" u="none" strike="noStrike" cap="none" normalizeH="0" baseline="0" dirty="0" smtClean="0">
                          <a:ln>
                            <a:noFill/>
                          </a:ln>
                          <a:solidFill>
                            <a:schemeClr val="tx1"/>
                          </a:solidFill>
                          <a:effectLst/>
                          <a:latin typeface="Arial" charset="0"/>
                        </a:rPr>
                        <a:t>:</a:t>
                      </a:r>
                    </a:p>
                    <a:p>
                      <a:pPr marL="263525" marR="0" lvl="0" indent="-263525" algn="l" defTabSz="914400" rtl="0" eaLnBrk="1" fontAlgn="base" latinLnBrk="0" hangingPunct="1">
                        <a:lnSpc>
                          <a:spcPct val="100000"/>
                        </a:lnSpc>
                        <a:spcBef>
                          <a:spcPct val="20000"/>
                        </a:spcBef>
                        <a:spcAft>
                          <a:spcPct val="0"/>
                        </a:spcAft>
                        <a:buClrTx/>
                        <a:buSzTx/>
                        <a:buFont typeface="Century Gothic" pitchFamily="34" charset="0"/>
                        <a:buChar char=""/>
                        <a:tabLst/>
                      </a:pPr>
                      <a:r>
                        <a:rPr kumimoji="0" lang="id-ID" sz="2400" b="0" i="0" u="none" strike="noStrike" cap="none" normalizeH="0" baseline="0" dirty="0" smtClean="0">
                          <a:ln>
                            <a:noFill/>
                          </a:ln>
                          <a:solidFill>
                            <a:schemeClr val="tx1"/>
                          </a:solidFill>
                          <a:effectLst/>
                          <a:latin typeface="Arial" charset="0"/>
                        </a:rPr>
                        <a:t>Bagi PKP yang menyerahkan JKP</a:t>
                      </a:r>
                      <a:r>
                        <a:rPr kumimoji="0" lang="en-US" sz="2400" b="0" i="0" u="none" strike="noStrike" cap="none" normalizeH="0" baseline="0" dirty="0" smtClean="0">
                          <a:ln>
                            <a:noFill/>
                          </a:ln>
                          <a:solidFill>
                            <a:schemeClr val="tx1"/>
                          </a:solidFill>
                          <a:effectLst/>
                          <a:latin typeface="Arial" charset="0"/>
                        </a:rPr>
                        <a:t> </a:t>
                      </a:r>
                      <a:r>
                        <a:rPr kumimoji="0" lang="id-ID" sz="2400" b="0" i="0" u="none" strike="noStrike" cap="none" normalizeH="0" baseline="0" dirty="0" smtClean="0">
                          <a:ln>
                            <a:noFill/>
                          </a:ln>
                          <a:solidFill>
                            <a:schemeClr val="tx1"/>
                          </a:solidFill>
                          <a:effectLst/>
                          <a:latin typeface="Arial" charset="0"/>
                        </a:rPr>
                        <a:t>= 4% x DPP (</a:t>
                      </a:r>
                      <a:r>
                        <a:rPr kumimoji="0" lang="en-US" sz="2400" b="0" i="0" u="none" strike="noStrike" cap="none" normalizeH="0" baseline="0" dirty="0" err="1" smtClean="0">
                          <a:ln>
                            <a:noFill/>
                          </a:ln>
                          <a:solidFill>
                            <a:schemeClr val="tx1"/>
                          </a:solidFill>
                          <a:effectLst/>
                          <a:latin typeface="Arial" charset="0"/>
                        </a:rPr>
                        <a:t>jmlh</a:t>
                      </a:r>
                      <a:r>
                        <a:rPr kumimoji="0" lang="en-US" sz="2400" b="0" i="0" u="none" strike="noStrike" cap="none" normalizeH="0" baseline="0" dirty="0" smtClean="0">
                          <a:ln>
                            <a:noFill/>
                          </a:ln>
                          <a:solidFill>
                            <a:schemeClr val="tx1"/>
                          </a:solidFill>
                          <a:effectLst/>
                          <a:latin typeface="Arial" charset="0"/>
                        </a:rPr>
                        <a:t> </a:t>
                      </a:r>
                      <a:r>
                        <a:rPr kumimoji="0" lang="id-ID" sz="2400" b="0" i="0" u="none" strike="noStrike" cap="none" normalizeH="0" baseline="0" dirty="0" smtClean="0">
                          <a:ln>
                            <a:noFill/>
                          </a:ln>
                          <a:solidFill>
                            <a:schemeClr val="tx1"/>
                          </a:solidFill>
                          <a:effectLst/>
                          <a:latin typeface="Arial" charset="0"/>
                        </a:rPr>
                        <a:t>peredaran usaha)</a:t>
                      </a:r>
                      <a:endParaRPr kumimoji="0" lang="en-US" sz="2400" b="0" i="0" u="none" strike="noStrike" cap="none" normalizeH="0" baseline="0" dirty="0" smtClean="0">
                        <a:ln>
                          <a:noFill/>
                        </a:ln>
                        <a:solidFill>
                          <a:schemeClr val="tx1"/>
                        </a:solidFill>
                        <a:effectLst/>
                        <a:latin typeface="Arial" charset="0"/>
                      </a:endParaRPr>
                    </a:p>
                    <a:p>
                      <a:pPr marL="263525" marR="0" lvl="0" indent="-263525" algn="l" defTabSz="914400" rtl="0" eaLnBrk="1" fontAlgn="base" latinLnBrk="0" hangingPunct="1">
                        <a:lnSpc>
                          <a:spcPct val="100000"/>
                        </a:lnSpc>
                        <a:spcBef>
                          <a:spcPct val="20000"/>
                        </a:spcBef>
                        <a:spcAft>
                          <a:spcPct val="0"/>
                        </a:spcAft>
                        <a:buClrTx/>
                        <a:buSzTx/>
                        <a:buFont typeface="Century Gothic" pitchFamily="34" charset="0"/>
                        <a:buChar char=""/>
                        <a:tabLst/>
                      </a:pPr>
                      <a:r>
                        <a:rPr kumimoji="0" lang="id-ID" sz="2400" b="0" i="0" u="none" strike="noStrike" cap="none" normalizeH="0" baseline="0" dirty="0" smtClean="0">
                          <a:ln>
                            <a:noFill/>
                          </a:ln>
                          <a:solidFill>
                            <a:schemeClr val="tx1"/>
                          </a:solidFill>
                          <a:effectLst/>
                          <a:latin typeface="Arial" charset="0"/>
                        </a:rPr>
                        <a:t>Bagi PKP yang menyerahkan BKP = 3% x DPP (</a:t>
                      </a:r>
                      <a:r>
                        <a:rPr kumimoji="0" lang="en-US" sz="2400" b="0" i="0" u="none" strike="noStrike" cap="none" normalizeH="0" baseline="0" dirty="0" err="1" smtClean="0">
                          <a:ln>
                            <a:noFill/>
                          </a:ln>
                          <a:solidFill>
                            <a:schemeClr val="tx1"/>
                          </a:solidFill>
                          <a:effectLst/>
                          <a:latin typeface="Arial" charset="0"/>
                        </a:rPr>
                        <a:t>jmlh</a:t>
                      </a:r>
                      <a:r>
                        <a:rPr kumimoji="0" lang="en-US" sz="2400" b="0" i="0" u="none" strike="noStrike" cap="none" normalizeH="0" baseline="0" dirty="0" smtClean="0">
                          <a:ln>
                            <a:noFill/>
                          </a:ln>
                          <a:solidFill>
                            <a:schemeClr val="tx1"/>
                          </a:solidFill>
                          <a:effectLst/>
                          <a:latin typeface="Arial" charset="0"/>
                        </a:rPr>
                        <a:t> </a:t>
                      </a:r>
                      <a:r>
                        <a:rPr kumimoji="0" lang="id-ID" sz="2400" b="0" i="0" u="none" strike="noStrike" cap="none" normalizeH="0" baseline="0" dirty="0" smtClean="0">
                          <a:ln>
                            <a:noFill/>
                          </a:ln>
                          <a:solidFill>
                            <a:schemeClr val="tx1"/>
                          </a:solidFill>
                          <a:effectLst/>
                          <a:latin typeface="Arial" charset="0"/>
                        </a:rPr>
                        <a:t>peredaran usaha)</a:t>
                      </a:r>
                      <a:endParaRPr kumimoji="0" lang="en-US" sz="2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239B0BF1-DE6C-4A83-8846-240E5428A271}" type="slidenum">
              <a:rPr lang="en-US" sz="1400" b="0"/>
              <a:pPr/>
              <a:t>149</a:t>
            </a:fld>
            <a:endParaRPr lang="en-US" sz="1400" b="0"/>
          </a:p>
        </p:txBody>
      </p:sp>
      <p:graphicFrame>
        <p:nvGraphicFramePr>
          <p:cNvPr id="74774" name="Group 22"/>
          <p:cNvGraphicFramePr>
            <a:graphicFrameLocks noGrp="1"/>
          </p:cNvGraphicFramePr>
          <p:nvPr/>
        </p:nvGraphicFramePr>
        <p:xfrm>
          <a:off x="685800" y="762000"/>
          <a:ext cx="7848600" cy="4572000"/>
        </p:xfrm>
        <a:graphic>
          <a:graphicData uri="http://schemas.openxmlformats.org/drawingml/2006/table">
            <a:tbl>
              <a:tblPr/>
              <a:tblGrid>
                <a:gridCol w="304800"/>
                <a:gridCol w="7543800"/>
              </a:tblGrid>
              <a:tr h="1348092">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Pembiayaan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atas</a:t>
                      </a:r>
                      <a:r>
                        <a:rPr kumimoji="0" lang="en-US" altLang="zh-CN" sz="3000" b="1" i="0" u="none" strike="noStrike" cap="none" normalizeH="0" baseline="0" dirty="0" smtClean="0">
                          <a:ln>
                            <a:noFill/>
                          </a:ln>
                          <a:solidFill>
                            <a:schemeClr val="tx1"/>
                          </a:solidFill>
                          <a:effectLst/>
                          <a:latin typeface="Arial" charset="0"/>
                          <a:ea typeface="SimSun" pitchFamily="2" charset="-122"/>
                        </a:rPr>
                        <a:t> PM</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2239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sz="2400" b="0" i="0" u="none" strike="noStrike" cap="none" normalizeH="0" baseline="0" dirty="0" smtClean="0">
                          <a:ln>
                            <a:noFill/>
                          </a:ln>
                          <a:solidFill>
                            <a:schemeClr val="tx1"/>
                          </a:solidFill>
                          <a:effectLst/>
                          <a:latin typeface="Arial" charset="0"/>
                        </a:rPr>
                        <a:t>PKP </a:t>
                      </a:r>
                      <a:r>
                        <a:rPr kumimoji="0" lang="en-US" sz="2400" b="0" i="0" u="none" strike="noStrike" cap="none" normalizeH="0" baseline="0" dirty="0" smtClean="0">
                          <a:ln>
                            <a:noFill/>
                          </a:ln>
                          <a:solidFill>
                            <a:schemeClr val="tx1"/>
                          </a:solidFill>
                          <a:effectLst/>
                          <a:latin typeface="Arial" charset="0"/>
                        </a:rPr>
                        <a:t>yang </a:t>
                      </a:r>
                      <a:r>
                        <a:rPr kumimoji="0" lang="en-US" sz="2400" b="0" i="0" u="none" strike="noStrike" cap="none" normalizeH="0" baseline="0" dirty="0" err="1" smtClean="0">
                          <a:ln>
                            <a:noFill/>
                          </a:ln>
                          <a:solidFill>
                            <a:schemeClr val="tx1"/>
                          </a:solidFill>
                          <a:effectLst/>
                          <a:latin typeface="Arial" charset="0"/>
                        </a:rPr>
                        <a:t>menggunakan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pedoman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penghitungan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pengkreditan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Pajak</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Masukan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berdasarkan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peraturan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ini</a:t>
                      </a:r>
                      <a:r>
                        <a:rPr kumimoji="0" lang="en-US" sz="2400" b="0" i="0" u="none" strike="noStrike" cap="none" normalizeH="0" baseline="0" dirty="0" smtClean="0">
                          <a:ln>
                            <a:noFill/>
                          </a:ln>
                          <a:solidFill>
                            <a:schemeClr val="tx1"/>
                          </a:solidFill>
                          <a:effectLst/>
                          <a:latin typeface="Arial" charset="0"/>
                        </a:rPr>
                        <a:t> </a:t>
                      </a:r>
                      <a:r>
                        <a:rPr kumimoji="0" lang="en-US" sz="2400" b="1" i="0" u="none" strike="noStrike" cap="none" normalizeH="0" baseline="0" dirty="0" err="1" smtClean="0">
                          <a:ln>
                            <a:noFill/>
                          </a:ln>
                          <a:solidFill>
                            <a:schemeClr val="tx1"/>
                          </a:solidFill>
                          <a:effectLst/>
                          <a:latin typeface="Arial" charset="0"/>
                        </a:rPr>
                        <a:t>tidak</a:t>
                      </a:r>
                      <a:r>
                        <a:rPr kumimoji="0" lang="en-US" sz="2400" b="1" i="0" u="none" strike="noStrike" cap="none" normalizeH="0" baseline="0" dirty="0" smtClean="0">
                          <a:ln>
                            <a:noFill/>
                          </a:ln>
                          <a:solidFill>
                            <a:schemeClr val="tx1"/>
                          </a:solidFill>
                          <a:effectLst/>
                          <a:latin typeface="Arial" charset="0"/>
                        </a:rPr>
                        <a:t> </a:t>
                      </a:r>
                      <a:r>
                        <a:rPr kumimoji="0" lang="en-US" sz="2400" b="1" i="0" u="none" strike="noStrike" cap="none" normalizeH="0" baseline="0" dirty="0" err="1" smtClean="0">
                          <a:ln>
                            <a:noFill/>
                          </a:ln>
                          <a:solidFill>
                            <a:schemeClr val="tx1"/>
                          </a:solidFill>
                          <a:effectLst/>
                          <a:latin typeface="Arial" charset="0"/>
                        </a:rPr>
                        <a:t>dapat</a:t>
                      </a:r>
                      <a:r>
                        <a:rPr kumimoji="0" lang="en-US" sz="2400" b="1"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membebankan</a:t>
                      </a:r>
                      <a:r>
                        <a:rPr kumimoji="0" lang="en-US" sz="2400" b="0" i="0" u="none" strike="noStrike" cap="none" normalizeH="0" baseline="0" dirty="0" smtClean="0">
                          <a:ln>
                            <a:noFill/>
                          </a:ln>
                          <a:solidFill>
                            <a:schemeClr val="tx1"/>
                          </a:solidFill>
                          <a:effectLst/>
                          <a:latin typeface="Arial" charset="0"/>
                        </a:rPr>
                        <a:t> P</a:t>
                      </a:r>
                      <a:r>
                        <a:rPr kumimoji="0" lang="id-ID" sz="2400" b="0" i="0" u="none" strike="noStrike" cap="none" normalizeH="0" baseline="0" dirty="0" smtClean="0">
                          <a:ln>
                            <a:noFill/>
                          </a:ln>
                          <a:solidFill>
                            <a:schemeClr val="tx1"/>
                          </a:solidFill>
                          <a:effectLst/>
                          <a:latin typeface="Arial" charset="0"/>
                        </a:rPr>
                        <a:t>PN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atas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perolehan</a:t>
                      </a:r>
                      <a:r>
                        <a:rPr kumimoji="0" lang="en-US" sz="2400" b="0" i="0" u="none" strike="noStrike" cap="none" normalizeH="0" baseline="0" dirty="0" smtClean="0">
                          <a:ln>
                            <a:noFill/>
                          </a:ln>
                          <a:solidFill>
                            <a:schemeClr val="tx1"/>
                          </a:solidFill>
                          <a:effectLst/>
                          <a:latin typeface="Arial" charset="0"/>
                        </a:rPr>
                        <a:t> B</a:t>
                      </a:r>
                      <a:r>
                        <a:rPr kumimoji="0" lang="id-ID" sz="2400" b="0" i="0" u="none" strike="noStrike" cap="none" normalizeH="0" baseline="0" dirty="0" smtClean="0">
                          <a:ln>
                            <a:noFill/>
                          </a:ln>
                          <a:solidFill>
                            <a:schemeClr val="tx1"/>
                          </a:solidFill>
                          <a:effectLst/>
                          <a:latin typeface="Arial" charset="0"/>
                        </a:rPr>
                        <a:t>KP</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dan</a:t>
                      </a:r>
                      <a:r>
                        <a:rPr kumimoji="0" lang="en-US" sz="2400" b="0" i="0" u="none" strike="noStrike" cap="none" normalizeH="0" baseline="0" dirty="0" smtClean="0">
                          <a:ln>
                            <a:noFill/>
                          </a:ln>
                          <a:solidFill>
                            <a:schemeClr val="tx1"/>
                          </a:solidFill>
                          <a:effectLst/>
                          <a:latin typeface="Arial" charset="0"/>
                        </a:rPr>
                        <a:t>/</a:t>
                      </a:r>
                      <a:r>
                        <a:rPr kumimoji="0" lang="en-US" sz="2400" b="0" i="0" u="none" strike="noStrike" cap="none" normalizeH="0" baseline="0" dirty="0" err="1" smtClean="0">
                          <a:ln>
                            <a:noFill/>
                          </a:ln>
                          <a:solidFill>
                            <a:schemeClr val="tx1"/>
                          </a:solidFill>
                          <a:effectLst/>
                          <a:latin typeface="Arial" charset="0"/>
                        </a:rPr>
                        <a:t>atau</a:t>
                      </a:r>
                      <a:r>
                        <a:rPr kumimoji="0" lang="en-US" sz="2400" b="0" i="0" u="none" strike="noStrike" cap="none" normalizeH="0" baseline="0" dirty="0" smtClean="0">
                          <a:ln>
                            <a:noFill/>
                          </a:ln>
                          <a:solidFill>
                            <a:schemeClr val="tx1"/>
                          </a:solidFill>
                          <a:effectLst/>
                          <a:latin typeface="Arial" charset="0"/>
                        </a:rPr>
                        <a:t> J</a:t>
                      </a:r>
                      <a:r>
                        <a:rPr kumimoji="0" lang="id-ID" sz="2400" b="0" i="0" u="none" strike="noStrike" cap="none" normalizeH="0" baseline="0" dirty="0" smtClean="0">
                          <a:ln>
                            <a:noFill/>
                          </a:ln>
                          <a:solidFill>
                            <a:schemeClr val="tx1"/>
                          </a:solidFill>
                          <a:effectLst/>
                          <a:latin typeface="Arial" charset="0"/>
                        </a:rPr>
                        <a:t>KP</a:t>
                      </a:r>
                      <a:r>
                        <a:rPr kumimoji="0" lang="en-US" sz="2400" b="0" i="0" u="none" strike="noStrike" cap="none" normalizeH="0" baseline="0" dirty="0" smtClean="0">
                          <a:ln>
                            <a:noFill/>
                          </a:ln>
                          <a:solidFill>
                            <a:schemeClr val="tx1"/>
                          </a:solidFill>
                          <a:effectLst/>
                          <a:latin typeface="Arial" charset="0"/>
                        </a:rPr>
                        <a:t> </a:t>
                      </a:r>
                      <a:r>
                        <a:rPr kumimoji="0" lang="en-US" sz="2400" b="1" i="0" u="none" strike="noStrike" cap="none" normalizeH="0" baseline="0" dirty="0" err="1" smtClean="0">
                          <a:ln>
                            <a:noFill/>
                          </a:ln>
                          <a:solidFill>
                            <a:schemeClr val="tx1"/>
                          </a:solidFill>
                          <a:effectLst/>
                          <a:latin typeface="Arial" charset="0"/>
                        </a:rPr>
                        <a:t>sebagai</a:t>
                      </a:r>
                      <a:r>
                        <a:rPr kumimoji="0" lang="en-US" sz="2400" b="1" i="0" u="none" strike="noStrike" cap="none" normalizeH="0" baseline="0" dirty="0" smtClean="0">
                          <a:ln>
                            <a:noFill/>
                          </a:ln>
                          <a:solidFill>
                            <a:schemeClr val="tx1"/>
                          </a:solidFill>
                          <a:effectLst/>
                          <a:latin typeface="Arial" charset="0"/>
                        </a:rPr>
                        <a:t> </a:t>
                      </a:r>
                      <a:r>
                        <a:rPr kumimoji="0" lang="en-US" sz="2400" b="1" i="0" u="none" strike="noStrike" cap="none" normalizeH="0" baseline="0" dirty="0" err="1" smtClean="0">
                          <a:ln>
                            <a:noFill/>
                          </a:ln>
                          <a:solidFill>
                            <a:schemeClr val="tx1"/>
                          </a:solidFill>
                          <a:effectLst/>
                          <a:latin typeface="Arial" charset="0"/>
                        </a:rPr>
                        <a:t>biaya</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untuk</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penghitungan</a:t>
                      </a:r>
                      <a:r>
                        <a:rPr kumimoji="0" lang="en-US" sz="2400" b="0" i="0" u="none" strike="noStrike" cap="none" normalizeH="0" baseline="0" dirty="0" smtClean="0">
                          <a:ln>
                            <a:noFill/>
                          </a:ln>
                          <a:solidFill>
                            <a:schemeClr val="tx1"/>
                          </a:solidFill>
                          <a:effectLst/>
                          <a:latin typeface="Arial" charset="0"/>
                        </a:rPr>
                        <a:t> P</a:t>
                      </a:r>
                      <a:r>
                        <a:rPr kumimoji="0" lang="id-ID" sz="2400" b="0" i="0" u="none" strike="noStrike" cap="none" normalizeH="0" baseline="0" dirty="0" smtClean="0">
                          <a:ln>
                            <a:noFill/>
                          </a:ln>
                          <a:solidFill>
                            <a:schemeClr val="tx1"/>
                          </a:solidFill>
                          <a:effectLst/>
                          <a:latin typeface="Arial" charset="0"/>
                        </a:rPr>
                        <a:t>Ph</a:t>
                      </a:r>
                      <a:r>
                        <a:rPr kumimoji="0" lang="en-US" sz="2400" b="0" i="0" u="none" strike="noStrike" cap="none" normalizeH="0" baseline="0" dirty="0" smtClean="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81000" y="381000"/>
            <a:ext cx="5105400" cy="685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APAKAH PPN ITU ?</a:t>
            </a:r>
          </a:p>
        </p:txBody>
      </p:sp>
      <p:sp>
        <p:nvSpPr>
          <p:cNvPr id="6" name="Rectangle 5"/>
          <p:cNvSpPr/>
          <p:nvPr/>
        </p:nvSpPr>
        <p:spPr>
          <a:xfrm>
            <a:off x="457200" y="1676400"/>
            <a:ext cx="8153400" cy="3276600"/>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33400" indent="-533400" fontAlgn="auto">
              <a:spcBef>
                <a:spcPts val="0"/>
              </a:spcBef>
              <a:spcAft>
                <a:spcPts val="0"/>
              </a:spcAft>
              <a:buClr>
                <a:schemeClr val="folHlink"/>
              </a:buClr>
              <a:defRPr/>
            </a:pPr>
            <a:r>
              <a:rPr lang="is-IS" dirty="0"/>
              <a:t>	</a:t>
            </a:r>
            <a:r>
              <a:rPr lang="is-IS" sz="3600" dirty="0"/>
              <a:t>PPN =Pajak Pertambahan Nilai</a:t>
            </a:r>
          </a:p>
          <a:p>
            <a:pPr marL="533400" indent="-533400" fontAlgn="auto">
              <a:spcBef>
                <a:spcPts val="0"/>
              </a:spcBef>
              <a:spcAft>
                <a:spcPts val="0"/>
              </a:spcAft>
              <a:buClr>
                <a:schemeClr val="folHlink"/>
              </a:buClr>
              <a:defRPr/>
            </a:pPr>
            <a:r>
              <a:rPr lang="is-IS" sz="3600" dirty="0"/>
              <a:t>	pada dasarnya adalah suatu pajak yang dikenakan atas konsumsi dalam negeri oleh pribadi, badan atau pemerintah</a:t>
            </a:r>
            <a:endParaRPr lang="is-IS" sz="3600" dirty="0">
              <a:sym typeface="Wingdings" pitchFamily="2" charset="2"/>
            </a:endParaRPr>
          </a:p>
        </p:txBody>
      </p:sp>
      <p:sp>
        <p:nvSpPr>
          <p:cNvPr id="5" name="Slide Number Placeholder 4"/>
          <p:cNvSpPr>
            <a:spLocks noGrp="1"/>
          </p:cNvSpPr>
          <p:nvPr>
            <p:ph type="sldNum" sz="quarter" idx="12"/>
          </p:nvPr>
        </p:nvSpPr>
        <p:spPr/>
        <p:txBody>
          <a:bodyPr/>
          <a:lstStyle/>
          <a:p>
            <a:pPr>
              <a:defRPr/>
            </a:pPr>
            <a:fld id="{6A6EDB6C-1CBC-43F3-81E6-E821272AE50E}" type="slidenum">
              <a:rPr lang="en-US" smtClean="0"/>
              <a:pPr>
                <a:defRPr/>
              </a:pPr>
              <a:t>15</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Slide Number Placeholder 3"/>
          <p:cNvSpPr txBox="1">
            <a:spLocks noGrp="1"/>
          </p:cNvSpPr>
          <p:nvPr/>
        </p:nvSpPr>
        <p:spPr bwMode="auto">
          <a:xfrm>
            <a:off x="457200" y="6477000"/>
            <a:ext cx="2133600" cy="244475"/>
          </a:xfrm>
          <a:prstGeom prst="rect">
            <a:avLst/>
          </a:prstGeom>
          <a:noFill/>
          <a:ln w="9525">
            <a:noFill/>
            <a:miter lim="800000"/>
            <a:headEnd/>
            <a:tailEnd/>
          </a:ln>
        </p:spPr>
        <p:txBody>
          <a:bodyPr/>
          <a:lstStyle/>
          <a:p>
            <a:fld id="{1135D2E6-0F5A-4ED3-B120-76D1B948307B}" type="slidenum">
              <a:rPr lang="en-US" sz="1400" b="0"/>
              <a:pPr/>
              <a:t>150</a:t>
            </a:fld>
            <a:endParaRPr lang="en-US" sz="1400" b="0"/>
          </a:p>
        </p:txBody>
      </p:sp>
      <p:graphicFrame>
        <p:nvGraphicFramePr>
          <p:cNvPr id="76823" name="Group 23"/>
          <p:cNvGraphicFramePr>
            <a:graphicFrameLocks noGrp="1"/>
          </p:cNvGraphicFramePr>
          <p:nvPr/>
        </p:nvGraphicFramePr>
        <p:xfrm>
          <a:off x="838200" y="1219200"/>
          <a:ext cx="7620000" cy="4648200"/>
        </p:xfrm>
        <a:graphic>
          <a:graphicData uri="http://schemas.openxmlformats.org/drawingml/2006/table">
            <a:tbl>
              <a:tblPr/>
              <a:tblGrid>
                <a:gridCol w="228600"/>
                <a:gridCol w="7391400"/>
              </a:tblGrid>
              <a:tr h="1217283">
                <a:tc gridSpan="2">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Retur</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Penjualan</a:t>
                      </a:r>
                      <a:endParaRPr kumimoji="0" lang="en-US" altLang="zh-CN" sz="3000" b="1" i="0" u="none" strike="noStrike" cap="none" normalizeH="0" baseline="0" dirty="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43091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 </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1800" b="0" i="0" u="none" strike="noStrike" cap="none" normalizeH="0" baseline="0" dirty="0" smtClean="0">
                          <a:ln>
                            <a:noFill/>
                          </a:ln>
                          <a:solidFill>
                            <a:schemeClr val="tx1"/>
                          </a:solidFill>
                          <a:effectLst/>
                          <a:latin typeface="Arial" charset="0"/>
                        </a:rPr>
                        <a:t>Dalam hal terjadi </a:t>
                      </a:r>
                      <a:r>
                        <a:rPr kumimoji="0" lang="id-ID" sz="1800" b="1" i="0" u="none" strike="noStrike" cap="none" normalizeH="0" baseline="0" dirty="0" smtClean="0">
                          <a:ln>
                            <a:noFill/>
                          </a:ln>
                          <a:solidFill>
                            <a:schemeClr val="tx1"/>
                          </a:solidFill>
                          <a:effectLst/>
                          <a:latin typeface="Arial" charset="0"/>
                        </a:rPr>
                        <a:t>retur penjualan</a:t>
                      </a:r>
                      <a:r>
                        <a:rPr kumimoji="0" lang="id-ID"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smtClean="0">
                          <a:ln>
                            <a:noFill/>
                          </a:ln>
                          <a:solidFill>
                            <a:schemeClr val="tx1"/>
                          </a:solidFill>
                          <a:effectLst/>
                          <a:latin typeface="Arial" charset="0"/>
                        </a:rPr>
                        <a:t>PPN</a:t>
                      </a:r>
                      <a:r>
                        <a:rPr kumimoji="0" lang="id-ID" sz="1800" b="0" i="0" u="none" strike="noStrike" cap="none" normalizeH="0" baseline="0" dirty="0" smtClean="0">
                          <a:ln>
                            <a:noFill/>
                          </a:ln>
                          <a:solidFill>
                            <a:schemeClr val="tx1"/>
                          </a:solidFill>
                          <a:effectLst/>
                          <a:latin typeface="Arial" charset="0"/>
                        </a:rPr>
                        <a:t> atas penyerahan B</a:t>
                      </a:r>
                      <a:r>
                        <a:rPr kumimoji="0" lang="en-US" sz="1800" b="0" i="0" u="none" strike="noStrike" cap="none" normalizeH="0" baseline="0" dirty="0" smtClean="0">
                          <a:ln>
                            <a:noFill/>
                          </a:ln>
                          <a:solidFill>
                            <a:schemeClr val="tx1"/>
                          </a:solidFill>
                          <a:effectLst/>
                          <a:latin typeface="Arial" charset="0"/>
                        </a:rPr>
                        <a:t>KP </a:t>
                      </a:r>
                      <a:r>
                        <a:rPr kumimoji="0" lang="id-ID" sz="1800" b="0" i="0" u="none" strike="noStrike" cap="none" normalizeH="0" baseline="0" dirty="0" smtClean="0">
                          <a:ln>
                            <a:noFill/>
                          </a:ln>
                          <a:solidFill>
                            <a:schemeClr val="tx1"/>
                          </a:solidFill>
                          <a:effectLst/>
                          <a:latin typeface="Arial" charset="0"/>
                        </a:rPr>
                        <a:t>dan/atau J</a:t>
                      </a:r>
                      <a:r>
                        <a:rPr kumimoji="0" lang="en-US" sz="1800" b="0" i="0" u="none" strike="noStrike" cap="none" normalizeH="0" baseline="0" dirty="0" smtClean="0">
                          <a:ln>
                            <a:noFill/>
                          </a:ln>
                          <a:solidFill>
                            <a:schemeClr val="tx1"/>
                          </a:solidFill>
                          <a:effectLst/>
                          <a:latin typeface="Arial" charset="0"/>
                        </a:rPr>
                        <a:t>KP </a:t>
                      </a:r>
                      <a:r>
                        <a:rPr kumimoji="0" lang="id-ID" sz="1800" b="0" i="0" u="none" strike="noStrike" cap="none" normalizeH="0" baseline="0" dirty="0" smtClean="0">
                          <a:ln>
                            <a:noFill/>
                          </a:ln>
                          <a:solidFill>
                            <a:schemeClr val="tx1"/>
                          </a:solidFill>
                          <a:effectLst/>
                          <a:latin typeface="Arial" charset="0"/>
                        </a:rPr>
                        <a:t>yang dikembalikan oleh pembeli akan mengurangi </a:t>
                      </a:r>
                      <a:r>
                        <a:rPr kumimoji="0" lang="en-US" sz="1800" b="0" i="0" u="none" strike="noStrike" cap="none" normalizeH="0" baseline="0" dirty="0" smtClean="0">
                          <a:ln>
                            <a:noFill/>
                          </a:ln>
                          <a:solidFill>
                            <a:schemeClr val="tx1"/>
                          </a:solidFill>
                          <a:effectLst/>
                          <a:latin typeface="Arial" charset="0"/>
                        </a:rPr>
                        <a:t>PPN</a:t>
                      </a:r>
                      <a:r>
                        <a:rPr kumimoji="0" lang="id-ID" sz="1800" b="0" i="0" u="none" strike="noStrike" cap="none" normalizeH="0" baseline="0" dirty="0" smtClean="0">
                          <a:ln>
                            <a:noFill/>
                          </a:ln>
                          <a:solidFill>
                            <a:schemeClr val="tx1"/>
                          </a:solidFill>
                          <a:effectLst/>
                          <a:latin typeface="Arial" charset="0"/>
                        </a:rPr>
                        <a:t> yang terutang oleh </a:t>
                      </a:r>
                      <a:r>
                        <a:rPr kumimoji="0" lang="en-US" sz="1800" b="0" i="0" u="none" strike="noStrike" cap="none" normalizeH="0" baseline="0" dirty="0" smtClean="0">
                          <a:ln>
                            <a:noFill/>
                          </a:ln>
                          <a:solidFill>
                            <a:schemeClr val="tx1"/>
                          </a:solidFill>
                          <a:effectLst/>
                          <a:latin typeface="Arial" charset="0"/>
                        </a:rPr>
                        <a:t>PKP </a:t>
                      </a:r>
                      <a:r>
                        <a:rPr kumimoji="0" lang="id-ID" sz="1800" b="0" i="0" u="none" strike="noStrike" cap="none" normalizeH="0" baseline="0" dirty="0" smtClean="0">
                          <a:ln>
                            <a:noFill/>
                          </a:ln>
                          <a:solidFill>
                            <a:schemeClr val="tx1"/>
                          </a:solidFill>
                          <a:effectLst/>
                          <a:latin typeface="Arial" charset="0"/>
                        </a:rPr>
                        <a:t>penjual dalam Masa Pajak terjadinya pengembalian B</a:t>
                      </a:r>
                      <a:r>
                        <a:rPr kumimoji="0" lang="en-US" sz="1800" b="0" i="0" u="none" strike="noStrike" cap="none" normalizeH="0" baseline="0" dirty="0" smtClean="0">
                          <a:ln>
                            <a:noFill/>
                          </a:ln>
                          <a:solidFill>
                            <a:schemeClr val="tx1"/>
                          </a:solidFill>
                          <a:effectLst/>
                          <a:latin typeface="Arial" charset="0"/>
                        </a:rPr>
                        <a:t>KP </a:t>
                      </a:r>
                      <a:r>
                        <a:rPr kumimoji="0" lang="id-ID" sz="1800" b="0" i="0" u="none" strike="noStrike" cap="none" normalizeH="0" baseline="0" dirty="0" smtClean="0">
                          <a:ln>
                            <a:noFill/>
                          </a:ln>
                          <a:solidFill>
                            <a:schemeClr val="tx1"/>
                          </a:solidFill>
                          <a:effectLst/>
                          <a:latin typeface="Arial" charset="0"/>
                        </a:rPr>
                        <a:t>dan/atau J</a:t>
                      </a:r>
                      <a:r>
                        <a:rPr kumimoji="0" lang="en-US" sz="1800" b="0" i="0" u="none" strike="noStrike" cap="none" normalizeH="0" baseline="0" dirty="0" smtClean="0">
                          <a:ln>
                            <a:noFill/>
                          </a:ln>
                          <a:solidFill>
                            <a:schemeClr val="tx1"/>
                          </a:solidFill>
                          <a:effectLst/>
                          <a:latin typeface="Arial" charset="0"/>
                        </a:rPr>
                        <a:t>KP, </a:t>
                      </a:r>
                      <a:r>
                        <a:rPr kumimoji="0" lang="id-ID" sz="1800" b="0" i="0" u="none" strike="noStrike" cap="none" normalizeH="0" baseline="0" dirty="0" smtClean="0">
                          <a:ln>
                            <a:noFill/>
                          </a:ln>
                          <a:solidFill>
                            <a:schemeClr val="tx1"/>
                          </a:solidFill>
                          <a:effectLst/>
                          <a:latin typeface="Arial" charset="0"/>
                        </a:rPr>
                        <a:t>sepanjang Faktur Pajak atas penyerahan B</a:t>
                      </a:r>
                      <a:r>
                        <a:rPr kumimoji="0" lang="en-US" sz="1800" b="0" i="0" u="none" strike="noStrike" cap="none" normalizeH="0" baseline="0" dirty="0" smtClean="0">
                          <a:ln>
                            <a:noFill/>
                          </a:ln>
                          <a:solidFill>
                            <a:schemeClr val="tx1"/>
                          </a:solidFill>
                          <a:effectLst/>
                          <a:latin typeface="Arial" charset="0"/>
                        </a:rPr>
                        <a:t>KP </a:t>
                      </a:r>
                      <a:r>
                        <a:rPr kumimoji="0" lang="id-ID" sz="1800" b="0" i="0" u="none" strike="noStrike" cap="none" normalizeH="0" baseline="0" dirty="0" smtClean="0">
                          <a:ln>
                            <a:noFill/>
                          </a:ln>
                          <a:solidFill>
                            <a:schemeClr val="tx1"/>
                          </a:solidFill>
                          <a:effectLst/>
                          <a:latin typeface="Arial" charset="0"/>
                        </a:rPr>
                        <a:t>dan/atau J</a:t>
                      </a:r>
                      <a:r>
                        <a:rPr kumimoji="0" lang="en-US" sz="1800" b="0" i="0" u="none" strike="noStrike" cap="none" normalizeH="0" baseline="0" dirty="0" smtClean="0">
                          <a:ln>
                            <a:noFill/>
                          </a:ln>
                          <a:solidFill>
                            <a:schemeClr val="tx1"/>
                          </a:solidFill>
                          <a:effectLst/>
                          <a:latin typeface="Arial" charset="0"/>
                        </a:rPr>
                        <a:t>KP </a:t>
                      </a:r>
                      <a:r>
                        <a:rPr kumimoji="0" lang="id-ID" sz="1800" b="0" i="0" u="none" strike="noStrike" cap="none" normalizeH="0" baseline="0" dirty="0" smtClean="0">
                          <a:ln>
                            <a:noFill/>
                          </a:ln>
                          <a:solidFill>
                            <a:schemeClr val="tx1"/>
                          </a:solidFill>
                          <a:effectLst/>
                          <a:latin typeface="Arial" charset="0"/>
                        </a:rPr>
                        <a:t>tersebut telah dilaporkan dalam Surat Pemberitahuan Masa </a:t>
                      </a:r>
                      <a:r>
                        <a:rPr kumimoji="0" lang="en-US" sz="1800" b="0" i="0" u="none" strike="noStrike" cap="none" normalizeH="0" baseline="0" dirty="0" smtClean="0">
                          <a:ln>
                            <a:noFill/>
                          </a:ln>
                          <a:solidFill>
                            <a:schemeClr val="tx1"/>
                          </a:solidFill>
                          <a:effectLst/>
                          <a:latin typeface="Arial" charset="0"/>
                        </a:rPr>
                        <a:t>PPN.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32" name="Group 32"/>
          <p:cNvGraphicFramePr>
            <a:graphicFrameLocks noGrp="1"/>
          </p:cNvGraphicFramePr>
          <p:nvPr/>
        </p:nvGraphicFramePr>
        <p:xfrm>
          <a:off x="609600" y="533400"/>
          <a:ext cx="7772400" cy="4876800"/>
        </p:xfrm>
        <a:graphic>
          <a:graphicData uri="http://schemas.openxmlformats.org/drawingml/2006/table">
            <a:tbl>
              <a:tblPr/>
              <a:tblGrid>
                <a:gridCol w="7772400"/>
              </a:tblGrid>
              <a:tr h="106680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Peralihan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dari</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Pedoman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Pengkreditan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ke</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Mekanisme</a:t>
                      </a:r>
                      <a:r>
                        <a:rPr kumimoji="0" lang="en-US" altLang="zh-CN" sz="3000" b="1" i="0" u="none" strike="noStrike" cap="none" normalizeH="0" baseline="0" dirty="0" smtClean="0">
                          <a:ln>
                            <a:noFill/>
                          </a:ln>
                          <a:solidFill>
                            <a:schemeClr val="tx1"/>
                          </a:solidFill>
                          <a:effectLst/>
                          <a:latin typeface="Arial" charset="0"/>
                          <a:ea typeface="SimSun" pitchFamily="2" charset="-122"/>
                        </a:rPr>
                        <a:t> PK – PM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Pasal</a:t>
                      </a:r>
                      <a:r>
                        <a:rPr kumimoji="0" lang="en-US" altLang="zh-CN" sz="3000" b="1" i="0" u="none" strike="noStrike" cap="none" normalizeH="0" baseline="0" dirty="0" smtClean="0">
                          <a:ln>
                            <a:noFill/>
                          </a:ln>
                          <a:solidFill>
                            <a:schemeClr val="tx1"/>
                          </a:solidFill>
                          <a:effectLst/>
                          <a:latin typeface="Arial" charset="0"/>
                          <a:ea typeface="SimSun" pitchFamily="2" charset="-122"/>
                        </a:rPr>
                        <a:t> 12)</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810000">
                <a:tc>
                  <a:txBody>
                    <a:bodyPr/>
                    <a:lstStyle/>
                    <a:p>
                      <a:pPr marL="533400" marR="0" lvl="0" indent="-533400" algn="l" defTabSz="914400" rtl="0" eaLnBrk="1" fontAlgn="base" latinLnBrk="0" hangingPunct="1">
                        <a:lnSpc>
                          <a:spcPct val="100000"/>
                        </a:lnSpc>
                        <a:spcBef>
                          <a:spcPct val="0"/>
                        </a:spcBef>
                        <a:spcAft>
                          <a:spcPct val="0"/>
                        </a:spcAft>
                        <a:buClrTx/>
                        <a:buSzTx/>
                        <a:buFontTx/>
                        <a:buAutoNum type="arabicPeriod"/>
                        <a:tabLst/>
                      </a:pPr>
                      <a:r>
                        <a:rPr kumimoji="0" lang="id-ID" sz="1800" b="0" i="0" u="none" strike="noStrike" cap="none" normalizeH="0" baseline="0" dirty="0" smtClean="0">
                          <a:ln>
                            <a:noFill/>
                          </a:ln>
                          <a:solidFill>
                            <a:schemeClr val="tx1"/>
                          </a:solidFill>
                          <a:effectLst/>
                          <a:latin typeface="Arial" charset="0"/>
                        </a:rPr>
                        <a:t>Dalam hal PKP yang menggunakan pedoman penghitungan pengkreditan </a:t>
                      </a:r>
                      <a:r>
                        <a:rPr kumimoji="0" lang="en-US" sz="1800" b="0" i="0" u="none" strike="noStrike" cap="none" normalizeH="0" baseline="0" dirty="0" smtClean="0">
                          <a:ln>
                            <a:noFill/>
                          </a:ln>
                          <a:solidFill>
                            <a:schemeClr val="tx1"/>
                          </a:solidFill>
                          <a:effectLst/>
                          <a:latin typeface="Arial" charset="0"/>
                        </a:rPr>
                        <a:t>PM</a:t>
                      </a:r>
                      <a:r>
                        <a:rPr kumimoji="0" lang="id-ID" sz="1800" b="0" i="0" u="none" strike="noStrike" cap="none" normalizeH="0" baseline="0" dirty="0" smtClean="0">
                          <a:ln>
                            <a:noFill/>
                          </a:ln>
                          <a:solidFill>
                            <a:schemeClr val="tx1"/>
                          </a:solidFill>
                          <a:effectLst/>
                          <a:latin typeface="Arial" charset="0"/>
                        </a:rPr>
                        <a:t> memilih beralih menggunakan mekanisme </a:t>
                      </a:r>
                      <a:r>
                        <a:rPr kumimoji="0" lang="en-US" sz="1800" b="0" i="0" u="none" strike="noStrike" cap="none" normalizeH="0" baseline="0" dirty="0" smtClean="0">
                          <a:ln>
                            <a:noFill/>
                          </a:ln>
                          <a:solidFill>
                            <a:schemeClr val="tx1"/>
                          </a:solidFill>
                          <a:effectLst/>
                          <a:latin typeface="Arial" charset="0"/>
                        </a:rPr>
                        <a:t>PK - PM</a:t>
                      </a:r>
                      <a:r>
                        <a:rPr kumimoji="0" lang="id-ID" sz="1800" b="0" i="0" u="none" strike="noStrike" cap="none" normalizeH="0" baseline="0" dirty="0" smtClean="0">
                          <a:ln>
                            <a:noFill/>
                          </a:ln>
                          <a:solidFill>
                            <a:schemeClr val="tx1"/>
                          </a:solidFill>
                          <a:effectLst/>
                          <a:latin typeface="Arial" charset="0"/>
                        </a:rPr>
                        <a:t>, hanya </a:t>
                      </a:r>
                      <a:r>
                        <a:rPr kumimoji="0" lang="en-US" sz="1800" b="0" i="0" u="none" strike="noStrike" cap="none" normalizeH="0" baseline="0" dirty="0" smtClean="0">
                          <a:ln>
                            <a:noFill/>
                          </a:ln>
                          <a:solidFill>
                            <a:schemeClr val="tx1"/>
                          </a:solidFill>
                          <a:effectLst/>
                          <a:latin typeface="Arial" charset="0"/>
                        </a:rPr>
                        <a:t>d</a:t>
                      </a:r>
                      <a:r>
                        <a:rPr kumimoji="0" lang="id-ID" sz="1800" b="0" i="0" u="none" strike="noStrike" cap="none" normalizeH="0" baseline="0" dirty="0" smtClean="0">
                          <a:ln>
                            <a:noFill/>
                          </a:ln>
                          <a:solidFill>
                            <a:schemeClr val="tx1"/>
                          </a:solidFill>
                          <a:effectLst/>
                          <a:latin typeface="Arial" charset="0"/>
                        </a:rPr>
                        <a:t>iperkenankan mulai menggunakan mekanisme </a:t>
                      </a:r>
                      <a:r>
                        <a:rPr kumimoji="0" lang="en-US" sz="1800" b="0" i="0" u="none" strike="noStrike" cap="none" normalizeH="0" baseline="0" dirty="0" smtClean="0">
                          <a:ln>
                            <a:noFill/>
                          </a:ln>
                          <a:solidFill>
                            <a:schemeClr val="tx1"/>
                          </a:solidFill>
                          <a:effectLst/>
                          <a:latin typeface="Arial" charset="0"/>
                        </a:rPr>
                        <a:t>PK - PM</a:t>
                      </a:r>
                      <a:r>
                        <a:rPr kumimoji="0" lang="id-ID" sz="1800" b="0" i="0" u="none" strike="noStrike" cap="none" normalizeH="0" baseline="0" dirty="0" smtClean="0">
                          <a:ln>
                            <a:noFill/>
                          </a:ln>
                          <a:solidFill>
                            <a:schemeClr val="tx1"/>
                          </a:solidFill>
                          <a:effectLst/>
                          <a:latin typeface="Arial" charset="0"/>
                        </a:rPr>
                        <a:t> pada Masa Pajak pertama tahun buku berikutnya</a:t>
                      </a:r>
                      <a:r>
                        <a:rPr kumimoji="0" lang="en-US" altLang="zh-CN" sz="1800" b="0" i="0" u="none" strike="noStrike" cap="none" normalizeH="0" baseline="0" dirty="0" smtClean="0">
                          <a:ln>
                            <a:noFill/>
                          </a:ln>
                          <a:solidFill>
                            <a:schemeClr val="tx1"/>
                          </a:solidFill>
                          <a:effectLst/>
                          <a:latin typeface="Arial" charset="0"/>
                          <a:ea typeface="SimSun" pitchFamily="2" charset="-122"/>
                        </a:rPr>
                        <a:t>.</a:t>
                      </a:r>
                    </a:p>
                    <a:p>
                      <a:pPr marL="533400" marR="0" lvl="0" indent="-533400" algn="l" defTabSz="914400" rtl="0" eaLnBrk="1" fontAlgn="base" latinLnBrk="0" hangingPunct="1">
                        <a:lnSpc>
                          <a:spcPct val="100000"/>
                        </a:lnSpc>
                        <a:spcBef>
                          <a:spcPct val="30000"/>
                        </a:spcBef>
                        <a:spcAft>
                          <a:spcPct val="0"/>
                        </a:spcAft>
                        <a:buClrTx/>
                        <a:buSzTx/>
                        <a:buFontTx/>
                        <a:buAutoNum type="arabicPeriod"/>
                        <a:tabLst/>
                      </a:pPr>
                      <a:r>
                        <a:rPr kumimoji="0" lang="id-ID" sz="1800" b="0" i="0" u="none" strike="noStrike" cap="none" normalizeH="0" baseline="0" dirty="0" smtClean="0">
                          <a:ln>
                            <a:noFill/>
                          </a:ln>
                          <a:solidFill>
                            <a:schemeClr val="tx1"/>
                          </a:solidFill>
                          <a:effectLst/>
                          <a:latin typeface="Arial" charset="0"/>
                        </a:rPr>
                        <a:t>PKP yang memilih beralih menggunakan mekanisme PK-PM harus memberitahukan secara tertulis kepada </a:t>
                      </a:r>
                      <a:r>
                        <a:rPr kumimoji="0" lang="en-US" sz="1800" b="0" i="0" u="none" strike="noStrike" cap="none" normalizeH="0" baseline="0" dirty="0" err="1" smtClean="0">
                          <a:ln>
                            <a:noFill/>
                          </a:ln>
                          <a:solidFill>
                            <a:schemeClr val="tx1"/>
                          </a:solidFill>
                          <a:effectLst/>
                          <a:latin typeface="Arial" charset="0"/>
                        </a:rPr>
                        <a:t>Kepala</a:t>
                      </a:r>
                      <a:r>
                        <a:rPr kumimoji="0" lang="en-US" sz="1800" b="0" i="0" u="none" strike="noStrike" cap="none" normalizeH="0" baseline="0" dirty="0" smtClean="0">
                          <a:ln>
                            <a:noFill/>
                          </a:ln>
                          <a:solidFill>
                            <a:schemeClr val="tx1"/>
                          </a:solidFill>
                          <a:effectLst/>
                          <a:latin typeface="Arial" charset="0"/>
                        </a:rPr>
                        <a:t> KPP </a:t>
                      </a:r>
                      <a:r>
                        <a:rPr kumimoji="0" lang="en-US" sz="1800" b="0" i="0" u="none" strike="noStrike" cap="none" normalizeH="0" baseline="0" dirty="0" err="1" smtClean="0">
                          <a:ln>
                            <a:noFill/>
                          </a:ln>
                          <a:solidFill>
                            <a:schemeClr val="tx1"/>
                          </a:solidFill>
                          <a:effectLst/>
                          <a:latin typeface="Arial" charset="0"/>
                        </a:rPr>
                        <a:t>tempat</a:t>
                      </a:r>
                      <a:r>
                        <a:rPr kumimoji="0" lang="en-US" sz="1800" b="0" i="0" u="none" strike="noStrike" cap="none" normalizeH="0" baseline="0" dirty="0" smtClean="0">
                          <a:ln>
                            <a:noFill/>
                          </a:ln>
                          <a:solidFill>
                            <a:schemeClr val="tx1"/>
                          </a:solidFill>
                          <a:effectLst/>
                          <a:latin typeface="Arial" charset="0"/>
                        </a:rPr>
                        <a:t> PKP </a:t>
                      </a:r>
                      <a:r>
                        <a:rPr kumimoji="0" lang="en-US" sz="1800" b="0" i="0" u="none" strike="noStrike" cap="none" normalizeH="0" baseline="0" dirty="0" err="1" smtClean="0">
                          <a:ln>
                            <a:noFill/>
                          </a:ln>
                          <a:solidFill>
                            <a:schemeClr val="tx1"/>
                          </a:solidFill>
                          <a:effectLst/>
                          <a:latin typeface="Arial" charset="0"/>
                        </a:rPr>
                        <a:t>dikukuhkan</a:t>
                      </a:r>
                      <a:r>
                        <a:rPr kumimoji="0" lang="id-ID" sz="1800" b="0" i="0" u="none" strike="noStrike" cap="none" normalizeH="0" baseline="0" dirty="0" smtClean="0">
                          <a:ln>
                            <a:noFill/>
                          </a:ln>
                          <a:solidFill>
                            <a:schemeClr val="tx1"/>
                          </a:solidFill>
                          <a:effectLst/>
                          <a:latin typeface="Arial" charset="0"/>
                        </a:rPr>
                        <a:t> paling lama pada batas waktu penyampaian</a:t>
                      </a:r>
                      <a:r>
                        <a:rPr kumimoji="0" lang="en-US" sz="1800" b="0" i="0" u="none" strike="noStrike" cap="none" normalizeH="0" baseline="0" dirty="0" smtClean="0">
                          <a:ln>
                            <a:noFill/>
                          </a:ln>
                          <a:solidFill>
                            <a:schemeClr val="tx1"/>
                          </a:solidFill>
                          <a:effectLst/>
                          <a:latin typeface="Arial" charset="0"/>
                        </a:rPr>
                        <a:t> SPT </a:t>
                      </a:r>
                      <a:r>
                        <a:rPr kumimoji="0" lang="en-US" sz="1800" b="0" i="0" u="none" strike="noStrike" cap="none" normalizeH="0" baseline="0" dirty="0" err="1" smtClean="0">
                          <a:ln>
                            <a:noFill/>
                          </a:ln>
                          <a:solidFill>
                            <a:schemeClr val="tx1"/>
                          </a:solidFill>
                          <a:effectLst/>
                          <a:latin typeface="Arial" charset="0"/>
                        </a:rPr>
                        <a:t>Masa</a:t>
                      </a:r>
                      <a:r>
                        <a:rPr kumimoji="0" lang="en-US" sz="1800" b="0" i="0" u="none" strike="noStrike" cap="none" normalizeH="0" baseline="0" dirty="0" smtClean="0">
                          <a:ln>
                            <a:noFill/>
                          </a:ln>
                          <a:solidFill>
                            <a:schemeClr val="tx1"/>
                          </a:solidFill>
                          <a:effectLst/>
                          <a:latin typeface="Arial" charset="0"/>
                        </a:rPr>
                        <a:t> PPN </a:t>
                      </a:r>
                      <a:r>
                        <a:rPr kumimoji="0" lang="en-US" sz="1800" b="0" i="0" u="none" strike="noStrike" cap="none" normalizeH="0" baseline="0" dirty="0" err="1" smtClean="0">
                          <a:ln>
                            <a:noFill/>
                          </a:ln>
                          <a:solidFill>
                            <a:schemeClr val="tx1"/>
                          </a:solidFill>
                          <a:effectLst/>
                          <a:latin typeface="Arial" charset="0"/>
                        </a:rPr>
                        <a:t>pertama</a:t>
                      </a:r>
                      <a:r>
                        <a:rPr kumimoji="0" lang="id-ID" sz="1800" b="0" i="0" u="none" strike="noStrike" cap="none" normalizeH="0" baseline="0" dirty="0" smtClean="0">
                          <a:ln>
                            <a:noFill/>
                          </a:ln>
                          <a:solidFill>
                            <a:schemeClr val="tx1"/>
                          </a:solidFill>
                          <a:effectLst/>
                          <a:latin typeface="Arial" charset="0"/>
                        </a:rPr>
                        <a:t> dalam tahun buku dimulainya penggunaan mekanisme </a:t>
                      </a:r>
                      <a:r>
                        <a:rPr kumimoji="0" lang="en-US" sz="1800" b="0" i="0" u="none" strike="noStrike" cap="none" normalizeH="0" baseline="0" dirty="0" smtClean="0">
                          <a:ln>
                            <a:noFill/>
                          </a:ln>
                          <a:solidFill>
                            <a:schemeClr val="tx1"/>
                          </a:solidFill>
                          <a:effectLst/>
                          <a:latin typeface="Arial" charset="0"/>
                        </a:rPr>
                        <a:t>PM-PK</a:t>
                      </a:r>
                      <a:r>
                        <a:rPr kumimoji="0" lang="id-ID" sz="1800" b="0" i="0" u="none" strike="noStrike" cap="none" normalizeH="0" baseline="0" dirty="0" smtClean="0">
                          <a:ln>
                            <a:noFill/>
                          </a:ln>
                          <a:solidFill>
                            <a:schemeClr val="tx1"/>
                          </a:solidFill>
                          <a:effectLst/>
                          <a:latin typeface="Arial" charset="0"/>
                        </a:rPr>
                        <a:t>.</a:t>
                      </a:r>
                      <a:endParaRPr kumimoji="0" lang="en-US" sz="1800" b="0" i="0" u="none" strike="noStrike" cap="none" normalizeH="0" baseline="0" dirty="0" smtClean="0">
                        <a:ln>
                          <a:noFill/>
                        </a:ln>
                        <a:solidFill>
                          <a:schemeClr val="tx1"/>
                        </a:solidFill>
                        <a:effectLst/>
                        <a:latin typeface="Arial" charset="0"/>
                      </a:endParaRPr>
                    </a:p>
                    <a:p>
                      <a:pPr marL="533400" marR="0" lvl="0" indent="-533400" algn="l" defTabSz="914400" rtl="0" eaLnBrk="1" fontAlgn="base" latinLnBrk="0" hangingPunct="1">
                        <a:lnSpc>
                          <a:spcPct val="100000"/>
                        </a:lnSpc>
                        <a:spcBef>
                          <a:spcPct val="30000"/>
                        </a:spcBef>
                        <a:spcAft>
                          <a:spcPct val="0"/>
                        </a:spcAft>
                        <a:buClrTx/>
                        <a:buSzTx/>
                        <a:buFontTx/>
                        <a:buAutoNum type="arabicPeriod"/>
                        <a:tabLst/>
                      </a:pPr>
                      <a:r>
                        <a:rPr kumimoji="0" lang="id-ID" sz="1800" b="0" i="0" u="none" strike="noStrike" cap="none" normalizeH="0" baseline="0" dirty="0" smtClean="0">
                          <a:ln>
                            <a:noFill/>
                          </a:ln>
                          <a:solidFill>
                            <a:schemeClr val="tx1"/>
                          </a:solidFill>
                          <a:effectLst/>
                          <a:latin typeface="Arial" charset="0"/>
                        </a:rPr>
                        <a:t>Dalam hal PKP mulai menggunakan mekanisme PK-PM, maka PM yang dapat dikreditkan adalah PM mulai Masa Pajak pertama tahun buku dimulainya penggunaan mekanisme PK-PM</a:t>
                      </a:r>
                      <a:r>
                        <a:rPr kumimoji="0" lang="en-US" sz="1800" b="0" i="0" u="none" strike="noStrike" cap="none" normalizeH="0" baseline="0" dirty="0" smtClean="0">
                          <a:ln>
                            <a:noFill/>
                          </a:ln>
                          <a:solidFill>
                            <a:schemeClr val="tx1"/>
                          </a:solidFill>
                          <a:effectLst/>
                          <a:latin typeface="Arial" charset="0"/>
                        </a:rPr>
                        <a:t>.</a:t>
                      </a:r>
                      <a:endParaRPr kumimoji="0" lang="en-US" sz="2000" b="0" i="0" u="none" strike="noStrike" cap="none" normalizeH="0" baseline="0" dirty="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C9BD0970-8D48-4BB1-98A7-18BA863293DD}" type="slidenum">
              <a:rPr lang="en-US" sz="1200">
                <a:effectLst>
                  <a:outerShdw blurRad="38100" dist="38100" dir="2700000" algn="tl">
                    <a:srgbClr val="000000"/>
                  </a:outerShdw>
                </a:effectLst>
              </a:rPr>
              <a:pPr algn="r">
                <a:defRPr/>
              </a:pPr>
              <a:t>152</a:t>
            </a:fld>
            <a:endParaRPr lang="en-US" sz="1200">
              <a:effectLst>
                <a:outerShdw blurRad="38100" dist="38100" dir="2700000" algn="tl">
                  <a:srgbClr val="000000"/>
                </a:outerShdw>
              </a:effectLst>
            </a:endParaRPr>
          </a:p>
        </p:txBody>
      </p:sp>
      <p:graphicFrame>
        <p:nvGraphicFramePr>
          <p:cNvPr id="26652" name="Group 28"/>
          <p:cNvGraphicFramePr>
            <a:graphicFrameLocks noGrp="1"/>
          </p:cNvGraphicFramePr>
          <p:nvPr/>
        </p:nvGraphicFramePr>
        <p:xfrm>
          <a:off x="533400" y="609600"/>
          <a:ext cx="8001000" cy="4953000"/>
        </p:xfrm>
        <a:graphic>
          <a:graphicData uri="http://schemas.openxmlformats.org/drawingml/2006/table">
            <a:tbl>
              <a:tblPr/>
              <a:tblGrid>
                <a:gridCol w="8001000"/>
              </a:tblGrid>
              <a:tr h="106680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Dampak</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Pembetulan</a:t>
                      </a:r>
                      <a:r>
                        <a:rPr kumimoji="0" lang="en-US" altLang="zh-CN" sz="3000" b="1" i="0" u="none" strike="noStrike" cap="none" normalizeH="0" baseline="0" dirty="0" smtClean="0">
                          <a:ln>
                            <a:noFill/>
                          </a:ln>
                          <a:solidFill>
                            <a:schemeClr val="tx1"/>
                          </a:solidFill>
                          <a:effectLst/>
                          <a:latin typeface="Arial" charset="0"/>
                          <a:ea typeface="SimSun" pitchFamily="2" charset="-122"/>
                        </a:rPr>
                        <a:t> SPT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Masa</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p>
                    <a:p>
                      <a:pPr marL="533400" marR="0" lvl="0" indent="-533400" algn="just" defTabSz="914400" rtl="0" eaLnBrk="1" fontAlgn="base" latinLnBrk="0" hangingPunct="1">
                        <a:lnSpc>
                          <a:spcPct val="100000"/>
                        </a:lnSpc>
                        <a:spcBef>
                          <a:spcPct val="0"/>
                        </a:spcBef>
                        <a:spcAft>
                          <a:spcPct val="0"/>
                        </a:spcAft>
                        <a:buClrTx/>
                        <a:buSzTx/>
                        <a:buFont typeface="Wingdings" pitchFamily="2" charset="2"/>
                        <a:buNone/>
                        <a:tabLst/>
                      </a:pP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Pasal</a:t>
                      </a:r>
                      <a:r>
                        <a:rPr kumimoji="0" lang="en-US" altLang="zh-CN" sz="3000" b="1" i="0" u="none" strike="noStrike" cap="none" normalizeH="0" baseline="0" dirty="0" smtClean="0">
                          <a:ln>
                            <a:noFill/>
                          </a:ln>
                          <a:solidFill>
                            <a:schemeClr val="tx1"/>
                          </a:solidFill>
                          <a:effectLst/>
                          <a:latin typeface="Arial" charset="0"/>
                          <a:ea typeface="SimSun" pitchFamily="2" charset="-122"/>
                        </a:rPr>
                        <a:t> 13)</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886200">
                <a:tc>
                  <a:txBody>
                    <a:bodyPr/>
                    <a:lstStyle/>
                    <a:p>
                      <a:pPr marL="533400" marR="0" lvl="0" indent="-533400" algn="just" defTabSz="914400" rtl="0" eaLnBrk="1" fontAlgn="base" latinLnBrk="0" hangingPunct="1">
                        <a:lnSpc>
                          <a:spcPct val="100000"/>
                        </a:lnSpc>
                        <a:spcBef>
                          <a:spcPct val="0"/>
                        </a:spcBef>
                        <a:spcAft>
                          <a:spcPct val="0"/>
                        </a:spcAft>
                        <a:buClrTx/>
                        <a:buSzTx/>
                        <a:buFontTx/>
                        <a:buAutoNum type="arabicPeriod"/>
                        <a:tabLst/>
                      </a:pPr>
                      <a:r>
                        <a:rPr kumimoji="0" lang="en-US" sz="1800" b="0" i="0" u="none" strike="noStrike" cap="none" normalizeH="0" baseline="0" dirty="0" err="1" smtClean="0">
                          <a:ln>
                            <a:noFill/>
                          </a:ln>
                          <a:solidFill>
                            <a:schemeClr val="tx1"/>
                          </a:solidFill>
                          <a:effectLst/>
                          <a:latin typeface="Arial" charset="0"/>
                        </a:rPr>
                        <a:t>Dalam</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hal</a:t>
                      </a:r>
                      <a:r>
                        <a:rPr kumimoji="0" lang="en-US" sz="1800" b="0" i="0" u="none" strike="noStrike" cap="none" normalizeH="0" baseline="0" dirty="0" smtClean="0">
                          <a:ln>
                            <a:noFill/>
                          </a:ln>
                          <a:solidFill>
                            <a:schemeClr val="tx1"/>
                          </a:solidFill>
                          <a:effectLst/>
                          <a:latin typeface="Arial" charset="0"/>
                        </a:rPr>
                        <a:t> </a:t>
                      </a:r>
                      <a:r>
                        <a:rPr kumimoji="0" lang="id-ID" sz="1800" b="0" i="0" u="none" strike="noStrike" cap="none" normalizeH="0" baseline="0" dirty="0" smtClean="0">
                          <a:ln>
                            <a:noFill/>
                          </a:ln>
                          <a:solidFill>
                            <a:schemeClr val="tx1"/>
                          </a:solidFill>
                          <a:effectLst/>
                          <a:latin typeface="Arial" charset="0"/>
                        </a:rPr>
                        <a:t>PKP </a:t>
                      </a:r>
                      <a:r>
                        <a:rPr kumimoji="0" lang="fr-BE" sz="1800" b="0" i="0" u="none" strike="noStrike" cap="none" normalizeH="0" baseline="0" dirty="0" smtClean="0">
                          <a:ln>
                            <a:noFill/>
                          </a:ln>
                          <a:solidFill>
                            <a:schemeClr val="tx1"/>
                          </a:solidFill>
                          <a:effectLst/>
                          <a:latin typeface="Arial" charset="0"/>
                        </a:rPr>
                        <a:t>yang melakukan pembetulan </a:t>
                      </a:r>
                      <a:r>
                        <a:rPr kumimoji="0" lang="id-ID" sz="1800" b="0" i="0" u="none" strike="noStrike" cap="none" normalizeH="0" baseline="0" dirty="0" smtClean="0">
                          <a:ln>
                            <a:noFill/>
                          </a:ln>
                          <a:solidFill>
                            <a:schemeClr val="tx1"/>
                          </a:solidFill>
                          <a:effectLst/>
                          <a:latin typeface="Arial" charset="0"/>
                        </a:rPr>
                        <a:t>SPT Masa PPN </a:t>
                      </a:r>
                      <a:r>
                        <a:rPr kumimoji="0" lang="fr-BE" sz="1800" b="0" i="0" u="none" strike="noStrike" cap="none" normalizeH="0" baseline="0" dirty="0" smtClean="0">
                          <a:ln>
                            <a:noFill/>
                          </a:ln>
                          <a:solidFill>
                            <a:schemeClr val="tx1"/>
                          </a:solidFill>
                          <a:effectLst/>
                          <a:latin typeface="Arial" charset="0"/>
                        </a:rPr>
                        <a:t>Masa Pajak tertentu dalam periode tahun buku penggunaan pedoman penghitungan pengkreditan Pajak Masukan, dan mengakibatkan peredaran usaha tahun buku yang bersangkutan menjadi lebih besar dari </a:t>
                      </a:r>
                      <a:r>
                        <a:rPr kumimoji="0" lang="id-ID" sz="1800" b="0" i="0" u="none" strike="noStrike" cap="none" normalizeH="0" baseline="0" dirty="0" smtClean="0">
                          <a:ln>
                            <a:noFill/>
                          </a:ln>
                          <a:solidFill>
                            <a:schemeClr val="tx1"/>
                          </a:solidFill>
                          <a:effectLst/>
                          <a:latin typeface="Arial" charset="0"/>
                        </a:rPr>
                        <a:t>1,8 M</a:t>
                      </a:r>
                      <a:r>
                        <a:rPr kumimoji="0" lang="en-US" sz="1800" b="0" i="0" u="none" strike="noStrike" cap="none" normalizeH="0" baseline="0" dirty="0" smtClean="0">
                          <a:ln>
                            <a:noFill/>
                          </a:ln>
                          <a:solidFill>
                            <a:schemeClr val="tx1"/>
                          </a:solidFill>
                          <a:effectLst/>
                          <a:latin typeface="Arial" charset="0"/>
                        </a:rPr>
                        <a:t>, </a:t>
                      </a:r>
                      <a:r>
                        <a:rPr kumimoji="0" lang="en-US" sz="1800" b="0" i="0" u="none" strike="noStrike" cap="none" normalizeH="0" baseline="0" dirty="0" err="1" smtClean="0">
                          <a:ln>
                            <a:noFill/>
                          </a:ln>
                          <a:solidFill>
                            <a:schemeClr val="tx1"/>
                          </a:solidFill>
                          <a:effectLst/>
                          <a:latin typeface="Arial" charset="0"/>
                        </a:rPr>
                        <a:t>maka</a:t>
                      </a:r>
                      <a:r>
                        <a:rPr kumimoji="0" lang="en-US" sz="1800" b="0" i="0" u="none" strike="noStrike" cap="none" normalizeH="0" baseline="0" dirty="0" smtClean="0">
                          <a:ln>
                            <a:noFill/>
                          </a:ln>
                          <a:solidFill>
                            <a:schemeClr val="tx1"/>
                          </a:solidFill>
                          <a:effectLst/>
                          <a:latin typeface="Arial" charset="0"/>
                        </a:rPr>
                        <a:t> PKP</a:t>
                      </a:r>
                      <a:r>
                        <a:rPr kumimoji="0" lang="fr-BE" sz="1800" b="0" i="0" u="none" strike="noStrike" cap="none" normalizeH="0" baseline="0" dirty="0" smtClean="0">
                          <a:ln>
                            <a:noFill/>
                          </a:ln>
                          <a:solidFill>
                            <a:schemeClr val="tx1"/>
                          </a:solidFill>
                          <a:effectLst/>
                          <a:latin typeface="Arial" charset="0"/>
                        </a:rPr>
                        <a:t> wajib menggunakan mekanisme </a:t>
                      </a:r>
                      <a:r>
                        <a:rPr kumimoji="0" lang="en-US" sz="1800" b="0" i="0" u="none" strike="noStrike" cap="none" normalizeH="0" baseline="0" dirty="0" smtClean="0">
                          <a:ln>
                            <a:noFill/>
                          </a:ln>
                          <a:solidFill>
                            <a:schemeClr val="tx1"/>
                          </a:solidFill>
                          <a:effectLst/>
                          <a:latin typeface="Arial" charset="0"/>
                        </a:rPr>
                        <a:t>PK-PM</a:t>
                      </a:r>
                      <a:r>
                        <a:rPr kumimoji="0" lang="en-US" altLang="zh-CN" sz="1800" b="0" i="0" u="none" strike="noStrike" cap="none" normalizeH="0" baseline="0" dirty="0" smtClean="0">
                          <a:ln>
                            <a:noFill/>
                          </a:ln>
                          <a:solidFill>
                            <a:schemeClr val="tx1"/>
                          </a:solidFill>
                          <a:effectLst/>
                          <a:latin typeface="Arial" charset="0"/>
                          <a:ea typeface="SimSun" pitchFamily="2" charset="-122"/>
                        </a:rPr>
                        <a:t>.</a:t>
                      </a:r>
                      <a:r>
                        <a:rPr kumimoji="0" lang="en-US" altLang="zh-CN" sz="2000" b="0" i="0" u="none" strike="noStrike" cap="none" normalizeH="0" baseline="0" dirty="0" smtClean="0">
                          <a:ln>
                            <a:noFill/>
                          </a:ln>
                          <a:solidFill>
                            <a:schemeClr val="tx1"/>
                          </a:solidFill>
                          <a:effectLst/>
                          <a:latin typeface="Arial" charset="0"/>
                          <a:ea typeface="SimSun" pitchFamily="2" charset="-122"/>
                        </a:rPr>
                        <a:t>  </a:t>
                      </a:r>
                    </a:p>
                    <a:p>
                      <a:pPr marL="533400" marR="0" lvl="0" indent="-533400" algn="just" defTabSz="914400" rtl="0" eaLnBrk="1" fontAlgn="base" latinLnBrk="0" hangingPunct="1">
                        <a:lnSpc>
                          <a:spcPct val="100000"/>
                        </a:lnSpc>
                        <a:spcBef>
                          <a:spcPct val="30000"/>
                        </a:spcBef>
                        <a:spcAft>
                          <a:spcPct val="0"/>
                        </a:spcAft>
                        <a:buClrTx/>
                        <a:buSzTx/>
                        <a:buFontTx/>
                        <a:buAutoNum type="arabicPeriod"/>
                        <a:tabLst/>
                      </a:pPr>
                      <a:r>
                        <a:rPr kumimoji="0" lang="fr-BE" sz="1800" b="0" i="0" u="none" strike="noStrike" cap="none" normalizeH="0" baseline="0" dirty="0" smtClean="0">
                          <a:ln>
                            <a:noFill/>
                          </a:ln>
                          <a:solidFill>
                            <a:schemeClr val="tx1"/>
                          </a:solidFill>
                          <a:effectLst/>
                          <a:latin typeface="Arial" charset="0"/>
                        </a:rPr>
                        <a:t>Kewajiban menggunakan mekanisme mekanisme </a:t>
                      </a:r>
                      <a:r>
                        <a:rPr kumimoji="0" lang="en-US" sz="1800" b="0" i="0" u="none" strike="noStrike" cap="none" normalizeH="0" baseline="0" dirty="0" smtClean="0">
                          <a:ln>
                            <a:noFill/>
                          </a:ln>
                          <a:solidFill>
                            <a:schemeClr val="tx1"/>
                          </a:solidFill>
                          <a:effectLst/>
                          <a:latin typeface="Arial" charset="0"/>
                        </a:rPr>
                        <a:t>PK-PM</a:t>
                      </a:r>
                      <a:r>
                        <a:rPr kumimoji="0" lang="fr-BE" sz="1800" b="0" i="0" u="none" strike="noStrike" cap="none" normalizeH="0" baseline="0" dirty="0" smtClean="0">
                          <a:ln>
                            <a:noFill/>
                          </a:ln>
                          <a:solidFill>
                            <a:schemeClr val="tx1"/>
                          </a:solidFill>
                          <a:effectLst/>
                          <a:latin typeface="Arial" charset="0"/>
                        </a:rPr>
                        <a:t> dalam hal PKP melakukan pembetulan SPT Masa PPN tertentu, berlaku mulai Masa Pajak setelah Masa Pajak yang peredaran usahanya menjadi lebih besar dari Rp1.8 M.</a:t>
                      </a:r>
                      <a:endParaRPr kumimoji="0" lang="en-US" altLang="zh-CN" sz="1800" b="0" i="0" u="none" strike="noStrike" cap="none" normalizeH="0" baseline="0" dirty="0" smtClean="0">
                        <a:ln>
                          <a:noFill/>
                        </a:ln>
                        <a:solidFill>
                          <a:schemeClr val="tx1"/>
                        </a:solidFill>
                        <a:effectLst/>
                        <a:latin typeface="Arial" charset="0"/>
                        <a:ea typeface="SimSun" pitchFamily="2" charset="-122"/>
                      </a:endParaRPr>
                    </a:p>
                    <a:p>
                      <a:pPr marL="533400" marR="0" lvl="0" indent="-533400" algn="just" defTabSz="914400" rtl="0" eaLnBrk="1" fontAlgn="base" latinLnBrk="0" hangingPunct="1">
                        <a:lnSpc>
                          <a:spcPct val="100000"/>
                        </a:lnSpc>
                        <a:spcBef>
                          <a:spcPct val="30000"/>
                        </a:spcBef>
                        <a:spcAft>
                          <a:spcPct val="0"/>
                        </a:spcAft>
                        <a:buClrTx/>
                        <a:buSzTx/>
                        <a:buFontTx/>
                        <a:buAutoNum type="arabicPeriod"/>
                        <a:tabLst/>
                      </a:pPr>
                      <a:r>
                        <a:rPr kumimoji="0" lang="fr-BE" sz="1800" b="0" i="0" u="none" strike="noStrike" cap="none" normalizeH="0" baseline="0" dirty="0" smtClean="0">
                          <a:ln>
                            <a:noFill/>
                          </a:ln>
                          <a:solidFill>
                            <a:schemeClr val="tx1"/>
                          </a:solidFill>
                          <a:effectLst/>
                          <a:latin typeface="Arial" charset="0"/>
                        </a:rPr>
                        <a:t>Penggunaan mekanisme </a:t>
                      </a:r>
                      <a:r>
                        <a:rPr kumimoji="0" lang="id-ID" sz="1800" b="0" i="0" u="none" strike="noStrike" cap="none" normalizeH="0" baseline="0" dirty="0" smtClean="0">
                          <a:ln>
                            <a:noFill/>
                          </a:ln>
                          <a:solidFill>
                            <a:schemeClr val="tx1"/>
                          </a:solidFill>
                          <a:effectLst/>
                          <a:latin typeface="Arial" charset="0"/>
                        </a:rPr>
                        <a:t>PK-PM</a:t>
                      </a:r>
                      <a:r>
                        <a:rPr kumimoji="0" lang="fr-BE" sz="1800" b="0" i="0" u="none" strike="noStrike" cap="none" normalizeH="0" baseline="0" dirty="0" smtClean="0">
                          <a:ln>
                            <a:noFill/>
                          </a:ln>
                          <a:solidFill>
                            <a:schemeClr val="tx1"/>
                          </a:solidFill>
                          <a:effectLst/>
                          <a:latin typeface="Arial" charset="0"/>
                        </a:rPr>
                        <a:t> dilakukan dengan cara pembetulan </a:t>
                      </a:r>
                      <a:r>
                        <a:rPr kumimoji="0" lang="id-ID" sz="1800" b="0" i="0" u="none" strike="noStrike" cap="none" normalizeH="0" baseline="0" dirty="0" smtClean="0">
                          <a:ln>
                            <a:noFill/>
                          </a:ln>
                          <a:solidFill>
                            <a:schemeClr val="tx1"/>
                          </a:solidFill>
                          <a:effectLst/>
                          <a:latin typeface="Arial" charset="0"/>
                        </a:rPr>
                        <a:t>SPT Masa PPN</a:t>
                      </a:r>
                      <a:r>
                        <a:rPr kumimoji="0" lang="fr-BE" sz="1800" b="0" i="0" u="none" strike="noStrike" cap="none" normalizeH="0" baseline="0" dirty="0" smtClean="0">
                          <a:ln>
                            <a:noFill/>
                          </a:ln>
                          <a:solidFill>
                            <a:schemeClr val="tx1"/>
                          </a:solidFill>
                          <a:effectLst/>
                          <a:latin typeface="Arial" charset="0"/>
                        </a:rPr>
                        <a:t> Masa Pajak dimana peredaran usaha tahun buku yang bersangkutan menjadi lebih besar dari 1</a:t>
                      </a:r>
                      <a:r>
                        <a:rPr kumimoji="0" lang="id-ID" sz="1800" b="0" i="0" u="none" strike="noStrike" cap="none" normalizeH="0" baseline="0" dirty="0" smtClean="0">
                          <a:ln>
                            <a:noFill/>
                          </a:ln>
                          <a:solidFill>
                            <a:schemeClr val="tx1"/>
                          </a:solidFill>
                          <a:effectLst/>
                          <a:latin typeface="Arial" charset="0"/>
                        </a:rPr>
                        <a:t>,8 M.</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17A0C7C3-7EE8-47C9-9BE0-D4D3DE91C2AA}" type="slidenum">
              <a:rPr lang="en-US" sz="1200">
                <a:effectLst>
                  <a:outerShdw blurRad="38100" dist="38100" dir="2700000" algn="tl">
                    <a:srgbClr val="000000"/>
                  </a:outerShdw>
                </a:effectLst>
              </a:rPr>
              <a:pPr algn="r">
                <a:defRPr/>
              </a:pPr>
              <a:t>153</a:t>
            </a:fld>
            <a:endParaRPr lang="en-US" sz="1200">
              <a:effectLst>
                <a:outerShdw blurRad="38100" dist="38100" dir="2700000" algn="tl">
                  <a:srgbClr val="000000"/>
                </a:outerShdw>
              </a:effectLst>
            </a:endParaRPr>
          </a:p>
        </p:txBody>
      </p:sp>
      <p:graphicFrame>
        <p:nvGraphicFramePr>
          <p:cNvPr id="78863" name="Group 15"/>
          <p:cNvGraphicFramePr>
            <a:graphicFrameLocks noGrp="1"/>
          </p:cNvGraphicFramePr>
          <p:nvPr/>
        </p:nvGraphicFramePr>
        <p:xfrm>
          <a:off x="685800" y="685800"/>
          <a:ext cx="7772400" cy="4419600"/>
        </p:xfrm>
        <a:graphic>
          <a:graphicData uri="http://schemas.openxmlformats.org/drawingml/2006/table">
            <a:tbl>
              <a:tblPr/>
              <a:tblGrid>
                <a:gridCol w="7772400"/>
              </a:tblGrid>
              <a:tr h="1267888">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smtClean="0">
                          <a:ln>
                            <a:noFill/>
                          </a:ln>
                          <a:solidFill>
                            <a:schemeClr val="tx1"/>
                          </a:solidFill>
                          <a:effectLst/>
                          <a:latin typeface="Arial" charset="0"/>
                          <a:ea typeface="SimSun" pitchFamily="2" charset="-122"/>
                        </a:rPr>
                        <a:t>PKP yang </a:t>
                      </a:r>
                      <a:r>
                        <a:rPr kumimoji="0" lang="en-US" altLang="zh-CN" sz="3000" b="1" i="0" u="none" strike="noStrike" cap="none" normalizeH="0" baseline="0" dirty="0" err="1" smtClean="0">
                          <a:ln>
                            <a:noFill/>
                          </a:ln>
                          <a:solidFill>
                            <a:schemeClr val="tx1"/>
                          </a:solidFill>
                          <a:effectLst/>
                          <a:latin typeface="Arial" charset="0"/>
                          <a:ea typeface="SimSun" pitchFamily="2" charset="-122"/>
                        </a:rPr>
                        <a:t>Melakukan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Kegiatan</a:t>
                      </a:r>
                      <a:r>
                        <a:rPr kumimoji="0" lang="en-US" altLang="zh-CN" sz="3000" b="1" i="0" u="none" strike="noStrike" cap="none" normalizeH="0" baseline="0" dirty="0" smtClean="0">
                          <a:ln>
                            <a:noFill/>
                          </a:ln>
                          <a:solidFill>
                            <a:schemeClr val="tx1"/>
                          </a:solidFill>
                          <a:effectLst/>
                          <a:latin typeface="Arial" charset="0"/>
                          <a:ea typeface="SimSun" pitchFamily="2" charset="-122"/>
                        </a:rPr>
                        <a:t> Usaha </a:t>
                      </a:r>
                      <a:r>
                        <a:rPr kumimoji="0" lang="en-US" altLang="zh-CN" sz="3000" b="1" i="0" u="none" strike="noStrike" cap="none" normalizeH="0" baseline="0" dirty="0" err="1" smtClean="0">
                          <a:ln>
                            <a:noFill/>
                          </a:ln>
                          <a:solidFill>
                            <a:schemeClr val="tx1"/>
                          </a:solidFill>
                          <a:effectLst/>
                          <a:latin typeface="Arial" charset="0"/>
                          <a:ea typeface="SimSun" pitchFamily="2" charset="-122"/>
                        </a:rPr>
                        <a:t>Tertentu</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Pasal</a:t>
                      </a:r>
                      <a:r>
                        <a:rPr kumimoji="0" lang="en-US" altLang="zh-CN" sz="3000" b="1" i="0" u="none" strike="noStrike" cap="none" normalizeH="0" baseline="0" dirty="0" smtClean="0">
                          <a:ln>
                            <a:noFill/>
                          </a:ln>
                          <a:solidFill>
                            <a:schemeClr val="tx1"/>
                          </a:solidFill>
                          <a:effectLst/>
                          <a:latin typeface="Arial" charset="0"/>
                          <a:ea typeface="SimSun" pitchFamily="2" charset="-122"/>
                        </a:rPr>
                        <a:t> 14)</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15171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d-ID" sz="2000" b="0" i="0" u="none" strike="noStrike" cap="none" normalizeH="0" baseline="0" dirty="0" smtClean="0">
                          <a:ln>
                            <a:noFill/>
                          </a:ln>
                          <a:solidFill>
                            <a:schemeClr val="tx1"/>
                          </a:solidFill>
                          <a:effectLst/>
                          <a:latin typeface="Arial" charset="0"/>
                        </a:rPr>
                        <a:t>PKP </a:t>
                      </a:r>
                      <a:r>
                        <a:rPr kumimoji="0" lang="fr-BE" sz="2000" b="0" i="0" u="none" strike="noStrike" cap="none" normalizeH="0" baseline="0" dirty="0" smtClean="0">
                          <a:ln>
                            <a:noFill/>
                          </a:ln>
                          <a:solidFill>
                            <a:schemeClr val="tx1"/>
                          </a:solidFill>
                          <a:effectLst/>
                          <a:latin typeface="Arial" charset="0"/>
                        </a:rPr>
                        <a:t>yang melakukan kegiatan usaha tertentu yang pengkreditan PMnya menggunakan pedoman pengkreditan PM sebagaimana dimaksud dalam Pasal 9 ayat (7a) </a:t>
                      </a:r>
                      <a:r>
                        <a:rPr kumimoji="0" lang="id-ID" sz="2000" b="0" i="0" u="none" strike="noStrike" cap="none" normalizeH="0" baseline="0" dirty="0" smtClean="0">
                          <a:ln>
                            <a:noFill/>
                          </a:ln>
                          <a:solidFill>
                            <a:schemeClr val="tx1"/>
                          </a:solidFill>
                          <a:effectLst/>
                          <a:latin typeface="Arial" charset="0"/>
                        </a:rPr>
                        <a:t>UU PPN</a:t>
                      </a:r>
                      <a:r>
                        <a:rPr kumimoji="0" lang="fr-BE" sz="2000" b="0" i="0" u="none" strike="noStrike" cap="none" normalizeH="0" baseline="0" dirty="0" smtClean="0">
                          <a:ln>
                            <a:noFill/>
                          </a:ln>
                          <a:solidFill>
                            <a:schemeClr val="tx1"/>
                          </a:solidFill>
                          <a:effectLst/>
                          <a:latin typeface="Arial" charset="0"/>
                        </a:rPr>
                        <a:t> </a:t>
                      </a:r>
                      <a:r>
                        <a:rPr kumimoji="0" lang="fr-BE" sz="2000" b="1" i="0" u="none" strike="noStrike" cap="none" normalizeH="0" baseline="0" dirty="0" smtClean="0">
                          <a:ln>
                            <a:noFill/>
                          </a:ln>
                          <a:solidFill>
                            <a:schemeClr val="tx1"/>
                          </a:solidFill>
                          <a:effectLst/>
                          <a:latin typeface="Arial" charset="0"/>
                        </a:rPr>
                        <a:t>tidak diperkenankan</a:t>
                      </a:r>
                      <a:r>
                        <a:rPr kumimoji="0" lang="fr-BE" sz="2000" b="0" i="0" u="none" strike="noStrike" cap="none" normalizeH="0" baseline="0" dirty="0" smtClean="0">
                          <a:ln>
                            <a:noFill/>
                          </a:ln>
                          <a:solidFill>
                            <a:schemeClr val="tx1"/>
                          </a:solidFill>
                          <a:effectLst/>
                          <a:latin typeface="Arial" charset="0"/>
                        </a:rPr>
                        <a:t> menggunakan Pedoman Penghitungan Pengkreditan Pajak Masukan yang ditetapkan berdasarkan peraturan ini</a:t>
                      </a:r>
                      <a:r>
                        <a:rPr kumimoji="0" lang="id-ID" sz="2000" b="0" i="0" u="none" strike="noStrike" cap="none" normalizeH="0" baseline="0" dirty="0" smtClean="0">
                          <a:ln>
                            <a:noFill/>
                          </a:ln>
                          <a:solidFill>
                            <a:schemeClr val="tx1"/>
                          </a:solidFill>
                          <a:effectLst/>
                          <a:latin typeface="Arial" charset="0"/>
                        </a:rPr>
                        <a:t>.</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smtClean="0"/>
              <a:t>maurits@</a:t>
            </a:r>
            <a:endParaRPr lang="en-US"/>
          </a:p>
        </p:txBody>
      </p:sp>
      <p:sp>
        <p:nvSpPr>
          <p:cNvPr id="2" name="Title 1"/>
          <p:cNvSpPr>
            <a:spLocks noGrp="1"/>
          </p:cNvSpPr>
          <p:nvPr>
            <p:ph type="title" idx="4294967295"/>
          </p:nvPr>
        </p:nvSpPr>
        <p:spPr>
          <a:xfrm>
            <a:off x="2514600" y="609600"/>
            <a:ext cx="6629400" cy="333375"/>
          </a:xfrm>
        </p:spPr>
        <p:txBody>
          <a:bodyPr>
            <a:normAutofit fontScale="90000"/>
          </a:bodyPr>
          <a:lstStyle/>
          <a:p>
            <a:pPr eaLnBrk="1" fontAlgn="auto" hangingPunct="1">
              <a:spcAft>
                <a:spcPts val="0"/>
              </a:spcAft>
              <a:defRPr/>
            </a:pPr>
            <a:r>
              <a:rPr lang="en-US" dirty="0" smtClean="0">
                <a:solidFill>
                  <a:schemeClr val="tx1">
                    <a:lumMod val="75000"/>
                  </a:schemeClr>
                </a:solidFill>
              </a:rPr>
              <a:t>PASAL 9 AYAT (7A) </a:t>
            </a:r>
            <a:br>
              <a:rPr lang="en-US" dirty="0" smtClean="0">
                <a:solidFill>
                  <a:schemeClr val="tx1">
                    <a:lumMod val="75000"/>
                  </a:schemeClr>
                </a:solidFill>
              </a:rPr>
            </a:br>
            <a:r>
              <a:rPr lang="en-US" sz="2000" dirty="0" smtClean="0">
                <a:solidFill>
                  <a:schemeClr val="tx1">
                    <a:lumMod val="75000"/>
                  </a:schemeClr>
                </a:solidFill>
              </a:rPr>
              <a:t>MEKANISME PENGKREDITAN PPN</a:t>
            </a:r>
          </a:p>
        </p:txBody>
      </p:sp>
      <p:graphicFrame>
        <p:nvGraphicFramePr>
          <p:cNvPr id="4" name="Content Placeholder 3"/>
          <p:cNvGraphicFramePr>
            <a:graphicFrameLocks noGrp="1"/>
          </p:cNvGraphicFramePr>
          <p:nvPr>
            <p:ph idx="4294967295"/>
          </p:nvPr>
        </p:nvGraphicFramePr>
        <p:xfrm>
          <a:off x="733425" y="1103313"/>
          <a:ext cx="8410575" cy="4785995"/>
        </p:xfrm>
        <a:graphic>
          <a:graphicData uri="http://schemas.openxmlformats.org/drawingml/2006/table">
            <a:tbl>
              <a:tblPr/>
              <a:tblGrid>
                <a:gridCol w="8410575"/>
              </a:tblGrid>
              <a:tr h="39687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FFFFFF"/>
                          </a:solidFill>
                          <a:effectLst/>
                          <a:latin typeface="Arial" pitchFamily="34" charset="0"/>
                        </a:rPr>
                        <a:t>BARU</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714375">
                <a:tc>
                  <a:txBody>
                    <a:bodyPr/>
                    <a:lstStyle/>
                    <a:p>
                      <a:pPr marL="319088" marR="0" lvl="0" indent="-319088" algn="just" defTabSz="914400" rtl="0" eaLnBrk="0" fontAlgn="base" latinLnBrk="0" hangingPunct="0">
                        <a:lnSpc>
                          <a:spcPct val="100000"/>
                        </a:lnSpc>
                        <a:spcBef>
                          <a:spcPct val="0"/>
                        </a:spcBef>
                        <a:spcAft>
                          <a:spcPct val="0"/>
                        </a:spcAft>
                        <a:buClrTx/>
                        <a:buSzTx/>
                        <a:buFontTx/>
                        <a:buNone/>
                        <a:tabLst/>
                      </a:pPr>
                      <a:r>
                        <a:rPr kumimoji="0" lang="en-US" sz="2400" b="0" i="1" u="none" strike="noStrike" cap="none" normalizeH="0" baseline="0" dirty="0" smtClean="0">
                          <a:ln>
                            <a:noFill/>
                          </a:ln>
                          <a:solidFill>
                            <a:srgbClr val="FF0000"/>
                          </a:solidFill>
                          <a:effectLst/>
                          <a:latin typeface="Arial" pitchFamily="34" charset="0"/>
                          <a:ea typeface="Calibri" pitchFamily="34" charset="0"/>
                          <a:cs typeface="Arial" pitchFamily="34" charset="0"/>
                        </a:rPr>
                        <a:t>	</a:t>
                      </a:r>
                      <a:r>
                        <a:rPr kumimoji="0" lang="id-ID" sz="24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Besarnya Pajak Masukan yang dapat dikreditkan oleh Pengusaha Kena Pajak yang melakukan kegiatan usaha tertentu dihitung dengan menggunakan pedoman penghitungan pengkreditan Pajak Masukan</a:t>
                      </a:r>
                      <a:r>
                        <a:rPr kumimoji="0" lang="en-US" sz="2400" b="0" i="1" u="none" strike="noStrike" cap="none" normalizeH="0" baseline="0" dirty="0" smtClean="0">
                          <a:ln>
                            <a:noFill/>
                          </a:ln>
                          <a:solidFill>
                            <a:srgbClr val="FF0000"/>
                          </a:solidFill>
                          <a:effectLst/>
                          <a:latin typeface="Arial" pitchFamily="34" charset="0"/>
                          <a:ea typeface="Calibri" pitchFamily="34" charset="0"/>
                          <a:cs typeface="Arial" pitchFamily="34" charset="0"/>
                        </a:rPr>
                        <a:t>.</a:t>
                      </a:r>
                      <a:endParaRPr kumimoji="0" lang="en-US" sz="2400"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1647825">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dirty="0" smtClean="0">
                        <a:ln>
                          <a:noFill/>
                        </a:ln>
                        <a:solidFill>
                          <a:srgbClr val="FF0000"/>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sng" strike="noStrike" cap="none" normalizeH="0" baseline="0" dirty="0" err="1" smtClean="0">
                          <a:ln>
                            <a:noFill/>
                          </a:ln>
                          <a:solidFill>
                            <a:srgbClr val="FF0000"/>
                          </a:solidFill>
                          <a:effectLst/>
                          <a:latin typeface="Arial" pitchFamily="34" charset="0"/>
                          <a:ea typeface="Calibri" pitchFamily="34" charset="0"/>
                          <a:cs typeface="Arial" pitchFamily="34" charset="0"/>
                        </a:rPr>
                        <a:t>Penjelasan</a:t>
                      </a:r>
                      <a:r>
                        <a:rPr kumimoji="0" lang="en-US" sz="2400" b="0" i="0" u="sng" strike="noStrike" cap="none" normalizeH="0" baseline="0" dirty="0" smtClean="0">
                          <a:ln>
                            <a:noFill/>
                          </a:ln>
                          <a:solidFill>
                            <a:srgbClr val="FF0000"/>
                          </a:solidFill>
                          <a:effectLst/>
                          <a:latin typeface="Arial" pitchFamily="34" charset="0"/>
                          <a:ea typeface="Calibri" pitchFamily="34" charset="0"/>
                          <a:cs typeface="Arial" pitchFamily="34" charset="0"/>
                        </a:rPr>
                        <a:t>:</a:t>
                      </a:r>
                      <a:endParaRPr kumimoji="0" lang="en-US" sz="2400"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d-ID" sz="2400" b="0" i="0" u="none" strike="noStrike" cap="none" normalizeH="0" baseline="0" dirty="0" smtClean="0">
                          <a:ln>
                            <a:noFill/>
                          </a:ln>
                          <a:solidFill>
                            <a:srgbClr val="FF0000"/>
                          </a:solidFill>
                          <a:effectLst/>
                          <a:latin typeface="Arial" pitchFamily="34" charset="0"/>
                          <a:ea typeface="Calibri" pitchFamily="34" charset="0"/>
                          <a:cs typeface="Arial" pitchFamily="34" charset="0"/>
                        </a:rPr>
                        <a:t>Dalam rangka memberikan kemudahan dalam menghitung Pajak Pertambahan Nilai yang harus disetor, Pengusaha Kena Pajak yang melakukan kegiatan usaha tertentu menghitung besarnya Pajak Masukan yang dapat dikreditkan dengan menggunakan pedoman penghitungan pengkreditan Pajak Masukan</a:t>
                      </a:r>
                      <a:r>
                        <a:rPr kumimoji="0" lang="en-US" sz="2400" b="0" i="1" u="none" strike="noStrike" cap="none" normalizeH="0" baseline="0" dirty="0" smtClean="0">
                          <a:ln>
                            <a:noFill/>
                          </a:ln>
                          <a:solidFill>
                            <a:srgbClr val="FF0000"/>
                          </a:solidFill>
                          <a:effectLst/>
                          <a:latin typeface="Arial" pitchFamily="34" charset="0"/>
                          <a:ea typeface="Calibri" pitchFamily="34" charset="0"/>
                          <a:cs typeface="Arial" pitchFamily="34" charset="0"/>
                        </a:rPr>
                        <a:t>.</a:t>
                      </a:r>
                      <a:endParaRPr kumimoji="0" lang="en-US" sz="2400" b="0" i="0" u="none" strike="noStrike" cap="none" normalizeH="0" baseline="0" dirty="0" smtClean="0">
                        <a:ln>
                          <a:noFill/>
                        </a:ln>
                        <a:solidFill>
                          <a:srgbClr val="000000"/>
                        </a:solidFill>
                        <a:effectLst/>
                        <a:latin typeface="Arial" pitchFamily="34" charset="0"/>
                        <a:ea typeface="Calibri" pitchFamily="34" charset="0"/>
                        <a:cs typeface="Arial" pitchFamily="34"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029"/>
          <p:cNvSpPr>
            <a:spLocks noChangeArrowheads="1"/>
          </p:cNvSpPr>
          <p:nvPr/>
        </p:nvSpPr>
        <p:spPr bwMode="auto">
          <a:xfrm>
            <a:off x="642938" y="214313"/>
            <a:ext cx="7643812" cy="762000"/>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Font typeface="Wingdings" pitchFamily="2" charset="2"/>
              <a:buNone/>
              <a:defRPr/>
            </a:pPr>
            <a:r>
              <a:rPr lang="en-US" sz="4400" dirty="0" smtClean="0">
                <a:solidFill>
                  <a:srgbClr val="FFFF00"/>
                </a:solidFill>
                <a:effectLst>
                  <a:outerShdw blurRad="38100" dist="38100" dir="2700000" algn="tl">
                    <a:srgbClr val="000000"/>
                  </a:outerShdw>
                </a:effectLst>
              </a:rPr>
              <a:t> </a:t>
            </a:r>
            <a:r>
              <a:rPr lang="id-ID" sz="4400" dirty="0" smtClean="0">
                <a:solidFill>
                  <a:srgbClr val="FFFF00"/>
                </a:solidFill>
                <a:effectLst>
                  <a:outerShdw blurRad="38100" dist="38100" dir="2700000" algn="tl">
                    <a:srgbClr val="000000"/>
                  </a:outerShdw>
                </a:effectLst>
              </a:rPr>
              <a:t>PMK : </a:t>
            </a:r>
            <a:r>
              <a:rPr lang="en-US" sz="4400" dirty="0" smtClean="0"/>
              <a:t>79/PMK.03/2010</a:t>
            </a:r>
            <a:endParaRPr lang="sq-AL" sz="4400" dirty="0">
              <a:solidFill>
                <a:srgbClr val="FFFF00"/>
              </a:solidFill>
              <a:effectLst>
                <a:outerShdw blurRad="38100" dist="38100" dir="2700000" algn="tl">
                  <a:srgbClr val="000000"/>
                </a:outerShdw>
              </a:effectLst>
            </a:endParaRPr>
          </a:p>
        </p:txBody>
      </p:sp>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F3A99D0F-60CB-4D6E-AAE8-2C39215C6BFB}" type="slidenum">
              <a:rPr lang="en-US" sz="1200">
                <a:effectLst>
                  <a:outerShdw blurRad="38100" dist="38100" dir="2700000" algn="tl">
                    <a:srgbClr val="000000"/>
                  </a:outerShdw>
                </a:effectLst>
              </a:rPr>
              <a:pPr algn="r">
                <a:defRPr/>
              </a:pPr>
              <a:t>155</a:t>
            </a:fld>
            <a:endParaRPr lang="en-US" sz="1200">
              <a:effectLst>
                <a:outerShdw blurRad="38100" dist="38100" dir="2700000" algn="tl">
                  <a:srgbClr val="000000"/>
                </a:outerShdw>
              </a:effectLst>
            </a:endParaRPr>
          </a:p>
        </p:txBody>
      </p:sp>
      <p:graphicFrame>
        <p:nvGraphicFramePr>
          <p:cNvPr id="78864" name="Group 16"/>
          <p:cNvGraphicFramePr>
            <a:graphicFrameLocks noGrp="1"/>
          </p:cNvGraphicFramePr>
          <p:nvPr/>
        </p:nvGraphicFramePr>
        <p:xfrm>
          <a:off x="609600" y="1676400"/>
          <a:ext cx="7772400" cy="3255963"/>
        </p:xfrm>
        <a:graphic>
          <a:graphicData uri="http://schemas.openxmlformats.org/drawingml/2006/table">
            <a:tbl>
              <a:tblPr/>
              <a:tblGrid>
                <a:gridCol w="7772400"/>
              </a:tblGrid>
              <a:tr h="75565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smtClean="0">
                          <a:ln>
                            <a:noFill/>
                          </a:ln>
                          <a:solidFill>
                            <a:schemeClr val="tx1"/>
                          </a:solidFill>
                          <a:effectLst/>
                          <a:latin typeface="Arial" charset="0"/>
                          <a:ea typeface="SimSun" pitchFamily="2" charset="-122"/>
                        </a:rPr>
                        <a:t>Kegiatan Usaha Tertentu (Pasal 1)</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5003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i-FI" sz="2400" b="0" i="0" u="none" strike="noStrike" cap="none" normalizeH="0" baseline="0" smtClean="0">
                          <a:ln>
                            <a:noFill/>
                          </a:ln>
                          <a:solidFill>
                            <a:schemeClr val="tx1"/>
                          </a:solidFill>
                          <a:effectLst/>
                          <a:latin typeface="Arial" charset="0"/>
                        </a:rPr>
                        <a:t>Kegiatan Usaha Tertentu adalah kegiatan yang semata-mata melakukan:</a:t>
                      </a:r>
                    </a:p>
                    <a:p>
                      <a:pPr marL="542925" marR="0" lvl="1" indent="-363538" algn="l" defTabSz="914400" rtl="0" eaLnBrk="1" fontAlgn="base" latinLnBrk="0" hangingPunct="1">
                        <a:lnSpc>
                          <a:spcPct val="100000"/>
                        </a:lnSpc>
                        <a:spcBef>
                          <a:spcPct val="0"/>
                        </a:spcBef>
                        <a:spcAft>
                          <a:spcPct val="0"/>
                        </a:spcAft>
                        <a:buClrTx/>
                        <a:buSzTx/>
                        <a:buFontTx/>
                        <a:buAutoNum type="arabicPeriod"/>
                        <a:tabLst/>
                      </a:pPr>
                      <a:r>
                        <a:rPr kumimoji="0" lang="en-US" altLang="zh-CN" sz="2400" b="0" i="0" u="none" strike="noStrike" cap="none" normalizeH="0" baseline="0" smtClean="0">
                          <a:ln>
                            <a:noFill/>
                          </a:ln>
                          <a:solidFill>
                            <a:schemeClr val="tx1"/>
                          </a:solidFill>
                          <a:effectLst/>
                          <a:latin typeface="Arial" charset="0"/>
                          <a:ea typeface="SimSun" pitchFamily="2" charset="-122"/>
                        </a:rPr>
                        <a:t>Penjualan Kendaraan bermotor bekas secara eceran</a:t>
                      </a:r>
                      <a:r>
                        <a:rPr kumimoji="0" lang="en-US" altLang="zh-CN" sz="2400" b="0" i="0" u="none" strike="noStrike" cap="none" normalizeH="0" baseline="0" smtClean="0">
                          <a:ln>
                            <a:noFill/>
                          </a:ln>
                          <a:solidFill>
                            <a:srgbClr val="CF8FE9"/>
                          </a:solidFill>
                          <a:effectLst/>
                          <a:latin typeface="Arial" charset="0"/>
                          <a:ea typeface="SimSun" pitchFamily="2" charset="-122"/>
                        </a:rPr>
                        <a:t>; </a:t>
                      </a:r>
                      <a:r>
                        <a:rPr kumimoji="0" lang="en-US" altLang="zh-CN" sz="2400" b="0" i="0" u="none" strike="noStrike" cap="none" normalizeH="0" baseline="0" smtClean="0">
                          <a:ln>
                            <a:noFill/>
                          </a:ln>
                          <a:solidFill>
                            <a:schemeClr val="tx1"/>
                          </a:solidFill>
                          <a:effectLst/>
                          <a:latin typeface="Arial" charset="0"/>
                          <a:ea typeface="SimSun" pitchFamily="2" charset="-122"/>
                        </a:rPr>
                        <a:t>atau</a:t>
                      </a:r>
                    </a:p>
                    <a:p>
                      <a:pPr marL="542925" marR="0" lvl="1" indent="-363538" algn="l" defTabSz="914400" rtl="0" eaLnBrk="1" fontAlgn="base" latinLnBrk="0" hangingPunct="1">
                        <a:lnSpc>
                          <a:spcPct val="100000"/>
                        </a:lnSpc>
                        <a:spcBef>
                          <a:spcPct val="0"/>
                        </a:spcBef>
                        <a:spcAft>
                          <a:spcPct val="0"/>
                        </a:spcAft>
                        <a:buClrTx/>
                        <a:buSzTx/>
                        <a:buFontTx/>
                        <a:buAutoNum type="arabicPeriod"/>
                        <a:tabLst/>
                      </a:pPr>
                      <a:r>
                        <a:rPr kumimoji="0" lang="en-US" altLang="zh-CN" sz="2400" b="0" i="0" u="none" strike="noStrike" cap="none" normalizeH="0" baseline="0" smtClean="0">
                          <a:ln>
                            <a:noFill/>
                          </a:ln>
                          <a:solidFill>
                            <a:schemeClr val="tx1"/>
                          </a:solidFill>
                          <a:effectLst/>
                          <a:latin typeface="Arial" charset="0"/>
                          <a:ea typeface="SimSun" pitchFamily="2" charset="-122"/>
                        </a:rPr>
                        <a:t>Penjualan Emas perhiasan secara eceran</a:t>
                      </a:r>
                      <a:endParaRPr kumimoji="0" lang="en-US" sz="2400" b="0" i="0" u="none" strike="noStrike" cap="none" normalizeH="0" baseline="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953C8B9C-323C-43E0-8C64-02CBC8780A71}" type="slidenum">
              <a:rPr lang="en-US" sz="1200">
                <a:effectLst>
                  <a:outerShdw blurRad="38100" dist="38100" dir="2700000" algn="tl">
                    <a:srgbClr val="000000"/>
                  </a:outerShdw>
                </a:effectLst>
              </a:rPr>
              <a:pPr algn="r">
                <a:defRPr/>
              </a:pPr>
              <a:t>156</a:t>
            </a:fld>
            <a:endParaRPr lang="en-US" sz="1200">
              <a:effectLst>
                <a:outerShdw blurRad="38100" dist="38100" dir="2700000" algn="tl">
                  <a:srgbClr val="000000"/>
                </a:outerShdw>
              </a:effectLst>
            </a:endParaRPr>
          </a:p>
        </p:txBody>
      </p:sp>
      <p:graphicFrame>
        <p:nvGraphicFramePr>
          <p:cNvPr id="85010" name="Group 18"/>
          <p:cNvGraphicFramePr>
            <a:graphicFrameLocks noGrp="1"/>
          </p:cNvGraphicFramePr>
          <p:nvPr/>
        </p:nvGraphicFramePr>
        <p:xfrm>
          <a:off x="609600" y="1676400"/>
          <a:ext cx="7772400" cy="2972753"/>
        </p:xfrm>
        <a:graphic>
          <a:graphicData uri="http://schemas.openxmlformats.org/drawingml/2006/table">
            <a:tbl>
              <a:tblPr/>
              <a:tblGrid>
                <a:gridCol w="7772400"/>
              </a:tblGrid>
              <a:tr h="75565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Kewajiban</a:t>
                      </a:r>
                      <a:r>
                        <a:rPr kumimoji="0" lang="en-US" altLang="zh-CN" sz="3000" b="1" i="0" u="none" strike="noStrike" cap="none" normalizeH="0" baseline="0" dirty="0" smtClean="0">
                          <a:ln>
                            <a:noFill/>
                          </a:ln>
                          <a:solidFill>
                            <a:schemeClr val="tx1"/>
                          </a:solidFill>
                          <a:effectLst/>
                          <a:latin typeface="Arial" charset="0"/>
                          <a:ea typeface="SimSun" pitchFamily="2" charset="-122"/>
                        </a:rPr>
                        <a:t> PKP yang </a:t>
                      </a:r>
                      <a:r>
                        <a:rPr kumimoji="0" lang="en-US" altLang="zh-CN" sz="3000" b="1" i="0" u="none" strike="noStrike" cap="none" normalizeH="0" baseline="0" dirty="0" err="1" smtClean="0">
                          <a:ln>
                            <a:noFill/>
                          </a:ln>
                          <a:solidFill>
                            <a:schemeClr val="tx1"/>
                          </a:solidFill>
                          <a:effectLst/>
                          <a:latin typeface="Arial" charset="0"/>
                          <a:ea typeface="SimSun" pitchFamily="2" charset="-122"/>
                        </a:rPr>
                        <a:t>Melakukan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Kegiatan</a:t>
                      </a:r>
                      <a:r>
                        <a:rPr kumimoji="0" lang="en-US" altLang="zh-CN" sz="3000" b="1" i="0" u="none" strike="noStrike" cap="none" normalizeH="0" baseline="0" dirty="0" smtClean="0">
                          <a:ln>
                            <a:noFill/>
                          </a:ln>
                          <a:solidFill>
                            <a:schemeClr val="tx1"/>
                          </a:solidFill>
                          <a:effectLst/>
                          <a:latin typeface="Arial" charset="0"/>
                          <a:ea typeface="SimSun" pitchFamily="2" charset="-122"/>
                        </a:rPr>
                        <a:t> Usaha </a:t>
                      </a:r>
                      <a:r>
                        <a:rPr kumimoji="0" lang="en-US" altLang="zh-CN" sz="3000" b="1" i="0" u="none" strike="noStrike" cap="none" normalizeH="0" baseline="0" dirty="0" err="1" smtClean="0">
                          <a:ln>
                            <a:noFill/>
                          </a:ln>
                          <a:solidFill>
                            <a:schemeClr val="tx1"/>
                          </a:solidFill>
                          <a:effectLst/>
                          <a:latin typeface="Arial" charset="0"/>
                          <a:ea typeface="SimSun" pitchFamily="2" charset="-122"/>
                        </a:rPr>
                        <a:t>Tertentu</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9669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PKP yang melakukan Kegiatan Usaha Tertentu, </a:t>
                      </a:r>
                      <a:r>
                        <a:rPr kumimoji="0" lang="en-US" sz="2400" b="1" i="0" u="none" strike="noStrike" cap="none" normalizeH="0" baseline="0" smtClean="0">
                          <a:ln>
                            <a:noFill/>
                          </a:ln>
                          <a:solidFill>
                            <a:schemeClr val="tx1"/>
                          </a:solidFill>
                          <a:effectLst/>
                          <a:latin typeface="Arial" charset="0"/>
                        </a:rPr>
                        <a:t>wajib</a:t>
                      </a:r>
                      <a:r>
                        <a:rPr kumimoji="0" lang="en-US" sz="2400" b="0" i="0" u="none" strike="noStrike" cap="none" normalizeH="0" baseline="0" smtClean="0">
                          <a:ln>
                            <a:noFill/>
                          </a:ln>
                          <a:solidFill>
                            <a:schemeClr val="tx1"/>
                          </a:solidFill>
                          <a:effectLst/>
                          <a:latin typeface="Arial" charset="0"/>
                        </a:rPr>
                        <a:t> menggunakan Pedoman Penghitungan Pengkreditan Pajak Masukan.</a:t>
                      </a:r>
                      <a:endParaRPr kumimoji="0" lang="en-US" sz="2800" b="0" i="0" u="none" strike="noStrike" cap="none" normalizeH="0" baseline="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89BDE648-988C-4005-AEAC-41794D8F5EC1}" type="slidenum">
              <a:rPr lang="en-US" sz="1200">
                <a:effectLst>
                  <a:outerShdw blurRad="38100" dist="38100" dir="2700000" algn="tl">
                    <a:srgbClr val="000000"/>
                  </a:outerShdw>
                </a:effectLst>
              </a:rPr>
              <a:pPr algn="r">
                <a:defRPr/>
              </a:pPr>
              <a:t>157</a:t>
            </a:fld>
            <a:endParaRPr lang="en-US" sz="1200">
              <a:effectLst>
                <a:outerShdw blurRad="38100" dist="38100" dir="2700000" algn="tl">
                  <a:srgbClr val="000000"/>
                </a:outerShdw>
              </a:effectLst>
            </a:endParaRPr>
          </a:p>
        </p:txBody>
      </p:sp>
      <p:graphicFrame>
        <p:nvGraphicFramePr>
          <p:cNvPr id="87061" name="Group 21"/>
          <p:cNvGraphicFramePr>
            <a:graphicFrameLocks noGrp="1"/>
          </p:cNvGraphicFramePr>
          <p:nvPr/>
        </p:nvGraphicFramePr>
        <p:xfrm>
          <a:off x="609600" y="1676400"/>
          <a:ext cx="7772400" cy="4115753"/>
        </p:xfrm>
        <a:graphic>
          <a:graphicData uri="http://schemas.openxmlformats.org/drawingml/2006/table">
            <a:tbl>
              <a:tblPr/>
              <a:tblGrid>
                <a:gridCol w="7772400"/>
              </a:tblGrid>
              <a:tr h="75565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Pedoman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Penghitungan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Pengkreditan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Pajak</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Masukan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109913">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Arial" charset="0"/>
                        </a:rPr>
                        <a:t>Pedoman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Penghitungan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Pengkreditan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Pajak</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Masukan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adalah</a:t>
                      </a:r>
                      <a:r>
                        <a:rPr kumimoji="0" lang="en-US" sz="2400" b="0" i="0" u="none" strike="noStrike" cap="none" normalizeH="0" baseline="0" dirty="0" smtClean="0">
                          <a:ln>
                            <a:noFill/>
                          </a:ln>
                          <a:solidFill>
                            <a:schemeClr val="tx1"/>
                          </a:solidFill>
                          <a:effectLst/>
                          <a:latin typeface="Arial" charset="0"/>
                        </a:rPr>
                        <a:t>:</a:t>
                      </a:r>
                    </a:p>
                    <a:p>
                      <a:pPr marL="620713" marR="0" lvl="1" indent="-441325" algn="just" defTabSz="914400" rtl="0" eaLnBrk="1" fontAlgn="base" latinLnBrk="0" hangingPunct="1">
                        <a:lnSpc>
                          <a:spcPct val="100000"/>
                        </a:lnSpc>
                        <a:spcBef>
                          <a:spcPct val="20000"/>
                        </a:spcBef>
                        <a:spcAft>
                          <a:spcPct val="0"/>
                        </a:spcAft>
                        <a:buClrTx/>
                        <a:buSzTx/>
                        <a:buFont typeface="Verdana" pitchFamily="34" charset="0"/>
                        <a:buAutoNum type="alphaLcPeriod"/>
                        <a:tabLst/>
                      </a:pPr>
                      <a:r>
                        <a:rPr kumimoji="0" lang="en-US" sz="2400" b="0" i="0" u="none" strike="noStrike" cap="none" normalizeH="0" baseline="0" dirty="0" smtClean="0">
                          <a:ln>
                            <a:noFill/>
                          </a:ln>
                          <a:solidFill>
                            <a:schemeClr val="tx1"/>
                          </a:solidFill>
                          <a:effectLst/>
                          <a:latin typeface="Arial" charset="0"/>
                        </a:rPr>
                        <a:t>90% </a:t>
                      </a:r>
                      <a:r>
                        <a:rPr kumimoji="0" lang="en-US" sz="2400" b="0" i="0" u="none" strike="noStrike" cap="none" normalizeH="0" baseline="0" dirty="0" err="1" smtClean="0">
                          <a:ln>
                            <a:noFill/>
                          </a:ln>
                          <a:solidFill>
                            <a:schemeClr val="tx1"/>
                          </a:solidFill>
                          <a:effectLst/>
                          <a:latin typeface="Arial" charset="0"/>
                        </a:rPr>
                        <a:t>dari</a:t>
                      </a:r>
                      <a:r>
                        <a:rPr kumimoji="0" lang="en-US" sz="2400" b="0" i="0" u="none" strike="noStrike" cap="none" normalizeH="0" baseline="0" dirty="0" smtClean="0">
                          <a:ln>
                            <a:noFill/>
                          </a:ln>
                          <a:solidFill>
                            <a:schemeClr val="tx1"/>
                          </a:solidFill>
                          <a:effectLst/>
                          <a:latin typeface="Arial" charset="0"/>
                        </a:rPr>
                        <a:t> PK, </a:t>
                      </a:r>
                      <a:r>
                        <a:rPr kumimoji="0" lang="en-US" sz="2400" b="0" i="0" u="none" strike="noStrike" cap="none" normalizeH="0" baseline="0" dirty="0" err="1" smtClean="0">
                          <a:ln>
                            <a:noFill/>
                          </a:ln>
                          <a:solidFill>
                            <a:schemeClr val="tx1"/>
                          </a:solidFill>
                          <a:effectLst/>
                          <a:latin typeface="Arial" charset="0"/>
                        </a:rPr>
                        <a:t>dalam</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hal</a:t>
                      </a:r>
                      <a:r>
                        <a:rPr kumimoji="0" lang="en-US" sz="2400" b="0" i="0" u="none" strike="noStrike" cap="none" normalizeH="0" baseline="0" dirty="0" smtClean="0">
                          <a:ln>
                            <a:noFill/>
                          </a:ln>
                          <a:solidFill>
                            <a:schemeClr val="tx1"/>
                          </a:solidFill>
                          <a:effectLst/>
                          <a:latin typeface="Arial" charset="0"/>
                        </a:rPr>
                        <a:t> PKP </a:t>
                      </a:r>
                      <a:r>
                        <a:rPr kumimoji="0" lang="en-US" sz="2400" b="0" i="0" u="none" strike="noStrike" cap="none" normalizeH="0" baseline="0" dirty="0" err="1" smtClean="0">
                          <a:ln>
                            <a:noFill/>
                          </a:ln>
                          <a:solidFill>
                            <a:schemeClr val="tx1"/>
                          </a:solidFill>
                          <a:effectLst/>
                          <a:latin typeface="Arial" charset="0"/>
                        </a:rPr>
                        <a:t>melakukan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penyerahan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kendaraan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bermotor</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bekas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secara</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eceran</a:t>
                      </a:r>
                      <a:r>
                        <a:rPr kumimoji="0" lang="en-US" sz="2400" b="0" i="0" u="none" strike="noStrike" cap="none" normalizeH="0" baseline="0" dirty="0" smtClean="0">
                          <a:ln>
                            <a:noFill/>
                          </a:ln>
                          <a:solidFill>
                            <a:schemeClr val="tx1"/>
                          </a:solidFill>
                          <a:effectLst/>
                          <a:latin typeface="Arial" charset="0"/>
                        </a:rPr>
                        <a:t>.</a:t>
                      </a:r>
                    </a:p>
                    <a:p>
                      <a:pPr marL="620713" marR="0" lvl="1" indent="-441325" algn="just" defTabSz="914400" rtl="0" eaLnBrk="1" fontAlgn="base" latinLnBrk="0" hangingPunct="1">
                        <a:lnSpc>
                          <a:spcPct val="100000"/>
                        </a:lnSpc>
                        <a:spcBef>
                          <a:spcPct val="20000"/>
                        </a:spcBef>
                        <a:spcAft>
                          <a:spcPct val="0"/>
                        </a:spcAft>
                        <a:buClrTx/>
                        <a:buSzTx/>
                        <a:buFont typeface="Verdana" pitchFamily="34" charset="0"/>
                        <a:buAutoNum type="alphaLcPeriod"/>
                        <a:tabLst/>
                      </a:pPr>
                      <a:r>
                        <a:rPr kumimoji="0" lang="en-US" sz="2400" b="0" i="0" u="none" strike="noStrike" cap="none" normalizeH="0" baseline="0" dirty="0" smtClean="0">
                          <a:ln>
                            <a:noFill/>
                          </a:ln>
                          <a:solidFill>
                            <a:schemeClr val="tx1"/>
                          </a:solidFill>
                          <a:effectLst/>
                          <a:latin typeface="Arial" charset="0"/>
                        </a:rPr>
                        <a:t>80% </a:t>
                      </a:r>
                      <a:r>
                        <a:rPr kumimoji="0" lang="en-US" sz="2400" b="0" i="0" u="none" strike="noStrike" cap="none" normalizeH="0" baseline="0" dirty="0" err="1" smtClean="0">
                          <a:ln>
                            <a:noFill/>
                          </a:ln>
                          <a:solidFill>
                            <a:schemeClr val="tx1"/>
                          </a:solidFill>
                          <a:effectLst/>
                          <a:latin typeface="Arial" charset="0"/>
                        </a:rPr>
                        <a:t>dari</a:t>
                      </a:r>
                      <a:r>
                        <a:rPr kumimoji="0" lang="en-US" sz="2400" b="0" i="0" u="none" strike="noStrike" cap="none" normalizeH="0" baseline="0" dirty="0" smtClean="0">
                          <a:ln>
                            <a:noFill/>
                          </a:ln>
                          <a:solidFill>
                            <a:schemeClr val="tx1"/>
                          </a:solidFill>
                          <a:effectLst/>
                          <a:latin typeface="Arial" charset="0"/>
                        </a:rPr>
                        <a:t> PK, </a:t>
                      </a:r>
                      <a:r>
                        <a:rPr kumimoji="0" lang="en-US" sz="2400" b="0" i="0" u="none" strike="noStrike" cap="none" normalizeH="0" baseline="0" dirty="0" err="1" smtClean="0">
                          <a:ln>
                            <a:noFill/>
                          </a:ln>
                          <a:solidFill>
                            <a:schemeClr val="tx1"/>
                          </a:solidFill>
                          <a:effectLst/>
                          <a:latin typeface="Arial" charset="0"/>
                        </a:rPr>
                        <a:t>dalam</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hal</a:t>
                      </a:r>
                      <a:r>
                        <a:rPr kumimoji="0" lang="en-US" sz="2400" b="0" i="0" u="none" strike="noStrike" cap="none" normalizeH="0" baseline="0" dirty="0" smtClean="0">
                          <a:ln>
                            <a:noFill/>
                          </a:ln>
                          <a:solidFill>
                            <a:schemeClr val="tx1"/>
                          </a:solidFill>
                          <a:effectLst/>
                          <a:latin typeface="Arial" charset="0"/>
                        </a:rPr>
                        <a:t> PKP </a:t>
                      </a:r>
                      <a:r>
                        <a:rPr kumimoji="0" lang="en-US" sz="2400" b="0" i="0" u="none" strike="noStrike" cap="none" normalizeH="0" baseline="0" dirty="0" err="1" smtClean="0">
                          <a:ln>
                            <a:noFill/>
                          </a:ln>
                          <a:solidFill>
                            <a:schemeClr val="tx1"/>
                          </a:solidFill>
                          <a:effectLst/>
                          <a:latin typeface="Arial" charset="0"/>
                        </a:rPr>
                        <a:t>melakukan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penyerahan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emas</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perhiasan</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secara</a:t>
                      </a:r>
                      <a:r>
                        <a:rPr kumimoji="0" lang="en-US" sz="2400" b="0" i="0" u="none" strike="noStrike" cap="none" normalizeH="0" baseline="0" dirty="0" smtClean="0">
                          <a:ln>
                            <a:noFill/>
                          </a:ln>
                          <a:solidFill>
                            <a:schemeClr val="tx1"/>
                          </a:solidFill>
                          <a:effectLst/>
                          <a:latin typeface="Arial" charset="0"/>
                        </a:rPr>
                        <a:t> </a:t>
                      </a:r>
                      <a:r>
                        <a:rPr kumimoji="0" lang="en-US" sz="2400" b="0" i="0" u="none" strike="noStrike" cap="none" normalizeH="0" baseline="0" dirty="0" err="1" smtClean="0">
                          <a:ln>
                            <a:noFill/>
                          </a:ln>
                          <a:solidFill>
                            <a:schemeClr val="tx1"/>
                          </a:solidFill>
                          <a:effectLst/>
                          <a:latin typeface="Arial" charset="0"/>
                        </a:rPr>
                        <a:t>eceran</a:t>
                      </a:r>
                      <a:r>
                        <a:rPr kumimoji="0" lang="en-US" sz="2000" b="0" i="0" u="none" strike="noStrike" cap="none" normalizeH="0" baseline="0" dirty="0" smtClean="0">
                          <a:ln>
                            <a:noFill/>
                          </a:ln>
                          <a:solidFill>
                            <a:schemeClr val="tx1"/>
                          </a:solidFill>
                          <a:effectLst/>
                          <a:latin typeface="Arial" charset="0"/>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268EB7A0-9A83-48C6-8DE8-3122D9D676B7}" type="slidenum">
              <a:rPr lang="en-US" sz="1200">
                <a:effectLst>
                  <a:outerShdw blurRad="38100" dist="38100" dir="2700000" algn="tl">
                    <a:srgbClr val="000000"/>
                  </a:outerShdw>
                </a:effectLst>
              </a:rPr>
              <a:pPr algn="r">
                <a:defRPr/>
              </a:pPr>
              <a:t>158</a:t>
            </a:fld>
            <a:endParaRPr lang="en-US" sz="1200">
              <a:effectLst>
                <a:outerShdw blurRad="38100" dist="38100" dir="2700000" algn="tl">
                  <a:srgbClr val="000000"/>
                </a:outerShdw>
              </a:effectLst>
            </a:endParaRPr>
          </a:p>
        </p:txBody>
      </p:sp>
      <p:graphicFrame>
        <p:nvGraphicFramePr>
          <p:cNvPr id="89100" name="Group 12"/>
          <p:cNvGraphicFramePr>
            <a:graphicFrameLocks noGrp="1"/>
          </p:cNvGraphicFramePr>
          <p:nvPr/>
        </p:nvGraphicFramePr>
        <p:xfrm>
          <a:off x="609600" y="1676400"/>
          <a:ext cx="7772400" cy="2722563"/>
        </p:xfrm>
        <a:graphic>
          <a:graphicData uri="http://schemas.openxmlformats.org/drawingml/2006/table">
            <a:tbl>
              <a:tblPr/>
              <a:tblGrid>
                <a:gridCol w="7772400"/>
              </a:tblGrid>
              <a:tr h="75565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Penghitungan</a:t>
                      </a:r>
                      <a:r>
                        <a:rPr kumimoji="0" lang="en-US" altLang="zh-CN" sz="3000" b="1" i="0" u="none" strike="noStrike" cap="none" normalizeH="0" baseline="0" dirty="0" smtClean="0">
                          <a:ln>
                            <a:noFill/>
                          </a:ln>
                          <a:solidFill>
                            <a:schemeClr val="tx1"/>
                          </a:solidFill>
                          <a:effectLst/>
                          <a:latin typeface="Arial" charset="0"/>
                          <a:ea typeface="SimSun" pitchFamily="2" charset="-122"/>
                        </a:rPr>
                        <a:t> PK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966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3000" b="0" i="0" u="none" strike="noStrike" cap="none" normalizeH="0" baseline="0" smtClean="0">
                          <a:ln>
                            <a:noFill/>
                          </a:ln>
                          <a:solidFill>
                            <a:schemeClr val="tx1"/>
                          </a:solidFill>
                          <a:effectLst/>
                          <a:latin typeface="Arial" charset="0"/>
                        </a:rPr>
                        <a:t>PK    = 10% x DPP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id-ID" sz="3000" b="0" i="0" u="none" strike="noStrike" cap="none" normalizeH="0" baseline="0" smtClean="0">
                          <a:ln>
                            <a:noFill/>
                          </a:ln>
                          <a:solidFill>
                            <a:schemeClr val="tx1"/>
                          </a:solidFill>
                          <a:effectLst/>
                          <a:latin typeface="Arial" charset="0"/>
                        </a:rPr>
                        <a:t>DPP = peredaran usaha</a:t>
                      </a:r>
                      <a:endParaRPr kumimoji="0" lang="en-US" sz="2400" b="0"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D8F950EA-7797-4F94-90E0-1FD46EB372E7}" type="slidenum">
              <a:rPr lang="en-US" sz="1200">
                <a:effectLst>
                  <a:outerShdw blurRad="38100" dist="38100" dir="2700000" algn="tl">
                    <a:srgbClr val="000000"/>
                  </a:outerShdw>
                </a:effectLst>
              </a:rPr>
              <a:pPr algn="r">
                <a:defRPr/>
              </a:pPr>
              <a:t>159</a:t>
            </a:fld>
            <a:endParaRPr lang="en-US" sz="1200">
              <a:effectLst>
                <a:outerShdw blurRad="38100" dist="38100" dir="2700000" algn="tl">
                  <a:srgbClr val="000000"/>
                </a:outerShdw>
              </a:effectLst>
            </a:endParaRPr>
          </a:p>
        </p:txBody>
      </p:sp>
      <p:graphicFrame>
        <p:nvGraphicFramePr>
          <p:cNvPr id="91150" name="Group 14"/>
          <p:cNvGraphicFramePr>
            <a:graphicFrameLocks noGrp="1"/>
          </p:cNvGraphicFramePr>
          <p:nvPr/>
        </p:nvGraphicFramePr>
        <p:xfrm>
          <a:off x="609600" y="1676400"/>
          <a:ext cx="7772400" cy="4114800"/>
        </p:xfrm>
        <a:graphic>
          <a:graphicData uri="http://schemas.openxmlformats.org/drawingml/2006/table">
            <a:tbl>
              <a:tblPr/>
              <a:tblGrid>
                <a:gridCol w="7772400"/>
              </a:tblGrid>
              <a:tr h="75565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smtClean="0">
                          <a:ln>
                            <a:noFill/>
                          </a:ln>
                          <a:solidFill>
                            <a:schemeClr val="tx1"/>
                          </a:solidFill>
                          <a:effectLst/>
                          <a:latin typeface="Arial" charset="0"/>
                          <a:ea typeface="SimSun" pitchFamily="2" charset="-122"/>
                        </a:rPr>
                        <a:t>PPN yang </a:t>
                      </a:r>
                      <a:r>
                        <a:rPr kumimoji="0" lang="en-US" altLang="zh-CN" sz="3000" b="1" i="0" u="none" strike="noStrike" cap="none" normalizeH="0" baseline="0" dirty="0" err="1" smtClean="0">
                          <a:ln>
                            <a:noFill/>
                          </a:ln>
                          <a:solidFill>
                            <a:schemeClr val="tx1"/>
                          </a:solidFill>
                          <a:effectLst/>
                          <a:latin typeface="Arial" charset="0"/>
                          <a:ea typeface="SimSun" pitchFamily="2" charset="-122"/>
                        </a:rPr>
                        <a:t>Wajib</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Disetor</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359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d-ID" sz="2400" b="0" i="0" u="none" strike="noStrike" cap="none" normalizeH="0" baseline="0" smtClean="0">
                          <a:ln>
                            <a:noFill/>
                          </a:ln>
                          <a:solidFill>
                            <a:schemeClr val="tx1"/>
                          </a:solidFill>
                          <a:effectLst/>
                          <a:latin typeface="Arial" charset="0"/>
                        </a:rPr>
                        <a:t>PPN yang wajib disetor</a:t>
                      </a:r>
                      <a:r>
                        <a:rPr kumimoji="0" lang="en-US" sz="2400" b="0" i="0" u="none" strike="noStrike" cap="none" normalizeH="0" baseline="0" smtClean="0">
                          <a:ln>
                            <a:noFill/>
                          </a:ln>
                          <a:solidFill>
                            <a:schemeClr val="tx1"/>
                          </a:solidFill>
                          <a:effectLst/>
                          <a:latin typeface="Arial" charset="0"/>
                        </a:rPr>
                        <a:t> setiap Masa Pajak </a:t>
                      </a:r>
                      <a:r>
                        <a:rPr kumimoji="0" lang="id-ID" sz="2400" b="0" i="0" u="none" strike="noStrike" cap="none" normalizeH="0" baseline="0" smtClean="0">
                          <a:ln>
                            <a:noFill/>
                          </a:ln>
                          <a:solidFill>
                            <a:schemeClr val="tx1"/>
                          </a:solidFill>
                          <a:effectLst/>
                          <a:latin typeface="Arial" charset="0"/>
                        </a:rPr>
                        <a:t>= PK – PM</a:t>
                      </a:r>
                      <a:r>
                        <a:rPr kumimoji="0" lang="en-US" sz="2400" b="0" i="0" u="none" strike="noStrike" cap="none" normalizeH="0" baseline="0" smtClean="0">
                          <a:ln>
                            <a:noFill/>
                          </a:ln>
                          <a:solidFill>
                            <a:schemeClr val="tx1"/>
                          </a:solidFill>
                          <a:effectLst/>
                          <a:latin typeface="Arial" charset="0"/>
                        </a:rPr>
                        <a:t> yang dapat dikreditkan</a:t>
                      </a:r>
                      <a:r>
                        <a:rPr kumimoji="0" lang="id-ID" sz="2400" b="0" i="0" u="none" strike="noStrike" cap="none" normalizeH="0" baseline="0" smtClean="0">
                          <a:ln>
                            <a:noFill/>
                          </a:ln>
                          <a:solidFill>
                            <a:schemeClr val="tx1"/>
                          </a:solidFill>
                          <a:effectLst/>
                          <a:latin typeface="Arial" charset="0"/>
                        </a:rPr>
                        <a:t>, sehingga</a:t>
                      </a:r>
                      <a:r>
                        <a:rPr kumimoji="0" lang="en-US" sz="2400" b="0" i="0" u="none" strike="noStrike" cap="none" normalizeH="0" baseline="0" smtClean="0">
                          <a:ln>
                            <a:noFill/>
                          </a:ln>
                          <a:solidFill>
                            <a:schemeClr val="tx1"/>
                          </a:solidFill>
                          <a:effectLst/>
                          <a:latin typeface="Arial" charset="0"/>
                        </a:rPr>
                        <a:t>:</a:t>
                      </a:r>
                      <a:endParaRPr kumimoji="0" lang="id-ID" sz="2400" b="0" i="0" u="none" strike="noStrike" cap="none" normalizeH="0" baseline="0" smtClean="0">
                        <a:ln>
                          <a:noFill/>
                        </a:ln>
                        <a:solidFill>
                          <a:schemeClr val="tx1"/>
                        </a:solidFill>
                        <a:effectLst/>
                        <a:latin typeface="Arial" charset="0"/>
                      </a:endParaRPr>
                    </a:p>
                    <a:p>
                      <a:pPr marL="620713" marR="0" lvl="1" indent="-434975" algn="l" defTabSz="914400" rtl="0" eaLnBrk="1" fontAlgn="base" latinLnBrk="0" hangingPunct="1">
                        <a:lnSpc>
                          <a:spcPct val="100000"/>
                        </a:lnSpc>
                        <a:spcBef>
                          <a:spcPct val="20000"/>
                        </a:spcBef>
                        <a:spcAft>
                          <a:spcPct val="0"/>
                        </a:spcAft>
                        <a:buClrTx/>
                        <a:buSzTx/>
                        <a:buFont typeface="Century Gothic" pitchFamily="34" charset="0"/>
                        <a:buAutoNum type="alphaLcPeriod"/>
                        <a:tabLst/>
                      </a:pPr>
                      <a:r>
                        <a:rPr kumimoji="0" lang="id-ID" sz="2400" b="0" i="0" u="none" strike="noStrike" cap="none" normalizeH="0" baseline="0" smtClean="0">
                          <a:ln>
                            <a:noFill/>
                          </a:ln>
                          <a:solidFill>
                            <a:schemeClr val="tx1"/>
                          </a:solidFill>
                          <a:effectLst/>
                          <a:latin typeface="Arial" charset="0"/>
                        </a:rPr>
                        <a:t>Bagi PKP yang menyerahkan </a:t>
                      </a:r>
                      <a:r>
                        <a:rPr kumimoji="0" lang="en-US" sz="2400" b="0" i="0" u="none" strike="noStrike" cap="none" normalizeH="0" baseline="0" smtClean="0">
                          <a:ln>
                            <a:noFill/>
                          </a:ln>
                          <a:solidFill>
                            <a:schemeClr val="tx1"/>
                          </a:solidFill>
                          <a:effectLst/>
                          <a:latin typeface="Arial" charset="0"/>
                        </a:rPr>
                        <a:t>kendaraan bermotor bekas</a:t>
                      </a:r>
                      <a:r>
                        <a:rPr kumimoji="0" lang="id-ID" sz="2400" b="0" i="0" u="none" strike="noStrike" cap="none" normalizeH="0" baseline="0" smtClean="0">
                          <a:ln>
                            <a:noFill/>
                          </a:ln>
                          <a:solidFill>
                            <a:schemeClr val="tx1"/>
                          </a:solidFill>
                          <a:effectLst/>
                          <a:latin typeface="Arial" charset="0"/>
                        </a:rPr>
                        <a:t> = </a:t>
                      </a:r>
                      <a:r>
                        <a:rPr kumimoji="0" lang="en-US" sz="2400" b="0" i="0" u="none" strike="noStrike" cap="none" normalizeH="0" baseline="0" smtClean="0">
                          <a:ln>
                            <a:noFill/>
                          </a:ln>
                          <a:solidFill>
                            <a:schemeClr val="tx1"/>
                          </a:solidFill>
                          <a:effectLst/>
                          <a:latin typeface="Arial" charset="0"/>
                        </a:rPr>
                        <a:t>1</a:t>
                      </a:r>
                      <a:r>
                        <a:rPr kumimoji="0" lang="id-ID" sz="2400" b="0" i="0" u="none" strike="noStrike" cap="none" normalizeH="0" baseline="0" smtClean="0">
                          <a:ln>
                            <a:noFill/>
                          </a:ln>
                          <a:solidFill>
                            <a:schemeClr val="tx1"/>
                          </a:solidFill>
                          <a:effectLst/>
                          <a:latin typeface="Arial" charset="0"/>
                        </a:rPr>
                        <a:t>% x DPP</a:t>
                      </a:r>
                      <a:endParaRPr kumimoji="0" lang="en-US" sz="2400" b="0" i="0" u="none" strike="noStrike" cap="none" normalizeH="0" baseline="0" smtClean="0">
                        <a:ln>
                          <a:noFill/>
                        </a:ln>
                        <a:solidFill>
                          <a:schemeClr val="tx1"/>
                        </a:solidFill>
                        <a:effectLst/>
                        <a:latin typeface="Arial" charset="0"/>
                      </a:endParaRPr>
                    </a:p>
                    <a:p>
                      <a:pPr marL="620713" marR="0" lvl="1" indent="-434975" algn="l" defTabSz="914400" rtl="0" eaLnBrk="1" fontAlgn="base" latinLnBrk="0" hangingPunct="1">
                        <a:lnSpc>
                          <a:spcPct val="100000"/>
                        </a:lnSpc>
                        <a:spcBef>
                          <a:spcPct val="20000"/>
                        </a:spcBef>
                        <a:spcAft>
                          <a:spcPct val="0"/>
                        </a:spcAft>
                        <a:buClrTx/>
                        <a:buSzTx/>
                        <a:buFont typeface="Century Gothic" pitchFamily="34" charset="0"/>
                        <a:buAutoNum type="alphaLcPeriod"/>
                        <a:tabLst/>
                      </a:pPr>
                      <a:r>
                        <a:rPr kumimoji="0" lang="id-ID" sz="2400" b="0" i="0" u="none" strike="noStrike" cap="none" normalizeH="0" baseline="0" smtClean="0">
                          <a:ln>
                            <a:noFill/>
                          </a:ln>
                          <a:solidFill>
                            <a:schemeClr val="tx1"/>
                          </a:solidFill>
                          <a:effectLst/>
                          <a:latin typeface="Arial" charset="0"/>
                        </a:rPr>
                        <a:t>Bagi PKP yang menyerahkan </a:t>
                      </a:r>
                      <a:r>
                        <a:rPr kumimoji="0" lang="en-US" sz="2400" b="0" i="0" u="none" strike="noStrike" cap="none" normalizeH="0" baseline="0" smtClean="0">
                          <a:ln>
                            <a:noFill/>
                          </a:ln>
                          <a:solidFill>
                            <a:schemeClr val="tx1"/>
                          </a:solidFill>
                          <a:effectLst/>
                          <a:latin typeface="Arial" charset="0"/>
                        </a:rPr>
                        <a:t>emas perhiasan secara eceran </a:t>
                      </a:r>
                      <a:r>
                        <a:rPr kumimoji="0" lang="id-ID" sz="2400" b="0" i="0" u="none" strike="noStrike" cap="none" normalizeH="0" baseline="0" smtClean="0">
                          <a:ln>
                            <a:noFill/>
                          </a:ln>
                          <a:solidFill>
                            <a:schemeClr val="tx1"/>
                          </a:solidFill>
                          <a:effectLst/>
                          <a:latin typeface="Arial" charset="0"/>
                        </a:rPr>
                        <a:t>= </a:t>
                      </a:r>
                      <a:r>
                        <a:rPr kumimoji="0" lang="en-US" sz="2400" b="0" i="0" u="none" strike="noStrike" cap="none" normalizeH="0" baseline="0" smtClean="0">
                          <a:ln>
                            <a:noFill/>
                          </a:ln>
                          <a:solidFill>
                            <a:schemeClr val="tx1"/>
                          </a:solidFill>
                          <a:effectLst/>
                          <a:latin typeface="Arial" charset="0"/>
                        </a:rPr>
                        <a:t>2</a:t>
                      </a:r>
                      <a:r>
                        <a:rPr kumimoji="0" lang="id-ID" sz="2400" b="0" i="0" u="none" strike="noStrike" cap="none" normalizeH="0" baseline="0" smtClean="0">
                          <a:ln>
                            <a:noFill/>
                          </a:ln>
                          <a:solidFill>
                            <a:schemeClr val="tx1"/>
                          </a:solidFill>
                          <a:effectLst/>
                          <a:latin typeface="Arial" charset="0"/>
                        </a:rPr>
                        <a:t>% x DPP</a:t>
                      </a:r>
                      <a:endParaRPr kumimoji="0" lang="en-US" sz="2400" b="0" i="0" u="none" strike="noStrike" cap="none" normalizeH="0" baseline="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711200" y="6229350"/>
            <a:ext cx="1828800" cy="514350"/>
          </a:xfrm>
          <a:prstGeom prst="rect">
            <a:avLst/>
          </a:prstGeom>
          <a:noFill/>
          <a:ln w="9525">
            <a:noFill/>
            <a:miter lim="800000"/>
            <a:headEnd/>
            <a:tailEnd/>
          </a:ln>
        </p:spPr>
        <p:txBody>
          <a:bodyPr wrap="none" anchor="ctr"/>
          <a:lstStyle/>
          <a:p>
            <a:endParaRPr lang="en-US"/>
          </a:p>
        </p:txBody>
      </p:sp>
      <p:sp>
        <p:nvSpPr>
          <p:cNvPr id="20483" name="Rectangle 3"/>
          <p:cNvSpPr>
            <a:spLocks noChangeArrowheads="1"/>
          </p:cNvSpPr>
          <p:nvPr/>
        </p:nvSpPr>
        <p:spPr bwMode="auto">
          <a:xfrm>
            <a:off x="3149600" y="6229350"/>
            <a:ext cx="2844800" cy="514350"/>
          </a:xfrm>
          <a:prstGeom prst="rect">
            <a:avLst/>
          </a:prstGeom>
          <a:noFill/>
          <a:ln w="9525">
            <a:noFill/>
            <a:miter lim="800000"/>
            <a:headEnd/>
            <a:tailEnd/>
          </a:ln>
        </p:spPr>
        <p:txBody>
          <a:bodyPr wrap="none" anchor="ctr"/>
          <a:lstStyle/>
          <a:p>
            <a:endParaRPr lang="en-US"/>
          </a:p>
        </p:txBody>
      </p:sp>
      <p:sp>
        <p:nvSpPr>
          <p:cNvPr id="25604" name="Rectangle 4"/>
          <p:cNvSpPr>
            <a:spLocks noGrp="1" noChangeArrowheads="1"/>
          </p:cNvSpPr>
          <p:nvPr>
            <p:ph type="title"/>
          </p:nvPr>
        </p:nvSpPr>
        <p:spPr>
          <a:xfrm>
            <a:off x="1439863" y="381000"/>
            <a:ext cx="5646737" cy="615950"/>
          </a:xfrm>
          <a:solidFill>
            <a:srgbClr val="DDDDDD"/>
          </a:solidFill>
        </p:spPr>
        <p:txBody>
          <a:bodyPr wrap="none" lIns="90488" tIns="44450" rIns="90488" bIns="44450"/>
          <a:lstStyle/>
          <a:p>
            <a:pPr marL="54864" eaLnBrk="1" fontAlgn="auto" hangingPunct="1">
              <a:spcAft>
                <a:spcPts val="0"/>
              </a:spcAft>
              <a:defRPr/>
            </a:pPr>
            <a:r>
              <a:rPr lang="en-US" sz="3200" smtClean="0">
                <a:solidFill>
                  <a:srgbClr val="000066"/>
                </a:solidFill>
              </a:rPr>
              <a:t>PENGERTIAN</a:t>
            </a:r>
          </a:p>
        </p:txBody>
      </p:sp>
      <p:sp>
        <p:nvSpPr>
          <p:cNvPr id="758789" name="Rectangle 5"/>
          <p:cNvSpPr>
            <a:spLocks noChangeArrowheads="1"/>
          </p:cNvSpPr>
          <p:nvPr/>
        </p:nvSpPr>
        <p:spPr bwMode="auto">
          <a:xfrm>
            <a:off x="533400" y="1143000"/>
            <a:ext cx="3200400" cy="990600"/>
          </a:xfrm>
          <a:prstGeom prst="rect">
            <a:avLst/>
          </a:prstGeom>
          <a:solidFill>
            <a:srgbClr val="CCFF66"/>
          </a:solidFill>
          <a:ln w="12700">
            <a:solidFill>
              <a:schemeClr val="tx1"/>
            </a:solidFill>
            <a:miter lim="800000"/>
            <a:headEnd/>
            <a:tailEnd/>
          </a:ln>
          <a:effectLst/>
        </p:spPr>
        <p:txBody>
          <a:bodyPr wrap="none" lIns="90488" tIns="44450" rIns="90488" bIns="44450" anchor="ctr"/>
          <a:lstStyle/>
          <a:p>
            <a:pPr algn="ctr" eaLnBrk="0" hangingPunct="0">
              <a:defRPr/>
            </a:pPr>
            <a:r>
              <a:rPr lang="en-US" sz="2000" dirty="0">
                <a:solidFill>
                  <a:srgbClr val="000066"/>
                </a:solidFill>
                <a:effectLst>
                  <a:outerShdw blurRad="38100" dist="38100" dir="2700000" algn="tl">
                    <a:srgbClr val="000000"/>
                  </a:outerShdw>
                </a:effectLst>
                <a:latin typeface="Arial" pitchFamily="34" charset="0"/>
              </a:rPr>
              <a:t>PAJAK </a:t>
            </a:r>
          </a:p>
          <a:p>
            <a:pPr algn="ctr" eaLnBrk="0" hangingPunct="0">
              <a:defRPr/>
            </a:pPr>
            <a:r>
              <a:rPr lang="en-US" sz="2000" dirty="0">
                <a:solidFill>
                  <a:srgbClr val="000066"/>
                </a:solidFill>
                <a:effectLst>
                  <a:outerShdw blurRad="38100" dist="38100" dir="2700000" algn="tl">
                    <a:srgbClr val="000000"/>
                  </a:outerShdw>
                </a:effectLst>
                <a:latin typeface="Arial" pitchFamily="34" charset="0"/>
              </a:rPr>
              <a:t>PERTAMBAHAN</a:t>
            </a:r>
          </a:p>
          <a:p>
            <a:pPr algn="ctr" eaLnBrk="0" hangingPunct="0">
              <a:defRPr/>
            </a:pPr>
            <a:r>
              <a:rPr lang="en-US" sz="2000" dirty="0">
                <a:solidFill>
                  <a:srgbClr val="000066"/>
                </a:solidFill>
                <a:effectLst>
                  <a:outerShdw blurRad="38100" dist="38100" dir="2700000" algn="tl">
                    <a:srgbClr val="000000"/>
                  </a:outerShdw>
                </a:effectLst>
                <a:latin typeface="Arial" pitchFamily="34" charset="0"/>
              </a:rPr>
              <a:t>NILAI (PPN)</a:t>
            </a:r>
          </a:p>
        </p:txBody>
      </p:sp>
      <p:sp>
        <p:nvSpPr>
          <p:cNvPr id="20487" name="Rectangle 6"/>
          <p:cNvSpPr>
            <a:spLocks noChangeArrowheads="1"/>
          </p:cNvSpPr>
          <p:nvPr/>
        </p:nvSpPr>
        <p:spPr bwMode="auto">
          <a:xfrm>
            <a:off x="376238" y="2647950"/>
            <a:ext cx="3581400" cy="1162050"/>
          </a:xfrm>
          <a:prstGeom prst="rect">
            <a:avLst/>
          </a:prstGeom>
          <a:solidFill>
            <a:srgbClr val="CCFF66"/>
          </a:solidFill>
          <a:ln w="12700">
            <a:solidFill>
              <a:schemeClr val="tx1"/>
            </a:solidFill>
            <a:miter lim="800000"/>
            <a:headEnd/>
            <a:tailEnd/>
          </a:ln>
        </p:spPr>
        <p:txBody>
          <a:bodyPr wrap="none" lIns="90488" tIns="44450" rIns="90488" bIns="44450" anchor="ctr"/>
          <a:lstStyle/>
          <a:p>
            <a:pPr algn="ctr" eaLnBrk="0" hangingPunct="0"/>
            <a:r>
              <a:rPr lang="en-US" sz="2000">
                <a:solidFill>
                  <a:srgbClr val="000066"/>
                </a:solidFill>
                <a:latin typeface="Arial" pitchFamily="34" charset="0"/>
              </a:rPr>
              <a:t>PAJAK YG DIKENAKAN </a:t>
            </a:r>
          </a:p>
          <a:p>
            <a:pPr algn="ctr" eaLnBrk="0" hangingPunct="0"/>
            <a:r>
              <a:rPr lang="en-US" sz="2000">
                <a:solidFill>
                  <a:srgbClr val="000066"/>
                </a:solidFill>
                <a:latin typeface="Arial" pitchFamily="34" charset="0"/>
              </a:rPr>
              <a:t>ATAS KONSUMSI </a:t>
            </a:r>
          </a:p>
          <a:p>
            <a:pPr algn="ctr" eaLnBrk="0" hangingPunct="0"/>
            <a:r>
              <a:rPr lang="en-US" sz="2000">
                <a:solidFill>
                  <a:srgbClr val="000066"/>
                </a:solidFill>
                <a:latin typeface="Arial" pitchFamily="34" charset="0"/>
              </a:rPr>
              <a:t>BARANG DAN JASA </a:t>
            </a:r>
          </a:p>
        </p:txBody>
      </p:sp>
      <p:sp>
        <p:nvSpPr>
          <p:cNvPr id="758791" name="Rectangle 7"/>
          <p:cNvSpPr>
            <a:spLocks noChangeArrowheads="1"/>
          </p:cNvSpPr>
          <p:nvPr/>
        </p:nvSpPr>
        <p:spPr bwMode="auto">
          <a:xfrm>
            <a:off x="5334000" y="1143000"/>
            <a:ext cx="3276600" cy="990600"/>
          </a:xfrm>
          <a:prstGeom prst="rect">
            <a:avLst/>
          </a:prstGeom>
          <a:solidFill>
            <a:srgbClr val="CCFF66"/>
          </a:solidFill>
          <a:ln w="12700">
            <a:solidFill>
              <a:schemeClr val="tx1"/>
            </a:solidFill>
            <a:miter lim="800000"/>
            <a:headEnd/>
            <a:tailEnd/>
          </a:ln>
          <a:effectLst/>
        </p:spPr>
        <p:txBody>
          <a:bodyPr wrap="none" lIns="90488" tIns="44450" rIns="90488" bIns="44450" anchor="ctr"/>
          <a:lstStyle/>
          <a:p>
            <a:pPr algn="ctr" eaLnBrk="0" hangingPunct="0">
              <a:defRPr/>
            </a:pPr>
            <a:r>
              <a:rPr lang="en-US" sz="2000">
                <a:solidFill>
                  <a:srgbClr val="000066"/>
                </a:solidFill>
                <a:effectLst>
                  <a:outerShdw blurRad="38100" dist="38100" dir="2700000" algn="tl">
                    <a:srgbClr val="000000"/>
                  </a:outerShdw>
                </a:effectLst>
                <a:latin typeface="Arial" pitchFamily="34" charset="0"/>
              </a:rPr>
              <a:t>PAJAK PENJUALAN</a:t>
            </a:r>
          </a:p>
          <a:p>
            <a:pPr algn="ctr" eaLnBrk="0" hangingPunct="0">
              <a:defRPr/>
            </a:pPr>
            <a:r>
              <a:rPr lang="en-US" sz="2000">
                <a:solidFill>
                  <a:srgbClr val="000066"/>
                </a:solidFill>
                <a:effectLst>
                  <a:outerShdw blurRad="38100" dist="38100" dir="2700000" algn="tl">
                    <a:srgbClr val="000000"/>
                  </a:outerShdw>
                </a:effectLst>
                <a:latin typeface="Arial" pitchFamily="34" charset="0"/>
              </a:rPr>
              <a:t> ATAS BARANG MEWAH </a:t>
            </a:r>
          </a:p>
          <a:p>
            <a:pPr algn="ctr" eaLnBrk="0" hangingPunct="0">
              <a:defRPr/>
            </a:pPr>
            <a:r>
              <a:rPr lang="en-US" sz="2000">
                <a:solidFill>
                  <a:srgbClr val="000066"/>
                </a:solidFill>
                <a:effectLst>
                  <a:outerShdw blurRad="38100" dist="38100" dir="2700000" algn="tl">
                    <a:srgbClr val="000000"/>
                  </a:outerShdw>
                </a:effectLst>
                <a:latin typeface="Arial" pitchFamily="34" charset="0"/>
              </a:rPr>
              <a:t>(PPn BM)</a:t>
            </a:r>
          </a:p>
        </p:txBody>
      </p:sp>
      <p:sp>
        <p:nvSpPr>
          <p:cNvPr id="20489" name="Rectangle 8"/>
          <p:cNvSpPr>
            <a:spLocks noChangeArrowheads="1"/>
          </p:cNvSpPr>
          <p:nvPr/>
        </p:nvSpPr>
        <p:spPr bwMode="auto">
          <a:xfrm>
            <a:off x="4953000" y="2590800"/>
            <a:ext cx="3810000" cy="1233488"/>
          </a:xfrm>
          <a:prstGeom prst="rect">
            <a:avLst/>
          </a:prstGeom>
          <a:solidFill>
            <a:srgbClr val="CCFF66"/>
          </a:solidFill>
          <a:ln w="12700">
            <a:solidFill>
              <a:schemeClr val="tx1"/>
            </a:solidFill>
            <a:miter lim="800000"/>
            <a:headEnd/>
            <a:tailEnd/>
          </a:ln>
        </p:spPr>
        <p:txBody>
          <a:bodyPr wrap="none" lIns="90488" tIns="44450" rIns="90488" bIns="44450" anchor="ctr"/>
          <a:lstStyle/>
          <a:p>
            <a:pPr algn="ctr" eaLnBrk="0" hangingPunct="0"/>
            <a:r>
              <a:rPr lang="en-US" sz="2000">
                <a:solidFill>
                  <a:srgbClr val="000066"/>
                </a:solidFill>
                <a:latin typeface="Arial" pitchFamily="34" charset="0"/>
              </a:rPr>
              <a:t>PAJAK YG DIKENAKAN </a:t>
            </a:r>
          </a:p>
          <a:p>
            <a:pPr algn="ctr" eaLnBrk="0" hangingPunct="0"/>
            <a:r>
              <a:rPr lang="en-US" sz="2000">
                <a:solidFill>
                  <a:srgbClr val="000066"/>
                </a:solidFill>
                <a:latin typeface="Arial" pitchFamily="34" charset="0"/>
              </a:rPr>
              <a:t>ATAS KONSUMSI BARANG </a:t>
            </a:r>
          </a:p>
          <a:p>
            <a:pPr algn="ctr" eaLnBrk="0" hangingPunct="0"/>
            <a:r>
              <a:rPr lang="en-US" sz="2000">
                <a:solidFill>
                  <a:srgbClr val="000066"/>
                </a:solidFill>
                <a:latin typeface="Arial" pitchFamily="34" charset="0"/>
              </a:rPr>
              <a:t>YG BERDSRKAN PMK </a:t>
            </a:r>
          </a:p>
          <a:p>
            <a:pPr algn="ctr" eaLnBrk="0" hangingPunct="0"/>
            <a:r>
              <a:rPr lang="en-US" sz="2000">
                <a:solidFill>
                  <a:srgbClr val="000066"/>
                </a:solidFill>
                <a:latin typeface="Arial" pitchFamily="34" charset="0"/>
              </a:rPr>
              <a:t>TERGOLONG BRG MEWAH</a:t>
            </a:r>
          </a:p>
        </p:txBody>
      </p:sp>
      <p:sp>
        <p:nvSpPr>
          <p:cNvPr id="20490" name="Rectangle 9"/>
          <p:cNvSpPr>
            <a:spLocks noChangeArrowheads="1"/>
          </p:cNvSpPr>
          <p:nvPr/>
        </p:nvSpPr>
        <p:spPr bwMode="auto">
          <a:xfrm>
            <a:off x="1600200" y="5257800"/>
            <a:ext cx="5978525" cy="1419225"/>
          </a:xfrm>
          <a:prstGeom prst="rect">
            <a:avLst/>
          </a:prstGeom>
          <a:solidFill>
            <a:schemeClr val="hlink"/>
          </a:solidFill>
          <a:ln w="12700">
            <a:solidFill>
              <a:schemeClr val="tx1"/>
            </a:solidFill>
            <a:miter lim="800000"/>
            <a:headEnd/>
            <a:tailEnd/>
          </a:ln>
        </p:spPr>
        <p:txBody>
          <a:bodyPr wrap="none" lIns="90488" tIns="44450" rIns="90488" bIns="44450" anchor="ctr"/>
          <a:lstStyle/>
          <a:p>
            <a:pPr algn="ctr" eaLnBrk="0" hangingPunct="0"/>
            <a:r>
              <a:rPr lang="en-US">
                <a:solidFill>
                  <a:srgbClr val="000000"/>
                </a:solidFill>
                <a:latin typeface="Arial" pitchFamily="34" charset="0"/>
              </a:rPr>
              <a:t>WILAYAH RI YG DI DALAMNYA </a:t>
            </a:r>
          </a:p>
          <a:p>
            <a:pPr algn="ctr" eaLnBrk="0" hangingPunct="0"/>
            <a:r>
              <a:rPr lang="en-US">
                <a:solidFill>
                  <a:srgbClr val="000000"/>
                </a:solidFill>
                <a:latin typeface="Arial" pitchFamily="34" charset="0"/>
              </a:rPr>
              <a:t>BERLAKU PERATURAN </a:t>
            </a:r>
          </a:p>
          <a:p>
            <a:pPr algn="ctr" eaLnBrk="0" hangingPunct="0"/>
            <a:r>
              <a:rPr lang="en-US">
                <a:solidFill>
                  <a:srgbClr val="000000"/>
                </a:solidFill>
                <a:latin typeface="Arial" pitchFamily="34" charset="0"/>
              </a:rPr>
              <a:t>PERUNDANG-UNDANGAN PABEAN</a:t>
            </a:r>
          </a:p>
        </p:txBody>
      </p:sp>
      <p:sp>
        <p:nvSpPr>
          <p:cNvPr id="20491" name="AutoShape 10"/>
          <p:cNvSpPr>
            <a:spLocks noChangeArrowheads="1"/>
          </p:cNvSpPr>
          <p:nvPr/>
        </p:nvSpPr>
        <p:spPr bwMode="auto">
          <a:xfrm flipH="1">
            <a:off x="1460500" y="2233613"/>
            <a:ext cx="1406525" cy="333375"/>
          </a:xfrm>
          <a:prstGeom prst="downArrow">
            <a:avLst>
              <a:gd name="adj1" fmla="val 75009"/>
              <a:gd name="adj2" fmla="val 50014"/>
            </a:avLst>
          </a:prstGeom>
          <a:solidFill>
            <a:srgbClr val="660066"/>
          </a:solidFill>
          <a:ln w="12700">
            <a:solidFill>
              <a:schemeClr val="tx1"/>
            </a:solidFill>
            <a:miter lim="800000"/>
            <a:headEnd/>
            <a:tailEnd/>
          </a:ln>
        </p:spPr>
        <p:txBody>
          <a:bodyPr wrap="none" anchor="ctr"/>
          <a:lstStyle/>
          <a:p>
            <a:endParaRPr lang="en-US"/>
          </a:p>
        </p:txBody>
      </p:sp>
      <p:sp>
        <p:nvSpPr>
          <p:cNvPr id="20492" name="AutoShape 11"/>
          <p:cNvSpPr>
            <a:spLocks noChangeArrowheads="1"/>
          </p:cNvSpPr>
          <p:nvPr/>
        </p:nvSpPr>
        <p:spPr bwMode="auto">
          <a:xfrm flipH="1">
            <a:off x="6416675" y="2233613"/>
            <a:ext cx="1406525" cy="333375"/>
          </a:xfrm>
          <a:prstGeom prst="downArrow">
            <a:avLst>
              <a:gd name="adj1" fmla="val 75009"/>
              <a:gd name="adj2" fmla="val 50014"/>
            </a:avLst>
          </a:prstGeom>
          <a:solidFill>
            <a:srgbClr val="660066"/>
          </a:solidFill>
          <a:ln w="12700">
            <a:solidFill>
              <a:schemeClr val="tx1"/>
            </a:solidFill>
            <a:miter lim="800000"/>
            <a:headEnd/>
            <a:tailEnd/>
          </a:ln>
        </p:spPr>
        <p:txBody>
          <a:bodyPr wrap="none" anchor="ctr"/>
          <a:lstStyle/>
          <a:p>
            <a:endParaRPr lang="en-US"/>
          </a:p>
        </p:txBody>
      </p:sp>
      <p:sp>
        <p:nvSpPr>
          <p:cNvPr id="20493" name="AutoShape 12"/>
          <p:cNvSpPr>
            <a:spLocks noChangeArrowheads="1"/>
          </p:cNvSpPr>
          <p:nvPr/>
        </p:nvSpPr>
        <p:spPr bwMode="auto">
          <a:xfrm flipH="1">
            <a:off x="3157538" y="3890963"/>
            <a:ext cx="2625725" cy="504825"/>
          </a:xfrm>
          <a:prstGeom prst="downArrow">
            <a:avLst>
              <a:gd name="adj1" fmla="val 75009"/>
              <a:gd name="adj2" fmla="val 50014"/>
            </a:avLst>
          </a:prstGeom>
          <a:solidFill>
            <a:srgbClr val="660066"/>
          </a:solidFill>
          <a:ln w="12700">
            <a:solidFill>
              <a:schemeClr val="tx1"/>
            </a:solidFill>
            <a:miter lim="800000"/>
            <a:headEnd/>
            <a:tailEnd/>
          </a:ln>
        </p:spPr>
        <p:txBody>
          <a:bodyPr wrap="none" anchor="ctr"/>
          <a:lstStyle/>
          <a:p>
            <a:endParaRPr lang="en-US"/>
          </a:p>
        </p:txBody>
      </p:sp>
      <p:sp>
        <p:nvSpPr>
          <p:cNvPr id="20494" name="Rectangle 13"/>
          <p:cNvSpPr>
            <a:spLocks noChangeArrowheads="1"/>
          </p:cNvSpPr>
          <p:nvPr/>
        </p:nvSpPr>
        <p:spPr bwMode="auto">
          <a:xfrm>
            <a:off x="3657600" y="3962400"/>
            <a:ext cx="1625600" cy="228600"/>
          </a:xfrm>
          <a:prstGeom prst="rect">
            <a:avLst/>
          </a:prstGeom>
          <a:noFill/>
          <a:ln w="9525">
            <a:noFill/>
            <a:miter lim="800000"/>
            <a:headEnd/>
            <a:tailEnd/>
          </a:ln>
        </p:spPr>
        <p:txBody>
          <a:bodyPr wrap="none" anchor="ctr"/>
          <a:lstStyle/>
          <a:p>
            <a:endParaRPr lang="en-US"/>
          </a:p>
        </p:txBody>
      </p:sp>
      <p:sp>
        <p:nvSpPr>
          <p:cNvPr id="20495" name="Rectangle 14"/>
          <p:cNvSpPr>
            <a:spLocks noChangeArrowheads="1"/>
          </p:cNvSpPr>
          <p:nvPr/>
        </p:nvSpPr>
        <p:spPr bwMode="auto">
          <a:xfrm>
            <a:off x="3557588" y="3944938"/>
            <a:ext cx="1825625" cy="333375"/>
          </a:xfrm>
          <a:prstGeom prst="rect">
            <a:avLst/>
          </a:prstGeom>
          <a:noFill/>
          <a:ln w="9525">
            <a:noFill/>
            <a:miter lim="800000"/>
            <a:headEnd/>
            <a:tailEnd/>
          </a:ln>
        </p:spPr>
        <p:txBody>
          <a:bodyPr lIns="90488" tIns="44450" rIns="90488" bIns="44450">
            <a:spAutoFit/>
          </a:bodyPr>
          <a:lstStyle/>
          <a:p>
            <a:pPr algn="ctr" eaLnBrk="0" hangingPunct="0">
              <a:spcBef>
                <a:spcPct val="50000"/>
              </a:spcBef>
            </a:pPr>
            <a:r>
              <a:rPr lang="en-US" sz="1600">
                <a:latin typeface="Arial" pitchFamily="34" charset="0"/>
              </a:rPr>
              <a:t>DI DALAM</a:t>
            </a:r>
          </a:p>
        </p:txBody>
      </p:sp>
      <p:sp>
        <p:nvSpPr>
          <p:cNvPr id="20496" name="Rectangle 15"/>
          <p:cNvSpPr>
            <a:spLocks noChangeArrowheads="1"/>
          </p:cNvSpPr>
          <p:nvPr/>
        </p:nvSpPr>
        <p:spPr bwMode="auto">
          <a:xfrm>
            <a:off x="3106738" y="4524375"/>
            <a:ext cx="2930525" cy="504825"/>
          </a:xfrm>
          <a:prstGeom prst="rect">
            <a:avLst/>
          </a:prstGeom>
          <a:solidFill>
            <a:schemeClr val="hlink"/>
          </a:solidFill>
          <a:ln w="12700">
            <a:solidFill>
              <a:schemeClr val="tx1"/>
            </a:solidFill>
            <a:miter lim="800000"/>
            <a:headEnd/>
            <a:tailEnd/>
          </a:ln>
        </p:spPr>
        <p:txBody>
          <a:bodyPr wrap="none" lIns="90488" tIns="44450" rIns="90488" bIns="44450" anchor="ctr"/>
          <a:lstStyle/>
          <a:p>
            <a:pPr algn="ctr" eaLnBrk="0" hangingPunct="0"/>
            <a:r>
              <a:rPr lang="en-US">
                <a:solidFill>
                  <a:srgbClr val="000000"/>
                </a:solidFill>
                <a:latin typeface="Arial" pitchFamily="34" charset="0"/>
              </a:rPr>
              <a:t>DAERAH PABEAN</a:t>
            </a:r>
          </a:p>
        </p:txBody>
      </p:sp>
      <p:sp>
        <p:nvSpPr>
          <p:cNvPr id="20497" name="Text Box 16"/>
          <p:cNvSpPr txBox="1">
            <a:spLocks noChangeArrowheads="1"/>
          </p:cNvSpPr>
          <p:nvPr/>
        </p:nvSpPr>
        <p:spPr bwMode="auto">
          <a:xfrm rot="-3289524">
            <a:off x="-38894" y="86519"/>
            <a:ext cx="1573213" cy="638175"/>
          </a:xfrm>
          <a:prstGeom prst="rect">
            <a:avLst/>
          </a:prstGeom>
          <a:noFill/>
          <a:ln w="12700" algn="ctr">
            <a:noFill/>
            <a:miter lim="800000"/>
            <a:headEnd/>
            <a:tailEnd/>
          </a:ln>
        </p:spPr>
        <p:txBody>
          <a:bodyPr lIns="90488" tIns="44450" rIns="90488" bIns="44450">
            <a:spAutoFit/>
          </a:bodyPr>
          <a:lstStyle/>
          <a:p>
            <a:r>
              <a:rPr lang="en-US" sz="3600">
                <a:solidFill>
                  <a:schemeClr val="folHlink"/>
                </a:solidFill>
              </a:rPr>
              <a:t>PPN</a:t>
            </a:r>
          </a:p>
        </p:txBody>
      </p:sp>
      <p:sp>
        <p:nvSpPr>
          <p:cNvPr id="18" name="Slide Number Placeholder 17"/>
          <p:cNvSpPr>
            <a:spLocks noGrp="1"/>
          </p:cNvSpPr>
          <p:nvPr>
            <p:ph type="sldNum" sz="quarter" idx="12"/>
          </p:nvPr>
        </p:nvSpPr>
        <p:spPr/>
        <p:txBody>
          <a:bodyPr/>
          <a:lstStyle/>
          <a:p>
            <a:pPr>
              <a:defRPr/>
            </a:pPr>
            <a:fld id="{E8AD5E60-5405-4249-A024-5B22A34F1CB2}" type="slidenum">
              <a:rPr lang="en-US" smtClean="0"/>
              <a:pPr>
                <a:defRPr/>
              </a:pPr>
              <a:t>16</a:t>
            </a:fld>
            <a:endParaRPr lang="en-US"/>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267C7346-7CD7-4084-9C91-20B62A3D26BD}" type="slidenum">
              <a:rPr lang="en-US" sz="1200">
                <a:effectLst>
                  <a:outerShdw blurRad="38100" dist="38100" dir="2700000" algn="tl">
                    <a:srgbClr val="000000"/>
                  </a:outerShdw>
                </a:effectLst>
              </a:rPr>
              <a:pPr algn="r">
                <a:defRPr/>
              </a:pPr>
              <a:t>160</a:t>
            </a:fld>
            <a:endParaRPr lang="en-US" sz="1200">
              <a:effectLst>
                <a:outerShdw blurRad="38100" dist="38100" dir="2700000" algn="tl">
                  <a:srgbClr val="000000"/>
                </a:outerShdw>
              </a:effectLst>
            </a:endParaRPr>
          </a:p>
        </p:txBody>
      </p:sp>
      <p:graphicFrame>
        <p:nvGraphicFramePr>
          <p:cNvPr id="93197" name="Group 13"/>
          <p:cNvGraphicFramePr>
            <a:graphicFrameLocks noGrp="1"/>
          </p:cNvGraphicFramePr>
          <p:nvPr/>
        </p:nvGraphicFramePr>
        <p:xfrm>
          <a:off x="609600" y="1676400"/>
          <a:ext cx="7772400" cy="3352800"/>
        </p:xfrm>
        <a:graphic>
          <a:graphicData uri="http://schemas.openxmlformats.org/drawingml/2006/table">
            <a:tbl>
              <a:tblPr/>
              <a:tblGrid>
                <a:gridCol w="7772400"/>
              </a:tblGrid>
              <a:tr h="75565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err="1" smtClean="0">
                          <a:ln>
                            <a:noFill/>
                          </a:ln>
                          <a:solidFill>
                            <a:schemeClr val="tx1"/>
                          </a:solidFill>
                          <a:effectLst/>
                          <a:latin typeface="Arial" charset="0"/>
                          <a:ea typeface="SimSun" pitchFamily="2" charset="-122"/>
                        </a:rPr>
                        <a:t>Pembebanan</a:t>
                      </a:r>
                      <a:r>
                        <a:rPr kumimoji="0" lang="en-US" altLang="zh-CN" sz="3000" b="1" i="0" u="none" strike="noStrike" cap="none" normalizeH="0" baseline="0" dirty="0" smtClean="0">
                          <a:ln>
                            <a:noFill/>
                          </a:ln>
                          <a:solidFill>
                            <a:schemeClr val="tx1"/>
                          </a:solidFill>
                          <a:effectLst/>
                          <a:latin typeface="Arial" charset="0"/>
                          <a:ea typeface="SimSun" pitchFamily="2" charset="-122"/>
                        </a:rPr>
                        <a:t> PM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597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zh-CN" sz="2400" b="0" i="0" u="none" strike="noStrike" cap="none" normalizeH="0" baseline="0" smtClean="0">
                          <a:ln>
                            <a:noFill/>
                          </a:ln>
                          <a:solidFill>
                            <a:schemeClr val="tx1"/>
                          </a:solidFill>
                          <a:effectLst/>
                          <a:latin typeface="Arial" charset="0"/>
                          <a:ea typeface="SimSun" pitchFamily="2" charset="-122"/>
                        </a:rPr>
                        <a:t>Pengusaha Kena Pajak Yang menggunakan pedoman pengkreditan PM tidak dapat membebankan PPN yang telah dibayar atas perolehan BKP dan/atau JKP sebagai biaya untuk penghitungan Pajak Penghasilan.</a:t>
                      </a:r>
                      <a:endParaRPr kumimoji="0" lang="en-US" sz="2400" b="0" i="0" u="none" strike="noStrike" cap="none" normalizeH="0" baseline="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DCC72B70-306B-42E5-A124-E772F7091404}" type="slidenum">
              <a:rPr lang="en-US" sz="1200">
                <a:effectLst>
                  <a:outerShdw blurRad="38100" dist="38100" dir="2700000" algn="tl">
                    <a:srgbClr val="000000"/>
                  </a:outerShdw>
                </a:effectLst>
              </a:rPr>
              <a:pPr algn="r">
                <a:defRPr/>
              </a:pPr>
              <a:t>161</a:t>
            </a:fld>
            <a:endParaRPr lang="en-US" sz="1200">
              <a:effectLst>
                <a:outerShdw blurRad="38100" dist="38100" dir="2700000" algn="tl">
                  <a:srgbClr val="000000"/>
                </a:outerShdw>
              </a:effectLst>
            </a:endParaRPr>
          </a:p>
        </p:txBody>
      </p:sp>
      <p:graphicFrame>
        <p:nvGraphicFramePr>
          <p:cNvPr id="95256" name="Group 24"/>
          <p:cNvGraphicFramePr>
            <a:graphicFrameLocks noGrp="1"/>
          </p:cNvGraphicFramePr>
          <p:nvPr/>
        </p:nvGraphicFramePr>
        <p:xfrm>
          <a:off x="304800" y="1447800"/>
          <a:ext cx="8534400" cy="4882896"/>
        </p:xfrm>
        <a:graphic>
          <a:graphicData uri="http://schemas.openxmlformats.org/drawingml/2006/table">
            <a:tbl>
              <a:tblPr/>
              <a:tblGrid>
                <a:gridCol w="8534400"/>
              </a:tblGrid>
              <a:tr h="75565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dirty="0" smtClean="0">
                          <a:ln>
                            <a:noFill/>
                          </a:ln>
                          <a:solidFill>
                            <a:schemeClr val="tx1"/>
                          </a:solidFill>
                          <a:effectLst/>
                          <a:latin typeface="Arial" charset="0"/>
                          <a:ea typeface="SimSun" pitchFamily="2" charset="-122"/>
                        </a:rPr>
                        <a:t>Deemed </a:t>
                      </a:r>
                      <a:r>
                        <a:rPr kumimoji="0" lang="en-US" altLang="zh-CN" sz="3000" b="1" i="0" u="none" strike="noStrike" cap="none" normalizeH="0" baseline="0" dirty="0" err="1" smtClean="0">
                          <a:ln>
                            <a:noFill/>
                          </a:ln>
                          <a:solidFill>
                            <a:schemeClr val="tx1"/>
                          </a:solidFill>
                          <a:effectLst/>
                          <a:latin typeface="Arial" charset="0"/>
                          <a:ea typeface="SimSun" pitchFamily="2" charset="-122"/>
                        </a:rPr>
                        <a:t>Omzet</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r>
                        <a:rPr kumimoji="0" lang="en-US" altLang="zh-CN" sz="3000" b="1" i="0" u="none" strike="noStrike" cap="none" normalizeH="0" baseline="0" dirty="0" err="1" smtClean="0">
                          <a:ln>
                            <a:noFill/>
                          </a:ln>
                          <a:solidFill>
                            <a:schemeClr val="tx1"/>
                          </a:solidFill>
                          <a:effectLst/>
                          <a:latin typeface="Arial" charset="0"/>
                          <a:ea typeface="SimSun" pitchFamily="2" charset="-122"/>
                        </a:rPr>
                        <a:t>vs</a:t>
                      </a:r>
                      <a:r>
                        <a:rPr kumimoji="0" lang="en-US" altLang="zh-CN" sz="3000" b="1" i="0" u="none" strike="noStrike" cap="none" normalizeH="0" baseline="0" dirty="0" smtClean="0">
                          <a:ln>
                            <a:noFill/>
                          </a:ln>
                          <a:solidFill>
                            <a:schemeClr val="tx1"/>
                          </a:solidFill>
                          <a:effectLst/>
                          <a:latin typeface="Arial" charset="0"/>
                          <a:ea typeface="SimSun" pitchFamily="2" charset="-122"/>
                        </a:rPr>
                        <a:t> Deemed </a:t>
                      </a:r>
                      <a:r>
                        <a:rPr kumimoji="0" lang="en-US" altLang="zh-CN" sz="3000" b="1" i="0" u="none" strike="noStrike" cap="none" normalizeH="0" baseline="0" dirty="0" err="1" smtClean="0">
                          <a:ln>
                            <a:noFill/>
                          </a:ln>
                          <a:solidFill>
                            <a:schemeClr val="tx1"/>
                          </a:solidFill>
                          <a:effectLst/>
                          <a:latin typeface="Arial" charset="0"/>
                          <a:ea typeface="SimSun" pitchFamily="2" charset="-122"/>
                        </a:rPr>
                        <a:t>Kegiatan</a:t>
                      </a:r>
                      <a:r>
                        <a:rPr kumimoji="0" lang="en-US" altLang="zh-CN" sz="3000" b="1" i="0" u="none" strike="noStrike" cap="none" normalizeH="0" baseline="0" dirty="0" smtClean="0">
                          <a:ln>
                            <a:noFill/>
                          </a:ln>
                          <a:solidFill>
                            <a:schemeClr val="tx1"/>
                          </a:solidFill>
                          <a:effectLst/>
                          <a:latin typeface="Arial" charset="0"/>
                          <a:ea typeface="SimSun" pitchFamily="2" charset="-122"/>
                        </a:rPr>
                        <a:t> </a:t>
                      </a:r>
                    </a:p>
                    <a:p>
                      <a:pPr marL="533400" marR="0" lvl="0" indent="-533400" algn="just" defTabSz="914400" rtl="0" eaLnBrk="1" fontAlgn="base" latinLnBrk="0" hangingPunct="1">
                        <a:lnSpc>
                          <a:spcPct val="100000"/>
                        </a:lnSpc>
                        <a:spcBef>
                          <a:spcPct val="0"/>
                        </a:spcBef>
                        <a:spcAft>
                          <a:spcPct val="0"/>
                        </a:spcAft>
                        <a:buClrTx/>
                        <a:buSzTx/>
                        <a:buFont typeface="Wingdings" pitchFamily="2" charset="2"/>
                        <a:buNone/>
                        <a:tabLst/>
                      </a:pPr>
                      <a:r>
                        <a:rPr kumimoji="0" lang="en-US" altLang="zh-CN" sz="3000" b="1" i="0" u="none" strike="noStrike" cap="none" normalizeH="0" baseline="0" dirty="0" smtClean="0">
                          <a:ln>
                            <a:noFill/>
                          </a:ln>
                          <a:solidFill>
                            <a:schemeClr val="tx1"/>
                          </a:solidFill>
                          <a:effectLst/>
                          <a:latin typeface="Arial" charset="0"/>
                          <a:ea typeface="SimSun" pitchFamily="2" charset="-122"/>
                        </a:rPr>
                        <a:t>     </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2597150">
                <a:tc>
                  <a:txBody>
                    <a:bodyPr/>
                    <a:lstStyle/>
                    <a:p>
                      <a:pPr marL="185738" marR="0" lvl="0" indent="-185738" algn="l" defTabSz="914400" rtl="0" eaLnBrk="0" fontAlgn="base" latinLnBrk="0" hangingPunct="0">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Arial" charset="0"/>
                        </a:rPr>
                        <a:t>PKP </a:t>
                      </a:r>
                      <a:r>
                        <a:rPr kumimoji="0" lang="id-ID" sz="1800" b="0" i="0" u="none" strike="noStrike" cap="none" normalizeH="0" baseline="0" smtClean="0">
                          <a:ln>
                            <a:noFill/>
                          </a:ln>
                          <a:solidFill>
                            <a:schemeClr val="tx1"/>
                          </a:solidFill>
                          <a:effectLst/>
                          <a:latin typeface="Arial" charset="0"/>
                        </a:rPr>
                        <a:t>yang melakukan Kegiatan Usaha Tertentu</a:t>
                      </a:r>
                      <a:r>
                        <a:rPr kumimoji="0" lang="en-US" sz="1800" b="0" i="0" u="none" strike="noStrike" cap="none" normalizeH="0" baseline="0" smtClean="0">
                          <a:ln>
                            <a:noFill/>
                          </a:ln>
                          <a:solidFill>
                            <a:schemeClr val="tx1"/>
                          </a:solidFill>
                          <a:effectLst/>
                          <a:latin typeface="Arial" charset="0"/>
                        </a:rPr>
                        <a:t> sebagaimana dimaksud dalam Pasal 1 </a:t>
                      </a:r>
                      <a:r>
                        <a:rPr kumimoji="0" lang="en-US" sz="1800" b="1" i="0" u="none" strike="noStrike" cap="none" normalizeH="0" baseline="0" smtClean="0">
                          <a:ln>
                            <a:noFill/>
                          </a:ln>
                          <a:solidFill>
                            <a:schemeClr val="tx1"/>
                          </a:solidFill>
                          <a:effectLst/>
                          <a:latin typeface="Arial" charset="0"/>
                        </a:rPr>
                        <a:t>wajib</a:t>
                      </a:r>
                      <a:r>
                        <a:rPr kumimoji="0" lang="en-US" sz="1800" b="0" i="0" u="none" strike="noStrike" cap="none" normalizeH="0" baseline="0" smtClean="0">
                          <a:ln>
                            <a:noFill/>
                          </a:ln>
                          <a:solidFill>
                            <a:schemeClr val="tx1"/>
                          </a:solidFill>
                          <a:effectLst/>
                          <a:latin typeface="Arial" charset="0"/>
                        </a:rPr>
                        <a:t> menggunakan deemed atas dasar kegiatan walaupun memenuhi kriteria menggunakan deemed omzet.</a:t>
                      </a:r>
                    </a:p>
                    <a:p>
                      <a:pPr marL="185738" marR="0" lvl="0" indent="-185738" algn="l" defTabSz="914400" rtl="0" eaLnBrk="0" fontAlgn="base" latinLnBrk="0" hangingPunct="0">
                        <a:lnSpc>
                          <a:spcPct val="100000"/>
                        </a:lnSpc>
                        <a:spcBef>
                          <a:spcPct val="20000"/>
                        </a:spcBef>
                        <a:spcAft>
                          <a:spcPct val="0"/>
                        </a:spcAft>
                        <a:buClrTx/>
                        <a:buSzTx/>
                        <a:buFontTx/>
                        <a:buChar char="•"/>
                        <a:tabLst/>
                      </a:pPr>
                      <a:r>
                        <a:rPr kumimoji="0" lang="en-US" sz="1800" b="0" i="0" u="none" strike="noStrike" cap="none" normalizeH="0" baseline="0" smtClean="0">
                          <a:ln>
                            <a:noFill/>
                          </a:ln>
                          <a:solidFill>
                            <a:schemeClr val="tx1"/>
                          </a:solidFill>
                          <a:effectLst/>
                          <a:latin typeface="Arial" charset="0"/>
                        </a:rPr>
                        <a:t>Dalam hal suatu Masa Pajak, PKP yang melakukan Kegiatan Usaha Tertentu beralih usaha diluar Kegiatan Usaha Tertentu, maka penghitungan pengkreditan PM:</a:t>
                      </a:r>
                    </a:p>
                    <a:p>
                      <a:pPr marL="620713" marR="0" lvl="1" indent="-255588" algn="l" defTabSz="914400" rtl="0" eaLnBrk="0" fontAlgn="base" latinLnBrk="0" hangingPunct="0">
                        <a:lnSpc>
                          <a:spcPct val="100000"/>
                        </a:lnSpc>
                        <a:spcBef>
                          <a:spcPct val="20000"/>
                        </a:spcBef>
                        <a:spcAft>
                          <a:spcPct val="0"/>
                        </a:spcAft>
                        <a:buClrTx/>
                        <a:buSzTx/>
                        <a:buFont typeface="Wingdings 2" pitchFamily="18" charset="2"/>
                        <a:buAutoNum type="alphaLcPeriod"/>
                        <a:tabLst/>
                      </a:pPr>
                      <a:r>
                        <a:rPr kumimoji="0" lang="en-US" sz="1800" b="0" i="0" u="none" strike="noStrike" cap="none" normalizeH="0" baseline="0" smtClean="0">
                          <a:ln>
                            <a:noFill/>
                          </a:ln>
                          <a:solidFill>
                            <a:schemeClr val="tx1"/>
                          </a:solidFill>
                          <a:effectLst/>
                          <a:latin typeface="Arial" charset="0"/>
                        </a:rPr>
                        <a:t>PKP dapat menggunakan deemed omzet apabila omzet dalam 1 (satu) tahun buku tidak melebihi Rp1,8 M.</a:t>
                      </a:r>
                    </a:p>
                    <a:p>
                      <a:pPr marL="620713" marR="0" lvl="1" indent="-255588" algn="l" defTabSz="914400" rtl="0" eaLnBrk="0" fontAlgn="base" latinLnBrk="0" hangingPunct="0">
                        <a:lnSpc>
                          <a:spcPct val="100000"/>
                        </a:lnSpc>
                        <a:spcBef>
                          <a:spcPct val="20000"/>
                        </a:spcBef>
                        <a:spcAft>
                          <a:spcPct val="0"/>
                        </a:spcAft>
                        <a:buClrTx/>
                        <a:buSzTx/>
                        <a:buFont typeface="Wingdings 2" pitchFamily="18" charset="2"/>
                        <a:buAutoNum type="alphaLcPeriod"/>
                        <a:tabLst/>
                      </a:pPr>
                      <a:r>
                        <a:rPr kumimoji="0" lang="en-US" sz="1800" b="0" i="0" u="none" strike="noStrike" cap="none" normalizeH="0" baseline="0" smtClean="0">
                          <a:ln>
                            <a:noFill/>
                          </a:ln>
                          <a:solidFill>
                            <a:schemeClr val="tx1"/>
                          </a:solidFill>
                          <a:effectLst/>
                          <a:latin typeface="Arial" charset="0"/>
                        </a:rPr>
                        <a:t>PKP </a:t>
                      </a:r>
                      <a:r>
                        <a:rPr kumimoji="0" lang="en-US" sz="1800" b="1" i="0" u="none" strike="noStrike" cap="none" normalizeH="0" baseline="0" smtClean="0">
                          <a:ln>
                            <a:noFill/>
                          </a:ln>
                          <a:solidFill>
                            <a:schemeClr val="tx1"/>
                          </a:solidFill>
                          <a:effectLst/>
                          <a:latin typeface="Arial" charset="0"/>
                        </a:rPr>
                        <a:t>wajib</a:t>
                      </a:r>
                      <a:r>
                        <a:rPr kumimoji="0" lang="en-US" sz="1800" b="0" i="0" u="none" strike="noStrike" cap="none" normalizeH="0" baseline="0" smtClean="0">
                          <a:ln>
                            <a:noFill/>
                          </a:ln>
                          <a:solidFill>
                            <a:schemeClr val="tx1"/>
                          </a:solidFill>
                          <a:effectLst/>
                          <a:latin typeface="Arial" charset="0"/>
                        </a:rPr>
                        <a:t> menggunakan mekanisme pengkreditan PM dengan PK (deemed omzet) apabila omzet dalam 1 (satu) tahun buku di atas Rp1,8 M.</a:t>
                      </a:r>
                    </a:p>
                    <a:p>
                      <a:pPr marL="185738" marR="0" lvl="0" indent="-185738" algn="l" defTabSz="914400" rtl="0" eaLnBrk="0" fontAlgn="base" latinLnBrk="0" hangingPunct="0">
                        <a:lnSpc>
                          <a:spcPct val="100000"/>
                        </a:lnSpc>
                        <a:spcBef>
                          <a:spcPct val="20000"/>
                        </a:spcBef>
                        <a:spcAft>
                          <a:spcPct val="0"/>
                        </a:spcAft>
                        <a:buClrTx/>
                        <a:buSzTx/>
                        <a:buFontTx/>
                        <a:buChar char="•"/>
                        <a:tabLst/>
                      </a:pPr>
                      <a:r>
                        <a:rPr kumimoji="0" lang="id-ID" sz="1800" b="0" i="0" u="none" strike="noStrike" cap="none" normalizeH="0" baseline="0" smtClean="0">
                          <a:ln>
                            <a:noFill/>
                          </a:ln>
                          <a:solidFill>
                            <a:schemeClr val="tx1"/>
                          </a:solidFill>
                          <a:effectLst/>
                          <a:latin typeface="Arial" charset="0"/>
                        </a:rPr>
                        <a:t>Bagi </a:t>
                      </a:r>
                      <a:r>
                        <a:rPr kumimoji="0" lang="en-US" sz="1800" b="0" i="0" u="none" strike="noStrike" cap="none" normalizeH="0" baseline="0" smtClean="0">
                          <a:ln>
                            <a:noFill/>
                          </a:ln>
                          <a:solidFill>
                            <a:schemeClr val="tx1"/>
                          </a:solidFill>
                          <a:effectLst/>
                          <a:latin typeface="Arial" charset="0"/>
                        </a:rPr>
                        <a:t>PKP </a:t>
                      </a:r>
                      <a:r>
                        <a:rPr kumimoji="0" lang="id-ID" sz="1800" b="0" i="0" u="none" strike="noStrike" cap="none" normalizeH="0" baseline="0" smtClean="0">
                          <a:ln>
                            <a:noFill/>
                          </a:ln>
                          <a:solidFill>
                            <a:schemeClr val="tx1"/>
                          </a:solidFill>
                          <a:effectLst/>
                          <a:latin typeface="Arial" charset="0"/>
                        </a:rPr>
                        <a:t>Orang Pribadi yang </a:t>
                      </a:r>
                      <a:r>
                        <a:rPr kumimoji="0" lang="en-US" sz="1800" b="0" i="0" u="none" strike="noStrike" cap="none" normalizeH="0" baseline="0" smtClean="0">
                          <a:ln>
                            <a:noFill/>
                          </a:ln>
                          <a:solidFill>
                            <a:schemeClr val="tx1"/>
                          </a:solidFill>
                          <a:effectLst/>
                          <a:latin typeface="Arial" charset="0"/>
                        </a:rPr>
                        <a:t>melakukan Kegiatan Usaha Tertentu yang dikecualikan dari kewajiban menyelenggarakan pembukuan, </a:t>
                      </a:r>
                      <a:r>
                        <a:rPr kumimoji="0" lang="id-ID" sz="1800" b="0" i="0" u="none" strike="noStrike" cap="none" normalizeH="0" baseline="0" smtClean="0">
                          <a:ln>
                            <a:noFill/>
                          </a:ln>
                          <a:solidFill>
                            <a:schemeClr val="tx1"/>
                          </a:solidFill>
                          <a:effectLst/>
                          <a:latin typeface="Arial" charset="0"/>
                        </a:rPr>
                        <a:t>pengertian tahun buku adalah tahun kalender</a:t>
                      </a:r>
                      <a:r>
                        <a:rPr kumimoji="0" lang="en-US" sz="1800" b="0" i="0" u="none" strike="noStrike" cap="none" normalizeH="0" baseline="0" smtClean="0">
                          <a:ln>
                            <a:noFill/>
                          </a:ln>
                          <a:solidFill>
                            <a:schemeClr val="tx1"/>
                          </a:solidFill>
                          <a:effectLst/>
                          <a:latin typeface="Arial" charset="0"/>
                        </a:rPr>
                        <a:t>.</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553200" y="6243638"/>
            <a:ext cx="2133600" cy="457200"/>
          </a:xfrm>
          <a:prstGeom prst="rect">
            <a:avLst/>
          </a:prstGeom>
          <a:noFill/>
          <a:ln>
            <a:miter lim="800000"/>
            <a:headEnd/>
            <a:tailEnd/>
          </a:ln>
        </p:spPr>
        <p:txBody>
          <a:bodyPr anchor="b"/>
          <a:lstStyle/>
          <a:p>
            <a:pPr algn="r">
              <a:defRPr/>
            </a:pPr>
            <a:fld id="{D64A9E55-490E-4ADA-97CA-EED0CABD57AA}" type="slidenum">
              <a:rPr lang="en-US" sz="1200">
                <a:effectLst>
                  <a:outerShdw blurRad="38100" dist="38100" dir="2700000" algn="tl">
                    <a:srgbClr val="000000"/>
                  </a:outerShdw>
                </a:effectLst>
              </a:rPr>
              <a:pPr algn="r">
                <a:defRPr/>
              </a:pPr>
              <a:t>162</a:t>
            </a:fld>
            <a:endParaRPr lang="en-US" sz="1200">
              <a:effectLst>
                <a:outerShdw blurRad="38100" dist="38100" dir="2700000" algn="tl">
                  <a:srgbClr val="000000"/>
                </a:outerShdw>
              </a:effectLst>
            </a:endParaRPr>
          </a:p>
        </p:txBody>
      </p:sp>
      <p:graphicFrame>
        <p:nvGraphicFramePr>
          <p:cNvPr id="97298" name="Group 18"/>
          <p:cNvGraphicFramePr>
            <a:graphicFrameLocks noGrp="1"/>
          </p:cNvGraphicFramePr>
          <p:nvPr/>
        </p:nvGraphicFramePr>
        <p:xfrm>
          <a:off x="914400" y="1752600"/>
          <a:ext cx="7239000" cy="4038600"/>
        </p:xfrm>
        <a:graphic>
          <a:graphicData uri="http://schemas.openxmlformats.org/drawingml/2006/table">
            <a:tbl>
              <a:tblPr/>
              <a:tblGrid>
                <a:gridCol w="7239000"/>
              </a:tblGrid>
              <a:tr h="755650">
                <a:tc>
                  <a:txBody>
                    <a:bodyPr/>
                    <a:lstStyle/>
                    <a:p>
                      <a:pPr marL="533400" marR="0" lvl="0" indent="-533400" algn="just" defTabSz="914400" rtl="0" eaLnBrk="1" fontAlgn="base" latinLnBrk="0" hangingPunct="1">
                        <a:lnSpc>
                          <a:spcPct val="100000"/>
                        </a:lnSpc>
                        <a:spcBef>
                          <a:spcPct val="0"/>
                        </a:spcBef>
                        <a:spcAft>
                          <a:spcPct val="0"/>
                        </a:spcAft>
                        <a:buClrTx/>
                        <a:buSzTx/>
                        <a:buFont typeface="Wingdings" pitchFamily="2" charset="2"/>
                        <a:buChar char="v"/>
                        <a:tabLst/>
                      </a:pPr>
                      <a:r>
                        <a:rPr kumimoji="0" lang="en-US" altLang="zh-CN" sz="3000" b="1" i="0" u="none" strike="noStrike" cap="none" normalizeH="0" baseline="0" smtClean="0">
                          <a:ln>
                            <a:noFill/>
                          </a:ln>
                          <a:solidFill>
                            <a:schemeClr val="tx1"/>
                          </a:solidFill>
                          <a:effectLst/>
                          <a:latin typeface="Arial" charset="0"/>
                          <a:ea typeface="SimSun" pitchFamily="2" charset="-122"/>
                        </a:rPr>
                        <a:t>Retur (Pasal 8)</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3282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v-SE" altLang="zh-CN" sz="2400" b="0" i="0" u="none" strike="noStrike" cap="none" normalizeH="0" baseline="0" smtClean="0">
                          <a:ln>
                            <a:noFill/>
                          </a:ln>
                          <a:solidFill>
                            <a:schemeClr val="tx1"/>
                          </a:solidFill>
                          <a:effectLst/>
                          <a:latin typeface="Arial" charset="0"/>
                          <a:ea typeface="SimSun" pitchFamily="2" charset="-122"/>
                        </a:rPr>
                        <a:t>Dalam hal terjadi retur, PPN atas penyerahan BKP dan/atau JKP yang dikembalikan oleh pembeli mengurangi</a:t>
                      </a:r>
                      <a:r>
                        <a:rPr kumimoji="0" lang="en-US" altLang="zh-CN" sz="2400" b="0" i="0" u="none" strike="noStrike" cap="none" normalizeH="0" baseline="0" smtClean="0">
                          <a:ln>
                            <a:noFill/>
                          </a:ln>
                          <a:solidFill>
                            <a:schemeClr val="tx1"/>
                          </a:solidFill>
                          <a:effectLst/>
                          <a:latin typeface="Arial" charset="0"/>
                          <a:ea typeface="SimSun" pitchFamily="2" charset="-122"/>
                        </a:rPr>
                        <a:t> </a:t>
                      </a:r>
                      <a:r>
                        <a:rPr kumimoji="0" lang="sv-SE" altLang="zh-CN" sz="2400" b="0" i="0" u="none" strike="noStrike" cap="none" normalizeH="0" baseline="0" smtClean="0">
                          <a:ln>
                            <a:noFill/>
                          </a:ln>
                          <a:solidFill>
                            <a:schemeClr val="tx1"/>
                          </a:solidFill>
                          <a:effectLst/>
                          <a:latin typeface="Arial" charset="0"/>
                          <a:ea typeface="SimSun" pitchFamily="2" charset="-122"/>
                        </a:rPr>
                        <a:t>PPN yang terutang oleh PKP penjual dalam Masa 	Pajak 	terjadinya pengembalian BKP dan/atau JKP sepanjang Faktur Pajak atas penyerahan BKP dan/atau JKP tersebut telah dilaporkan dalam SPT Masa PPN</a:t>
                      </a:r>
                      <a:endParaRPr kumimoji="0" lang="en-US" sz="2400" b="0" i="0" u="none" strike="noStrike" cap="none" normalizeH="0" baseline="0" smtClean="0">
                        <a:ln>
                          <a:noFill/>
                        </a:ln>
                        <a:solidFill>
                          <a:schemeClr val="tx1"/>
                        </a:solidFill>
                        <a:effectLst/>
                        <a:latin typeface="Arial" charset="0"/>
                        <a:ea typeface="SimSun" pitchFamily="2" charset="-122"/>
                      </a:endParaRP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Footer Placeholder 4"/>
          <p:cNvSpPr>
            <a:spLocks noGrp="1"/>
          </p:cNvSpPr>
          <p:nvPr>
            <p:ph type="ftr" sz="quarter" idx="11"/>
          </p:nvPr>
        </p:nvSpPr>
        <p:spPr/>
        <p:txBody>
          <a:bodyPr/>
          <a:lstStyle/>
          <a:p>
            <a:pPr>
              <a:defRPr/>
            </a:pPr>
            <a:r>
              <a:rPr lang="en-US" smtClean="0"/>
              <a:t>maurits@</a:t>
            </a:r>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AutoShape 10"/>
          <p:cNvSpPr>
            <a:spLocks noChangeArrowheads="1"/>
          </p:cNvSpPr>
          <p:nvPr/>
        </p:nvSpPr>
        <p:spPr bwMode="auto">
          <a:xfrm>
            <a:off x="617538" y="4581525"/>
            <a:ext cx="4352925" cy="962025"/>
          </a:xfrm>
          <a:prstGeom prst="roundRect">
            <a:avLst>
              <a:gd name="adj" fmla="val 12477"/>
            </a:avLst>
          </a:prstGeom>
          <a:solidFill>
            <a:srgbClr val="FFFF99"/>
          </a:solidFill>
          <a:ln w="12700">
            <a:solidFill>
              <a:schemeClr val="tx1"/>
            </a:solidFill>
            <a:round/>
            <a:headEnd/>
            <a:tailEnd/>
          </a:ln>
        </p:spPr>
        <p:txBody>
          <a:bodyPr wrap="none" lIns="90488" tIns="44450" rIns="90488" bIns="44450" anchor="ctr"/>
          <a:lstStyle/>
          <a:p>
            <a:pPr algn="ctr"/>
            <a:r>
              <a:rPr lang="en-US" sz="1400">
                <a:latin typeface="Arial" pitchFamily="34" charset="0"/>
              </a:rPr>
              <a:t>SELAMBAT-LAMBATNYA</a:t>
            </a:r>
          </a:p>
          <a:p>
            <a:pPr algn="ctr"/>
            <a:r>
              <a:rPr lang="en-US" sz="1400">
                <a:latin typeface="Arial" pitchFamily="34" charset="0"/>
              </a:rPr>
              <a:t> TIGA BULAN SETELAH </a:t>
            </a:r>
          </a:p>
          <a:p>
            <a:pPr algn="ctr"/>
            <a:r>
              <a:rPr lang="en-US" sz="1400">
                <a:latin typeface="Arial" pitchFamily="34" charset="0"/>
              </a:rPr>
              <a:t>BERAKHIRNYA </a:t>
            </a:r>
          </a:p>
          <a:p>
            <a:pPr algn="ctr"/>
            <a:r>
              <a:rPr lang="en-US" sz="1400">
                <a:latin typeface="Arial" pitchFamily="34" charset="0"/>
              </a:rPr>
              <a:t>MASA PAJAK </a:t>
            </a:r>
          </a:p>
        </p:txBody>
      </p:sp>
      <p:sp>
        <p:nvSpPr>
          <p:cNvPr id="350211" name="Rectangle 2"/>
          <p:cNvSpPr>
            <a:spLocks noChangeArrowheads="1"/>
          </p:cNvSpPr>
          <p:nvPr/>
        </p:nvSpPr>
        <p:spPr bwMode="auto">
          <a:xfrm>
            <a:off x="711200" y="6229350"/>
            <a:ext cx="1828800" cy="514350"/>
          </a:xfrm>
          <a:prstGeom prst="rect">
            <a:avLst/>
          </a:prstGeom>
          <a:noFill/>
          <a:ln w="12700">
            <a:noFill/>
            <a:miter lim="800000"/>
            <a:headEnd/>
            <a:tailEnd/>
          </a:ln>
        </p:spPr>
        <p:txBody>
          <a:bodyPr wrap="none" anchor="ctr"/>
          <a:lstStyle/>
          <a:p>
            <a:endParaRPr lang="en-US" sz="1400"/>
          </a:p>
        </p:txBody>
      </p:sp>
      <p:sp>
        <p:nvSpPr>
          <p:cNvPr id="350212" name="Rectangle 3"/>
          <p:cNvSpPr>
            <a:spLocks noChangeArrowheads="1"/>
          </p:cNvSpPr>
          <p:nvPr/>
        </p:nvSpPr>
        <p:spPr bwMode="auto">
          <a:xfrm>
            <a:off x="3149600" y="6229350"/>
            <a:ext cx="2844800" cy="514350"/>
          </a:xfrm>
          <a:prstGeom prst="rect">
            <a:avLst/>
          </a:prstGeom>
          <a:noFill/>
          <a:ln w="12700">
            <a:noFill/>
            <a:miter lim="800000"/>
            <a:headEnd/>
            <a:tailEnd/>
          </a:ln>
        </p:spPr>
        <p:txBody>
          <a:bodyPr wrap="none" anchor="ctr"/>
          <a:lstStyle/>
          <a:p>
            <a:endParaRPr lang="en-US" sz="1400"/>
          </a:p>
        </p:txBody>
      </p:sp>
      <p:sp>
        <p:nvSpPr>
          <p:cNvPr id="350213" name="Rectangle 4"/>
          <p:cNvSpPr>
            <a:spLocks noChangeArrowheads="1"/>
          </p:cNvSpPr>
          <p:nvPr/>
        </p:nvSpPr>
        <p:spPr bwMode="auto">
          <a:xfrm>
            <a:off x="711200" y="6229350"/>
            <a:ext cx="1828800" cy="514350"/>
          </a:xfrm>
          <a:prstGeom prst="rect">
            <a:avLst/>
          </a:prstGeom>
          <a:noFill/>
          <a:ln w="12700">
            <a:noFill/>
            <a:miter lim="800000"/>
            <a:headEnd/>
            <a:tailEnd/>
          </a:ln>
        </p:spPr>
        <p:txBody>
          <a:bodyPr wrap="none" anchor="ctr"/>
          <a:lstStyle/>
          <a:p>
            <a:endParaRPr lang="en-US" sz="1400"/>
          </a:p>
        </p:txBody>
      </p:sp>
      <p:sp>
        <p:nvSpPr>
          <p:cNvPr id="350214" name="Rectangle 5"/>
          <p:cNvSpPr>
            <a:spLocks noChangeArrowheads="1"/>
          </p:cNvSpPr>
          <p:nvPr/>
        </p:nvSpPr>
        <p:spPr bwMode="auto">
          <a:xfrm>
            <a:off x="3149600" y="6229350"/>
            <a:ext cx="2844800" cy="514350"/>
          </a:xfrm>
          <a:prstGeom prst="rect">
            <a:avLst/>
          </a:prstGeom>
          <a:noFill/>
          <a:ln w="12700">
            <a:noFill/>
            <a:miter lim="800000"/>
            <a:headEnd/>
            <a:tailEnd/>
          </a:ln>
        </p:spPr>
        <p:txBody>
          <a:bodyPr wrap="none" anchor="ctr"/>
          <a:lstStyle/>
          <a:p>
            <a:endParaRPr lang="en-US" sz="1400"/>
          </a:p>
        </p:txBody>
      </p:sp>
      <p:sp>
        <p:nvSpPr>
          <p:cNvPr id="350215" name="Rectangle 6"/>
          <p:cNvSpPr>
            <a:spLocks noChangeArrowheads="1"/>
          </p:cNvSpPr>
          <p:nvPr/>
        </p:nvSpPr>
        <p:spPr bwMode="auto">
          <a:xfrm>
            <a:off x="711200" y="6172200"/>
            <a:ext cx="1828800" cy="514350"/>
          </a:xfrm>
          <a:prstGeom prst="rect">
            <a:avLst/>
          </a:prstGeom>
          <a:noFill/>
          <a:ln w="12700">
            <a:noFill/>
            <a:miter lim="800000"/>
            <a:headEnd/>
            <a:tailEnd/>
          </a:ln>
        </p:spPr>
        <p:txBody>
          <a:bodyPr wrap="none" anchor="ctr"/>
          <a:lstStyle/>
          <a:p>
            <a:endParaRPr lang="en-US" sz="1400"/>
          </a:p>
        </p:txBody>
      </p:sp>
      <p:sp>
        <p:nvSpPr>
          <p:cNvPr id="350216" name="Rectangle 8"/>
          <p:cNvSpPr>
            <a:spLocks noChangeArrowheads="1"/>
          </p:cNvSpPr>
          <p:nvPr/>
        </p:nvSpPr>
        <p:spPr bwMode="auto">
          <a:xfrm>
            <a:off x="1270000" y="404813"/>
            <a:ext cx="6596063" cy="1023937"/>
          </a:xfrm>
          <a:prstGeom prst="rect">
            <a:avLst/>
          </a:prstGeom>
          <a:solidFill>
            <a:srgbClr val="FFFF13"/>
          </a:solidFill>
          <a:ln w="57150" cmpd="thickThin">
            <a:solidFill>
              <a:schemeClr val="hlink"/>
            </a:solidFill>
            <a:miter lim="800000"/>
            <a:headEnd/>
            <a:tailEnd/>
          </a:ln>
        </p:spPr>
        <p:txBody>
          <a:bodyPr wrap="none" lIns="90488" tIns="44450" rIns="90488" bIns="44450" anchor="ctr"/>
          <a:lstStyle/>
          <a:p>
            <a:pPr algn="ctr"/>
            <a:r>
              <a:rPr lang="en-US" sz="1400">
                <a:latin typeface="Arial" pitchFamily="34" charset="0"/>
              </a:rPr>
              <a:t>PM YANG DAPAT DIKREDITKAN</a:t>
            </a:r>
          </a:p>
          <a:p>
            <a:pPr algn="ctr"/>
            <a:r>
              <a:rPr lang="en-US" sz="1400">
                <a:latin typeface="Arial" pitchFamily="34" charset="0"/>
              </a:rPr>
              <a:t>TETAPI BELUM DIKREDITKAN DG PK</a:t>
            </a:r>
          </a:p>
          <a:p>
            <a:pPr algn="ctr"/>
            <a:r>
              <a:rPr lang="en-US" sz="1400">
                <a:latin typeface="Arial" pitchFamily="34" charset="0"/>
              </a:rPr>
              <a:t>PADA MASA PAJAK YG SAMA</a:t>
            </a:r>
          </a:p>
          <a:p>
            <a:pPr algn="ctr"/>
            <a:r>
              <a:rPr lang="en-US" sz="1400">
                <a:solidFill>
                  <a:schemeClr val="hlink"/>
                </a:solidFill>
                <a:latin typeface="Arial" pitchFamily="34" charset="0"/>
              </a:rPr>
              <a:t>Ps. 9 ayat (9)</a:t>
            </a:r>
          </a:p>
        </p:txBody>
      </p:sp>
      <p:sp>
        <p:nvSpPr>
          <p:cNvPr id="350217" name="AutoShape 9"/>
          <p:cNvSpPr>
            <a:spLocks noChangeArrowheads="1"/>
          </p:cNvSpPr>
          <p:nvPr/>
        </p:nvSpPr>
        <p:spPr bwMode="auto">
          <a:xfrm>
            <a:off x="2395538" y="1943100"/>
            <a:ext cx="4352925" cy="847725"/>
          </a:xfrm>
          <a:prstGeom prst="roundRect">
            <a:avLst>
              <a:gd name="adj" fmla="val 12477"/>
            </a:avLst>
          </a:prstGeom>
          <a:solidFill>
            <a:srgbClr val="99FF99"/>
          </a:solidFill>
          <a:ln w="12700">
            <a:solidFill>
              <a:schemeClr val="tx1"/>
            </a:solidFill>
            <a:round/>
            <a:headEnd/>
            <a:tailEnd/>
          </a:ln>
        </p:spPr>
        <p:txBody>
          <a:bodyPr wrap="none" lIns="90488" tIns="44450" rIns="90488" bIns="44450" anchor="ctr"/>
          <a:lstStyle/>
          <a:p>
            <a:pPr algn="ctr"/>
            <a:r>
              <a:rPr lang="en-US" sz="1400">
                <a:latin typeface="Arial" pitchFamily="34" charset="0"/>
              </a:rPr>
              <a:t>DAPAT DIKREDITKAN</a:t>
            </a:r>
          </a:p>
          <a:p>
            <a:pPr algn="ctr"/>
            <a:r>
              <a:rPr lang="en-US" sz="1400">
                <a:latin typeface="Arial" pitchFamily="34" charset="0"/>
              </a:rPr>
              <a:t>PADA MASA PAJAK</a:t>
            </a:r>
          </a:p>
          <a:p>
            <a:pPr algn="ctr"/>
            <a:r>
              <a:rPr lang="en-US" sz="1400">
                <a:latin typeface="Arial" pitchFamily="34" charset="0"/>
              </a:rPr>
              <a:t>BERIKUTNYA</a:t>
            </a:r>
          </a:p>
        </p:txBody>
      </p:sp>
      <p:sp>
        <p:nvSpPr>
          <p:cNvPr id="350218" name="AutoShape 11"/>
          <p:cNvSpPr>
            <a:spLocks noChangeArrowheads="1"/>
          </p:cNvSpPr>
          <p:nvPr/>
        </p:nvSpPr>
        <p:spPr bwMode="auto">
          <a:xfrm>
            <a:off x="5697538" y="4638675"/>
            <a:ext cx="2930525" cy="904875"/>
          </a:xfrm>
          <a:prstGeom prst="roundRect">
            <a:avLst>
              <a:gd name="adj" fmla="val 12477"/>
            </a:avLst>
          </a:prstGeom>
          <a:solidFill>
            <a:srgbClr val="FFFF99"/>
          </a:solidFill>
          <a:ln w="12700">
            <a:solidFill>
              <a:schemeClr val="tx1"/>
            </a:solidFill>
            <a:round/>
            <a:headEnd/>
            <a:tailEnd/>
          </a:ln>
        </p:spPr>
        <p:txBody>
          <a:bodyPr wrap="none" lIns="90488" tIns="44450" rIns="90488" bIns="44450" anchor="ctr"/>
          <a:lstStyle/>
          <a:p>
            <a:pPr algn="ctr"/>
            <a:r>
              <a:rPr lang="en-US" sz="1400">
                <a:latin typeface="Arial" pitchFamily="34" charset="0"/>
              </a:rPr>
              <a:t>APABILA JANGKA</a:t>
            </a:r>
          </a:p>
          <a:p>
            <a:pPr algn="ctr"/>
            <a:r>
              <a:rPr lang="en-US" sz="1400">
                <a:latin typeface="Arial" pitchFamily="34" charset="0"/>
              </a:rPr>
              <a:t> WAKTU </a:t>
            </a:r>
          </a:p>
          <a:p>
            <a:pPr algn="ctr"/>
            <a:r>
              <a:rPr lang="en-US" sz="1400">
                <a:latin typeface="Arial" pitchFamily="34" charset="0"/>
              </a:rPr>
              <a:t>TSB. DILAMPAUI </a:t>
            </a:r>
          </a:p>
        </p:txBody>
      </p:sp>
      <p:sp>
        <p:nvSpPr>
          <p:cNvPr id="350219" name="AutoShape 12"/>
          <p:cNvSpPr>
            <a:spLocks noChangeArrowheads="1"/>
          </p:cNvSpPr>
          <p:nvPr/>
        </p:nvSpPr>
        <p:spPr bwMode="auto">
          <a:xfrm>
            <a:off x="1020763" y="5891213"/>
            <a:ext cx="7102475" cy="623887"/>
          </a:xfrm>
          <a:prstGeom prst="roundRect">
            <a:avLst>
              <a:gd name="adj" fmla="val 12477"/>
            </a:avLst>
          </a:prstGeom>
          <a:solidFill>
            <a:srgbClr val="FFFF99"/>
          </a:solidFill>
          <a:ln w="12700">
            <a:solidFill>
              <a:schemeClr val="tx1"/>
            </a:solidFill>
            <a:round/>
            <a:headEnd/>
            <a:tailEnd/>
          </a:ln>
        </p:spPr>
        <p:txBody>
          <a:bodyPr wrap="none" lIns="90488" tIns="44450" rIns="90488" bIns="44450" anchor="ctr"/>
          <a:lstStyle/>
          <a:p>
            <a:pPr algn="ctr"/>
            <a:r>
              <a:rPr lang="en-US" sz="1400">
                <a:latin typeface="Arial" pitchFamily="34" charset="0"/>
              </a:rPr>
              <a:t>PENGKREDITAN PM DAPAT DILAKUKAN </a:t>
            </a:r>
          </a:p>
          <a:p>
            <a:pPr algn="ctr"/>
            <a:r>
              <a:rPr lang="en-US" sz="1400">
                <a:latin typeface="Arial" pitchFamily="34" charset="0"/>
              </a:rPr>
              <a:t>MELALUI PEMBETULAN SPT MASA PPN YBS</a:t>
            </a:r>
          </a:p>
        </p:txBody>
      </p:sp>
      <p:sp>
        <p:nvSpPr>
          <p:cNvPr id="350220" name="AutoShape 13"/>
          <p:cNvSpPr>
            <a:spLocks noChangeArrowheads="1"/>
          </p:cNvSpPr>
          <p:nvPr/>
        </p:nvSpPr>
        <p:spPr bwMode="auto">
          <a:xfrm>
            <a:off x="762000" y="3314700"/>
            <a:ext cx="7620000" cy="914400"/>
          </a:xfrm>
          <a:prstGeom prst="roundRect">
            <a:avLst>
              <a:gd name="adj" fmla="val 12477"/>
            </a:avLst>
          </a:prstGeom>
          <a:gradFill rotWithShape="0">
            <a:gsLst>
              <a:gs pos="0">
                <a:srgbClr val="FFCCFF"/>
              </a:gs>
              <a:gs pos="50000">
                <a:srgbClr val="FFD4FF"/>
              </a:gs>
              <a:gs pos="100000">
                <a:srgbClr val="FFCCFF"/>
              </a:gs>
            </a:gsLst>
            <a:lin ang="5400000" scaled="1"/>
          </a:gradFill>
          <a:ln w="12700">
            <a:solidFill>
              <a:schemeClr val="tx1"/>
            </a:solidFill>
            <a:round/>
            <a:headEnd/>
            <a:tailEnd/>
          </a:ln>
        </p:spPr>
        <p:txBody>
          <a:bodyPr wrap="none" lIns="90488" tIns="44450" rIns="90488" bIns="44450" anchor="ctr"/>
          <a:lstStyle/>
          <a:p>
            <a:pPr algn="ctr"/>
            <a:r>
              <a:rPr lang="en-US" sz="1400">
                <a:latin typeface="Arial" pitchFamily="34" charset="0"/>
              </a:rPr>
              <a:t>SEPANJANG PM TSB. BELUM  DIBEBANKAN </a:t>
            </a:r>
          </a:p>
          <a:p>
            <a:pPr algn="ctr"/>
            <a:r>
              <a:rPr lang="en-US" sz="1400">
                <a:latin typeface="Arial" pitchFamily="34" charset="0"/>
              </a:rPr>
              <a:t>SBG BIAYA ATAU BELUM DIKAPITALISASIKAN</a:t>
            </a:r>
          </a:p>
          <a:p>
            <a:pPr algn="ctr"/>
            <a:r>
              <a:rPr lang="en-US" sz="1400">
                <a:latin typeface="Arial" pitchFamily="34" charset="0"/>
              </a:rPr>
              <a:t>DGN HARGA PEROLEHAN BKP/JKP YBS. </a:t>
            </a:r>
          </a:p>
          <a:p>
            <a:pPr algn="ctr"/>
            <a:r>
              <a:rPr lang="en-US" sz="1400">
                <a:latin typeface="Arial" pitchFamily="34" charset="0"/>
              </a:rPr>
              <a:t>&amp; BELUM  DILAKUKAN PEMERIKSAAN</a:t>
            </a:r>
          </a:p>
        </p:txBody>
      </p:sp>
      <p:sp>
        <p:nvSpPr>
          <p:cNvPr id="350221" name="AutoShape 14"/>
          <p:cNvSpPr>
            <a:spLocks noChangeArrowheads="1"/>
          </p:cNvSpPr>
          <p:nvPr/>
        </p:nvSpPr>
        <p:spPr bwMode="auto">
          <a:xfrm rot="16200000" flipH="1">
            <a:off x="4436269" y="2434431"/>
            <a:ext cx="228600" cy="1341438"/>
          </a:xfrm>
          <a:prstGeom prst="rightArrow">
            <a:avLst>
              <a:gd name="adj1" fmla="val 34704"/>
              <a:gd name="adj2" fmla="val 54690"/>
            </a:avLst>
          </a:prstGeom>
          <a:solidFill>
            <a:schemeClr val="folHlink"/>
          </a:solidFill>
          <a:ln w="12700">
            <a:solidFill>
              <a:schemeClr val="hlink"/>
            </a:solidFill>
            <a:miter lim="800000"/>
            <a:headEnd/>
            <a:tailEnd/>
          </a:ln>
        </p:spPr>
        <p:txBody>
          <a:bodyPr wrap="none" anchor="ctr"/>
          <a:lstStyle/>
          <a:p>
            <a:endParaRPr lang="en-US" sz="1400"/>
          </a:p>
        </p:txBody>
      </p:sp>
      <p:sp>
        <p:nvSpPr>
          <p:cNvPr id="350222" name="AutoShape 15"/>
          <p:cNvSpPr>
            <a:spLocks noChangeArrowheads="1"/>
          </p:cNvSpPr>
          <p:nvPr/>
        </p:nvSpPr>
        <p:spPr bwMode="auto">
          <a:xfrm rot="16200000" flipH="1">
            <a:off x="6924675" y="5081588"/>
            <a:ext cx="171450" cy="1219200"/>
          </a:xfrm>
          <a:prstGeom prst="rightArrow">
            <a:avLst>
              <a:gd name="adj1" fmla="val 44454"/>
              <a:gd name="adj2" fmla="val 84032"/>
            </a:avLst>
          </a:prstGeom>
          <a:solidFill>
            <a:schemeClr val="folHlink"/>
          </a:solidFill>
          <a:ln w="12700">
            <a:solidFill>
              <a:schemeClr val="hlink"/>
            </a:solidFill>
            <a:miter lim="800000"/>
            <a:headEnd/>
            <a:tailEnd/>
          </a:ln>
        </p:spPr>
        <p:txBody>
          <a:bodyPr vert="eaVert" wrap="none" anchor="ctr"/>
          <a:lstStyle/>
          <a:p>
            <a:pPr algn="ctr"/>
            <a:endParaRPr lang="en-GB" sz="1400"/>
          </a:p>
        </p:txBody>
      </p:sp>
      <p:sp>
        <p:nvSpPr>
          <p:cNvPr id="350223" name="AutoShape 16"/>
          <p:cNvSpPr>
            <a:spLocks noChangeArrowheads="1"/>
          </p:cNvSpPr>
          <p:nvPr/>
        </p:nvSpPr>
        <p:spPr bwMode="auto">
          <a:xfrm>
            <a:off x="5124450" y="4633913"/>
            <a:ext cx="508000" cy="857250"/>
          </a:xfrm>
          <a:prstGeom prst="rightArrow">
            <a:avLst>
              <a:gd name="adj1" fmla="val 32778"/>
              <a:gd name="adj2" fmla="val 73333"/>
            </a:avLst>
          </a:prstGeom>
          <a:solidFill>
            <a:schemeClr val="folHlink"/>
          </a:solidFill>
          <a:ln w="12700">
            <a:solidFill>
              <a:schemeClr val="hlink"/>
            </a:solidFill>
            <a:miter lim="800000"/>
            <a:headEnd/>
            <a:tailEnd/>
          </a:ln>
        </p:spPr>
        <p:txBody>
          <a:bodyPr wrap="none" anchor="ctr"/>
          <a:lstStyle/>
          <a:p>
            <a:endParaRPr lang="en-US" sz="1400"/>
          </a:p>
        </p:txBody>
      </p:sp>
      <p:sp>
        <p:nvSpPr>
          <p:cNvPr id="350224" name="AutoShape 17"/>
          <p:cNvSpPr>
            <a:spLocks noChangeArrowheads="1"/>
          </p:cNvSpPr>
          <p:nvPr/>
        </p:nvSpPr>
        <p:spPr bwMode="auto">
          <a:xfrm rot="16200000" flipH="1">
            <a:off x="2626518" y="3793332"/>
            <a:ext cx="233363" cy="1219200"/>
          </a:xfrm>
          <a:prstGeom prst="rightArrow">
            <a:avLst>
              <a:gd name="adj1" fmla="val 27787"/>
              <a:gd name="adj2" fmla="val 61810"/>
            </a:avLst>
          </a:prstGeom>
          <a:solidFill>
            <a:schemeClr val="folHlink"/>
          </a:solidFill>
          <a:ln w="12700">
            <a:solidFill>
              <a:schemeClr val="hlink"/>
            </a:solidFill>
            <a:miter lim="800000"/>
            <a:headEnd/>
            <a:tailEnd/>
          </a:ln>
        </p:spPr>
        <p:txBody>
          <a:bodyPr wrap="none" anchor="ctr"/>
          <a:lstStyle/>
          <a:p>
            <a:endParaRPr lang="en-US" sz="1400"/>
          </a:p>
        </p:txBody>
      </p:sp>
      <p:sp>
        <p:nvSpPr>
          <p:cNvPr id="350225" name="AutoShape 18"/>
          <p:cNvSpPr>
            <a:spLocks noChangeArrowheads="1"/>
          </p:cNvSpPr>
          <p:nvPr/>
        </p:nvSpPr>
        <p:spPr bwMode="auto">
          <a:xfrm rot="16200000" flipH="1">
            <a:off x="4457701" y="1042987"/>
            <a:ext cx="228600" cy="1343025"/>
          </a:xfrm>
          <a:prstGeom prst="rightArrow">
            <a:avLst>
              <a:gd name="adj1" fmla="val 34704"/>
              <a:gd name="adj2" fmla="val 54690"/>
            </a:avLst>
          </a:prstGeom>
          <a:solidFill>
            <a:schemeClr val="folHlink"/>
          </a:solidFill>
          <a:ln w="12700">
            <a:solidFill>
              <a:schemeClr val="hlink"/>
            </a:solidFill>
            <a:miter lim="800000"/>
            <a:headEnd/>
            <a:tailEnd/>
          </a:ln>
        </p:spPr>
        <p:txBody>
          <a:bodyPr wrap="none" anchor="ctr"/>
          <a:lstStyle/>
          <a:p>
            <a:endParaRPr lang="en-US" sz="1400"/>
          </a:p>
        </p:txBody>
      </p:sp>
      <p:sp>
        <p:nvSpPr>
          <p:cNvPr id="18" name="Footer Placeholder 17"/>
          <p:cNvSpPr>
            <a:spLocks noGrp="1"/>
          </p:cNvSpPr>
          <p:nvPr>
            <p:ph type="ftr" sz="quarter" idx="11"/>
          </p:nvPr>
        </p:nvSpPr>
        <p:spPr/>
        <p:txBody>
          <a:bodyPr/>
          <a:lstStyle/>
          <a:p>
            <a:pPr>
              <a:defRPr/>
            </a:pPr>
            <a:r>
              <a:rPr lang="en-US" sz="1400" smtClean="0"/>
              <a:t>maurits@</a:t>
            </a:r>
            <a:endParaRPr lang="en-US" sz="1400"/>
          </a:p>
        </p:txBody>
      </p:sp>
    </p:spTree>
  </p:cSld>
  <p:clrMapOvr>
    <a:masterClrMapping/>
  </p:clrMapOvr>
  <p:transition spd="slow">
    <p:pull dir="ru"/>
    <p:sndAc>
      <p:endSnd/>
    </p:sndAc>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6F940FC-375C-422E-BB61-D07AA4D5EF42}" type="slidenum">
              <a:rPr lang="en-US" smtClean="0"/>
              <a:pPr>
                <a:defRPr/>
              </a:pPr>
              <a:t>164</a:t>
            </a:fld>
            <a:endParaRPr lang="en-US"/>
          </a:p>
        </p:txBody>
      </p:sp>
      <p:sp>
        <p:nvSpPr>
          <p:cNvPr id="5" name="AutoShape 2"/>
          <p:cNvSpPr>
            <a:spLocks noChangeArrowheads="1"/>
          </p:cNvSpPr>
          <p:nvPr/>
        </p:nvSpPr>
        <p:spPr bwMode="auto">
          <a:xfrm>
            <a:off x="1187624" y="152400"/>
            <a:ext cx="6840760" cy="914400"/>
          </a:xfrm>
          <a:prstGeom prst="roundRect">
            <a:avLst>
              <a:gd name="adj" fmla="val 16667"/>
            </a:avLst>
          </a:prstGeom>
          <a:solidFill>
            <a:schemeClr val="accent1">
              <a:lumMod val="20000"/>
              <a:lumOff val="80000"/>
            </a:schemeClr>
          </a:solidFill>
          <a:ln w="76200" cmpd="tri">
            <a:solidFill>
              <a:schemeClr val="bg1"/>
            </a:solidFill>
            <a:round/>
            <a:headEnd/>
            <a:tailEnd/>
          </a:ln>
          <a:effectLst/>
        </p:spPr>
        <p:txBody>
          <a:bodyPr wrap="none" anchor="ctr"/>
          <a:lstStyle/>
          <a:p>
            <a:pPr algn="ctr"/>
            <a:r>
              <a:rPr lang="en-US" b="0" dirty="0">
                <a:solidFill>
                  <a:schemeClr val="tx1"/>
                </a:solidFill>
                <a:latin typeface="Felix Titling" pitchFamily="82" charset="0"/>
                <a:cs typeface="Arial" pitchFamily="34" charset="0"/>
              </a:rPr>
              <a:t>PAJAK MASUKAN</a:t>
            </a:r>
          </a:p>
          <a:p>
            <a:pPr algn="ctr"/>
            <a:r>
              <a:rPr lang="en-US" b="0" dirty="0">
                <a:solidFill>
                  <a:schemeClr val="tx1"/>
                </a:solidFill>
                <a:latin typeface="Felix Titling" pitchFamily="82" charset="0"/>
                <a:cs typeface="Arial" pitchFamily="34" charset="0"/>
              </a:rPr>
              <a:t>DAPAT DIKREDITKAN</a:t>
            </a:r>
          </a:p>
        </p:txBody>
      </p:sp>
      <p:sp>
        <p:nvSpPr>
          <p:cNvPr id="6" name="AutoShape 3"/>
          <p:cNvSpPr>
            <a:spLocks noChangeArrowheads="1"/>
          </p:cNvSpPr>
          <p:nvPr/>
        </p:nvSpPr>
        <p:spPr bwMode="auto">
          <a:xfrm>
            <a:off x="1701800" y="1371600"/>
            <a:ext cx="2565400" cy="685800"/>
          </a:xfrm>
          <a:prstGeom prst="roundRect">
            <a:avLst>
              <a:gd name="adj" fmla="val 16667"/>
            </a:avLst>
          </a:prstGeom>
          <a:solidFill>
            <a:srgbClr val="CCFFFF"/>
          </a:solidFill>
          <a:ln w="38100" cmpd="dbl">
            <a:solidFill>
              <a:schemeClr val="tx1"/>
            </a:solidFill>
            <a:round/>
            <a:headEnd/>
            <a:tailEnd/>
          </a:ln>
          <a:effectLst/>
        </p:spPr>
        <p:txBody>
          <a:bodyPr wrap="none" anchor="ctr"/>
          <a:lstStyle/>
          <a:p>
            <a:pPr algn="ctr"/>
            <a:r>
              <a:rPr lang="en-US" sz="1800">
                <a:cs typeface="Arial" pitchFamily="34" charset="0"/>
              </a:rPr>
              <a:t>SYARAT FORMAL</a:t>
            </a:r>
            <a:endParaRPr lang="en-US" sz="1400">
              <a:cs typeface="Arial" pitchFamily="34" charset="0"/>
            </a:endParaRPr>
          </a:p>
          <a:p>
            <a:pPr algn="ctr"/>
            <a:r>
              <a:rPr lang="en-US" sz="1200">
                <a:latin typeface="Arial Black" pitchFamily="34" charset="0"/>
                <a:cs typeface="Arial" pitchFamily="34" charset="0"/>
              </a:rPr>
              <a:t>(Ps. 13 ay. 5 UU PPN 1984)</a:t>
            </a:r>
          </a:p>
        </p:txBody>
      </p:sp>
      <p:sp>
        <p:nvSpPr>
          <p:cNvPr id="7" name="AutoShape 4"/>
          <p:cNvSpPr>
            <a:spLocks noChangeArrowheads="1"/>
          </p:cNvSpPr>
          <p:nvPr/>
        </p:nvSpPr>
        <p:spPr bwMode="auto">
          <a:xfrm>
            <a:off x="703263" y="2667000"/>
            <a:ext cx="3124200" cy="914400"/>
          </a:xfrm>
          <a:prstGeom prst="roundRect">
            <a:avLst>
              <a:gd name="adj" fmla="val 16667"/>
            </a:avLst>
          </a:prstGeom>
          <a:solidFill>
            <a:srgbClr val="FFCCFF"/>
          </a:solidFill>
          <a:ln w="28575">
            <a:solidFill>
              <a:schemeClr val="tx1"/>
            </a:solidFill>
            <a:round/>
            <a:headEnd/>
            <a:tailEnd/>
          </a:ln>
          <a:effectLst/>
        </p:spPr>
        <p:txBody>
          <a:bodyPr wrap="none" anchor="ctr"/>
          <a:lstStyle/>
          <a:p>
            <a:pPr algn="ctr"/>
            <a:r>
              <a:rPr lang="en-US" sz="1600">
                <a:cs typeface="Arial" pitchFamily="34" charset="0"/>
              </a:rPr>
              <a:t>DALAM FAKTUR PAJAK</a:t>
            </a:r>
          </a:p>
          <a:p>
            <a:pPr algn="ctr"/>
            <a:r>
              <a:rPr lang="en-US" sz="1600">
                <a:cs typeface="Arial" pitchFamily="34" charset="0"/>
              </a:rPr>
              <a:t>STANDAR YG TDK CACAT</a:t>
            </a:r>
          </a:p>
          <a:p>
            <a:pPr algn="ctr"/>
            <a:r>
              <a:rPr lang="en-US" sz="1200">
                <a:latin typeface="Arial Black" pitchFamily="34" charset="0"/>
                <a:cs typeface="Arial" pitchFamily="34" charset="0"/>
              </a:rPr>
              <a:t>(Ps. 9 ay. 8 UU PPN 1984)</a:t>
            </a:r>
            <a:endParaRPr lang="en-US" sz="1800">
              <a:latin typeface="Arial Black" pitchFamily="34" charset="0"/>
              <a:cs typeface="Arial" pitchFamily="34" charset="0"/>
            </a:endParaRPr>
          </a:p>
        </p:txBody>
      </p:sp>
      <p:sp>
        <p:nvSpPr>
          <p:cNvPr id="8" name="AutoShape 5"/>
          <p:cNvSpPr>
            <a:spLocks noChangeArrowheads="1"/>
          </p:cNvSpPr>
          <p:nvPr/>
        </p:nvSpPr>
        <p:spPr bwMode="auto">
          <a:xfrm>
            <a:off x="5029200" y="1371600"/>
            <a:ext cx="2819400" cy="514350"/>
          </a:xfrm>
          <a:prstGeom prst="roundRect">
            <a:avLst>
              <a:gd name="adj" fmla="val 16667"/>
            </a:avLst>
          </a:prstGeom>
          <a:solidFill>
            <a:srgbClr val="CCFFFF"/>
          </a:solidFill>
          <a:ln w="38100" cmpd="dbl">
            <a:solidFill>
              <a:schemeClr val="tx1"/>
            </a:solidFill>
            <a:round/>
            <a:headEnd/>
            <a:tailEnd/>
          </a:ln>
          <a:effectLst/>
        </p:spPr>
        <p:txBody>
          <a:bodyPr wrap="none" anchor="ctr"/>
          <a:lstStyle/>
          <a:p>
            <a:pPr algn="ctr"/>
            <a:r>
              <a:rPr lang="en-US" sz="1800">
                <a:cs typeface="Arial" pitchFamily="34" charset="0"/>
              </a:rPr>
              <a:t>SYARAT MATERIIL</a:t>
            </a:r>
            <a:endParaRPr lang="en-US" sz="1400">
              <a:cs typeface="Arial" pitchFamily="34" charset="0"/>
            </a:endParaRPr>
          </a:p>
          <a:p>
            <a:pPr algn="ctr"/>
            <a:r>
              <a:rPr lang="en-US" sz="1200">
                <a:latin typeface="Arial Black" pitchFamily="34" charset="0"/>
                <a:cs typeface="Arial" pitchFamily="34" charset="0"/>
              </a:rPr>
              <a:t>(Ps. 9 ay. 9 UU PPN 1984)</a:t>
            </a:r>
          </a:p>
        </p:txBody>
      </p:sp>
      <p:sp>
        <p:nvSpPr>
          <p:cNvPr id="9" name="AutoShape 6"/>
          <p:cNvSpPr>
            <a:spLocks noChangeArrowheads="1"/>
          </p:cNvSpPr>
          <p:nvPr/>
        </p:nvSpPr>
        <p:spPr bwMode="auto">
          <a:xfrm>
            <a:off x="5334000" y="3962400"/>
            <a:ext cx="3657600" cy="1600200"/>
          </a:xfrm>
          <a:prstGeom prst="roundRect">
            <a:avLst>
              <a:gd name="adj" fmla="val 16667"/>
            </a:avLst>
          </a:prstGeom>
          <a:solidFill>
            <a:schemeClr val="accent2">
              <a:lumMod val="40000"/>
              <a:lumOff val="60000"/>
            </a:schemeClr>
          </a:solidFill>
          <a:ln w="28575">
            <a:solidFill>
              <a:schemeClr val="tx1"/>
            </a:solidFill>
            <a:round/>
            <a:headEnd/>
            <a:tailEnd/>
          </a:ln>
          <a:effectLst/>
        </p:spPr>
        <p:txBody>
          <a:bodyPr wrap="none" anchor="ctr"/>
          <a:lstStyle/>
          <a:p>
            <a:pPr algn="ctr"/>
            <a:r>
              <a:rPr lang="en-US" sz="1600">
                <a:cs typeface="Arial" pitchFamily="34" charset="0"/>
              </a:rPr>
              <a:t>UNTUK PEROLEHAN BKP DAN/</a:t>
            </a:r>
          </a:p>
          <a:p>
            <a:pPr algn="ctr"/>
            <a:r>
              <a:rPr lang="en-US" sz="1600">
                <a:cs typeface="Arial" pitchFamily="34" charset="0"/>
              </a:rPr>
              <a:t>JKP YG </a:t>
            </a:r>
            <a:r>
              <a:rPr lang="en-US" sz="1600" i="1">
                <a:cs typeface="Arial" pitchFamily="34" charset="0"/>
              </a:rPr>
              <a:t>BERHUB. LANGSUNG</a:t>
            </a:r>
            <a:r>
              <a:rPr lang="en-US" sz="1600">
                <a:cs typeface="Arial" pitchFamily="34" charset="0"/>
              </a:rPr>
              <a:t> </a:t>
            </a:r>
          </a:p>
          <a:p>
            <a:pPr algn="ctr"/>
            <a:r>
              <a:rPr lang="en-US" sz="1600">
                <a:cs typeface="Arial" pitchFamily="34" charset="0"/>
              </a:rPr>
              <a:t>DG </a:t>
            </a:r>
            <a:r>
              <a:rPr lang="en-US" sz="1600" i="1">
                <a:cs typeface="Arial" pitchFamily="34" charset="0"/>
              </a:rPr>
              <a:t>KEGIATAN USAHA</a:t>
            </a:r>
            <a:r>
              <a:rPr lang="en-US" sz="1600">
                <a:cs typeface="Arial" pitchFamily="34" charset="0"/>
              </a:rPr>
              <a:t> MELAKU-</a:t>
            </a:r>
          </a:p>
          <a:p>
            <a:pPr algn="ctr"/>
            <a:r>
              <a:rPr lang="en-US" sz="1600">
                <a:cs typeface="Arial" pitchFamily="34" charset="0"/>
              </a:rPr>
              <a:t>KAN PENYER. KENA PAJAK</a:t>
            </a:r>
          </a:p>
          <a:p>
            <a:pPr algn="ctr"/>
            <a:r>
              <a:rPr lang="en-US" sz="1400">
                <a:latin typeface="Arial Black" pitchFamily="34" charset="0"/>
                <a:cs typeface="Arial" pitchFamily="34" charset="0"/>
              </a:rPr>
              <a:t>(Ps. 9 ay. 5 &amp; ay. 8 huruf b </a:t>
            </a:r>
          </a:p>
          <a:p>
            <a:pPr algn="ctr"/>
            <a:r>
              <a:rPr lang="en-US" sz="1400">
                <a:latin typeface="Arial Black" pitchFamily="34" charset="0"/>
                <a:cs typeface="Arial" pitchFamily="34" charset="0"/>
              </a:rPr>
              <a:t>UU PPN 1984)</a:t>
            </a:r>
          </a:p>
        </p:txBody>
      </p:sp>
      <p:sp>
        <p:nvSpPr>
          <p:cNvPr id="10" name="AutoShape 7"/>
          <p:cNvSpPr>
            <a:spLocks noChangeArrowheads="1"/>
          </p:cNvSpPr>
          <p:nvPr/>
        </p:nvSpPr>
        <p:spPr bwMode="auto">
          <a:xfrm>
            <a:off x="5867400" y="2705100"/>
            <a:ext cx="2743200" cy="800100"/>
          </a:xfrm>
          <a:prstGeom prst="roundRect">
            <a:avLst>
              <a:gd name="adj" fmla="val 16667"/>
            </a:avLst>
          </a:prstGeom>
          <a:solidFill>
            <a:srgbClr val="FFCCFF"/>
          </a:solidFill>
          <a:ln w="28575">
            <a:solidFill>
              <a:schemeClr val="tx1"/>
            </a:solidFill>
            <a:round/>
            <a:headEnd/>
            <a:tailEnd/>
          </a:ln>
          <a:effectLst/>
        </p:spPr>
        <p:txBody>
          <a:bodyPr wrap="none" anchor="ctr"/>
          <a:lstStyle/>
          <a:p>
            <a:pPr algn="ctr"/>
            <a:r>
              <a:rPr lang="en-US" sz="1600" b="1">
                <a:cs typeface="Arial" pitchFamily="34" charset="0"/>
              </a:rPr>
              <a:t>BELUM DIBEBANKAN</a:t>
            </a:r>
          </a:p>
          <a:p>
            <a:pPr algn="ctr"/>
            <a:r>
              <a:rPr lang="en-US" sz="1600" b="1">
                <a:cs typeface="Arial" pitchFamily="34" charset="0"/>
              </a:rPr>
              <a:t>SEBAGAI BIAYA</a:t>
            </a:r>
          </a:p>
          <a:p>
            <a:pPr algn="ctr"/>
            <a:r>
              <a:rPr lang="en-US" sz="1200">
                <a:latin typeface="Arial Black" pitchFamily="34" charset="0"/>
                <a:cs typeface="Arial" pitchFamily="34" charset="0"/>
              </a:rPr>
              <a:t>(Ps. 9 ay. 9 UU PPN 1984</a:t>
            </a:r>
            <a:r>
              <a:rPr lang="en-US" sz="1200" b="1">
                <a:latin typeface="Bookman Old Style" pitchFamily="18" charset="0"/>
                <a:cs typeface="Arial" pitchFamily="34" charset="0"/>
              </a:rPr>
              <a:t>)</a:t>
            </a:r>
            <a:endParaRPr lang="en-US" sz="1800" b="1">
              <a:latin typeface="Bookman Old Style" pitchFamily="18" charset="0"/>
              <a:cs typeface="Arial" pitchFamily="34" charset="0"/>
            </a:endParaRPr>
          </a:p>
        </p:txBody>
      </p:sp>
      <p:sp>
        <p:nvSpPr>
          <p:cNvPr id="11" name="Oval 8"/>
          <p:cNvSpPr>
            <a:spLocks noChangeArrowheads="1"/>
          </p:cNvSpPr>
          <p:nvPr/>
        </p:nvSpPr>
        <p:spPr bwMode="auto">
          <a:xfrm>
            <a:off x="2168525" y="4038600"/>
            <a:ext cx="1066800" cy="990600"/>
          </a:xfrm>
          <a:prstGeom prst="ellipse">
            <a:avLst/>
          </a:prstGeom>
          <a:solidFill>
            <a:schemeClr val="accent2">
              <a:lumMod val="40000"/>
              <a:lumOff val="60000"/>
            </a:schemeClr>
          </a:solidFill>
          <a:ln w="9525">
            <a:solidFill>
              <a:schemeClr val="tx1"/>
            </a:solidFill>
            <a:round/>
            <a:headEnd/>
            <a:tailEnd/>
          </a:ln>
          <a:effectLst/>
        </p:spPr>
        <p:txBody>
          <a:bodyPr wrap="none" anchor="ctr"/>
          <a:lstStyle/>
          <a:p>
            <a:pPr algn="ctr"/>
            <a:r>
              <a:rPr lang="en-US" sz="1600" dirty="0">
                <a:cs typeface="Arial" pitchFamily="34" charset="0"/>
              </a:rPr>
              <a:t>KEGI-</a:t>
            </a:r>
          </a:p>
          <a:p>
            <a:pPr algn="ctr"/>
            <a:r>
              <a:rPr lang="en-US" sz="1600" dirty="0">
                <a:cs typeface="Arial" pitchFamily="34" charset="0"/>
              </a:rPr>
              <a:t>ATAN</a:t>
            </a:r>
          </a:p>
          <a:p>
            <a:pPr algn="ctr"/>
            <a:r>
              <a:rPr lang="en-US" sz="1600" dirty="0">
                <a:cs typeface="Arial" pitchFamily="34" charset="0"/>
              </a:rPr>
              <a:t>USAHA</a:t>
            </a:r>
          </a:p>
        </p:txBody>
      </p:sp>
      <p:sp>
        <p:nvSpPr>
          <p:cNvPr id="12" name="Oval 9"/>
          <p:cNvSpPr>
            <a:spLocks noChangeArrowheads="1"/>
          </p:cNvSpPr>
          <p:nvPr/>
        </p:nvSpPr>
        <p:spPr bwMode="auto">
          <a:xfrm>
            <a:off x="1495425" y="5638800"/>
            <a:ext cx="966788" cy="914400"/>
          </a:xfrm>
          <a:prstGeom prst="ellipse">
            <a:avLst/>
          </a:prstGeom>
          <a:solidFill>
            <a:schemeClr val="accent3">
              <a:lumMod val="20000"/>
              <a:lumOff val="80000"/>
            </a:schemeClr>
          </a:solidFill>
          <a:ln w="9525">
            <a:solidFill>
              <a:schemeClr val="tx1"/>
            </a:solidFill>
            <a:round/>
            <a:headEnd/>
            <a:tailEnd/>
          </a:ln>
          <a:effectLst/>
        </p:spPr>
        <p:txBody>
          <a:bodyPr wrap="none" anchor="ctr"/>
          <a:lstStyle/>
          <a:p>
            <a:pPr algn="ctr"/>
            <a:r>
              <a:rPr lang="en-US" sz="1600" dirty="0">
                <a:cs typeface="Arial" pitchFamily="34" charset="0"/>
              </a:rPr>
              <a:t>MANA-</a:t>
            </a:r>
          </a:p>
          <a:p>
            <a:pPr algn="ctr"/>
            <a:r>
              <a:rPr lang="en-US" sz="1600" dirty="0">
                <a:cs typeface="Arial" pitchFamily="34" charset="0"/>
              </a:rPr>
              <a:t>JEMEN</a:t>
            </a:r>
          </a:p>
        </p:txBody>
      </p:sp>
      <p:sp>
        <p:nvSpPr>
          <p:cNvPr id="13" name="Oval 10"/>
          <p:cNvSpPr>
            <a:spLocks noChangeArrowheads="1"/>
          </p:cNvSpPr>
          <p:nvPr/>
        </p:nvSpPr>
        <p:spPr bwMode="auto">
          <a:xfrm>
            <a:off x="2971800" y="5638800"/>
            <a:ext cx="990600" cy="914400"/>
          </a:xfrm>
          <a:prstGeom prst="ellipse">
            <a:avLst/>
          </a:prstGeom>
          <a:solidFill>
            <a:schemeClr val="accent6"/>
          </a:solidFill>
          <a:ln w="9525">
            <a:solidFill>
              <a:schemeClr val="tx1"/>
            </a:solidFill>
            <a:round/>
            <a:headEnd/>
            <a:tailEnd/>
          </a:ln>
          <a:effectLst/>
        </p:spPr>
        <p:txBody>
          <a:bodyPr wrap="none" anchor="ctr"/>
          <a:lstStyle/>
          <a:p>
            <a:pPr algn="ctr"/>
            <a:r>
              <a:rPr lang="en-US" sz="1600">
                <a:cs typeface="Arial" pitchFamily="34" charset="0"/>
              </a:rPr>
              <a:t>DISTRI-</a:t>
            </a:r>
          </a:p>
          <a:p>
            <a:pPr algn="ctr"/>
            <a:r>
              <a:rPr lang="en-US" sz="1600">
                <a:cs typeface="Arial" pitchFamily="34" charset="0"/>
              </a:rPr>
              <a:t>BUSI</a:t>
            </a:r>
          </a:p>
        </p:txBody>
      </p:sp>
      <p:sp>
        <p:nvSpPr>
          <p:cNvPr id="14" name="Oval 11"/>
          <p:cNvSpPr>
            <a:spLocks noChangeArrowheads="1"/>
          </p:cNvSpPr>
          <p:nvPr/>
        </p:nvSpPr>
        <p:spPr bwMode="auto">
          <a:xfrm>
            <a:off x="4010025" y="4876800"/>
            <a:ext cx="990600" cy="914400"/>
          </a:xfrm>
          <a:prstGeom prst="ellipse">
            <a:avLst/>
          </a:prstGeom>
          <a:solidFill>
            <a:schemeClr val="accent1">
              <a:lumMod val="40000"/>
              <a:lumOff val="60000"/>
            </a:schemeClr>
          </a:solidFill>
          <a:ln w="9525">
            <a:solidFill>
              <a:schemeClr val="tx1"/>
            </a:solidFill>
            <a:round/>
            <a:headEnd/>
            <a:tailEnd/>
          </a:ln>
          <a:effectLst/>
        </p:spPr>
        <p:txBody>
          <a:bodyPr wrap="none" anchor="ctr"/>
          <a:lstStyle/>
          <a:p>
            <a:pPr algn="ctr"/>
            <a:r>
              <a:rPr lang="en-US" sz="1600">
                <a:cs typeface="Arial" pitchFamily="34" charset="0"/>
              </a:rPr>
              <a:t>PEMA-</a:t>
            </a:r>
          </a:p>
          <a:p>
            <a:pPr algn="ctr"/>
            <a:r>
              <a:rPr lang="en-US" sz="1600">
                <a:cs typeface="Arial" pitchFamily="34" charset="0"/>
              </a:rPr>
              <a:t>SARAN</a:t>
            </a:r>
          </a:p>
        </p:txBody>
      </p:sp>
      <p:sp>
        <p:nvSpPr>
          <p:cNvPr id="15" name="Oval 12"/>
          <p:cNvSpPr>
            <a:spLocks noChangeArrowheads="1"/>
          </p:cNvSpPr>
          <p:nvPr/>
        </p:nvSpPr>
        <p:spPr bwMode="auto">
          <a:xfrm>
            <a:off x="561975" y="4800600"/>
            <a:ext cx="955675" cy="914400"/>
          </a:xfrm>
          <a:prstGeom prst="ellipse">
            <a:avLst/>
          </a:prstGeom>
          <a:solidFill>
            <a:schemeClr val="accent1">
              <a:lumMod val="20000"/>
              <a:lumOff val="80000"/>
            </a:schemeClr>
          </a:solidFill>
          <a:ln w="9525">
            <a:solidFill>
              <a:schemeClr val="tx1"/>
            </a:solidFill>
            <a:round/>
            <a:headEnd/>
            <a:tailEnd/>
          </a:ln>
          <a:effectLst/>
        </p:spPr>
        <p:txBody>
          <a:bodyPr wrap="none" anchor="ctr"/>
          <a:lstStyle/>
          <a:p>
            <a:pPr algn="ctr"/>
            <a:r>
              <a:rPr lang="en-US" sz="1800" dirty="0">
                <a:cs typeface="Arial" pitchFamily="34" charset="0"/>
              </a:rPr>
              <a:t>PRO-</a:t>
            </a:r>
          </a:p>
          <a:p>
            <a:pPr algn="ctr"/>
            <a:r>
              <a:rPr lang="en-US" sz="1800" dirty="0">
                <a:cs typeface="Arial" pitchFamily="34" charset="0"/>
              </a:rPr>
              <a:t>DUKSI</a:t>
            </a:r>
          </a:p>
        </p:txBody>
      </p:sp>
      <p:sp>
        <p:nvSpPr>
          <p:cNvPr id="16" name="AutoShape 13"/>
          <p:cNvSpPr>
            <a:spLocks noChangeArrowheads="1"/>
          </p:cNvSpPr>
          <p:nvPr/>
        </p:nvSpPr>
        <p:spPr bwMode="auto">
          <a:xfrm>
            <a:off x="4241800" y="990600"/>
            <a:ext cx="406400" cy="800100"/>
          </a:xfrm>
          <a:prstGeom prst="curvedLeftArrow">
            <a:avLst>
              <a:gd name="adj1" fmla="val 52035"/>
              <a:gd name="adj2" fmla="val 91410"/>
              <a:gd name="adj3" fmla="val 33333"/>
            </a:avLst>
          </a:prstGeom>
          <a:solidFill>
            <a:srgbClr val="EAEAEA"/>
          </a:solidFill>
          <a:ln w="9525">
            <a:solidFill>
              <a:schemeClr val="tx1"/>
            </a:solidFill>
            <a:miter lim="800000"/>
            <a:headEnd/>
            <a:tailEnd/>
          </a:ln>
          <a:effectLst/>
        </p:spPr>
        <p:txBody>
          <a:bodyPr wrap="none" anchor="ctr"/>
          <a:lstStyle/>
          <a:p>
            <a:endParaRPr lang="id-ID"/>
          </a:p>
        </p:txBody>
      </p:sp>
      <p:sp>
        <p:nvSpPr>
          <p:cNvPr id="17" name="AutoShape 14"/>
          <p:cNvSpPr>
            <a:spLocks noChangeArrowheads="1"/>
          </p:cNvSpPr>
          <p:nvPr/>
        </p:nvSpPr>
        <p:spPr bwMode="auto">
          <a:xfrm flipH="1">
            <a:off x="4648200" y="990600"/>
            <a:ext cx="381000" cy="800100"/>
          </a:xfrm>
          <a:prstGeom prst="curvedLeftArrow">
            <a:avLst>
              <a:gd name="adj1" fmla="val 55504"/>
              <a:gd name="adj2" fmla="val 97504"/>
              <a:gd name="adj3" fmla="val 33333"/>
            </a:avLst>
          </a:prstGeom>
          <a:solidFill>
            <a:srgbClr val="EAEAEA"/>
          </a:solidFill>
          <a:ln w="9525">
            <a:solidFill>
              <a:schemeClr val="tx1"/>
            </a:solidFill>
            <a:miter lim="800000"/>
            <a:headEnd/>
            <a:tailEnd/>
          </a:ln>
          <a:effectLst/>
        </p:spPr>
        <p:txBody>
          <a:bodyPr wrap="none" anchor="ctr"/>
          <a:lstStyle/>
          <a:p>
            <a:endParaRPr lang="id-ID"/>
          </a:p>
        </p:txBody>
      </p:sp>
      <p:sp>
        <p:nvSpPr>
          <p:cNvPr id="18" name="AutoShape 15"/>
          <p:cNvSpPr>
            <a:spLocks noChangeArrowheads="1"/>
          </p:cNvSpPr>
          <p:nvPr/>
        </p:nvSpPr>
        <p:spPr bwMode="auto">
          <a:xfrm>
            <a:off x="6807200" y="3581400"/>
            <a:ext cx="508000" cy="381000"/>
          </a:xfrm>
          <a:prstGeom prst="downArrow">
            <a:avLst>
              <a:gd name="adj1" fmla="val 50000"/>
              <a:gd name="adj2" fmla="val 25000"/>
            </a:avLst>
          </a:prstGeom>
          <a:solidFill>
            <a:schemeClr val="bg1"/>
          </a:solidFill>
          <a:ln w="9525">
            <a:solidFill>
              <a:schemeClr val="tx1"/>
            </a:solidFill>
            <a:miter lim="800000"/>
            <a:headEnd/>
            <a:tailEnd/>
          </a:ln>
          <a:effectLst/>
        </p:spPr>
        <p:txBody>
          <a:bodyPr wrap="none" anchor="ctr"/>
          <a:lstStyle/>
          <a:p>
            <a:endParaRPr lang="id-ID"/>
          </a:p>
        </p:txBody>
      </p:sp>
      <p:sp>
        <p:nvSpPr>
          <p:cNvPr id="19" name="AutoShape 16"/>
          <p:cNvSpPr>
            <a:spLocks noChangeArrowheads="1"/>
          </p:cNvSpPr>
          <p:nvPr/>
        </p:nvSpPr>
        <p:spPr bwMode="auto">
          <a:xfrm>
            <a:off x="2743200" y="2133600"/>
            <a:ext cx="422275" cy="533400"/>
          </a:xfrm>
          <a:prstGeom prst="downArrow">
            <a:avLst>
              <a:gd name="adj1" fmla="val 50000"/>
              <a:gd name="adj2" fmla="val 31579"/>
            </a:avLst>
          </a:prstGeom>
          <a:solidFill>
            <a:srgbClr val="EAEAEA"/>
          </a:solidFill>
          <a:ln w="9525">
            <a:solidFill>
              <a:schemeClr val="tx1"/>
            </a:solidFill>
            <a:miter lim="800000"/>
            <a:headEnd/>
            <a:tailEnd/>
          </a:ln>
          <a:effectLst/>
        </p:spPr>
        <p:txBody>
          <a:bodyPr wrap="none" anchor="ctr"/>
          <a:lstStyle/>
          <a:p>
            <a:pPr algn="ctr"/>
            <a:endParaRPr lang="id-ID">
              <a:solidFill>
                <a:srgbClr val="FF0000"/>
              </a:solidFill>
              <a:latin typeface="Times New Roman" pitchFamily="18" charset="0"/>
              <a:cs typeface="Arial" pitchFamily="34" charset="0"/>
            </a:endParaRPr>
          </a:p>
        </p:txBody>
      </p:sp>
      <p:sp>
        <p:nvSpPr>
          <p:cNvPr id="20" name="AutoShape 17"/>
          <p:cNvSpPr>
            <a:spLocks noChangeArrowheads="1"/>
          </p:cNvSpPr>
          <p:nvPr/>
        </p:nvSpPr>
        <p:spPr bwMode="auto">
          <a:xfrm>
            <a:off x="6858000" y="1905000"/>
            <a:ext cx="457200" cy="762000"/>
          </a:xfrm>
          <a:prstGeom prst="downArrow">
            <a:avLst>
              <a:gd name="adj1" fmla="val 50000"/>
              <a:gd name="adj2" fmla="val 41667"/>
            </a:avLst>
          </a:prstGeom>
          <a:solidFill>
            <a:srgbClr val="EAEAEA"/>
          </a:solidFill>
          <a:ln w="9525">
            <a:solidFill>
              <a:schemeClr val="tx1"/>
            </a:solidFill>
            <a:miter lim="800000"/>
            <a:headEnd/>
            <a:tailEnd/>
          </a:ln>
          <a:effectLst/>
        </p:spPr>
        <p:txBody>
          <a:bodyPr wrap="none" anchor="ctr"/>
          <a:lstStyle/>
          <a:p>
            <a:pPr algn="ctr"/>
            <a:endParaRPr lang="id-ID">
              <a:solidFill>
                <a:srgbClr val="FF0000"/>
              </a:solidFill>
              <a:latin typeface="Times New Roman" pitchFamily="18" charset="0"/>
              <a:cs typeface="Arial" pitchFamily="34" charset="0"/>
            </a:endParaRPr>
          </a:p>
        </p:txBody>
      </p:sp>
      <p:sp>
        <p:nvSpPr>
          <p:cNvPr id="21" name="AutoShape 18"/>
          <p:cNvSpPr>
            <a:spLocks noChangeArrowheads="1"/>
          </p:cNvSpPr>
          <p:nvPr/>
        </p:nvSpPr>
        <p:spPr bwMode="auto">
          <a:xfrm>
            <a:off x="5410200" y="1905000"/>
            <a:ext cx="381000" cy="1981200"/>
          </a:xfrm>
          <a:prstGeom prst="downArrow">
            <a:avLst>
              <a:gd name="adj1" fmla="val 50000"/>
              <a:gd name="adj2" fmla="val 130000"/>
            </a:avLst>
          </a:prstGeom>
          <a:solidFill>
            <a:srgbClr val="EAEAEA"/>
          </a:solidFill>
          <a:ln w="9525">
            <a:solidFill>
              <a:schemeClr val="tx1"/>
            </a:solidFill>
            <a:miter lim="800000"/>
            <a:headEnd/>
            <a:tailEnd/>
          </a:ln>
          <a:effectLst/>
        </p:spPr>
        <p:txBody>
          <a:bodyPr wrap="none" anchor="ctr"/>
          <a:lstStyle/>
          <a:p>
            <a:pPr algn="ctr"/>
            <a:endParaRPr lang="id-ID">
              <a:solidFill>
                <a:srgbClr val="FF0000"/>
              </a:solidFill>
              <a:latin typeface="Times New Roman" pitchFamily="18" charset="0"/>
              <a:cs typeface="Arial" pitchFamily="34" charset="0"/>
            </a:endParaRPr>
          </a:p>
        </p:txBody>
      </p:sp>
      <p:sp>
        <p:nvSpPr>
          <p:cNvPr id="22" name="AutoShape 19"/>
          <p:cNvSpPr>
            <a:spLocks noChangeArrowheads="1"/>
          </p:cNvSpPr>
          <p:nvPr/>
        </p:nvSpPr>
        <p:spPr bwMode="auto">
          <a:xfrm rot="1935478">
            <a:off x="2162175" y="4903788"/>
            <a:ext cx="352425" cy="893762"/>
          </a:xfrm>
          <a:prstGeom prst="downArrow">
            <a:avLst>
              <a:gd name="adj1" fmla="val 50000"/>
              <a:gd name="adj2" fmla="val 63401"/>
            </a:avLst>
          </a:prstGeom>
          <a:solidFill>
            <a:srgbClr val="EAEAEA"/>
          </a:solidFill>
          <a:ln w="9525">
            <a:solidFill>
              <a:schemeClr val="tx1"/>
            </a:solidFill>
            <a:miter lim="800000"/>
            <a:headEnd/>
            <a:tailEnd/>
          </a:ln>
          <a:effectLst/>
        </p:spPr>
        <p:txBody>
          <a:bodyPr wrap="none" anchor="ctr"/>
          <a:lstStyle/>
          <a:p>
            <a:endParaRPr lang="id-ID"/>
          </a:p>
        </p:txBody>
      </p:sp>
      <p:sp>
        <p:nvSpPr>
          <p:cNvPr id="23" name="AutoShape 20"/>
          <p:cNvSpPr>
            <a:spLocks noChangeArrowheads="1"/>
          </p:cNvSpPr>
          <p:nvPr/>
        </p:nvSpPr>
        <p:spPr bwMode="auto">
          <a:xfrm rot="-2041161">
            <a:off x="2908300" y="4911725"/>
            <a:ext cx="354013" cy="893763"/>
          </a:xfrm>
          <a:prstGeom prst="downArrow">
            <a:avLst>
              <a:gd name="adj1" fmla="val 50000"/>
              <a:gd name="adj2" fmla="val 63117"/>
            </a:avLst>
          </a:prstGeom>
          <a:solidFill>
            <a:srgbClr val="EAEAEA"/>
          </a:solidFill>
          <a:ln w="9525">
            <a:solidFill>
              <a:schemeClr val="tx1"/>
            </a:solidFill>
            <a:miter lim="800000"/>
            <a:headEnd/>
            <a:tailEnd/>
          </a:ln>
          <a:effectLst/>
        </p:spPr>
        <p:txBody>
          <a:bodyPr wrap="none" anchor="ctr"/>
          <a:lstStyle/>
          <a:p>
            <a:endParaRPr lang="id-ID"/>
          </a:p>
        </p:txBody>
      </p:sp>
      <p:sp>
        <p:nvSpPr>
          <p:cNvPr id="24" name="AutoShape 21"/>
          <p:cNvSpPr>
            <a:spLocks noChangeArrowheads="1"/>
          </p:cNvSpPr>
          <p:nvPr/>
        </p:nvSpPr>
        <p:spPr bwMode="auto">
          <a:xfrm rot="-1873981">
            <a:off x="1354138" y="4683125"/>
            <a:ext cx="914400" cy="342900"/>
          </a:xfrm>
          <a:prstGeom prst="leftArrow">
            <a:avLst>
              <a:gd name="adj1" fmla="val 50000"/>
              <a:gd name="adj2" fmla="val 66667"/>
            </a:avLst>
          </a:prstGeom>
          <a:solidFill>
            <a:srgbClr val="EAEAEA"/>
          </a:solidFill>
          <a:ln w="9525">
            <a:solidFill>
              <a:schemeClr val="tx1"/>
            </a:solidFill>
            <a:miter lim="800000"/>
            <a:headEnd/>
            <a:tailEnd/>
          </a:ln>
          <a:effectLst/>
        </p:spPr>
        <p:txBody>
          <a:bodyPr wrap="none" anchor="ctr"/>
          <a:lstStyle/>
          <a:p>
            <a:endParaRPr lang="id-ID"/>
          </a:p>
        </p:txBody>
      </p:sp>
      <p:sp>
        <p:nvSpPr>
          <p:cNvPr id="25" name="AutoShape 22"/>
          <p:cNvSpPr>
            <a:spLocks noChangeArrowheads="1"/>
          </p:cNvSpPr>
          <p:nvPr/>
        </p:nvSpPr>
        <p:spPr bwMode="auto">
          <a:xfrm rot="1929351">
            <a:off x="3146425" y="4718050"/>
            <a:ext cx="1025525" cy="381000"/>
          </a:xfrm>
          <a:prstGeom prst="rightArrow">
            <a:avLst>
              <a:gd name="adj1" fmla="val 50000"/>
              <a:gd name="adj2" fmla="val 67292"/>
            </a:avLst>
          </a:prstGeom>
          <a:solidFill>
            <a:srgbClr val="EAEAEA"/>
          </a:solidFill>
          <a:ln w="9525">
            <a:solidFill>
              <a:schemeClr val="tx1"/>
            </a:solidFill>
            <a:miter lim="800000"/>
            <a:headEnd/>
            <a:tailEnd/>
          </a:ln>
          <a:effectLst/>
        </p:spPr>
        <p:txBody>
          <a:bodyPr wrap="none" anchor="ctr"/>
          <a:lstStyle/>
          <a:p>
            <a:endParaRPr lang="id-ID"/>
          </a:p>
        </p:txBody>
      </p:sp>
      <p:sp>
        <p:nvSpPr>
          <p:cNvPr id="26" name="AutoShape 23"/>
          <p:cNvSpPr>
            <a:spLocks noChangeArrowheads="1"/>
          </p:cNvSpPr>
          <p:nvPr/>
        </p:nvSpPr>
        <p:spPr bwMode="auto">
          <a:xfrm>
            <a:off x="3165475" y="4114800"/>
            <a:ext cx="2109788" cy="381000"/>
          </a:xfrm>
          <a:prstGeom prst="leftArrow">
            <a:avLst>
              <a:gd name="adj1" fmla="val 50000"/>
              <a:gd name="adj2" fmla="val 138438"/>
            </a:avLst>
          </a:prstGeom>
          <a:solidFill>
            <a:srgbClr val="EAEAEA"/>
          </a:solidFill>
          <a:ln w="9525">
            <a:solidFill>
              <a:schemeClr val="tx1"/>
            </a:solidFill>
            <a:miter lim="800000"/>
            <a:headEnd/>
            <a:tailEnd/>
          </a:ln>
          <a:effectLst/>
        </p:spPr>
        <p:txBody>
          <a:bodyPr wrap="none" anchor="ctr"/>
          <a:lstStyle/>
          <a:p>
            <a:endParaRPr lang="id-ID"/>
          </a:p>
        </p:txBody>
      </p:sp>
      <p:sp>
        <p:nvSpPr>
          <p:cNvPr id="27" name="Oval 26"/>
          <p:cNvSpPr/>
          <p:nvPr/>
        </p:nvSpPr>
        <p:spPr bwMode="auto">
          <a:xfrm rot="18676615">
            <a:off x="393332" y="672820"/>
            <a:ext cx="1566580" cy="914400"/>
          </a:xfrm>
          <a:prstGeom prst="ellipse">
            <a:avLst/>
          </a:prstGeom>
          <a:solidFill>
            <a:srgbClr val="FFFF99"/>
          </a:solidFill>
          <a:ln w="9525">
            <a:solidFill>
              <a:schemeClr val="tx1"/>
            </a:solidFill>
            <a:round/>
            <a:headEnd/>
            <a:tailEnd/>
          </a:ln>
          <a:effectLst/>
        </p:spPr>
        <p:txBody>
          <a:bodyPr wrap="none" rtlCol="0" anchor="ctr">
            <a:normAutofit/>
          </a:bodyPr>
          <a:lstStyle/>
          <a:p>
            <a:pPr algn="ctr"/>
            <a:r>
              <a:rPr lang="id-ID" sz="1600" b="0" dirty="0" smtClean="0">
                <a:solidFill>
                  <a:srgbClr val="800000"/>
                </a:solidFill>
                <a:latin typeface="Britannic Bold" pitchFamily="34" charset="0"/>
              </a:rPr>
              <a:t>Kesimpulan</a:t>
            </a:r>
          </a:p>
        </p:txBody>
      </p:sp>
    </p:spTree>
    <p:extLst>
      <p:ext uri="{BB962C8B-B14F-4D97-AF65-F5344CB8AC3E}">
        <p14:creationId xmlns:p14="http://schemas.microsoft.com/office/powerpoint/2010/main" val="11641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amond(in)">
                                      <p:cBhvr>
                                        <p:cTn id="19" dur="1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heckerboard(across)">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amond(in)">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1"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800" decel="100000"/>
                                        <p:tgtEl>
                                          <p:spTgt spid="8"/>
                                        </p:tgtEl>
                                      </p:cBhvr>
                                    </p:animEffect>
                                    <p:anim calcmode="lin" valueType="num">
                                      <p:cBhvr>
                                        <p:cTn id="35" dur="800" decel="100000" fill="hold"/>
                                        <p:tgtEl>
                                          <p:spTgt spid="8"/>
                                        </p:tgtEl>
                                        <p:attrNameLst>
                                          <p:attrName>style.rotation</p:attrName>
                                        </p:attrNameLst>
                                      </p:cBhvr>
                                      <p:tavLst>
                                        <p:tav tm="0">
                                          <p:val>
                                            <p:fltVal val="-90"/>
                                          </p:val>
                                        </p:tav>
                                        <p:tav tm="100000">
                                          <p:val>
                                            <p:fltVal val="0"/>
                                          </p:val>
                                        </p:tav>
                                      </p:tavLst>
                                    </p:anim>
                                    <p:anim calcmode="lin" valueType="num">
                                      <p:cBhvr>
                                        <p:cTn id="36" dur="800" decel="100000" fill="hold"/>
                                        <p:tgtEl>
                                          <p:spTgt spid="8"/>
                                        </p:tgtEl>
                                        <p:attrNameLst>
                                          <p:attrName>ppt_x</p:attrName>
                                        </p:attrNameLst>
                                      </p:cBhvr>
                                      <p:tavLst>
                                        <p:tav tm="0">
                                          <p:val>
                                            <p:strVal val="#ppt_x+0.4"/>
                                          </p:val>
                                        </p:tav>
                                        <p:tav tm="100000">
                                          <p:val>
                                            <p:strVal val="#ppt_x-0.05"/>
                                          </p:val>
                                        </p:tav>
                                      </p:tavLst>
                                    </p:anim>
                                    <p:anim calcmode="lin" valueType="num">
                                      <p:cBhvr>
                                        <p:cTn id="37" dur="800" decel="100000" fill="hold"/>
                                        <p:tgtEl>
                                          <p:spTgt spid="8"/>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heckerboard(across)">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500" fill="hold"/>
                                        <p:tgtEl>
                                          <p:spTgt spid="7"/>
                                        </p:tgtEl>
                                        <p:attrNameLst>
                                          <p:attrName>ppt_w</p:attrName>
                                        </p:attrNameLst>
                                      </p:cBhvr>
                                      <p:tavLst>
                                        <p:tav tm="0">
                                          <p:val>
                                            <p:fltVal val="0"/>
                                          </p:val>
                                        </p:tav>
                                        <p:tav tm="100000">
                                          <p:val>
                                            <p:strVal val="#ppt_w"/>
                                          </p:val>
                                        </p:tav>
                                      </p:tavLst>
                                    </p:anim>
                                    <p:anim calcmode="lin" valueType="num">
                                      <p:cBhvr>
                                        <p:cTn id="50" dur="500" fill="hold"/>
                                        <p:tgtEl>
                                          <p:spTgt spid="7"/>
                                        </p:tgtEl>
                                        <p:attrNameLst>
                                          <p:attrName>ppt_h</p:attrName>
                                        </p:attrNameLst>
                                      </p:cBhvr>
                                      <p:tavLst>
                                        <p:tav tm="0">
                                          <p:val>
                                            <p:fltVal val="0"/>
                                          </p:val>
                                        </p:tav>
                                        <p:tav tm="100000">
                                          <p:val>
                                            <p:strVal val="#ppt_h"/>
                                          </p:val>
                                        </p:tav>
                                      </p:tavLst>
                                    </p:anim>
                                    <p:anim calcmode="lin" valueType="num">
                                      <p:cBhvr>
                                        <p:cTn id="51" dur="500" fill="hold"/>
                                        <p:tgtEl>
                                          <p:spTgt spid="7"/>
                                        </p:tgtEl>
                                        <p:attrNameLst>
                                          <p:attrName>style.rotation</p:attrName>
                                        </p:attrNameLst>
                                      </p:cBhvr>
                                      <p:tavLst>
                                        <p:tav tm="0">
                                          <p:val>
                                            <p:fltVal val="360"/>
                                          </p:val>
                                        </p:tav>
                                        <p:tav tm="100000">
                                          <p:val>
                                            <p:fltVal val="0"/>
                                          </p:val>
                                        </p:tav>
                                      </p:tavLst>
                                    </p:anim>
                                    <p:animEffect transition="in" filter="fade">
                                      <p:cBhvr>
                                        <p:cTn id="52" dur="500"/>
                                        <p:tgtEl>
                                          <p:spTgt spid="7"/>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checkerboard(across)">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5"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 calcmode="lin" valueType="num">
                                      <p:cBhvr>
                                        <p:cTn id="62" dur="1000" fill="hold"/>
                                        <p:tgtEl>
                                          <p:spTgt spid="9"/>
                                        </p:tgtEl>
                                        <p:attrNameLst>
                                          <p:attrName>ppt_w</p:attrName>
                                        </p:attrNameLst>
                                      </p:cBhvr>
                                      <p:tavLst>
                                        <p:tav tm="0">
                                          <p:val>
                                            <p:fltVal val="0"/>
                                          </p:val>
                                        </p:tav>
                                        <p:tav tm="100000">
                                          <p:val>
                                            <p:strVal val="#ppt_w"/>
                                          </p:val>
                                        </p:tav>
                                      </p:tavLst>
                                    </p:anim>
                                    <p:anim calcmode="lin" valueType="num">
                                      <p:cBhvr>
                                        <p:cTn id="63" dur="1000" fill="hold"/>
                                        <p:tgtEl>
                                          <p:spTgt spid="9"/>
                                        </p:tgtEl>
                                        <p:attrNameLst>
                                          <p:attrName>ppt_h</p:attrName>
                                        </p:attrNameLst>
                                      </p:cBhvr>
                                      <p:tavLst>
                                        <p:tav tm="0">
                                          <p:val>
                                            <p:fltVal val="0"/>
                                          </p:val>
                                        </p:tav>
                                        <p:tav tm="100000">
                                          <p:val>
                                            <p:strVal val="#ppt_h"/>
                                          </p:val>
                                        </p:tav>
                                      </p:tavLst>
                                    </p:anim>
                                    <p:anim calcmode="lin" valueType="num">
                                      <p:cBhvr>
                                        <p:cTn id="64"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6" fill="hold">
                      <p:stCondLst>
                        <p:cond delay="indefinite"/>
                      </p:stCondLst>
                      <p:childTnLst>
                        <p:par>
                          <p:cTn id="67" fill="hold">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checkerboard(across)">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58" presetClass="entr" presetSubtype="0" accel="10000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1000" fill="hold"/>
                                        <p:tgtEl>
                                          <p:spTgt spid="10"/>
                                        </p:tgtEl>
                                        <p:attrNameLst>
                                          <p:attrName>ppt_w</p:attrName>
                                        </p:attrNameLst>
                                      </p:cBhvr>
                                      <p:tavLst>
                                        <p:tav tm="0">
                                          <p:val>
                                            <p:strVal val="#ppt_w*2.5"/>
                                          </p:val>
                                        </p:tav>
                                        <p:tav tm="100000">
                                          <p:val>
                                            <p:strVal val="#ppt_w"/>
                                          </p:val>
                                        </p:tav>
                                      </p:tavLst>
                                    </p:anim>
                                    <p:anim calcmode="lin" valueType="num">
                                      <p:cBhvr>
                                        <p:cTn id="76" dur="1000" fill="hold"/>
                                        <p:tgtEl>
                                          <p:spTgt spid="10"/>
                                        </p:tgtEl>
                                        <p:attrNameLst>
                                          <p:attrName>ppt_h</p:attrName>
                                        </p:attrNameLst>
                                      </p:cBhvr>
                                      <p:tavLst>
                                        <p:tav tm="0">
                                          <p:val>
                                            <p:strVal val="#ppt_h*0.01"/>
                                          </p:val>
                                        </p:tav>
                                        <p:tav tm="100000">
                                          <p:val>
                                            <p:strVal val="#ppt_h"/>
                                          </p:val>
                                        </p:tav>
                                      </p:tavLst>
                                    </p:anim>
                                    <p:anim calcmode="lin" valueType="num">
                                      <p:cBhvr>
                                        <p:cTn id="77" dur="1000" fill="hold"/>
                                        <p:tgtEl>
                                          <p:spTgt spid="10"/>
                                        </p:tgtEl>
                                        <p:attrNameLst>
                                          <p:attrName>ppt_x</p:attrName>
                                        </p:attrNameLst>
                                      </p:cBhvr>
                                      <p:tavLst>
                                        <p:tav tm="0">
                                          <p:val>
                                            <p:strVal val="#ppt_x"/>
                                          </p:val>
                                        </p:tav>
                                        <p:tav tm="100000">
                                          <p:val>
                                            <p:strVal val="#ppt_x"/>
                                          </p:val>
                                        </p:tav>
                                      </p:tavLst>
                                    </p:anim>
                                    <p:anim calcmode="lin" valueType="num">
                                      <p:cBhvr>
                                        <p:cTn id="78" dur="1000" fill="hold"/>
                                        <p:tgtEl>
                                          <p:spTgt spid="10"/>
                                        </p:tgtEl>
                                        <p:attrNameLst>
                                          <p:attrName>ppt_y</p:attrName>
                                        </p:attrNameLst>
                                      </p:cBhvr>
                                      <p:tavLst>
                                        <p:tav tm="0">
                                          <p:val>
                                            <p:strVal val="#ppt_h+1"/>
                                          </p:val>
                                        </p:tav>
                                        <p:tav tm="100000">
                                          <p:val>
                                            <p:strVal val="#ppt_y"/>
                                          </p:val>
                                        </p:tav>
                                      </p:tavLst>
                                    </p:anim>
                                    <p:animEffect transition="in" filter="fade">
                                      <p:cBhvr>
                                        <p:cTn id="79" dur="10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5" presetClass="entr" presetSubtype="1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checkerboard(across)">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2" presetClass="entr" presetSubtype="2" fill="hold" grpId="0" nodeType="click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1+#ppt_w/2"/>
                                          </p:val>
                                        </p:tav>
                                        <p:tav tm="100000">
                                          <p:val>
                                            <p:strVal val="#ppt_x"/>
                                          </p:val>
                                        </p:tav>
                                      </p:tavLst>
                                    </p:anim>
                                    <p:anim calcmode="lin" valueType="num">
                                      <p:cBhvr additive="base">
                                        <p:cTn id="9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anim calcmode="lin" valueType="num">
                                      <p:cBhvr>
                                        <p:cTn id="95" dur="1000" fill="hold"/>
                                        <p:tgtEl>
                                          <p:spTgt spid="11"/>
                                        </p:tgtEl>
                                        <p:attrNameLst>
                                          <p:attrName>ppt_w</p:attrName>
                                        </p:attrNameLst>
                                      </p:cBhvr>
                                      <p:tavLst>
                                        <p:tav tm="0">
                                          <p:val>
                                            <p:fltVal val="0"/>
                                          </p:val>
                                        </p:tav>
                                        <p:tav tm="100000">
                                          <p:val>
                                            <p:strVal val="#ppt_w"/>
                                          </p:val>
                                        </p:tav>
                                      </p:tavLst>
                                    </p:anim>
                                    <p:anim calcmode="lin" valueType="num">
                                      <p:cBhvr>
                                        <p:cTn id="96" dur="1000" fill="hold"/>
                                        <p:tgtEl>
                                          <p:spTgt spid="11"/>
                                        </p:tgtEl>
                                        <p:attrNameLst>
                                          <p:attrName>ppt_h</p:attrName>
                                        </p:attrNameLst>
                                      </p:cBhvr>
                                      <p:tavLst>
                                        <p:tav tm="0">
                                          <p:val>
                                            <p:fltVal val="0"/>
                                          </p:val>
                                        </p:tav>
                                        <p:tav tm="100000">
                                          <p:val>
                                            <p:strVal val="#ppt_h"/>
                                          </p:val>
                                        </p:tav>
                                      </p:tavLst>
                                    </p:anim>
                                    <p:anim calcmode="lin" valueType="num">
                                      <p:cBhvr>
                                        <p:cTn id="9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5" presetClass="entr" presetSubtype="10" fill="hold" grpId="0" nodeType="click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checkerboard(across)">
                                      <p:cBhvr>
                                        <p:cTn id="103" dur="500"/>
                                        <p:tgtEl>
                                          <p:spTgt spid="24"/>
                                        </p:tgtEl>
                                      </p:cBhvr>
                                    </p:animEffect>
                                  </p:childTnLst>
                                </p:cTn>
                              </p:par>
                            </p:childTnLst>
                          </p:cTn>
                        </p:par>
                      </p:childTnLst>
                    </p:cTn>
                  </p:par>
                  <p:par>
                    <p:cTn id="104" fill="hold">
                      <p:stCondLst>
                        <p:cond delay="indefinite"/>
                      </p:stCondLst>
                      <p:childTnLst>
                        <p:par>
                          <p:cTn id="105" fill="hold">
                            <p:stCondLst>
                              <p:cond delay="0"/>
                            </p:stCondLst>
                            <p:childTnLst>
                              <p:par>
                                <p:cTn id="106" presetID="30" presetClass="entr" presetSubtype="0" fill="hold" grpId="0"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fade">
                                      <p:cBhvr>
                                        <p:cTn id="108" dur="800" decel="100000"/>
                                        <p:tgtEl>
                                          <p:spTgt spid="15"/>
                                        </p:tgtEl>
                                      </p:cBhvr>
                                    </p:animEffect>
                                    <p:anim calcmode="lin" valueType="num">
                                      <p:cBhvr>
                                        <p:cTn id="109" dur="800" decel="100000" fill="hold"/>
                                        <p:tgtEl>
                                          <p:spTgt spid="15"/>
                                        </p:tgtEl>
                                        <p:attrNameLst>
                                          <p:attrName>style.rotation</p:attrName>
                                        </p:attrNameLst>
                                      </p:cBhvr>
                                      <p:tavLst>
                                        <p:tav tm="0">
                                          <p:val>
                                            <p:fltVal val="-90"/>
                                          </p:val>
                                        </p:tav>
                                        <p:tav tm="100000">
                                          <p:val>
                                            <p:fltVal val="0"/>
                                          </p:val>
                                        </p:tav>
                                      </p:tavLst>
                                    </p:anim>
                                    <p:anim calcmode="lin" valueType="num">
                                      <p:cBhvr>
                                        <p:cTn id="110" dur="800" decel="100000" fill="hold"/>
                                        <p:tgtEl>
                                          <p:spTgt spid="15"/>
                                        </p:tgtEl>
                                        <p:attrNameLst>
                                          <p:attrName>ppt_x</p:attrName>
                                        </p:attrNameLst>
                                      </p:cBhvr>
                                      <p:tavLst>
                                        <p:tav tm="0">
                                          <p:val>
                                            <p:strVal val="#ppt_x+0.4"/>
                                          </p:val>
                                        </p:tav>
                                        <p:tav tm="100000">
                                          <p:val>
                                            <p:strVal val="#ppt_x-0.05"/>
                                          </p:val>
                                        </p:tav>
                                      </p:tavLst>
                                    </p:anim>
                                    <p:anim calcmode="lin" valueType="num">
                                      <p:cBhvr>
                                        <p:cTn id="111" dur="800" decel="100000" fill="hold"/>
                                        <p:tgtEl>
                                          <p:spTgt spid="15"/>
                                        </p:tgtEl>
                                        <p:attrNameLst>
                                          <p:attrName>ppt_y</p:attrName>
                                        </p:attrNameLst>
                                      </p:cBhvr>
                                      <p:tavLst>
                                        <p:tav tm="0">
                                          <p:val>
                                            <p:strVal val="#ppt_y-0.4"/>
                                          </p:val>
                                        </p:tav>
                                        <p:tav tm="100000">
                                          <p:val>
                                            <p:strVal val="#ppt_y+0.1"/>
                                          </p:val>
                                        </p:tav>
                                      </p:tavLst>
                                    </p:anim>
                                    <p:anim calcmode="lin" valueType="num">
                                      <p:cBhvr>
                                        <p:cTn id="112"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13"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5" presetClass="entr" presetSubtype="10"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checkerboard(across)">
                                      <p:cBhvr>
                                        <p:cTn id="118" dur="500"/>
                                        <p:tgtEl>
                                          <p:spTgt spid="22"/>
                                        </p:tgtEl>
                                      </p:cBhvr>
                                    </p:animEffect>
                                  </p:childTnLst>
                                </p:cTn>
                              </p:par>
                            </p:childTnLst>
                          </p:cTn>
                        </p:par>
                      </p:childTnLst>
                    </p:cTn>
                  </p:par>
                  <p:par>
                    <p:cTn id="119" fill="hold">
                      <p:stCondLst>
                        <p:cond delay="indefinite"/>
                      </p:stCondLst>
                      <p:childTnLst>
                        <p:par>
                          <p:cTn id="120" fill="hold">
                            <p:stCondLst>
                              <p:cond delay="0"/>
                            </p:stCondLst>
                            <p:childTnLst>
                              <p:par>
                                <p:cTn id="121" presetID="30" presetClass="entr" presetSubtype="0" fill="hold" grpId="0" nodeType="clickEffect">
                                  <p:stCondLst>
                                    <p:cond delay="0"/>
                                  </p:stCondLst>
                                  <p:childTnLst>
                                    <p:set>
                                      <p:cBhvr>
                                        <p:cTn id="122" dur="1" fill="hold">
                                          <p:stCondLst>
                                            <p:cond delay="0"/>
                                          </p:stCondLst>
                                        </p:cTn>
                                        <p:tgtEl>
                                          <p:spTgt spid="12"/>
                                        </p:tgtEl>
                                        <p:attrNameLst>
                                          <p:attrName>style.visibility</p:attrName>
                                        </p:attrNameLst>
                                      </p:cBhvr>
                                      <p:to>
                                        <p:strVal val="visible"/>
                                      </p:to>
                                    </p:set>
                                    <p:animEffect transition="in" filter="fade">
                                      <p:cBhvr>
                                        <p:cTn id="123" dur="800" decel="100000"/>
                                        <p:tgtEl>
                                          <p:spTgt spid="12"/>
                                        </p:tgtEl>
                                      </p:cBhvr>
                                    </p:animEffect>
                                    <p:anim calcmode="lin" valueType="num">
                                      <p:cBhvr>
                                        <p:cTn id="124" dur="800" decel="100000" fill="hold"/>
                                        <p:tgtEl>
                                          <p:spTgt spid="12"/>
                                        </p:tgtEl>
                                        <p:attrNameLst>
                                          <p:attrName>style.rotation</p:attrName>
                                        </p:attrNameLst>
                                      </p:cBhvr>
                                      <p:tavLst>
                                        <p:tav tm="0">
                                          <p:val>
                                            <p:fltVal val="-90"/>
                                          </p:val>
                                        </p:tav>
                                        <p:tav tm="100000">
                                          <p:val>
                                            <p:fltVal val="0"/>
                                          </p:val>
                                        </p:tav>
                                      </p:tavLst>
                                    </p:anim>
                                    <p:anim calcmode="lin" valueType="num">
                                      <p:cBhvr>
                                        <p:cTn id="125" dur="800" decel="100000" fill="hold"/>
                                        <p:tgtEl>
                                          <p:spTgt spid="12"/>
                                        </p:tgtEl>
                                        <p:attrNameLst>
                                          <p:attrName>ppt_x</p:attrName>
                                        </p:attrNameLst>
                                      </p:cBhvr>
                                      <p:tavLst>
                                        <p:tav tm="0">
                                          <p:val>
                                            <p:strVal val="#ppt_x+0.4"/>
                                          </p:val>
                                        </p:tav>
                                        <p:tav tm="100000">
                                          <p:val>
                                            <p:strVal val="#ppt_x-0.05"/>
                                          </p:val>
                                        </p:tav>
                                      </p:tavLst>
                                    </p:anim>
                                    <p:anim calcmode="lin" valueType="num">
                                      <p:cBhvr>
                                        <p:cTn id="126" dur="800" decel="100000" fill="hold"/>
                                        <p:tgtEl>
                                          <p:spTgt spid="12"/>
                                        </p:tgtEl>
                                        <p:attrNameLst>
                                          <p:attrName>ppt_y</p:attrName>
                                        </p:attrNameLst>
                                      </p:cBhvr>
                                      <p:tavLst>
                                        <p:tav tm="0">
                                          <p:val>
                                            <p:strVal val="#ppt_y-0.4"/>
                                          </p:val>
                                        </p:tav>
                                        <p:tav tm="100000">
                                          <p:val>
                                            <p:strVal val="#ppt_y+0.1"/>
                                          </p:val>
                                        </p:tav>
                                      </p:tavLst>
                                    </p:anim>
                                    <p:anim calcmode="lin" valueType="num">
                                      <p:cBhvr>
                                        <p:cTn id="127"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8"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5" presetClass="entr" presetSubtype="10" fill="hold" grpId="0" nodeType="click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checkerboard(across)">
                                      <p:cBhvr>
                                        <p:cTn id="133" dur="500"/>
                                        <p:tgtEl>
                                          <p:spTgt spid="23"/>
                                        </p:tgtEl>
                                      </p:cBhvr>
                                    </p:animEffect>
                                  </p:childTnLst>
                                </p:cTn>
                              </p:par>
                            </p:childTnLst>
                          </p:cTn>
                        </p:par>
                      </p:childTnLst>
                    </p:cTn>
                  </p:par>
                  <p:par>
                    <p:cTn id="134" fill="hold">
                      <p:stCondLst>
                        <p:cond delay="indefinite"/>
                      </p:stCondLst>
                      <p:childTnLst>
                        <p:par>
                          <p:cTn id="135" fill="hold">
                            <p:stCondLst>
                              <p:cond delay="0"/>
                            </p:stCondLst>
                            <p:childTnLst>
                              <p:par>
                                <p:cTn id="136" presetID="15" presetClass="entr" presetSubtype="0" fill="hold" grpId="0" nodeType="clickEffect">
                                  <p:stCondLst>
                                    <p:cond delay="0"/>
                                  </p:stCondLst>
                                  <p:childTnLst>
                                    <p:set>
                                      <p:cBhvr>
                                        <p:cTn id="137" dur="1" fill="hold">
                                          <p:stCondLst>
                                            <p:cond delay="0"/>
                                          </p:stCondLst>
                                        </p:cTn>
                                        <p:tgtEl>
                                          <p:spTgt spid="13"/>
                                        </p:tgtEl>
                                        <p:attrNameLst>
                                          <p:attrName>style.visibility</p:attrName>
                                        </p:attrNameLst>
                                      </p:cBhvr>
                                      <p:to>
                                        <p:strVal val="visible"/>
                                      </p:to>
                                    </p:set>
                                    <p:anim calcmode="lin" valueType="num">
                                      <p:cBhvr>
                                        <p:cTn id="138" dur="1000" fill="hold"/>
                                        <p:tgtEl>
                                          <p:spTgt spid="13"/>
                                        </p:tgtEl>
                                        <p:attrNameLst>
                                          <p:attrName>ppt_w</p:attrName>
                                        </p:attrNameLst>
                                      </p:cBhvr>
                                      <p:tavLst>
                                        <p:tav tm="0">
                                          <p:val>
                                            <p:fltVal val="0"/>
                                          </p:val>
                                        </p:tav>
                                        <p:tav tm="100000">
                                          <p:val>
                                            <p:strVal val="#ppt_w"/>
                                          </p:val>
                                        </p:tav>
                                      </p:tavLst>
                                    </p:anim>
                                    <p:anim calcmode="lin" valueType="num">
                                      <p:cBhvr>
                                        <p:cTn id="139" dur="1000" fill="hold"/>
                                        <p:tgtEl>
                                          <p:spTgt spid="13"/>
                                        </p:tgtEl>
                                        <p:attrNameLst>
                                          <p:attrName>ppt_h</p:attrName>
                                        </p:attrNameLst>
                                      </p:cBhvr>
                                      <p:tavLst>
                                        <p:tav tm="0">
                                          <p:val>
                                            <p:fltVal val="0"/>
                                          </p:val>
                                        </p:tav>
                                        <p:tav tm="100000">
                                          <p:val>
                                            <p:strVal val="#ppt_h"/>
                                          </p:val>
                                        </p:tav>
                                      </p:tavLst>
                                    </p:anim>
                                    <p:anim calcmode="lin" valueType="num">
                                      <p:cBhvr>
                                        <p:cTn id="140"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41"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2" fill="hold">
                      <p:stCondLst>
                        <p:cond delay="indefinite"/>
                      </p:stCondLst>
                      <p:childTnLst>
                        <p:par>
                          <p:cTn id="143" fill="hold">
                            <p:stCondLst>
                              <p:cond delay="0"/>
                            </p:stCondLst>
                            <p:childTnLst>
                              <p:par>
                                <p:cTn id="144" presetID="5" presetClass="entr" presetSubtype="10" fill="hold" grpId="0" nodeType="clickEffect">
                                  <p:stCondLst>
                                    <p:cond delay="0"/>
                                  </p:stCondLst>
                                  <p:childTnLst>
                                    <p:set>
                                      <p:cBhvr>
                                        <p:cTn id="145" dur="1" fill="hold">
                                          <p:stCondLst>
                                            <p:cond delay="0"/>
                                          </p:stCondLst>
                                        </p:cTn>
                                        <p:tgtEl>
                                          <p:spTgt spid="25"/>
                                        </p:tgtEl>
                                        <p:attrNameLst>
                                          <p:attrName>style.visibility</p:attrName>
                                        </p:attrNameLst>
                                      </p:cBhvr>
                                      <p:to>
                                        <p:strVal val="visible"/>
                                      </p:to>
                                    </p:set>
                                    <p:animEffect transition="in" filter="checkerboard(across)">
                                      <p:cBhvr>
                                        <p:cTn id="146" dur="500"/>
                                        <p:tgtEl>
                                          <p:spTgt spid="25"/>
                                        </p:tgtEl>
                                      </p:cBhvr>
                                    </p:animEffect>
                                  </p:childTnLst>
                                </p:cTn>
                              </p:par>
                            </p:childTnLst>
                          </p:cTn>
                        </p:par>
                      </p:childTnLst>
                    </p:cTn>
                  </p:par>
                  <p:par>
                    <p:cTn id="147" fill="hold">
                      <p:stCondLst>
                        <p:cond delay="indefinite"/>
                      </p:stCondLst>
                      <p:childTnLst>
                        <p:par>
                          <p:cTn id="148" fill="hold">
                            <p:stCondLst>
                              <p:cond delay="0"/>
                            </p:stCondLst>
                            <p:childTnLst>
                              <p:par>
                                <p:cTn id="149" presetID="15" presetClass="entr" presetSubtype="0" fill="hold" grpId="0" nodeType="clickEffect">
                                  <p:stCondLst>
                                    <p:cond delay="0"/>
                                  </p:stCondLst>
                                  <p:childTnLst>
                                    <p:set>
                                      <p:cBhvr>
                                        <p:cTn id="150" dur="1" fill="hold">
                                          <p:stCondLst>
                                            <p:cond delay="0"/>
                                          </p:stCondLst>
                                        </p:cTn>
                                        <p:tgtEl>
                                          <p:spTgt spid="14"/>
                                        </p:tgtEl>
                                        <p:attrNameLst>
                                          <p:attrName>style.visibility</p:attrName>
                                        </p:attrNameLst>
                                      </p:cBhvr>
                                      <p:to>
                                        <p:strVal val="visible"/>
                                      </p:to>
                                    </p:set>
                                    <p:anim calcmode="lin" valueType="num">
                                      <p:cBhvr>
                                        <p:cTn id="151" dur="1000" fill="hold"/>
                                        <p:tgtEl>
                                          <p:spTgt spid="14"/>
                                        </p:tgtEl>
                                        <p:attrNameLst>
                                          <p:attrName>ppt_w</p:attrName>
                                        </p:attrNameLst>
                                      </p:cBhvr>
                                      <p:tavLst>
                                        <p:tav tm="0">
                                          <p:val>
                                            <p:fltVal val="0"/>
                                          </p:val>
                                        </p:tav>
                                        <p:tav tm="100000">
                                          <p:val>
                                            <p:strVal val="#ppt_w"/>
                                          </p:val>
                                        </p:tav>
                                      </p:tavLst>
                                    </p:anim>
                                    <p:anim calcmode="lin" valueType="num">
                                      <p:cBhvr>
                                        <p:cTn id="152" dur="1000" fill="hold"/>
                                        <p:tgtEl>
                                          <p:spTgt spid="14"/>
                                        </p:tgtEl>
                                        <p:attrNameLst>
                                          <p:attrName>ppt_h</p:attrName>
                                        </p:attrNameLst>
                                      </p:cBhvr>
                                      <p:tavLst>
                                        <p:tav tm="0">
                                          <p:val>
                                            <p:fltVal val="0"/>
                                          </p:val>
                                        </p:tav>
                                        <p:tav tm="100000">
                                          <p:val>
                                            <p:strVal val="#ppt_h"/>
                                          </p:val>
                                        </p:tav>
                                      </p:tavLst>
                                    </p:anim>
                                    <p:anim calcmode="lin" valueType="num">
                                      <p:cBhvr>
                                        <p:cTn id="153"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54"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8" grpId="1"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6F940FC-375C-422E-BB61-D07AA4D5EF42}" type="slidenum">
              <a:rPr lang="en-US" smtClean="0"/>
              <a:pPr>
                <a:defRPr/>
              </a:pPr>
              <a:t>165</a:t>
            </a:fld>
            <a:endParaRPr lang="en-US"/>
          </a:p>
        </p:txBody>
      </p:sp>
      <p:sp>
        <p:nvSpPr>
          <p:cNvPr id="5" name="AutoShape 2"/>
          <p:cNvSpPr>
            <a:spLocks noChangeArrowheads="1"/>
          </p:cNvSpPr>
          <p:nvPr/>
        </p:nvSpPr>
        <p:spPr bwMode="auto">
          <a:xfrm>
            <a:off x="381000" y="2819400"/>
            <a:ext cx="2057400" cy="990600"/>
          </a:xfrm>
          <a:prstGeom prst="roundRect">
            <a:avLst>
              <a:gd name="adj" fmla="val 16667"/>
            </a:avLst>
          </a:prstGeom>
          <a:solidFill>
            <a:schemeClr val="accent1">
              <a:lumMod val="40000"/>
              <a:lumOff val="60000"/>
            </a:schemeClr>
          </a:solidFill>
          <a:ln w="9525">
            <a:solidFill>
              <a:schemeClr val="tx1"/>
            </a:solidFill>
            <a:round/>
            <a:headEnd/>
            <a:tailEnd/>
          </a:ln>
          <a:effectLst/>
        </p:spPr>
        <p:txBody>
          <a:bodyPr wrap="none" anchor="ctr"/>
          <a:lstStyle/>
          <a:p>
            <a:pPr algn="ctr" eaLnBrk="1" hangingPunct="1"/>
            <a:r>
              <a:rPr lang="en-US" sz="2000" b="0" dirty="0">
                <a:solidFill>
                  <a:schemeClr val="tx1"/>
                </a:solidFill>
                <a:latin typeface="Britannic Bold" pitchFamily="34" charset="0"/>
              </a:rPr>
              <a:t>PAJAK MASUKAN</a:t>
            </a:r>
          </a:p>
          <a:p>
            <a:pPr algn="ctr" eaLnBrk="1" hangingPunct="1"/>
            <a:r>
              <a:rPr lang="en-US" sz="2000" b="0" dirty="0">
                <a:solidFill>
                  <a:schemeClr val="tx1"/>
                </a:solidFill>
                <a:latin typeface="Britannic Bold" pitchFamily="34" charset="0"/>
              </a:rPr>
              <a:t>DAPAT DIKRE-</a:t>
            </a:r>
          </a:p>
          <a:p>
            <a:pPr algn="ctr" eaLnBrk="1" hangingPunct="1"/>
            <a:r>
              <a:rPr lang="en-US" sz="2000" b="0" dirty="0">
                <a:solidFill>
                  <a:schemeClr val="tx1"/>
                </a:solidFill>
                <a:latin typeface="Britannic Bold" pitchFamily="34" charset="0"/>
              </a:rPr>
              <a:t>DITKAN</a:t>
            </a:r>
          </a:p>
        </p:txBody>
      </p:sp>
      <p:sp>
        <p:nvSpPr>
          <p:cNvPr id="6" name="AutoShape 3"/>
          <p:cNvSpPr>
            <a:spLocks noChangeArrowheads="1"/>
          </p:cNvSpPr>
          <p:nvPr/>
        </p:nvSpPr>
        <p:spPr bwMode="auto">
          <a:xfrm>
            <a:off x="76200" y="1295400"/>
            <a:ext cx="2895600" cy="914400"/>
          </a:xfrm>
          <a:prstGeom prst="roundRect">
            <a:avLst>
              <a:gd name="adj" fmla="val 16667"/>
            </a:avLst>
          </a:prstGeom>
          <a:solidFill>
            <a:schemeClr val="bg2"/>
          </a:solidFill>
          <a:ln w="76200" cmpd="tri">
            <a:solidFill>
              <a:schemeClr val="bg1"/>
            </a:solidFill>
            <a:round/>
            <a:headEnd/>
            <a:tailEnd/>
          </a:ln>
          <a:effectLst/>
        </p:spPr>
        <p:txBody>
          <a:bodyPr wrap="none" anchor="ctr"/>
          <a:lstStyle/>
          <a:p>
            <a:pPr algn="ctr" eaLnBrk="1" hangingPunct="1"/>
            <a:r>
              <a:rPr lang="en-US" dirty="0">
                <a:solidFill>
                  <a:schemeClr val="tx1"/>
                </a:solidFill>
              </a:rPr>
              <a:t>FAKTUR PAJAK</a:t>
            </a:r>
          </a:p>
          <a:p>
            <a:pPr algn="ctr" eaLnBrk="1" hangingPunct="1"/>
            <a:r>
              <a:rPr lang="en-US" dirty="0">
                <a:solidFill>
                  <a:schemeClr val="tx1"/>
                </a:solidFill>
              </a:rPr>
              <a:t>CACAT</a:t>
            </a:r>
          </a:p>
        </p:txBody>
      </p:sp>
      <p:sp>
        <p:nvSpPr>
          <p:cNvPr id="7" name="AutoShape 4"/>
          <p:cNvSpPr>
            <a:spLocks noChangeArrowheads="1"/>
          </p:cNvSpPr>
          <p:nvPr/>
        </p:nvSpPr>
        <p:spPr bwMode="auto">
          <a:xfrm>
            <a:off x="990600" y="228600"/>
            <a:ext cx="7239000" cy="457200"/>
          </a:xfrm>
          <a:prstGeom prst="roundRect">
            <a:avLst>
              <a:gd name="adj" fmla="val 16667"/>
            </a:avLst>
          </a:prstGeom>
          <a:solidFill>
            <a:schemeClr val="bg1"/>
          </a:solidFill>
          <a:ln w="76200" cmpd="tri">
            <a:solidFill>
              <a:schemeClr val="tx1"/>
            </a:solidFill>
            <a:round/>
            <a:headEnd/>
            <a:tailEnd/>
          </a:ln>
        </p:spPr>
        <p:txBody>
          <a:bodyPr wrap="none" anchor="ctr"/>
          <a:lstStyle/>
          <a:p>
            <a:pPr algn="ctr" eaLnBrk="1" hangingPunct="1"/>
            <a:r>
              <a:rPr lang="en-US" sz="1600" b="0" dirty="0">
                <a:solidFill>
                  <a:schemeClr val="tx1"/>
                </a:solidFill>
                <a:latin typeface="Britannic Bold" pitchFamily="34" charset="0"/>
              </a:rPr>
              <a:t>Ps. 15 AYAT (3) PER-13/PJ./2010 </a:t>
            </a:r>
            <a:r>
              <a:rPr lang="en-US" sz="1600" b="0" dirty="0" err="1">
                <a:solidFill>
                  <a:schemeClr val="tx1"/>
                </a:solidFill>
                <a:latin typeface="Britannic Bold" pitchFamily="34" charset="0"/>
              </a:rPr>
              <a:t>jo</a:t>
            </a:r>
            <a:r>
              <a:rPr lang="en-US" sz="1600" b="0" dirty="0">
                <a:solidFill>
                  <a:schemeClr val="tx1"/>
                </a:solidFill>
                <a:latin typeface="Britannic Bold" pitchFamily="34" charset="0"/>
              </a:rPr>
              <a:t> PER-65/PJ./2010, 31 </a:t>
            </a:r>
            <a:r>
              <a:rPr lang="en-US" sz="1600" b="0" dirty="0" err="1">
                <a:solidFill>
                  <a:schemeClr val="tx1"/>
                </a:solidFill>
                <a:latin typeface="Britannic Bold" pitchFamily="34" charset="0"/>
              </a:rPr>
              <a:t>Desember</a:t>
            </a:r>
            <a:r>
              <a:rPr lang="en-US" sz="1600" b="0" dirty="0">
                <a:solidFill>
                  <a:schemeClr val="tx1"/>
                </a:solidFill>
                <a:latin typeface="Britannic Bold" pitchFamily="34" charset="0"/>
              </a:rPr>
              <a:t> 2010</a:t>
            </a:r>
          </a:p>
        </p:txBody>
      </p:sp>
      <p:sp>
        <p:nvSpPr>
          <p:cNvPr id="8" name="AutoShape 5"/>
          <p:cNvSpPr>
            <a:spLocks noChangeArrowheads="1"/>
          </p:cNvSpPr>
          <p:nvPr/>
        </p:nvSpPr>
        <p:spPr bwMode="auto">
          <a:xfrm>
            <a:off x="3581400" y="1143000"/>
            <a:ext cx="4953000" cy="1143000"/>
          </a:xfrm>
          <a:prstGeom prst="roundRect">
            <a:avLst>
              <a:gd name="adj" fmla="val 16667"/>
            </a:avLst>
          </a:prstGeom>
          <a:solidFill>
            <a:schemeClr val="accent3">
              <a:lumMod val="20000"/>
              <a:lumOff val="80000"/>
            </a:schemeClr>
          </a:solidFill>
          <a:ln w="9525">
            <a:solidFill>
              <a:srgbClr val="0070C0"/>
            </a:solidFill>
            <a:round/>
            <a:headEnd/>
            <a:tailEnd/>
          </a:ln>
          <a:effectLst/>
        </p:spPr>
        <p:txBody>
          <a:bodyPr wrap="none" anchor="ctr"/>
          <a:lstStyle/>
          <a:p>
            <a:pPr algn="ctr" eaLnBrk="1" hangingPunct="1"/>
            <a:r>
              <a:rPr lang="en-US" sz="1800" b="0">
                <a:solidFill>
                  <a:schemeClr val="tx1"/>
                </a:solidFill>
                <a:latin typeface="Britannic Bold" pitchFamily="34" charset="0"/>
              </a:rPr>
              <a:t>Tidak/terlambat memberitahukan penggunaan</a:t>
            </a:r>
          </a:p>
          <a:p>
            <a:pPr algn="ctr" eaLnBrk="1" hangingPunct="1"/>
            <a:r>
              <a:rPr lang="en-US" sz="1800" b="0">
                <a:solidFill>
                  <a:schemeClr val="tx1"/>
                </a:solidFill>
                <a:latin typeface="Britannic Bold" pitchFamily="34" charset="0"/>
              </a:rPr>
              <a:t>kode cabang atau membuat FP menggunakan</a:t>
            </a:r>
          </a:p>
          <a:p>
            <a:pPr algn="ctr" eaLnBrk="1" hangingPunct="1"/>
            <a:r>
              <a:rPr lang="en-US" sz="1800" b="0">
                <a:solidFill>
                  <a:schemeClr val="tx1"/>
                </a:solidFill>
                <a:latin typeface="Britannic Bold" pitchFamily="34" charset="0"/>
              </a:rPr>
              <a:t>kode cabang selain yg telah ditetapkan (Ps. 7</a:t>
            </a:r>
          </a:p>
          <a:p>
            <a:pPr algn="ctr" eaLnBrk="1" hangingPunct="1"/>
            <a:r>
              <a:rPr lang="en-US" sz="1800" b="0">
                <a:solidFill>
                  <a:schemeClr val="tx1"/>
                </a:solidFill>
                <a:latin typeface="Britannic Bold" pitchFamily="34" charset="0"/>
              </a:rPr>
              <a:t>ayat 7).                                                       </a:t>
            </a:r>
          </a:p>
        </p:txBody>
      </p:sp>
      <p:sp>
        <p:nvSpPr>
          <p:cNvPr id="9" name="AutoShape 6"/>
          <p:cNvSpPr>
            <a:spLocks noChangeArrowheads="1"/>
          </p:cNvSpPr>
          <p:nvPr/>
        </p:nvSpPr>
        <p:spPr bwMode="auto">
          <a:xfrm>
            <a:off x="3581400" y="2971800"/>
            <a:ext cx="5029200" cy="990600"/>
          </a:xfrm>
          <a:prstGeom prst="roundRect">
            <a:avLst>
              <a:gd name="adj" fmla="val 16667"/>
            </a:avLst>
          </a:prstGeom>
          <a:solidFill>
            <a:schemeClr val="accent3">
              <a:lumMod val="20000"/>
              <a:lumOff val="80000"/>
            </a:schemeClr>
          </a:solidFill>
          <a:ln w="9525">
            <a:solidFill>
              <a:srgbClr val="0070C0"/>
            </a:solidFill>
            <a:round/>
            <a:headEnd/>
            <a:tailEnd/>
          </a:ln>
          <a:effectLst/>
        </p:spPr>
        <p:txBody>
          <a:bodyPr wrap="none" anchor="ctr"/>
          <a:lstStyle/>
          <a:p>
            <a:pPr algn="ctr" eaLnBrk="1" hangingPunct="1"/>
            <a:r>
              <a:rPr lang="en-US" sz="1800" b="0">
                <a:solidFill>
                  <a:schemeClr val="tx1"/>
                </a:solidFill>
                <a:latin typeface="Britannic Bold" pitchFamily="34" charset="0"/>
              </a:rPr>
              <a:t>Tidak/terlambat memberitahukan penggunaan</a:t>
            </a:r>
          </a:p>
          <a:p>
            <a:pPr algn="ctr" eaLnBrk="1" hangingPunct="1"/>
            <a:r>
              <a:rPr lang="en-US" sz="1800" b="0">
                <a:solidFill>
                  <a:schemeClr val="tx1"/>
                </a:solidFill>
                <a:latin typeface="Britannic Bold" pitchFamily="34" charset="0"/>
              </a:rPr>
              <a:t>nomor seri 00000001 sebelum Masa Pajak   </a:t>
            </a:r>
          </a:p>
          <a:p>
            <a:pPr algn="ctr" eaLnBrk="1" hangingPunct="1"/>
            <a:r>
              <a:rPr lang="en-US" sz="1800" b="0">
                <a:solidFill>
                  <a:schemeClr val="tx1"/>
                </a:solidFill>
                <a:latin typeface="Britannic Bold" pitchFamily="34" charset="0"/>
              </a:rPr>
              <a:t>Januari tahun berikutnya (Ps. 9 ayat 10)       </a:t>
            </a:r>
          </a:p>
        </p:txBody>
      </p:sp>
      <p:sp>
        <p:nvSpPr>
          <p:cNvPr id="10" name="AutoShape 7"/>
          <p:cNvSpPr>
            <a:spLocks noChangeArrowheads="1"/>
          </p:cNvSpPr>
          <p:nvPr/>
        </p:nvSpPr>
        <p:spPr bwMode="auto">
          <a:xfrm>
            <a:off x="3581400" y="2438400"/>
            <a:ext cx="4953000" cy="381000"/>
          </a:xfrm>
          <a:prstGeom prst="roundRect">
            <a:avLst>
              <a:gd name="adj" fmla="val 16667"/>
            </a:avLst>
          </a:prstGeom>
          <a:solidFill>
            <a:schemeClr val="accent3">
              <a:lumMod val="20000"/>
              <a:lumOff val="80000"/>
            </a:schemeClr>
          </a:solidFill>
          <a:ln w="9525">
            <a:solidFill>
              <a:srgbClr val="0070C0"/>
            </a:solidFill>
            <a:round/>
            <a:headEnd/>
            <a:tailEnd/>
          </a:ln>
          <a:effectLst/>
        </p:spPr>
        <p:txBody>
          <a:bodyPr wrap="none" anchor="ctr"/>
          <a:lstStyle/>
          <a:p>
            <a:pPr algn="ctr" eaLnBrk="1" hangingPunct="1"/>
            <a:r>
              <a:rPr lang="en-US" sz="1800" b="0">
                <a:solidFill>
                  <a:schemeClr val="tx1"/>
                </a:solidFill>
                <a:latin typeface="Britannic Bold" pitchFamily="34" charset="0"/>
              </a:rPr>
              <a:t>Salah pengisian kode dan nomor seri (Ps. 8) </a:t>
            </a:r>
          </a:p>
        </p:txBody>
      </p:sp>
      <p:sp>
        <p:nvSpPr>
          <p:cNvPr id="11" name="AutoShape 8"/>
          <p:cNvSpPr>
            <a:spLocks noChangeArrowheads="1"/>
          </p:cNvSpPr>
          <p:nvPr/>
        </p:nvSpPr>
        <p:spPr bwMode="auto">
          <a:xfrm>
            <a:off x="3581400" y="4114800"/>
            <a:ext cx="5029200" cy="1828800"/>
          </a:xfrm>
          <a:prstGeom prst="roundRect">
            <a:avLst>
              <a:gd name="adj" fmla="val 16667"/>
            </a:avLst>
          </a:prstGeom>
          <a:solidFill>
            <a:schemeClr val="accent3">
              <a:lumMod val="20000"/>
              <a:lumOff val="80000"/>
            </a:schemeClr>
          </a:solidFill>
          <a:ln w="9525">
            <a:solidFill>
              <a:srgbClr val="0070C0"/>
            </a:solidFill>
            <a:round/>
            <a:headEnd/>
            <a:tailEnd/>
          </a:ln>
          <a:effectLst/>
        </p:spPr>
        <p:txBody>
          <a:bodyPr wrap="none" anchor="ctr"/>
          <a:lstStyle/>
          <a:p>
            <a:pPr marL="342900" indent="-342900" algn="ctr" eaLnBrk="1" hangingPunct="1"/>
            <a:r>
              <a:rPr lang="en-US" sz="1800" b="0">
                <a:solidFill>
                  <a:schemeClr val="tx1"/>
                </a:solidFill>
                <a:latin typeface="Britannic Bold" pitchFamily="34" charset="0"/>
              </a:rPr>
              <a:t>Tidak/terlambat memberitahukan :</a:t>
            </a:r>
          </a:p>
          <a:p>
            <a:pPr marL="342900" indent="-342900" algn="ctr" eaLnBrk="1" hangingPunct="1"/>
            <a:r>
              <a:rPr lang="en-US" sz="1800" b="0">
                <a:solidFill>
                  <a:schemeClr val="tx1"/>
                </a:solidFill>
                <a:latin typeface="Britannic Bold" pitchFamily="34" charset="0"/>
              </a:rPr>
              <a:t>a. nama pejabat yg menandatangani FP; atau   </a:t>
            </a:r>
          </a:p>
          <a:p>
            <a:pPr marL="342900" indent="-342900" algn="ctr" eaLnBrk="1" hangingPunct="1"/>
            <a:r>
              <a:rPr lang="en-US" sz="1800" b="0">
                <a:solidFill>
                  <a:schemeClr val="tx1"/>
                </a:solidFill>
                <a:latin typeface="Britannic Bold" pitchFamily="34" charset="0"/>
              </a:rPr>
              <a:t>b. nama orang yg diberi kuasa oleh PKP orang</a:t>
            </a:r>
          </a:p>
          <a:p>
            <a:pPr marL="342900" indent="-342900" algn="ctr" eaLnBrk="1" hangingPunct="1"/>
            <a:r>
              <a:rPr lang="en-US" sz="1800" b="0">
                <a:solidFill>
                  <a:schemeClr val="tx1"/>
                </a:solidFill>
                <a:latin typeface="Britannic Bold" pitchFamily="34" charset="0"/>
              </a:rPr>
              <a:t>pribadi utk menandatangani FP;               </a:t>
            </a:r>
          </a:p>
          <a:p>
            <a:pPr marL="342900" indent="-342900" algn="ctr" eaLnBrk="1" hangingPunct="1"/>
            <a:r>
              <a:rPr lang="en-US" sz="1800" b="0">
                <a:solidFill>
                  <a:schemeClr val="tx1"/>
                </a:solidFill>
                <a:latin typeface="Britannic Bold" pitchFamily="34" charset="0"/>
              </a:rPr>
              <a:t>c. perubahan pejabat yang berhak menandata-</a:t>
            </a:r>
          </a:p>
          <a:p>
            <a:pPr marL="342900" indent="-342900" algn="ctr" eaLnBrk="1" hangingPunct="1"/>
            <a:r>
              <a:rPr lang="en-US" sz="1800" b="0">
                <a:solidFill>
                  <a:schemeClr val="tx1"/>
                </a:solidFill>
                <a:latin typeface="Britannic Bold" pitchFamily="34" charset="0"/>
              </a:rPr>
              <a:t>ngani FP (Ps. 10 ayat 6)                          </a:t>
            </a:r>
          </a:p>
        </p:txBody>
      </p:sp>
      <p:sp>
        <p:nvSpPr>
          <p:cNvPr id="12" name="AutoShape 9"/>
          <p:cNvSpPr>
            <a:spLocks noChangeArrowheads="1"/>
          </p:cNvSpPr>
          <p:nvPr/>
        </p:nvSpPr>
        <p:spPr bwMode="auto">
          <a:xfrm>
            <a:off x="3352800" y="914400"/>
            <a:ext cx="5486400" cy="5257800"/>
          </a:xfrm>
          <a:prstGeom prst="roundRect">
            <a:avLst>
              <a:gd name="adj" fmla="val 16667"/>
            </a:avLst>
          </a:prstGeom>
          <a:noFill/>
          <a:ln w="38100" cmpd="dbl">
            <a:solidFill>
              <a:schemeClr val="tx1"/>
            </a:solidFill>
            <a:round/>
            <a:headEnd/>
            <a:tailEnd/>
          </a:ln>
          <a:effectLst/>
        </p:spPr>
        <p:txBody>
          <a:bodyPr wrap="none" anchor="ctr"/>
          <a:lstStyle/>
          <a:p>
            <a:endParaRPr lang="id-ID"/>
          </a:p>
        </p:txBody>
      </p:sp>
      <p:sp>
        <p:nvSpPr>
          <p:cNvPr id="13" name="AutoShape 10"/>
          <p:cNvSpPr>
            <a:spLocks noChangeArrowheads="1"/>
          </p:cNvSpPr>
          <p:nvPr/>
        </p:nvSpPr>
        <p:spPr bwMode="auto">
          <a:xfrm>
            <a:off x="1219200" y="2286000"/>
            <a:ext cx="609600" cy="533400"/>
          </a:xfrm>
          <a:prstGeom prst="downArrow">
            <a:avLst>
              <a:gd name="adj1" fmla="val 50000"/>
              <a:gd name="adj2" fmla="val 25000"/>
            </a:avLst>
          </a:prstGeom>
          <a:solidFill>
            <a:srgbClr val="FF3300"/>
          </a:solidFill>
          <a:ln w="9525">
            <a:solidFill>
              <a:schemeClr val="tx1"/>
            </a:solidFill>
            <a:miter lim="800000"/>
            <a:headEnd/>
            <a:tailEnd/>
          </a:ln>
          <a:effectLst/>
        </p:spPr>
        <p:txBody>
          <a:bodyPr wrap="none" anchor="ctr"/>
          <a:lstStyle/>
          <a:p>
            <a:endParaRPr lang="id-ID"/>
          </a:p>
        </p:txBody>
      </p:sp>
      <p:sp>
        <p:nvSpPr>
          <p:cNvPr id="14" name="AutoShape 11"/>
          <p:cNvSpPr>
            <a:spLocks noChangeArrowheads="1"/>
          </p:cNvSpPr>
          <p:nvPr/>
        </p:nvSpPr>
        <p:spPr bwMode="auto">
          <a:xfrm>
            <a:off x="2514600" y="3048000"/>
            <a:ext cx="762000" cy="457200"/>
          </a:xfrm>
          <a:prstGeom prst="rightArrow">
            <a:avLst>
              <a:gd name="adj1" fmla="val 50000"/>
              <a:gd name="adj2" fmla="val 41667"/>
            </a:avLst>
          </a:prstGeom>
          <a:solidFill>
            <a:srgbClr val="FF3300"/>
          </a:solidFill>
          <a:ln w="9525">
            <a:solidFill>
              <a:schemeClr val="tx1"/>
            </a:solidFill>
            <a:miter lim="800000"/>
            <a:headEnd/>
            <a:tailEnd/>
          </a:ln>
          <a:effectLst/>
        </p:spPr>
        <p:txBody>
          <a:bodyPr wrap="none" anchor="ctr"/>
          <a:lstStyle/>
          <a:p>
            <a:endParaRPr lang="id-ID"/>
          </a:p>
        </p:txBody>
      </p:sp>
    </p:spTree>
    <p:extLst>
      <p:ext uri="{BB962C8B-B14F-4D97-AF65-F5344CB8AC3E}">
        <p14:creationId xmlns:p14="http://schemas.microsoft.com/office/powerpoint/2010/main" val="44383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amond(i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4)">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800" decel="100000"/>
                                        <p:tgtEl>
                                          <p:spTgt spid="12"/>
                                        </p:tgtEl>
                                      </p:cBhvr>
                                    </p:animEffect>
                                    <p:anim calcmode="lin" valueType="num">
                                      <p:cBhvr>
                                        <p:cTn id="37" dur="800" decel="100000" fill="hold"/>
                                        <p:tgtEl>
                                          <p:spTgt spid="12"/>
                                        </p:tgtEl>
                                        <p:attrNameLst>
                                          <p:attrName>style.rotation</p:attrName>
                                        </p:attrNameLst>
                                      </p:cBhvr>
                                      <p:tavLst>
                                        <p:tav tm="0">
                                          <p:val>
                                            <p:fltVal val="-90"/>
                                          </p:val>
                                        </p:tav>
                                        <p:tav tm="100000">
                                          <p:val>
                                            <p:fltVal val="0"/>
                                          </p:val>
                                        </p:tav>
                                      </p:tavLst>
                                    </p:anim>
                                    <p:anim calcmode="lin" valueType="num">
                                      <p:cBhvr>
                                        <p:cTn id="38" dur="800" decel="100000" fill="hold"/>
                                        <p:tgtEl>
                                          <p:spTgt spid="12"/>
                                        </p:tgtEl>
                                        <p:attrNameLst>
                                          <p:attrName>ppt_x</p:attrName>
                                        </p:attrNameLst>
                                      </p:cBhvr>
                                      <p:tavLst>
                                        <p:tav tm="0">
                                          <p:val>
                                            <p:strVal val="#ppt_x+0.4"/>
                                          </p:val>
                                        </p:tav>
                                        <p:tav tm="100000">
                                          <p:val>
                                            <p:strVal val="#ppt_x-0.05"/>
                                          </p:val>
                                        </p:tav>
                                      </p:tavLst>
                                    </p:anim>
                                    <p:anim calcmode="lin" valueType="num">
                                      <p:cBhvr>
                                        <p:cTn id="39" dur="800" decel="100000" fill="hold"/>
                                        <p:tgtEl>
                                          <p:spTgt spid="12"/>
                                        </p:tgtEl>
                                        <p:attrNameLst>
                                          <p:attrName>ppt_y</p:attrName>
                                        </p:attrNameLst>
                                      </p:cBhvr>
                                      <p:tavLst>
                                        <p:tav tm="0">
                                          <p:val>
                                            <p:strVal val="#ppt_y-0.4"/>
                                          </p:val>
                                        </p:tav>
                                        <p:tav tm="100000">
                                          <p:val>
                                            <p:strVal val="#ppt_y+0.1"/>
                                          </p:val>
                                        </p:tav>
                                      </p:tavLst>
                                    </p:anim>
                                    <p:anim calcmode="lin" valueType="num">
                                      <p:cBhvr>
                                        <p:cTn id="40"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1"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8"/>
                                        </p:tgtEl>
                                        <p:attrNameLst>
                                          <p:attrName>style.visibility</p:attrName>
                                        </p:attrNameLst>
                                      </p:cBhvr>
                                      <p:to>
                                        <p:strVal val="visible"/>
                                      </p:to>
                                    </p:set>
                                    <p:anim calcmode="discrete" valueType="clr">
                                      <p:cBhvr override="childStyle">
                                        <p:cTn id="46"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8"/>
                                        </p:tgtEl>
                                        <p:attrNameLst>
                                          <p:attrName>fillcolor</p:attrName>
                                        </p:attrNameLst>
                                      </p:cBhvr>
                                      <p:tavLst>
                                        <p:tav tm="0">
                                          <p:val>
                                            <p:clrVal>
                                              <a:schemeClr val="accent2"/>
                                            </p:clrVal>
                                          </p:val>
                                        </p:tav>
                                        <p:tav tm="50000">
                                          <p:val>
                                            <p:clrVal>
                                              <a:schemeClr val="hlink"/>
                                            </p:clrVal>
                                          </p:val>
                                        </p:tav>
                                      </p:tavLst>
                                    </p:anim>
                                    <p:set>
                                      <p:cBhvr>
                                        <p:cTn id="48" dur="80"/>
                                        <p:tgtEl>
                                          <p:spTgt spid="8"/>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3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800" decel="100000"/>
                                        <p:tgtEl>
                                          <p:spTgt spid="10"/>
                                        </p:tgtEl>
                                      </p:cBhvr>
                                    </p:animEffect>
                                    <p:anim calcmode="lin" valueType="num">
                                      <p:cBhvr>
                                        <p:cTn id="54" dur="800" decel="100000" fill="hold"/>
                                        <p:tgtEl>
                                          <p:spTgt spid="10"/>
                                        </p:tgtEl>
                                        <p:attrNameLst>
                                          <p:attrName>style.rotation</p:attrName>
                                        </p:attrNameLst>
                                      </p:cBhvr>
                                      <p:tavLst>
                                        <p:tav tm="0">
                                          <p:val>
                                            <p:fltVal val="-90"/>
                                          </p:val>
                                        </p:tav>
                                        <p:tav tm="100000">
                                          <p:val>
                                            <p:fltVal val="0"/>
                                          </p:val>
                                        </p:tav>
                                      </p:tavLst>
                                    </p:anim>
                                    <p:anim calcmode="lin" valueType="num">
                                      <p:cBhvr>
                                        <p:cTn id="55" dur="800" decel="100000" fill="hold"/>
                                        <p:tgtEl>
                                          <p:spTgt spid="10"/>
                                        </p:tgtEl>
                                        <p:attrNameLst>
                                          <p:attrName>ppt_x</p:attrName>
                                        </p:attrNameLst>
                                      </p:cBhvr>
                                      <p:tavLst>
                                        <p:tav tm="0">
                                          <p:val>
                                            <p:strVal val="#ppt_x+0.4"/>
                                          </p:val>
                                        </p:tav>
                                        <p:tav tm="100000">
                                          <p:val>
                                            <p:strVal val="#ppt_x-0.05"/>
                                          </p:val>
                                        </p:tav>
                                      </p:tavLst>
                                    </p:anim>
                                    <p:anim calcmode="lin" valueType="num">
                                      <p:cBhvr>
                                        <p:cTn id="56" dur="800" decel="100000" fill="hold"/>
                                        <p:tgtEl>
                                          <p:spTgt spid="10"/>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5" presetClass="entr" presetSubtype="0" fill="hold" grpId="0" nodeType="clickEffect">
                                  <p:stCondLst>
                                    <p:cond delay="0"/>
                                  </p:stCondLst>
                                  <p:iterate type="lt">
                                    <p:tmPct val="10000"/>
                                  </p:iterate>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anim calcmode="lin" valueType="num">
                                      <p:cBhvr>
                                        <p:cTn id="64" dur="500" fill="hold"/>
                                        <p:tgtEl>
                                          <p:spTgt spid="9"/>
                                        </p:tgtEl>
                                        <p:attrNameLst>
                                          <p:attrName>ppt_w</p:attrName>
                                        </p:attrNameLst>
                                      </p:cBhvr>
                                      <p:tavLst>
                                        <p:tav tm="0" fmla="#ppt_w*sin(2.5*pi*$)">
                                          <p:val>
                                            <p:fltVal val="0"/>
                                          </p:val>
                                        </p:tav>
                                        <p:tav tm="100000">
                                          <p:val>
                                            <p:fltVal val="1"/>
                                          </p:val>
                                        </p:tav>
                                      </p:tavLst>
                                    </p:anim>
                                    <p:anim calcmode="lin" valueType="num">
                                      <p:cBhvr>
                                        <p:cTn id="65"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56" presetClass="entr" presetSubtype="0" fill="hold" grpId="0" nodeType="clickEffect">
                                  <p:stCondLst>
                                    <p:cond delay="0"/>
                                  </p:stCondLst>
                                  <p:iterate type="lt">
                                    <p:tmPct val="10000"/>
                                  </p:iterate>
                                  <p:childTnLst>
                                    <p:set>
                                      <p:cBhvr>
                                        <p:cTn id="69" dur="1" fill="hold">
                                          <p:stCondLst>
                                            <p:cond delay="0"/>
                                          </p:stCondLst>
                                        </p:cTn>
                                        <p:tgtEl>
                                          <p:spTgt spid="11"/>
                                        </p:tgtEl>
                                        <p:attrNameLst>
                                          <p:attrName>style.visibility</p:attrName>
                                        </p:attrNameLst>
                                      </p:cBhvr>
                                      <p:to>
                                        <p:strVal val="visible"/>
                                      </p:to>
                                    </p:set>
                                    <p:anim by="(-#ppt_w*2)" calcmode="lin" valueType="num">
                                      <p:cBhvr rctx="PPT">
                                        <p:cTn id="70" dur="500" autoRev="1" fill="hold">
                                          <p:stCondLst>
                                            <p:cond delay="0"/>
                                          </p:stCondLst>
                                        </p:cTn>
                                        <p:tgtEl>
                                          <p:spTgt spid="11"/>
                                        </p:tgtEl>
                                        <p:attrNameLst>
                                          <p:attrName>ppt_w</p:attrName>
                                        </p:attrNameLst>
                                      </p:cBhvr>
                                    </p:anim>
                                    <p:anim by="(#ppt_w*0.50)" calcmode="lin" valueType="num">
                                      <p:cBhvr>
                                        <p:cTn id="71" dur="500" decel="50000" autoRev="1" fill="hold">
                                          <p:stCondLst>
                                            <p:cond delay="0"/>
                                          </p:stCondLst>
                                        </p:cTn>
                                        <p:tgtEl>
                                          <p:spTgt spid="11"/>
                                        </p:tgtEl>
                                        <p:attrNameLst>
                                          <p:attrName>ppt_x</p:attrName>
                                        </p:attrNameLst>
                                      </p:cBhvr>
                                    </p:anim>
                                    <p:anim from="(-#ppt_h/2)" to="(#ppt_y)" calcmode="lin" valueType="num">
                                      <p:cBhvr>
                                        <p:cTn id="72" dur="1000" fill="hold">
                                          <p:stCondLst>
                                            <p:cond delay="0"/>
                                          </p:stCondLst>
                                        </p:cTn>
                                        <p:tgtEl>
                                          <p:spTgt spid="11"/>
                                        </p:tgtEl>
                                        <p:attrNameLst>
                                          <p:attrName>ppt_y</p:attrName>
                                        </p:attrNameLst>
                                      </p:cBhvr>
                                    </p:anim>
                                    <p:animRot by="21600000">
                                      <p:cBhvr>
                                        <p:cTn id="73"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6A6EDB6C-1CBC-43F3-81E6-E821272AE50E}" type="slidenum">
              <a:rPr lang="en-US" smtClean="0"/>
              <a:pPr>
                <a:defRPr/>
              </a:pPr>
              <a:t>166</a:t>
            </a:fld>
            <a:endParaRPr lang="en-US"/>
          </a:p>
        </p:txBody>
      </p:sp>
      <p:sp>
        <p:nvSpPr>
          <p:cNvPr id="4" name="Rounded Rectangle 3"/>
          <p:cNvSpPr/>
          <p:nvPr/>
        </p:nvSpPr>
        <p:spPr>
          <a:xfrm>
            <a:off x="609600" y="304800"/>
            <a:ext cx="7772400" cy="1447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6. SAAT DAN TEMPAT TERUTANG</a:t>
            </a:r>
          </a:p>
        </p:txBody>
      </p:sp>
      <p:pic>
        <p:nvPicPr>
          <p:cNvPr id="63492" name="Picture 3" descr="C:\Documents and Settings\Administrator\My Documents\My Pictures\bingung 2.jpg"/>
          <p:cNvPicPr>
            <a:picLocks noChangeAspect="1" noChangeArrowheads="1"/>
          </p:cNvPicPr>
          <p:nvPr/>
        </p:nvPicPr>
        <p:blipFill>
          <a:blip r:embed="rId3" cstate="print"/>
          <a:srcRect/>
          <a:stretch>
            <a:fillRect/>
          </a:stretch>
        </p:blipFill>
        <p:spPr bwMode="auto">
          <a:xfrm>
            <a:off x="4038600" y="4495800"/>
            <a:ext cx="2209800" cy="2209800"/>
          </a:xfrm>
          <a:prstGeom prst="rect">
            <a:avLst/>
          </a:prstGeom>
          <a:noFill/>
          <a:ln w="9525">
            <a:noFill/>
            <a:miter lim="800000"/>
            <a:headEnd/>
            <a:tailEnd/>
          </a:ln>
        </p:spPr>
      </p:pic>
      <p:sp>
        <p:nvSpPr>
          <p:cNvPr id="11" name="Cloud Callout 10"/>
          <p:cNvSpPr/>
          <p:nvPr/>
        </p:nvSpPr>
        <p:spPr>
          <a:xfrm>
            <a:off x="5334000" y="1981200"/>
            <a:ext cx="3352800" cy="2057400"/>
          </a:xfrm>
          <a:prstGeom prst="cloudCallout">
            <a:avLst>
              <a:gd name="adj1" fmla="val -36465"/>
              <a:gd name="adj2" fmla="val 727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dirty="0" err="1">
                <a:solidFill>
                  <a:schemeClr val="tx2"/>
                </a:solidFill>
              </a:rPr>
              <a:t>Kapan</a:t>
            </a:r>
            <a:r>
              <a:rPr lang="en-US" dirty="0">
                <a:solidFill>
                  <a:schemeClr val="tx2"/>
                </a:solidFill>
              </a:rPr>
              <a:t> PPN </a:t>
            </a:r>
            <a:r>
              <a:rPr lang="en-US" dirty="0" err="1">
                <a:solidFill>
                  <a:schemeClr val="tx2"/>
                </a:solidFill>
              </a:rPr>
              <a:t>Terutang</a:t>
            </a:r>
            <a:r>
              <a:rPr lang="en-US" dirty="0">
                <a:solidFill>
                  <a:schemeClr val="tx2"/>
                </a:solidFill>
              </a:rPr>
              <a:t> </a:t>
            </a:r>
            <a:r>
              <a:rPr lang="en-US" dirty="0" err="1">
                <a:solidFill>
                  <a:schemeClr val="tx2"/>
                </a:solidFill>
              </a:rPr>
              <a:t>ya</a:t>
            </a:r>
            <a:r>
              <a:rPr lang="en-US" dirty="0">
                <a:solidFill>
                  <a:schemeClr val="tx2"/>
                </a:solidFill>
              </a:rPr>
              <a:t> ?</a:t>
            </a:r>
          </a:p>
        </p:txBody>
      </p:sp>
      <p:pic>
        <p:nvPicPr>
          <p:cNvPr id="63494" name="Picture 2" descr="C:\Documents and Settings\Administrator\My Documents\My Pictures\KALENDER.jpg"/>
          <p:cNvPicPr>
            <a:picLocks noChangeAspect="1" noChangeArrowheads="1"/>
          </p:cNvPicPr>
          <p:nvPr/>
        </p:nvPicPr>
        <p:blipFill>
          <a:blip r:embed="rId4" cstate="print"/>
          <a:srcRect/>
          <a:stretch>
            <a:fillRect/>
          </a:stretch>
        </p:blipFill>
        <p:spPr bwMode="auto">
          <a:xfrm>
            <a:off x="7445375" y="2286000"/>
            <a:ext cx="784225" cy="91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heckerboard(across)">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609600"/>
          <a:ext cx="8001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1"/>
          <p:cNvPicPr>
            <a:picLocks noChangeAspect="1" noChangeArrowheads="1"/>
          </p:cNvPicPr>
          <p:nvPr/>
        </p:nvPicPr>
        <p:blipFill>
          <a:blip r:embed="rId8" cstate="print"/>
          <a:srcRect/>
          <a:stretch>
            <a:fillRect/>
          </a:stretch>
        </p:blipFill>
        <p:spPr bwMode="auto">
          <a:xfrm>
            <a:off x="152400" y="3886200"/>
            <a:ext cx="1447800" cy="1905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167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9"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ppt_x</p:attrName>
                                        </p:attrNameLst>
                                      </p:cBhvr>
                                      <p:tavLst>
                                        <p:tav tm="0">
                                          <p:val>
                                            <p:strVal val="#ppt_x-.2"/>
                                          </p:val>
                                        </p:tav>
                                        <p:tav tm="100000">
                                          <p:val>
                                            <p:strVal val="#ppt_x"/>
                                          </p:val>
                                        </p:tav>
                                      </p:tavLst>
                                    </p:anim>
                                    <p:anim calcmode="lin" valueType="num">
                                      <p:cBhvr>
                                        <p:cTn id="12"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4572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t>Apa</a:t>
            </a:r>
            <a:r>
              <a:rPr lang="en-US" sz="2800" dirty="0"/>
              <a:t> Yang </a:t>
            </a:r>
            <a:r>
              <a:rPr lang="en-US" sz="2800" dirty="0" err="1"/>
              <a:t>Dimaksud</a:t>
            </a:r>
            <a:r>
              <a:rPr lang="en-US" sz="2800" dirty="0"/>
              <a:t> </a:t>
            </a:r>
            <a:r>
              <a:rPr lang="en-US" sz="2800" dirty="0" err="1"/>
              <a:t>Dengan</a:t>
            </a:r>
            <a:r>
              <a:rPr lang="en-US" sz="2800" dirty="0"/>
              <a:t> </a:t>
            </a:r>
            <a:r>
              <a:rPr lang="en-US" sz="2800" dirty="0" err="1"/>
              <a:t>Saat</a:t>
            </a:r>
            <a:r>
              <a:rPr lang="en-US" sz="2800" dirty="0"/>
              <a:t> </a:t>
            </a:r>
            <a:r>
              <a:rPr lang="en-US" sz="2800" dirty="0" err="1"/>
              <a:t>Pajak</a:t>
            </a:r>
            <a:r>
              <a:rPr lang="en-US" sz="2800" dirty="0"/>
              <a:t> </a:t>
            </a:r>
            <a:r>
              <a:rPr lang="en-US" sz="2800" dirty="0" err="1"/>
              <a:t>Terutang</a:t>
            </a:r>
            <a:r>
              <a:rPr lang="en-US" sz="2800" dirty="0"/>
              <a:t> ?</a:t>
            </a:r>
          </a:p>
        </p:txBody>
      </p:sp>
      <p:sp>
        <p:nvSpPr>
          <p:cNvPr id="3" name="Rounded Rectangle 2"/>
          <p:cNvSpPr/>
          <p:nvPr/>
        </p:nvSpPr>
        <p:spPr>
          <a:xfrm>
            <a:off x="304800" y="2133600"/>
            <a:ext cx="7315200" cy="3657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is-IS" sz="3600" dirty="0"/>
              <a:t>Adalah saat di mana </a:t>
            </a:r>
            <a:r>
              <a:rPr lang="id-ID" sz="3600" dirty="0" smtClean="0"/>
              <a:t>bagi </a:t>
            </a:r>
            <a:r>
              <a:rPr lang="is-IS" sz="3600" dirty="0" smtClean="0"/>
              <a:t>pengusaha </a:t>
            </a:r>
            <a:r>
              <a:rPr lang="is-IS" sz="3600" dirty="0"/>
              <a:t>kena pajak sudah timbul utang pajak dan menentukan kewajiban membayar pajak</a:t>
            </a:r>
            <a:endParaRPr lang="en-US" sz="3600"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168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152400"/>
            <a:ext cx="5410200" cy="11430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chemeClr val="tx1"/>
                </a:solidFill>
              </a:rPr>
              <a:t>SAAT PAJAK TERUTANG</a:t>
            </a:r>
            <a:br>
              <a:rPr lang="en-US" sz="3200" dirty="0">
                <a:solidFill>
                  <a:schemeClr val="tx1"/>
                </a:solidFill>
              </a:rPr>
            </a:br>
            <a:r>
              <a:rPr lang="en-US" dirty="0">
                <a:solidFill>
                  <a:schemeClr val="tx1"/>
                </a:solidFill>
              </a:rPr>
              <a:t>(</a:t>
            </a:r>
            <a:r>
              <a:rPr lang="en-US" dirty="0" err="1">
                <a:solidFill>
                  <a:schemeClr val="tx1"/>
                </a:solidFill>
              </a:rPr>
              <a:t>Pasal</a:t>
            </a:r>
            <a:r>
              <a:rPr lang="en-US" dirty="0">
                <a:solidFill>
                  <a:schemeClr val="tx1"/>
                </a:solidFill>
              </a:rPr>
              <a:t> 11 UU PPN 42/2009)</a:t>
            </a:r>
            <a:endParaRPr lang="en-US" dirty="0"/>
          </a:p>
        </p:txBody>
      </p:sp>
      <p:graphicFrame>
        <p:nvGraphicFramePr>
          <p:cNvPr id="3" name="Diagram 2"/>
          <p:cNvGraphicFramePr/>
          <p:nvPr/>
        </p:nvGraphicFramePr>
        <p:xfrm>
          <a:off x="381000" y="1371600"/>
          <a:ext cx="7467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169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85800" y="457200"/>
            <a:ext cx="6705600" cy="8382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dirty="0"/>
              <a:t>LANDASAN HUKUM</a:t>
            </a:r>
          </a:p>
        </p:txBody>
      </p:sp>
      <p:pic>
        <p:nvPicPr>
          <p:cNvPr id="36866" name="Picture 2" descr="C:\Documents and Settings\Administrator\My Documents\My Pictures\kitab.jpg"/>
          <p:cNvPicPr>
            <a:picLocks noChangeAspect="1" noChangeArrowheads="1"/>
          </p:cNvPicPr>
          <p:nvPr/>
        </p:nvPicPr>
        <p:blipFill>
          <a:blip r:embed="rId3" cstate="print"/>
          <a:srcRect/>
          <a:stretch>
            <a:fillRect/>
          </a:stretch>
        </p:blipFill>
        <p:spPr bwMode="auto">
          <a:xfrm>
            <a:off x="6934200" y="4953000"/>
            <a:ext cx="2209800" cy="1905000"/>
          </a:xfrm>
          <a:prstGeom prst="rect">
            <a:avLst/>
          </a:prstGeom>
          <a:solidFill>
            <a:schemeClr val="accent3">
              <a:lumMod val="60000"/>
              <a:lumOff val="40000"/>
            </a:schemeClr>
          </a:solidFill>
        </p:spPr>
      </p:pic>
      <p:graphicFrame>
        <p:nvGraphicFramePr>
          <p:cNvPr id="6" name="Diagram 5"/>
          <p:cNvGraphicFramePr/>
          <p:nvPr/>
        </p:nvGraphicFramePr>
        <p:xfrm>
          <a:off x="914400" y="17526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6" grpId="0">
        <p:bldAsOne/>
      </p:bldGraphic>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170</a:t>
            </a:fld>
            <a:endParaRPr lang="en-US"/>
          </a:p>
        </p:txBody>
      </p:sp>
      <p:pic>
        <p:nvPicPr>
          <p:cNvPr id="925698" name="Picture 2"/>
          <p:cNvPicPr>
            <a:picLocks noChangeAspect="1" noChangeArrowheads="1"/>
          </p:cNvPicPr>
          <p:nvPr/>
        </p:nvPicPr>
        <p:blipFill>
          <a:blip r:embed="rId2" cstate="print"/>
          <a:srcRect l="23125" t="29229" r="22500" b="29688"/>
          <a:stretch>
            <a:fillRect/>
          </a:stretch>
        </p:blipFill>
        <p:spPr bwMode="auto">
          <a:xfrm>
            <a:off x="304800" y="1143000"/>
            <a:ext cx="8839200" cy="5715000"/>
          </a:xfrm>
          <a:prstGeom prst="rect">
            <a:avLst/>
          </a:prstGeom>
          <a:noFill/>
          <a:ln w="9525">
            <a:noFill/>
            <a:miter lim="800000"/>
            <a:headEnd/>
            <a:tailEnd/>
          </a:ln>
          <a:effectLst/>
        </p:spPr>
      </p:pic>
      <p:sp>
        <p:nvSpPr>
          <p:cNvPr id="4" name="Rectangle 3"/>
          <p:cNvSpPr/>
          <p:nvPr/>
        </p:nvSpPr>
        <p:spPr>
          <a:xfrm>
            <a:off x="990600" y="609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SAAT PENYERAHAN BKP BERGERAK</a:t>
            </a:r>
            <a:endParaRPr lang="id-ID"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171</a:t>
            </a:fld>
            <a:endParaRPr lang="en-US"/>
          </a:p>
        </p:txBody>
      </p:sp>
      <p:pic>
        <p:nvPicPr>
          <p:cNvPr id="926722" name="Picture 2"/>
          <p:cNvPicPr>
            <a:picLocks noChangeAspect="1" noChangeArrowheads="1"/>
          </p:cNvPicPr>
          <p:nvPr/>
        </p:nvPicPr>
        <p:blipFill>
          <a:blip r:embed="rId2" cstate="print"/>
          <a:srcRect l="23125" t="29420" r="21875" b="28906"/>
          <a:stretch>
            <a:fillRect/>
          </a:stretch>
        </p:blipFill>
        <p:spPr bwMode="auto">
          <a:xfrm>
            <a:off x="381000" y="1219200"/>
            <a:ext cx="8763000" cy="5029200"/>
          </a:xfrm>
          <a:prstGeom prst="rect">
            <a:avLst/>
          </a:prstGeom>
          <a:noFill/>
          <a:ln w="9525">
            <a:noFill/>
            <a:miter lim="800000"/>
            <a:headEnd/>
            <a:tailEnd/>
          </a:ln>
          <a:effectLst/>
        </p:spPr>
      </p:pic>
      <p:sp>
        <p:nvSpPr>
          <p:cNvPr id="4" name="Rectangle 3"/>
          <p:cNvSpPr/>
          <p:nvPr/>
        </p:nvSpPr>
        <p:spPr>
          <a:xfrm>
            <a:off x="838200" y="609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CONTOH SAAT PENYERAHAN BKP BERGERAK</a:t>
            </a:r>
            <a:endParaRPr lang="id-ID"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172</a:t>
            </a:fld>
            <a:endParaRPr lang="en-US"/>
          </a:p>
        </p:txBody>
      </p:sp>
      <p:pic>
        <p:nvPicPr>
          <p:cNvPr id="927746" name="Picture 2"/>
          <p:cNvPicPr>
            <a:picLocks noChangeAspect="1" noChangeArrowheads="1"/>
          </p:cNvPicPr>
          <p:nvPr/>
        </p:nvPicPr>
        <p:blipFill>
          <a:blip r:embed="rId2" cstate="print"/>
          <a:srcRect l="23125" t="29297" r="21875" b="29688"/>
          <a:stretch>
            <a:fillRect/>
          </a:stretch>
        </p:blipFill>
        <p:spPr bwMode="auto">
          <a:xfrm>
            <a:off x="0" y="838200"/>
            <a:ext cx="9144000" cy="6019800"/>
          </a:xfrm>
          <a:prstGeom prst="rect">
            <a:avLst/>
          </a:prstGeom>
          <a:noFill/>
          <a:ln w="9525">
            <a:noFill/>
            <a:miter lim="800000"/>
            <a:headEnd/>
            <a:tailEnd/>
          </a:ln>
          <a:effectLst/>
        </p:spPr>
      </p:pic>
      <p:sp>
        <p:nvSpPr>
          <p:cNvPr id="4" name="Rectangle 3"/>
          <p:cNvSpPr/>
          <p:nvPr/>
        </p:nvSpPr>
        <p:spPr>
          <a:xfrm>
            <a:off x="1219200" y="228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CONTOH SAAT PENYERAHAN BKP BERGERAK</a:t>
            </a:r>
            <a:endParaRPr lang="id-ID" dirty="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173</a:t>
            </a:fld>
            <a:endParaRPr lang="en-US"/>
          </a:p>
        </p:txBody>
      </p:sp>
      <p:pic>
        <p:nvPicPr>
          <p:cNvPr id="928770" name="Picture 2"/>
          <p:cNvPicPr>
            <a:picLocks noChangeAspect="1" noChangeArrowheads="1"/>
          </p:cNvPicPr>
          <p:nvPr/>
        </p:nvPicPr>
        <p:blipFill>
          <a:blip r:embed="rId2" cstate="print"/>
          <a:srcRect l="25000" t="29688" r="22500" b="29687"/>
          <a:stretch>
            <a:fillRect/>
          </a:stretch>
        </p:blipFill>
        <p:spPr bwMode="auto">
          <a:xfrm>
            <a:off x="304800" y="1219200"/>
            <a:ext cx="8534400" cy="5029200"/>
          </a:xfrm>
          <a:prstGeom prst="rect">
            <a:avLst/>
          </a:prstGeom>
          <a:noFill/>
          <a:ln w="9525">
            <a:noFill/>
            <a:miter lim="800000"/>
            <a:headEnd/>
            <a:tailEnd/>
          </a:ln>
          <a:effectLst/>
        </p:spPr>
      </p:pic>
      <p:sp>
        <p:nvSpPr>
          <p:cNvPr id="4" name="Rectangle 3"/>
          <p:cNvSpPr/>
          <p:nvPr/>
        </p:nvSpPr>
        <p:spPr>
          <a:xfrm>
            <a:off x="990600" y="609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SAAT PENYERAHAN BKP TIDAK BERGERAK</a:t>
            </a:r>
            <a:endParaRPr lang="id-ID"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174</a:t>
            </a:fld>
            <a:endParaRPr lang="en-US"/>
          </a:p>
        </p:txBody>
      </p:sp>
      <p:pic>
        <p:nvPicPr>
          <p:cNvPr id="929794" name="Picture 2"/>
          <p:cNvPicPr>
            <a:picLocks noChangeAspect="1" noChangeArrowheads="1"/>
          </p:cNvPicPr>
          <p:nvPr/>
        </p:nvPicPr>
        <p:blipFill>
          <a:blip r:embed="rId2" cstate="print"/>
          <a:srcRect l="23125" t="29687" r="23750" b="29688"/>
          <a:stretch>
            <a:fillRect/>
          </a:stretch>
        </p:blipFill>
        <p:spPr bwMode="auto">
          <a:xfrm>
            <a:off x="304800" y="1219200"/>
            <a:ext cx="8534400" cy="5105400"/>
          </a:xfrm>
          <a:prstGeom prst="rect">
            <a:avLst/>
          </a:prstGeom>
          <a:noFill/>
          <a:ln w="9525">
            <a:noFill/>
            <a:miter lim="800000"/>
            <a:headEnd/>
            <a:tailEnd/>
          </a:ln>
          <a:effectLst/>
        </p:spPr>
      </p:pic>
      <p:sp>
        <p:nvSpPr>
          <p:cNvPr id="4" name="Rectangle 3"/>
          <p:cNvSpPr/>
          <p:nvPr/>
        </p:nvSpPr>
        <p:spPr>
          <a:xfrm>
            <a:off x="990600" y="609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SAAT PENYERAHAN BKP TIDAK BERGERAK</a:t>
            </a:r>
            <a:endParaRPr lang="id-ID"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175</a:t>
            </a:fld>
            <a:endParaRPr lang="en-US"/>
          </a:p>
        </p:txBody>
      </p:sp>
      <p:pic>
        <p:nvPicPr>
          <p:cNvPr id="930818" name="Picture 2"/>
          <p:cNvPicPr>
            <a:picLocks noChangeAspect="1" noChangeArrowheads="1"/>
          </p:cNvPicPr>
          <p:nvPr/>
        </p:nvPicPr>
        <p:blipFill>
          <a:blip r:embed="rId2" cstate="print"/>
          <a:srcRect l="23125" t="29687" r="22500" b="29688"/>
          <a:stretch>
            <a:fillRect/>
          </a:stretch>
        </p:blipFill>
        <p:spPr bwMode="auto">
          <a:xfrm>
            <a:off x="304800" y="1143000"/>
            <a:ext cx="8534400" cy="5105400"/>
          </a:xfrm>
          <a:prstGeom prst="rect">
            <a:avLst/>
          </a:prstGeom>
          <a:noFill/>
          <a:ln w="9525">
            <a:noFill/>
            <a:miter lim="800000"/>
            <a:headEnd/>
            <a:tailEnd/>
          </a:ln>
          <a:effectLst/>
        </p:spPr>
      </p:pic>
      <p:sp>
        <p:nvSpPr>
          <p:cNvPr id="4" name="Rectangle 3"/>
          <p:cNvSpPr/>
          <p:nvPr/>
        </p:nvSpPr>
        <p:spPr>
          <a:xfrm>
            <a:off x="990600" y="609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SAAT PENYERAHAN BKP TIDAK BERWUJUD</a:t>
            </a:r>
            <a:endParaRPr lang="id-ID"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176</a:t>
            </a:fld>
            <a:endParaRPr lang="en-US"/>
          </a:p>
        </p:txBody>
      </p:sp>
      <p:pic>
        <p:nvPicPr>
          <p:cNvPr id="931842" name="Picture 2"/>
          <p:cNvPicPr>
            <a:picLocks noChangeAspect="1" noChangeArrowheads="1"/>
          </p:cNvPicPr>
          <p:nvPr/>
        </p:nvPicPr>
        <p:blipFill>
          <a:blip r:embed="rId2" cstate="print"/>
          <a:srcRect l="23125" t="29687" r="23125" b="29688"/>
          <a:stretch>
            <a:fillRect/>
          </a:stretch>
        </p:blipFill>
        <p:spPr bwMode="auto">
          <a:xfrm>
            <a:off x="304800" y="1219200"/>
            <a:ext cx="8534400" cy="5181600"/>
          </a:xfrm>
          <a:prstGeom prst="rect">
            <a:avLst/>
          </a:prstGeom>
          <a:noFill/>
          <a:ln w="9525">
            <a:noFill/>
            <a:miter lim="800000"/>
            <a:headEnd/>
            <a:tailEnd/>
          </a:ln>
          <a:effectLst/>
        </p:spPr>
      </p:pic>
      <p:sp>
        <p:nvSpPr>
          <p:cNvPr id="4" name="Rectangle 3"/>
          <p:cNvSpPr/>
          <p:nvPr/>
        </p:nvSpPr>
        <p:spPr>
          <a:xfrm>
            <a:off x="990600" y="609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SAAT PENYERAHAN BKP (AKTIVA)</a:t>
            </a:r>
            <a:endParaRPr lang="id-ID"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177</a:t>
            </a:fld>
            <a:endParaRPr lang="en-US"/>
          </a:p>
        </p:txBody>
      </p:sp>
      <p:pic>
        <p:nvPicPr>
          <p:cNvPr id="932866" name="Picture 2"/>
          <p:cNvPicPr>
            <a:picLocks noChangeAspect="1" noChangeArrowheads="1"/>
          </p:cNvPicPr>
          <p:nvPr/>
        </p:nvPicPr>
        <p:blipFill>
          <a:blip r:embed="rId2" cstate="print"/>
          <a:srcRect l="24054" t="30597" r="22500" b="30469"/>
          <a:stretch>
            <a:fillRect/>
          </a:stretch>
        </p:blipFill>
        <p:spPr bwMode="auto">
          <a:xfrm>
            <a:off x="381000" y="1371600"/>
            <a:ext cx="8763000" cy="5263922"/>
          </a:xfrm>
          <a:prstGeom prst="rect">
            <a:avLst/>
          </a:prstGeom>
          <a:noFill/>
          <a:ln w="9525">
            <a:noFill/>
            <a:miter lim="800000"/>
            <a:headEnd/>
            <a:tailEnd/>
          </a:ln>
          <a:effectLst/>
        </p:spPr>
      </p:pic>
      <p:sp>
        <p:nvSpPr>
          <p:cNvPr id="4" name="Rectangle 3"/>
          <p:cNvSpPr/>
          <p:nvPr/>
        </p:nvSpPr>
        <p:spPr>
          <a:xfrm>
            <a:off x="990600" y="609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SAAT PENYERAHAN BKP (RESTRUKTURISASI USAHA)</a:t>
            </a:r>
            <a:endParaRPr lang="id-ID" dirty="0"/>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178</a:t>
            </a:fld>
            <a:endParaRPr lang="en-US"/>
          </a:p>
        </p:txBody>
      </p:sp>
      <p:pic>
        <p:nvPicPr>
          <p:cNvPr id="933890" name="Picture 2"/>
          <p:cNvPicPr>
            <a:picLocks noChangeAspect="1" noChangeArrowheads="1"/>
          </p:cNvPicPr>
          <p:nvPr/>
        </p:nvPicPr>
        <p:blipFill>
          <a:blip r:embed="rId2" cstate="print"/>
          <a:srcRect l="23125" t="29687" r="22500" b="29688"/>
          <a:stretch>
            <a:fillRect/>
          </a:stretch>
        </p:blipFill>
        <p:spPr bwMode="auto">
          <a:xfrm>
            <a:off x="0" y="1371600"/>
            <a:ext cx="9144000" cy="5181600"/>
          </a:xfrm>
          <a:prstGeom prst="rect">
            <a:avLst/>
          </a:prstGeom>
          <a:noFill/>
          <a:ln w="9525">
            <a:noFill/>
            <a:miter lim="800000"/>
            <a:headEnd/>
            <a:tailEnd/>
          </a:ln>
          <a:effectLst/>
        </p:spPr>
      </p:pic>
      <p:sp>
        <p:nvSpPr>
          <p:cNvPr id="4" name="Rectangle 3"/>
          <p:cNvSpPr/>
          <p:nvPr/>
        </p:nvSpPr>
        <p:spPr>
          <a:xfrm>
            <a:off x="990600" y="4572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SAAT PENYERAHAN JKP</a:t>
            </a:r>
            <a:endParaRPr lang="id-ID" dirty="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179</a:t>
            </a:fld>
            <a:endParaRPr lang="en-US"/>
          </a:p>
        </p:txBody>
      </p:sp>
      <p:pic>
        <p:nvPicPr>
          <p:cNvPr id="934914" name="Picture 2"/>
          <p:cNvPicPr>
            <a:picLocks noChangeAspect="1" noChangeArrowheads="1"/>
          </p:cNvPicPr>
          <p:nvPr/>
        </p:nvPicPr>
        <p:blipFill>
          <a:blip r:embed="rId2" cstate="print"/>
          <a:srcRect l="23750" t="29688" r="22500" b="28906"/>
          <a:stretch>
            <a:fillRect/>
          </a:stretch>
        </p:blipFill>
        <p:spPr bwMode="auto">
          <a:xfrm>
            <a:off x="0" y="1219200"/>
            <a:ext cx="9144000" cy="5029200"/>
          </a:xfrm>
          <a:prstGeom prst="rect">
            <a:avLst/>
          </a:prstGeom>
          <a:noFill/>
          <a:ln w="9525">
            <a:noFill/>
            <a:miter lim="800000"/>
            <a:headEnd/>
            <a:tailEnd/>
          </a:ln>
          <a:effectLst/>
        </p:spPr>
      </p:pic>
      <p:sp>
        <p:nvSpPr>
          <p:cNvPr id="4" name="Rectangle 3"/>
          <p:cNvSpPr/>
          <p:nvPr/>
        </p:nvSpPr>
        <p:spPr>
          <a:xfrm>
            <a:off x="990600" y="609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CONTOH SAAT PENYERAHAN JKP</a:t>
            </a:r>
            <a:endParaRPr lang="id-ID"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381000"/>
            <a:ext cx="7848600" cy="6096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dirty="0"/>
              <a:t>KARAKTERISTIK PPN</a:t>
            </a:r>
          </a:p>
        </p:txBody>
      </p:sp>
      <p:graphicFrame>
        <p:nvGraphicFramePr>
          <p:cNvPr id="8" name="Diagram 7"/>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business-vector2.jpg"/>
          <p:cNvPicPr>
            <a:picLocks noChangeAspect="1"/>
          </p:cNvPicPr>
          <p:nvPr/>
        </p:nvPicPr>
        <p:blipFill>
          <a:blip r:embed="rId8" cstate="print"/>
          <a:srcRect/>
          <a:stretch>
            <a:fillRect/>
          </a:stretch>
        </p:blipFill>
        <p:spPr bwMode="auto">
          <a:xfrm>
            <a:off x="152400" y="4800600"/>
            <a:ext cx="2133600" cy="1905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18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0" nodeType="clickEffect">
                                  <p:stCondLst>
                                    <p:cond delay="0"/>
                                  </p:stCondLst>
                                  <p:childTnLst>
                                    <p:animRot by="21600000">
                                      <p:cBhvr>
                                        <p:cTn id="12" dur="2000" fill="hold"/>
                                        <p:tgtEl>
                                          <p:spTgt spid="8"/>
                                        </p:tgtEl>
                                        <p:attrNameLst>
                                          <p:attrName>r</p:attrName>
                                        </p:attrNameLst>
                                      </p:cBhvr>
                                    </p:animRot>
                                  </p:childTnLst>
                                </p:cTn>
                              </p:par>
                            </p:childTnLst>
                          </p:cTn>
                        </p:par>
                        <p:par>
                          <p:cTn id="13" fill="hold">
                            <p:stCondLst>
                              <p:cond delay="2000"/>
                            </p:stCondLst>
                            <p:childTnLst>
                              <p:par>
                                <p:cTn id="14" presetID="53"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8" grpId="0">
        <p:bldAsOne/>
      </p:bldGraphic>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180</a:t>
            </a:fld>
            <a:endParaRPr lang="en-US"/>
          </a:p>
        </p:txBody>
      </p:sp>
      <p:pic>
        <p:nvPicPr>
          <p:cNvPr id="935938" name="Picture 2"/>
          <p:cNvPicPr>
            <a:picLocks noChangeAspect="1" noChangeArrowheads="1"/>
          </p:cNvPicPr>
          <p:nvPr/>
        </p:nvPicPr>
        <p:blipFill>
          <a:blip r:embed="rId2" cstate="print"/>
          <a:srcRect l="24375" t="30054" r="22500" b="29687"/>
          <a:stretch>
            <a:fillRect/>
          </a:stretch>
        </p:blipFill>
        <p:spPr bwMode="auto">
          <a:xfrm>
            <a:off x="228600" y="914400"/>
            <a:ext cx="8915400" cy="5943600"/>
          </a:xfrm>
          <a:prstGeom prst="rect">
            <a:avLst/>
          </a:prstGeom>
          <a:noFill/>
          <a:ln w="9525">
            <a:noFill/>
            <a:miter lim="800000"/>
            <a:headEnd/>
            <a:tailEnd/>
          </a:ln>
          <a:effectLst/>
        </p:spPr>
      </p:pic>
      <p:sp>
        <p:nvSpPr>
          <p:cNvPr id="4" name="Rectangle 3"/>
          <p:cNvSpPr/>
          <p:nvPr/>
        </p:nvSpPr>
        <p:spPr>
          <a:xfrm>
            <a:off x="685800" y="3048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SAAT PENYERAHAN-PEMANFAATAN DARI LUAR DP</a:t>
            </a:r>
            <a:endParaRPr lang="id-ID"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181</a:t>
            </a:fld>
            <a:endParaRPr lang="en-US"/>
          </a:p>
        </p:txBody>
      </p:sp>
      <p:pic>
        <p:nvPicPr>
          <p:cNvPr id="936962" name="Picture 2"/>
          <p:cNvPicPr>
            <a:picLocks noChangeAspect="1" noChangeArrowheads="1"/>
          </p:cNvPicPr>
          <p:nvPr/>
        </p:nvPicPr>
        <p:blipFill>
          <a:blip r:embed="rId2" cstate="print"/>
          <a:srcRect l="23750" t="28906" r="22500" b="29688"/>
          <a:stretch>
            <a:fillRect/>
          </a:stretch>
        </p:blipFill>
        <p:spPr bwMode="auto">
          <a:xfrm>
            <a:off x="609600" y="838200"/>
            <a:ext cx="8305800" cy="5638800"/>
          </a:xfrm>
          <a:prstGeom prst="rect">
            <a:avLst/>
          </a:prstGeom>
          <a:noFill/>
          <a:ln w="9525">
            <a:noFill/>
            <a:miter lim="800000"/>
            <a:headEnd/>
            <a:tailEnd/>
          </a:ln>
          <a:effectLst/>
        </p:spPr>
      </p:pic>
      <p:sp>
        <p:nvSpPr>
          <p:cNvPr id="4" name="Rectangle 3"/>
          <p:cNvSpPr/>
          <p:nvPr/>
        </p:nvSpPr>
        <p:spPr>
          <a:xfrm>
            <a:off x="762000" y="3048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SAAT PENYERAHAN-IMPOR &amp; EKSPOR</a:t>
            </a:r>
            <a:endParaRPr lang="id-ID"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457200"/>
            <a:ext cx="5486400" cy="762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TEMPAT PAJAK TERUTANG (1)</a:t>
            </a:r>
          </a:p>
        </p:txBody>
      </p:sp>
      <p:graphicFrame>
        <p:nvGraphicFramePr>
          <p:cNvPr id="3" name="Diagram 2"/>
          <p:cNvGraphicFramePr/>
          <p:nvPr/>
        </p:nvGraphicFramePr>
        <p:xfrm>
          <a:off x="533400" y="1752600"/>
          <a:ext cx="7315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182</a:t>
            </a:fld>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457200"/>
            <a:ext cx="5486400" cy="762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TEMPAT PAJAK TERUTANG (2)</a:t>
            </a:r>
          </a:p>
        </p:txBody>
      </p:sp>
      <p:graphicFrame>
        <p:nvGraphicFramePr>
          <p:cNvPr id="3" name="Diagram 2"/>
          <p:cNvGraphicFramePr/>
          <p:nvPr/>
        </p:nvGraphicFramePr>
        <p:xfrm>
          <a:off x="0" y="1600200"/>
          <a:ext cx="73152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183</a:t>
            </a:fld>
            <a:endParaRPr lang="en-US"/>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152400"/>
            <a:ext cx="5257800" cy="16002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PEMUSATAN TEMPAT PAJAK TERUTANG</a:t>
            </a:r>
          </a:p>
          <a:p>
            <a:pPr algn="ctr" fontAlgn="auto">
              <a:spcBef>
                <a:spcPts val="0"/>
              </a:spcBef>
              <a:spcAft>
                <a:spcPts val="0"/>
              </a:spcAft>
              <a:defRPr/>
            </a:pPr>
            <a:r>
              <a:rPr lang="en-US" sz="1600" dirty="0">
                <a:solidFill>
                  <a:schemeClr val="bg1"/>
                </a:solidFill>
              </a:rPr>
              <a:t>(</a:t>
            </a:r>
            <a:r>
              <a:rPr lang="en-US" sz="1600" dirty="0" err="1">
                <a:solidFill>
                  <a:schemeClr val="bg1"/>
                </a:solidFill>
              </a:rPr>
              <a:t>Pasal</a:t>
            </a:r>
            <a:r>
              <a:rPr lang="en-US" sz="1600" dirty="0">
                <a:solidFill>
                  <a:schemeClr val="bg1"/>
                </a:solidFill>
              </a:rPr>
              <a:t> 12 </a:t>
            </a:r>
            <a:r>
              <a:rPr lang="en-US" sz="1600" dirty="0" err="1">
                <a:solidFill>
                  <a:schemeClr val="bg1"/>
                </a:solidFill>
              </a:rPr>
              <a:t>ayat</a:t>
            </a:r>
            <a:r>
              <a:rPr lang="en-US" sz="1600" dirty="0">
                <a:solidFill>
                  <a:schemeClr val="bg1"/>
                </a:solidFill>
              </a:rPr>
              <a:t> 2 UU PPN)</a:t>
            </a:r>
          </a:p>
        </p:txBody>
      </p:sp>
      <p:graphicFrame>
        <p:nvGraphicFramePr>
          <p:cNvPr id="4" name="Diagram 3"/>
          <p:cNvGraphicFramePr/>
          <p:nvPr/>
        </p:nvGraphicFramePr>
        <p:xfrm>
          <a:off x="533400" y="1981200"/>
          <a:ext cx="7239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184</a:t>
            </a:fld>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185</a:t>
            </a:fld>
            <a:endParaRPr lang="en-US"/>
          </a:p>
        </p:txBody>
      </p:sp>
      <p:pic>
        <p:nvPicPr>
          <p:cNvPr id="937986" name="Picture 2"/>
          <p:cNvPicPr>
            <a:picLocks noChangeAspect="1" noChangeArrowheads="1"/>
          </p:cNvPicPr>
          <p:nvPr/>
        </p:nvPicPr>
        <p:blipFill>
          <a:blip r:embed="rId2" cstate="print"/>
          <a:srcRect l="23750" t="28906" r="22500" b="29688"/>
          <a:stretch>
            <a:fillRect/>
          </a:stretch>
        </p:blipFill>
        <p:spPr bwMode="auto">
          <a:xfrm>
            <a:off x="533400" y="1143000"/>
            <a:ext cx="8229600" cy="4953000"/>
          </a:xfrm>
          <a:prstGeom prst="rect">
            <a:avLst/>
          </a:prstGeom>
          <a:noFill/>
          <a:ln w="9525">
            <a:noFill/>
            <a:miter lim="800000"/>
            <a:headEnd/>
            <a:tailEnd/>
          </a:ln>
          <a:effectLst/>
        </p:spPr>
      </p:pic>
      <p:sp>
        <p:nvSpPr>
          <p:cNvPr id="4" name="Rectangle 3"/>
          <p:cNvSpPr/>
          <p:nvPr/>
        </p:nvSpPr>
        <p:spPr>
          <a:xfrm>
            <a:off x="990600" y="609600"/>
            <a:ext cx="6477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PEMUSATAN PPN</a:t>
            </a:r>
            <a:endParaRPr lang="id-ID"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152400"/>
            <a:ext cx="4572000" cy="12192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solidFill>
                  <a:schemeClr val="tx1"/>
                </a:solidFill>
              </a:rPr>
              <a:t>PEMUSATAN </a:t>
            </a:r>
            <a:r>
              <a:rPr lang="is-IS" sz="2000" dirty="0">
                <a:solidFill>
                  <a:schemeClr val="tx1"/>
                </a:solidFill>
              </a:rPr>
              <a:t>PKP </a:t>
            </a:r>
            <a:r>
              <a:rPr lang="is-IS" sz="2000" dirty="0" smtClean="0">
                <a:solidFill>
                  <a:schemeClr val="tx1"/>
                </a:solidFill>
              </a:rPr>
              <a:t> </a:t>
            </a:r>
            <a:r>
              <a:rPr lang="en-US" dirty="0" smtClean="0">
                <a:solidFill>
                  <a:schemeClr val="tx1"/>
                </a:solidFill>
              </a:rPr>
              <a:t>(PER - 19/PJ/2010</a:t>
            </a:r>
          </a:p>
          <a:p>
            <a:pPr algn="ctr" fontAlgn="auto">
              <a:spcBef>
                <a:spcPts val="0"/>
              </a:spcBef>
              <a:spcAft>
                <a:spcPts val="0"/>
              </a:spcAft>
              <a:defRPr/>
            </a:pPr>
            <a:r>
              <a:rPr lang="en-US" dirty="0" smtClean="0">
                <a:solidFill>
                  <a:schemeClr val="tx1"/>
                </a:solidFill>
              </a:rPr>
              <a:t> </a:t>
            </a:r>
            <a:r>
              <a:rPr lang="en-US" dirty="0" err="1">
                <a:solidFill>
                  <a:schemeClr val="tx1"/>
                </a:solidFill>
              </a:rPr>
              <a:t>tgl</a:t>
            </a:r>
            <a:r>
              <a:rPr lang="en-US" dirty="0">
                <a:solidFill>
                  <a:schemeClr val="tx1"/>
                </a:solidFill>
              </a:rPr>
              <a:t> </a:t>
            </a:r>
            <a:r>
              <a:rPr lang="en-US" dirty="0" smtClean="0">
                <a:solidFill>
                  <a:schemeClr val="tx1"/>
                </a:solidFill>
              </a:rPr>
              <a:t>2</a:t>
            </a:r>
            <a:r>
              <a:rPr lang="id-ID" dirty="0" smtClean="0">
                <a:solidFill>
                  <a:schemeClr val="tx1"/>
                </a:solidFill>
              </a:rPr>
              <a:t>9</a:t>
            </a:r>
            <a:r>
              <a:rPr lang="en-US" dirty="0" smtClean="0">
                <a:solidFill>
                  <a:schemeClr val="tx1"/>
                </a:solidFill>
              </a:rPr>
              <a:t> </a:t>
            </a:r>
            <a:r>
              <a:rPr lang="id-ID" dirty="0" smtClean="0">
                <a:solidFill>
                  <a:schemeClr val="tx1"/>
                </a:solidFill>
              </a:rPr>
              <a:t>MARET</a:t>
            </a:r>
            <a:r>
              <a:rPr lang="en-US" dirty="0" smtClean="0">
                <a:solidFill>
                  <a:schemeClr val="tx1"/>
                </a:solidFill>
              </a:rPr>
              <a:t> 20</a:t>
            </a:r>
            <a:r>
              <a:rPr lang="id-ID" dirty="0" smtClean="0">
                <a:solidFill>
                  <a:schemeClr val="tx1"/>
                </a:solidFill>
              </a:rPr>
              <a:t>10</a:t>
            </a:r>
            <a:r>
              <a:rPr lang="en-US" dirty="0" smtClean="0">
                <a:solidFill>
                  <a:schemeClr val="tx1"/>
                </a:solidFill>
              </a:rPr>
              <a:t>)</a:t>
            </a:r>
            <a:endParaRPr lang="en-US" dirty="0"/>
          </a:p>
        </p:txBody>
      </p:sp>
      <p:graphicFrame>
        <p:nvGraphicFramePr>
          <p:cNvPr id="3" name="Diagram 2"/>
          <p:cNvGraphicFramePr/>
          <p:nvPr/>
        </p:nvGraphicFramePr>
        <p:xfrm>
          <a:off x="457200" y="1752600"/>
          <a:ext cx="7010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186</a:t>
            </a:fld>
            <a:endParaRPr lang="en-US"/>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304800"/>
            <a:ext cx="8763000" cy="1524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dirty="0" smtClean="0">
                <a:solidFill>
                  <a:schemeClr val="tx1"/>
                </a:solidFill>
              </a:rPr>
              <a:t>Tempat Yg Tdk Dapat Dipilih Sebagai Tempat Pemusatan Pajak Pertambahan Nilai Terutang atau tempat Pajak </a:t>
            </a:r>
          </a:p>
          <a:p>
            <a:pPr algn="ctr" fontAlgn="auto">
              <a:spcBef>
                <a:spcPts val="0"/>
              </a:spcBef>
              <a:spcAft>
                <a:spcPts val="0"/>
              </a:spcAft>
              <a:defRPr/>
            </a:pPr>
            <a:r>
              <a:rPr lang="id-ID" dirty="0" smtClean="0">
                <a:solidFill>
                  <a:schemeClr val="tx1"/>
                </a:solidFill>
              </a:rPr>
              <a:t>Pertambahan Nilai terutang yang akan dipusatkan. </a:t>
            </a:r>
            <a:r>
              <a:rPr lang="en-US" sz="2400" dirty="0">
                <a:solidFill>
                  <a:schemeClr val="tx1"/>
                </a:solidFill>
              </a:rPr>
              <a:t/>
            </a:r>
            <a:br>
              <a:rPr lang="en-US" sz="2400" dirty="0">
                <a:solidFill>
                  <a:schemeClr val="tx1"/>
                </a:solidFill>
              </a:rPr>
            </a:br>
            <a:r>
              <a:rPr lang="en-US" sz="1400" dirty="0" smtClean="0">
                <a:solidFill>
                  <a:schemeClr val="tx1"/>
                </a:solidFill>
              </a:rPr>
              <a:t>(PER - 19/PJ/2010 </a:t>
            </a:r>
            <a:r>
              <a:rPr lang="en-US" sz="1400" dirty="0" err="1" smtClean="0">
                <a:solidFill>
                  <a:schemeClr val="tx1"/>
                </a:solidFill>
              </a:rPr>
              <a:t>tgl</a:t>
            </a:r>
            <a:r>
              <a:rPr lang="en-US" sz="1400" dirty="0" smtClean="0">
                <a:solidFill>
                  <a:schemeClr val="tx1"/>
                </a:solidFill>
              </a:rPr>
              <a:t> 2</a:t>
            </a:r>
            <a:r>
              <a:rPr lang="id-ID" sz="1400" dirty="0" smtClean="0">
                <a:solidFill>
                  <a:schemeClr val="tx1"/>
                </a:solidFill>
              </a:rPr>
              <a:t>9</a:t>
            </a:r>
            <a:r>
              <a:rPr lang="en-US" sz="1400" dirty="0" smtClean="0">
                <a:solidFill>
                  <a:schemeClr val="tx1"/>
                </a:solidFill>
              </a:rPr>
              <a:t> </a:t>
            </a:r>
            <a:r>
              <a:rPr lang="id-ID" sz="1400" dirty="0" smtClean="0">
                <a:solidFill>
                  <a:schemeClr val="tx1"/>
                </a:solidFill>
              </a:rPr>
              <a:t>MARET</a:t>
            </a:r>
            <a:r>
              <a:rPr lang="en-US" sz="1400" dirty="0" smtClean="0">
                <a:solidFill>
                  <a:schemeClr val="tx1"/>
                </a:solidFill>
              </a:rPr>
              <a:t> 20</a:t>
            </a:r>
            <a:r>
              <a:rPr lang="id-ID" sz="1400" dirty="0" smtClean="0">
                <a:solidFill>
                  <a:schemeClr val="tx1"/>
                </a:solidFill>
              </a:rPr>
              <a:t>10</a:t>
            </a:r>
            <a:r>
              <a:rPr lang="en-US" sz="1400" dirty="0" smtClean="0">
                <a:solidFill>
                  <a:schemeClr val="tx1"/>
                </a:solidFill>
              </a:rPr>
              <a:t>)</a:t>
            </a:r>
            <a:endParaRPr lang="en-US" sz="1400" dirty="0" smtClean="0"/>
          </a:p>
          <a:p>
            <a:pPr algn="ctr" fontAlgn="auto">
              <a:spcBef>
                <a:spcPts val="0"/>
              </a:spcBef>
              <a:spcAft>
                <a:spcPts val="0"/>
              </a:spcAft>
              <a:defRPr/>
            </a:pPr>
            <a:endParaRPr lang="en-US" dirty="0"/>
          </a:p>
        </p:txBody>
      </p:sp>
      <p:graphicFrame>
        <p:nvGraphicFramePr>
          <p:cNvPr id="3" name="Diagram 2"/>
          <p:cNvGraphicFramePr/>
          <p:nvPr/>
        </p:nvGraphicFramePr>
        <p:xfrm>
          <a:off x="381000" y="1981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187</a:t>
            </a:fld>
            <a:endParaRPr lang="en-US"/>
          </a:p>
        </p:txBody>
      </p:sp>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304800"/>
            <a:ext cx="63246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s-IS" dirty="0">
                <a:solidFill>
                  <a:schemeClr val="tx1"/>
                </a:solidFill>
              </a:rPr>
              <a:t>PENCABUTAN</a:t>
            </a:r>
            <a:r>
              <a:rPr lang="en-US" dirty="0">
                <a:solidFill>
                  <a:schemeClr val="tx1"/>
                </a:solidFill>
              </a:rPr>
              <a:t> PEMUSATAN PAJAK TERUTANG</a:t>
            </a:r>
            <a:r>
              <a:rPr lang="is-IS" dirty="0">
                <a:solidFill>
                  <a:schemeClr val="tx1"/>
                </a:solidFill>
              </a:rPr>
              <a:t> </a:t>
            </a:r>
            <a:r>
              <a:rPr lang="en-US" sz="2400" dirty="0">
                <a:solidFill>
                  <a:schemeClr val="tx1"/>
                </a:solidFill>
              </a:rPr>
              <a:t/>
            </a:r>
            <a:br>
              <a:rPr lang="en-US" sz="2400" dirty="0">
                <a:solidFill>
                  <a:schemeClr val="tx1"/>
                </a:solidFill>
              </a:rPr>
            </a:br>
            <a:r>
              <a:rPr lang="is-IS" sz="1600" dirty="0" smtClean="0">
                <a:solidFill>
                  <a:schemeClr val="tx1"/>
                </a:solidFill>
              </a:rPr>
              <a:t>PKP  </a:t>
            </a:r>
            <a:r>
              <a:rPr lang="en-US" sz="1400" dirty="0" smtClean="0">
                <a:solidFill>
                  <a:schemeClr val="tx1"/>
                </a:solidFill>
              </a:rPr>
              <a:t>(PER - 19/PJ/2010</a:t>
            </a:r>
          </a:p>
          <a:p>
            <a:pPr algn="ctr" fontAlgn="auto">
              <a:spcBef>
                <a:spcPts val="0"/>
              </a:spcBef>
              <a:spcAft>
                <a:spcPts val="0"/>
              </a:spcAft>
              <a:defRPr/>
            </a:pPr>
            <a:r>
              <a:rPr lang="en-US" sz="1400" dirty="0" smtClean="0">
                <a:solidFill>
                  <a:schemeClr val="tx1"/>
                </a:solidFill>
              </a:rPr>
              <a:t> </a:t>
            </a:r>
            <a:r>
              <a:rPr lang="en-US" sz="1400" dirty="0" err="1" smtClean="0">
                <a:solidFill>
                  <a:schemeClr val="tx1"/>
                </a:solidFill>
              </a:rPr>
              <a:t>tgl</a:t>
            </a:r>
            <a:r>
              <a:rPr lang="en-US" sz="1400" dirty="0" smtClean="0">
                <a:solidFill>
                  <a:schemeClr val="tx1"/>
                </a:solidFill>
              </a:rPr>
              <a:t> 2</a:t>
            </a:r>
            <a:r>
              <a:rPr lang="id-ID" sz="1400" dirty="0" smtClean="0">
                <a:solidFill>
                  <a:schemeClr val="tx1"/>
                </a:solidFill>
              </a:rPr>
              <a:t>9</a:t>
            </a:r>
            <a:r>
              <a:rPr lang="en-US" sz="1400" dirty="0" smtClean="0">
                <a:solidFill>
                  <a:schemeClr val="tx1"/>
                </a:solidFill>
              </a:rPr>
              <a:t> </a:t>
            </a:r>
            <a:r>
              <a:rPr lang="id-ID" sz="1400" dirty="0" smtClean="0">
                <a:solidFill>
                  <a:schemeClr val="tx1"/>
                </a:solidFill>
              </a:rPr>
              <a:t>MARET</a:t>
            </a:r>
            <a:r>
              <a:rPr lang="en-US" sz="1400" dirty="0" smtClean="0">
                <a:solidFill>
                  <a:schemeClr val="tx1"/>
                </a:solidFill>
              </a:rPr>
              <a:t> 20</a:t>
            </a:r>
            <a:r>
              <a:rPr lang="id-ID" sz="1400" dirty="0" smtClean="0">
                <a:solidFill>
                  <a:schemeClr val="tx1"/>
                </a:solidFill>
              </a:rPr>
              <a:t>10</a:t>
            </a:r>
            <a:r>
              <a:rPr lang="en-US" sz="1400" dirty="0" smtClean="0">
                <a:solidFill>
                  <a:schemeClr val="tx1"/>
                </a:solidFill>
              </a:rPr>
              <a:t>)</a:t>
            </a:r>
            <a:endParaRPr lang="en-US" sz="1400" dirty="0"/>
          </a:p>
        </p:txBody>
      </p:sp>
      <p:graphicFrame>
        <p:nvGraphicFramePr>
          <p:cNvPr id="3" name="Diagram 2"/>
          <p:cNvGraphicFramePr/>
          <p:nvPr/>
        </p:nvGraphicFramePr>
        <p:xfrm>
          <a:off x="381000" y="1981200"/>
          <a:ext cx="7315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188</a:t>
            </a:fld>
            <a:endParaRPr lang="en-US"/>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9"/>
          <p:cNvSpPr>
            <a:spLocks noChangeArrowheads="1"/>
          </p:cNvSpPr>
          <p:nvPr/>
        </p:nvSpPr>
        <p:spPr bwMode="auto">
          <a:xfrm>
            <a:off x="1676400" y="304800"/>
            <a:ext cx="5486400" cy="701675"/>
          </a:xfrm>
          <a:prstGeom prst="rect">
            <a:avLst/>
          </a:prstGeom>
          <a:noFill/>
          <a:ln w="9525" cap="rnd">
            <a:noFill/>
            <a:prstDash val="sysDot"/>
            <a:miter lim="800000"/>
            <a:headEnd/>
            <a:tailEnd/>
          </a:ln>
        </p:spPr>
        <p:txBody>
          <a:bodyPr>
            <a:spAutoFit/>
          </a:bodyPr>
          <a:lstStyle/>
          <a:p>
            <a:pPr marL="342900" indent="-342900" algn="ctr">
              <a:spcBef>
                <a:spcPct val="20000"/>
              </a:spcBef>
              <a:buClr>
                <a:schemeClr val="hlink"/>
              </a:buClr>
              <a:buFont typeface="Wingdings" pitchFamily="2" charset="2"/>
              <a:buNone/>
              <a:defRPr/>
            </a:pPr>
            <a:r>
              <a:rPr lang="en-US" sz="4000">
                <a:solidFill>
                  <a:srgbClr val="111111"/>
                </a:solidFill>
                <a:effectLst>
                  <a:outerShdw blurRad="38100" dist="38100" dir="2700000" algn="tl">
                    <a:srgbClr val="C0C0C0"/>
                  </a:outerShdw>
                </a:effectLst>
                <a:latin typeface="Arial" charset="0"/>
              </a:rPr>
              <a:t>5. Bagan Pemusatan</a:t>
            </a:r>
            <a:endParaRPr lang="sq-AL" sz="4000">
              <a:solidFill>
                <a:srgbClr val="111111"/>
              </a:solidFill>
              <a:effectLst>
                <a:outerShdw blurRad="38100" dist="38100" dir="2700000" algn="tl">
                  <a:srgbClr val="C0C0C0"/>
                </a:outerShdw>
              </a:effectLst>
              <a:latin typeface="Arial" charset="0"/>
            </a:endParaRPr>
          </a:p>
        </p:txBody>
      </p:sp>
      <p:sp>
        <p:nvSpPr>
          <p:cNvPr id="199683" name="Line 5"/>
          <p:cNvSpPr>
            <a:spLocks noChangeShapeType="1"/>
          </p:cNvSpPr>
          <p:nvPr/>
        </p:nvSpPr>
        <p:spPr bwMode="auto">
          <a:xfrm>
            <a:off x="923925" y="3160713"/>
            <a:ext cx="246063" cy="1587"/>
          </a:xfrm>
          <a:prstGeom prst="line">
            <a:avLst/>
          </a:prstGeom>
          <a:noFill/>
          <a:ln w="9525">
            <a:solidFill>
              <a:srgbClr val="0000FF"/>
            </a:solidFill>
            <a:round/>
            <a:headEnd/>
            <a:tailEnd type="triangle" w="med" len="med"/>
          </a:ln>
        </p:spPr>
        <p:txBody>
          <a:bodyPr/>
          <a:lstStyle/>
          <a:p>
            <a:endParaRPr lang="en-US"/>
          </a:p>
        </p:txBody>
      </p:sp>
      <p:sp>
        <p:nvSpPr>
          <p:cNvPr id="199684" name="Rectangle 6"/>
          <p:cNvSpPr>
            <a:spLocks noChangeArrowheads="1"/>
          </p:cNvSpPr>
          <p:nvPr/>
        </p:nvSpPr>
        <p:spPr bwMode="auto">
          <a:xfrm>
            <a:off x="1466850" y="2360613"/>
            <a:ext cx="488950" cy="228600"/>
          </a:xfrm>
          <a:prstGeom prst="rect">
            <a:avLst/>
          </a:prstGeom>
          <a:solidFill>
            <a:srgbClr val="FFFFFF"/>
          </a:solidFill>
          <a:ln w="9525">
            <a:solidFill>
              <a:srgbClr val="0000FF"/>
            </a:solidFill>
            <a:miter lim="800000"/>
            <a:headEnd/>
            <a:tailEnd/>
          </a:ln>
        </p:spPr>
        <p:txBody>
          <a:bodyPr/>
          <a:lstStyle/>
          <a:p>
            <a:r>
              <a:rPr lang="en-US" sz="1000">
                <a:solidFill>
                  <a:srgbClr val="111111"/>
                </a:solidFill>
              </a:rPr>
              <a:t>OK</a:t>
            </a:r>
            <a:endParaRPr lang="en-US">
              <a:solidFill>
                <a:srgbClr val="111111"/>
              </a:solidFill>
            </a:endParaRPr>
          </a:p>
        </p:txBody>
      </p:sp>
      <p:sp>
        <p:nvSpPr>
          <p:cNvPr id="199685" name="Rectangle 7"/>
          <p:cNvSpPr>
            <a:spLocks noChangeArrowheads="1"/>
          </p:cNvSpPr>
          <p:nvPr/>
        </p:nvSpPr>
        <p:spPr bwMode="auto">
          <a:xfrm>
            <a:off x="1466850" y="3846513"/>
            <a:ext cx="488950" cy="457200"/>
          </a:xfrm>
          <a:prstGeom prst="rect">
            <a:avLst/>
          </a:prstGeom>
          <a:solidFill>
            <a:srgbClr val="FFFFFF"/>
          </a:solidFill>
          <a:ln w="9525">
            <a:solidFill>
              <a:srgbClr val="0000FF"/>
            </a:solidFill>
            <a:miter lim="800000"/>
            <a:headEnd/>
            <a:tailEnd/>
          </a:ln>
        </p:spPr>
        <p:txBody>
          <a:bodyPr/>
          <a:lstStyle/>
          <a:p>
            <a:r>
              <a:rPr lang="en-US" sz="1000">
                <a:solidFill>
                  <a:srgbClr val="111111"/>
                </a:solidFill>
              </a:rPr>
              <a:t>Tdk OK</a:t>
            </a:r>
            <a:endParaRPr lang="en-US">
              <a:solidFill>
                <a:srgbClr val="111111"/>
              </a:solidFill>
            </a:endParaRPr>
          </a:p>
        </p:txBody>
      </p:sp>
      <p:sp>
        <p:nvSpPr>
          <p:cNvPr id="199686" name="Line 8"/>
          <p:cNvSpPr>
            <a:spLocks noChangeShapeType="1"/>
          </p:cNvSpPr>
          <p:nvPr/>
        </p:nvSpPr>
        <p:spPr bwMode="auto">
          <a:xfrm>
            <a:off x="1935163" y="3160713"/>
            <a:ext cx="244475" cy="1587"/>
          </a:xfrm>
          <a:prstGeom prst="line">
            <a:avLst/>
          </a:prstGeom>
          <a:noFill/>
          <a:ln w="9525">
            <a:solidFill>
              <a:srgbClr val="0000FF"/>
            </a:solidFill>
            <a:round/>
            <a:headEnd/>
            <a:tailEnd/>
          </a:ln>
        </p:spPr>
        <p:txBody>
          <a:bodyPr/>
          <a:lstStyle/>
          <a:p>
            <a:endParaRPr lang="en-US"/>
          </a:p>
        </p:txBody>
      </p:sp>
      <p:sp>
        <p:nvSpPr>
          <p:cNvPr id="199687" name="AutoShape 9"/>
          <p:cNvSpPr>
            <a:spLocks noChangeArrowheads="1"/>
          </p:cNvSpPr>
          <p:nvPr/>
        </p:nvSpPr>
        <p:spPr bwMode="auto">
          <a:xfrm>
            <a:off x="2438400" y="2132013"/>
            <a:ext cx="977900" cy="1028700"/>
          </a:xfrm>
          <a:prstGeom prst="flowChartAlternateProcess">
            <a:avLst/>
          </a:prstGeom>
          <a:solidFill>
            <a:srgbClr val="FFFFFF"/>
          </a:solidFill>
          <a:ln w="9525">
            <a:solidFill>
              <a:srgbClr val="0000FF"/>
            </a:solidFill>
            <a:miter lim="800000"/>
            <a:headEnd/>
            <a:tailEnd/>
          </a:ln>
        </p:spPr>
        <p:txBody>
          <a:bodyPr/>
          <a:lstStyle/>
          <a:p>
            <a:r>
              <a:rPr lang="sv-SE" sz="1000">
                <a:solidFill>
                  <a:srgbClr val="111111"/>
                </a:solidFill>
              </a:rPr>
              <a:t>14 hari menerbitkan surat Keputusan  persetujuan pemusatan</a:t>
            </a:r>
            <a:endParaRPr lang="en-US">
              <a:solidFill>
                <a:srgbClr val="111111"/>
              </a:solidFill>
            </a:endParaRPr>
          </a:p>
        </p:txBody>
      </p:sp>
      <p:sp>
        <p:nvSpPr>
          <p:cNvPr id="199688" name="AutoShape 10"/>
          <p:cNvSpPr>
            <a:spLocks noChangeArrowheads="1"/>
          </p:cNvSpPr>
          <p:nvPr/>
        </p:nvSpPr>
        <p:spPr bwMode="auto">
          <a:xfrm>
            <a:off x="2438400" y="3275013"/>
            <a:ext cx="977900" cy="1143000"/>
          </a:xfrm>
          <a:prstGeom prst="flowChartAlternateProcess">
            <a:avLst/>
          </a:prstGeom>
          <a:solidFill>
            <a:srgbClr val="FFFFFF"/>
          </a:solidFill>
          <a:ln w="9525">
            <a:solidFill>
              <a:srgbClr val="0000FF"/>
            </a:solidFill>
            <a:miter lim="800000"/>
            <a:headEnd/>
            <a:tailEnd/>
          </a:ln>
        </p:spPr>
        <p:txBody>
          <a:bodyPr/>
          <a:lstStyle/>
          <a:p>
            <a:r>
              <a:rPr lang="sv-SE" sz="1000">
                <a:solidFill>
                  <a:srgbClr val="111111"/>
                </a:solidFill>
              </a:rPr>
              <a:t>14 hari menerbitkan surat pemberitahuan tdk dpt dilakukan pemusatan</a:t>
            </a:r>
            <a:endParaRPr lang="en-US">
              <a:solidFill>
                <a:srgbClr val="111111"/>
              </a:solidFill>
            </a:endParaRPr>
          </a:p>
        </p:txBody>
      </p:sp>
      <p:sp>
        <p:nvSpPr>
          <p:cNvPr id="199689" name="Line 11"/>
          <p:cNvSpPr>
            <a:spLocks noChangeShapeType="1"/>
          </p:cNvSpPr>
          <p:nvPr/>
        </p:nvSpPr>
        <p:spPr bwMode="auto">
          <a:xfrm flipV="1">
            <a:off x="1981200" y="2492375"/>
            <a:ext cx="430213" cy="22225"/>
          </a:xfrm>
          <a:prstGeom prst="line">
            <a:avLst/>
          </a:prstGeom>
          <a:noFill/>
          <a:ln w="9525">
            <a:solidFill>
              <a:srgbClr val="0000FF"/>
            </a:solidFill>
            <a:round/>
            <a:headEnd/>
            <a:tailEnd type="triangle" w="med" len="med"/>
          </a:ln>
        </p:spPr>
        <p:txBody>
          <a:bodyPr/>
          <a:lstStyle/>
          <a:p>
            <a:endParaRPr lang="en-US"/>
          </a:p>
        </p:txBody>
      </p:sp>
      <p:sp>
        <p:nvSpPr>
          <p:cNvPr id="199690" name="Line 12"/>
          <p:cNvSpPr>
            <a:spLocks noChangeShapeType="1"/>
          </p:cNvSpPr>
          <p:nvPr/>
        </p:nvSpPr>
        <p:spPr bwMode="auto">
          <a:xfrm flipV="1">
            <a:off x="2000250" y="4076700"/>
            <a:ext cx="409575" cy="4763"/>
          </a:xfrm>
          <a:prstGeom prst="line">
            <a:avLst/>
          </a:prstGeom>
          <a:noFill/>
          <a:ln w="9525">
            <a:solidFill>
              <a:srgbClr val="0000FF"/>
            </a:solidFill>
            <a:round/>
            <a:headEnd/>
            <a:tailEnd type="triangle" w="med" len="med"/>
          </a:ln>
        </p:spPr>
        <p:txBody>
          <a:bodyPr/>
          <a:lstStyle/>
          <a:p>
            <a:endParaRPr lang="en-US"/>
          </a:p>
        </p:txBody>
      </p:sp>
      <p:cxnSp>
        <p:nvCxnSpPr>
          <p:cNvPr id="199691" name="AutoShape 13"/>
          <p:cNvCxnSpPr>
            <a:cxnSpLocks noChangeShapeType="1"/>
            <a:stCxn id="199688" idx="2"/>
          </p:cNvCxnSpPr>
          <p:nvPr/>
        </p:nvCxnSpPr>
        <p:spPr bwMode="auto">
          <a:xfrm rot="16200000" flipV="1">
            <a:off x="1459707" y="2950369"/>
            <a:ext cx="914400" cy="2020887"/>
          </a:xfrm>
          <a:prstGeom prst="bentConnector4">
            <a:avLst>
              <a:gd name="adj1" fmla="val -25000"/>
              <a:gd name="adj2" fmla="val 80861"/>
            </a:avLst>
          </a:prstGeom>
          <a:noFill/>
          <a:ln w="9525">
            <a:solidFill>
              <a:srgbClr val="0000FF"/>
            </a:solidFill>
            <a:miter lim="800000"/>
            <a:headEnd/>
            <a:tailEnd type="triangle" w="med" len="med"/>
          </a:ln>
        </p:spPr>
      </p:cxnSp>
      <p:sp>
        <p:nvSpPr>
          <p:cNvPr id="199692" name="Rectangle 14"/>
          <p:cNvSpPr>
            <a:spLocks noChangeArrowheads="1"/>
          </p:cNvSpPr>
          <p:nvPr/>
        </p:nvSpPr>
        <p:spPr bwMode="auto">
          <a:xfrm>
            <a:off x="3540125" y="2360613"/>
            <a:ext cx="1223963" cy="685800"/>
          </a:xfrm>
          <a:prstGeom prst="rect">
            <a:avLst/>
          </a:prstGeom>
          <a:solidFill>
            <a:srgbClr val="FFFFFF"/>
          </a:solidFill>
          <a:ln w="9525">
            <a:solidFill>
              <a:srgbClr val="0000FF"/>
            </a:solidFill>
            <a:miter lim="800000"/>
            <a:headEnd/>
            <a:tailEnd/>
          </a:ln>
        </p:spPr>
        <p:txBody>
          <a:bodyPr/>
          <a:lstStyle/>
          <a:p>
            <a:r>
              <a:rPr lang="sv-SE" sz="1000">
                <a:solidFill>
                  <a:srgbClr val="111111"/>
                </a:solidFill>
              </a:rPr>
              <a:t>Berlaku untuk masa pajak berikutnya selama 5 tahun</a:t>
            </a:r>
            <a:endParaRPr lang="en-US">
              <a:solidFill>
                <a:srgbClr val="111111"/>
              </a:solidFill>
            </a:endParaRPr>
          </a:p>
        </p:txBody>
      </p:sp>
      <p:sp>
        <p:nvSpPr>
          <p:cNvPr id="199693" name="Line 15"/>
          <p:cNvSpPr>
            <a:spLocks noChangeShapeType="1"/>
          </p:cNvSpPr>
          <p:nvPr/>
        </p:nvSpPr>
        <p:spPr bwMode="auto">
          <a:xfrm>
            <a:off x="3395663" y="2703513"/>
            <a:ext cx="96837" cy="4762"/>
          </a:xfrm>
          <a:prstGeom prst="line">
            <a:avLst/>
          </a:prstGeom>
          <a:noFill/>
          <a:ln w="9525">
            <a:solidFill>
              <a:srgbClr val="0000FF"/>
            </a:solidFill>
            <a:round/>
            <a:headEnd/>
            <a:tailEnd type="triangle" w="med" len="med"/>
          </a:ln>
        </p:spPr>
        <p:txBody>
          <a:bodyPr/>
          <a:lstStyle/>
          <a:p>
            <a:endParaRPr lang="en-US"/>
          </a:p>
        </p:txBody>
      </p:sp>
      <p:sp>
        <p:nvSpPr>
          <p:cNvPr id="199694" name="AutoShape 16"/>
          <p:cNvSpPr>
            <a:spLocks noChangeArrowheads="1"/>
          </p:cNvSpPr>
          <p:nvPr/>
        </p:nvSpPr>
        <p:spPr bwMode="auto">
          <a:xfrm>
            <a:off x="947738" y="2817813"/>
            <a:ext cx="1344612" cy="685800"/>
          </a:xfrm>
          <a:prstGeom prst="flowChartDecision">
            <a:avLst/>
          </a:prstGeom>
          <a:solidFill>
            <a:srgbClr val="FFFFFF"/>
          </a:solidFill>
          <a:ln w="9525">
            <a:solidFill>
              <a:srgbClr val="0000FF"/>
            </a:solidFill>
            <a:miter lim="800000"/>
            <a:headEnd/>
            <a:tailEnd/>
          </a:ln>
        </p:spPr>
        <p:txBody>
          <a:bodyPr/>
          <a:lstStyle/>
          <a:p>
            <a:pPr algn="ctr"/>
            <a:r>
              <a:rPr lang="en-US" sz="1000">
                <a:solidFill>
                  <a:srgbClr val="111111"/>
                </a:solidFill>
              </a:rPr>
              <a:t>Penelitian formal</a:t>
            </a:r>
            <a:endParaRPr lang="en-US">
              <a:solidFill>
                <a:srgbClr val="111111"/>
              </a:solidFill>
            </a:endParaRPr>
          </a:p>
        </p:txBody>
      </p:sp>
      <p:sp>
        <p:nvSpPr>
          <p:cNvPr id="199695" name="Line 17"/>
          <p:cNvSpPr>
            <a:spLocks noChangeShapeType="1"/>
          </p:cNvSpPr>
          <p:nvPr/>
        </p:nvSpPr>
        <p:spPr bwMode="auto">
          <a:xfrm flipV="1">
            <a:off x="1674813" y="3503613"/>
            <a:ext cx="0" cy="342900"/>
          </a:xfrm>
          <a:prstGeom prst="line">
            <a:avLst/>
          </a:prstGeom>
          <a:noFill/>
          <a:ln w="9525">
            <a:solidFill>
              <a:srgbClr val="0000FF"/>
            </a:solidFill>
            <a:round/>
            <a:headEnd/>
            <a:tailEnd/>
          </a:ln>
        </p:spPr>
        <p:txBody>
          <a:bodyPr/>
          <a:lstStyle/>
          <a:p>
            <a:endParaRPr lang="en-US"/>
          </a:p>
        </p:txBody>
      </p:sp>
      <p:sp>
        <p:nvSpPr>
          <p:cNvPr id="199696" name="Line 18"/>
          <p:cNvSpPr>
            <a:spLocks noChangeShapeType="1"/>
          </p:cNvSpPr>
          <p:nvPr/>
        </p:nvSpPr>
        <p:spPr bwMode="auto">
          <a:xfrm flipV="1">
            <a:off x="1693863" y="2589213"/>
            <a:ext cx="0" cy="228600"/>
          </a:xfrm>
          <a:prstGeom prst="line">
            <a:avLst/>
          </a:prstGeom>
          <a:noFill/>
          <a:ln w="9525">
            <a:solidFill>
              <a:srgbClr val="0000FF"/>
            </a:solidFill>
            <a:round/>
            <a:headEnd/>
            <a:tailEnd/>
          </a:ln>
        </p:spPr>
        <p:txBody>
          <a:bodyPr/>
          <a:lstStyle/>
          <a:p>
            <a:endParaRPr lang="en-US"/>
          </a:p>
        </p:txBody>
      </p:sp>
      <p:sp>
        <p:nvSpPr>
          <p:cNvPr id="199697" name="AutoShape 19"/>
          <p:cNvSpPr>
            <a:spLocks noChangeArrowheads="1"/>
          </p:cNvSpPr>
          <p:nvPr/>
        </p:nvSpPr>
        <p:spPr bwMode="auto">
          <a:xfrm>
            <a:off x="3163888" y="1446213"/>
            <a:ext cx="1711325" cy="571500"/>
          </a:xfrm>
          <a:prstGeom prst="flowChartDecision">
            <a:avLst/>
          </a:prstGeom>
          <a:solidFill>
            <a:srgbClr val="FFFFFF"/>
          </a:solidFill>
          <a:ln w="9525">
            <a:solidFill>
              <a:srgbClr val="0000FF"/>
            </a:solidFill>
            <a:miter lim="800000"/>
            <a:headEnd/>
            <a:tailEnd/>
          </a:ln>
        </p:spPr>
        <p:txBody>
          <a:bodyPr/>
          <a:lstStyle/>
          <a:p>
            <a:r>
              <a:rPr lang="en-US" sz="1000">
                <a:solidFill>
                  <a:srgbClr val="111111"/>
                </a:solidFill>
              </a:rPr>
              <a:t>Pemeriksaan</a:t>
            </a:r>
            <a:endParaRPr lang="en-US">
              <a:solidFill>
                <a:srgbClr val="111111"/>
              </a:solidFill>
            </a:endParaRPr>
          </a:p>
        </p:txBody>
      </p:sp>
      <p:sp>
        <p:nvSpPr>
          <p:cNvPr id="199698" name="Rectangle 20"/>
          <p:cNvSpPr>
            <a:spLocks noChangeArrowheads="1"/>
          </p:cNvSpPr>
          <p:nvPr/>
        </p:nvSpPr>
        <p:spPr bwMode="auto">
          <a:xfrm>
            <a:off x="2116138" y="1476375"/>
            <a:ext cx="855662" cy="457200"/>
          </a:xfrm>
          <a:prstGeom prst="rect">
            <a:avLst/>
          </a:prstGeom>
          <a:solidFill>
            <a:srgbClr val="FFFFFF"/>
          </a:solidFill>
          <a:ln w="9525">
            <a:solidFill>
              <a:srgbClr val="0000FF"/>
            </a:solidFill>
            <a:miter lim="800000"/>
            <a:headEnd/>
            <a:tailEnd/>
          </a:ln>
        </p:spPr>
        <p:txBody>
          <a:bodyPr/>
          <a:lstStyle/>
          <a:p>
            <a:r>
              <a:rPr lang="en-US" sz="1000">
                <a:solidFill>
                  <a:srgbClr val="111111"/>
                </a:solidFill>
              </a:rPr>
              <a:t>Memenuhi kriteria</a:t>
            </a:r>
            <a:endParaRPr lang="en-US">
              <a:solidFill>
                <a:srgbClr val="111111"/>
              </a:solidFill>
            </a:endParaRPr>
          </a:p>
        </p:txBody>
      </p:sp>
      <p:sp>
        <p:nvSpPr>
          <p:cNvPr id="199699" name="Rectangle 21"/>
          <p:cNvSpPr>
            <a:spLocks noChangeArrowheads="1"/>
          </p:cNvSpPr>
          <p:nvPr/>
        </p:nvSpPr>
        <p:spPr bwMode="auto">
          <a:xfrm>
            <a:off x="5141913" y="1474788"/>
            <a:ext cx="857250" cy="457200"/>
          </a:xfrm>
          <a:prstGeom prst="rect">
            <a:avLst/>
          </a:prstGeom>
          <a:solidFill>
            <a:srgbClr val="FFFFFF"/>
          </a:solidFill>
          <a:ln w="9525">
            <a:solidFill>
              <a:srgbClr val="0000FF"/>
            </a:solidFill>
            <a:miter lim="800000"/>
            <a:headEnd/>
            <a:tailEnd/>
          </a:ln>
        </p:spPr>
        <p:txBody>
          <a:bodyPr/>
          <a:lstStyle/>
          <a:p>
            <a:pPr algn="ctr"/>
            <a:r>
              <a:rPr lang="en-US" sz="1000">
                <a:solidFill>
                  <a:srgbClr val="111111"/>
                </a:solidFill>
              </a:rPr>
              <a:t>Tdk memenuhi</a:t>
            </a:r>
            <a:endParaRPr lang="en-US">
              <a:solidFill>
                <a:srgbClr val="111111"/>
              </a:solidFill>
            </a:endParaRPr>
          </a:p>
        </p:txBody>
      </p:sp>
      <p:sp>
        <p:nvSpPr>
          <p:cNvPr id="199700" name="Line 22"/>
          <p:cNvSpPr>
            <a:spLocks noChangeShapeType="1"/>
          </p:cNvSpPr>
          <p:nvPr/>
        </p:nvSpPr>
        <p:spPr bwMode="auto">
          <a:xfrm flipV="1">
            <a:off x="4846638" y="1700213"/>
            <a:ext cx="301625" cy="22225"/>
          </a:xfrm>
          <a:prstGeom prst="line">
            <a:avLst/>
          </a:prstGeom>
          <a:noFill/>
          <a:ln w="9525">
            <a:solidFill>
              <a:srgbClr val="0000FF"/>
            </a:solidFill>
            <a:round/>
            <a:headEnd/>
            <a:tailEnd type="triangle" w="med" len="med"/>
          </a:ln>
        </p:spPr>
        <p:txBody>
          <a:bodyPr/>
          <a:lstStyle/>
          <a:p>
            <a:endParaRPr lang="en-US"/>
          </a:p>
        </p:txBody>
      </p:sp>
      <p:sp>
        <p:nvSpPr>
          <p:cNvPr id="199701" name="Line 23"/>
          <p:cNvSpPr>
            <a:spLocks noChangeShapeType="1"/>
          </p:cNvSpPr>
          <p:nvPr/>
        </p:nvSpPr>
        <p:spPr bwMode="auto">
          <a:xfrm flipH="1">
            <a:off x="3000375" y="1731963"/>
            <a:ext cx="152400" cy="1587"/>
          </a:xfrm>
          <a:prstGeom prst="line">
            <a:avLst/>
          </a:prstGeom>
          <a:noFill/>
          <a:ln w="9525">
            <a:solidFill>
              <a:srgbClr val="0000FF"/>
            </a:solidFill>
            <a:round/>
            <a:headEnd/>
            <a:tailEnd type="triangle" w="med" len="med"/>
          </a:ln>
        </p:spPr>
        <p:txBody>
          <a:bodyPr/>
          <a:lstStyle/>
          <a:p>
            <a:endParaRPr lang="en-US"/>
          </a:p>
        </p:txBody>
      </p:sp>
      <p:sp>
        <p:nvSpPr>
          <p:cNvPr id="199702" name="AutoShape 24"/>
          <p:cNvSpPr>
            <a:spLocks noChangeArrowheads="1"/>
          </p:cNvSpPr>
          <p:nvPr/>
        </p:nvSpPr>
        <p:spPr bwMode="auto">
          <a:xfrm>
            <a:off x="3540125" y="3389313"/>
            <a:ext cx="1223963" cy="914400"/>
          </a:xfrm>
          <a:prstGeom prst="flowChartAlternateProcess">
            <a:avLst/>
          </a:prstGeom>
          <a:solidFill>
            <a:srgbClr val="FFFFFF"/>
          </a:solidFill>
          <a:ln w="9525">
            <a:solidFill>
              <a:srgbClr val="0000FF"/>
            </a:solidFill>
            <a:miter lim="800000"/>
            <a:headEnd/>
            <a:tailEnd/>
          </a:ln>
        </p:spPr>
        <p:txBody>
          <a:bodyPr/>
          <a:lstStyle/>
          <a:p>
            <a:r>
              <a:rPr lang="sv-SE" sz="1000">
                <a:solidFill>
                  <a:srgbClr val="111111"/>
                </a:solidFill>
              </a:rPr>
              <a:t>Pemberitahuan pencabutan (2 bulan sebelum masa berlakunya pencabutan)</a:t>
            </a:r>
            <a:endParaRPr lang="en-US">
              <a:solidFill>
                <a:srgbClr val="111111"/>
              </a:solidFill>
            </a:endParaRPr>
          </a:p>
        </p:txBody>
      </p:sp>
      <p:sp>
        <p:nvSpPr>
          <p:cNvPr id="199703" name="Line 25"/>
          <p:cNvSpPr>
            <a:spLocks noChangeShapeType="1"/>
          </p:cNvSpPr>
          <p:nvPr/>
        </p:nvSpPr>
        <p:spPr bwMode="auto">
          <a:xfrm>
            <a:off x="4202113" y="3046413"/>
            <a:ext cx="0" cy="342900"/>
          </a:xfrm>
          <a:prstGeom prst="line">
            <a:avLst/>
          </a:prstGeom>
          <a:noFill/>
          <a:ln w="9525">
            <a:solidFill>
              <a:srgbClr val="0000FF"/>
            </a:solidFill>
            <a:round/>
            <a:headEnd/>
            <a:tailEnd type="triangle" w="med" len="med"/>
          </a:ln>
        </p:spPr>
        <p:txBody>
          <a:bodyPr/>
          <a:lstStyle/>
          <a:p>
            <a:endParaRPr lang="en-US"/>
          </a:p>
        </p:txBody>
      </p:sp>
      <p:sp>
        <p:nvSpPr>
          <p:cNvPr id="199704" name="Line 26"/>
          <p:cNvSpPr>
            <a:spLocks noChangeShapeType="1"/>
          </p:cNvSpPr>
          <p:nvPr/>
        </p:nvSpPr>
        <p:spPr bwMode="auto">
          <a:xfrm flipH="1">
            <a:off x="1905000" y="1695450"/>
            <a:ext cx="228600" cy="0"/>
          </a:xfrm>
          <a:prstGeom prst="line">
            <a:avLst/>
          </a:prstGeom>
          <a:noFill/>
          <a:ln w="9525">
            <a:solidFill>
              <a:srgbClr val="0000FF"/>
            </a:solidFill>
            <a:round/>
            <a:headEnd/>
            <a:tailEnd type="triangle" w="med" len="med"/>
          </a:ln>
        </p:spPr>
        <p:txBody>
          <a:bodyPr/>
          <a:lstStyle/>
          <a:p>
            <a:endParaRPr lang="en-US"/>
          </a:p>
        </p:txBody>
      </p:sp>
      <p:sp>
        <p:nvSpPr>
          <p:cNvPr id="199705" name="Rectangle 27"/>
          <p:cNvSpPr>
            <a:spLocks noChangeArrowheads="1"/>
          </p:cNvSpPr>
          <p:nvPr/>
        </p:nvSpPr>
        <p:spPr bwMode="auto">
          <a:xfrm>
            <a:off x="1047750" y="1428750"/>
            <a:ext cx="857250" cy="558800"/>
          </a:xfrm>
          <a:prstGeom prst="rect">
            <a:avLst/>
          </a:prstGeom>
          <a:solidFill>
            <a:srgbClr val="FFFFFF"/>
          </a:solidFill>
          <a:ln w="9525">
            <a:solidFill>
              <a:srgbClr val="0000FF"/>
            </a:solidFill>
            <a:miter lim="800000"/>
            <a:headEnd/>
            <a:tailEnd/>
          </a:ln>
        </p:spPr>
        <p:txBody>
          <a:bodyPr>
            <a:spAutoFit/>
          </a:bodyPr>
          <a:lstStyle/>
          <a:p>
            <a:pPr algn="ctr"/>
            <a:r>
              <a:rPr lang="en-US" sz="1000">
                <a:solidFill>
                  <a:srgbClr val="111111"/>
                </a:solidFill>
              </a:rPr>
              <a:t>Pemusatan tetap berlaku</a:t>
            </a:r>
            <a:endParaRPr lang="en-US">
              <a:solidFill>
                <a:srgbClr val="111111"/>
              </a:solidFill>
            </a:endParaRPr>
          </a:p>
        </p:txBody>
      </p:sp>
      <p:sp>
        <p:nvSpPr>
          <p:cNvPr id="199706" name="Line 28"/>
          <p:cNvSpPr>
            <a:spLocks noChangeShapeType="1"/>
          </p:cNvSpPr>
          <p:nvPr/>
        </p:nvSpPr>
        <p:spPr bwMode="auto">
          <a:xfrm flipV="1">
            <a:off x="4089400" y="2017713"/>
            <a:ext cx="0" cy="342900"/>
          </a:xfrm>
          <a:prstGeom prst="line">
            <a:avLst/>
          </a:prstGeom>
          <a:noFill/>
          <a:ln w="9525">
            <a:solidFill>
              <a:srgbClr val="0000FF"/>
            </a:solidFill>
            <a:round/>
            <a:headEnd/>
            <a:tailEnd type="triangle" w="med" len="med"/>
          </a:ln>
        </p:spPr>
        <p:txBody>
          <a:bodyPr/>
          <a:lstStyle/>
          <a:p>
            <a:endParaRPr lang="en-US"/>
          </a:p>
        </p:txBody>
      </p:sp>
      <p:sp>
        <p:nvSpPr>
          <p:cNvPr id="199707" name="AutoShape 29"/>
          <p:cNvSpPr>
            <a:spLocks noChangeArrowheads="1"/>
          </p:cNvSpPr>
          <p:nvPr/>
        </p:nvSpPr>
        <p:spPr bwMode="auto">
          <a:xfrm>
            <a:off x="6134100" y="1398588"/>
            <a:ext cx="1100138" cy="571500"/>
          </a:xfrm>
          <a:prstGeom prst="flowChartAlternateProcess">
            <a:avLst/>
          </a:prstGeom>
          <a:solidFill>
            <a:srgbClr val="FFFFFF"/>
          </a:solidFill>
          <a:ln w="9525">
            <a:solidFill>
              <a:srgbClr val="0000FF"/>
            </a:solidFill>
            <a:miter lim="800000"/>
            <a:headEnd/>
            <a:tailEnd/>
          </a:ln>
        </p:spPr>
        <p:txBody>
          <a:bodyPr/>
          <a:lstStyle/>
          <a:p>
            <a:r>
              <a:rPr lang="en-US" sz="1000">
                <a:solidFill>
                  <a:srgbClr val="111111"/>
                </a:solidFill>
              </a:rPr>
              <a:t>Menerbitkan pemberitahuan pembatalan</a:t>
            </a:r>
            <a:endParaRPr lang="en-US">
              <a:solidFill>
                <a:srgbClr val="111111"/>
              </a:solidFill>
            </a:endParaRPr>
          </a:p>
        </p:txBody>
      </p:sp>
      <p:sp>
        <p:nvSpPr>
          <p:cNvPr id="199708" name="Rectangle 30"/>
          <p:cNvSpPr>
            <a:spLocks noChangeArrowheads="1"/>
          </p:cNvSpPr>
          <p:nvPr/>
        </p:nvSpPr>
        <p:spPr bwMode="auto">
          <a:xfrm>
            <a:off x="7388225" y="1427163"/>
            <a:ext cx="857250" cy="571500"/>
          </a:xfrm>
          <a:prstGeom prst="rect">
            <a:avLst/>
          </a:prstGeom>
          <a:solidFill>
            <a:srgbClr val="FFFFFF"/>
          </a:solidFill>
          <a:ln w="9525">
            <a:solidFill>
              <a:srgbClr val="0000FF"/>
            </a:solidFill>
            <a:miter lim="800000"/>
            <a:headEnd/>
            <a:tailEnd/>
          </a:ln>
        </p:spPr>
        <p:txBody>
          <a:bodyPr/>
          <a:lstStyle/>
          <a:p>
            <a:r>
              <a:rPr lang="en-US" sz="1000">
                <a:solidFill>
                  <a:srgbClr val="111111"/>
                </a:solidFill>
              </a:rPr>
              <a:t>Berlaku masa Pjk berikutnya</a:t>
            </a:r>
            <a:endParaRPr lang="en-US">
              <a:solidFill>
                <a:srgbClr val="111111"/>
              </a:solidFill>
            </a:endParaRPr>
          </a:p>
        </p:txBody>
      </p:sp>
      <p:sp>
        <p:nvSpPr>
          <p:cNvPr id="199709" name="Line 31"/>
          <p:cNvSpPr>
            <a:spLocks noChangeShapeType="1"/>
          </p:cNvSpPr>
          <p:nvPr/>
        </p:nvSpPr>
        <p:spPr bwMode="auto">
          <a:xfrm>
            <a:off x="6019800" y="1693863"/>
            <a:ext cx="106363" cy="6350"/>
          </a:xfrm>
          <a:prstGeom prst="line">
            <a:avLst/>
          </a:prstGeom>
          <a:noFill/>
          <a:ln w="9525">
            <a:solidFill>
              <a:srgbClr val="0000FF"/>
            </a:solidFill>
            <a:round/>
            <a:headEnd/>
            <a:tailEnd type="triangle" w="med" len="med"/>
          </a:ln>
        </p:spPr>
        <p:txBody>
          <a:bodyPr/>
          <a:lstStyle/>
          <a:p>
            <a:endParaRPr lang="en-US"/>
          </a:p>
        </p:txBody>
      </p:sp>
      <p:sp>
        <p:nvSpPr>
          <p:cNvPr id="199710" name="Line 32"/>
          <p:cNvSpPr>
            <a:spLocks noChangeShapeType="1"/>
          </p:cNvSpPr>
          <p:nvPr/>
        </p:nvSpPr>
        <p:spPr bwMode="auto">
          <a:xfrm flipV="1">
            <a:off x="7213600" y="1700213"/>
            <a:ext cx="166688" cy="12700"/>
          </a:xfrm>
          <a:prstGeom prst="line">
            <a:avLst/>
          </a:prstGeom>
          <a:noFill/>
          <a:ln w="9525">
            <a:solidFill>
              <a:srgbClr val="0000FF"/>
            </a:solidFill>
            <a:round/>
            <a:headEnd/>
            <a:tailEnd type="triangle" w="med" len="med"/>
          </a:ln>
        </p:spPr>
        <p:txBody>
          <a:bodyPr/>
          <a:lstStyle/>
          <a:p>
            <a:endParaRPr lang="en-US"/>
          </a:p>
        </p:txBody>
      </p:sp>
      <p:sp>
        <p:nvSpPr>
          <p:cNvPr id="199711" name="AutoShape 33"/>
          <p:cNvSpPr>
            <a:spLocks noChangeArrowheads="1"/>
          </p:cNvSpPr>
          <p:nvPr/>
        </p:nvSpPr>
        <p:spPr bwMode="auto">
          <a:xfrm>
            <a:off x="4868863" y="2360613"/>
            <a:ext cx="1466850" cy="685800"/>
          </a:xfrm>
          <a:prstGeom prst="flowChartDecision">
            <a:avLst/>
          </a:prstGeom>
          <a:solidFill>
            <a:srgbClr val="FFFFFF"/>
          </a:solidFill>
          <a:ln w="9525">
            <a:solidFill>
              <a:srgbClr val="0000FF"/>
            </a:solidFill>
            <a:miter lim="800000"/>
            <a:headEnd/>
            <a:tailEnd/>
          </a:ln>
        </p:spPr>
        <p:txBody>
          <a:bodyPr/>
          <a:lstStyle/>
          <a:p>
            <a:r>
              <a:rPr lang="en-US" sz="1000">
                <a:solidFill>
                  <a:srgbClr val="111111"/>
                </a:solidFill>
              </a:rPr>
              <a:t>Terjadi Perubahan</a:t>
            </a:r>
          </a:p>
          <a:p>
            <a:endParaRPr lang="en-US">
              <a:solidFill>
                <a:srgbClr val="111111"/>
              </a:solidFill>
            </a:endParaRPr>
          </a:p>
        </p:txBody>
      </p:sp>
      <p:sp>
        <p:nvSpPr>
          <p:cNvPr id="199712" name="Line 34"/>
          <p:cNvSpPr>
            <a:spLocks noChangeShapeType="1"/>
          </p:cNvSpPr>
          <p:nvPr/>
        </p:nvSpPr>
        <p:spPr bwMode="auto">
          <a:xfrm>
            <a:off x="4743450" y="2703513"/>
            <a:ext cx="188913" cy="4762"/>
          </a:xfrm>
          <a:prstGeom prst="line">
            <a:avLst/>
          </a:prstGeom>
          <a:noFill/>
          <a:ln w="9525">
            <a:solidFill>
              <a:srgbClr val="0000FF"/>
            </a:solidFill>
            <a:round/>
            <a:headEnd/>
            <a:tailEnd type="triangle" w="med" len="med"/>
          </a:ln>
        </p:spPr>
        <p:txBody>
          <a:bodyPr/>
          <a:lstStyle/>
          <a:p>
            <a:endParaRPr lang="en-US"/>
          </a:p>
        </p:txBody>
      </p:sp>
      <p:sp>
        <p:nvSpPr>
          <p:cNvPr id="199713" name="AutoShape 35"/>
          <p:cNvSpPr>
            <a:spLocks noChangeArrowheads="1"/>
          </p:cNvSpPr>
          <p:nvPr/>
        </p:nvSpPr>
        <p:spPr bwMode="auto">
          <a:xfrm>
            <a:off x="6472238" y="2293938"/>
            <a:ext cx="1268412" cy="800100"/>
          </a:xfrm>
          <a:prstGeom prst="flowChartDocument">
            <a:avLst/>
          </a:prstGeom>
          <a:solidFill>
            <a:srgbClr val="FFFFFF"/>
          </a:solidFill>
          <a:ln w="9525">
            <a:solidFill>
              <a:srgbClr val="0000FF"/>
            </a:solidFill>
            <a:miter lim="800000"/>
            <a:headEnd/>
            <a:tailEnd/>
          </a:ln>
        </p:spPr>
        <p:txBody>
          <a:bodyPr/>
          <a:lstStyle/>
          <a:p>
            <a:r>
              <a:rPr lang="sv-SE" sz="1000">
                <a:solidFill>
                  <a:srgbClr val="111111"/>
                </a:solidFill>
              </a:rPr>
              <a:t>Penambahan/pengurangan tempat usaha yg dipusatkan</a:t>
            </a:r>
            <a:endParaRPr lang="en-US">
              <a:solidFill>
                <a:srgbClr val="111111"/>
              </a:solidFill>
            </a:endParaRPr>
          </a:p>
        </p:txBody>
      </p:sp>
      <p:sp>
        <p:nvSpPr>
          <p:cNvPr id="199714" name="Line 36"/>
          <p:cNvSpPr>
            <a:spLocks noChangeShapeType="1"/>
          </p:cNvSpPr>
          <p:nvPr/>
        </p:nvSpPr>
        <p:spPr bwMode="auto">
          <a:xfrm>
            <a:off x="5662613" y="3046413"/>
            <a:ext cx="0" cy="228600"/>
          </a:xfrm>
          <a:prstGeom prst="line">
            <a:avLst/>
          </a:prstGeom>
          <a:noFill/>
          <a:ln w="9525">
            <a:solidFill>
              <a:srgbClr val="0000FF"/>
            </a:solidFill>
            <a:round/>
            <a:headEnd/>
            <a:tailEnd type="triangle" w="med" len="med"/>
          </a:ln>
        </p:spPr>
        <p:txBody>
          <a:bodyPr/>
          <a:lstStyle/>
          <a:p>
            <a:endParaRPr lang="en-US"/>
          </a:p>
        </p:txBody>
      </p:sp>
      <p:sp>
        <p:nvSpPr>
          <p:cNvPr id="199715" name="Line 37"/>
          <p:cNvSpPr>
            <a:spLocks noChangeShapeType="1"/>
          </p:cNvSpPr>
          <p:nvPr/>
        </p:nvSpPr>
        <p:spPr bwMode="auto">
          <a:xfrm>
            <a:off x="6300788" y="2703513"/>
            <a:ext cx="201612" cy="4762"/>
          </a:xfrm>
          <a:prstGeom prst="line">
            <a:avLst/>
          </a:prstGeom>
          <a:noFill/>
          <a:ln w="9525">
            <a:solidFill>
              <a:srgbClr val="0000FF"/>
            </a:solidFill>
            <a:round/>
            <a:headEnd/>
            <a:tailEnd type="triangle" w="med" len="med"/>
          </a:ln>
        </p:spPr>
        <p:txBody>
          <a:bodyPr/>
          <a:lstStyle/>
          <a:p>
            <a:endParaRPr lang="en-US"/>
          </a:p>
        </p:txBody>
      </p:sp>
      <p:sp>
        <p:nvSpPr>
          <p:cNvPr id="199716" name="AutoShape 38"/>
          <p:cNvSpPr>
            <a:spLocks noChangeArrowheads="1"/>
          </p:cNvSpPr>
          <p:nvPr/>
        </p:nvSpPr>
        <p:spPr bwMode="auto">
          <a:xfrm>
            <a:off x="6461125" y="3275013"/>
            <a:ext cx="1222375" cy="685800"/>
          </a:xfrm>
          <a:prstGeom prst="flowChartDecision">
            <a:avLst/>
          </a:prstGeom>
          <a:solidFill>
            <a:srgbClr val="FFFFFF"/>
          </a:solidFill>
          <a:ln w="9525">
            <a:solidFill>
              <a:srgbClr val="0000FF"/>
            </a:solidFill>
            <a:miter lim="800000"/>
            <a:headEnd/>
            <a:tailEnd/>
          </a:ln>
        </p:spPr>
        <p:txBody>
          <a:bodyPr/>
          <a:lstStyle/>
          <a:p>
            <a:pPr algn="ctr"/>
            <a:r>
              <a:rPr lang="en-US" sz="1000">
                <a:solidFill>
                  <a:srgbClr val="111111"/>
                </a:solidFill>
              </a:rPr>
              <a:t>14 hari terbitkan</a:t>
            </a:r>
            <a:endParaRPr lang="en-US">
              <a:solidFill>
                <a:srgbClr val="111111"/>
              </a:solidFill>
            </a:endParaRPr>
          </a:p>
        </p:txBody>
      </p:sp>
      <p:sp>
        <p:nvSpPr>
          <p:cNvPr id="199717" name="Line 39"/>
          <p:cNvSpPr>
            <a:spLocks noChangeShapeType="1"/>
          </p:cNvSpPr>
          <p:nvPr/>
        </p:nvSpPr>
        <p:spPr bwMode="auto">
          <a:xfrm>
            <a:off x="6208713" y="3617913"/>
            <a:ext cx="249237" cy="26987"/>
          </a:xfrm>
          <a:prstGeom prst="line">
            <a:avLst/>
          </a:prstGeom>
          <a:noFill/>
          <a:ln w="9525">
            <a:solidFill>
              <a:srgbClr val="0000FF"/>
            </a:solidFill>
            <a:round/>
            <a:headEnd/>
            <a:tailEnd type="triangle" w="med" len="med"/>
          </a:ln>
        </p:spPr>
        <p:txBody>
          <a:bodyPr/>
          <a:lstStyle/>
          <a:p>
            <a:endParaRPr lang="en-US"/>
          </a:p>
        </p:txBody>
      </p:sp>
      <p:sp>
        <p:nvSpPr>
          <p:cNvPr id="199718" name="Line 40"/>
          <p:cNvSpPr>
            <a:spLocks noChangeShapeType="1"/>
          </p:cNvSpPr>
          <p:nvPr/>
        </p:nvSpPr>
        <p:spPr bwMode="auto">
          <a:xfrm>
            <a:off x="7121525" y="3046413"/>
            <a:ext cx="0" cy="228600"/>
          </a:xfrm>
          <a:prstGeom prst="line">
            <a:avLst/>
          </a:prstGeom>
          <a:noFill/>
          <a:ln w="9525">
            <a:solidFill>
              <a:srgbClr val="0000FF"/>
            </a:solidFill>
            <a:round/>
            <a:headEnd/>
            <a:tailEnd type="triangle" w="med" len="med"/>
          </a:ln>
        </p:spPr>
        <p:txBody>
          <a:bodyPr/>
          <a:lstStyle/>
          <a:p>
            <a:endParaRPr lang="en-US"/>
          </a:p>
        </p:txBody>
      </p:sp>
      <p:sp>
        <p:nvSpPr>
          <p:cNvPr id="199719" name="AutoShape 41"/>
          <p:cNvSpPr>
            <a:spLocks noChangeArrowheads="1"/>
          </p:cNvSpPr>
          <p:nvPr/>
        </p:nvSpPr>
        <p:spPr bwMode="auto">
          <a:xfrm>
            <a:off x="6537325" y="4170363"/>
            <a:ext cx="1100138" cy="800100"/>
          </a:xfrm>
          <a:prstGeom prst="flowChartAlternateProcess">
            <a:avLst/>
          </a:prstGeom>
          <a:solidFill>
            <a:srgbClr val="FFFFFF"/>
          </a:solidFill>
          <a:ln w="9525">
            <a:solidFill>
              <a:srgbClr val="0000FF"/>
            </a:solidFill>
            <a:miter lim="800000"/>
            <a:headEnd/>
            <a:tailEnd/>
          </a:ln>
        </p:spPr>
        <p:txBody>
          <a:bodyPr/>
          <a:lstStyle/>
          <a:p>
            <a:r>
              <a:rPr lang="en-US" sz="1000">
                <a:solidFill>
                  <a:srgbClr val="111111"/>
                </a:solidFill>
              </a:rPr>
              <a:t>Pemberitahuan penolakan pemusatan</a:t>
            </a:r>
          </a:p>
          <a:p>
            <a:endParaRPr lang="en-US">
              <a:solidFill>
                <a:srgbClr val="111111"/>
              </a:solidFill>
            </a:endParaRPr>
          </a:p>
        </p:txBody>
      </p:sp>
      <p:sp>
        <p:nvSpPr>
          <p:cNvPr id="199720" name="Line 42"/>
          <p:cNvSpPr>
            <a:spLocks noChangeShapeType="1"/>
          </p:cNvSpPr>
          <p:nvPr/>
        </p:nvSpPr>
        <p:spPr bwMode="auto">
          <a:xfrm>
            <a:off x="7662863" y="3617913"/>
            <a:ext cx="246062" cy="1587"/>
          </a:xfrm>
          <a:prstGeom prst="line">
            <a:avLst/>
          </a:prstGeom>
          <a:noFill/>
          <a:ln w="9525">
            <a:solidFill>
              <a:srgbClr val="0000FF"/>
            </a:solidFill>
            <a:round/>
            <a:headEnd/>
            <a:tailEnd type="triangle" w="med" len="med"/>
          </a:ln>
        </p:spPr>
        <p:txBody>
          <a:bodyPr/>
          <a:lstStyle/>
          <a:p>
            <a:endParaRPr lang="en-US"/>
          </a:p>
        </p:txBody>
      </p:sp>
      <p:sp>
        <p:nvSpPr>
          <p:cNvPr id="199721" name="Line 43"/>
          <p:cNvSpPr>
            <a:spLocks noChangeShapeType="1"/>
          </p:cNvSpPr>
          <p:nvPr/>
        </p:nvSpPr>
        <p:spPr bwMode="auto">
          <a:xfrm>
            <a:off x="7121525" y="3960813"/>
            <a:ext cx="0" cy="228600"/>
          </a:xfrm>
          <a:prstGeom prst="line">
            <a:avLst/>
          </a:prstGeom>
          <a:noFill/>
          <a:ln w="9525">
            <a:solidFill>
              <a:srgbClr val="0000FF"/>
            </a:solidFill>
            <a:round/>
            <a:headEnd/>
            <a:tailEnd type="triangle" w="med" len="med"/>
          </a:ln>
        </p:spPr>
        <p:txBody>
          <a:bodyPr/>
          <a:lstStyle/>
          <a:p>
            <a:endParaRPr lang="en-US"/>
          </a:p>
        </p:txBody>
      </p:sp>
      <p:sp>
        <p:nvSpPr>
          <p:cNvPr id="199722" name="Rectangle 44"/>
          <p:cNvSpPr>
            <a:spLocks noChangeArrowheads="1"/>
          </p:cNvSpPr>
          <p:nvPr/>
        </p:nvSpPr>
        <p:spPr bwMode="auto">
          <a:xfrm>
            <a:off x="7856538" y="4303713"/>
            <a:ext cx="977900" cy="685800"/>
          </a:xfrm>
          <a:prstGeom prst="rect">
            <a:avLst/>
          </a:prstGeom>
          <a:solidFill>
            <a:srgbClr val="FFFFFF"/>
          </a:solidFill>
          <a:ln w="9525">
            <a:solidFill>
              <a:srgbClr val="0000FF"/>
            </a:solidFill>
            <a:miter lim="800000"/>
            <a:headEnd/>
            <a:tailEnd/>
          </a:ln>
        </p:spPr>
        <p:txBody>
          <a:bodyPr/>
          <a:lstStyle/>
          <a:p>
            <a:r>
              <a:rPr lang="sv-SE" sz="1000">
                <a:solidFill>
                  <a:srgbClr val="111111"/>
                </a:solidFill>
              </a:rPr>
              <a:t>Berlaku untuk 5 tahun</a:t>
            </a:r>
            <a:endParaRPr lang="en-US">
              <a:solidFill>
                <a:srgbClr val="111111"/>
              </a:solidFill>
            </a:endParaRPr>
          </a:p>
        </p:txBody>
      </p:sp>
      <p:sp>
        <p:nvSpPr>
          <p:cNvPr id="199723" name="Line 45"/>
          <p:cNvSpPr>
            <a:spLocks noChangeShapeType="1"/>
          </p:cNvSpPr>
          <p:nvPr/>
        </p:nvSpPr>
        <p:spPr bwMode="auto">
          <a:xfrm>
            <a:off x="8358188" y="3846513"/>
            <a:ext cx="0" cy="457200"/>
          </a:xfrm>
          <a:prstGeom prst="line">
            <a:avLst/>
          </a:prstGeom>
          <a:noFill/>
          <a:ln w="9525">
            <a:solidFill>
              <a:srgbClr val="0000FF"/>
            </a:solidFill>
            <a:round/>
            <a:headEnd/>
            <a:tailEnd type="triangle" w="med" len="med"/>
          </a:ln>
        </p:spPr>
        <p:txBody>
          <a:bodyPr/>
          <a:lstStyle/>
          <a:p>
            <a:endParaRPr lang="en-US"/>
          </a:p>
        </p:txBody>
      </p:sp>
      <p:sp>
        <p:nvSpPr>
          <p:cNvPr id="199724" name="AutoShape 46"/>
          <p:cNvSpPr>
            <a:spLocks noChangeArrowheads="1"/>
          </p:cNvSpPr>
          <p:nvPr/>
        </p:nvSpPr>
        <p:spPr bwMode="auto">
          <a:xfrm>
            <a:off x="7696200" y="5332413"/>
            <a:ext cx="1222375" cy="457200"/>
          </a:xfrm>
          <a:prstGeom prst="flowChartAlternateProcess">
            <a:avLst/>
          </a:prstGeom>
          <a:solidFill>
            <a:srgbClr val="FFFFFF"/>
          </a:solidFill>
          <a:ln w="9525">
            <a:solidFill>
              <a:srgbClr val="0000FF"/>
            </a:solidFill>
            <a:miter lim="800000"/>
            <a:headEnd/>
            <a:tailEnd/>
          </a:ln>
        </p:spPr>
        <p:txBody>
          <a:bodyPr/>
          <a:lstStyle/>
          <a:p>
            <a:r>
              <a:rPr lang="en-US" sz="1000">
                <a:solidFill>
                  <a:srgbClr val="111111"/>
                </a:solidFill>
              </a:rPr>
              <a:t>Masa berlaku penetapan habis</a:t>
            </a:r>
            <a:endParaRPr lang="en-US">
              <a:solidFill>
                <a:srgbClr val="111111"/>
              </a:solidFill>
            </a:endParaRPr>
          </a:p>
        </p:txBody>
      </p:sp>
      <p:sp>
        <p:nvSpPr>
          <p:cNvPr id="199725" name="Rectangle 47"/>
          <p:cNvSpPr>
            <a:spLocks noChangeArrowheads="1"/>
          </p:cNvSpPr>
          <p:nvPr/>
        </p:nvSpPr>
        <p:spPr bwMode="auto">
          <a:xfrm>
            <a:off x="7820025" y="6132513"/>
            <a:ext cx="1098550" cy="457200"/>
          </a:xfrm>
          <a:prstGeom prst="rect">
            <a:avLst/>
          </a:prstGeom>
          <a:solidFill>
            <a:srgbClr val="FFFFFF"/>
          </a:solidFill>
          <a:ln w="9525">
            <a:solidFill>
              <a:srgbClr val="0000FF"/>
            </a:solidFill>
            <a:miter lim="800000"/>
            <a:headEnd/>
            <a:tailEnd/>
          </a:ln>
        </p:spPr>
        <p:txBody>
          <a:bodyPr/>
          <a:lstStyle/>
          <a:p>
            <a:pPr algn="ctr"/>
            <a:r>
              <a:rPr lang="en-US" sz="1000">
                <a:solidFill>
                  <a:srgbClr val="111111"/>
                </a:solidFill>
              </a:rPr>
              <a:t>Tidak diperpanjang</a:t>
            </a:r>
            <a:endParaRPr lang="en-US">
              <a:solidFill>
                <a:srgbClr val="111111"/>
              </a:solidFill>
            </a:endParaRPr>
          </a:p>
        </p:txBody>
      </p:sp>
      <p:sp>
        <p:nvSpPr>
          <p:cNvPr id="199726" name="Line 48"/>
          <p:cNvSpPr>
            <a:spLocks noChangeShapeType="1"/>
          </p:cNvSpPr>
          <p:nvPr/>
        </p:nvSpPr>
        <p:spPr bwMode="auto">
          <a:xfrm>
            <a:off x="8358188" y="4989513"/>
            <a:ext cx="0" cy="342900"/>
          </a:xfrm>
          <a:prstGeom prst="line">
            <a:avLst/>
          </a:prstGeom>
          <a:noFill/>
          <a:ln w="9525">
            <a:solidFill>
              <a:srgbClr val="0000FF"/>
            </a:solidFill>
            <a:round/>
            <a:headEnd/>
            <a:tailEnd type="triangle" w="med" len="med"/>
          </a:ln>
        </p:spPr>
        <p:txBody>
          <a:bodyPr/>
          <a:lstStyle/>
          <a:p>
            <a:endParaRPr lang="en-US"/>
          </a:p>
        </p:txBody>
      </p:sp>
      <p:sp>
        <p:nvSpPr>
          <p:cNvPr id="199727" name="Line 49"/>
          <p:cNvSpPr>
            <a:spLocks noChangeShapeType="1"/>
          </p:cNvSpPr>
          <p:nvPr/>
        </p:nvSpPr>
        <p:spPr bwMode="auto">
          <a:xfrm>
            <a:off x="8358188" y="5789613"/>
            <a:ext cx="0" cy="342900"/>
          </a:xfrm>
          <a:prstGeom prst="line">
            <a:avLst/>
          </a:prstGeom>
          <a:noFill/>
          <a:ln w="9525">
            <a:solidFill>
              <a:srgbClr val="0000FF"/>
            </a:solidFill>
            <a:round/>
            <a:headEnd/>
            <a:tailEnd type="triangle" w="med" len="med"/>
          </a:ln>
        </p:spPr>
        <p:txBody>
          <a:bodyPr/>
          <a:lstStyle/>
          <a:p>
            <a:endParaRPr lang="en-US"/>
          </a:p>
        </p:txBody>
      </p:sp>
      <p:sp>
        <p:nvSpPr>
          <p:cNvPr id="199728" name="Rectangle 50"/>
          <p:cNvSpPr>
            <a:spLocks noChangeArrowheads="1"/>
          </p:cNvSpPr>
          <p:nvPr/>
        </p:nvSpPr>
        <p:spPr bwMode="auto">
          <a:xfrm>
            <a:off x="6246813" y="5380038"/>
            <a:ext cx="1100137" cy="342900"/>
          </a:xfrm>
          <a:prstGeom prst="rect">
            <a:avLst/>
          </a:prstGeom>
          <a:solidFill>
            <a:srgbClr val="FFFFFF"/>
          </a:solidFill>
          <a:ln w="9525">
            <a:solidFill>
              <a:srgbClr val="0000FF"/>
            </a:solidFill>
            <a:miter lim="800000"/>
            <a:headEnd/>
            <a:tailEnd/>
          </a:ln>
        </p:spPr>
        <p:txBody>
          <a:bodyPr/>
          <a:lstStyle/>
          <a:p>
            <a:pPr algn="ctr"/>
            <a:r>
              <a:rPr lang="en-US" sz="1000">
                <a:solidFill>
                  <a:srgbClr val="111111"/>
                </a:solidFill>
              </a:rPr>
              <a:t>Diperpanjang</a:t>
            </a:r>
            <a:endParaRPr lang="en-US">
              <a:solidFill>
                <a:srgbClr val="111111"/>
              </a:solidFill>
            </a:endParaRPr>
          </a:p>
        </p:txBody>
      </p:sp>
      <p:sp>
        <p:nvSpPr>
          <p:cNvPr id="199729" name="Line 51"/>
          <p:cNvSpPr>
            <a:spLocks noChangeShapeType="1"/>
          </p:cNvSpPr>
          <p:nvPr/>
        </p:nvSpPr>
        <p:spPr bwMode="auto">
          <a:xfrm flipH="1" flipV="1">
            <a:off x="7380288" y="5589588"/>
            <a:ext cx="287337" cy="0"/>
          </a:xfrm>
          <a:prstGeom prst="line">
            <a:avLst/>
          </a:prstGeom>
          <a:noFill/>
          <a:ln w="9525">
            <a:solidFill>
              <a:srgbClr val="0000FF"/>
            </a:solidFill>
            <a:round/>
            <a:headEnd/>
            <a:tailEnd type="triangle" w="med" len="med"/>
          </a:ln>
        </p:spPr>
        <p:txBody>
          <a:bodyPr/>
          <a:lstStyle/>
          <a:p>
            <a:endParaRPr lang="en-US"/>
          </a:p>
        </p:txBody>
      </p:sp>
      <p:sp>
        <p:nvSpPr>
          <p:cNvPr id="199730" name="Rectangle 52"/>
          <p:cNvSpPr>
            <a:spLocks noChangeArrowheads="1"/>
          </p:cNvSpPr>
          <p:nvPr/>
        </p:nvSpPr>
        <p:spPr bwMode="auto">
          <a:xfrm>
            <a:off x="4551363" y="5275263"/>
            <a:ext cx="1466850" cy="571500"/>
          </a:xfrm>
          <a:prstGeom prst="rect">
            <a:avLst/>
          </a:prstGeom>
          <a:solidFill>
            <a:srgbClr val="FFFFFF"/>
          </a:solidFill>
          <a:ln w="9525">
            <a:solidFill>
              <a:srgbClr val="0000FF"/>
            </a:solidFill>
            <a:miter lim="800000"/>
            <a:headEnd/>
            <a:tailEnd/>
          </a:ln>
        </p:spPr>
        <p:txBody>
          <a:bodyPr/>
          <a:lstStyle/>
          <a:p>
            <a:r>
              <a:rPr lang="sv-SE" sz="1000">
                <a:solidFill>
                  <a:srgbClr val="111111"/>
                </a:solidFill>
              </a:rPr>
              <a:t>2 bulan sebelum masa berlaku habis memberitahukan</a:t>
            </a:r>
            <a:endParaRPr lang="en-US">
              <a:solidFill>
                <a:srgbClr val="111111"/>
              </a:solidFill>
            </a:endParaRPr>
          </a:p>
        </p:txBody>
      </p:sp>
      <p:sp>
        <p:nvSpPr>
          <p:cNvPr id="199731" name="Rectangle 53"/>
          <p:cNvSpPr>
            <a:spLocks noChangeArrowheads="1"/>
          </p:cNvSpPr>
          <p:nvPr/>
        </p:nvSpPr>
        <p:spPr bwMode="auto">
          <a:xfrm>
            <a:off x="2886075" y="5275263"/>
            <a:ext cx="1465263" cy="571500"/>
          </a:xfrm>
          <a:prstGeom prst="rect">
            <a:avLst/>
          </a:prstGeom>
          <a:solidFill>
            <a:srgbClr val="FFFFFF"/>
          </a:solidFill>
          <a:ln w="9525">
            <a:solidFill>
              <a:srgbClr val="0000FF"/>
            </a:solidFill>
            <a:miter lim="800000"/>
            <a:headEnd/>
            <a:tailEnd/>
          </a:ln>
        </p:spPr>
        <p:txBody>
          <a:bodyPr/>
          <a:lstStyle/>
          <a:p>
            <a:r>
              <a:rPr lang="sv-SE" sz="1000">
                <a:solidFill>
                  <a:srgbClr val="111111"/>
                </a:solidFill>
              </a:rPr>
              <a:t>14 hari menerbitkan Surat Keputusan Pemusatan yang baru</a:t>
            </a:r>
            <a:endParaRPr lang="en-US">
              <a:solidFill>
                <a:srgbClr val="111111"/>
              </a:solidFill>
            </a:endParaRPr>
          </a:p>
        </p:txBody>
      </p:sp>
      <p:sp>
        <p:nvSpPr>
          <p:cNvPr id="199732" name="Line 54"/>
          <p:cNvSpPr>
            <a:spLocks noChangeShapeType="1"/>
          </p:cNvSpPr>
          <p:nvPr/>
        </p:nvSpPr>
        <p:spPr bwMode="auto">
          <a:xfrm flipH="1" flipV="1">
            <a:off x="4313238" y="5589588"/>
            <a:ext cx="215900" cy="0"/>
          </a:xfrm>
          <a:prstGeom prst="line">
            <a:avLst/>
          </a:prstGeom>
          <a:noFill/>
          <a:ln w="9525">
            <a:solidFill>
              <a:srgbClr val="0000FF"/>
            </a:solidFill>
            <a:round/>
            <a:headEnd/>
            <a:tailEnd type="triangle" w="med" len="med"/>
          </a:ln>
        </p:spPr>
        <p:txBody>
          <a:bodyPr/>
          <a:lstStyle/>
          <a:p>
            <a:endParaRPr lang="en-US"/>
          </a:p>
        </p:txBody>
      </p:sp>
      <p:sp>
        <p:nvSpPr>
          <p:cNvPr id="199733" name="Line 55"/>
          <p:cNvSpPr>
            <a:spLocks noChangeShapeType="1"/>
          </p:cNvSpPr>
          <p:nvPr/>
        </p:nvSpPr>
        <p:spPr bwMode="auto">
          <a:xfrm flipH="1" flipV="1">
            <a:off x="6011863" y="5589588"/>
            <a:ext cx="215900" cy="0"/>
          </a:xfrm>
          <a:prstGeom prst="line">
            <a:avLst/>
          </a:prstGeom>
          <a:noFill/>
          <a:ln w="9525">
            <a:solidFill>
              <a:srgbClr val="0000FF"/>
            </a:solidFill>
            <a:round/>
            <a:headEnd/>
            <a:tailEnd type="triangle" w="med" len="med"/>
          </a:ln>
        </p:spPr>
        <p:txBody>
          <a:bodyPr/>
          <a:lstStyle/>
          <a:p>
            <a:endParaRPr lang="en-US"/>
          </a:p>
        </p:txBody>
      </p:sp>
      <p:sp>
        <p:nvSpPr>
          <p:cNvPr id="199734" name="AutoShape 56"/>
          <p:cNvSpPr>
            <a:spLocks noChangeArrowheads="1"/>
          </p:cNvSpPr>
          <p:nvPr/>
        </p:nvSpPr>
        <p:spPr bwMode="auto">
          <a:xfrm>
            <a:off x="7820025" y="3160713"/>
            <a:ext cx="1098550" cy="914400"/>
          </a:xfrm>
          <a:prstGeom prst="flowChartAlternateProcess">
            <a:avLst/>
          </a:prstGeom>
          <a:solidFill>
            <a:srgbClr val="FFFFFF"/>
          </a:solidFill>
          <a:ln w="9525">
            <a:solidFill>
              <a:srgbClr val="0000FF"/>
            </a:solidFill>
            <a:miter lim="800000"/>
            <a:headEnd/>
            <a:tailEnd/>
          </a:ln>
        </p:spPr>
        <p:txBody>
          <a:bodyPr/>
          <a:lstStyle/>
          <a:p>
            <a:pPr algn="ctr"/>
            <a:r>
              <a:rPr lang="sv-SE" sz="1000">
                <a:solidFill>
                  <a:srgbClr val="111111"/>
                </a:solidFill>
              </a:rPr>
              <a:t>Surat Keputusan persetujuan  Pemusatan yang baru</a:t>
            </a:r>
            <a:endParaRPr lang="en-US">
              <a:solidFill>
                <a:srgbClr val="111111"/>
              </a:solidFill>
            </a:endParaRPr>
          </a:p>
        </p:txBody>
      </p:sp>
      <p:sp>
        <p:nvSpPr>
          <p:cNvPr id="199735" name="Rectangle 57"/>
          <p:cNvSpPr>
            <a:spLocks noChangeArrowheads="1"/>
          </p:cNvSpPr>
          <p:nvPr/>
        </p:nvSpPr>
        <p:spPr bwMode="auto">
          <a:xfrm>
            <a:off x="3144838" y="4532313"/>
            <a:ext cx="1955800" cy="457200"/>
          </a:xfrm>
          <a:prstGeom prst="rect">
            <a:avLst/>
          </a:prstGeom>
          <a:solidFill>
            <a:srgbClr val="FFFFFF"/>
          </a:solidFill>
          <a:ln w="9525">
            <a:solidFill>
              <a:srgbClr val="0000FF"/>
            </a:solidFill>
            <a:miter lim="800000"/>
            <a:headEnd/>
            <a:tailEnd/>
          </a:ln>
        </p:spPr>
        <p:txBody>
          <a:bodyPr/>
          <a:lstStyle/>
          <a:p>
            <a:r>
              <a:rPr lang="sv-SE" sz="1000">
                <a:solidFill>
                  <a:srgbClr val="111111"/>
                </a:solidFill>
              </a:rPr>
              <a:t>5 hari kerja menerbitkan surat pemberitahuan pencabutan</a:t>
            </a:r>
            <a:endParaRPr lang="en-US">
              <a:solidFill>
                <a:srgbClr val="111111"/>
              </a:solidFill>
            </a:endParaRPr>
          </a:p>
        </p:txBody>
      </p:sp>
      <p:sp>
        <p:nvSpPr>
          <p:cNvPr id="199736" name="Line 58"/>
          <p:cNvSpPr>
            <a:spLocks noChangeShapeType="1"/>
          </p:cNvSpPr>
          <p:nvPr/>
        </p:nvSpPr>
        <p:spPr bwMode="auto">
          <a:xfrm>
            <a:off x="4202113" y="4303713"/>
            <a:ext cx="0" cy="228600"/>
          </a:xfrm>
          <a:prstGeom prst="line">
            <a:avLst/>
          </a:prstGeom>
          <a:noFill/>
          <a:ln w="9525">
            <a:solidFill>
              <a:srgbClr val="0000FF"/>
            </a:solidFill>
            <a:round/>
            <a:headEnd/>
            <a:tailEnd type="triangle" w="med" len="med"/>
          </a:ln>
        </p:spPr>
        <p:txBody>
          <a:bodyPr/>
          <a:lstStyle/>
          <a:p>
            <a:endParaRPr lang="en-US"/>
          </a:p>
        </p:txBody>
      </p:sp>
      <p:sp>
        <p:nvSpPr>
          <p:cNvPr id="199737" name="AutoShape 59"/>
          <p:cNvSpPr>
            <a:spLocks noChangeArrowheads="1"/>
          </p:cNvSpPr>
          <p:nvPr/>
        </p:nvSpPr>
        <p:spPr bwMode="auto">
          <a:xfrm>
            <a:off x="5000625" y="3275013"/>
            <a:ext cx="1222375" cy="800100"/>
          </a:xfrm>
          <a:prstGeom prst="flowChartDocument">
            <a:avLst/>
          </a:prstGeom>
          <a:solidFill>
            <a:srgbClr val="FFFFFF"/>
          </a:solidFill>
          <a:ln w="9525">
            <a:solidFill>
              <a:srgbClr val="0000FF"/>
            </a:solidFill>
            <a:miter lim="800000"/>
            <a:headEnd/>
            <a:tailEnd/>
          </a:ln>
        </p:spPr>
        <p:txBody>
          <a:bodyPr/>
          <a:lstStyle/>
          <a:p>
            <a:r>
              <a:rPr lang="sv-SE" sz="1000">
                <a:solidFill>
                  <a:srgbClr val="111111"/>
                </a:solidFill>
              </a:rPr>
              <a:t>Pemindahan perubahan tempat pemusatan (stlh 2 tahun)</a:t>
            </a:r>
            <a:endParaRPr lang="en-US">
              <a:solidFill>
                <a:srgbClr val="111111"/>
              </a:solidFill>
            </a:endParaRPr>
          </a:p>
        </p:txBody>
      </p:sp>
      <p:sp>
        <p:nvSpPr>
          <p:cNvPr id="199738" name="AutoShape 60"/>
          <p:cNvSpPr>
            <a:spLocks noChangeArrowheads="1"/>
          </p:cNvSpPr>
          <p:nvPr/>
        </p:nvSpPr>
        <p:spPr bwMode="auto">
          <a:xfrm>
            <a:off x="88900" y="2589213"/>
            <a:ext cx="855663" cy="1257300"/>
          </a:xfrm>
          <a:prstGeom prst="flowChartDocument">
            <a:avLst/>
          </a:prstGeom>
          <a:solidFill>
            <a:srgbClr val="FFFFFF"/>
          </a:solidFill>
          <a:ln w="9525">
            <a:solidFill>
              <a:srgbClr val="0000FF"/>
            </a:solidFill>
            <a:miter lim="800000"/>
            <a:headEnd/>
            <a:tailEnd/>
          </a:ln>
        </p:spPr>
        <p:txBody>
          <a:bodyPr/>
          <a:lstStyle/>
          <a:p>
            <a:r>
              <a:rPr lang="en-US" sz="1000">
                <a:solidFill>
                  <a:srgbClr val="111111"/>
                </a:solidFill>
              </a:rPr>
              <a:t>Pemberitahuan WP </a:t>
            </a:r>
          </a:p>
          <a:p>
            <a:r>
              <a:rPr lang="en-US" sz="1000">
                <a:solidFill>
                  <a:srgbClr val="111111"/>
                </a:solidFill>
              </a:rPr>
              <a:t>(self assessment)</a:t>
            </a:r>
          </a:p>
          <a:p>
            <a:endParaRPr lang="en-US" sz="1000">
              <a:solidFill>
                <a:srgbClr val="111111"/>
              </a:solidFill>
            </a:endParaRPr>
          </a:p>
          <a:p>
            <a:endParaRPr lang="en-US" sz="1000">
              <a:solidFill>
                <a:srgbClr val="111111"/>
              </a:solidFill>
            </a:endParaRPr>
          </a:p>
          <a:p>
            <a:endParaRPr lang="en-US">
              <a:solidFill>
                <a:srgbClr val="111111"/>
              </a:solidFill>
            </a:endParaRPr>
          </a:p>
        </p:txBody>
      </p:sp>
      <p:sp>
        <p:nvSpPr>
          <p:cNvPr id="218171" name="Footer Placeholder 59"/>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ChangeArrowheads="1"/>
          </p:cNvSpPr>
          <p:nvPr/>
        </p:nvSpPr>
        <p:spPr bwMode="auto">
          <a:xfrm>
            <a:off x="533400" y="3048000"/>
            <a:ext cx="7162800" cy="10668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Legal Karakter Pajak Pertambahan Nilai</a:t>
            </a:r>
          </a:p>
        </p:txBody>
      </p:sp>
      <p:sp>
        <p:nvSpPr>
          <p:cNvPr id="21507" name="Oval 7"/>
          <p:cNvSpPr>
            <a:spLocks noChangeArrowheads="1"/>
          </p:cNvSpPr>
          <p:nvPr/>
        </p:nvSpPr>
        <p:spPr bwMode="auto">
          <a:xfrm>
            <a:off x="4191000" y="762000"/>
            <a:ext cx="3733800" cy="609600"/>
          </a:xfrm>
          <a:prstGeom prst="ellipse">
            <a:avLst/>
          </a:prstGeom>
          <a:solidFill>
            <a:schemeClr val="accent1"/>
          </a:solidFill>
          <a:ln w="12700" algn="ctr">
            <a:solidFill>
              <a:schemeClr val="tx1"/>
            </a:solidFill>
            <a:round/>
            <a:headEnd/>
            <a:tailEnd/>
          </a:ln>
        </p:spPr>
        <p:txBody>
          <a:bodyPr wrap="none" lIns="90488" tIns="44450" rIns="90488" bIns="44450" anchor="ctr"/>
          <a:lstStyle/>
          <a:p>
            <a:r>
              <a:rPr lang="en-US"/>
              <a:t>MULTI STAGE LEVY</a:t>
            </a:r>
          </a:p>
        </p:txBody>
      </p:sp>
      <p:sp>
        <p:nvSpPr>
          <p:cNvPr id="21508" name="Oval 8"/>
          <p:cNvSpPr>
            <a:spLocks noChangeArrowheads="1"/>
          </p:cNvSpPr>
          <p:nvPr/>
        </p:nvSpPr>
        <p:spPr bwMode="auto">
          <a:xfrm>
            <a:off x="4648200" y="0"/>
            <a:ext cx="3657600" cy="685800"/>
          </a:xfrm>
          <a:prstGeom prst="ellipse">
            <a:avLst/>
          </a:prstGeom>
          <a:solidFill>
            <a:schemeClr val="accent1"/>
          </a:solidFill>
          <a:ln w="12700" algn="ctr">
            <a:solidFill>
              <a:schemeClr val="tx1"/>
            </a:solidFill>
            <a:round/>
            <a:headEnd/>
            <a:tailEnd/>
          </a:ln>
        </p:spPr>
        <p:txBody>
          <a:bodyPr wrap="none" lIns="90488" tIns="44450" rIns="90488" bIns="44450" anchor="ctr"/>
          <a:lstStyle/>
          <a:p>
            <a:r>
              <a:rPr lang="en-US"/>
              <a:t>PAJAK TIDAK LANGSUNG</a:t>
            </a:r>
          </a:p>
        </p:txBody>
      </p:sp>
      <p:sp>
        <p:nvSpPr>
          <p:cNvPr id="21509" name="Oval 9"/>
          <p:cNvSpPr>
            <a:spLocks noChangeArrowheads="1"/>
          </p:cNvSpPr>
          <p:nvPr/>
        </p:nvSpPr>
        <p:spPr bwMode="auto">
          <a:xfrm>
            <a:off x="3505200" y="1524000"/>
            <a:ext cx="4648200" cy="685800"/>
          </a:xfrm>
          <a:prstGeom prst="ellipse">
            <a:avLst/>
          </a:prstGeom>
          <a:solidFill>
            <a:schemeClr val="accent1"/>
          </a:solidFill>
          <a:ln w="12700" algn="ctr">
            <a:solidFill>
              <a:schemeClr val="tx1"/>
            </a:solidFill>
            <a:round/>
            <a:headEnd/>
            <a:tailEnd/>
          </a:ln>
        </p:spPr>
        <p:txBody>
          <a:bodyPr wrap="none" lIns="90488" tIns="44450" rIns="90488" bIns="44450" anchor="ctr"/>
          <a:lstStyle/>
          <a:p>
            <a:r>
              <a:rPr lang="en-US"/>
              <a:t>INDIRECT SUBTRACTION/</a:t>
            </a:r>
          </a:p>
          <a:p>
            <a:r>
              <a:rPr lang="en-US"/>
              <a:t>CREDIT/ INVOICEMETHOD</a:t>
            </a:r>
          </a:p>
        </p:txBody>
      </p:sp>
      <p:sp>
        <p:nvSpPr>
          <p:cNvPr id="21510" name="Oval 10"/>
          <p:cNvSpPr>
            <a:spLocks noChangeArrowheads="1"/>
          </p:cNvSpPr>
          <p:nvPr/>
        </p:nvSpPr>
        <p:spPr bwMode="auto">
          <a:xfrm>
            <a:off x="2438400" y="2209800"/>
            <a:ext cx="4800600" cy="685800"/>
          </a:xfrm>
          <a:prstGeom prst="ellipse">
            <a:avLst/>
          </a:prstGeom>
          <a:solidFill>
            <a:schemeClr val="accent1"/>
          </a:solidFill>
          <a:ln w="12700" algn="ctr">
            <a:solidFill>
              <a:schemeClr val="tx1"/>
            </a:solidFill>
            <a:round/>
            <a:headEnd/>
            <a:tailEnd/>
          </a:ln>
        </p:spPr>
        <p:txBody>
          <a:bodyPr wrap="none" lIns="90488" tIns="44450" rIns="90488" bIns="44450" anchor="ctr"/>
          <a:lstStyle/>
          <a:p>
            <a:r>
              <a:rPr lang="en-US"/>
              <a:t>PAJAK ATAS KONSUMSI</a:t>
            </a:r>
          </a:p>
          <a:p>
            <a:r>
              <a:rPr lang="en-US"/>
              <a:t>DALAM NEGERI</a:t>
            </a:r>
          </a:p>
        </p:txBody>
      </p:sp>
      <p:cxnSp>
        <p:nvCxnSpPr>
          <p:cNvPr id="21511" name="Straight Connector 29"/>
          <p:cNvCxnSpPr>
            <a:cxnSpLocks noChangeShapeType="1"/>
          </p:cNvCxnSpPr>
          <p:nvPr/>
        </p:nvCxnSpPr>
        <p:spPr bwMode="auto">
          <a:xfrm rot="5400000" flipH="1" flipV="1">
            <a:off x="266701" y="1562100"/>
            <a:ext cx="2819400" cy="3175"/>
          </a:xfrm>
          <a:prstGeom prst="line">
            <a:avLst/>
          </a:prstGeom>
          <a:noFill/>
          <a:ln w="152400" algn="ctr">
            <a:solidFill>
              <a:srgbClr val="FFFF00"/>
            </a:solidFill>
            <a:round/>
            <a:headEnd/>
            <a:tailEnd/>
          </a:ln>
        </p:spPr>
      </p:cxnSp>
      <p:sp>
        <p:nvSpPr>
          <p:cNvPr id="21512" name="Right Arrow 32"/>
          <p:cNvSpPr>
            <a:spLocks noChangeArrowheads="1"/>
          </p:cNvSpPr>
          <p:nvPr/>
        </p:nvSpPr>
        <p:spPr bwMode="auto">
          <a:xfrm>
            <a:off x="1752600" y="0"/>
            <a:ext cx="2895600" cy="533400"/>
          </a:xfrm>
          <a:prstGeom prst="rightArrow">
            <a:avLst>
              <a:gd name="adj1" fmla="val 50000"/>
              <a:gd name="adj2" fmla="val 49988"/>
            </a:avLst>
          </a:prstGeom>
          <a:solidFill>
            <a:schemeClr val="accent1"/>
          </a:solidFill>
          <a:ln w="12700" algn="ctr">
            <a:solidFill>
              <a:schemeClr val="tx1"/>
            </a:solidFill>
            <a:round/>
            <a:headEnd/>
            <a:tailEnd/>
          </a:ln>
        </p:spPr>
        <p:txBody>
          <a:bodyPr wrap="none" lIns="90488" tIns="44450" rIns="90488" bIns="44450" anchor="ctr"/>
          <a:lstStyle/>
          <a:p>
            <a:endParaRPr lang="en-US"/>
          </a:p>
        </p:txBody>
      </p:sp>
      <p:sp>
        <p:nvSpPr>
          <p:cNvPr id="21513" name="Right Arrow 34"/>
          <p:cNvSpPr>
            <a:spLocks noChangeArrowheads="1"/>
          </p:cNvSpPr>
          <p:nvPr/>
        </p:nvSpPr>
        <p:spPr bwMode="auto">
          <a:xfrm>
            <a:off x="1752600" y="685800"/>
            <a:ext cx="2362200" cy="533400"/>
          </a:xfrm>
          <a:prstGeom prst="rightArrow">
            <a:avLst>
              <a:gd name="adj1" fmla="val 50000"/>
              <a:gd name="adj2" fmla="val 50006"/>
            </a:avLst>
          </a:prstGeom>
          <a:solidFill>
            <a:schemeClr val="accent1"/>
          </a:solidFill>
          <a:ln w="12700" algn="ctr">
            <a:solidFill>
              <a:schemeClr val="tx1"/>
            </a:solidFill>
            <a:round/>
            <a:headEnd/>
            <a:tailEnd/>
          </a:ln>
        </p:spPr>
        <p:txBody>
          <a:bodyPr wrap="none" lIns="90488" tIns="44450" rIns="90488" bIns="44450" anchor="ctr"/>
          <a:lstStyle/>
          <a:p>
            <a:endParaRPr lang="en-US"/>
          </a:p>
        </p:txBody>
      </p:sp>
      <p:sp>
        <p:nvSpPr>
          <p:cNvPr id="21514" name="Right Arrow 36"/>
          <p:cNvSpPr>
            <a:spLocks noChangeArrowheads="1"/>
          </p:cNvSpPr>
          <p:nvPr/>
        </p:nvSpPr>
        <p:spPr bwMode="auto">
          <a:xfrm>
            <a:off x="1752600" y="1371600"/>
            <a:ext cx="1828800" cy="685800"/>
          </a:xfrm>
          <a:prstGeom prst="rightArrow">
            <a:avLst>
              <a:gd name="adj1" fmla="val 50000"/>
              <a:gd name="adj2" fmla="val 50000"/>
            </a:avLst>
          </a:prstGeom>
          <a:solidFill>
            <a:schemeClr val="accent1"/>
          </a:solidFill>
          <a:ln w="12700" algn="ctr">
            <a:solidFill>
              <a:schemeClr val="tx1"/>
            </a:solidFill>
            <a:round/>
            <a:headEnd/>
            <a:tailEnd/>
          </a:ln>
        </p:spPr>
        <p:txBody>
          <a:bodyPr wrap="none" lIns="90488" tIns="44450" rIns="90488" bIns="44450" anchor="ctr"/>
          <a:lstStyle/>
          <a:p>
            <a:endParaRPr lang="en-US"/>
          </a:p>
        </p:txBody>
      </p:sp>
      <p:sp>
        <p:nvSpPr>
          <p:cNvPr id="21515" name="Right Arrow 37"/>
          <p:cNvSpPr>
            <a:spLocks noChangeArrowheads="1"/>
          </p:cNvSpPr>
          <p:nvPr/>
        </p:nvSpPr>
        <p:spPr bwMode="auto">
          <a:xfrm>
            <a:off x="1752600" y="2438400"/>
            <a:ext cx="609600" cy="381000"/>
          </a:xfrm>
          <a:prstGeom prst="rightArrow">
            <a:avLst>
              <a:gd name="adj1" fmla="val 71491"/>
              <a:gd name="adj2" fmla="val 50000"/>
            </a:avLst>
          </a:prstGeom>
          <a:solidFill>
            <a:schemeClr val="accent1"/>
          </a:solidFill>
          <a:ln w="12700" algn="ctr">
            <a:solidFill>
              <a:schemeClr val="tx1"/>
            </a:solidFill>
            <a:round/>
            <a:headEnd/>
            <a:tailEnd/>
          </a:ln>
        </p:spPr>
        <p:txBody>
          <a:bodyPr wrap="none" lIns="90488" tIns="44450" rIns="90488" bIns="44450" anchor="ctr"/>
          <a:lstStyle/>
          <a:p>
            <a:endParaRPr lang="en-US"/>
          </a:p>
        </p:txBody>
      </p:sp>
      <p:sp>
        <p:nvSpPr>
          <p:cNvPr id="21516" name="Rectangle 38"/>
          <p:cNvSpPr>
            <a:spLocks noChangeArrowheads="1"/>
          </p:cNvSpPr>
          <p:nvPr/>
        </p:nvSpPr>
        <p:spPr bwMode="auto">
          <a:xfrm>
            <a:off x="1981200" y="4953000"/>
            <a:ext cx="2590800" cy="533400"/>
          </a:xfrm>
          <a:prstGeom prst="rect">
            <a:avLst/>
          </a:prstGeom>
          <a:solidFill>
            <a:schemeClr val="accent1"/>
          </a:solidFill>
          <a:ln w="12700" algn="ctr">
            <a:solidFill>
              <a:schemeClr val="tx1"/>
            </a:solidFill>
            <a:round/>
            <a:headEnd/>
            <a:tailEnd/>
          </a:ln>
        </p:spPr>
        <p:txBody>
          <a:bodyPr wrap="none" lIns="90488" tIns="44450" rIns="90488" bIns="44450" anchor="ctr"/>
          <a:lstStyle/>
          <a:p>
            <a:r>
              <a:rPr lang="en-US"/>
              <a:t>TARIF TUNGGAL</a:t>
            </a:r>
          </a:p>
        </p:txBody>
      </p:sp>
      <p:sp>
        <p:nvSpPr>
          <p:cNvPr id="21517" name="Rectangle 39"/>
          <p:cNvSpPr>
            <a:spLocks noChangeArrowheads="1"/>
          </p:cNvSpPr>
          <p:nvPr/>
        </p:nvSpPr>
        <p:spPr bwMode="auto">
          <a:xfrm>
            <a:off x="990600" y="5638800"/>
            <a:ext cx="2590800" cy="533400"/>
          </a:xfrm>
          <a:prstGeom prst="rect">
            <a:avLst/>
          </a:prstGeom>
          <a:solidFill>
            <a:schemeClr val="accent1"/>
          </a:solidFill>
          <a:ln w="12700" algn="ctr">
            <a:solidFill>
              <a:schemeClr val="tx1"/>
            </a:solidFill>
            <a:round/>
            <a:headEnd/>
            <a:tailEnd/>
          </a:ln>
        </p:spPr>
        <p:txBody>
          <a:bodyPr wrap="none" lIns="90488" tIns="44450" rIns="90488" bIns="44450" anchor="ctr"/>
          <a:lstStyle/>
          <a:p>
            <a:r>
              <a:rPr lang="en-US"/>
              <a:t>NON CUMULATIVE</a:t>
            </a:r>
          </a:p>
        </p:txBody>
      </p:sp>
      <p:sp>
        <p:nvSpPr>
          <p:cNvPr id="21518" name="Rectangle 40"/>
          <p:cNvSpPr>
            <a:spLocks noChangeArrowheads="1"/>
          </p:cNvSpPr>
          <p:nvPr/>
        </p:nvSpPr>
        <p:spPr bwMode="auto">
          <a:xfrm>
            <a:off x="228600" y="6324600"/>
            <a:ext cx="2590800" cy="533400"/>
          </a:xfrm>
          <a:prstGeom prst="rect">
            <a:avLst/>
          </a:prstGeom>
          <a:solidFill>
            <a:schemeClr val="accent1"/>
          </a:solidFill>
          <a:ln w="12700" algn="ctr">
            <a:solidFill>
              <a:schemeClr val="tx1"/>
            </a:solidFill>
            <a:round/>
            <a:headEnd/>
            <a:tailEnd/>
          </a:ln>
        </p:spPr>
        <p:txBody>
          <a:bodyPr wrap="none" lIns="90488" tIns="44450" rIns="90488" bIns="44450" anchor="ctr"/>
          <a:lstStyle/>
          <a:p>
            <a:r>
              <a:rPr lang="en-US"/>
              <a:t>PAJAK OBYEKTIF</a:t>
            </a:r>
          </a:p>
        </p:txBody>
      </p:sp>
      <p:sp>
        <p:nvSpPr>
          <p:cNvPr id="21519" name="Rectangle 41"/>
          <p:cNvSpPr>
            <a:spLocks noChangeArrowheads="1"/>
          </p:cNvSpPr>
          <p:nvPr/>
        </p:nvSpPr>
        <p:spPr bwMode="auto">
          <a:xfrm>
            <a:off x="2895600" y="4191000"/>
            <a:ext cx="3429000" cy="533400"/>
          </a:xfrm>
          <a:prstGeom prst="rect">
            <a:avLst/>
          </a:prstGeom>
          <a:solidFill>
            <a:schemeClr val="accent1"/>
          </a:solidFill>
          <a:ln w="12700" algn="ctr">
            <a:solidFill>
              <a:schemeClr val="tx1"/>
            </a:solidFill>
            <a:round/>
            <a:headEnd/>
            <a:tailEnd/>
          </a:ln>
        </p:spPr>
        <p:txBody>
          <a:bodyPr wrap="none" lIns="90488" tIns="44450" rIns="90488" bIns="44450" anchor="ctr"/>
          <a:lstStyle/>
          <a:p>
            <a:r>
              <a:rPr lang="en-US"/>
              <a:t>CONSUMPTION TYPE VAT</a:t>
            </a:r>
          </a:p>
        </p:txBody>
      </p:sp>
      <p:cxnSp>
        <p:nvCxnSpPr>
          <p:cNvPr id="21520" name="Straight Connector 42"/>
          <p:cNvCxnSpPr>
            <a:cxnSpLocks noChangeShapeType="1"/>
          </p:cNvCxnSpPr>
          <p:nvPr/>
        </p:nvCxnSpPr>
        <p:spPr bwMode="auto">
          <a:xfrm rot="5400000" flipH="1" flipV="1">
            <a:off x="5943600" y="5410200"/>
            <a:ext cx="2592388" cy="1588"/>
          </a:xfrm>
          <a:prstGeom prst="line">
            <a:avLst/>
          </a:prstGeom>
          <a:noFill/>
          <a:ln w="152400" algn="ctr">
            <a:solidFill>
              <a:srgbClr val="FFFF00"/>
            </a:solidFill>
            <a:round/>
            <a:headEnd/>
            <a:tailEnd/>
          </a:ln>
        </p:spPr>
      </p:cxnSp>
      <p:sp>
        <p:nvSpPr>
          <p:cNvPr id="45" name="Right Arrow 44"/>
          <p:cNvSpPr/>
          <p:nvPr/>
        </p:nvSpPr>
        <p:spPr bwMode="auto">
          <a:xfrm>
            <a:off x="3352800" y="6324600"/>
            <a:ext cx="3721608" cy="533400"/>
          </a:xfrm>
          <a:prstGeom prst="rightArrow">
            <a:avLst/>
          </a:prstGeom>
          <a:solidFill>
            <a:schemeClr val="accent1"/>
          </a:solidFill>
          <a:ln w="12700" cap="flat" cmpd="sng" algn="ctr">
            <a:solidFill>
              <a:schemeClr val="tx1"/>
            </a:solidFill>
            <a:prstDash val="solid"/>
            <a:round/>
            <a:headEnd type="none" w="med" len="med"/>
            <a:tailEnd type="none" w="med" len="med"/>
          </a:ln>
          <a:effectLst/>
          <a:scene3d>
            <a:camera prst="orthographicFront">
              <a:rot lat="0" lon="0" rev="10799999"/>
            </a:camera>
            <a:lightRig rig="threePt" dir="t"/>
          </a:scene3d>
        </p:spPr>
        <p:txBody>
          <a:bodyPr wrap="none" lIns="90488" tIns="44450" rIns="90488" bIns="44450" anchor="ctr"/>
          <a:lstStyle/>
          <a:p>
            <a:pPr>
              <a:defRPr/>
            </a:pPr>
            <a:endParaRPr lang="en-US"/>
          </a:p>
        </p:txBody>
      </p:sp>
      <p:sp>
        <p:nvSpPr>
          <p:cNvPr id="46" name="Right Arrow 45"/>
          <p:cNvSpPr/>
          <p:nvPr/>
        </p:nvSpPr>
        <p:spPr bwMode="auto">
          <a:xfrm>
            <a:off x="3733800" y="5638800"/>
            <a:ext cx="3429000" cy="533400"/>
          </a:xfrm>
          <a:prstGeom prst="rightArrow">
            <a:avLst/>
          </a:prstGeom>
          <a:solidFill>
            <a:schemeClr val="accent1"/>
          </a:solidFill>
          <a:ln w="12700" cap="flat" cmpd="sng" algn="ctr">
            <a:solidFill>
              <a:schemeClr val="tx1"/>
            </a:solidFill>
            <a:prstDash val="solid"/>
            <a:round/>
            <a:headEnd type="none" w="med" len="med"/>
            <a:tailEnd type="none" w="med" len="med"/>
          </a:ln>
          <a:effectLst/>
          <a:scene3d>
            <a:camera prst="orthographicFront">
              <a:rot lat="0" lon="0" rev="10799999"/>
            </a:camera>
            <a:lightRig rig="threePt" dir="t"/>
          </a:scene3d>
        </p:spPr>
        <p:txBody>
          <a:bodyPr wrap="none" lIns="90488" tIns="44450" rIns="90488" bIns="44450" anchor="ctr"/>
          <a:lstStyle/>
          <a:p>
            <a:pPr>
              <a:defRPr/>
            </a:pPr>
            <a:endParaRPr lang="en-US"/>
          </a:p>
        </p:txBody>
      </p:sp>
      <p:sp>
        <p:nvSpPr>
          <p:cNvPr id="47" name="Right Arrow 46"/>
          <p:cNvSpPr/>
          <p:nvPr/>
        </p:nvSpPr>
        <p:spPr bwMode="auto">
          <a:xfrm>
            <a:off x="4724400" y="4953000"/>
            <a:ext cx="2362200" cy="533400"/>
          </a:xfrm>
          <a:prstGeom prst="rightArrow">
            <a:avLst/>
          </a:prstGeom>
          <a:solidFill>
            <a:schemeClr val="accent1"/>
          </a:solidFill>
          <a:ln w="12700" cap="flat" cmpd="sng" algn="ctr">
            <a:solidFill>
              <a:schemeClr val="tx1"/>
            </a:solidFill>
            <a:prstDash val="solid"/>
            <a:round/>
            <a:headEnd type="none" w="med" len="med"/>
            <a:tailEnd type="none" w="med" len="med"/>
          </a:ln>
          <a:effectLst/>
          <a:scene3d>
            <a:camera prst="orthographicFront">
              <a:rot lat="0" lon="0" rev="10799999"/>
            </a:camera>
            <a:lightRig rig="threePt" dir="t"/>
          </a:scene3d>
        </p:spPr>
        <p:txBody>
          <a:bodyPr wrap="none" lIns="90488" tIns="44450" rIns="90488" bIns="44450" anchor="ctr"/>
          <a:lstStyle/>
          <a:p>
            <a:pPr>
              <a:defRPr/>
            </a:pPr>
            <a:endParaRPr lang="en-US"/>
          </a:p>
        </p:txBody>
      </p:sp>
      <p:sp>
        <p:nvSpPr>
          <p:cNvPr id="48" name="Right Arrow 47"/>
          <p:cNvSpPr/>
          <p:nvPr/>
        </p:nvSpPr>
        <p:spPr bwMode="auto">
          <a:xfrm>
            <a:off x="6324600" y="4191000"/>
            <a:ext cx="762000" cy="533400"/>
          </a:xfrm>
          <a:prstGeom prst="rightArrow">
            <a:avLst/>
          </a:prstGeom>
          <a:solidFill>
            <a:schemeClr val="accent1"/>
          </a:solidFill>
          <a:ln w="12700" cap="flat" cmpd="sng" algn="ctr">
            <a:solidFill>
              <a:schemeClr val="tx1"/>
            </a:solidFill>
            <a:prstDash val="solid"/>
            <a:round/>
            <a:headEnd type="none" w="med" len="med"/>
            <a:tailEnd type="none" w="med" len="med"/>
          </a:ln>
          <a:effectLst/>
          <a:scene3d>
            <a:camera prst="orthographicFront">
              <a:rot lat="0" lon="0" rev="10799999"/>
            </a:camera>
            <a:lightRig rig="threePt" dir="t"/>
          </a:scene3d>
        </p:spPr>
        <p:txBody>
          <a:bodyPr wrap="none" lIns="90488" tIns="44450" rIns="90488" bIns="44450" anchor="ctr"/>
          <a:lstStyle/>
          <a:p>
            <a:pPr>
              <a:defRPr/>
            </a:pPr>
            <a:endParaRPr lang="en-US"/>
          </a:p>
        </p:txBody>
      </p:sp>
      <p:sp>
        <p:nvSpPr>
          <p:cNvPr id="22" name="Slide Number Placeholder 21"/>
          <p:cNvSpPr>
            <a:spLocks noGrp="1"/>
          </p:cNvSpPr>
          <p:nvPr>
            <p:ph type="sldNum" sz="quarter" idx="12"/>
          </p:nvPr>
        </p:nvSpPr>
        <p:spPr/>
        <p:txBody>
          <a:bodyPr/>
          <a:lstStyle/>
          <a:p>
            <a:pPr>
              <a:defRPr/>
            </a:pPr>
            <a:fld id="{E8AD5E60-5405-4249-A024-5B22A34F1CB2}" type="slidenum">
              <a:rPr lang="en-US" smtClean="0"/>
              <a:pPr>
                <a:defRPr/>
              </a:pPr>
              <a:t>19</a:t>
            </a:fld>
            <a:endParaRPr lang="en-US"/>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190</a:t>
            </a:fld>
            <a:endParaRPr lang="en-US"/>
          </a:p>
        </p:txBody>
      </p:sp>
      <p:pic>
        <p:nvPicPr>
          <p:cNvPr id="923650" name="Picture 2"/>
          <p:cNvPicPr>
            <a:picLocks noChangeAspect="1" noChangeArrowheads="1"/>
          </p:cNvPicPr>
          <p:nvPr/>
        </p:nvPicPr>
        <p:blipFill>
          <a:blip r:embed="rId2" cstate="print"/>
          <a:srcRect l="23125" t="28906" r="22500" b="29688"/>
          <a:stretch>
            <a:fillRect/>
          </a:stretch>
        </p:blipFill>
        <p:spPr bwMode="auto">
          <a:xfrm>
            <a:off x="304800" y="1066800"/>
            <a:ext cx="8458200" cy="5181600"/>
          </a:xfrm>
          <a:prstGeom prst="rect">
            <a:avLst/>
          </a:prstGeom>
          <a:noFill/>
          <a:ln w="9525">
            <a:noFill/>
            <a:miter lim="800000"/>
            <a:headEnd/>
            <a:tailEnd/>
          </a:ln>
          <a:effectLst/>
        </p:spPr>
      </p:pic>
      <p:sp>
        <p:nvSpPr>
          <p:cNvPr id="4" name="Rectangle 3"/>
          <p:cNvSpPr/>
          <p:nvPr/>
        </p:nvSpPr>
        <p:spPr>
          <a:xfrm>
            <a:off x="990600" y="533400"/>
            <a:ext cx="6858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SAAT PENYERAHAN</a:t>
            </a: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A6EDB6C-1CBC-43F3-81E6-E821272AE50E}" type="slidenum">
              <a:rPr lang="en-US" smtClean="0"/>
              <a:pPr>
                <a:defRPr/>
              </a:pPr>
              <a:t>191</a:t>
            </a:fld>
            <a:endParaRPr lang="en-US"/>
          </a:p>
        </p:txBody>
      </p:sp>
      <p:sp>
        <p:nvSpPr>
          <p:cNvPr id="4" name="Rounded Rectangle 3"/>
          <p:cNvSpPr/>
          <p:nvPr/>
        </p:nvSpPr>
        <p:spPr>
          <a:xfrm>
            <a:off x="609600" y="304800"/>
            <a:ext cx="7772400" cy="1447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7. FAKTUR PAJAK</a:t>
            </a:r>
          </a:p>
        </p:txBody>
      </p:sp>
      <p:sp>
        <p:nvSpPr>
          <p:cNvPr id="74756" name="AutoShape 4"/>
          <p:cNvSpPr>
            <a:spLocks noChangeArrowheads="1"/>
          </p:cNvSpPr>
          <p:nvPr/>
        </p:nvSpPr>
        <p:spPr bwMode="auto">
          <a:xfrm>
            <a:off x="2667000" y="2895600"/>
            <a:ext cx="3657600" cy="2590800"/>
          </a:xfrm>
          <a:prstGeom prst="verticalScroll">
            <a:avLst>
              <a:gd name="adj" fmla="val 12500"/>
            </a:avLst>
          </a:prstGeom>
          <a:gradFill rotWithShape="0">
            <a:gsLst>
              <a:gs pos="0">
                <a:srgbClr val="92D050"/>
              </a:gs>
              <a:gs pos="25000">
                <a:srgbClr val="FF6633"/>
              </a:gs>
              <a:gs pos="50000">
                <a:srgbClr val="FFFF00"/>
              </a:gs>
              <a:gs pos="75000">
                <a:srgbClr val="01A78F"/>
              </a:gs>
              <a:gs pos="100000">
                <a:srgbClr val="3366FF"/>
              </a:gs>
            </a:gsLst>
            <a:lin ang="5400000"/>
          </a:gradFill>
          <a:ln w="9525">
            <a:solidFill>
              <a:schemeClr val="tx1"/>
            </a:solidFill>
            <a:round/>
            <a:headEnd/>
            <a:tailEnd/>
          </a:ln>
        </p:spPr>
        <p:txBody>
          <a:bodyPr wrap="none" anchor="ctr"/>
          <a:lstStyle/>
          <a:p>
            <a:pPr algn="ctr"/>
            <a:r>
              <a:rPr lang="en-US">
                <a:latin typeface="Lucida Sans Unicode" pitchFamily="34" charset="0"/>
              </a:rPr>
              <a:t>FAKTUR PAJAK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3"/>
          <p:cNvSpPr>
            <a:spLocks noGrp="1"/>
          </p:cNvSpPr>
          <p:nvPr>
            <p:ph type="sldNum" sz="quarter" idx="12"/>
          </p:nvPr>
        </p:nvSpPr>
        <p:spPr bwMode="auto">
          <a:noFill/>
          <a:ln>
            <a:miter lim="800000"/>
            <a:headEnd/>
            <a:tailEnd/>
          </a:ln>
        </p:spPr>
        <p:txBody>
          <a:bodyPr/>
          <a:lstStyle/>
          <a:p>
            <a:fld id="{374D1CE2-C490-4100-8EAA-723EC79816A0}" type="slidenum">
              <a:rPr lang="en-US" smtClean="0"/>
              <a:pPr/>
              <a:t>192</a:t>
            </a:fld>
            <a:endParaRPr lang="en-US" smtClean="0"/>
          </a:p>
        </p:txBody>
      </p:sp>
      <p:sp>
        <p:nvSpPr>
          <p:cNvPr id="1568770" name="AutoShape 2"/>
          <p:cNvSpPr>
            <a:spLocks noChangeArrowheads="1"/>
          </p:cNvSpPr>
          <p:nvPr/>
        </p:nvSpPr>
        <p:spPr bwMode="auto">
          <a:xfrm>
            <a:off x="3779838" y="1268413"/>
            <a:ext cx="622300" cy="360362"/>
          </a:xfrm>
          <a:prstGeom prst="downArrow">
            <a:avLst>
              <a:gd name="adj1" fmla="val 50000"/>
              <a:gd name="adj2" fmla="val 25000"/>
            </a:avLst>
          </a:prstGeom>
          <a:solidFill>
            <a:srgbClr val="CC9900"/>
          </a:solidFill>
          <a:ln w="9525">
            <a:solidFill>
              <a:schemeClr val="tx1"/>
            </a:solidFill>
            <a:miter lim="800000"/>
            <a:headEnd/>
            <a:tailEnd/>
          </a:ln>
        </p:spPr>
        <p:txBody>
          <a:bodyPr wrap="none" anchor="ctr"/>
          <a:lstStyle/>
          <a:p>
            <a:endParaRPr lang="id-ID"/>
          </a:p>
        </p:txBody>
      </p:sp>
      <p:sp>
        <p:nvSpPr>
          <p:cNvPr id="1568771" name="Rectangle 3"/>
          <p:cNvSpPr>
            <a:spLocks noChangeArrowheads="1"/>
          </p:cNvSpPr>
          <p:nvPr/>
        </p:nvSpPr>
        <p:spPr bwMode="auto">
          <a:xfrm>
            <a:off x="971550" y="1773238"/>
            <a:ext cx="4105275" cy="596900"/>
          </a:xfrm>
          <a:prstGeom prst="rect">
            <a:avLst/>
          </a:prstGeom>
          <a:solidFill>
            <a:srgbClr val="EFEFC5"/>
          </a:solidFill>
          <a:ln w="38100">
            <a:solidFill>
              <a:schemeClr val="tx1"/>
            </a:solidFill>
            <a:miter lim="800000"/>
            <a:headEnd/>
            <a:tailEnd/>
          </a:ln>
        </p:spPr>
        <p:txBody>
          <a:bodyPr wrap="none" lIns="87681" tIns="43834" rIns="87681" bIns="43834" anchor="ctr"/>
          <a:lstStyle/>
          <a:p>
            <a:pPr algn="l" defTabSz="879475" eaLnBrk="1" hangingPunct="1"/>
            <a:r>
              <a:rPr lang="en-US" sz="2000">
                <a:solidFill>
                  <a:schemeClr val="tx1"/>
                </a:solidFill>
                <a:cs typeface="Times New Roman" pitchFamily="18" charset="0"/>
              </a:rPr>
              <a:t>UU KUP    (Pasal 14 ayat (1))</a:t>
            </a:r>
            <a:endParaRPr lang="en-GB" sz="2000">
              <a:solidFill>
                <a:schemeClr val="tx1"/>
              </a:solidFill>
            </a:endParaRPr>
          </a:p>
        </p:txBody>
      </p:sp>
      <p:sp>
        <p:nvSpPr>
          <p:cNvPr id="1568772" name="Rectangle 4"/>
          <p:cNvSpPr>
            <a:spLocks noChangeArrowheads="1"/>
          </p:cNvSpPr>
          <p:nvPr/>
        </p:nvSpPr>
        <p:spPr bwMode="auto">
          <a:xfrm>
            <a:off x="971550" y="3717032"/>
            <a:ext cx="4105275" cy="576262"/>
          </a:xfrm>
          <a:prstGeom prst="rect">
            <a:avLst/>
          </a:prstGeom>
          <a:solidFill>
            <a:srgbClr val="EFEFC5"/>
          </a:solidFill>
          <a:ln w="38100">
            <a:solidFill>
              <a:schemeClr val="tx1"/>
            </a:solidFill>
            <a:miter lim="800000"/>
            <a:headEnd/>
            <a:tailEnd/>
          </a:ln>
        </p:spPr>
        <p:txBody>
          <a:bodyPr wrap="none" lIns="87681" tIns="43834" rIns="87681" bIns="43834" anchor="ctr"/>
          <a:lstStyle/>
          <a:p>
            <a:pPr algn="l" defTabSz="879475" eaLnBrk="1" hangingPunct="1"/>
            <a:r>
              <a:rPr lang="en-US" sz="2000" dirty="0">
                <a:solidFill>
                  <a:schemeClr val="tx1"/>
                </a:solidFill>
                <a:cs typeface="Times New Roman" pitchFamily="18" charset="0"/>
              </a:rPr>
              <a:t>PMK-38/KMK.03/2010</a:t>
            </a:r>
            <a:endParaRPr lang="en-GB" sz="2000" dirty="0">
              <a:solidFill>
                <a:schemeClr val="tx1"/>
              </a:solidFill>
            </a:endParaRPr>
          </a:p>
        </p:txBody>
      </p:sp>
      <p:sp>
        <p:nvSpPr>
          <p:cNvPr id="1568773" name="Rectangle 5"/>
          <p:cNvSpPr>
            <a:spLocks noChangeArrowheads="1"/>
          </p:cNvSpPr>
          <p:nvPr/>
        </p:nvSpPr>
        <p:spPr bwMode="auto">
          <a:xfrm>
            <a:off x="971550" y="2492375"/>
            <a:ext cx="4105275" cy="484188"/>
          </a:xfrm>
          <a:prstGeom prst="rect">
            <a:avLst/>
          </a:prstGeom>
          <a:solidFill>
            <a:srgbClr val="EFEFC5"/>
          </a:solidFill>
          <a:ln w="38100">
            <a:solidFill>
              <a:srgbClr val="FF0000"/>
            </a:solidFill>
            <a:miter lim="800000"/>
            <a:headEnd/>
            <a:tailEnd/>
          </a:ln>
        </p:spPr>
        <p:txBody>
          <a:bodyPr wrap="none" lIns="87681" tIns="43834" rIns="87681" bIns="43834" anchor="ctr"/>
          <a:lstStyle/>
          <a:p>
            <a:pPr algn="l" defTabSz="879475" eaLnBrk="1" hangingPunct="1"/>
            <a:r>
              <a:rPr lang="en-US" sz="2000">
                <a:solidFill>
                  <a:schemeClr val="tx1"/>
                </a:solidFill>
              </a:rPr>
              <a:t>UU PPN</a:t>
            </a:r>
            <a:endParaRPr lang="en-GB" sz="2000">
              <a:solidFill>
                <a:schemeClr val="tx1"/>
              </a:solidFill>
              <a:cs typeface="Times New Roman" pitchFamily="18" charset="0"/>
            </a:endParaRPr>
          </a:p>
        </p:txBody>
      </p:sp>
      <p:sp>
        <p:nvSpPr>
          <p:cNvPr id="1568774" name="Rectangle 6"/>
          <p:cNvSpPr>
            <a:spLocks noChangeArrowheads="1"/>
          </p:cNvSpPr>
          <p:nvPr/>
        </p:nvSpPr>
        <p:spPr bwMode="auto">
          <a:xfrm>
            <a:off x="971550" y="4437112"/>
            <a:ext cx="4105275" cy="503237"/>
          </a:xfrm>
          <a:prstGeom prst="rect">
            <a:avLst/>
          </a:prstGeom>
          <a:solidFill>
            <a:srgbClr val="EFEFC5"/>
          </a:solidFill>
          <a:ln w="38100">
            <a:solidFill>
              <a:srgbClr val="FF0000"/>
            </a:solidFill>
            <a:miter lim="800000"/>
            <a:headEnd/>
            <a:tailEnd/>
          </a:ln>
        </p:spPr>
        <p:txBody>
          <a:bodyPr wrap="none" lIns="87681" tIns="43834" rIns="87681" bIns="43834" anchor="ctr"/>
          <a:lstStyle/>
          <a:p>
            <a:pPr algn="l" defTabSz="879475" eaLnBrk="1" hangingPunct="1"/>
            <a:r>
              <a:rPr lang="en-GB" sz="2000" dirty="0">
                <a:solidFill>
                  <a:schemeClr val="tx1"/>
                </a:solidFill>
              </a:rPr>
              <a:t>PER-13/PJ/2010 </a:t>
            </a:r>
            <a:r>
              <a:rPr lang="en-GB" sz="2000" dirty="0" err="1">
                <a:solidFill>
                  <a:schemeClr val="tx1"/>
                </a:solidFill>
              </a:rPr>
              <a:t>stdd</a:t>
            </a:r>
            <a:r>
              <a:rPr lang="en-GB" sz="2000" dirty="0">
                <a:solidFill>
                  <a:schemeClr val="tx1"/>
                </a:solidFill>
              </a:rPr>
              <a:t> PER-65/PJ/2010</a:t>
            </a:r>
          </a:p>
        </p:txBody>
      </p:sp>
      <p:sp>
        <p:nvSpPr>
          <p:cNvPr id="1568775" name="Rectangle 7"/>
          <p:cNvSpPr>
            <a:spLocks noChangeArrowheads="1"/>
          </p:cNvSpPr>
          <p:nvPr/>
        </p:nvSpPr>
        <p:spPr bwMode="auto">
          <a:xfrm>
            <a:off x="2051050" y="549275"/>
            <a:ext cx="4573588" cy="608013"/>
          </a:xfrm>
          <a:prstGeom prst="rect">
            <a:avLst/>
          </a:prstGeom>
          <a:solidFill>
            <a:srgbClr val="C5C367"/>
          </a:solidFill>
          <a:ln w="38100">
            <a:solidFill>
              <a:schemeClr val="tx1"/>
            </a:solidFill>
            <a:miter lim="800000"/>
            <a:headEnd/>
            <a:tailEnd/>
          </a:ln>
        </p:spPr>
        <p:txBody>
          <a:bodyPr wrap="none" lIns="87681" tIns="43834" rIns="87681" bIns="43834" anchor="ctr"/>
          <a:lstStyle/>
          <a:p>
            <a:pPr defTabSz="879475" eaLnBrk="1" hangingPunct="1"/>
            <a:r>
              <a:rPr lang="en-US" sz="4600">
                <a:solidFill>
                  <a:schemeClr val="tx1"/>
                </a:solidFill>
                <a:cs typeface="Times New Roman" pitchFamily="18" charset="0"/>
              </a:rPr>
              <a:t>DASAR HUKUM</a:t>
            </a:r>
            <a:endParaRPr lang="en-GB" sz="4600">
              <a:solidFill>
                <a:schemeClr val="tx1"/>
              </a:solidFill>
              <a:cs typeface="Times New Roman" pitchFamily="18" charset="0"/>
            </a:endParaRPr>
          </a:p>
        </p:txBody>
      </p:sp>
      <p:sp>
        <p:nvSpPr>
          <p:cNvPr id="1568777" name="Rectangle 9"/>
          <p:cNvSpPr>
            <a:spLocks noChangeArrowheads="1"/>
          </p:cNvSpPr>
          <p:nvPr/>
        </p:nvSpPr>
        <p:spPr bwMode="auto">
          <a:xfrm>
            <a:off x="5580063" y="1773238"/>
            <a:ext cx="3240087" cy="596900"/>
          </a:xfrm>
          <a:prstGeom prst="rect">
            <a:avLst/>
          </a:prstGeom>
          <a:solidFill>
            <a:srgbClr val="EFEFC5"/>
          </a:solidFill>
          <a:ln w="38100">
            <a:solidFill>
              <a:schemeClr val="tx1"/>
            </a:solidFill>
            <a:miter lim="800000"/>
            <a:headEnd/>
            <a:tailEnd/>
          </a:ln>
        </p:spPr>
        <p:txBody>
          <a:bodyPr wrap="none" lIns="87681" tIns="43834" rIns="87681" bIns="43834" anchor="ctr"/>
          <a:lstStyle/>
          <a:p>
            <a:pPr algn="l" defTabSz="879475" eaLnBrk="1" hangingPunct="1"/>
            <a:r>
              <a:rPr lang="en-US" sz="2000">
                <a:solidFill>
                  <a:schemeClr val="tx1"/>
                </a:solidFill>
                <a:cs typeface="Times New Roman" pitchFamily="18" charset="0"/>
              </a:rPr>
              <a:t>SE-42/PJ/2010</a:t>
            </a:r>
            <a:endParaRPr lang="en-GB" sz="2000">
              <a:solidFill>
                <a:schemeClr val="tx1"/>
              </a:solidFill>
            </a:endParaRPr>
          </a:p>
        </p:txBody>
      </p:sp>
      <p:sp>
        <p:nvSpPr>
          <p:cNvPr id="1568779" name="Rectangle 11"/>
          <p:cNvSpPr>
            <a:spLocks noChangeArrowheads="1"/>
          </p:cNvSpPr>
          <p:nvPr/>
        </p:nvSpPr>
        <p:spPr bwMode="auto">
          <a:xfrm>
            <a:off x="5580063" y="2492375"/>
            <a:ext cx="3240087" cy="484188"/>
          </a:xfrm>
          <a:prstGeom prst="rect">
            <a:avLst/>
          </a:prstGeom>
          <a:solidFill>
            <a:srgbClr val="EFEFC5"/>
          </a:solidFill>
          <a:ln w="38100">
            <a:solidFill>
              <a:srgbClr val="FF0000"/>
            </a:solidFill>
            <a:miter lim="800000"/>
            <a:headEnd/>
            <a:tailEnd/>
          </a:ln>
        </p:spPr>
        <p:txBody>
          <a:bodyPr wrap="none" lIns="87681" tIns="43834" rIns="87681" bIns="43834" anchor="ctr"/>
          <a:lstStyle/>
          <a:p>
            <a:pPr algn="l" defTabSz="879475" eaLnBrk="1" hangingPunct="1"/>
            <a:r>
              <a:rPr lang="en-GB" sz="2000">
                <a:solidFill>
                  <a:schemeClr val="tx1"/>
                </a:solidFill>
                <a:cs typeface="Times New Roman" pitchFamily="18" charset="0"/>
              </a:rPr>
              <a:t>SE-56/PJ/2010</a:t>
            </a:r>
          </a:p>
        </p:txBody>
      </p:sp>
      <p:sp>
        <p:nvSpPr>
          <p:cNvPr id="1568781" name="Rectangle 13"/>
          <p:cNvSpPr>
            <a:spLocks noChangeArrowheads="1"/>
          </p:cNvSpPr>
          <p:nvPr/>
        </p:nvSpPr>
        <p:spPr bwMode="auto">
          <a:xfrm>
            <a:off x="5580063" y="3068638"/>
            <a:ext cx="3240087" cy="576262"/>
          </a:xfrm>
          <a:prstGeom prst="rect">
            <a:avLst/>
          </a:prstGeom>
          <a:solidFill>
            <a:srgbClr val="EFEFC5"/>
          </a:solidFill>
          <a:ln w="38100">
            <a:solidFill>
              <a:schemeClr val="tx1"/>
            </a:solidFill>
            <a:miter lim="800000"/>
            <a:headEnd/>
            <a:tailEnd/>
          </a:ln>
        </p:spPr>
        <p:txBody>
          <a:bodyPr wrap="none" lIns="87681" tIns="43834" rIns="87681" bIns="43834" anchor="ctr"/>
          <a:lstStyle/>
          <a:p>
            <a:pPr algn="l" defTabSz="879475" eaLnBrk="1" hangingPunct="1"/>
            <a:r>
              <a:rPr lang="en-US" sz="2000">
                <a:solidFill>
                  <a:schemeClr val="tx1"/>
                </a:solidFill>
                <a:cs typeface="Times New Roman" pitchFamily="18" charset="0"/>
              </a:rPr>
              <a:t>SE-137/PJ/2010</a:t>
            </a:r>
            <a:endParaRPr lang="en-GB" sz="2000">
              <a:solidFill>
                <a:schemeClr val="tx1"/>
              </a:solidFill>
            </a:endParaRPr>
          </a:p>
        </p:txBody>
      </p:sp>
      <p:sp>
        <p:nvSpPr>
          <p:cNvPr id="1568783" name="Rectangle 15"/>
          <p:cNvSpPr>
            <a:spLocks noChangeArrowheads="1"/>
          </p:cNvSpPr>
          <p:nvPr/>
        </p:nvSpPr>
        <p:spPr bwMode="auto">
          <a:xfrm>
            <a:off x="5580063" y="3789363"/>
            <a:ext cx="3240087" cy="503237"/>
          </a:xfrm>
          <a:prstGeom prst="rect">
            <a:avLst/>
          </a:prstGeom>
          <a:solidFill>
            <a:srgbClr val="EFEFC5"/>
          </a:solidFill>
          <a:ln w="38100">
            <a:solidFill>
              <a:srgbClr val="FF0000"/>
            </a:solidFill>
            <a:miter lim="800000"/>
            <a:headEnd/>
            <a:tailEnd/>
          </a:ln>
        </p:spPr>
        <p:txBody>
          <a:bodyPr wrap="none" lIns="87681" tIns="43834" rIns="87681" bIns="43834" anchor="ctr"/>
          <a:lstStyle/>
          <a:p>
            <a:pPr algn="l" defTabSz="879475" eaLnBrk="1" hangingPunct="1"/>
            <a:r>
              <a:rPr lang="en-GB" sz="2000">
                <a:solidFill>
                  <a:schemeClr val="tx1"/>
                </a:solidFill>
              </a:rPr>
              <a:t>SE-151/PJ/2010</a:t>
            </a:r>
          </a:p>
        </p:txBody>
      </p:sp>
      <p:sp>
        <p:nvSpPr>
          <p:cNvPr id="1568785" name="Rectangle 17"/>
          <p:cNvSpPr>
            <a:spLocks noChangeArrowheads="1"/>
          </p:cNvSpPr>
          <p:nvPr/>
        </p:nvSpPr>
        <p:spPr bwMode="auto">
          <a:xfrm>
            <a:off x="971550" y="5086003"/>
            <a:ext cx="4105275" cy="503237"/>
          </a:xfrm>
          <a:prstGeom prst="rect">
            <a:avLst/>
          </a:prstGeom>
          <a:solidFill>
            <a:srgbClr val="EFEFC5"/>
          </a:solidFill>
          <a:ln w="38100">
            <a:solidFill>
              <a:srgbClr val="FF0000"/>
            </a:solidFill>
            <a:miter lim="800000"/>
            <a:headEnd/>
            <a:tailEnd/>
          </a:ln>
        </p:spPr>
        <p:txBody>
          <a:bodyPr wrap="none" lIns="87681" tIns="43834" rIns="87681" bIns="43834" anchor="ctr"/>
          <a:lstStyle/>
          <a:p>
            <a:pPr algn="l" defTabSz="879475" eaLnBrk="1" hangingPunct="1"/>
            <a:r>
              <a:rPr lang="en-GB" sz="2000">
                <a:solidFill>
                  <a:schemeClr val="tx1"/>
                </a:solidFill>
              </a:rPr>
              <a:t>PER-10/PJ/2010 stdd PER-67/PJ/2010</a:t>
            </a:r>
          </a:p>
        </p:txBody>
      </p:sp>
      <p:sp>
        <p:nvSpPr>
          <p:cNvPr id="1568786" name="Rectangle 18"/>
          <p:cNvSpPr>
            <a:spLocks noChangeArrowheads="1"/>
          </p:cNvSpPr>
          <p:nvPr/>
        </p:nvSpPr>
        <p:spPr bwMode="auto">
          <a:xfrm>
            <a:off x="971550" y="5733256"/>
            <a:ext cx="4105275" cy="503238"/>
          </a:xfrm>
          <a:prstGeom prst="rect">
            <a:avLst/>
          </a:prstGeom>
          <a:solidFill>
            <a:srgbClr val="EFEFC5"/>
          </a:solidFill>
          <a:ln w="38100">
            <a:solidFill>
              <a:srgbClr val="FF0000"/>
            </a:solidFill>
            <a:miter lim="800000"/>
            <a:headEnd/>
            <a:tailEnd/>
          </a:ln>
        </p:spPr>
        <p:txBody>
          <a:bodyPr wrap="none" lIns="87681" tIns="43834" rIns="87681" bIns="43834" anchor="ctr"/>
          <a:lstStyle/>
          <a:p>
            <a:pPr algn="l" defTabSz="879475" eaLnBrk="1" hangingPunct="1"/>
            <a:r>
              <a:rPr lang="en-GB" sz="2000">
                <a:solidFill>
                  <a:schemeClr val="tx1"/>
                </a:solidFill>
              </a:rPr>
              <a:t>PER-58/PJ/2010</a:t>
            </a:r>
          </a:p>
        </p:txBody>
      </p:sp>
      <p:sp>
        <p:nvSpPr>
          <p:cNvPr id="15" name="Rectangle 5"/>
          <p:cNvSpPr>
            <a:spLocks noChangeArrowheads="1"/>
          </p:cNvSpPr>
          <p:nvPr/>
        </p:nvSpPr>
        <p:spPr bwMode="auto">
          <a:xfrm>
            <a:off x="971600" y="3088828"/>
            <a:ext cx="4105275" cy="484188"/>
          </a:xfrm>
          <a:prstGeom prst="rect">
            <a:avLst/>
          </a:prstGeom>
          <a:solidFill>
            <a:srgbClr val="EFEFC5"/>
          </a:solidFill>
          <a:ln w="38100">
            <a:solidFill>
              <a:srgbClr val="FF0000"/>
            </a:solidFill>
            <a:miter lim="800000"/>
            <a:headEnd/>
            <a:tailEnd/>
          </a:ln>
        </p:spPr>
        <p:txBody>
          <a:bodyPr wrap="none" lIns="87681" tIns="43834" rIns="87681" bIns="43834" anchor="ctr"/>
          <a:lstStyle/>
          <a:p>
            <a:pPr algn="l" defTabSz="879475" eaLnBrk="1" hangingPunct="1"/>
            <a:r>
              <a:rPr lang="en-US" sz="2000" dirty="0" smtClean="0">
                <a:solidFill>
                  <a:schemeClr val="tx1"/>
                </a:solidFill>
              </a:rPr>
              <a:t>PP</a:t>
            </a:r>
            <a:r>
              <a:rPr lang="id-ID" sz="2000" dirty="0" smtClean="0">
                <a:solidFill>
                  <a:schemeClr val="tx1"/>
                </a:solidFill>
              </a:rPr>
              <a:t> 1 th. 2012</a:t>
            </a:r>
            <a:endParaRPr lang="en-GB" sz="2000" dirty="0">
              <a:solidFill>
                <a:schemeClr val="tx1"/>
              </a:solidFill>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457200"/>
            <a:ext cx="4572000" cy="1143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err="1"/>
              <a:t>Dasar</a:t>
            </a:r>
            <a:r>
              <a:rPr lang="en-US" sz="4400" dirty="0"/>
              <a:t> </a:t>
            </a:r>
            <a:r>
              <a:rPr lang="en-US" sz="4400" dirty="0" err="1"/>
              <a:t>Hukum</a:t>
            </a:r>
            <a:endParaRPr lang="en-US" sz="4400" dirty="0"/>
          </a:p>
        </p:txBody>
      </p:sp>
      <p:graphicFrame>
        <p:nvGraphicFramePr>
          <p:cNvPr id="3" name="Diagram 2"/>
          <p:cNvGraphicFramePr/>
          <p:nvPr/>
        </p:nvGraphicFramePr>
        <p:xfrm>
          <a:off x="152400" y="1981200"/>
          <a:ext cx="7620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5780" name="Picture 3" descr="bs00508_"/>
          <p:cNvPicPr>
            <a:picLocks noChangeAspect="1" noChangeArrowheads="1"/>
          </p:cNvPicPr>
          <p:nvPr/>
        </p:nvPicPr>
        <p:blipFill>
          <a:blip r:embed="rId8" cstate="print"/>
          <a:srcRect/>
          <a:stretch>
            <a:fillRect/>
          </a:stretch>
        </p:blipFill>
        <p:spPr bwMode="auto">
          <a:xfrm>
            <a:off x="7162800" y="2286000"/>
            <a:ext cx="1727200" cy="121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193</a:t>
            </a:fld>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4"/>
          <p:cNvSpPr>
            <a:spLocks noGrp="1"/>
          </p:cNvSpPr>
          <p:nvPr>
            <p:ph type="sldNum" sz="quarter" idx="12"/>
          </p:nvPr>
        </p:nvSpPr>
        <p:spPr bwMode="auto">
          <a:noFill/>
          <a:ln>
            <a:miter lim="800000"/>
            <a:headEnd/>
            <a:tailEnd/>
          </a:ln>
        </p:spPr>
        <p:txBody>
          <a:bodyPr/>
          <a:lstStyle/>
          <a:p>
            <a:fld id="{C63DCB5D-18A9-458D-8B8D-9A8C14E48303}" type="slidenum">
              <a:rPr lang="en-US" smtClean="0"/>
              <a:pPr/>
              <a:t>194</a:t>
            </a:fld>
            <a:endParaRPr lang="en-US" smtClean="0"/>
          </a:p>
        </p:txBody>
      </p:sp>
      <p:sp>
        <p:nvSpPr>
          <p:cNvPr id="100355" name="Rectangle 2"/>
          <p:cNvSpPr>
            <a:spLocks noChangeArrowheads="1"/>
          </p:cNvSpPr>
          <p:nvPr/>
        </p:nvSpPr>
        <p:spPr bwMode="auto">
          <a:xfrm>
            <a:off x="0" y="0"/>
            <a:ext cx="5940425" cy="420688"/>
          </a:xfrm>
          <a:prstGeom prst="rect">
            <a:avLst/>
          </a:prstGeom>
          <a:solidFill>
            <a:srgbClr val="FFFF99"/>
          </a:solidFill>
          <a:ln w="9525">
            <a:solidFill>
              <a:schemeClr val="tx1"/>
            </a:solidFill>
            <a:miter lim="800000"/>
            <a:headEnd/>
            <a:tailEnd/>
          </a:ln>
        </p:spPr>
        <p:txBody>
          <a:bodyPr wrap="none" lIns="87681" tIns="43834" rIns="87681" bIns="43834" anchor="ctr"/>
          <a:lstStyle/>
          <a:p>
            <a:pPr defTabSz="879475" eaLnBrk="1" hangingPunct="1"/>
            <a:r>
              <a:rPr lang="en-US" sz="2800">
                <a:solidFill>
                  <a:schemeClr val="tx1"/>
                </a:solidFill>
                <a:latin typeface="Arial Narrow" pitchFamily="34" charset="0"/>
              </a:rPr>
              <a:t>KEWAJIBAN MEMBUAT FAKTUR PAJAK</a:t>
            </a:r>
            <a:endParaRPr lang="en-GB" sz="2800">
              <a:solidFill>
                <a:schemeClr val="tx1"/>
              </a:solidFill>
              <a:latin typeface="Arial Narrow" pitchFamily="34" charset="0"/>
              <a:cs typeface="Times New Roman" pitchFamily="18" charset="0"/>
            </a:endParaRPr>
          </a:p>
        </p:txBody>
      </p:sp>
      <p:sp>
        <p:nvSpPr>
          <p:cNvPr id="1344515" name="Rectangle 3"/>
          <p:cNvSpPr>
            <a:spLocks noChangeArrowheads="1"/>
          </p:cNvSpPr>
          <p:nvPr/>
        </p:nvSpPr>
        <p:spPr bwMode="auto">
          <a:xfrm>
            <a:off x="179388" y="549275"/>
            <a:ext cx="3960812" cy="609600"/>
          </a:xfrm>
          <a:prstGeom prst="rect">
            <a:avLst/>
          </a:prstGeom>
          <a:solidFill>
            <a:srgbClr val="C5C367"/>
          </a:solidFill>
          <a:ln w="38100">
            <a:solidFill>
              <a:srgbClr val="3333CC"/>
            </a:solidFill>
            <a:miter lim="800000"/>
            <a:headEnd/>
            <a:tailEnd/>
          </a:ln>
        </p:spPr>
        <p:txBody>
          <a:bodyPr lIns="87681" tIns="43834" rIns="87681" bIns="43834" anchor="ctr"/>
          <a:lstStyle/>
          <a:p>
            <a:pPr marL="804863" indent="-804863" defTabSz="879475" eaLnBrk="1" hangingPunct="1"/>
            <a:r>
              <a:rPr lang="en-US" sz="2400">
                <a:solidFill>
                  <a:schemeClr val="tx1"/>
                </a:solidFill>
                <a:latin typeface="Arial Narrow" pitchFamily="34" charset="0"/>
                <a:cs typeface="Times New Roman" pitchFamily="18" charset="0"/>
              </a:rPr>
              <a:t>PENGUSAHA KENA PAJAK</a:t>
            </a:r>
            <a:endParaRPr lang="en-GB" sz="2400">
              <a:solidFill>
                <a:schemeClr val="tx1"/>
              </a:solidFill>
              <a:latin typeface="Arial Narrow" pitchFamily="34" charset="0"/>
              <a:cs typeface="Times New Roman" pitchFamily="18" charset="0"/>
            </a:endParaRPr>
          </a:p>
        </p:txBody>
      </p:sp>
      <p:sp>
        <p:nvSpPr>
          <p:cNvPr id="1344516" name="Rectangle 4"/>
          <p:cNvSpPr>
            <a:spLocks noChangeArrowheads="1"/>
          </p:cNvSpPr>
          <p:nvPr/>
        </p:nvSpPr>
        <p:spPr bwMode="auto">
          <a:xfrm>
            <a:off x="4284663" y="549275"/>
            <a:ext cx="4464050" cy="360363"/>
          </a:xfrm>
          <a:prstGeom prst="rect">
            <a:avLst/>
          </a:prstGeom>
          <a:solidFill>
            <a:schemeClr val="bg1"/>
          </a:solidFill>
          <a:ln w="9525">
            <a:solidFill>
              <a:schemeClr val="tx1"/>
            </a:solidFill>
            <a:miter lim="800000"/>
            <a:headEnd/>
            <a:tailEnd/>
          </a:ln>
        </p:spPr>
        <p:txBody>
          <a:bodyPr wrap="none" lIns="87681" tIns="43834" rIns="87681" bIns="43834" anchor="ctr"/>
          <a:lstStyle/>
          <a:p>
            <a:pPr defTabSz="879475" eaLnBrk="1" hangingPunct="1"/>
            <a:r>
              <a:rPr lang="en-US" sz="2000" b="0" dirty="0" err="1">
                <a:solidFill>
                  <a:schemeClr val="tx1"/>
                </a:solidFill>
                <a:latin typeface="Verdana" pitchFamily="34" charset="0"/>
              </a:rPr>
              <a:t>wajib</a:t>
            </a:r>
            <a:r>
              <a:rPr lang="en-US" sz="2000" b="0" dirty="0">
                <a:solidFill>
                  <a:schemeClr val="tx1"/>
                </a:solidFill>
                <a:latin typeface="Verdana" pitchFamily="34" charset="0"/>
              </a:rPr>
              <a:t> </a:t>
            </a:r>
            <a:r>
              <a:rPr lang="en-US" sz="2000" b="0" dirty="0" err="1">
                <a:solidFill>
                  <a:schemeClr val="tx1"/>
                </a:solidFill>
                <a:latin typeface="Verdana" pitchFamily="34" charset="0"/>
              </a:rPr>
              <a:t>buat</a:t>
            </a:r>
            <a:r>
              <a:rPr lang="en-US" sz="2000" b="0" dirty="0">
                <a:solidFill>
                  <a:schemeClr val="tx1"/>
                </a:solidFill>
                <a:latin typeface="Verdana" pitchFamily="34" charset="0"/>
              </a:rPr>
              <a:t> </a:t>
            </a:r>
            <a:r>
              <a:rPr lang="id-ID" sz="2000" b="0" dirty="0" smtClean="0">
                <a:solidFill>
                  <a:schemeClr val="tx1"/>
                </a:solidFill>
                <a:latin typeface="Verdana" pitchFamily="34" charset="0"/>
              </a:rPr>
              <a:t>FP </a:t>
            </a:r>
            <a:r>
              <a:rPr lang="en-US" sz="2000" b="0" dirty="0" err="1" smtClean="0">
                <a:solidFill>
                  <a:schemeClr val="tx1"/>
                </a:solidFill>
                <a:latin typeface="Verdana" pitchFamily="34" charset="0"/>
              </a:rPr>
              <a:t>untuk</a:t>
            </a:r>
            <a:r>
              <a:rPr lang="en-US" sz="2000" b="0" dirty="0" smtClean="0">
                <a:solidFill>
                  <a:schemeClr val="tx1"/>
                </a:solidFill>
                <a:latin typeface="Verdana" pitchFamily="34" charset="0"/>
              </a:rPr>
              <a:t> </a:t>
            </a:r>
            <a:r>
              <a:rPr lang="en-US" sz="2000" b="0" dirty="0" err="1">
                <a:solidFill>
                  <a:schemeClr val="tx1"/>
                </a:solidFill>
                <a:latin typeface="Verdana" pitchFamily="34" charset="0"/>
              </a:rPr>
              <a:t>setiap</a:t>
            </a:r>
            <a:endParaRPr lang="en-GB" sz="2000" b="0" dirty="0">
              <a:solidFill>
                <a:schemeClr val="tx1"/>
              </a:solidFill>
              <a:latin typeface="Verdana" pitchFamily="34" charset="0"/>
            </a:endParaRPr>
          </a:p>
        </p:txBody>
      </p:sp>
      <p:sp>
        <p:nvSpPr>
          <p:cNvPr id="1344517" name="Rectangle 5"/>
          <p:cNvSpPr>
            <a:spLocks noChangeArrowheads="1"/>
          </p:cNvSpPr>
          <p:nvPr/>
        </p:nvSpPr>
        <p:spPr bwMode="auto">
          <a:xfrm>
            <a:off x="900113" y="1268413"/>
            <a:ext cx="7920037" cy="400050"/>
          </a:xfrm>
          <a:prstGeom prst="rect">
            <a:avLst/>
          </a:prstGeom>
          <a:noFill/>
          <a:ln w="38100">
            <a:solidFill>
              <a:srgbClr val="FF3300"/>
            </a:solidFill>
            <a:miter lim="800000"/>
            <a:headEnd/>
            <a:tailEnd/>
          </a:ln>
        </p:spPr>
        <p:txBody>
          <a:bodyPr lIns="87681" tIns="43834" rIns="87681" bIns="43834" anchor="ctr"/>
          <a:lstStyle/>
          <a:p>
            <a:pPr algn="l" defTabSz="879475" eaLnBrk="1" hangingPunct="1"/>
            <a:r>
              <a:rPr lang="id-ID" sz="2000" b="0" dirty="0">
                <a:solidFill>
                  <a:schemeClr val="tx1"/>
                </a:solidFill>
                <a:latin typeface="Arial Narrow" pitchFamily="34" charset="0"/>
              </a:rPr>
              <a:t>penyerahan Barang Kena Pajak</a:t>
            </a:r>
            <a:r>
              <a:rPr lang="en-US" sz="2000" b="0" dirty="0">
                <a:solidFill>
                  <a:schemeClr val="tx1"/>
                </a:solidFill>
                <a:latin typeface="Arial Narrow" pitchFamily="34" charset="0"/>
              </a:rPr>
              <a:t> </a:t>
            </a:r>
            <a:r>
              <a:rPr lang="id-ID" sz="2000" b="0" dirty="0">
                <a:solidFill>
                  <a:schemeClr val="tx1"/>
                </a:solidFill>
                <a:latin typeface="Arial Narrow" pitchFamily="34" charset="0"/>
              </a:rPr>
              <a:t>di dalam Daerah Pabean</a:t>
            </a:r>
            <a:r>
              <a:rPr lang="en-US" sz="2000" b="0" dirty="0">
                <a:solidFill>
                  <a:schemeClr val="tx1"/>
                </a:solidFill>
                <a:latin typeface="Arial Narrow" pitchFamily="34" charset="0"/>
              </a:rPr>
              <a:t> </a:t>
            </a:r>
            <a:r>
              <a:rPr lang="en-US" sz="2000" b="0" dirty="0">
                <a:solidFill>
                  <a:srgbClr val="006600"/>
                </a:solidFill>
                <a:latin typeface="Arial Narrow" pitchFamily="34" charset="0"/>
              </a:rPr>
              <a:t>(Ps. 4 </a:t>
            </a:r>
            <a:r>
              <a:rPr lang="en-US" sz="2000" b="0" dirty="0" err="1">
                <a:solidFill>
                  <a:srgbClr val="006600"/>
                </a:solidFill>
                <a:latin typeface="Arial Narrow" pitchFamily="34" charset="0"/>
              </a:rPr>
              <a:t>ayat</a:t>
            </a:r>
            <a:r>
              <a:rPr lang="en-US" sz="2000" b="0" dirty="0">
                <a:solidFill>
                  <a:srgbClr val="006600"/>
                </a:solidFill>
                <a:latin typeface="Arial Narrow" pitchFamily="34" charset="0"/>
              </a:rPr>
              <a:t> (1) </a:t>
            </a:r>
            <a:r>
              <a:rPr lang="en-US" sz="2000" b="0" dirty="0" err="1">
                <a:solidFill>
                  <a:srgbClr val="006600"/>
                </a:solidFill>
                <a:latin typeface="Arial Narrow" pitchFamily="34" charset="0"/>
              </a:rPr>
              <a:t>huruf</a:t>
            </a:r>
            <a:r>
              <a:rPr lang="en-US" sz="2000" b="0" dirty="0">
                <a:solidFill>
                  <a:srgbClr val="006600"/>
                </a:solidFill>
                <a:latin typeface="Arial Narrow" pitchFamily="34" charset="0"/>
              </a:rPr>
              <a:t> a)</a:t>
            </a:r>
            <a:endParaRPr lang="en-GB" sz="2000" b="0" dirty="0">
              <a:solidFill>
                <a:srgbClr val="006600"/>
              </a:solidFill>
              <a:latin typeface="Arial Narrow" pitchFamily="34" charset="0"/>
            </a:endParaRPr>
          </a:p>
        </p:txBody>
      </p:sp>
      <p:sp>
        <p:nvSpPr>
          <p:cNvPr id="1344518" name="Rectangle 6"/>
          <p:cNvSpPr>
            <a:spLocks noChangeArrowheads="1"/>
          </p:cNvSpPr>
          <p:nvPr/>
        </p:nvSpPr>
        <p:spPr bwMode="auto">
          <a:xfrm>
            <a:off x="900113" y="1773238"/>
            <a:ext cx="7920037" cy="433387"/>
          </a:xfrm>
          <a:prstGeom prst="rect">
            <a:avLst/>
          </a:prstGeom>
          <a:noFill/>
          <a:ln w="38100">
            <a:solidFill>
              <a:srgbClr val="FF3300"/>
            </a:solidFill>
            <a:miter lim="800000"/>
            <a:headEnd/>
            <a:tailEnd/>
          </a:ln>
        </p:spPr>
        <p:txBody>
          <a:bodyPr lIns="87681" tIns="43834" rIns="87681" bIns="43834" anchor="ctr"/>
          <a:lstStyle/>
          <a:p>
            <a:pPr algn="l" defTabSz="879475" eaLnBrk="1" hangingPunct="1"/>
            <a:r>
              <a:rPr lang="id-ID" sz="2000" b="0" dirty="0">
                <a:solidFill>
                  <a:schemeClr val="tx1"/>
                </a:solidFill>
                <a:latin typeface="Arial Narrow" pitchFamily="34" charset="0"/>
              </a:rPr>
              <a:t>penyerahan Jasa Kena Pajak di dalam Daerah Pabean</a:t>
            </a:r>
            <a:r>
              <a:rPr lang="en-US" sz="2000" b="0" dirty="0">
                <a:solidFill>
                  <a:schemeClr val="tx1"/>
                </a:solidFill>
                <a:latin typeface="Arial Narrow" pitchFamily="34" charset="0"/>
              </a:rPr>
              <a:t> </a:t>
            </a:r>
            <a:r>
              <a:rPr lang="en-US" sz="2000" b="0" dirty="0">
                <a:solidFill>
                  <a:srgbClr val="006600"/>
                </a:solidFill>
                <a:latin typeface="Arial Narrow" pitchFamily="34" charset="0"/>
              </a:rPr>
              <a:t>(Ps.4 </a:t>
            </a:r>
            <a:r>
              <a:rPr lang="en-US" sz="2000" b="0" dirty="0" err="1">
                <a:solidFill>
                  <a:srgbClr val="006600"/>
                </a:solidFill>
                <a:latin typeface="Arial Narrow" pitchFamily="34" charset="0"/>
              </a:rPr>
              <a:t>ayat</a:t>
            </a:r>
            <a:r>
              <a:rPr lang="en-US" sz="2000" b="0" dirty="0">
                <a:solidFill>
                  <a:srgbClr val="006600"/>
                </a:solidFill>
                <a:latin typeface="Arial Narrow" pitchFamily="34" charset="0"/>
              </a:rPr>
              <a:t> (1) </a:t>
            </a:r>
            <a:r>
              <a:rPr lang="en-US" sz="2000" b="0" dirty="0" err="1">
                <a:solidFill>
                  <a:srgbClr val="006600"/>
                </a:solidFill>
                <a:latin typeface="Arial Narrow" pitchFamily="34" charset="0"/>
              </a:rPr>
              <a:t>huruf</a:t>
            </a:r>
            <a:r>
              <a:rPr lang="en-US" sz="2000" b="0" dirty="0">
                <a:solidFill>
                  <a:srgbClr val="006600"/>
                </a:solidFill>
                <a:latin typeface="Arial Narrow" pitchFamily="34" charset="0"/>
              </a:rPr>
              <a:t> c)</a:t>
            </a:r>
            <a:endParaRPr lang="en-GB" sz="2000" b="0" dirty="0">
              <a:solidFill>
                <a:srgbClr val="006600"/>
              </a:solidFill>
              <a:latin typeface="Arial Narrow" pitchFamily="34" charset="0"/>
            </a:endParaRPr>
          </a:p>
        </p:txBody>
      </p:sp>
      <p:sp>
        <p:nvSpPr>
          <p:cNvPr id="1344519" name="Rectangle 7"/>
          <p:cNvSpPr>
            <a:spLocks noChangeArrowheads="1"/>
          </p:cNvSpPr>
          <p:nvPr/>
        </p:nvSpPr>
        <p:spPr bwMode="auto">
          <a:xfrm>
            <a:off x="1692275" y="2276475"/>
            <a:ext cx="7127875" cy="431800"/>
          </a:xfrm>
          <a:prstGeom prst="rect">
            <a:avLst/>
          </a:prstGeom>
          <a:noFill/>
          <a:ln w="38100">
            <a:solidFill>
              <a:srgbClr val="FF3300"/>
            </a:solidFill>
            <a:miter lim="800000"/>
            <a:headEnd/>
            <a:tailEnd/>
          </a:ln>
        </p:spPr>
        <p:txBody>
          <a:bodyPr lIns="87681" tIns="43834" rIns="87681" bIns="43834" anchor="ctr"/>
          <a:lstStyle/>
          <a:p>
            <a:pPr algn="l" defTabSz="879475" eaLnBrk="1" hangingPunct="1"/>
            <a:r>
              <a:rPr lang="id-ID" sz="2000" b="0">
                <a:solidFill>
                  <a:schemeClr val="tx1"/>
                </a:solidFill>
                <a:latin typeface="Arial Narrow" pitchFamily="34" charset="0"/>
              </a:rPr>
              <a:t>melakukan ekspor Barang Kena Pajak </a:t>
            </a:r>
            <a:r>
              <a:rPr lang="id-ID" sz="2000" b="0" i="1">
                <a:solidFill>
                  <a:schemeClr val="tx1"/>
                </a:solidFill>
                <a:latin typeface="Arial Narrow" pitchFamily="34" charset="0"/>
              </a:rPr>
              <a:t>Berwujud</a:t>
            </a:r>
            <a:r>
              <a:rPr lang="en-US" sz="2000" b="0">
                <a:solidFill>
                  <a:schemeClr val="tx1"/>
                </a:solidFill>
                <a:latin typeface="Arial Narrow" pitchFamily="34" charset="0"/>
              </a:rPr>
              <a:t>  </a:t>
            </a:r>
            <a:r>
              <a:rPr lang="en-US" sz="2000" b="0">
                <a:solidFill>
                  <a:srgbClr val="006600"/>
                </a:solidFill>
                <a:latin typeface="Arial Narrow" pitchFamily="34" charset="0"/>
              </a:rPr>
              <a:t>(Ps.4 ayat (1) huruf f)</a:t>
            </a:r>
            <a:endParaRPr lang="en-GB" sz="2000" b="0">
              <a:solidFill>
                <a:srgbClr val="006600"/>
              </a:solidFill>
              <a:latin typeface="Arial Narrow" pitchFamily="34" charset="0"/>
            </a:endParaRPr>
          </a:p>
        </p:txBody>
      </p:sp>
      <p:sp>
        <p:nvSpPr>
          <p:cNvPr id="1344520" name="AutoShape 8"/>
          <p:cNvSpPr>
            <a:spLocks noChangeArrowheads="1"/>
          </p:cNvSpPr>
          <p:nvPr/>
        </p:nvSpPr>
        <p:spPr bwMode="auto">
          <a:xfrm>
            <a:off x="5724525" y="981075"/>
            <a:ext cx="381000" cy="144463"/>
          </a:xfrm>
          <a:prstGeom prst="downArrow">
            <a:avLst>
              <a:gd name="adj1" fmla="val 50000"/>
              <a:gd name="adj2" fmla="val 25000"/>
            </a:avLst>
          </a:prstGeom>
          <a:solidFill>
            <a:srgbClr val="FF3300"/>
          </a:solidFill>
          <a:ln w="9525">
            <a:solidFill>
              <a:schemeClr val="tx1"/>
            </a:solidFill>
            <a:miter lim="800000"/>
            <a:headEnd/>
            <a:tailEnd/>
          </a:ln>
        </p:spPr>
        <p:txBody>
          <a:bodyPr wrap="none" anchor="ctr"/>
          <a:lstStyle/>
          <a:p>
            <a:endParaRPr lang="id-ID"/>
          </a:p>
        </p:txBody>
      </p:sp>
      <p:sp>
        <p:nvSpPr>
          <p:cNvPr id="1344521" name="Rectangle 9"/>
          <p:cNvSpPr>
            <a:spLocks noChangeArrowheads="1"/>
          </p:cNvSpPr>
          <p:nvPr/>
        </p:nvSpPr>
        <p:spPr bwMode="auto">
          <a:xfrm>
            <a:off x="1691680" y="3284984"/>
            <a:ext cx="7127875" cy="431800"/>
          </a:xfrm>
          <a:prstGeom prst="rect">
            <a:avLst/>
          </a:prstGeom>
          <a:noFill/>
          <a:ln w="38100">
            <a:solidFill>
              <a:srgbClr val="FF3300"/>
            </a:solidFill>
            <a:miter lim="800000"/>
            <a:headEnd/>
            <a:tailEnd/>
          </a:ln>
        </p:spPr>
        <p:txBody>
          <a:bodyPr lIns="87681" tIns="43834" rIns="87681" bIns="43834" anchor="ctr"/>
          <a:lstStyle/>
          <a:p>
            <a:pPr algn="l" defTabSz="879475" eaLnBrk="1" hangingPunct="1"/>
            <a:r>
              <a:rPr lang="id-ID" sz="2000" b="0">
                <a:solidFill>
                  <a:schemeClr val="tx1"/>
                </a:solidFill>
                <a:latin typeface="Arial Narrow" pitchFamily="34" charset="0"/>
              </a:rPr>
              <a:t>ekspor Jasa Kena Pajak</a:t>
            </a:r>
            <a:r>
              <a:rPr lang="en-US" sz="2000" b="0">
                <a:solidFill>
                  <a:schemeClr val="tx1"/>
                </a:solidFill>
                <a:latin typeface="Arial Narrow" pitchFamily="34" charset="0"/>
              </a:rPr>
              <a:t> </a:t>
            </a:r>
            <a:r>
              <a:rPr lang="en-US" sz="2000" b="0">
                <a:solidFill>
                  <a:srgbClr val="006600"/>
                </a:solidFill>
                <a:latin typeface="Arial Narrow" pitchFamily="34" charset="0"/>
              </a:rPr>
              <a:t>(Ps.4 ayat (1) huruf h)</a:t>
            </a:r>
            <a:endParaRPr lang="en-GB" sz="2000" b="0">
              <a:solidFill>
                <a:srgbClr val="006600"/>
              </a:solidFill>
              <a:latin typeface="Arial Narrow" pitchFamily="34" charset="0"/>
            </a:endParaRPr>
          </a:p>
        </p:txBody>
      </p:sp>
      <p:sp>
        <p:nvSpPr>
          <p:cNvPr id="1344522" name="Rectangle 10"/>
          <p:cNvSpPr>
            <a:spLocks noChangeArrowheads="1"/>
          </p:cNvSpPr>
          <p:nvPr/>
        </p:nvSpPr>
        <p:spPr bwMode="auto">
          <a:xfrm>
            <a:off x="1692275" y="2780928"/>
            <a:ext cx="7127875" cy="431800"/>
          </a:xfrm>
          <a:prstGeom prst="rect">
            <a:avLst/>
          </a:prstGeom>
          <a:noFill/>
          <a:ln w="38100">
            <a:solidFill>
              <a:srgbClr val="FF3300"/>
            </a:solidFill>
            <a:miter lim="800000"/>
            <a:headEnd/>
            <a:tailEnd/>
          </a:ln>
        </p:spPr>
        <p:txBody>
          <a:bodyPr lIns="87681" tIns="43834" rIns="87681" bIns="43834" anchor="ctr"/>
          <a:lstStyle/>
          <a:p>
            <a:pPr algn="l" defTabSz="879475" eaLnBrk="1" hangingPunct="1"/>
            <a:r>
              <a:rPr lang="id-ID" sz="2000" b="0" i="1">
                <a:solidFill>
                  <a:schemeClr val="tx1"/>
                </a:solidFill>
                <a:latin typeface="Arial Narrow" pitchFamily="34" charset="0"/>
              </a:rPr>
              <a:t>ekspor Barang Kena Pajak Tidak Berwujud</a:t>
            </a:r>
            <a:r>
              <a:rPr lang="en-US" sz="2000" b="0">
                <a:solidFill>
                  <a:schemeClr val="tx1"/>
                </a:solidFill>
                <a:latin typeface="Arial Narrow" pitchFamily="34" charset="0"/>
              </a:rPr>
              <a:t>  </a:t>
            </a:r>
            <a:r>
              <a:rPr lang="en-US" sz="2000" b="0">
                <a:solidFill>
                  <a:srgbClr val="006600"/>
                </a:solidFill>
                <a:latin typeface="Arial Narrow" pitchFamily="34" charset="0"/>
              </a:rPr>
              <a:t>(Ps.4 ayat (1) huruf g)</a:t>
            </a:r>
            <a:endParaRPr lang="en-GB" sz="2000" b="0">
              <a:solidFill>
                <a:srgbClr val="006600"/>
              </a:solidFill>
              <a:latin typeface="Arial Narrow" pitchFamily="34" charset="0"/>
            </a:endParaRPr>
          </a:p>
        </p:txBody>
      </p:sp>
      <p:sp>
        <p:nvSpPr>
          <p:cNvPr id="1344523" name="Rectangle 11"/>
          <p:cNvSpPr>
            <a:spLocks noChangeArrowheads="1"/>
          </p:cNvSpPr>
          <p:nvPr/>
        </p:nvSpPr>
        <p:spPr bwMode="auto">
          <a:xfrm>
            <a:off x="1692275" y="3789363"/>
            <a:ext cx="7127875" cy="576262"/>
          </a:xfrm>
          <a:prstGeom prst="rect">
            <a:avLst/>
          </a:prstGeom>
          <a:solidFill>
            <a:schemeClr val="bg1"/>
          </a:solidFill>
          <a:ln w="9525">
            <a:solidFill>
              <a:schemeClr val="tx1"/>
            </a:solidFill>
            <a:miter lim="800000"/>
            <a:headEnd/>
            <a:tailEnd/>
          </a:ln>
        </p:spPr>
        <p:txBody>
          <a:bodyPr wrap="none" lIns="87681" tIns="43834" rIns="87681" bIns="43834" anchor="ctr"/>
          <a:lstStyle/>
          <a:p>
            <a:pPr algn="l" defTabSz="879475" eaLnBrk="1" hangingPunct="1"/>
            <a:r>
              <a:rPr lang="en-US" sz="2000" b="0" dirty="0" err="1">
                <a:solidFill>
                  <a:schemeClr val="tx1"/>
                </a:solidFill>
                <a:latin typeface="Arial Narrow" pitchFamily="34" charset="0"/>
              </a:rPr>
              <a:t>penyerahan</a:t>
            </a:r>
            <a:r>
              <a:rPr lang="en-US" sz="2000" b="0" dirty="0">
                <a:solidFill>
                  <a:schemeClr val="tx1"/>
                </a:solidFill>
                <a:latin typeface="Arial Narrow" pitchFamily="34" charset="0"/>
              </a:rPr>
              <a:t> BKP </a:t>
            </a:r>
            <a:r>
              <a:rPr lang="en-US" sz="2000" b="0" dirty="0" err="1">
                <a:solidFill>
                  <a:schemeClr val="tx1"/>
                </a:solidFill>
                <a:latin typeface="Arial Narrow" pitchFamily="34" charset="0"/>
              </a:rPr>
              <a:t>berupa</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aktiva</a:t>
            </a:r>
            <a:r>
              <a:rPr lang="en-US" sz="2000" b="0" dirty="0">
                <a:solidFill>
                  <a:schemeClr val="tx1"/>
                </a:solidFill>
                <a:latin typeface="Arial Narrow" pitchFamily="34" charset="0"/>
              </a:rPr>
              <a:t> yang </a:t>
            </a:r>
            <a:r>
              <a:rPr lang="en-US" sz="2000" b="0" dirty="0" err="1">
                <a:solidFill>
                  <a:schemeClr val="tx1"/>
                </a:solidFill>
                <a:latin typeface="Arial Narrow" pitchFamily="34" charset="0"/>
              </a:rPr>
              <a:t>menurut</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tujuan</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semula</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tidak</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untuk</a:t>
            </a:r>
            <a:r>
              <a:rPr lang="en-US" sz="2000" b="0" dirty="0">
                <a:solidFill>
                  <a:schemeClr val="tx1"/>
                </a:solidFill>
                <a:latin typeface="Arial Narrow" pitchFamily="34" charset="0"/>
              </a:rPr>
              <a:t> </a:t>
            </a:r>
          </a:p>
          <a:p>
            <a:pPr algn="l" defTabSz="879475" eaLnBrk="1" hangingPunct="1"/>
            <a:r>
              <a:rPr lang="en-US" sz="2000" b="0" dirty="0" err="1">
                <a:solidFill>
                  <a:schemeClr val="tx1"/>
                </a:solidFill>
                <a:latin typeface="Arial Narrow" pitchFamily="34" charset="0"/>
              </a:rPr>
              <a:t>diperjualbelikan</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oleh</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Pengusaha</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Kena</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Pajak</a:t>
            </a:r>
            <a:r>
              <a:rPr lang="en-US" sz="2000" b="0" dirty="0">
                <a:solidFill>
                  <a:schemeClr val="tx1"/>
                </a:solidFill>
                <a:latin typeface="Arial Narrow" pitchFamily="34" charset="0"/>
              </a:rPr>
              <a:t> </a:t>
            </a:r>
            <a:r>
              <a:rPr lang="en-US" sz="2000" b="0" dirty="0">
                <a:solidFill>
                  <a:srgbClr val="006600"/>
                </a:solidFill>
                <a:latin typeface="Arial Narrow" pitchFamily="34" charset="0"/>
              </a:rPr>
              <a:t>(Ps.16 D)</a:t>
            </a:r>
            <a:endParaRPr lang="en-GB" sz="2000" b="0" dirty="0">
              <a:solidFill>
                <a:srgbClr val="006600"/>
              </a:solidFill>
              <a:latin typeface="Arial Narrow" pitchFamily="34" charset="0"/>
            </a:endParaRPr>
          </a:p>
        </p:txBody>
      </p:sp>
      <p:sp>
        <p:nvSpPr>
          <p:cNvPr id="1344530" name="AutoShape 18"/>
          <p:cNvSpPr>
            <a:spLocks noChangeArrowheads="1"/>
          </p:cNvSpPr>
          <p:nvPr/>
        </p:nvSpPr>
        <p:spPr bwMode="auto">
          <a:xfrm>
            <a:off x="8820150" y="4005263"/>
            <a:ext cx="323850" cy="576262"/>
          </a:xfrm>
          <a:prstGeom prst="curvedLeftArrow">
            <a:avLst>
              <a:gd name="adj1" fmla="val 35588"/>
              <a:gd name="adj2" fmla="val 71176"/>
              <a:gd name="adj3" fmla="val 33333"/>
            </a:avLst>
          </a:prstGeom>
          <a:solidFill>
            <a:srgbClr val="FF6600"/>
          </a:solidFill>
          <a:ln w="9525">
            <a:solidFill>
              <a:schemeClr val="tx1"/>
            </a:solidFill>
            <a:miter lim="800000"/>
            <a:headEnd/>
            <a:tailEnd/>
          </a:ln>
        </p:spPr>
        <p:txBody>
          <a:bodyPr wrap="none" anchor="ctr"/>
          <a:lstStyle/>
          <a:p>
            <a:endParaRPr lang="id-ID"/>
          </a:p>
        </p:txBody>
      </p:sp>
      <p:sp>
        <p:nvSpPr>
          <p:cNvPr id="1344533" name="Rectangle 21"/>
          <p:cNvSpPr>
            <a:spLocks noChangeArrowheads="1"/>
          </p:cNvSpPr>
          <p:nvPr/>
        </p:nvSpPr>
        <p:spPr bwMode="auto">
          <a:xfrm>
            <a:off x="2268538" y="4437063"/>
            <a:ext cx="6551612" cy="576262"/>
          </a:xfrm>
          <a:prstGeom prst="rect">
            <a:avLst/>
          </a:prstGeom>
          <a:solidFill>
            <a:srgbClr val="EEBB60"/>
          </a:solidFill>
          <a:ln w="38100">
            <a:solidFill>
              <a:srgbClr val="3333CC"/>
            </a:solidFill>
            <a:miter lim="800000"/>
            <a:headEnd/>
            <a:tailEnd/>
          </a:ln>
        </p:spPr>
        <p:txBody>
          <a:bodyPr lIns="87681" tIns="43834" rIns="87681" bIns="43834" anchor="ctr"/>
          <a:lstStyle/>
          <a:p>
            <a:pPr marL="804863" indent="-804863" algn="l" defTabSz="879475" eaLnBrk="1" hangingPunct="1"/>
            <a:endParaRPr lang="en-US" sz="2000" b="0" u="sng">
              <a:solidFill>
                <a:srgbClr val="FF0000"/>
              </a:solidFill>
              <a:latin typeface="Arial Narrow" pitchFamily="34" charset="0"/>
              <a:cs typeface="Times New Roman" pitchFamily="18" charset="0"/>
            </a:endParaRPr>
          </a:p>
          <a:p>
            <a:pPr marL="804863" indent="-804863" defTabSz="879475" eaLnBrk="1" hangingPunct="1"/>
            <a:r>
              <a:rPr lang="en-US" sz="2000" b="0">
                <a:solidFill>
                  <a:srgbClr val="FF0000"/>
                </a:solidFill>
                <a:latin typeface="Arial Narrow" pitchFamily="34" charset="0"/>
              </a:rPr>
              <a:t>kecuali </a:t>
            </a:r>
            <a:r>
              <a:rPr lang="en-US" sz="2000" b="0">
                <a:solidFill>
                  <a:schemeClr val="tx1"/>
                </a:solidFill>
                <a:latin typeface="Arial Narrow" pitchFamily="34" charset="0"/>
              </a:rPr>
              <a:t>atas penyerahan aktiva yang PM-nya tidak dapat dikreditkan sbgmn dimaksud Ps. 9 ayat (8) huruf b dan c</a:t>
            </a:r>
            <a:endParaRPr lang="en-US" sz="2000" b="0">
              <a:solidFill>
                <a:schemeClr val="tx1"/>
              </a:solidFill>
              <a:latin typeface="Arial Narrow" pitchFamily="34" charset="0"/>
              <a:cs typeface="Times New Roman" pitchFamily="18" charset="0"/>
            </a:endParaRPr>
          </a:p>
          <a:p>
            <a:pPr marL="804863" indent="-804863" algn="l" defTabSz="879475" eaLnBrk="1" hangingPunct="1"/>
            <a:endParaRPr lang="en-GB" sz="2000" b="0">
              <a:solidFill>
                <a:schemeClr val="tx1"/>
              </a:solidFill>
              <a:latin typeface="Arial Narrow" pitchFamily="34" charset="0"/>
              <a:cs typeface="Times New Roman" pitchFamily="18" charset="0"/>
            </a:endParaRPr>
          </a:p>
        </p:txBody>
      </p:sp>
      <p:sp>
        <p:nvSpPr>
          <p:cNvPr id="1344534" name="AutoShape 22"/>
          <p:cNvSpPr>
            <a:spLocks noChangeArrowheads="1"/>
          </p:cNvSpPr>
          <p:nvPr/>
        </p:nvSpPr>
        <p:spPr bwMode="auto">
          <a:xfrm>
            <a:off x="468313" y="1268413"/>
            <a:ext cx="466725" cy="3744912"/>
          </a:xfrm>
          <a:prstGeom prst="downArrow">
            <a:avLst>
              <a:gd name="adj1" fmla="val 50000"/>
              <a:gd name="adj2" fmla="val 200595"/>
            </a:avLst>
          </a:prstGeom>
          <a:solidFill>
            <a:schemeClr val="accent1"/>
          </a:solidFill>
          <a:ln w="9525">
            <a:solidFill>
              <a:schemeClr val="tx1"/>
            </a:solidFill>
            <a:miter lim="800000"/>
            <a:headEnd/>
            <a:tailEnd/>
          </a:ln>
        </p:spPr>
        <p:txBody>
          <a:bodyPr wrap="none" anchor="ctr"/>
          <a:lstStyle/>
          <a:p>
            <a:endParaRPr lang="id-ID"/>
          </a:p>
        </p:txBody>
      </p:sp>
      <p:sp>
        <p:nvSpPr>
          <p:cNvPr id="1344535" name="Rectangle 23"/>
          <p:cNvSpPr>
            <a:spLocks noChangeArrowheads="1"/>
          </p:cNvSpPr>
          <p:nvPr/>
        </p:nvSpPr>
        <p:spPr bwMode="auto">
          <a:xfrm>
            <a:off x="179388" y="5157788"/>
            <a:ext cx="8582025" cy="996950"/>
          </a:xfrm>
          <a:prstGeom prst="rect">
            <a:avLst/>
          </a:prstGeom>
          <a:noFill/>
          <a:ln w="9525">
            <a:solidFill>
              <a:schemeClr val="accent2"/>
            </a:solidFill>
            <a:miter lim="800000"/>
            <a:headEnd/>
            <a:tailEnd/>
          </a:ln>
        </p:spPr>
        <p:txBody>
          <a:bodyPr lIns="72606" tIns="36304" rIns="72606" bIns="36304">
            <a:spAutoFit/>
          </a:bodyPr>
          <a:lstStyle/>
          <a:p>
            <a:pPr defTabSz="727075" eaLnBrk="1" hangingPunct="1"/>
            <a:r>
              <a:rPr lang="en-US" sz="2000" b="0">
                <a:solidFill>
                  <a:schemeClr val="tx1"/>
                </a:solidFill>
                <a:latin typeface="Arial Narrow" pitchFamily="34" charset="0"/>
              </a:rPr>
              <a:t>Dikecualikan dari ketentuan sebagaimana dimaksud dalam ayat (1), PKP dapat membuat 1 (satu) Faktur Pajak meliputi seluruh penyerahan yang dilakukan kepada pembeli BKP atau penerima JKP yang sama selama 1 (satu) bulan kalender        {Pasal 13 ayat (2) UU PPN}</a:t>
            </a:r>
          </a:p>
        </p:txBody>
      </p:sp>
      <p:sp>
        <p:nvSpPr>
          <p:cNvPr id="1344536" name="AutoShape 24"/>
          <p:cNvSpPr>
            <a:spLocks noChangeArrowheads="1"/>
          </p:cNvSpPr>
          <p:nvPr/>
        </p:nvSpPr>
        <p:spPr bwMode="auto">
          <a:xfrm>
            <a:off x="8820150" y="5876925"/>
            <a:ext cx="323850" cy="557213"/>
          </a:xfrm>
          <a:prstGeom prst="curvedLeftArrow">
            <a:avLst>
              <a:gd name="adj1" fmla="val 34412"/>
              <a:gd name="adj2" fmla="val 68824"/>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1344537" name="Rectangle 25"/>
          <p:cNvSpPr>
            <a:spLocks noChangeArrowheads="1"/>
          </p:cNvSpPr>
          <p:nvPr/>
        </p:nvSpPr>
        <p:spPr bwMode="auto">
          <a:xfrm>
            <a:off x="4284663" y="6237288"/>
            <a:ext cx="4500562" cy="458787"/>
          </a:xfrm>
          <a:prstGeom prst="rect">
            <a:avLst/>
          </a:prstGeom>
          <a:solidFill>
            <a:srgbClr val="FFFFCC"/>
          </a:solidFill>
          <a:ln w="38100">
            <a:solidFill>
              <a:srgbClr val="008000"/>
            </a:solidFill>
            <a:miter lim="800000"/>
            <a:headEnd/>
            <a:tailEnd/>
          </a:ln>
        </p:spPr>
        <p:txBody>
          <a:bodyPr lIns="87681" tIns="43834" rIns="87681" bIns="43834" anchor="ctr"/>
          <a:lstStyle/>
          <a:p>
            <a:pPr algn="l" defTabSz="1104900"/>
            <a:r>
              <a:rPr lang="en-US" sz="2400">
                <a:solidFill>
                  <a:schemeClr val="tx1"/>
                </a:solidFill>
                <a:latin typeface="Arial Narrow" pitchFamily="34" charset="0"/>
                <a:cs typeface="Times New Roman" pitchFamily="18" charset="0"/>
              </a:rPr>
              <a:t>FAKTUR PAJAK GABUNGAN</a:t>
            </a:r>
            <a:endParaRPr lang="en-GB" sz="2400">
              <a:solidFill>
                <a:schemeClr val="tx1"/>
              </a:solidFill>
              <a:latin typeface="Arial Narrow" pitchFamily="34" charset="0"/>
              <a:cs typeface="Times New Roman" pitchFamily="18" charset="0"/>
            </a:endParaRPr>
          </a:p>
        </p:txBody>
      </p:sp>
      <p:sp>
        <p:nvSpPr>
          <p:cNvPr id="1344538" name="Rectangle 26"/>
          <p:cNvSpPr>
            <a:spLocks noChangeArrowheads="1"/>
          </p:cNvSpPr>
          <p:nvPr/>
        </p:nvSpPr>
        <p:spPr bwMode="auto">
          <a:xfrm>
            <a:off x="6659563" y="0"/>
            <a:ext cx="2484437" cy="404813"/>
          </a:xfrm>
          <a:prstGeom prst="rect">
            <a:avLst/>
          </a:prstGeom>
          <a:solidFill>
            <a:srgbClr val="EAEAEA"/>
          </a:solidFill>
          <a:ln w="38100">
            <a:solidFill>
              <a:srgbClr val="CC9900"/>
            </a:solidFill>
            <a:miter lim="800000"/>
            <a:headEnd/>
            <a:tailEnd/>
          </a:ln>
        </p:spPr>
        <p:txBody>
          <a:bodyPr lIns="87681" tIns="43834" rIns="87681" bIns="43834" anchor="ctr"/>
          <a:lstStyle/>
          <a:p>
            <a:pPr defTabSz="879475" eaLnBrk="1" hangingPunct="1"/>
            <a:r>
              <a:rPr lang="en-US" sz="1800" b="0">
                <a:solidFill>
                  <a:schemeClr val="tx1"/>
                </a:solidFill>
                <a:latin typeface="Arial Narrow" pitchFamily="34" charset="0"/>
                <a:cs typeface="Times New Roman" pitchFamily="18" charset="0"/>
              </a:rPr>
              <a:t>Pasal 13 (1) UU PPN</a:t>
            </a:r>
            <a:endParaRPr lang="en-GB" sz="1800" b="0">
              <a:solidFill>
                <a:schemeClr val="tx1"/>
              </a:solidFill>
              <a:latin typeface="Arial Narrow"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1DF93A1-8A85-4983-85E3-12279B168E77}" type="slidenum">
              <a:rPr lang="en-US" smtClean="0"/>
              <a:pPr>
                <a:defRPr/>
              </a:pPr>
              <a:t>195</a:t>
            </a:fld>
            <a:endParaRPr lang="en-US"/>
          </a:p>
        </p:txBody>
      </p:sp>
      <p:sp>
        <p:nvSpPr>
          <p:cNvPr id="4" name="Rectangle 3"/>
          <p:cNvSpPr txBox="1">
            <a:spLocks noChangeArrowheads="1"/>
          </p:cNvSpPr>
          <p:nvPr/>
        </p:nvSpPr>
        <p:spPr>
          <a:xfrm>
            <a:off x="457200" y="982960"/>
            <a:ext cx="8229600" cy="4894312"/>
          </a:xfrm>
          <a:prstGeom prst="rect">
            <a:avLst/>
          </a:prstGeom>
          <a:ln>
            <a:solidFill>
              <a:schemeClr val="tx1"/>
            </a:solidFill>
          </a:ln>
        </p:spPr>
        <p:txBody>
          <a:bodyPr/>
          <a:lstStyle/>
          <a:p>
            <a:pPr marL="342900" marR="0" lvl="0" indent="-342900" algn="l" defTabSz="-13873163" rtl="0" eaLnBrk="1" fontAlgn="base" latinLnBrk="0" hangingPunct="1">
              <a:lnSpc>
                <a:spcPct val="90000"/>
              </a:lnSpc>
              <a:spcBef>
                <a:spcPct val="20000"/>
              </a:spcBef>
              <a:spcAft>
                <a:spcPct val="0"/>
              </a:spcAft>
              <a:buClr>
                <a:srgbClr val="B77851"/>
              </a:buClr>
              <a:buSzPct val="95000"/>
              <a:buFont typeface="Wingdings 2" pitchFamily="18" charset="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Dalam</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hal</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terjadi</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penyerahan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Barang</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Kena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atau</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penyerahan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Jasa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Kena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Pengusaha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Kena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yang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menyerahkan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Barang</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Kena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atau</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menyerahkan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Jasa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Kena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itu</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wajib</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l" defTabSz="-13873163" rtl="0" eaLnBrk="1" fontAlgn="base" latinLnBrk="0" hangingPunct="1">
              <a:lnSpc>
                <a:spcPct val="90000"/>
              </a:lnSpc>
              <a:spcBef>
                <a:spcPct val="20000"/>
              </a:spcBef>
              <a:spcAft>
                <a:spcPct val="0"/>
              </a:spcAft>
              <a:buClr>
                <a:schemeClr val="accent1"/>
              </a:buClr>
              <a:buSzPct val="85000"/>
              <a:buFont typeface="Wingdings 2" pitchFamily="18" charset="2"/>
              <a:buChar char=""/>
              <a:tabLst/>
              <a:defRP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memungut</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Pertambahan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Nilai</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yang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terutang</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dan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p>
          <a:p>
            <a:pPr marL="742950" marR="0" lvl="1" indent="-285750" algn="l" defTabSz="-13873163" rtl="0" eaLnBrk="1" fontAlgn="base" latinLnBrk="0" hangingPunct="1">
              <a:lnSpc>
                <a:spcPct val="90000"/>
              </a:lnSpc>
              <a:spcBef>
                <a:spcPct val="20000"/>
              </a:spcBef>
              <a:spcAft>
                <a:spcPct val="0"/>
              </a:spcAft>
              <a:buClr>
                <a:schemeClr val="accent1"/>
              </a:buClr>
              <a:buSzPct val="85000"/>
              <a:buFont typeface="Wingdings 2" pitchFamily="18" charset="2"/>
              <a:buChar char=""/>
              <a:tabLst/>
              <a:defRPr/>
            </a:pP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memberikan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Faktur</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sebagai</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bukti</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pungutan</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a:t>
            </a:r>
            <a:endParaRPr kumimoji="0" lang="id-ID" sz="20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13873163" rtl="0" eaLnBrk="1" fontAlgn="base" latinLnBrk="0" hangingPunct="1">
              <a:lnSpc>
                <a:spcPct val="90000"/>
              </a:lnSpc>
              <a:spcBef>
                <a:spcPct val="20000"/>
              </a:spcBef>
              <a:spcAft>
                <a:spcPct val="0"/>
              </a:spcAft>
              <a:buClr>
                <a:schemeClr val="accent1"/>
              </a:buClr>
              <a:buSzPct val="85000"/>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13873163" rtl="0" eaLnBrk="1" fontAlgn="base" latinLnBrk="0" hangingPunct="1">
              <a:lnSpc>
                <a:spcPct val="90000"/>
              </a:lnSpc>
              <a:spcBef>
                <a:spcPct val="20000"/>
              </a:spcBef>
              <a:spcAft>
                <a:spcPct val="0"/>
              </a:spcAft>
              <a:buClr>
                <a:srgbClr val="B77851"/>
              </a:buClr>
              <a:buSzPct val="95000"/>
              <a:buFont typeface="Wingdings 2" pitchFamily="18" charset="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Faktur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tidak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perlu</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dibuat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secara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khusus</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atau</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berbeda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dengan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faktur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penjualan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id-ID"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13873163" rtl="0" eaLnBrk="1" fontAlgn="base" latinLnBrk="0" hangingPunct="1">
              <a:lnSpc>
                <a:spcPct val="90000"/>
              </a:lnSpc>
              <a:spcBef>
                <a:spcPct val="20000"/>
              </a:spcBef>
              <a:spcAft>
                <a:spcPct val="0"/>
              </a:spcAft>
              <a:buClr>
                <a:srgbClr val="B77851"/>
              </a:buClr>
              <a:buSzPct val="95000"/>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13873163" rtl="0" eaLnBrk="1" fontAlgn="base" latinLnBrk="0" hangingPunct="1">
              <a:lnSpc>
                <a:spcPct val="90000"/>
              </a:lnSpc>
              <a:spcBef>
                <a:spcPct val="20000"/>
              </a:spcBef>
              <a:spcAft>
                <a:spcPct val="0"/>
              </a:spcAft>
              <a:buClr>
                <a:srgbClr val="B77851"/>
              </a:buClr>
              <a:buSzPct val="95000"/>
              <a:buFont typeface="Wingdings 2" pitchFamily="18" charset="2"/>
              <a:buChar char=""/>
              <a:tabLst/>
              <a:defRPr/>
            </a:pP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Faktur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dapat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berupa</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faktur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penjualan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atau</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dokumen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tertentu</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yang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ditetapkan</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sebagai</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Faktur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oleh</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Direktur</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Jenderal</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Pajak</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
            </a:r>
          </a:p>
        </p:txBody>
      </p:sp>
      <p:sp>
        <p:nvSpPr>
          <p:cNvPr id="5" name="TextBox 4"/>
          <p:cNvSpPr txBox="1"/>
          <p:nvPr/>
        </p:nvSpPr>
        <p:spPr>
          <a:xfrm>
            <a:off x="5642298" y="44624"/>
            <a:ext cx="3466206" cy="584775"/>
          </a:xfrm>
          <a:prstGeom prst="rect">
            <a:avLst/>
          </a:prstGeom>
          <a:noFill/>
          <a:ln>
            <a:solidFill>
              <a:schemeClr val="tx1"/>
            </a:solidFill>
          </a:ln>
        </p:spPr>
        <p:txBody>
          <a:bodyPr wrap="none" rtlCol="0">
            <a:spAutoFit/>
          </a:bodyPr>
          <a:lstStyle/>
          <a:p>
            <a:r>
              <a:rPr lang="id-ID" dirty="0" smtClean="0"/>
              <a:t>Penjelasan Ps 13(1)</a:t>
            </a:r>
            <a:endParaRPr lang="id-ID"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609600"/>
          <a:ext cx="8001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6803" name="Picture 20" descr="thumbnail.jpg"/>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152400" y="3429000"/>
            <a:ext cx="1600200" cy="2438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196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609600"/>
          <a:ext cx="8001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128B418-BB94-4E60-87E5-84C3B517AEFA}" type="slidenum">
              <a:rPr lang="en-US" smtClean="0"/>
              <a:pPr>
                <a:defRPr/>
              </a:pPr>
              <a:t>197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609600"/>
          <a:ext cx="8001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128B418-BB94-4E60-87E5-84C3B517AEFA}" type="slidenum">
              <a:rPr lang="en-US" smtClean="0"/>
              <a:pPr>
                <a:defRPr/>
              </a:pPr>
              <a:t>198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Grp="1"/>
          </p:cNvSpPr>
          <p:nvPr>
            <p:ph type="sldNum" sz="quarter" idx="12"/>
          </p:nvPr>
        </p:nvSpPr>
        <p:spPr bwMode="auto">
          <a:noFill/>
          <a:ln>
            <a:miter lim="800000"/>
            <a:headEnd/>
            <a:tailEnd/>
          </a:ln>
        </p:spPr>
        <p:txBody>
          <a:bodyPr/>
          <a:lstStyle/>
          <a:p>
            <a:fld id="{4E417E62-CBD0-48A2-A082-29F00E8BE92D}" type="slidenum">
              <a:rPr lang="en-US" smtClean="0"/>
              <a:pPr/>
              <a:t>199</a:t>
            </a:fld>
            <a:endParaRPr lang="en-US" smtClean="0"/>
          </a:p>
        </p:txBody>
      </p:sp>
      <p:sp>
        <p:nvSpPr>
          <p:cNvPr id="1347586" name="Rectangle 2"/>
          <p:cNvSpPr>
            <a:spLocks noChangeArrowheads="1"/>
          </p:cNvSpPr>
          <p:nvPr/>
        </p:nvSpPr>
        <p:spPr bwMode="auto">
          <a:xfrm>
            <a:off x="2555776" y="0"/>
            <a:ext cx="4067175" cy="649288"/>
          </a:xfrm>
          <a:prstGeom prst="rect">
            <a:avLst/>
          </a:prstGeom>
          <a:solidFill>
            <a:srgbClr val="FFFF00"/>
          </a:solidFill>
          <a:ln w="38100">
            <a:solidFill>
              <a:schemeClr val="tx1"/>
            </a:solidFill>
            <a:miter lim="800000"/>
            <a:headEnd/>
            <a:tailEnd/>
          </a:ln>
        </p:spPr>
        <p:txBody>
          <a:bodyPr lIns="87681" tIns="43834" rIns="87681" bIns="43834" anchor="ctr"/>
          <a:lstStyle/>
          <a:p>
            <a:pPr defTabSz="879475" eaLnBrk="1" hangingPunct="1"/>
            <a:r>
              <a:rPr lang="en-US" sz="2800">
                <a:latin typeface="Arial Narrow" pitchFamily="34" charset="0"/>
              </a:rPr>
              <a:t>JENIS FAKTUR PAJAK</a:t>
            </a:r>
          </a:p>
        </p:txBody>
      </p:sp>
      <p:sp>
        <p:nvSpPr>
          <p:cNvPr id="1347588" name="Rectangle 4"/>
          <p:cNvSpPr>
            <a:spLocks noChangeArrowheads="1"/>
          </p:cNvSpPr>
          <p:nvPr/>
        </p:nvSpPr>
        <p:spPr bwMode="auto">
          <a:xfrm>
            <a:off x="467544" y="1196752"/>
            <a:ext cx="2160166" cy="912812"/>
          </a:xfrm>
          <a:prstGeom prst="rect">
            <a:avLst/>
          </a:prstGeom>
          <a:solidFill>
            <a:srgbClr val="C5C367"/>
          </a:solidFill>
          <a:ln w="38100">
            <a:solidFill>
              <a:schemeClr val="tx1"/>
            </a:solidFill>
            <a:miter lim="800000"/>
            <a:headEnd/>
            <a:tailEnd/>
          </a:ln>
        </p:spPr>
        <p:txBody>
          <a:bodyPr lIns="87681" tIns="43834" rIns="87681" bIns="43834" anchor="ctr"/>
          <a:lstStyle/>
          <a:p>
            <a:pPr defTabSz="879475" eaLnBrk="1" hangingPunct="1"/>
            <a:r>
              <a:rPr lang="en-US" sz="2000">
                <a:solidFill>
                  <a:schemeClr val="tx1"/>
                </a:solidFill>
                <a:latin typeface="Arial Narrow" pitchFamily="34" charset="0"/>
                <a:cs typeface="Times New Roman" pitchFamily="18" charset="0"/>
              </a:rPr>
              <a:t>FAKTUR PAJAK</a:t>
            </a:r>
            <a:endParaRPr lang="en-GB" sz="2000">
              <a:solidFill>
                <a:schemeClr val="tx1"/>
              </a:solidFill>
              <a:latin typeface="Arial Narrow" pitchFamily="34" charset="0"/>
              <a:cs typeface="Times New Roman" pitchFamily="18" charset="0"/>
            </a:endParaRPr>
          </a:p>
        </p:txBody>
      </p:sp>
      <p:sp>
        <p:nvSpPr>
          <p:cNvPr id="1347589" name="Rectangle 5"/>
          <p:cNvSpPr>
            <a:spLocks noChangeArrowheads="1"/>
          </p:cNvSpPr>
          <p:nvPr/>
        </p:nvSpPr>
        <p:spPr bwMode="auto">
          <a:xfrm>
            <a:off x="5508104" y="1196479"/>
            <a:ext cx="3384550" cy="912812"/>
          </a:xfrm>
          <a:prstGeom prst="rect">
            <a:avLst/>
          </a:prstGeom>
          <a:solidFill>
            <a:srgbClr val="EEBB60"/>
          </a:solidFill>
          <a:ln w="38100">
            <a:solidFill>
              <a:schemeClr val="tx1"/>
            </a:solidFill>
            <a:miter lim="800000"/>
            <a:headEnd/>
            <a:tailEnd/>
          </a:ln>
        </p:spPr>
        <p:txBody>
          <a:bodyPr lIns="87681" tIns="43834" rIns="87681" bIns="43834" anchor="ctr"/>
          <a:lstStyle/>
          <a:p>
            <a:pPr defTabSz="879475" eaLnBrk="1" hangingPunct="1"/>
            <a:r>
              <a:rPr lang="en-US" sz="2000" dirty="0">
                <a:solidFill>
                  <a:schemeClr val="tx1"/>
                </a:solidFill>
                <a:latin typeface="Arial Narrow" pitchFamily="34" charset="0"/>
                <a:cs typeface="Times New Roman" pitchFamily="18" charset="0"/>
              </a:rPr>
              <a:t>DOKUMEN TERTENTU YANG KEDUDUKANNYA DIPERSAMAKAN DENGAN FP</a:t>
            </a:r>
            <a:endParaRPr lang="en-GB" sz="2000" dirty="0">
              <a:solidFill>
                <a:schemeClr val="tx1"/>
              </a:solidFill>
              <a:latin typeface="Arial Narrow" pitchFamily="34" charset="0"/>
              <a:cs typeface="Times New Roman" pitchFamily="18" charset="0"/>
            </a:endParaRPr>
          </a:p>
        </p:txBody>
      </p:sp>
      <p:sp>
        <p:nvSpPr>
          <p:cNvPr id="1347594" name="Rectangle 10"/>
          <p:cNvSpPr>
            <a:spLocks noChangeArrowheads="1"/>
          </p:cNvSpPr>
          <p:nvPr/>
        </p:nvSpPr>
        <p:spPr bwMode="auto">
          <a:xfrm>
            <a:off x="467545" y="2133377"/>
            <a:ext cx="2160324" cy="431800"/>
          </a:xfrm>
          <a:prstGeom prst="rect">
            <a:avLst/>
          </a:prstGeom>
          <a:solidFill>
            <a:schemeClr val="bg1"/>
          </a:solidFill>
          <a:ln w="38100">
            <a:solidFill>
              <a:schemeClr val="tx1"/>
            </a:solidFill>
            <a:miter lim="800000"/>
            <a:headEnd/>
            <a:tailEnd/>
          </a:ln>
        </p:spPr>
        <p:txBody>
          <a:bodyPr lIns="87681" tIns="43834" rIns="87681" bIns="43834" anchor="ctr"/>
          <a:lstStyle/>
          <a:p>
            <a:pPr defTabSz="879475" eaLnBrk="1" hangingPunct="1"/>
            <a:r>
              <a:rPr lang="en-US" sz="2000">
                <a:latin typeface="Arial Narrow" pitchFamily="34" charset="0"/>
              </a:rPr>
              <a:t>Pasal 1 angka 23</a:t>
            </a:r>
            <a:endParaRPr lang="en-GB" sz="2000">
              <a:latin typeface="Arial Narrow" pitchFamily="34" charset="0"/>
            </a:endParaRPr>
          </a:p>
        </p:txBody>
      </p:sp>
      <p:sp>
        <p:nvSpPr>
          <p:cNvPr id="1347595" name="Rectangle 11"/>
          <p:cNvSpPr>
            <a:spLocks noChangeArrowheads="1"/>
          </p:cNvSpPr>
          <p:nvPr/>
        </p:nvSpPr>
        <p:spPr bwMode="auto">
          <a:xfrm>
            <a:off x="3059906" y="1196752"/>
            <a:ext cx="2160166" cy="936104"/>
          </a:xfrm>
          <a:prstGeom prst="rect">
            <a:avLst/>
          </a:prstGeom>
          <a:solidFill>
            <a:schemeClr val="bg2"/>
          </a:solidFill>
          <a:ln w="38100">
            <a:solidFill>
              <a:schemeClr val="tx1"/>
            </a:solidFill>
            <a:miter lim="800000"/>
            <a:headEnd/>
            <a:tailEnd/>
          </a:ln>
        </p:spPr>
        <p:txBody>
          <a:bodyPr lIns="87681" tIns="43834" rIns="87681" bIns="43834" anchor="ctr"/>
          <a:lstStyle/>
          <a:p>
            <a:pPr defTabSz="879475" eaLnBrk="1" hangingPunct="1"/>
            <a:r>
              <a:rPr lang="en-US" sz="2000">
                <a:latin typeface="Arial Narrow" pitchFamily="34" charset="0"/>
              </a:rPr>
              <a:t>FAKTUR PAJAK GABUNGAN</a:t>
            </a:r>
            <a:endParaRPr lang="en-GB" sz="2700" b="0">
              <a:solidFill>
                <a:schemeClr val="tx1"/>
              </a:solidFill>
              <a:latin typeface="Arial Narrow" pitchFamily="34" charset="0"/>
              <a:cs typeface="Times New Roman" pitchFamily="18" charset="0"/>
            </a:endParaRPr>
          </a:p>
        </p:txBody>
      </p:sp>
      <p:sp>
        <p:nvSpPr>
          <p:cNvPr id="1347600" name="Rectangle 16"/>
          <p:cNvSpPr>
            <a:spLocks noChangeArrowheads="1"/>
          </p:cNvSpPr>
          <p:nvPr/>
        </p:nvSpPr>
        <p:spPr bwMode="auto">
          <a:xfrm>
            <a:off x="5508104" y="2133104"/>
            <a:ext cx="3384550" cy="431800"/>
          </a:xfrm>
          <a:prstGeom prst="rect">
            <a:avLst/>
          </a:prstGeom>
          <a:solidFill>
            <a:schemeClr val="bg1"/>
          </a:solidFill>
          <a:ln w="38100">
            <a:solidFill>
              <a:schemeClr val="tx1"/>
            </a:solidFill>
            <a:miter lim="800000"/>
            <a:headEnd/>
            <a:tailEnd/>
          </a:ln>
        </p:spPr>
        <p:txBody>
          <a:bodyPr lIns="87681" tIns="43834" rIns="87681" bIns="43834" anchor="ctr"/>
          <a:lstStyle/>
          <a:p>
            <a:pPr defTabSz="879475" eaLnBrk="1" hangingPunct="1"/>
            <a:r>
              <a:rPr lang="en-US" sz="2000">
                <a:latin typeface="Arial Narrow" pitchFamily="34" charset="0"/>
              </a:rPr>
              <a:t>Pasal 13 ayat (6)</a:t>
            </a:r>
            <a:endParaRPr lang="en-GB" sz="2000">
              <a:latin typeface="Arial Narrow" pitchFamily="34" charset="0"/>
            </a:endParaRPr>
          </a:p>
        </p:txBody>
      </p:sp>
      <p:sp>
        <p:nvSpPr>
          <p:cNvPr id="1347606" name="Rectangle 22"/>
          <p:cNvSpPr>
            <a:spLocks noChangeArrowheads="1"/>
          </p:cNvSpPr>
          <p:nvPr/>
        </p:nvSpPr>
        <p:spPr bwMode="auto">
          <a:xfrm>
            <a:off x="1043434" y="2924944"/>
            <a:ext cx="6264870" cy="937393"/>
          </a:xfrm>
          <a:prstGeom prst="rect">
            <a:avLst/>
          </a:prstGeom>
          <a:solidFill>
            <a:schemeClr val="bg2"/>
          </a:solidFill>
          <a:ln w="38100">
            <a:solidFill>
              <a:schemeClr val="tx1"/>
            </a:solidFill>
            <a:miter lim="800000"/>
            <a:headEnd/>
            <a:tailEnd/>
          </a:ln>
        </p:spPr>
        <p:txBody>
          <a:bodyPr lIns="87681" tIns="43834" rIns="87681" bIns="43834" anchor="ctr"/>
          <a:lstStyle/>
          <a:p>
            <a:pPr defTabSz="879475" eaLnBrk="1" hangingPunct="1"/>
            <a:r>
              <a:rPr lang="en-US" sz="2000" dirty="0">
                <a:latin typeface="Arial Narrow" pitchFamily="34" charset="0"/>
              </a:rPr>
              <a:t>FAKTUR PENJUALAN </a:t>
            </a:r>
            <a:r>
              <a:rPr lang="en-US" sz="1400" dirty="0">
                <a:solidFill>
                  <a:schemeClr val="tx1"/>
                </a:solidFill>
                <a:latin typeface="Arial Narrow" pitchFamily="34" charset="0"/>
              </a:rPr>
              <a:t>yang </a:t>
            </a:r>
            <a:r>
              <a:rPr lang="en-US" sz="1400" dirty="0" err="1">
                <a:solidFill>
                  <a:schemeClr val="tx1"/>
                </a:solidFill>
                <a:latin typeface="Arial Narrow" pitchFamily="34" charset="0"/>
              </a:rPr>
              <a:t>memuat</a:t>
            </a:r>
            <a:r>
              <a:rPr lang="en-US" sz="1400" dirty="0">
                <a:solidFill>
                  <a:schemeClr val="tx1"/>
                </a:solidFill>
                <a:latin typeface="Arial Narrow" pitchFamily="34" charset="0"/>
              </a:rPr>
              <a:t> </a:t>
            </a:r>
            <a:r>
              <a:rPr lang="en-US" sz="1400" dirty="0" err="1">
                <a:solidFill>
                  <a:schemeClr val="tx1"/>
                </a:solidFill>
                <a:latin typeface="Arial Narrow" pitchFamily="34" charset="0"/>
              </a:rPr>
              <a:t>keterangan</a:t>
            </a:r>
            <a:r>
              <a:rPr lang="en-US" sz="1400" dirty="0">
                <a:solidFill>
                  <a:schemeClr val="tx1"/>
                </a:solidFill>
                <a:latin typeface="Arial Narrow" pitchFamily="34" charset="0"/>
              </a:rPr>
              <a:t> </a:t>
            </a:r>
            <a:r>
              <a:rPr lang="en-US" sz="1400" dirty="0" err="1">
                <a:solidFill>
                  <a:schemeClr val="tx1"/>
                </a:solidFill>
                <a:latin typeface="Arial Narrow" pitchFamily="34" charset="0"/>
              </a:rPr>
              <a:t>sesuai</a:t>
            </a:r>
            <a:r>
              <a:rPr lang="en-US" sz="1400" dirty="0">
                <a:solidFill>
                  <a:schemeClr val="tx1"/>
                </a:solidFill>
                <a:latin typeface="Arial Narrow" pitchFamily="34" charset="0"/>
              </a:rPr>
              <a:t> </a:t>
            </a:r>
            <a:r>
              <a:rPr lang="en-US" sz="1400" dirty="0" err="1">
                <a:solidFill>
                  <a:schemeClr val="tx1"/>
                </a:solidFill>
                <a:latin typeface="Arial Narrow" pitchFamily="34" charset="0"/>
              </a:rPr>
              <a:t>dengan</a:t>
            </a:r>
            <a:r>
              <a:rPr lang="en-US" sz="1400" dirty="0">
                <a:solidFill>
                  <a:schemeClr val="tx1"/>
                </a:solidFill>
                <a:latin typeface="Arial Narrow" pitchFamily="34" charset="0"/>
              </a:rPr>
              <a:t> </a:t>
            </a:r>
            <a:r>
              <a:rPr lang="en-US" sz="1400" dirty="0" err="1">
                <a:solidFill>
                  <a:schemeClr val="tx1"/>
                </a:solidFill>
                <a:latin typeface="Arial Narrow" pitchFamily="34" charset="0"/>
              </a:rPr>
              <a:t>keterangan</a:t>
            </a:r>
            <a:r>
              <a:rPr lang="en-US" sz="1400" dirty="0">
                <a:solidFill>
                  <a:schemeClr val="tx1"/>
                </a:solidFill>
                <a:latin typeface="Arial Narrow" pitchFamily="34" charset="0"/>
              </a:rPr>
              <a:t> </a:t>
            </a:r>
            <a:r>
              <a:rPr lang="en-US" sz="1400" dirty="0" err="1">
                <a:solidFill>
                  <a:schemeClr val="tx1"/>
                </a:solidFill>
                <a:latin typeface="Arial Narrow" pitchFamily="34" charset="0"/>
              </a:rPr>
              <a:t>dalam</a:t>
            </a:r>
            <a:r>
              <a:rPr lang="en-US" sz="1400" dirty="0">
                <a:solidFill>
                  <a:schemeClr val="tx1"/>
                </a:solidFill>
                <a:latin typeface="Arial Narrow" pitchFamily="34" charset="0"/>
              </a:rPr>
              <a:t> </a:t>
            </a:r>
            <a:r>
              <a:rPr lang="en-US" sz="1400" dirty="0" err="1">
                <a:solidFill>
                  <a:schemeClr val="tx1"/>
                </a:solidFill>
                <a:latin typeface="Arial Narrow" pitchFamily="34" charset="0"/>
              </a:rPr>
              <a:t>Faktur</a:t>
            </a:r>
            <a:r>
              <a:rPr lang="en-US" sz="1400" dirty="0">
                <a:solidFill>
                  <a:schemeClr val="tx1"/>
                </a:solidFill>
                <a:latin typeface="Arial Narrow" pitchFamily="34" charset="0"/>
              </a:rPr>
              <a:t> </a:t>
            </a:r>
            <a:r>
              <a:rPr lang="en-US" sz="1400" dirty="0" err="1">
                <a:solidFill>
                  <a:schemeClr val="tx1"/>
                </a:solidFill>
                <a:latin typeface="Arial Narrow" pitchFamily="34" charset="0"/>
              </a:rPr>
              <a:t>Pajak</a:t>
            </a:r>
            <a:r>
              <a:rPr lang="en-US" sz="1400" dirty="0">
                <a:solidFill>
                  <a:schemeClr val="tx1"/>
                </a:solidFill>
                <a:latin typeface="Arial Narrow" pitchFamily="34" charset="0"/>
              </a:rPr>
              <a:t> </a:t>
            </a:r>
            <a:r>
              <a:rPr lang="en-US" sz="1400" dirty="0" err="1">
                <a:solidFill>
                  <a:schemeClr val="tx1"/>
                </a:solidFill>
                <a:latin typeface="Arial Narrow" pitchFamily="34" charset="0"/>
              </a:rPr>
              <a:t>sebagaimana</a:t>
            </a:r>
            <a:r>
              <a:rPr lang="en-US" sz="1400" dirty="0">
                <a:solidFill>
                  <a:schemeClr val="tx1"/>
                </a:solidFill>
                <a:latin typeface="Arial Narrow" pitchFamily="34" charset="0"/>
              </a:rPr>
              <a:t> </a:t>
            </a:r>
            <a:r>
              <a:rPr lang="en-US" sz="1400" dirty="0" err="1">
                <a:solidFill>
                  <a:schemeClr val="tx1"/>
                </a:solidFill>
                <a:latin typeface="Arial Narrow" pitchFamily="34" charset="0"/>
              </a:rPr>
              <a:t>dimaksud</a:t>
            </a:r>
            <a:r>
              <a:rPr lang="en-US" sz="1400" dirty="0">
                <a:solidFill>
                  <a:schemeClr val="tx1"/>
                </a:solidFill>
                <a:latin typeface="Arial Narrow" pitchFamily="34" charset="0"/>
              </a:rPr>
              <a:t> </a:t>
            </a:r>
            <a:r>
              <a:rPr lang="en-US" sz="1400" dirty="0" err="1">
                <a:solidFill>
                  <a:schemeClr val="tx1"/>
                </a:solidFill>
                <a:latin typeface="Arial Narrow" pitchFamily="34" charset="0"/>
              </a:rPr>
              <a:t>dalam</a:t>
            </a:r>
            <a:r>
              <a:rPr lang="en-US" sz="1400" dirty="0">
                <a:solidFill>
                  <a:schemeClr val="tx1"/>
                </a:solidFill>
                <a:latin typeface="Arial Narrow" pitchFamily="34" charset="0"/>
              </a:rPr>
              <a:t> Ps. 13 </a:t>
            </a:r>
            <a:r>
              <a:rPr lang="en-US" sz="1400" dirty="0" err="1">
                <a:solidFill>
                  <a:schemeClr val="tx1"/>
                </a:solidFill>
                <a:latin typeface="Arial Narrow" pitchFamily="34" charset="0"/>
              </a:rPr>
              <a:t>ayat</a:t>
            </a:r>
            <a:r>
              <a:rPr lang="en-US" sz="1400" dirty="0">
                <a:solidFill>
                  <a:schemeClr val="tx1"/>
                </a:solidFill>
                <a:latin typeface="Arial Narrow" pitchFamily="34" charset="0"/>
              </a:rPr>
              <a:t> (5) UU PPN </a:t>
            </a:r>
            <a:r>
              <a:rPr lang="en-US" sz="1400" dirty="0" err="1">
                <a:solidFill>
                  <a:schemeClr val="tx1"/>
                </a:solidFill>
                <a:latin typeface="Arial Narrow" pitchFamily="34" charset="0"/>
              </a:rPr>
              <a:t>dan</a:t>
            </a:r>
            <a:r>
              <a:rPr lang="en-US" sz="1400" dirty="0">
                <a:solidFill>
                  <a:schemeClr val="tx1"/>
                </a:solidFill>
                <a:latin typeface="Arial Narrow" pitchFamily="34" charset="0"/>
              </a:rPr>
              <a:t> </a:t>
            </a:r>
            <a:r>
              <a:rPr lang="en-US" sz="1400" dirty="0" err="1">
                <a:solidFill>
                  <a:schemeClr val="tx1"/>
                </a:solidFill>
                <a:latin typeface="Arial Narrow" pitchFamily="34" charset="0"/>
              </a:rPr>
              <a:t>pengisiannya</a:t>
            </a:r>
            <a:r>
              <a:rPr lang="en-US" sz="1400" dirty="0">
                <a:solidFill>
                  <a:schemeClr val="tx1"/>
                </a:solidFill>
                <a:latin typeface="Arial Narrow" pitchFamily="34" charset="0"/>
              </a:rPr>
              <a:t> </a:t>
            </a:r>
            <a:r>
              <a:rPr lang="en-US" sz="1400" dirty="0" err="1">
                <a:solidFill>
                  <a:schemeClr val="tx1"/>
                </a:solidFill>
                <a:latin typeface="Arial Narrow" pitchFamily="34" charset="0"/>
              </a:rPr>
              <a:t>sesuai</a:t>
            </a:r>
            <a:r>
              <a:rPr lang="en-US" sz="1400" dirty="0">
                <a:solidFill>
                  <a:schemeClr val="tx1"/>
                </a:solidFill>
                <a:latin typeface="Arial Narrow" pitchFamily="34" charset="0"/>
              </a:rPr>
              <a:t> </a:t>
            </a:r>
            <a:r>
              <a:rPr lang="en-US" sz="1400" dirty="0" err="1">
                <a:solidFill>
                  <a:schemeClr val="tx1"/>
                </a:solidFill>
                <a:latin typeface="Arial Narrow" pitchFamily="34" charset="0"/>
              </a:rPr>
              <a:t>dengan</a:t>
            </a:r>
            <a:r>
              <a:rPr lang="en-US" sz="1400" dirty="0">
                <a:solidFill>
                  <a:schemeClr val="tx1"/>
                </a:solidFill>
                <a:latin typeface="Arial Narrow" pitchFamily="34" charset="0"/>
              </a:rPr>
              <a:t> </a:t>
            </a:r>
            <a:r>
              <a:rPr lang="en-US" sz="1400" dirty="0" err="1">
                <a:solidFill>
                  <a:schemeClr val="tx1"/>
                </a:solidFill>
                <a:latin typeface="Arial Narrow" pitchFamily="34" charset="0"/>
              </a:rPr>
              <a:t>tata</a:t>
            </a:r>
            <a:r>
              <a:rPr lang="en-US" sz="1400" dirty="0">
                <a:solidFill>
                  <a:schemeClr val="tx1"/>
                </a:solidFill>
                <a:latin typeface="Arial Narrow" pitchFamily="34" charset="0"/>
              </a:rPr>
              <a:t> </a:t>
            </a:r>
            <a:r>
              <a:rPr lang="en-US" sz="1400" dirty="0" err="1">
                <a:solidFill>
                  <a:schemeClr val="tx1"/>
                </a:solidFill>
                <a:latin typeface="Arial Narrow" pitchFamily="34" charset="0"/>
              </a:rPr>
              <a:t>cara</a:t>
            </a:r>
            <a:r>
              <a:rPr lang="en-US" sz="1400" dirty="0">
                <a:solidFill>
                  <a:schemeClr val="tx1"/>
                </a:solidFill>
                <a:latin typeface="Arial Narrow" pitchFamily="34" charset="0"/>
              </a:rPr>
              <a:t>  </a:t>
            </a:r>
            <a:r>
              <a:rPr lang="en-US" sz="1400" dirty="0" err="1">
                <a:solidFill>
                  <a:schemeClr val="tx1"/>
                </a:solidFill>
                <a:latin typeface="Arial Narrow" pitchFamily="34" charset="0"/>
              </a:rPr>
              <a:t>pengisian</a:t>
            </a:r>
            <a:r>
              <a:rPr lang="en-US" sz="1400" dirty="0">
                <a:solidFill>
                  <a:schemeClr val="tx1"/>
                </a:solidFill>
                <a:latin typeface="Arial Narrow" pitchFamily="34" charset="0"/>
              </a:rPr>
              <a:t> </a:t>
            </a:r>
            <a:r>
              <a:rPr lang="en-US" sz="1400" dirty="0" err="1">
                <a:solidFill>
                  <a:schemeClr val="tx1"/>
                </a:solidFill>
                <a:latin typeface="Arial Narrow" pitchFamily="34" charset="0"/>
              </a:rPr>
              <a:t>keterangan</a:t>
            </a:r>
            <a:r>
              <a:rPr lang="en-US" sz="1400" dirty="0">
                <a:solidFill>
                  <a:schemeClr val="tx1"/>
                </a:solidFill>
                <a:latin typeface="Arial Narrow" pitchFamily="34" charset="0"/>
              </a:rPr>
              <a:t> </a:t>
            </a:r>
            <a:r>
              <a:rPr lang="en-US" sz="1400" dirty="0" err="1">
                <a:solidFill>
                  <a:schemeClr val="tx1"/>
                </a:solidFill>
                <a:latin typeface="Arial Narrow" pitchFamily="34" charset="0"/>
              </a:rPr>
              <a:t>pada</a:t>
            </a:r>
            <a:r>
              <a:rPr lang="en-US" sz="1400" dirty="0">
                <a:solidFill>
                  <a:schemeClr val="tx1"/>
                </a:solidFill>
                <a:latin typeface="Arial Narrow" pitchFamily="34" charset="0"/>
              </a:rPr>
              <a:t> </a:t>
            </a:r>
            <a:r>
              <a:rPr lang="en-US" sz="1400" dirty="0" err="1">
                <a:solidFill>
                  <a:schemeClr val="tx1"/>
                </a:solidFill>
                <a:latin typeface="Arial Narrow" pitchFamily="34" charset="0"/>
              </a:rPr>
              <a:t>Faktur</a:t>
            </a:r>
            <a:r>
              <a:rPr lang="en-US" sz="1400" dirty="0">
                <a:solidFill>
                  <a:schemeClr val="tx1"/>
                </a:solidFill>
                <a:latin typeface="Arial Narrow" pitchFamily="34" charset="0"/>
              </a:rPr>
              <a:t> </a:t>
            </a:r>
            <a:r>
              <a:rPr lang="en-US" sz="1400" dirty="0" err="1">
                <a:solidFill>
                  <a:schemeClr val="tx1"/>
                </a:solidFill>
                <a:latin typeface="Arial Narrow" pitchFamily="34" charset="0"/>
              </a:rPr>
              <a:t>Pajak</a:t>
            </a:r>
            <a:endParaRPr lang="en-GB" sz="1400" dirty="0">
              <a:solidFill>
                <a:schemeClr val="tx1"/>
              </a:solidFill>
              <a:latin typeface="Arial Narrow" pitchFamily="34" charset="0"/>
            </a:endParaRPr>
          </a:p>
        </p:txBody>
      </p:sp>
      <p:sp>
        <p:nvSpPr>
          <p:cNvPr id="1347607" name="Rectangle 23"/>
          <p:cNvSpPr>
            <a:spLocks noChangeArrowheads="1"/>
          </p:cNvSpPr>
          <p:nvPr/>
        </p:nvSpPr>
        <p:spPr bwMode="auto">
          <a:xfrm>
            <a:off x="3059906" y="2132856"/>
            <a:ext cx="2160166" cy="431800"/>
          </a:xfrm>
          <a:prstGeom prst="rect">
            <a:avLst/>
          </a:prstGeom>
          <a:solidFill>
            <a:schemeClr val="bg1"/>
          </a:solidFill>
          <a:ln w="38100">
            <a:solidFill>
              <a:schemeClr val="tx1"/>
            </a:solidFill>
            <a:miter lim="800000"/>
            <a:headEnd/>
            <a:tailEnd/>
          </a:ln>
        </p:spPr>
        <p:txBody>
          <a:bodyPr lIns="87681" tIns="43834" rIns="87681" bIns="43834" anchor="ctr"/>
          <a:lstStyle/>
          <a:p>
            <a:pPr defTabSz="879475" eaLnBrk="1" hangingPunct="1"/>
            <a:r>
              <a:rPr lang="en-US" sz="2000" dirty="0" err="1">
                <a:latin typeface="Arial Narrow" pitchFamily="34" charset="0"/>
              </a:rPr>
              <a:t>Pasal</a:t>
            </a:r>
            <a:r>
              <a:rPr lang="en-US" sz="2000" dirty="0">
                <a:latin typeface="Arial Narrow" pitchFamily="34" charset="0"/>
              </a:rPr>
              <a:t> 13 </a:t>
            </a:r>
            <a:r>
              <a:rPr lang="en-US" sz="2000" dirty="0" err="1">
                <a:latin typeface="Arial Narrow" pitchFamily="34" charset="0"/>
              </a:rPr>
              <a:t>ayat</a:t>
            </a:r>
            <a:r>
              <a:rPr lang="en-US" sz="2000" dirty="0">
                <a:latin typeface="Arial Narrow" pitchFamily="34" charset="0"/>
              </a:rPr>
              <a:t> (2)</a:t>
            </a:r>
            <a:endParaRPr lang="en-GB" sz="2000" dirty="0">
              <a:latin typeface="Arial Narrow" pitchFamily="34" charset="0"/>
            </a:endParaRPr>
          </a:p>
        </p:txBody>
      </p:sp>
      <p:sp>
        <p:nvSpPr>
          <p:cNvPr id="1347608" name="Rectangle 24"/>
          <p:cNvSpPr>
            <a:spLocks noChangeArrowheads="1"/>
          </p:cNvSpPr>
          <p:nvPr/>
        </p:nvSpPr>
        <p:spPr bwMode="auto">
          <a:xfrm>
            <a:off x="1043434" y="3861048"/>
            <a:ext cx="6264870" cy="280805"/>
          </a:xfrm>
          <a:prstGeom prst="rect">
            <a:avLst/>
          </a:prstGeom>
          <a:solidFill>
            <a:schemeClr val="bg1"/>
          </a:solidFill>
          <a:ln w="38100">
            <a:solidFill>
              <a:schemeClr val="tx1"/>
            </a:solidFill>
            <a:miter lim="800000"/>
            <a:headEnd/>
            <a:tailEnd/>
          </a:ln>
        </p:spPr>
        <p:txBody>
          <a:bodyPr lIns="87681" tIns="43834" rIns="87681" bIns="43834" anchor="ctr"/>
          <a:lstStyle/>
          <a:p>
            <a:pPr defTabSz="879475" eaLnBrk="1" hangingPunct="1"/>
            <a:r>
              <a:rPr lang="en-US" sz="2000">
                <a:latin typeface="Arial Narrow" pitchFamily="34" charset="0"/>
              </a:rPr>
              <a:t>Penjelasan Pasal 13 ayat (6)</a:t>
            </a:r>
            <a:endParaRPr lang="en-GB" sz="2000">
              <a:latin typeface="Arial Narrow" pitchFamily="34" charset="0"/>
            </a:endParaRPr>
          </a:p>
        </p:txBody>
      </p:sp>
      <p:sp>
        <p:nvSpPr>
          <p:cNvPr id="1347611" name="Rectangle 27"/>
          <p:cNvSpPr>
            <a:spLocks noChangeArrowheads="1"/>
          </p:cNvSpPr>
          <p:nvPr/>
        </p:nvSpPr>
        <p:spPr bwMode="auto">
          <a:xfrm>
            <a:off x="1043608" y="5661249"/>
            <a:ext cx="3744416" cy="576064"/>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2000" dirty="0">
                <a:solidFill>
                  <a:schemeClr val="tx1"/>
                </a:solidFill>
                <a:latin typeface="Arial Narrow" pitchFamily="34" charset="0"/>
                <a:cs typeface="Times New Roman" pitchFamily="18" charset="0"/>
              </a:rPr>
              <a:t>FAKTUR PAJAK EKS SEDERHANA</a:t>
            </a:r>
            <a:endParaRPr lang="en-GB" sz="2000" dirty="0">
              <a:solidFill>
                <a:schemeClr val="tx1"/>
              </a:solidFill>
              <a:latin typeface="Arial Narrow" pitchFamily="34" charset="0"/>
              <a:cs typeface="Times New Roman" pitchFamily="18" charset="0"/>
            </a:endParaRPr>
          </a:p>
        </p:txBody>
      </p:sp>
      <p:sp>
        <p:nvSpPr>
          <p:cNvPr id="1347614" name="Rectangle 30"/>
          <p:cNvSpPr>
            <a:spLocks noChangeArrowheads="1"/>
          </p:cNvSpPr>
          <p:nvPr/>
        </p:nvSpPr>
        <p:spPr bwMode="auto">
          <a:xfrm>
            <a:off x="1043608" y="6237312"/>
            <a:ext cx="3744416" cy="397737"/>
          </a:xfrm>
          <a:prstGeom prst="rect">
            <a:avLst/>
          </a:prstGeom>
          <a:solidFill>
            <a:schemeClr val="bg1"/>
          </a:solidFill>
          <a:ln w="38100">
            <a:solidFill>
              <a:schemeClr val="tx1"/>
            </a:solidFill>
            <a:miter lim="800000"/>
            <a:headEnd/>
            <a:tailEnd/>
          </a:ln>
        </p:spPr>
        <p:txBody>
          <a:bodyPr lIns="87681" tIns="43834" rIns="87681" bIns="43834" anchor="ctr"/>
          <a:lstStyle/>
          <a:p>
            <a:pPr defTabSz="879475" eaLnBrk="1" hangingPunct="1"/>
            <a:r>
              <a:rPr lang="en-US" sz="2000" dirty="0" smtClean="0">
                <a:latin typeface="Arial Narrow" pitchFamily="34" charset="0"/>
              </a:rPr>
              <a:t>PER-58/PJ/2010</a:t>
            </a:r>
            <a:endParaRPr lang="en-GB" sz="2000" dirty="0">
              <a:latin typeface="Arial Narrow" pitchFamily="34" charset="0"/>
            </a:endParaRPr>
          </a:p>
        </p:txBody>
      </p:sp>
      <p:sp>
        <p:nvSpPr>
          <p:cNvPr id="1347620" name="Rectangle 36"/>
          <p:cNvSpPr>
            <a:spLocks noChangeArrowheads="1"/>
          </p:cNvSpPr>
          <p:nvPr/>
        </p:nvSpPr>
        <p:spPr bwMode="auto">
          <a:xfrm>
            <a:off x="1043608" y="4365104"/>
            <a:ext cx="3384550" cy="576263"/>
          </a:xfrm>
          <a:prstGeom prst="rect">
            <a:avLst/>
          </a:prstGeom>
          <a:solidFill>
            <a:srgbClr val="C5C367"/>
          </a:solidFill>
          <a:ln w="38100">
            <a:solidFill>
              <a:schemeClr val="tx1"/>
            </a:solidFill>
            <a:miter lim="800000"/>
            <a:headEnd/>
            <a:tailEnd/>
          </a:ln>
        </p:spPr>
        <p:txBody>
          <a:bodyPr lIns="87681" tIns="43834" rIns="87681" bIns="43834" anchor="ctr"/>
          <a:lstStyle/>
          <a:p>
            <a:pPr defTabSz="879475" eaLnBrk="1" hangingPunct="1"/>
            <a:r>
              <a:rPr lang="en-US" sz="2000" dirty="0">
                <a:solidFill>
                  <a:schemeClr val="tx1"/>
                </a:solidFill>
                <a:latin typeface="Arial Narrow" pitchFamily="34" charset="0"/>
                <a:cs typeface="Times New Roman" pitchFamily="18" charset="0"/>
              </a:rPr>
              <a:t>FAKTUR PAJAK KHUSUS</a:t>
            </a:r>
            <a:endParaRPr lang="en-GB" sz="2000" dirty="0">
              <a:solidFill>
                <a:schemeClr val="tx1"/>
              </a:solidFill>
              <a:latin typeface="Arial Narrow" pitchFamily="34" charset="0"/>
              <a:cs typeface="Times New Roman" pitchFamily="18" charset="0"/>
            </a:endParaRPr>
          </a:p>
        </p:txBody>
      </p:sp>
      <p:sp>
        <p:nvSpPr>
          <p:cNvPr id="1347621" name="Rectangle 37"/>
          <p:cNvSpPr>
            <a:spLocks noChangeArrowheads="1"/>
          </p:cNvSpPr>
          <p:nvPr/>
        </p:nvSpPr>
        <p:spPr bwMode="auto">
          <a:xfrm>
            <a:off x="1043608" y="4941367"/>
            <a:ext cx="3384550" cy="431800"/>
          </a:xfrm>
          <a:prstGeom prst="rect">
            <a:avLst/>
          </a:prstGeom>
          <a:solidFill>
            <a:schemeClr val="bg1"/>
          </a:solidFill>
          <a:ln w="38100">
            <a:solidFill>
              <a:schemeClr val="tx1"/>
            </a:solidFill>
            <a:miter lim="800000"/>
            <a:headEnd/>
            <a:tailEnd/>
          </a:ln>
        </p:spPr>
        <p:txBody>
          <a:bodyPr lIns="87681" tIns="43834" rIns="87681" bIns="43834" anchor="ctr"/>
          <a:lstStyle/>
          <a:p>
            <a:pPr defTabSz="879475" eaLnBrk="1" hangingPunct="1"/>
            <a:r>
              <a:rPr lang="en-GB" sz="2000" dirty="0">
                <a:latin typeface="Arial Narrow" pitchFamily="34" charset="0"/>
              </a:rPr>
              <a:t>PMK-76/KMK.03/2010</a:t>
            </a:r>
          </a:p>
        </p:txBody>
      </p:sp>
      <p:sp>
        <p:nvSpPr>
          <p:cNvPr id="25" name="Curved Right Arrow 24"/>
          <p:cNvSpPr/>
          <p:nvPr/>
        </p:nvSpPr>
        <p:spPr bwMode="auto">
          <a:xfrm>
            <a:off x="179512" y="2564904"/>
            <a:ext cx="731520" cy="3744416"/>
          </a:xfrm>
          <a:prstGeom prst="curvedRightArrow">
            <a:avLst/>
          </a:prstGeom>
          <a:solidFill>
            <a:srgbClr val="FFFF99"/>
          </a:solidFill>
          <a:ln w="9525">
            <a:solidFill>
              <a:schemeClr val="tx1"/>
            </a:solidFill>
            <a:round/>
            <a:headEnd/>
            <a:tailEnd/>
          </a:ln>
          <a:effectLst/>
        </p:spPr>
        <p:txBody>
          <a:bodyPr wrap="none" rtlCol="0" anchor="ctr">
            <a:normAutofit/>
          </a:bodyPr>
          <a:lstStyle/>
          <a:p>
            <a:pPr algn="ctr"/>
            <a:endParaRPr lang="id-ID" sz="1600" b="0" dirty="0" smtClean="0">
              <a:solidFill>
                <a:srgbClr val="800000"/>
              </a:solidFill>
              <a:latin typeface="Britannic Bold" pitchFamily="34" charset="0"/>
            </a:endParaRPr>
          </a:p>
        </p:txBody>
      </p:sp>
      <p:sp>
        <p:nvSpPr>
          <p:cNvPr id="26" name="Curved Right Arrow 25"/>
          <p:cNvSpPr/>
          <p:nvPr/>
        </p:nvSpPr>
        <p:spPr bwMode="auto">
          <a:xfrm>
            <a:off x="179512" y="2564904"/>
            <a:ext cx="731520" cy="2223864"/>
          </a:xfrm>
          <a:prstGeom prst="curvedRightArrow">
            <a:avLst/>
          </a:prstGeom>
          <a:solidFill>
            <a:srgbClr val="FFFF99"/>
          </a:solidFill>
          <a:ln w="9525">
            <a:solidFill>
              <a:schemeClr val="tx1"/>
            </a:solidFill>
            <a:round/>
            <a:headEnd/>
            <a:tailEnd/>
          </a:ln>
          <a:effectLst/>
        </p:spPr>
        <p:txBody>
          <a:bodyPr wrap="none" rtlCol="0" anchor="ctr">
            <a:normAutofit/>
          </a:bodyPr>
          <a:lstStyle/>
          <a:p>
            <a:pPr algn="ctr"/>
            <a:endParaRPr lang="id-ID" sz="1600" b="0" dirty="0" smtClean="0">
              <a:solidFill>
                <a:srgbClr val="800000"/>
              </a:solidFill>
              <a:latin typeface="Britannic Bold" pitchFamily="34" charset="0"/>
            </a:endParaRPr>
          </a:p>
        </p:txBody>
      </p:sp>
      <p:sp>
        <p:nvSpPr>
          <p:cNvPr id="27" name="Curved Right Arrow 26"/>
          <p:cNvSpPr/>
          <p:nvPr/>
        </p:nvSpPr>
        <p:spPr bwMode="auto">
          <a:xfrm>
            <a:off x="179512" y="2564904"/>
            <a:ext cx="731520" cy="1143744"/>
          </a:xfrm>
          <a:prstGeom prst="curvedRightArrow">
            <a:avLst/>
          </a:prstGeom>
          <a:solidFill>
            <a:srgbClr val="FFFF99"/>
          </a:solidFill>
          <a:ln w="9525">
            <a:solidFill>
              <a:schemeClr val="tx1"/>
            </a:solidFill>
            <a:round/>
            <a:headEnd/>
            <a:tailEnd/>
          </a:ln>
          <a:effectLst/>
        </p:spPr>
        <p:txBody>
          <a:bodyPr wrap="none" rtlCol="0" anchor="ctr">
            <a:normAutofit/>
          </a:bodyPr>
          <a:lstStyle/>
          <a:p>
            <a:pPr algn="ctr"/>
            <a:endParaRPr lang="id-ID" sz="1600" b="0" dirty="0" smtClean="0">
              <a:solidFill>
                <a:srgbClr val="800000"/>
              </a:solidFill>
              <a:latin typeface="Britannic Bold" pitchFamily="34" charset="0"/>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381000"/>
            <a:ext cx="8229600" cy="4038600"/>
          </a:xfrm>
        </p:spPr>
        <p:txBody>
          <a:bodyPr/>
          <a:lstStyle/>
          <a:p>
            <a:pPr marL="54864" eaLnBrk="1" fontAlgn="auto" hangingPunct="1">
              <a:spcAft>
                <a:spcPts val="0"/>
              </a:spcAft>
              <a:defRPr/>
            </a:pPr>
            <a:r>
              <a:rPr lang="en-US" sz="8800" smtClean="0">
                <a:solidFill>
                  <a:schemeClr val="tx2">
                    <a:tint val="100000"/>
                    <a:shade val="90000"/>
                    <a:satMod val="250000"/>
                    <a:alpha val="100000"/>
                  </a:schemeClr>
                </a:solidFill>
              </a:rPr>
              <a:t>PENGANTAR</a:t>
            </a:r>
          </a:p>
        </p:txBody>
      </p:sp>
      <p:sp>
        <p:nvSpPr>
          <p:cNvPr id="4" name="Slide Number Placeholder 3"/>
          <p:cNvSpPr>
            <a:spLocks noGrp="1"/>
          </p:cNvSpPr>
          <p:nvPr>
            <p:ph type="sldNum" sz="quarter" idx="15"/>
          </p:nvPr>
        </p:nvSpPr>
        <p:spPr/>
        <p:txBody>
          <a:bodyPr/>
          <a:lstStyle/>
          <a:p>
            <a:pPr>
              <a:defRPr/>
            </a:pPr>
            <a:fld id="{6A6EDB6C-1CBC-43F3-81E6-E821272AE50E}"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ounded Rectangle 4"/>
          <p:cNvSpPr>
            <a:spLocks noChangeArrowheads="1"/>
          </p:cNvSpPr>
          <p:nvPr/>
        </p:nvSpPr>
        <p:spPr bwMode="auto">
          <a:xfrm>
            <a:off x="4114800" y="381000"/>
            <a:ext cx="2590800" cy="9144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a:t>NEGARA</a:t>
            </a:r>
          </a:p>
        </p:txBody>
      </p:sp>
      <p:sp>
        <p:nvSpPr>
          <p:cNvPr id="22531" name="Rounded Rectangle 5"/>
          <p:cNvSpPr>
            <a:spLocks noChangeArrowheads="1"/>
          </p:cNvSpPr>
          <p:nvPr/>
        </p:nvSpPr>
        <p:spPr bwMode="auto">
          <a:xfrm>
            <a:off x="381000" y="2895600"/>
            <a:ext cx="2895600" cy="17526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r>
              <a:rPr lang="en-US"/>
              <a:t>PENJUAL/PENGUSAHA</a:t>
            </a:r>
          </a:p>
        </p:txBody>
      </p:sp>
      <p:sp>
        <p:nvSpPr>
          <p:cNvPr id="22532" name="Rounded Rectangle 6"/>
          <p:cNvSpPr>
            <a:spLocks noChangeArrowheads="1"/>
          </p:cNvSpPr>
          <p:nvPr/>
        </p:nvSpPr>
        <p:spPr bwMode="auto">
          <a:xfrm>
            <a:off x="5562600" y="2895600"/>
            <a:ext cx="2895600" cy="17526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r>
              <a:rPr lang="en-US"/>
              <a:t>PEMBELI/PENERIMA</a:t>
            </a:r>
          </a:p>
        </p:txBody>
      </p:sp>
      <p:sp>
        <p:nvSpPr>
          <p:cNvPr id="22533" name="Right Arrow 7"/>
          <p:cNvSpPr>
            <a:spLocks noChangeArrowheads="1"/>
          </p:cNvSpPr>
          <p:nvPr/>
        </p:nvSpPr>
        <p:spPr bwMode="auto">
          <a:xfrm>
            <a:off x="3581400" y="3200400"/>
            <a:ext cx="1828800" cy="762000"/>
          </a:xfrm>
          <a:prstGeom prst="rightArrow">
            <a:avLst>
              <a:gd name="adj1" fmla="val 50000"/>
              <a:gd name="adj2" fmla="val 50000"/>
            </a:avLst>
          </a:prstGeom>
          <a:solidFill>
            <a:schemeClr val="accent1"/>
          </a:solidFill>
          <a:ln w="12700" algn="ctr">
            <a:solidFill>
              <a:schemeClr val="tx1"/>
            </a:solidFill>
            <a:round/>
            <a:headEnd/>
            <a:tailEnd/>
          </a:ln>
        </p:spPr>
        <p:txBody>
          <a:bodyPr wrap="none" lIns="90488" tIns="44450" rIns="90488" bIns="44450" anchor="ctr"/>
          <a:lstStyle/>
          <a:p>
            <a:r>
              <a:rPr lang="en-US"/>
              <a:t>BKP/JKP</a:t>
            </a:r>
          </a:p>
        </p:txBody>
      </p:sp>
      <p:sp>
        <p:nvSpPr>
          <p:cNvPr id="9" name="Right Arrow 8"/>
          <p:cNvSpPr/>
          <p:nvPr/>
        </p:nvSpPr>
        <p:spPr bwMode="auto">
          <a:xfrm>
            <a:off x="3581400" y="3962400"/>
            <a:ext cx="1828800" cy="533400"/>
          </a:xfrm>
          <a:prstGeom prst="rightArrow">
            <a:avLst/>
          </a:prstGeom>
          <a:solidFill>
            <a:schemeClr val="accent1"/>
          </a:solidFill>
          <a:ln w="12700" cap="flat" cmpd="sng" algn="ctr">
            <a:solidFill>
              <a:schemeClr val="tx1"/>
            </a:solidFill>
            <a:prstDash val="solid"/>
            <a:round/>
            <a:headEnd type="none" w="med" len="med"/>
            <a:tailEnd type="none" w="med" len="med"/>
          </a:ln>
          <a:effectLst/>
          <a:scene3d>
            <a:camera prst="orthographicFront">
              <a:rot lat="0" lon="0" rev="10799999"/>
            </a:camera>
            <a:lightRig rig="threePt" dir="t"/>
          </a:scene3d>
        </p:spPr>
        <p:txBody>
          <a:bodyPr wrap="none" lIns="90488" tIns="44450" rIns="90488" bIns="44450" anchor="ctr">
            <a:normAutofit fontScale="77500" lnSpcReduction="20000"/>
          </a:bodyPr>
          <a:lstStyle/>
          <a:p>
            <a:pPr algn="ctr">
              <a:defRPr/>
            </a:pPr>
            <a:r>
              <a:rPr lang="en-US" dirty="0"/>
              <a:t> </a:t>
            </a:r>
            <a:r>
              <a:rPr lang="en-US" dirty="0" err="1"/>
              <a:t>Ndd</a:t>
            </a:r>
            <a:endParaRPr lang="en-US" dirty="0"/>
          </a:p>
        </p:txBody>
      </p:sp>
      <p:sp>
        <p:nvSpPr>
          <p:cNvPr id="22535" name="Rounded Rectangle 9"/>
          <p:cNvSpPr>
            <a:spLocks noChangeArrowheads="1"/>
          </p:cNvSpPr>
          <p:nvPr/>
        </p:nvSpPr>
        <p:spPr bwMode="auto">
          <a:xfrm>
            <a:off x="609600" y="5334000"/>
            <a:ext cx="2514600" cy="9906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a:t>PENANGGUNG </a:t>
            </a:r>
          </a:p>
          <a:p>
            <a:pPr algn="ctr"/>
            <a:r>
              <a:rPr lang="en-US"/>
              <a:t>JAWAB</a:t>
            </a:r>
          </a:p>
        </p:txBody>
      </p:sp>
      <p:sp>
        <p:nvSpPr>
          <p:cNvPr id="22536" name="Rounded Rectangle 10"/>
          <p:cNvSpPr>
            <a:spLocks noChangeArrowheads="1"/>
          </p:cNvSpPr>
          <p:nvPr/>
        </p:nvSpPr>
        <p:spPr bwMode="auto">
          <a:xfrm>
            <a:off x="5715000" y="5334000"/>
            <a:ext cx="2514600" cy="9906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a:t>PEMIKUL  BEBAN</a:t>
            </a:r>
          </a:p>
          <a:p>
            <a:pPr algn="ctr"/>
            <a:r>
              <a:rPr lang="en-US"/>
              <a:t>PAJAK</a:t>
            </a:r>
          </a:p>
        </p:txBody>
      </p:sp>
      <p:sp>
        <p:nvSpPr>
          <p:cNvPr id="22537" name="Down Arrow 11"/>
          <p:cNvSpPr>
            <a:spLocks noChangeArrowheads="1"/>
          </p:cNvSpPr>
          <p:nvPr/>
        </p:nvSpPr>
        <p:spPr bwMode="auto">
          <a:xfrm>
            <a:off x="1752600" y="4800600"/>
            <a:ext cx="533400" cy="457200"/>
          </a:xfrm>
          <a:prstGeom prst="downArrow">
            <a:avLst>
              <a:gd name="adj1" fmla="val 50000"/>
              <a:gd name="adj2" fmla="val 50000"/>
            </a:avLst>
          </a:prstGeom>
          <a:solidFill>
            <a:schemeClr val="accent1"/>
          </a:solidFill>
          <a:ln w="12700" algn="ctr">
            <a:solidFill>
              <a:schemeClr val="tx1"/>
            </a:solidFill>
            <a:round/>
            <a:headEnd/>
            <a:tailEnd/>
          </a:ln>
        </p:spPr>
        <p:txBody>
          <a:bodyPr wrap="none" lIns="90488" tIns="44450" rIns="90488" bIns="44450" anchor="ctr"/>
          <a:lstStyle/>
          <a:p>
            <a:endParaRPr lang="en-US"/>
          </a:p>
        </p:txBody>
      </p:sp>
      <p:sp>
        <p:nvSpPr>
          <p:cNvPr id="22538" name="Down Arrow 12"/>
          <p:cNvSpPr>
            <a:spLocks noChangeArrowheads="1"/>
          </p:cNvSpPr>
          <p:nvPr/>
        </p:nvSpPr>
        <p:spPr bwMode="auto">
          <a:xfrm>
            <a:off x="6934200" y="4800600"/>
            <a:ext cx="381000" cy="381000"/>
          </a:xfrm>
          <a:prstGeom prst="downArrow">
            <a:avLst>
              <a:gd name="adj1" fmla="val 50000"/>
              <a:gd name="adj2" fmla="val 50000"/>
            </a:avLst>
          </a:prstGeom>
          <a:solidFill>
            <a:schemeClr val="accent1"/>
          </a:solidFill>
          <a:ln w="12700" algn="ctr">
            <a:solidFill>
              <a:schemeClr val="tx1"/>
            </a:solidFill>
            <a:round/>
            <a:headEnd/>
            <a:tailEnd/>
          </a:ln>
        </p:spPr>
        <p:txBody>
          <a:bodyPr wrap="none" lIns="90488" tIns="44450" rIns="90488" bIns="44450" anchor="ctr"/>
          <a:lstStyle/>
          <a:p>
            <a:endParaRPr lang="en-US"/>
          </a:p>
        </p:txBody>
      </p:sp>
      <p:sp>
        <p:nvSpPr>
          <p:cNvPr id="22539" name="Rounded Rectangle 13"/>
          <p:cNvSpPr>
            <a:spLocks noChangeArrowheads="1"/>
          </p:cNvSpPr>
          <p:nvPr/>
        </p:nvSpPr>
        <p:spPr bwMode="auto">
          <a:xfrm>
            <a:off x="1828800" y="1828800"/>
            <a:ext cx="914400" cy="4572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r>
              <a:rPr lang="en-US"/>
              <a:t>PPN</a:t>
            </a:r>
          </a:p>
        </p:txBody>
      </p:sp>
      <p:sp>
        <p:nvSpPr>
          <p:cNvPr id="15" name="Down Arrow 14"/>
          <p:cNvSpPr/>
          <p:nvPr/>
        </p:nvSpPr>
        <p:spPr bwMode="auto">
          <a:xfrm>
            <a:off x="2133600" y="2362200"/>
            <a:ext cx="152400" cy="381000"/>
          </a:xfrm>
          <a:prstGeom prst="downArrow">
            <a:avLst/>
          </a:prstGeom>
          <a:solidFill>
            <a:srgbClr val="FFFF00"/>
          </a:solidFill>
          <a:ln w="12700" cap="flat" cmpd="sng" algn="ctr">
            <a:solidFill>
              <a:srgbClr val="FFFF00"/>
            </a:solidFill>
            <a:prstDash val="solid"/>
            <a:round/>
            <a:headEnd type="none" w="med" len="med"/>
            <a:tailEnd type="none" w="med" len="med"/>
          </a:ln>
          <a:effectLst/>
          <a:scene3d>
            <a:camera prst="orthographicFront">
              <a:rot lat="0" lon="0" rev="10799999"/>
            </a:camera>
            <a:lightRig rig="threePt" dir="t"/>
          </a:scene3d>
        </p:spPr>
        <p:txBody>
          <a:bodyPr wrap="none" lIns="90488" tIns="44450" rIns="90488" bIns="44450" anchor="ctr"/>
          <a:lstStyle/>
          <a:p>
            <a:pPr>
              <a:defRPr/>
            </a:pPr>
            <a:endParaRPr lang="en-US"/>
          </a:p>
        </p:txBody>
      </p:sp>
      <p:cxnSp>
        <p:nvCxnSpPr>
          <p:cNvPr id="22541" name="Shape 19"/>
          <p:cNvCxnSpPr>
            <a:cxnSpLocks noChangeShapeType="1"/>
            <a:endCxn id="22530" idx="1"/>
          </p:cNvCxnSpPr>
          <p:nvPr/>
        </p:nvCxnSpPr>
        <p:spPr bwMode="auto">
          <a:xfrm flipV="1">
            <a:off x="2667000" y="838200"/>
            <a:ext cx="1447800" cy="1066800"/>
          </a:xfrm>
          <a:prstGeom prst="bentConnector3">
            <a:avLst>
              <a:gd name="adj1" fmla="val 50000"/>
            </a:avLst>
          </a:prstGeom>
          <a:noFill/>
          <a:ln w="63500" algn="ctr">
            <a:solidFill>
              <a:srgbClr val="FFFF00"/>
            </a:solidFill>
            <a:round/>
            <a:headEnd/>
            <a:tailEnd type="arrow" w="med" len="med"/>
          </a:ln>
        </p:spPr>
      </p:cxnSp>
      <p:sp>
        <p:nvSpPr>
          <p:cNvPr id="17425" name="Rectangle 17"/>
          <p:cNvSpPr>
            <a:spLocks noChangeArrowheads="1"/>
          </p:cNvSpPr>
          <p:nvPr/>
        </p:nvSpPr>
        <p:spPr bwMode="auto">
          <a:xfrm>
            <a:off x="304800" y="304800"/>
            <a:ext cx="2971800" cy="533400"/>
          </a:xfrm>
          <a:prstGeom prst="rect">
            <a:avLst/>
          </a:prstGeom>
          <a:solidFill>
            <a:schemeClr val="accent1"/>
          </a:solidFill>
          <a:ln w="12700" algn="ctr">
            <a:noFill/>
            <a:miter lim="800000"/>
            <a:headEnd/>
            <a:tailEnd/>
          </a:ln>
          <a:effectLst>
            <a:prstShdw prst="shdw17" dist="17961" dir="2700000">
              <a:schemeClr val="accent1">
                <a:gamma/>
                <a:shade val="60000"/>
                <a:invGamma/>
              </a:schemeClr>
            </a:prstShdw>
          </a:effectLst>
        </p:spPr>
        <p:txBody>
          <a:bodyPr wrap="none" lIns="90488" tIns="44450" rIns="90488" bIns="44450" anchor="ctr"/>
          <a:lstStyle/>
          <a:p>
            <a:pPr algn="ctr">
              <a:defRPr/>
            </a:pPr>
            <a:r>
              <a:rPr lang="en-US"/>
              <a:t>PAJAK TIDAK LANGSUNG</a:t>
            </a:r>
          </a:p>
        </p:txBody>
      </p:sp>
      <p:sp>
        <p:nvSpPr>
          <p:cNvPr id="16" name="Slide Number Placeholder 15"/>
          <p:cNvSpPr>
            <a:spLocks noGrp="1"/>
          </p:cNvSpPr>
          <p:nvPr>
            <p:ph type="sldNum" sz="quarter" idx="12"/>
          </p:nvPr>
        </p:nvSpPr>
        <p:spPr/>
        <p:txBody>
          <a:bodyPr/>
          <a:lstStyle/>
          <a:p>
            <a:pPr>
              <a:defRPr/>
            </a:pPr>
            <a:fld id="{E8AD5E60-5405-4249-A024-5B22A34F1CB2}" type="slidenum">
              <a:rPr lang="en-US" smtClean="0"/>
              <a:pPr>
                <a:defRPr/>
              </a:pPr>
              <a:t>20</a:t>
            </a:fld>
            <a:endParaRPr lang="en-US"/>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152400"/>
          <a:ext cx="80010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128B418-BB94-4E60-87E5-84C3B517AEFA}" type="slidenum">
              <a:rPr lang="en-US" smtClean="0"/>
              <a:pPr>
                <a:defRPr/>
              </a:pPr>
              <a:t>200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3"/>
          <p:cNvSpPr>
            <a:spLocks noGrp="1"/>
          </p:cNvSpPr>
          <p:nvPr>
            <p:ph type="sldNum" sz="quarter" idx="12"/>
          </p:nvPr>
        </p:nvSpPr>
        <p:spPr bwMode="auto">
          <a:noFill/>
          <a:ln>
            <a:miter lim="800000"/>
            <a:headEnd/>
            <a:tailEnd/>
          </a:ln>
        </p:spPr>
        <p:txBody>
          <a:bodyPr/>
          <a:lstStyle/>
          <a:p>
            <a:fld id="{CD7F37CD-4376-4FCA-9240-A78553CCD02F}" type="slidenum">
              <a:rPr lang="en-US" smtClean="0"/>
              <a:pPr/>
              <a:t>201</a:t>
            </a:fld>
            <a:endParaRPr lang="en-US" smtClean="0"/>
          </a:p>
        </p:txBody>
      </p:sp>
      <p:sp>
        <p:nvSpPr>
          <p:cNvPr id="103427" name="AutoShape 2"/>
          <p:cNvSpPr>
            <a:spLocks noChangeArrowheads="1"/>
          </p:cNvSpPr>
          <p:nvPr/>
        </p:nvSpPr>
        <p:spPr bwMode="auto">
          <a:xfrm>
            <a:off x="76200" y="2209800"/>
            <a:ext cx="2263775" cy="1939925"/>
          </a:xfrm>
          <a:prstGeom prst="roundRect">
            <a:avLst>
              <a:gd name="adj" fmla="val 16667"/>
            </a:avLst>
          </a:prstGeom>
          <a:solidFill>
            <a:srgbClr val="CCFFFF"/>
          </a:solidFill>
          <a:ln w="76200" cmpd="tri">
            <a:solidFill>
              <a:srgbClr val="003300"/>
            </a:solidFill>
            <a:round/>
            <a:headEnd/>
            <a:tailEnd/>
          </a:ln>
        </p:spPr>
        <p:txBody>
          <a:bodyPr wrap="none" anchor="ctr"/>
          <a:lstStyle/>
          <a:p>
            <a:pPr eaLnBrk="1" hangingPunct="1"/>
            <a:r>
              <a:rPr lang="en-US" sz="1800" b="0">
                <a:solidFill>
                  <a:srgbClr val="003300"/>
                </a:solidFill>
                <a:latin typeface="Rockwell Extra Bold" pitchFamily="18" charset="0"/>
                <a:cs typeface="Arial" pitchFamily="34" charset="0"/>
              </a:rPr>
              <a:t>KETERANGAN </a:t>
            </a:r>
          </a:p>
          <a:p>
            <a:pPr eaLnBrk="1" hangingPunct="1"/>
            <a:r>
              <a:rPr lang="en-US" sz="1800" b="0">
                <a:solidFill>
                  <a:srgbClr val="003300"/>
                </a:solidFill>
                <a:latin typeface="Rockwell Extra Bold" pitchFamily="18" charset="0"/>
                <a:cs typeface="Arial" pitchFamily="34" charset="0"/>
              </a:rPr>
              <a:t>MINIMAL</a:t>
            </a:r>
          </a:p>
          <a:p>
            <a:pPr eaLnBrk="1" hangingPunct="1"/>
            <a:r>
              <a:rPr lang="en-US" sz="1800" b="0">
                <a:solidFill>
                  <a:srgbClr val="003300"/>
                </a:solidFill>
                <a:latin typeface="Rockwell Extra Bold" pitchFamily="18" charset="0"/>
                <a:cs typeface="Arial" pitchFamily="34" charset="0"/>
              </a:rPr>
              <a:t>YG WAJIB DICAN-</a:t>
            </a:r>
          </a:p>
          <a:p>
            <a:pPr eaLnBrk="1" hangingPunct="1"/>
            <a:r>
              <a:rPr lang="en-US" sz="1800" b="0">
                <a:solidFill>
                  <a:srgbClr val="003300"/>
                </a:solidFill>
                <a:latin typeface="Rockwell Extra Bold" pitchFamily="18" charset="0"/>
                <a:cs typeface="Arial" pitchFamily="34" charset="0"/>
              </a:rPr>
              <a:t>TUMKAN DALAM </a:t>
            </a:r>
          </a:p>
          <a:p>
            <a:pPr eaLnBrk="1" hangingPunct="1"/>
            <a:r>
              <a:rPr lang="en-US" sz="1800" b="0">
                <a:solidFill>
                  <a:srgbClr val="003300"/>
                </a:solidFill>
                <a:latin typeface="Rockwell Extra Bold" pitchFamily="18" charset="0"/>
                <a:cs typeface="Arial" pitchFamily="34" charset="0"/>
              </a:rPr>
              <a:t>FAKTUR PAJAK</a:t>
            </a:r>
            <a:endParaRPr lang="en-US" sz="1400" b="0">
              <a:solidFill>
                <a:srgbClr val="003300"/>
              </a:solidFill>
              <a:latin typeface="Rockwell Extra Bold" pitchFamily="18" charset="0"/>
              <a:cs typeface="Arial" pitchFamily="34" charset="0"/>
            </a:endParaRPr>
          </a:p>
          <a:p>
            <a:pPr eaLnBrk="1" hangingPunct="1"/>
            <a:endParaRPr lang="en-US" sz="1600" b="0">
              <a:solidFill>
                <a:srgbClr val="003300"/>
              </a:solidFill>
              <a:latin typeface="Britannic Bold" pitchFamily="34" charset="0"/>
              <a:cs typeface="Arial" pitchFamily="34" charset="0"/>
            </a:endParaRPr>
          </a:p>
        </p:txBody>
      </p:sp>
      <p:sp>
        <p:nvSpPr>
          <p:cNvPr id="103428" name="AutoShape 3"/>
          <p:cNvSpPr>
            <a:spLocks noChangeArrowheads="1"/>
          </p:cNvSpPr>
          <p:nvPr/>
        </p:nvSpPr>
        <p:spPr bwMode="auto">
          <a:xfrm>
            <a:off x="3429000" y="304800"/>
            <a:ext cx="3200400" cy="609600"/>
          </a:xfrm>
          <a:prstGeom prst="roundRect">
            <a:avLst>
              <a:gd name="adj" fmla="val 16667"/>
            </a:avLst>
          </a:prstGeom>
          <a:solidFill>
            <a:srgbClr val="CCFFFF"/>
          </a:solidFill>
          <a:ln w="57150" cmpd="thinThick">
            <a:solidFill>
              <a:schemeClr val="tx1"/>
            </a:solidFill>
            <a:round/>
            <a:headEnd/>
            <a:tailEnd/>
          </a:ln>
        </p:spPr>
        <p:txBody>
          <a:bodyPr wrap="none" anchor="ctr"/>
          <a:lstStyle/>
          <a:p>
            <a:pPr marL="342900" indent="-342900"/>
            <a:r>
              <a:rPr lang="en-US" sz="1600" b="0">
                <a:solidFill>
                  <a:srgbClr val="000066"/>
                </a:solidFill>
                <a:latin typeface="Arial Black" pitchFamily="34" charset="0"/>
                <a:cs typeface="Arial" pitchFamily="34" charset="0"/>
              </a:rPr>
              <a:t>a. Nama, alamat, NPWP yg </a:t>
            </a:r>
          </a:p>
          <a:p>
            <a:pPr marL="342900" indent="-342900"/>
            <a:r>
              <a:rPr lang="en-US" sz="1600" b="0">
                <a:solidFill>
                  <a:srgbClr val="000066"/>
                </a:solidFill>
                <a:latin typeface="Arial Black" pitchFamily="34" charset="0"/>
                <a:cs typeface="Arial" pitchFamily="34" charset="0"/>
              </a:rPr>
              <a:t> menyerahkan BKP/JKP</a:t>
            </a:r>
          </a:p>
        </p:txBody>
      </p:sp>
      <p:sp>
        <p:nvSpPr>
          <p:cNvPr id="103429" name="AutoShape 4"/>
          <p:cNvSpPr>
            <a:spLocks noChangeArrowheads="1"/>
          </p:cNvSpPr>
          <p:nvPr/>
        </p:nvSpPr>
        <p:spPr bwMode="auto">
          <a:xfrm>
            <a:off x="3429000" y="1219200"/>
            <a:ext cx="3581400" cy="533400"/>
          </a:xfrm>
          <a:prstGeom prst="roundRect">
            <a:avLst>
              <a:gd name="adj" fmla="val 16667"/>
            </a:avLst>
          </a:prstGeom>
          <a:solidFill>
            <a:srgbClr val="FFFF66"/>
          </a:solidFill>
          <a:ln w="57150" cmpd="thickThin">
            <a:solidFill>
              <a:schemeClr val="tx1"/>
            </a:solidFill>
            <a:round/>
            <a:headEnd/>
            <a:tailEnd/>
          </a:ln>
        </p:spPr>
        <p:txBody>
          <a:bodyPr wrap="none" anchor="ctr"/>
          <a:lstStyle/>
          <a:p>
            <a:r>
              <a:rPr lang="en-US" sz="1600" b="0">
                <a:solidFill>
                  <a:srgbClr val="663300"/>
                </a:solidFill>
                <a:latin typeface="Arial Black" pitchFamily="34" charset="0"/>
                <a:cs typeface="Arial" pitchFamily="34" charset="0"/>
              </a:rPr>
              <a:t> b. Nama, alamat, NPWP Pem-  </a:t>
            </a:r>
          </a:p>
          <a:p>
            <a:r>
              <a:rPr lang="en-US" sz="1600" b="0">
                <a:solidFill>
                  <a:srgbClr val="663300"/>
                </a:solidFill>
                <a:latin typeface="Arial Black" pitchFamily="34" charset="0"/>
                <a:cs typeface="Arial" pitchFamily="34" charset="0"/>
              </a:rPr>
              <a:t>beli BKP/Penerima JKP   </a:t>
            </a:r>
          </a:p>
        </p:txBody>
      </p:sp>
      <p:sp>
        <p:nvSpPr>
          <p:cNvPr id="103430" name="AutoShape 5"/>
          <p:cNvSpPr>
            <a:spLocks noChangeArrowheads="1"/>
          </p:cNvSpPr>
          <p:nvPr/>
        </p:nvSpPr>
        <p:spPr bwMode="auto">
          <a:xfrm>
            <a:off x="3429000" y="1981200"/>
            <a:ext cx="3429000" cy="838200"/>
          </a:xfrm>
          <a:prstGeom prst="roundRect">
            <a:avLst>
              <a:gd name="adj" fmla="val 16667"/>
            </a:avLst>
          </a:prstGeom>
          <a:solidFill>
            <a:srgbClr val="FFCCFF"/>
          </a:solidFill>
          <a:ln w="57150" cmpd="thinThick">
            <a:solidFill>
              <a:schemeClr val="tx1"/>
            </a:solidFill>
            <a:round/>
            <a:headEnd/>
            <a:tailEnd/>
          </a:ln>
        </p:spPr>
        <p:txBody>
          <a:bodyPr wrap="none" anchor="ctr"/>
          <a:lstStyle/>
          <a:p>
            <a:r>
              <a:rPr lang="en-US" sz="1600" b="0">
                <a:latin typeface="Arial Black" pitchFamily="34" charset="0"/>
                <a:cs typeface="Arial" pitchFamily="34" charset="0"/>
              </a:rPr>
              <a:t>c. Jenis barang/jasa, jumlah   </a:t>
            </a:r>
          </a:p>
          <a:p>
            <a:r>
              <a:rPr lang="en-US" sz="1600" b="0">
                <a:latin typeface="Arial Black" pitchFamily="34" charset="0"/>
                <a:cs typeface="Arial" pitchFamily="34" charset="0"/>
              </a:rPr>
              <a:t> Harga Jual/Penggantian,</a:t>
            </a:r>
          </a:p>
          <a:p>
            <a:r>
              <a:rPr lang="en-US" sz="1600" b="0">
                <a:latin typeface="Arial Black" pitchFamily="34" charset="0"/>
                <a:cs typeface="Arial" pitchFamily="34" charset="0"/>
              </a:rPr>
              <a:t>dan potongan harga       </a:t>
            </a:r>
          </a:p>
        </p:txBody>
      </p:sp>
      <p:sp>
        <p:nvSpPr>
          <p:cNvPr id="103431" name="AutoShape 6"/>
          <p:cNvSpPr>
            <a:spLocks noChangeArrowheads="1"/>
          </p:cNvSpPr>
          <p:nvPr/>
        </p:nvSpPr>
        <p:spPr bwMode="auto">
          <a:xfrm>
            <a:off x="3429000" y="2971800"/>
            <a:ext cx="2590800" cy="457200"/>
          </a:xfrm>
          <a:prstGeom prst="roundRect">
            <a:avLst>
              <a:gd name="adj" fmla="val 16667"/>
            </a:avLst>
          </a:prstGeom>
          <a:solidFill>
            <a:srgbClr val="CCFFCC"/>
          </a:solidFill>
          <a:ln w="57150" cmpd="thinThick">
            <a:solidFill>
              <a:schemeClr val="tx1"/>
            </a:solidFill>
            <a:round/>
            <a:headEnd/>
            <a:tailEnd/>
          </a:ln>
        </p:spPr>
        <p:txBody>
          <a:bodyPr wrap="none" anchor="ctr"/>
          <a:lstStyle/>
          <a:p>
            <a:r>
              <a:rPr lang="en-US" sz="1600" b="0">
                <a:solidFill>
                  <a:srgbClr val="003300"/>
                </a:solidFill>
                <a:latin typeface="Arial Black" pitchFamily="34" charset="0"/>
                <a:cs typeface="Arial" pitchFamily="34" charset="0"/>
              </a:rPr>
              <a:t>d. PPN yang dipungut</a:t>
            </a:r>
          </a:p>
        </p:txBody>
      </p:sp>
      <p:sp>
        <p:nvSpPr>
          <p:cNvPr id="103432" name="AutoShape 7"/>
          <p:cNvSpPr>
            <a:spLocks noChangeArrowheads="1"/>
          </p:cNvSpPr>
          <p:nvPr/>
        </p:nvSpPr>
        <p:spPr bwMode="auto">
          <a:xfrm>
            <a:off x="3429000" y="3657600"/>
            <a:ext cx="2971800" cy="457200"/>
          </a:xfrm>
          <a:prstGeom prst="roundRect">
            <a:avLst>
              <a:gd name="adj" fmla="val 16667"/>
            </a:avLst>
          </a:prstGeom>
          <a:solidFill>
            <a:srgbClr val="FFFF66"/>
          </a:solidFill>
          <a:ln w="57150" cmpd="thinThick">
            <a:solidFill>
              <a:schemeClr val="tx1"/>
            </a:solidFill>
            <a:round/>
            <a:headEnd/>
            <a:tailEnd/>
          </a:ln>
        </p:spPr>
        <p:txBody>
          <a:bodyPr wrap="none" anchor="ctr"/>
          <a:lstStyle/>
          <a:p>
            <a:r>
              <a:rPr lang="en-US" sz="1600" b="0">
                <a:solidFill>
                  <a:srgbClr val="663300"/>
                </a:solidFill>
                <a:latin typeface="Arial Black" pitchFamily="34" charset="0"/>
                <a:cs typeface="Arial" pitchFamily="34" charset="0"/>
              </a:rPr>
              <a:t>e. PPnBM yang dipungut</a:t>
            </a:r>
          </a:p>
        </p:txBody>
      </p:sp>
      <p:sp>
        <p:nvSpPr>
          <p:cNvPr id="103433" name="AutoShape 8"/>
          <p:cNvSpPr>
            <a:spLocks noChangeArrowheads="1"/>
          </p:cNvSpPr>
          <p:nvPr/>
        </p:nvSpPr>
        <p:spPr bwMode="auto">
          <a:xfrm>
            <a:off x="3429000" y="4419600"/>
            <a:ext cx="3352800" cy="533400"/>
          </a:xfrm>
          <a:prstGeom prst="roundRect">
            <a:avLst>
              <a:gd name="adj" fmla="val 16667"/>
            </a:avLst>
          </a:prstGeom>
          <a:solidFill>
            <a:srgbClr val="CCFFFF"/>
          </a:solidFill>
          <a:ln w="57150" cmpd="thinThick">
            <a:solidFill>
              <a:schemeClr val="tx1"/>
            </a:solidFill>
            <a:round/>
            <a:headEnd/>
            <a:tailEnd/>
          </a:ln>
        </p:spPr>
        <p:txBody>
          <a:bodyPr wrap="none" anchor="ctr"/>
          <a:lstStyle/>
          <a:p>
            <a:r>
              <a:rPr lang="en-US" sz="1600" b="0">
                <a:solidFill>
                  <a:srgbClr val="000066"/>
                </a:solidFill>
                <a:latin typeface="Arial Black" pitchFamily="34" charset="0"/>
                <a:cs typeface="Arial" pitchFamily="34" charset="0"/>
              </a:rPr>
              <a:t>f. Kode, Nomor Seri dan tgl </a:t>
            </a:r>
          </a:p>
          <a:p>
            <a:r>
              <a:rPr lang="en-US" sz="1600" b="0">
                <a:solidFill>
                  <a:srgbClr val="000066"/>
                </a:solidFill>
                <a:latin typeface="Arial Black" pitchFamily="34" charset="0"/>
                <a:cs typeface="Arial" pitchFamily="34" charset="0"/>
              </a:rPr>
              <a:t>pembuatan Faktur Pajak</a:t>
            </a:r>
          </a:p>
        </p:txBody>
      </p:sp>
      <p:sp>
        <p:nvSpPr>
          <p:cNvPr id="103434" name="AutoShape 9"/>
          <p:cNvSpPr>
            <a:spLocks noChangeArrowheads="1"/>
          </p:cNvSpPr>
          <p:nvPr/>
        </p:nvSpPr>
        <p:spPr bwMode="auto">
          <a:xfrm>
            <a:off x="3446463" y="5257800"/>
            <a:ext cx="3259137" cy="838200"/>
          </a:xfrm>
          <a:prstGeom prst="roundRect">
            <a:avLst>
              <a:gd name="adj" fmla="val 16667"/>
            </a:avLst>
          </a:prstGeom>
          <a:solidFill>
            <a:srgbClr val="FFCCFF"/>
          </a:solidFill>
          <a:ln w="57150" cmpd="thinThick">
            <a:solidFill>
              <a:schemeClr val="tx1"/>
            </a:solidFill>
            <a:round/>
            <a:headEnd/>
            <a:tailEnd/>
          </a:ln>
        </p:spPr>
        <p:txBody>
          <a:bodyPr wrap="none" anchor="ctr"/>
          <a:lstStyle/>
          <a:p>
            <a:r>
              <a:rPr lang="en-US" sz="1600" b="0">
                <a:latin typeface="Arial Black" pitchFamily="34" charset="0"/>
                <a:cs typeface="Arial" pitchFamily="34" charset="0"/>
              </a:rPr>
              <a:t>g. Nama dan tanda tangan   </a:t>
            </a:r>
          </a:p>
          <a:p>
            <a:r>
              <a:rPr lang="en-US" sz="1600" b="0">
                <a:latin typeface="Arial Black" pitchFamily="34" charset="0"/>
                <a:cs typeface="Arial" pitchFamily="34" charset="0"/>
              </a:rPr>
              <a:t>  yang berhak menandata-</a:t>
            </a:r>
          </a:p>
          <a:p>
            <a:r>
              <a:rPr lang="en-US" sz="1600" b="0">
                <a:latin typeface="Arial Black" pitchFamily="34" charset="0"/>
                <a:cs typeface="Arial" pitchFamily="34" charset="0"/>
              </a:rPr>
              <a:t>ngani Faktur Pajak       </a:t>
            </a:r>
          </a:p>
        </p:txBody>
      </p:sp>
      <p:sp>
        <p:nvSpPr>
          <p:cNvPr id="103435" name="AutoShape 10"/>
          <p:cNvSpPr>
            <a:spLocks noChangeArrowheads="1"/>
          </p:cNvSpPr>
          <p:nvPr/>
        </p:nvSpPr>
        <p:spPr bwMode="auto">
          <a:xfrm>
            <a:off x="2590800" y="3048000"/>
            <a:ext cx="838200" cy="381000"/>
          </a:xfrm>
          <a:prstGeom prst="rightArrow">
            <a:avLst>
              <a:gd name="adj1" fmla="val 50000"/>
              <a:gd name="adj2" fmla="val 55000"/>
            </a:avLst>
          </a:prstGeom>
          <a:solidFill>
            <a:srgbClr val="FF0000"/>
          </a:solidFill>
          <a:ln w="9525">
            <a:solidFill>
              <a:schemeClr val="tx1"/>
            </a:solidFill>
            <a:miter lim="800000"/>
            <a:headEnd/>
            <a:tailEnd/>
          </a:ln>
        </p:spPr>
        <p:txBody>
          <a:bodyPr wrap="none" anchor="ctr"/>
          <a:lstStyle/>
          <a:p>
            <a:endParaRPr lang="id-ID"/>
          </a:p>
        </p:txBody>
      </p:sp>
      <p:sp>
        <p:nvSpPr>
          <p:cNvPr id="103436" name="AutoShape 11"/>
          <p:cNvSpPr>
            <a:spLocks noChangeArrowheads="1"/>
          </p:cNvSpPr>
          <p:nvPr/>
        </p:nvSpPr>
        <p:spPr bwMode="auto">
          <a:xfrm rot="3295959">
            <a:off x="2842418" y="2275682"/>
            <a:ext cx="411163" cy="1104900"/>
          </a:xfrm>
          <a:prstGeom prst="upArrow">
            <a:avLst>
              <a:gd name="adj1" fmla="val 50000"/>
              <a:gd name="adj2" fmla="val 67181"/>
            </a:avLst>
          </a:prstGeom>
          <a:solidFill>
            <a:srgbClr val="FF0000"/>
          </a:solidFill>
          <a:ln w="9525">
            <a:solidFill>
              <a:schemeClr val="tx1"/>
            </a:solidFill>
            <a:miter lim="800000"/>
            <a:headEnd/>
            <a:tailEnd/>
          </a:ln>
        </p:spPr>
        <p:txBody>
          <a:bodyPr vert="eaVert" wrap="none" anchor="ctr"/>
          <a:lstStyle/>
          <a:p>
            <a:endParaRPr lang="id-ID"/>
          </a:p>
        </p:txBody>
      </p:sp>
      <p:sp>
        <p:nvSpPr>
          <p:cNvPr id="103437" name="AutoShape 12"/>
          <p:cNvSpPr>
            <a:spLocks noChangeArrowheads="1"/>
          </p:cNvSpPr>
          <p:nvPr/>
        </p:nvSpPr>
        <p:spPr bwMode="auto">
          <a:xfrm rot="1969788">
            <a:off x="2781300" y="1436688"/>
            <a:ext cx="381000" cy="1752600"/>
          </a:xfrm>
          <a:prstGeom prst="upArrow">
            <a:avLst>
              <a:gd name="adj1" fmla="val 50000"/>
              <a:gd name="adj2" fmla="val 115000"/>
            </a:avLst>
          </a:prstGeom>
          <a:solidFill>
            <a:srgbClr val="FF0000"/>
          </a:solidFill>
          <a:ln w="9525">
            <a:solidFill>
              <a:schemeClr val="tx1"/>
            </a:solidFill>
            <a:miter lim="800000"/>
            <a:headEnd/>
            <a:tailEnd/>
          </a:ln>
        </p:spPr>
        <p:txBody>
          <a:bodyPr vert="eaVert" wrap="none" anchor="ctr"/>
          <a:lstStyle/>
          <a:p>
            <a:endParaRPr lang="id-ID"/>
          </a:p>
        </p:txBody>
      </p:sp>
      <p:sp>
        <p:nvSpPr>
          <p:cNvPr id="103438" name="AutoShape 13"/>
          <p:cNvSpPr>
            <a:spLocks noChangeArrowheads="1"/>
          </p:cNvSpPr>
          <p:nvPr/>
        </p:nvSpPr>
        <p:spPr bwMode="auto">
          <a:xfrm rot="1560613">
            <a:off x="2724150" y="681038"/>
            <a:ext cx="381000" cy="2430462"/>
          </a:xfrm>
          <a:prstGeom prst="upArrow">
            <a:avLst>
              <a:gd name="adj1" fmla="val 50000"/>
              <a:gd name="adj2" fmla="val 159479"/>
            </a:avLst>
          </a:prstGeom>
          <a:solidFill>
            <a:srgbClr val="FF0000"/>
          </a:solidFill>
          <a:ln w="9525">
            <a:solidFill>
              <a:schemeClr val="tx1"/>
            </a:solidFill>
            <a:miter lim="800000"/>
            <a:headEnd/>
            <a:tailEnd/>
          </a:ln>
        </p:spPr>
        <p:txBody>
          <a:bodyPr vert="eaVert" wrap="none" anchor="ctr"/>
          <a:lstStyle/>
          <a:p>
            <a:endParaRPr lang="id-ID"/>
          </a:p>
        </p:txBody>
      </p:sp>
      <p:sp>
        <p:nvSpPr>
          <p:cNvPr id="103439" name="AutoShape 14"/>
          <p:cNvSpPr>
            <a:spLocks noChangeArrowheads="1"/>
          </p:cNvSpPr>
          <p:nvPr/>
        </p:nvSpPr>
        <p:spPr bwMode="auto">
          <a:xfrm rot="7813594">
            <a:off x="2823369" y="3150394"/>
            <a:ext cx="381000" cy="1065212"/>
          </a:xfrm>
          <a:prstGeom prst="upArrow">
            <a:avLst>
              <a:gd name="adj1" fmla="val 50000"/>
              <a:gd name="adj2" fmla="val 69896"/>
            </a:avLst>
          </a:prstGeom>
          <a:solidFill>
            <a:srgbClr val="FF0000"/>
          </a:solidFill>
          <a:ln w="9525">
            <a:solidFill>
              <a:schemeClr val="tx1"/>
            </a:solidFill>
            <a:miter lim="800000"/>
            <a:headEnd/>
            <a:tailEnd/>
          </a:ln>
        </p:spPr>
        <p:txBody>
          <a:bodyPr vert="eaVert" wrap="none" anchor="ctr"/>
          <a:lstStyle/>
          <a:p>
            <a:endParaRPr lang="id-ID"/>
          </a:p>
        </p:txBody>
      </p:sp>
      <p:sp>
        <p:nvSpPr>
          <p:cNvPr id="103440" name="AutoShape 15"/>
          <p:cNvSpPr>
            <a:spLocks noChangeArrowheads="1"/>
          </p:cNvSpPr>
          <p:nvPr/>
        </p:nvSpPr>
        <p:spPr bwMode="auto">
          <a:xfrm rot="8741073">
            <a:off x="2763838" y="3268663"/>
            <a:ext cx="381000" cy="1524000"/>
          </a:xfrm>
          <a:prstGeom prst="upArrow">
            <a:avLst>
              <a:gd name="adj1" fmla="val 50000"/>
              <a:gd name="adj2" fmla="val 100000"/>
            </a:avLst>
          </a:prstGeom>
          <a:solidFill>
            <a:srgbClr val="FF0000"/>
          </a:solidFill>
          <a:ln w="9525">
            <a:solidFill>
              <a:schemeClr val="tx1"/>
            </a:solidFill>
            <a:miter lim="800000"/>
            <a:headEnd/>
            <a:tailEnd/>
          </a:ln>
        </p:spPr>
        <p:txBody>
          <a:bodyPr vert="eaVert" wrap="none" anchor="ctr"/>
          <a:lstStyle/>
          <a:p>
            <a:endParaRPr lang="id-ID"/>
          </a:p>
        </p:txBody>
      </p:sp>
      <p:sp>
        <p:nvSpPr>
          <p:cNvPr id="103441" name="AutoShape 16"/>
          <p:cNvSpPr>
            <a:spLocks noChangeArrowheads="1"/>
          </p:cNvSpPr>
          <p:nvPr/>
        </p:nvSpPr>
        <p:spPr bwMode="auto">
          <a:xfrm rot="9185734">
            <a:off x="2760663" y="3348038"/>
            <a:ext cx="381000" cy="2286000"/>
          </a:xfrm>
          <a:prstGeom prst="upArrow">
            <a:avLst>
              <a:gd name="adj1" fmla="val 50000"/>
              <a:gd name="adj2" fmla="val 150000"/>
            </a:avLst>
          </a:prstGeom>
          <a:solidFill>
            <a:srgbClr val="FF0000"/>
          </a:solidFill>
          <a:ln w="9525">
            <a:solidFill>
              <a:schemeClr val="tx1"/>
            </a:solidFill>
            <a:miter lim="800000"/>
            <a:headEnd/>
            <a:tailEnd/>
          </a:ln>
        </p:spPr>
        <p:txBody>
          <a:bodyPr vert="eaVert" wrap="none" anchor="ctr"/>
          <a:lstStyle/>
          <a:p>
            <a:endParaRPr lang="id-ID"/>
          </a:p>
        </p:txBody>
      </p:sp>
      <p:sp>
        <p:nvSpPr>
          <p:cNvPr id="103442" name="AutoShape 17"/>
          <p:cNvSpPr>
            <a:spLocks/>
          </p:cNvSpPr>
          <p:nvPr/>
        </p:nvSpPr>
        <p:spPr bwMode="auto">
          <a:xfrm>
            <a:off x="6958013" y="304800"/>
            <a:ext cx="280987" cy="5791200"/>
          </a:xfrm>
          <a:prstGeom prst="rightBrace">
            <a:avLst>
              <a:gd name="adj1" fmla="val 171752"/>
              <a:gd name="adj2" fmla="val 50000"/>
            </a:avLst>
          </a:prstGeom>
          <a:noFill/>
          <a:ln w="28575">
            <a:solidFill>
              <a:schemeClr val="tx1"/>
            </a:solidFill>
            <a:round/>
            <a:headEnd/>
            <a:tailEnd/>
          </a:ln>
        </p:spPr>
        <p:txBody>
          <a:bodyPr wrap="none" anchor="ctr"/>
          <a:lstStyle/>
          <a:p>
            <a:endParaRPr lang="id-ID"/>
          </a:p>
        </p:txBody>
      </p:sp>
      <p:sp>
        <p:nvSpPr>
          <p:cNvPr id="103443" name="AutoShape 18"/>
          <p:cNvSpPr>
            <a:spLocks noChangeArrowheads="1"/>
          </p:cNvSpPr>
          <p:nvPr/>
        </p:nvSpPr>
        <p:spPr bwMode="auto">
          <a:xfrm>
            <a:off x="7620000" y="2362200"/>
            <a:ext cx="1476375" cy="1600200"/>
          </a:xfrm>
          <a:prstGeom prst="roundRect">
            <a:avLst>
              <a:gd name="adj" fmla="val 16667"/>
            </a:avLst>
          </a:prstGeom>
          <a:solidFill>
            <a:srgbClr val="CCFFCC"/>
          </a:solidFill>
          <a:ln w="57150" cmpd="thinThick">
            <a:solidFill>
              <a:srgbClr val="003300"/>
            </a:solidFill>
            <a:round/>
            <a:headEnd/>
            <a:tailEnd/>
          </a:ln>
        </p:spPr>
        <p:txBody>
          <a:bodyPr wrap="none" anchor="ctr"/>
          <a:lstStyle/>
          <a:p>
            <a:r>
              <a:rPr lang="en-US" sz="1800" b="0" i="1" dirty="0" err="1">
                <a:solidFill>
                  <a:srgbClr val="003300"/>
                </a:solidFill>
                <a:latin typeface="Britannic Bold" pitchFamily="34" charset="0"/>
                <a:cs typeface="Arial" pitchFamily="34" charset="0"/>
              </a:rPr>
              <a:t>Memenuhi</a:t>
            </a:r>
            <a:endParaRPr lang="en-US" sz="1800" b="0" i="1" dirty="0">
              <a:solidFill>
                <a:srgbClr val="003300"/>
              </a:solidFill>
              <a:latin typeface="Britannic Bold" pitchFamily="34" charset="0"/>
              <a:cs typeface="Arial" pitchFamily="34" charset="0"/>
            </a:endParaRPr>
          </a:p>
          <a:p>
            <a:r>
              <a:rPr lang="en-US" sz="1800" b="0" i="1" dirty="0" err="1">
                <a:solidFill>
                  <a:srgbClr val="003300"/>
                </a:solidFill>
                <a:latin typeface="Britannic Bold" pitchFamily="34" charset="0"/>
                <a:cs typeface="Arial" pitchFamily="34" charset="0"/>
              </a:rPr>
              <a:t>persyaratan</a:t>
            </a:r>
            <a:endParaRPr lang="en-US" sz="1800" b="0" i="1" dirty="0">
              <a:solidFill>
                <a:srgbClr val="003300"/>
              </a:solidFill>
              <a:latin typeface="Britannic Bold" pitchFamily="34" charset="0"/>
              <a:cs typeface="Arial" pitchFamily="34" charset="0"/>
            </a:endParaRPr>
          </a:p>
          <a:p>
            <a:r>
              <a:rPr lang="en-US" sz="1800" b="0" i="1" dirty="0">
                <a:solidFill>
                  <a:srgbClr val="003300"/>
                </a:solidFill>
                <a:latin typeface="Britannic Bold" pitchFamily="34" charset="0"/>
                <a:cs typeface="Arial" pitchFamily="34" charset="0"/>
              </a:rPr>
              <a:t>formal &amp; ma-</a:t>
            </a:r>
          </a:p>
          <a:p>
            <a:r>
              <a:rPr lang="en-US" sz="1800" b="0" i="1" dirty="0" err="1" smtClean="0">
                <a:solidFill>
                  <a:srgbClr val="003300"/>
                </a:solidFill>
                <a:latin typeface="Britannic Bold" pitchFamily="34" charset="0"/>
                <a:cs typeface="Arial" pitchFamily="34" charset="0"/>
              </a:rPr>
              <a:t>Terial</a:t>
            </a:r>
            <a:endParaRPr lang="en-US" sz="1600" b="0" i="1" dirty="0">
              <a:solidFill>
                <a:srgbClr val="003300"/>
              </a:solidFill>
              <a:latin typeface="Britannic Bold" pitchFamily="34" charset="0"/>
              <a:cs typeface="Arial" pitchFamily="34" charset="0"/>
            </a:endParaRPr>
          </a:p>
          <a:p>
            <a:r>
              <a:rPr lang="en-US" sz="1600" b="0" i="1" dirty="0" smtClean="0">
                <a:solidFill>
                  <a:srgbClr val="003300"/>
                </a:solidFill>
                <a:latin typeface="Britannic Bold" pitchFamily="34" charset="0"/>
                <a:cs typeface="Arial" pitchFamily="34" charset="0"/>
              </a:rPr>
              <a:t>Ps</a:t>
            </a:r>
            <a:r>
              <a:rPr lang="en-US" sz="1600" b="0" i="1" dirty="0">
                <a:solidFill>
                  <a:srgbClr val="003300"/>
                </a:solidFill>
                <a:latin typeface="Britannic Bold" pitchFamily="34" charset="0"/>
                <a:cs typeface="Arial" pitchFamily="34" charset="0"/>
              </a:rPr>
              <a:t>. 13 </a:t>
            </a:r>
            <a:r>
              <a:rPr lang="en-US" sz="1600" b="0" i="1" dirty="0" smtClean="0">
                <a:solidFill>
                  <a:srgbClr val="003300"/>
                </a:solidFill>
                <a:latin typeface="Britannic Bold" pitchFamily="34" charset="0"/>
                <a:cs typeface="Arial" pitchFamily="34" charset="0"/>
              </a:rPr>
              <a:t> </a:t>
            </a:r>
            <a:r>
              <a:rPr lang="en-US" sz="1600" b="0" i="1" dirty="0">
                <a:solidFill>
                  <a:srgbClr val="003300"/>
                </a:solidFill>
                <a:latin typeface="Britannic Bold" pitchFamily="34" charset="0"/>
                <a:cs typeface="Arial" pitchFamily="34" charset="0"/>
              </a:rPr>
              <a:t>(9)</a:t>
            </a:r>
          </a:p>
        </p:txBody>
      </p:sp>
      <p:sp>
        <p:nvSpPr>
          <p:cNvPr id="103444" name="AutoShape 19"/>
          <p:cNvSpPr>
            <a:spLocks noChangeArrowheads="1"/>
          </p:cNvSpPr>
          <p:nvPr/>
        </p:nvSpPr>
        <p:spPr bwMode="auto">
          <a:xfrm>
            <a:off x="7245350" y="2971800"/>
            <a:ext cx="350838" cy="457200"/>
          </a:xfrm>
          <a:prstGeom prst="rightArrow">
            <a:avLst>
              <a:gd name="adj1" fmla="val 50000"/>
              <a:gd name="adj2" fmla="val 25000"/>
            </a:avLst>
          </a:prstGeom>
          <a:solidFill>
            <a:srgbClr val="FFCC00"/>
          </a:solidFill>
          <a:ln w="9525">
            <a:solidFill>
              <a:srgbClr val="000000"/>
            </a:solidFill>
            <a:miter lim="800000"/>
            <a:headEnd/>
            <a:tailEnd/>
          </a:ln>
        </p:spPr>
        <p:txBody>
          <a:bodyPr wrap="none" anchor="ctr"/>
          <a:lstStyle/>
          <a:p>
            <a:endParaRPr lang="id-ID"/>
          </a:p>
        </p:txBody>
      </p:sp>
      <p:sp>
        <p:nvSpPr>
          <p:cNvPr id="103445" name="Rectangle 20"/>
          <p:cNvSpPr>
            <a:spLocks noChangeArrowheads="1"/>
          </p:cNvSpPr>
          <p:nvPr/>
        </p:nvSpPr>
        <p:spPr bwMode="auto">
          <a:xfrm>
            <a:off x="0" y="0"/>
            <a:ext cx="3132138" cy="908050"/>
          </a:xfrm>
          <a:prstGeom prst="rect">
            <a:avLst/>
          </a:prstGeom>
          <a:solidFill>
            <a:srgbClr val="FFFF99"/>
          </a:solidFill>
          <a:ln w="9525">
            <a:solidFill>
              <a:schemeClr val="tx1"/>
            </a:solidFill>
            <a:miter lim="800000"/>
            <a:headEnd/>
            <a:tailEnd/>
          </a:ln>
        </p:spPr>
        <p:txBody>
          <a:bodyPr wrap="none" lIns="87681" tIns="43834" rIns="87681" bIns="43834" anchor="ctr"/>
          <a:lstStyle/>
          <a:p>
            <a:pPr defTabSz="879475" eaLnBrk="1" hangingPunct="1"/>
            <a:r>
              <a:rPr lang="en-US" sz="2800">
                <a:solidFill>
                  <a:schemeClr val="tx1"/>
                </a:solidFill>
                <a:latin typeface="Arial Narrow" pitchFamily="34" charset="0"/>
              </a:rPr>
              <a:t>KETERANGAN DLM</a:t>
            </a:r>
          </a:p>
          <a:p>
            <a:pPr defTabSz="879475" eaLnBrk="1" hangingPunct="1"/>
            <a:r>
              <a:rPr lang="en-US" sz="2800">
                <a:solidFill>
                  <a:schemeClr val="tx1"/>
                </a:solidFill>
                <a:latin typeface="Arial Narrow" pitchFamily="34" charset="0"/>
              </a:rPr>
              <a:t>FAKTUR PAJAK</a:t>
            </a:r>
            <a:endParaRPr lang="en-GB" sz="2800">
              <a:solidFill>
                <a:schemeClr val="tx1"/>
              </a:solidFill>
              <a:latin typeface="Arial Narrow" pitchFamily="34" charset="0"/>
              <a:cs typeface="Times New Roman" pitchFamily="18" charset="0"/>
            </a:endParaRPr>
          </a:p>
        </p:txBody>
      </p:sp>
      <p:sp>
        <p:nvSpPr>
          <p:cNvPr id="1567765" name="Rectangle 21"/>
          <p:cNvSpPr>
            <a:spLocks noChangeArrowheads="1"/>
          </p:cNvSpPr>
          <p:nvPr/>
        </p:nvSpPr>
        <p:spPr bwMode="auto">
          <a:xfrm>
            <a:off x="7092950" y="0"/>
            <a:ext cx="2051050" cy="404813"/>
          </a:xfrm>
          <a:prstGeom prst="rect">
            <a:avLst/>
          </a:prstGeom>
          <a:solidFill>
            <a:srgbClr val="EAEAEA"/>
          </a:solidFill>
          <a:ln w="38100">
            <a:solidFill>
              <a:srgbClr val="CC9900"/>
            </a:solidFill>
            <a:miter lim="800000"/>
            <a:headEnd/>
            <a:tailEnd/>
          </a:ln>
        </p:spPr>
        <p:txBody>
          <a:bodyPr lIns="87681" tIns="43834" rIns="87681" bIns="43834" anchor="ctr"/>
          <a:lstStyle/>
          <a:p>
            <a:pPr defTabSz="879475" eaLnBrk="1" hangingPunct="1"/>
            <a:r>
              <a:rPr lang="en-US" sz="1800" b="0">
                <a:solidFill>
                  <a:schemeClr val="tx1"/>
                </a:solidFill>
                <a:latin typeface="Arial Narrow" pitchFamily="34" charset="0"/>
                <a:cs typeface="Times New Roman" pitchFamily="18" charset="0"/>
              </a:rPr>
              <a:t>Pasal 13 (5) UU PPN</a:t>
            </a:r>
            <a:endParaRPr lang="en-GB" sz="1800" b="0">
              <a:solidFill>
                <a:schemeClr val="tx1"/>
              </a:solidFill>
              <a:latin typeface="Arial Narrow"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p:cNvSpPr>
          <p:nvPr>
            <p:ph type="sldNum" sz="quarter" idx="12"/>
          </p:nvPr>
        </p:nvSpPr>
        <p:spPr bwMode="auto">
          <a:noFill/>
          <a:ln>
            <a:miter lim="800000"/>
            <a:headEnd/>
            <a:tailEnd/>
          </a:ln>
        </p:spPr>
        <p:txBody>
          <a:bodyPr/>
          <a:lstStyle/>
          <a:p>
            <a:fld id="{1395BBE5-1037-43E7-A099-202692B87FEC}" type="slidenum">
              <a:rPr lang="en-US" smtClean="0"/>
              <a:pPr/>
              <a:t>202</a:t>
            </a:fld>
            <a:endParaRPr lang="en-US" smtClean="0"/>
          </a:p>
        </p:txBody>
      </p:sp>
      <p:sp>
        <p:nvSpPr>
          <p:cNvPr id="1586178" name="Rectangle 2"/>
          <p:cNvSpPr>
            <a:spLocks noChangeArrowheads="1"/>
          </p:cNvSpPr>
          <p:nvPr/>
        </p:nvSpPr>
        <p:spPr bwMode="auto">
          <a:xfrm>
            <a:off x="251520" y="1628800"/>
            <a:ext cx="8424935" cy="1656184"/>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2400" dirty="0" err="1">
                <a:solidFill>
                  <a:schemeClr val="tx1"/>
                </a:solidFill>
                <a:latin typeface="Arial Narrow" pitchFamily="34" charset="0"/>
              </a:rPr>
              <a:t>Faktur</a:t>
            </a:r>
            <a:r>
              <a:rPr lang="en-US" sz="2400" dirty="0">
                <a:solidFill>
                  <a:schemeClr val="tx1"/>
                </a:solidFill>
                <a:latin typeface="Arial Narrow" pitchFamily="34" charset="0"/>
              </a:rPr>
              <a:t> </a:t>
            </a:r>
            <a:r>
              <a:rPr lang="en-US" sz="2400" dirty="0" err="1">
                <a:solidFill>
                  <a:schemeClr val="tx1"/>
                </a:solidFill>
                <a:latin typeface="Arial Narrow" pitchFamily="34" charset="0"/>
              </a:rPr>
              <a:t>Pajak</a:t>
            </a:r>
            <a:r>
              <a:rPr lang="en-US" sz="2400" dirty="0">
                <a:solidFill>
                  <a:schemeClr val="tx1"/>
                </a:solidFill>
                <a:latin typeface="Arial Narrow" pitchFamily="34" charset="0"/>
              </a:rPr>
              <a:t> </a:t>
            </a:r>
            <a:r>
              <a:rPr lang="en-US" sz="2400" dirty="0" err="1">
                <a:solidFill>
                  <a:schemeClr val="tx1"/>
                </a:solidFill>
                <a:latin typeface="Arial Narrow" pitchFamily="34" charset="0"/>
              </a:rPr>
              <a:t>harus</a:t>
            </a:r>
            <a:r>
              <a:rPr lang="en-US" sz="2400" dirty="0">
                <a:solidFill>
                  <a:schemeClr val="tx1"/>
                </a:solidFill>
                <a:latin typeface="Arial Narrow" pitchFamily="34" charset="0"/>
              </a:rPr>
              <a:t> </a:t>
            </a:r>
            <a:r>
              <a:rPr lang="en-US" sz="2400" dirty="0" err="1">
                <a:solidFill>
                  <a:schemeClr val="tx1"/>
                </a:solidFill>
                <a:latin typeface="Arial Narrow" pitchFamily="34" charset="0"/>
              </a:rPr>
              <a:t>diisi</a:t>
            </a:r>
            <a:r>
              <a:rPr lang="en-US" sz="2400" dirty="0">
                <a:solidFill>
                  <a:schemeClr val="tx1"/>
                </a:solidFill>
                <a:latin typeface="Arial Narrow" pitchFamily="34" charset="0"/>
              </a:rPr>
              <a:t> </a:t>
            </a:r>
            <a:r>
              <a:rPr lang="en-US" sz="2400" dirty="0" err="1">
                <a:solidFill>
                  <a:schemeClr val="tx1"/>
                </a:solidFill>
                <a:latin typeface="Arial Narrow" pitchFamily="34" charset="0"/>
              </a:rPr>
              <a:t>secara</a:t>
            </a:r>
            <a:r>
              <a:rPr lang="en-US" sz="2400" dirty="0">
                <a:solidFill>
                  <a:schemeClr val="tx1"/>
                </a:solidFill>
                <a:latin typeface="Arial Narrow" pitchFamily="34" charset="0"/>
              </a:rPr>
              <a:t> </a:t>
            </a:r>
            <a:r>
              <a:rPr lang="en-US" sz="2400" dirty="0" err="1">
                <a:solidFill>
                  <a:schemeClr val="tx1"/>
                </a:solidFill>
                <a:latin typeface="Arial Narrow" pitchFamily="34" charset="0"/>
              </a:rPr>
              <a:t>lengkap</a:t>
            </a:r>
            <a:r>
              <a:rPr lang="en-US" sz="2400" dirty="0">
                <a:solidFill>
                  <a:schemeClr val="tx1"/>
                </a:solidFill>
                <a:latin typeface="Arial Narrow" pitchFamily="34" charset="0"/>
              </a:rPr>
              <a:t>, </a:t>
            </a:r>
            <a:r>
              <a:rPr lang="en-US" sz="2400" dirty="0" err="1">
                <a:solidFill>
                  <a:schemeClr val="tx1"/>
                </a:solidFill>
                <a:latin typeface="Arial Narrow" pitchFamily="34" charset="0"/>
              </a:rPr>
              <a:t>jelas</a:t>
            </a:r>
            <a:r>
              <a:rPr lang="en-US" sz="2400" dirty="0">
                <a:solidFill>
                  <a:schemeClr val="tx1"/>
                </a:solidFill>
                <a:latin typeface="Arial Narrow" pitchFamily="34" charset="0"/>
              </a:rPr>
              <a:t> </a:t>
            </a:r>
            <a:r>
              <a:rPr lang="en-US" sz="2400" dirty="0" err="1">
                <a:solidFill>
                  <a:schemeClr val="tx1"/>
                </a:solidFill>
                <a:latin typeface="Arial Narrow" pitchFamily="34" charset="0"/>
              </a:rPr>
              <a:t>dan</a:t>
            </a:r>
            <a:r>
              <a:rPr lang="en-US" sz="2400" dirty="0">
                <a:solidFill>
                  <a:schemeClr val="tx1"/>
                </a:solidFill>
                <a:latin typeface="Arial Narrow" pitchFamily="34" charset="0"/>
              </a:rPr>
              <a:t> </a:t>
            </a:r>
            <a:r>
              <a:rPr lang="en-US" sz="2400" dirty="0" err="1">
                <a:solidFill>
                  <a:schemeClr val="tx1"/>
                </a:solidFill>
                <a:latin typeface="Arial Narrow" pitchFamily="34" charset="0"/>
              </a:rPr>
              <a:t>benar</a:t>
            </a:r>
            <a:r>
              <a:rPr lang="en-US" sz="2400" dirty="0">
                <a:solidFill>
                  <a:schemeClr val="tx1"/>
                </a:solidFill>
                <a:latin typeface="Arial Narrow" pitchFamily="34" charset="0"/>
              </a:rPr>
              <a:t> </a:t>
            </a:r>
            <a:r>
              <a:rPr lang="en-US" sz="2400" dirty="0" err="1">
                <a:solidFill>
                  <a:schemeClr val="tx1"/>
                </a:solidFill>
                <a:latin typeface="Arial Narrow" pitchFamily="34" charset="0"/>
              </a:rPr>
              <a:t>sesuai</a:t>
            </a:r>
            <a:r>
              <a:rPr lang="en-US" sz="2400" dirty="0">
                <a:solidFill>
                  <a:schemeClr val="tx1"/>
                </a:solidFill>
                <a:latin typeface="Arial Narrow" pitchFamily="34" charset="0"/>
              </a:rPr>
              <a:t> </a:t>
            </a:r>
            <a:r>
              <a:rPr lang="en-US" sz="2400" dirty="0" err="1">
                <a:solidFill>
                  <a:schemeClr val="tx1"/>
                </a:solidFill>
                <a:latin typeface="Arial Narrow" pitchFamily="34" charset="0"/>
              </a:rPr>
              <a:t>dengan</a:t>
            </a:r>
            <a:r>
              <a:rPr lang="en-US" sz="2400" dirty="0">
                <a:solidFill>
                  <a:schemeClr val="tx1"/>
                </a:solidFill>
                <a:latin typeface="Arial Narrow" pitchFamily="34" charset="0"/>
              </a:rPr>
              <a:t> </a:t>
            </a:r>
            <a:r>
              <a:rPr lang="en-US" sz="2400" dirty="0" err="1">
                <a:solidFill>
                  <a:schemeClr val="tx1"/>
                </a:solidFill>
                <a:latin typeface="Arial Narrow" pitchFamily="34" charset="0"/>
              </a:rPr>
              <a:t>keterangan</a:t>
            </a:r>
            <a:r>
              <a:rPr lang="en-US" sz="2400" dirty="0">
                <a:solidFill>
                  <a:schemeClr val="tx1"/>
                </a:solidFill>
                <a:latin typeface="Arial Narrow" pitchFamily="34" charset="0"/>
              </a:rPr>
              <a:t> </a:t>
            </a:r>
            <a:r>
              <a:rPr lang="en-US" sz="2400" dirty="0" err="1">
                <a:solidFill>
                  <a:schemeClr val="tx1"/>
                </a:solidFill>
                <a:latin typeface="Arial Narrow" pitchFamily="34" charset="0"/>
              </a:rPr>
              <a:t>sebagaimana</a:t>
            </a:r>
            <a:r>
              <a:rPr lang="en-US" sz="2400" dirty="0">
                <a:solidFill>
                  <a:schemeClr val="tx1"/>
                </a:solidFill>
                <a:latin typeface="Arial Narrow" pitchFamily="34" charset="0"/>
              </a:rPr>
              <a:t> </a:t>
            </a:r>
            <a:r>
              <a:rPr lang="en-US" sz="2400" dirty="0" err="1">
                <a:solidFill>
                  <a:schemeClr val="tx1"/>
                </a:solidFill>
                <a:latin typeface="Arial Narrow" pitchFamily="34" charset="0"/>
              </a:rPr>
              <a:t>dimaksud</a:t>
            </a:r>
            <a:r>
              <a:rPr lang="en-US" sz="2400" dirty="0">
                <a:solidFill>
                  <a:schemeClr val="tx1"/>
                </a:solidFill>
                <a:latin typeface="Arial Narrow" pitchFamily="34" charset="0"/>
              </a:rPr>
              <a:t> </a:t>
            </a:r>
            <a:r>
              <a:rPr lang="en-US" sz="2400" dirty="0" err="1">
                <a:solidFill>
                  <a:schemeClr val="tx1"/>
                </a:solidFill>
                <a:latin typeface="Arial Narrow" pitchFamily="34" charset="0"/>
              </a:rPr>
              <a:t>dalam</a:t>
            </a:r>
            <a:r>
              <a:rPr lang="en-US" sz="2400" dirty="0">
                <a:solidFill>
                  <a:schemeClr val="tx1"/>
                </a:solidFill>
                <a:latin typeface="Arial Narrow" pitchFamily="34" charset="0"/>
              </a:rPr>
              <a:t> </a:t>
            </a:r>
            <a:r>
              <a:rPr lang="en-US" sz="2400" dirty="0" err="1">
                <a:solidFill>
                  <a:schemeClr val="tx1"/>
                </a:solidFill>
                <a:latin typeface="Arial Narrow" pitchFamily="34" charset="0"/>
              </a:rPr>
              <a:t>Pasal</a:t>
            </a:r>
            <a:r>
              <a:rPr lang="en-US" sz="2400" dirty="0">
                <a:solidFill>
                  <a:schemeClr val="tx1"/>
                </a:solidFill>
                <a:latin typeface="Arial Narrow" pitchFamily="34" charset="0"/>
              </a:rPr>
              <a:t> 13 </a:t>
            </a:r>
            <a:r>
              <a:rPr lang="en-US" sz="2400" dirty="0" err="1">
                <a:solidFill>
                  <a:schemeClr val="tx1"/>
                </a:solidFill>
                <a:latin typeface="Arial Narrow" pitchFamily="34" charset="0"/>
              </a:rPr>
              <a:t>ayat</a:t>
            </a:r>
            <a:r>
              <a:rPr lang="en-US" sz="2400" dirty="0">
                <a:solidFill>
                  <a:schemeClr val="tx1"/>
                </a:solidFill>
                <a:latin typeface="Arial Narrow" pitchFamily="34" charset="0"/>
              </a:rPr>
              <a:t> (5) </a:t>
            </a:r>
            <a:r>
              <a:rPr lang="en-US" sz="2400" dirty="0" err="1">
                <a:solidFill>
                  <a:schemeClr val="tx1"/>
                </a:solidFill>
                <a:latin typeface="Arial Narrow" pitchFamily="34" charset="0"/>
              </a:rPr>
              <a:t>Undang-Undang</a:t>
            </a:r>
            <a:r>
              <a:rPr lang="en-US" sz="2400" dirty="0">
                <a:solidFill>
                  <a:schemeClr val="tx1"/>
                </a:solidFill>
                <a:latin typeface="Arial Narrow" pitchFamily="34" charset="0"/>
              </a:rPr>
              <a:t> PPN, </a:t>
            </a:r>
            <a:r>
              <a:rPr lang="en-US" sz="2400" dirty="0" err="1">
                <a:solidFill>
                  <a:schemeClr val="tx1"/>
                </a:solidFill>
                <a:latin typeface="Arial Narrow" pitchFamily="34" charset="0"/>
              </a:rPr>
              <a:t>serta</a:t>
            </a:r>
            <a:r>
              <a:rPr lang="en-US" sz="2400" dirty="0">
                <a:solidFill>
                  <a:schemeClr val="tx1"/>
                </a:solidFill>
                <a:latin typeface="Arial Narrow" pitchFamily="34" charset="0"/>
              </a:rPr>
              <a:t> </a:t>
            </a:r>
            <a:r>
              <a:rPr lang="en-US" sz="2400" dirty="0" err="1">
                <a:solidFill>
                  <a:schemeClr val="tx1"/>
                </a:solidFill>
                <a:latin typeface="Arial Narrow" pitchFamily="34" charset="0"/>
              </a:rPr>
              <a:t>ditandatangani</a:t>
            </a:r>
            <a:r>
              <a:rPr lang="en-US" sz="2400" dirty="0">
                <a:solidFill>
                  <a:schemeClr val="tx1"/>
                </a:solidFill>
                <a:latin typeface="Arial Narrow" pitchFamily="34" charset="0"/>
              </a:rPr>
              <a:t> </a:t>
            </a:r>
            <a:r>
              <a:rPr lang="en-US" sz="2400" dirty="0" err="1">
                <a:solidFill>
                  <a:schemeClr val="tx1"/>
                </a:solidFill>
                <a:latin typeface="Arial Narrow" pitchFamily="34" charset="0"/>
              </a:rPr>
              <a:t>oleh</a:t>
            </a:r>
            <a:r>
              <a:rPr lang="en-US" sz="2400" dirty="0">
                <a:solidFill>
                  <a:schemeClr val="tx1"/>
                </a:solidFill>
                <a:latin typeface="Arial Narrow" pitchFamily="34" charset="0"/>
              </a:rPr>
              <a:t> </a:t>
            </a:r>
            <a:r>
              <a:rPr lang="en-US" sz="2400" dirty="0" err="1">
                <a:solidFill>
                  <a:schemeClr val="tx1"/>
                </a:solidFill>
                <a:latin typeface="Arial Narrow" pitchFamily="34" charset="0"/>
              </a:rPr>
              <a:t>pejabat</a:t>
            </a:r>
            <a:r>
              <a:rPr lang="en-US" sz="2400" dirty="0">
                <a:solidFill>
                  <a:schemeClr val="tx1"/>
                </a:solidFill>
                <a:latin typeface="Arial Narrow" pitchFamily="34" charset="0"/>
              </a:rPr>
              <a:t>/</a:t>
            </a:r>
            <a:r>
              <a:rPr lang="en-US" sz="2400" dirty="0" err="1">
                <a:solidFill>
                  <a:schemeClr val="tx1"/>
                </a:solidFill>
                <a:latin typeface="Arial Narrow" pitchFamily="34" charset="0"/>
              </a:rPr>
              <a:t>kuasa</a:t>
            </a:r>
            <a:r>
              <a:rPr lang="en-US" sz="2400" dirty="0">
                <a:solidFill>
                  <a:schemeClr val="tx1"/>
                </a:solidFill>
                <a:latin typeface="Arial Narrow" pitchFamily="34" charset="0"/>
              </a:rPr>
              <a:t> yang </a:t>
            </a:r>
            <a:r>
              <a:rPr lang="en-US" sz="2400" dirty="0" err="1">
                <a:solidFill>
                  <a:schemeClr val="tx1"/>
                </a:solidFill>
                <a:latin typeface="Arial Narrow" pitchFamily="34" charset="0"/>
              </a:rPr>
              <a:t>ditunjuk</a:t>
            </a:r>
            <a:r>
              <a:rPr lang="en-US" sz="2400" dirty="0">
                <a:solidFill>
                  <a:schemeClr val="tx1"/>
                </a:solidFill>
                <a:latin typeface="Arial Narrow" pitchFamily="34" charset="0"/>
              </a:rPr>
              <a:t> </a:t>
            </a:r>
            <a:r>
              <a:rPr lang="en-US" sz="2400" dirty="0" err="1">
                <a:solidFill>
                  <a:schemeClr val="tx1"/>
                </a:solidFill>
                <a:latin typeface="Arial Narrow" pitchFamily="34" charset="0"/>
              </a:rPr>
              <a:t>oleh</a:t>
            </a:r>
            <a:r>
              <a:rPr lang="en-US" sz="2400" dirty="0">
                <a:solidFill>
                  <a:schemeClr val="tx1"/>
                </a:solidFill>
                <a:latin typeface="Arial Narrow" pitchFamily="34" charset="0"/>
              </a:rPr>
              <a:t> PKP </a:t>
            </a:r>
            <a:r>
              <a:rPr lang="en-US" sz="2400" dirty="0" err="1">
                <a:solidFill>
                  <a:schemeClr val="tx1"/>
                </a:solidFill>
                <a:latin typeface="Arial Narrow" pitchFamily="34" charset="0"/>
              </a:rPr>
              <a:t>untuk</a:t>
            </a:r>
            <a:r>
              <a:rPr lang="en-US" sz="2400" dirty="0">
                <a:solidFill>
                  <a:schemeClr val="tx1"/>
                </a:solidFill>
                <a:latin typeface="Arial Narrow" pitchFamily="34" charset="0"/>
              </a:rPr>
              <a:t> </a:t>
            </a:r>
            <a:r>
              <a:rPr lang="en-US" sz="2400" dirty="0" err="1">
                <a:solidFill>
                  <a:schemeClr val="tx1"/>
                </a:solidFill>
                <a:latin typeface="Arial Narrow" pitchFamily="34" charset="0"/>
              </a:rPr>
              <a:t>menandatanganinya</a:t>
            </a:r>
            <a:endParaRPr lang="en-US" sz="2400" dirty="0">
              <a:solidFill>
                <a:schemeClr val="tx1"/>
              </a:solidFill>
              <a:latin typeface="Arial Narrow" pitchFamily="34" charset="0"/>
            </a:endParaRPr>
          </a:p>
        </p:txBody>
      </p:sp>
      <p:sp>
        <p:nvSpPr>
          <p:cNvPr id="1586184" name="Rectangle 8"/>
          <p:cNvSpPr>
            <a:spLocks/>
          </p:cNvSpPr>
          <p:nvPr/>
        </p:nvSpPr>
        <p:spPr bwMode="auto">
          <a:xfrm>
            <a:off x="0" y="0"/>
            <a:ext cx="5795963" cy="692150"/>
          </a:xfrm>
          <a:prstGeom prst="rect">
            <a:avLst/>
          </a:prstGeom>
          <a:solidFill>
            <a:srgbClr val="FFFF66"/>
          </a:solidFill>
          <a:ln w="28575">
            <a:solidFill>
              <a:schemeClr val="accent2"/>
            </a:solidFill>
            <a:miter lim="800000"/>
            <a:headEnd/>
            <a:tailEnd/>
          </a:ln>
        </p:spPr>
        <p:txBody>
          <a:bodyPr lIns="0" rIns="0" bIns="0" anchor="ctr"/>
          <a:lstStyle/>
          <a:p>
            <a:pPr defTabSz="1104900"/>
            <a:r>
              <a:rPr lang="en-GB" sz="2600">
                <a:solidFill>
                  <a:schemeClr val="tx1"/>
                </a:solidFill>
                <a:latin typeface="Arial Narrow" pitchFamily="34" charset="0"/>
              </a:rPr>
              <a:t>TATACARA PEMBUATAN FAKTUR PAJAK</a:t>
            </a:r>
            <a:endParaRPr lang="en-US" sz="2600">
              <a:solidFill>
                <a:schemeClr val="tx1"/>
              </a:solidFill>
              <a:latin typeface="Arial Narrow" pitchFamily="34" charset="0"/>
            </a:endParaRPr>
          </a:p>
        </p:txBody>
      </p:sp>
      <p:sp>
        <p:nvSpPr>
          <p:cNvPr id="1586185" name="Rectangle 9"/>
          <p:cNvSpPr>
            <a:spLocks/>
          </p:cNvSpPr>
          <p:nvPr/>
        </p:nvSpPr>
        <p:spPr bwMode="auto">
          <a:xfrm>
            <a:off x="1835150" y="836613"/>
            <a:ext cx="5689600" cy="476250"/>
          </a:xfrm>
          <a:prstGeom prst="rect">
            <a:avLst/>
          </a:prstGeom>
          <a:solidFill>
            <a:schemeClr val="accent1"/>
          </a:solidFill>
          <a:ln w="28575">
            <a:solidFill>
              <a:schemeClr val="accent2"/>
            </a:solidFill>
            <a:miter lim="800000"/>
            <a:headEnd/>
            <a:tailEnd/>
          </a:ln>
        </p:spPr>
        <p:txBody>
          <a:bodyPr lIns="0" rIns="0" bIns="0" anchor="ctr"/>
          <a:lstStyle/>
          <a:p>
            <a:pPr defTabSz="1104900"/>
            <a:r>
              <a:rPr lang="en-US" sz="2600" dirty="0">
                <a:solidFill>
                  <a:schemeClr val="tx1"/>
                </a:solidFill>
                <a:latin typeface="Arial Narrow" pitchFamily="34" charset="0"/>
              </a:rPr>
              <a:t>PERSYARATAN FORMAL DAN MATERIAL</a:t>
            </a:r>
          </a:p>
        </p:txBody>
      </p:sp>
      <p:sp>
        <p:nvSpPr>
          <p:cNvPr id="107526" name="AutoShape 5"/>
          <p:cNvSpPr>
            <a:spLocks noChangeArrowheads="1"/>
          </p:cNvSpPr>
          <p:nvPr/>
        </p:nvSpPr>
        <p:spPr bwMode="auto">
          <a:xfrm>
            <a:off x="971550" y="3714030"/>
            <a:ext cx="7391400" cy="1227138"/>
          </a:xfrm>
          <a:prstGeom prst="roundRect">
            <a:avLst>
              <a:gd name="adj" fmla="val 16667"/>
            </a:avLst>
          </a:prstGeom>
          <a:solidFill>
            <a:srgbClr val="C5C367"/>
          </a:solidFill>
          <a:ln w="9525">
            <a:noFill/>
            <a:round/>
            <a:headEnd/>
            <a:tailEnd/>
          </a:ln>
        </p:spPr>
        <p:txBody>
          <a:bodyPr anchor="ctr"/>
          <a:lstStyle/>
          <a:p>
            <a:pPr marL="342900" indent="-342900" eaLnBrk="1" hangingPunct="1"/>
            <a:r>
              <a:rPr lang="en-US" sz="1800">
                <a:solidFill>
                  <a:schemeClr val="tx1"/>
                </a:solidFill>
                <a:latin typeface="Arial Narrow" pitchFamily="34" charset="0"/>
              </a:rPr>
              <a:t>Dalam hal diperlukan, PKP dapat menambahkan keterangan lain dalam Faktur Pajak selain keterangan sebagaimana dimaksud dalam Pasal 13 ayat (5) Undang-Undang PPN</a:t>
            </a:r>
          </a:p>
        </p:txBody>
      </p:sp>
      <p:sp>
        <p:nvSpPr>
          <p:cNvPr id="1586187" name="AutoShape 11"/>
          <p:cNvSpPr>
            <a:spLocks noChangeArrowheads="1"/>
          </p:cNvSpPr>
          <p:nvPr/>
        </p:nvSpPr>
        <p:spPr bwMode="auto">
          <a:xfrm rot="900746">
            <a:off x="608696" y="2746883"/>
            <a:ext cx="577802" cy="2160588"/>
          </a:xfrm>
          <a:prstGeom prst="curvedRightArrow">
            <a:avLst>
              <a:gd name="adj1" fmla="val 100074"/>
              <a:gd name="adj2" fmla="val 200147"/>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1586188" name="AutoShape 12"/>
          <p:cNvSpPr>
            <a:spLocks noChangeArrowheads="1"/>
          </p:cNvSpPr>
          <p:nvPr/>
        </p:nvSpPr>
        <p:spPr bwMode="auto">
          <a:xfrm>
            <a:off x="4500563" y="1341438"/>
            <a:ext cx="381000" cy="287362"/>
          </a:xfrm>
          <a:prstGeom prst="downArrow">
            <a:avLst>
              <a:gd name="adj1" fmla="val 50000"/>
              <a:gd name="adj2" fmla="val 37812"/>
            </a:avLst>
          </a:prstGeom>
          <a:solidFill>
            <a:srgbClr val="FF3300"/>
          </a:solidFill>
          <a:ln w="9525">
            <a:solidFill>
              <a:schemeClr val="tx1"/>
            </a:solidFill>
            <a:miter lim="800000"/>
            <a:headEnd/>
            <a:tailEnd/>
          </a:ln>
        </p:spPr>
        <p:txBody>
          <a:bodyPr wrap="none" anchor="ctr"/>
          <a:lstStyle/>
          <a:p>
            <a:endParaRPr lang="id-ID"/>
          </a:p>
        </p:txBody>
      </p:sp>
      <p:sp>
        <p:nvSpPr>
          <p:cNvPr id="10" name="TextBox 9"/>
          <p:cNvSpPr txBox="1"/>
          <p:nvPr/>
        </p:nvSpPr>
        <p:spPr>
          <a:xfrm>
            <a:off x="395536" y="5157192"/>
            <a:ext cx="3672408" cy="1631216"/>
          </a:xfrm>
          <a:prstGeom prst="rect">
            <a:avLst/>
          </a:prstGeom>
          <a:solidFill>
            <a:schemeClr val="accent3">
              <a:lumMod val="40000"/>
              <a:lumOff val="60000"/>
            </a:schemeClr>
          </a:solidFill>
          <a:ln>
            <a:solidFill>
              <a:srgbClr val="C00000"/>
            </a:solidFill>
          </a:ln>
        </p:spPr>
        <p:txBody>
          <a:bodyPr wrap="square" rtlCol="0">
            <a:spAutoFit/>
          </a:bodyPr>
          <a:lstStyle/>
          <a:p>
            <a:r>
              <a:rPr lang="en-US" sz="2000" dirty="0" smtClean="0">
                <a:latin typeface="Tahoma" pitchFamily="34" charset="0"/>
                <a:ea typeface="Tahoma" pitchFamily="34" charset="0"/>
                <a:cs typeface="Tahoma" pitchFamily="34" charset="0"/>
              </a:rPr>
              <a:t>FP </a:t>
            </a:r>
            <a:r>
              <a:rPr lang="en-US" sz="2000" dirty="0" err="1" smtClean="0">
                <a:latin typeface="Tahoma" pitchFamily="34" charset="0"/>
                <a:ea typeface="Tahoma" pitchFamily="34" charset="0"/>
                <a:cs typeface="Tahoma" pitchFamily="34" charset="0"/>
              </a:rPr>
              <a:t>yg</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tdk</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diisi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secara</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lengkap</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jelas</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benar,dan</a:t>
            </a:r>
            <a:r>
              <a:rPr lang="en-US" sz="2000" dirty="0" smtClean="0">
                <a:latin typeface="Tahoma" pitchFamily="34" charset="0"/>
                <a:ea typeface="Tahoma" pitchFamily="34" charset="0"/>
                <a:cs typeface="Tahoma" pitchFamily="34" charset="0"/>
              </a:rPr>
              <a:t>/</a:t>
            </a:r>
            <a:r>
              <a:rPr lang="en-US" sz="2000" dirty="0" err="1" smtClean="0">
                <a:latin typeface="Tahoma" pitchFamily="34" charset="0"/>
                <a:ea typeface="Tahoma" pitchFamily="34" charset="0"/>
                <a:cs typeface="Tahoma" pitchFamily="34" charset="0"/>
              </a:rPr>
              <a:t>atau</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tidak</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ditandatangani</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merupakan</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Faktur</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Pajak</a:t>
            </a:r>
            <a:r>
              <a:rPr lang="en-US" sz="2000" dirty="0" smtClean="0">
                <a:latin typeface="Tahoma" pitchFamily="34" charset="0"/>
                <a:ea typeface="Tahoma" pitchFamily="34" charset="0"/>
                <a:cs typeface="Tahoma" pitchFamily="34" charset="0"/>
              </a:rPr>
              <a:t> </a:t>
            </a:r>
            <a:r>
              <a:rPr lang="en-US" sz="2000" dirty="0" err="1" smtClean="0">
                <a:latin typeface="Tahoma" pitchFamily="34" charset="0"/>
                <a:ea typeface="Tahoma" pitchFamily="34" charset="0"/>
                <a:cs typeface="Tahoma" pitchFamily="34" charset="0"/>
              </a:rPr>
              <a:t>caca</a:t>
            </a:r>
            <a:r>
              <a:rPr lang="id-ID" sz="2000" dirty="0" smtClean="0">
                <a:latin typeface="Tahoma" pitchFamily="34" charset="0"/>
                <a:ea typeface="Tahoma" pitchFamily="34" charset="0"/>
                <a:cs typeface="Tahoma" pitchFamily="34" charset="0"/>
              </a:rPr>
              <a:t>t</a:t>
            </a:r>
            <a:endParaRPr lang="id-ID" sz="2000" dirty="0">
              <a:latin typeface="Tahoma" pitchFamily="34" charset="0"/>
              <a:ea typeface="Tahoma" pitchFamily="34" charset="0"/>
              <a:cs typeface="Tahoma" pitchFamily="34" charset="0"/>
            </a:endParaRPr>
          </a:p>
        </p:txBody>
      </p:sp>
      <p:sp>
        <p:nvSpPr>
          <p:cNvPr id="11" name="Right Arrow 10"/>
          <p:cNvSpPr/>
          <p:nvPr/>
        </p:nvSpPr>
        <p:spPr bwMode="auto">
          <a:xfrm>
            <a:off x="4097648" y="5680672"/>
            <a:ext cx="618368" cy="700656"/>
          </a:xfrm>
          <a:prstGeom prst="rightArrow">
            <a:avLst/>
          </a:prstGeom>
          <a:solidFill>
            <a:srgbClr val="C00000"/>
          </a:solidFill>
          <a:ln w="9525">
            <a:solidFill>
              <a:schemeClr val="tx1"/>
            </a:solidFill>
            <a:round/>
            <a:headEnd/>
            <a:tailEnd/>
          </a:ln>
          <a:effectLst/>
        </p:spPr>
        <p:txBody>
          <a:bodyPr wrap="none" rtlCol="0" anchor="ctr">
            <a:normAutofit/>
          </a:bodyPr>
          <a:lstStyle/>
          <a:p>
            <a:pPr algn="ctr"/>
            <a:endParaRPr lang="id-ID" sz="1600" b="0" dirty="0" smtClean="0">
              <a:solidFill>
                <a:srgbClr val="800000"/>
              </a:solidFill>
              <a:latin typeface="Britannic Bold" pitchFamily="34" charset="0"/>
            </a:endParaRPr>
          </a:p>
        </p:txBody>
      </p:sp>
      <p:sp>
        <p:nvSpPr>
          <p:cNvPr id="12" name="Rectangle 11"/>
          <p:cNvSpPr/>
          <p:nvPr/>
        </p:nvSpPr>
        <p:spPr>
          <a:xfrm>
            <a:off x="4788024" y="5157192"/>
            <a:ext cx="3888432" cy="1569660"/>
          </a:xfrm>
          <a:prstGeom prst="rect">
            <a:avLst/>
          </a:prstGeom>
          <a:solidFill>
            <a:srgbClr val="FFCCFF"/>
          </a:solidFill>
          <a:ln>
            <a:solidFill>
              <a:srgbClr val="C00000"/>
            </a:solidFill>
          </a:ln>
        </p:spPr>
        <p:txBody>
          <a:bodyPr wrap="square">
            <a:spAutoFit/>
          </a:bodyPr>
          <a:lstStyle/>
          <a:p>
            <a:r>
              <a:rPr lang="id-ID" sz="2400" dirty="0" smtClean="0"/>
              <a:t>PPN </a:t>
            </a:r>
            <a:r>
              <a:rPr lang="en-US" sz="2400" dirty="0" err="1" smtClean="0"/>
              <a:t>tidak</a:t>
            </a:r>
            <a:r>
              <a:rPr lang="en-US" sz="2400" dirty="0" smtClean="0"/>
              <a:t> </a:t>
            </a:r>
            <a:r>
              <a:rPr lang="en-US" sz="2400" dirty="0" err="1" smtClean="0"/>
              <a:t>dapat</a:t>
            </a:r>
            <a:r>
              <a:rPr lang="en-US" sz="2400" dirty="0" smtClean="0"/>
              <a:t> </a:t>
            </a:r>
            <a:r>
              <a:rPr lang="en-US" sz="2400" dirty="0" err="1" smtClean="0"/>
              <a:t>dikreditkan</a:t>
            </a:r>
            <a:r>
              <a:rPr lang="en-US" sz="2400" dirty="0" smtClean="0"/>
              <a:t> </a:t>
            </a:r>
            <a:r>
              <a:rPr lang="en-US" sz="2400" dirty="0" err="1" smtClean="0"/>
              <a:t>oleh</a:t>
            </a:r>
            <a:r>
              <a:rPr lang="en-US" sz="2400" dirty="0" smtClean="0"/>
              <a:t> </a:t>
            </a:r>
            <a:r>
              <a:rPr lang="en-US" sz="2400" dirty="0" err="1" smtClean="0"/>
              <a:t>pembeli</a:t>
            </a:r>
            <a:r>
              <a:rPr lang="en-US" sz="2400" dirty="0" smtClean="0"/>
              <a:t> </a:t>
            </a:r>
            <a:r>
              <a:rPr lang="en-US" sz="2400" dirty="0" err="1" smtClean="0"/>
              <a:t>Barang</a:t>
            </a:r>
            <a:r>
              <a:rPr lang="en-US" sz="2400" dirty="0" smtClean="0"/>
              <a:t> </a:t>
            </a:r>
            <a:r>
              <a:rPr lang="en-US" sz="2400" dirty="0" err="1" smtClean="0"/>
              <a:t>Kena</a:t>
            </a:r>
            <a:r>
              <a:rPr lang="en-US" sz="2400" dirty="0" smtClean="0"/>
              <a:t> </a:t>
            </a:r>
            <a:r>
              <a:rPr lang="en-US" sz="2400" dirty="0" err="1" smtClean="0"/>
              <a:t>Pajak</a:t>
            </a:r>
            <a:r>
              <a:rPr lang="en-US" sz="2400" dirty="0" smtClean="0"/>
              <a:t> </a:t>
            </a:r>
            <a:r>
              <a:rPr lang="en-US" sz="2400" dirty="0" err="1" smtClean="0"/>
              <a:t>atau</a:t>
            </a:r>
            <a:r>
              <a:rPr lang="en-US" sz="2400" dirty="0" smtClean="0"/>
              <a:t> </a:t>
            </a:r>
            <a:r>
              <a:rPr lang="en-US" sz="2400" dirty="0" err="1" smtClean="0"/>
              <a:t>penerima</a:t>
            </a:r>
            <a:r>
              <a:rPr lang="en-US" sz="2400" dirty="0" smtClean="0"/>
              <a:t> </a:t>
            </a:r>
            <a:r>
              <a:rPr lang="en-US" sz="2400" dirty="0" err="1" smtClean="0"/>
              <a:t>Jasa</a:t>
            </a:r>
            <a:r>
              <a:rPr lang="en-US" sz="2400" dirty="0" smtClean="0"/>
              <a:t> </a:t>
            </a:r>
            <a:r>
              <a:rPr lang="en-US" sz="2400" dirty="0" err="1" smtClean="0"/>
              <a:t>Kena</a:t>
            </a:r>
            <a:r>
              <a:rPr lang="en-US" sz="2400" dirty="0" smtClean="0"/>
              <a:t> </a:t>
            </a:r>
            <a:r>
              <a:rPr lang="en-US" sz="2400" dirty="0" err="1" smtClean="0"/>
              <a:t>Pajak</a:t>
            </a:r>
            <a:endParaRPr lang="id-ID" sz="2400" dirty="0"/>
          </a:p>
        </p:txBody>
      </p:sp>
    </p:spTree>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4"/>
          <p:cNvSpPr>
            <a:spLocks noGrp="1"/>
          </p:cNvSpPr>
          <p:nvPr>
            <p:ph type="sldNum" sz="quarter" idx="12"/>
          </p:nvPr>
        </p:nvSpPr>
        <p:spPr bwMode="auto">
          <a:noFill/>
          <a:ln>
            <a:miter lim="800000"/>
            <a:headEnd/>
            <a:tailEnd/>
          </a:ln>
        </p:spPr>
        <p:txBody>
          <a:bodyPr/>
          <a:lstStyle/>
          <a:p>
            <a:fld id="{48E69B63-EBC6-4BB2-8F3C-B571E77DC8A2}" type="slidenum">
              <a:rPr lang="en-US" smtClean="0"/>
              <a:pPr/>
              <a:t>203</a:t>
            </a:fld>
            <a:endParaRPr lang="en-US" smtClean="0"/>
          </a:p>
        </p:txBody>
      </p:sp>
      <p:sp>
        <p:nvSpPr>
          <p:cNvPr id="1586178" name="Rectangle 2"/>
          <p:cNvSpPr>
            <a:spLocks noChangeArrowheads="1"/>
          </p:cNvSpPr>
          <p:nvPr/>
        </p:nvSpPr>
        <p:spPr bwMode="auto">
          <a:xfrm>
            <a:off x="1547813" y="1768946"/>
            <a:ext cx="6119812" cy="2646362"/>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2400" dirty="0" err="1">
                <a:solidFill>
                  <a:schemeClr val="tx1"/>
                </a:solidFill>
                <a:latin typeface="Arial Narrow" pitchFamily="34" charset="0"/>
              </a:rPr>
              <a:t>Faktur</a:t>
            </a:r>
            <a:r>
              <a:rPr lang="en-US" sz="2400" dirty="0">
                <a:solidFill>
                  <a:schemeClr val="tx1"/>
                </a:solidFill>
                <a:latin typeface="Arial Narrow" pitchFamily="34" charset="0"/>
              </a:rPr>
              <a:t> </a:t>
            </a:r>
            <a:r>
              <a:rPr lang="en-US" sz="2400" dirty="0" err="1">
                <a:solidFill>
                  <a:schemeClr val="tx1"/>
                </a:solidFill>
                <a:latin typeface="Arial Narrow" pitchFamily="34" charset="0"/>
              </a:rPr>
              <a:t>Pajak</a:t>
            </a:r>
            <a:r>
              <a:rPr lang="en-US" sz="2400" dirty="0">
                <a:solidFill>
                  <a:schemeClr val="tx1"/>
                </a:solidFill>
                <a:latin typeface="Arial Narrow" pitchFamily="34" charset="0"/>
              </a:rPr>
              <a:t> </a:t>
            </a:r>
            <a:r>
              <a:rPr lang="en-US" sz="2400" dirty="0" err="1">
                <a:solidFill>
                  <a:schemeClr val="tx1"/>
                </a:solidFill>
                <a:latin typeface="Arial Narrow" pitchFamily="34" charset="0"/>
              </a:rPr>
              <a:t>harus</a:t>
            </a:r>
            <a:r>
              <a:rPr lang="en-US" sz="2400" dirty="0">
                <a:solidFill>
                  <a:schemeClr val="tx1"/>
                </a:solidFill>
                <a:latin typeface="Arial Narrow" pitchFamily="34" charset="0"/>
              </a:rPr>
              <a:t> </a:t>
            </a:r>
            <a:r>
              <a:rPr lang="id-ID" sz="2400" dirty="0" smtClean="0">
                <a:solidFill>
                  <a:schemeClr val="tx1"/>
                </a:solidFill>
                <a:latin typeface="Arial Narrow" pitchFamily="34" charset="0"/>
              </a:rPr>
              <a:t>berisi keterangan yang sebenarnya atau sesungguhnya mengenai penyerahan BKP/JKP, Ekspor BKP, ekspor JKP impor BKP atau pemanfaatan BKP tidak berwujud atau JKP dari luar daerah pabean</a:t>
            </a:r>
            <a:endParaRPr lang="en-US" sz="2400" dirty="0">
              <a:solidFill>
                <a:schemeClr val="tx1"/>
              </a:solidFill>
              <a:latin typeface="Arial Narrow" pitchFamily="34" charset="0"/>
            </a:endParaRPr>
          </a:p>
        </p:txBody>
      </p:sp>
      <p:sp>
        <p:nvSpPr>
          <p:cNvPr id="1586185" name="Rectangle 9"/>
          <p:cNvSpPr>
            <a:spLocks/>
          </p:cNvSpPr>
          <p:nvPr/>
        </p:nvSpPr>
        <p:spPr bwMode="auto">
          <a:xfrm>
            <a:off x="1835150" y="504478"/>
            <a:ext cx="5689600" cy="476250"/>
          </a:xfrm>
          <a:prstGeom prst="rect">
            <a:avLst/>
          </a:prstGeom>
          <a:solidFill>
            <a:schemeClr val="accent1"/>
          </a:solidFill>
          <a:ln w="28575">
            <a:solidFill>
              <a:schemeClr val="accent2"/>
            </a:solidFill>
            <a:miter lim="800000"/>
            <a:headEnd/>
            <a:tailEnd/>
          </a:ln>
        </p:spPr>
        <p:txBody>
          <a:bodyPr lIns="0" rIns="0" bIns="0" anchor="ctr"/>
          <a:lstStyle/>
          <a:p>
            <a:pPr defTabSz="1104900"/>
            <a:r>
              <a:rPr lang="en-US" sz="2600" dirty="0">
                <a:solidFill>
                  <a:schemeClr val="tx1"/>
                </a:solidFill>
                <a:latin typeface="Arial Narrow" pitchFamily="34" charset="0"/>
              </a:rPr>
              <a:t>PERSYARATAN FORMAL DAN MATERIAL</a:t>
            </a:r>
          </a:p>
        </p:txBody>
      </p:sp>
      <p:sp>
        <p:nvSpPr>
          <p:cNvPr id="107526" name="AutoShape 5"/>
          <p:cNvSpPr>
            <a:spLocks noChangeArrowheads="1"/>
          </p:cNvSpPr>
          <p:nvPr/>
        </p:nvSpPr>
        <p:spPr bwMode="auto">
          <a:xfrm>
            <a:off x="971550" y="4866158"/>
            <a:ext cx="7391400" cy="1227138"/>
          </a:xfrm>
          <a:prstGeom prst="roundRect">
            <a:avLst>
              <a:gd name="adj" fmla="val 16667"/>
            </a:avLst>
          </a:prstGeom>
          <a:solidFill>
            <a:srgbClr val="C5C367"/>
          </a:solidFill>
          <a:ln w="9525">
            <a:noFill/>
            <a:round/>
            <a:headEnd/>
            <a:tailEnd/>
          </a:ln>
        </p:spPr>
        <p:txBody>
          <a:bodyPr anchor="ctr"/>
          <a:lstStyle/>
          <a:p>
            <a:pPr marL="342900" indent="-342900" eaLnBrk="1" hangingPunct="1"/>
            <a:r>
              <a:rPr lang="id-ID" sz="1800" dirty="0" smtClean="0">
                <a:solidFill>
                  <a:schemeClr val="tx1"/>
                </a:solidFill>
                <a:latin typeface="Arial Narrow" pitchFamily="34" charset="0"/>
              </a:rPr>
              <a:t>Walaupun Faktur Pajak telah memenuhi ketentuan formal dan sudah dibayar PPN nya akan tetapi bila tidak sesuai dengan kenyataan yang sebenarnya maka faktur pajak tersebut tidak memenuhi syarat material.</a:t>
            </a:r>
            <a:endParaRPr lang="en-US" sz="1800" dirty="0">
              <a:solidFill>
                <a:schemeClr val="tx1"/>
              </a:solidFill>
              <a:latin typeface="Arial Narrow" pitchFamily="34" charset="0"/>
            </a:endParaRPr>
          </a:p>
        </p:txBody>
      </p:sp>
      <p:sp>
        <p:nvSpPr>
          <p:cNvPr id="1586187" name="AutoShape 11"/>
          <p:cNvSpPr>
            <a:spLocks noChangeArrowheads="1"/>
          </p:cNvSpPr>
          <p:nvPr/>
        </p:nvSpPr>
        <p:spPr bwMode="auto">
          <a:xfrm rot="900746">
            <a:off x="611188" y="3786658"/>
            <a:ext cx="431800" cy="2160588"/>
          </a:xfrm>
          <a:prstGeom prst="curvedRightArrow">
            <a:avLst>
              <a:gd name="adj1" fmla="val 100074"/>
              <a:gd name="adj2" fmla="val 200147"/>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1586188" name="AutoShape 12"/>
          <p:cNvSpPr>
            <a:spLocks noChangeArrowheads="1"/>
          </p:cNvSpPr>
          <p:nvPr/>
        </p:nvSpPr>
        <p:spPr bwMode="auto">
          <a:xfrm>
            <a:off x="4046413" y="1052538"/>
            <a:ext cx="1173659" cy="576262"/>
          </a:xfrm>
          <a:prstGeom prst="downArrow">
            <a:avLst>
              <a:gd name="adj1" fmla="val 50000"/>
              <a:gd name="adj2" fmla="val 37812"/>
            </a:avLst>
          </a:prstGeom>
          <a:solidFill>
            <a:srgbClr val="FF3300"/>
          </a:solidFill>
          <a:ln w="9525">
            <a:solidFill>
              <a:schemeClr val="tx1"/>
            </a:solidFill>
            <a:miter lim="800000"/>
            <a:headEnd/>
            <a:tailEnd/>
          </a:ln>
        </p:spPr>
        <p:txBody>
          <a:bodyPr wrap="none" anchor="ctr"/>
          <a:lstStyle/>
          <a:p>
            <a:endParaRPr lang="id-ID"/>
          </a:p>
        </p:txBody>
      </p:sp>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4572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FAKTUR PAJAK STANDAR GABUNGAN</a:t>
            </a:r>
          </a:p>
        </p:txBody>
      </p:sp>
      <p:sp>
        <p:nvSpPr>
          <p:cNvPr id="3" name="Rounded Rectangle 2"/>
          <p:cNvSpPr/>
          <p:nvPr/>
        </p:nvSpPr>
        <p:spPr>
          <a:xfrm>
            <a:off x="304800" y="2133600"/>
            <a:ext cx="7315200" cy="3657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600" dirty="0" err="1"/>
              <a:t>Faktur</a:t>
            </a:r>
            <a:r>
              <a:rPr lang="en-US" sz="3600" dirty="0"/>
              <a:t> </a:t>
            </a:r>
            <a:r>
              <a:rPr lang="en-US" sz="3600" dirty="0" err="1"/>
              <a:t>Pajak</a:t>
            </a:r>
            <a:r>
              <a:rPr lang="en-US" sz="3600" dirty="0"/>
              <a:t> yang </a:t>
            </a:r>
            <a:r>
              <a:rPr lang="en-US" sz="3600" dirty="0" err="1"/>
              <a:t>dibuat</a:t>
            </a:r>
            <a:r>
              <a:rPr lang="en-US" sz="3600" dirty="0"/>
              <a:t> </a:t>
            </a:r>
            <a:r>
              <a:rPr lang="en-US" sz="3600" dirty="0" err="1"/>
              <a:t>meliputi</a:t>
            </a:r>
            <a:r>
              <a:rPr lang="en-US" sz="3600" dirty="0"/>
              <a:t> </a:t>
            </a:r>
            <a:r>
              <a:rPr lang="en-US" sz="3600" dirty="0" err="1"/>
              <a:t>seluruh</a:t>
            </a:r>
            <a:r>
              <a:rPr lang="en-US" sz="3600" dirty="0"/>
              <a:t> </a:t>
            </a:r>
            <a:r>
              <a:rPr lang="en-US" sz="3600" dirty="0" err="1"/>
              <a:t>penyerahan</a:t>
            </a:r>
            <a:r>
              <a:rPr lang="en-US" sz="3600" dirty="0"/>
              <a:t> BKP </a:t>
            </a:r>
            <a:r>
              <a:rPr lang="en-US" sz="3600" dirty="0" err="1"/>
              <a:t>dan</a:t>
            </a:r>
            <a:r>
              <a:rPr lang="en-US" sz="3600" dirty="0"/>
              <a:t>/</a:t>
            </a:r>
            <a:r>
              <a:rPr lang="en-US" sz="3600" dirty="0" err="1"/>
              <a:t>atau</a:t>
            </a:r>
            <a:r>
              <a:rPr lang="en-US" sz="3600" dirty="0"/>
              <a:t> JKP </a:t>
            </a:r>
            <a:r>
              <a:rPr lang="en-US" sz="3600" dirty="0" err="1"/>
              <a:t>untuk</a:t>
            </a:r>
            <a:r>
              <a:rPr lang="en-US" sz="3600" dirty="0"/>
              <a:t> </a:t>
            </a:r>
            <a:r>
              <a:rPr lang="en-US" sz="3600" dirty="0" err="1"/>
              <a:t>pembeli</a:t>
            </a:r>
            <a:r>
              <a:rPr lang="en-US" sz="3600" dirty="0"/>
              <a:t>/</a:t>
            </a:r>
            <a:r>
              <a:rPr lang="en-US" sz="3600" dirty="0" err="1"/>
              <a:t>penerima</a:t>
            </a:r>
            <a:r>
              <a:rPr lang="en-US" sz="3600" dirty="0"/>
              <a:t> yang </a:t>
            </a:r>
            <a:r>
              <a:rPr lang="en-US" sz="3600" dirty="0" err="1"/>
              <a:t>sama</a:t>
            </a:r>
            <a:r>
              <a:rPr lang="en-US" sz="3600" dirty="0"/>
              <a:t> </a:t>
            </a:r>
            <a:r>
              <a:rPr lang="en-US" sz="3600" dirty="0" err="1"/>
              <a:t>selama</a:t>
            </a:r>
            <a:r>
              <a:rPr lang="en-US" sz="3600" dirty="0"/>
              <a:t> </a:t>
            </a:r>
            <a:r>
              <a:rPr lang="en-US" sz="3600" dirty="0" err="1"/>
              <a:t>satu</a:t>
            </a:r>
            <a:r>
              <a:rPr lang="en-US" sz="3600" dirty="0"/>
              <a:t> </a:t>
            </a:r>
            <a:r>
              <a:rPr lang="en-US" sz="3600" dirty="0" err="1"/>
              <a:t>masa</a:t>
            </a:r>
            <a:r>
              <a:rPr lang="en-US" sz="3600" dirty="0"/>
              <a:t> </a:t>
            </a:r>
            <a:r>
              <a:rPr lang="en-US" sz="3600" dirty="0" err="1"/>
              <a:t>pajak</a:t>
            </a:r>
            <a:endParaRPr lang="en-US" sz="3600"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204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p:cNvSpPr>
          <p:nvPr>
            <p:ph type="sldNum" sz="quarter" idx="12"/>
          </p:nvPr>
        </p:nvSpPr>
        <p:spPr bwMode="auto">
          <a:noFill/>
          <a:ln>
            <a:miter lim="800000"/>
            <a:headEnd/>
            <a:tailEnd/>
          </a:ln>
        </p:spPr>
        <p:txBody>
          <a:bodyPr/>
          <a:lstStyle/>
          <a:p>
            <a:fld id="{31B66158-0FCD-4AA1-856C-254C499F2F59}" type="slidenum">
              <a:rPr lang="en-US" smtClean="0"/>
              <a:pPr/>
              <a:t>205</a:t>
            </a:fld>
            <a:endParaRPr lang="en-US" smtClean="0"/>
          </a:p>
        </p:txBody>
      </p:sp>
      <p:sp>
        <p:nvSpPr>
          <p:cNvPr id="117763" name="AutoShape 2"/>
          <p:cNvSpPr>
            <a:spLocks noChangeArrowheads="1"/>
          </p:cNvSpPr>
          <p:nvPr/>
        </p:nvSpPr>
        <p:spPr bwMode="auto">
          <a:xfrm>
            <a:off x="0" y="0"/>
            <a:ext cx="4572000" cy="1066800"/>
          </a:xfrm>
          <a:prstGeom prst="roundRect">
            <a:avLst>
              <a:gd name="adj" fmla="val 16667"/>
            </a:avLst>
          </a:prstGeom>
          <a:solidFill>
            <a:srgbClr val="FFFF00"/>
          </a:solidFill>
          <a:ln w="76200" cmpd="tri">
            <a:solidFill>
              <a:schemeClr val="tx1"/>
            </a:solidFill>
            <a:round/>
            <a:headEnd/>
            <a:tailEnd/>
          </a:ln>
        </p:spPr>
        <p:txBody>
          <a:bodyPr anchor="ctr"/>
          <a:lstStyle/>
          <a:p>
            <a:pPr eaLnBrk="1" hangingPunct="1"/>
            <a:r>
              <a:rPr lang="en-US" sz="2300" b="0">
                <a:solidFill>
                  <a:schemeClr val="tx1"/>
                </a:solidFill>
                <a:latin typeface="Showcard Gothic" pitchFamily="82" charset="0"/>
              </a:rPr>
              <a:t>FAKTUR PAJAK BAGI PKP PEDAGANG ECERAN</a:t>
            </a:r>
            <a:endParaRPr lang="en-US" sz="2300" b="0">
              <a:solidFill>
                <a:schemeClr val="tx1"/>
              </a:solidFill>
              <a:latin typeface="Britannic Bold" pitchFamily="34" charset="0"/>
            </a:endParaRPr>
          </a:p>
        </p:txBody>
      </p:sp>
      <p:sp>
        <p:nvSpPr>
          <p:cNvPr id="117764" name="AutoShape 3"/>
          <p:cNvSpPr>
            <a:spLocks noChangeArrowheads="1"/>
          </p:cNvSpPr>
          <p:nvPr/>
        </p:nvSpPr>
        <p:spPr bwMode="auto">
          <a:xfrm>
            <a:off x="533400" y="3124200"/>
            <a:ext cx="1143000" cy="990600"/>
          </a:xfrm>
          <a:prstGeom prst="roundRect">
            <a:avLst>
              <a:gd name="adj" fmla="val 16667"/>
            </a:avLst>
          </a:prstGeom>
          <a:solidFill>
            <a:srgbClr val="003300"/>
          </a:solidFill>
          <a:ln w="76200" cmpd="tri">
            <a:solidFill>
              <a:srgbClr val="003300"/>
            </a:solidFill>
            <a:round/>
            <a:headEnd/>
            <a:tailEnd/>
          </a:ln>
        </p:spPr>
        <p:txBody>
          <a:bodyPr wrap="none" anchor="ctr"/>
          <a:lstStyle/>
          <a:p>
            <a:pPr eaLnBrk="1" hangingPunct="1"/>
            <a:r>
              <a:rPr lang="en-US" sz="2800" b="0">
                <a:solidFill>
                  <a:schemeClr val="bg1"/>
                </a:solidFill>
                <a:latin typeface="Showcard Gothic" pitchFamily="82" charset="0"/>
              </a:rPr>
              <a:t>PKP </a:t>
            </a:r>
          </a:p>
          <a:p>
            <a:pPr eaLnBrk="1" hangingPunct="1"/>
            <a:r>
              <a:rPr lang="en-US" sz="2800" b="0">
                <a:solidFill>
                  <a:schemeClr val="bg1"/>
                </a:solidFill>
                <a:latin typeface="Showcard Gothic" pitchFamily="82" charset="0"/>
              </a:rPr>
              <a:t>PE</a:t>
            </a:r>
          </a:p>
        </p:txBody>
      </p:sp>
      <p:sp>
        <p:nvSpPr>
          <p:cNvPr id="117765" name="AutoShape 4"/>
          <p:cNvSpPr>
            <a:spLocks noChangeArrowheads="1"/>
          </p:cNvSpPr>
          <p:nvPr/>
        </p:nvSpPr>
        <p:spPr bwMode="auto">
          <a:xfrm>
            <a:off x="2362200" y="2852738"/>
            <a:ext cx="1828800" cy="1655762"/>
          </a:xfrm>
          <a:prstGeom prst="roundRect">
            <a:avLst>
              <a:gd name="adj" fmla="val 16667"/>
            </a:avLst>
          </a:prstGeom>
          <a:noFill/>
          <a:ln w="38100" cmpd="dbl">
            <a:solidFill>
              <a:schemeClr val="tx1"/>
            </a:solidFill>
            <a:round/>
            <a:headEnd/>
            <a:tailEnd/>
          </a:ln>
        </p:spPr>
        <p:txBody>
          <a:bodyPr anchor="ctr"/>
          <a:lstStyle/>
          <a:p>
            <a:pPr eaLnBrk="1" hangingPunct="1"/>
            <a:r>
              <a:rPr lang="en-US" sz="1800" b="0">
                <a:solidFill>
                  <a:schemeClr val="tx1"/>
                </a:solidFill>
                <a:latin typeface="Britannic Bold" pitchFamily="34" charset="0"/>
              </a:rPr>
              <a:t>PKP yg dlm kegiatan usaha/pekerjaannya menyerahkan BKP  </a:t>
            </a:r>
          </a:p>
        </p:txBody>
      </p:sp>
      <p:sp>
        <p:nvSpPr>
          <p:cNvPr id="117766" name="AutoShape 5"/>
          <p:cNvSpPr>
            <a:spLocks noChangeArrowheads="1"/>
          </p:cNvSpPr>
          <p:nvPr/>
        </p:nvSpPr>
        <p:spPr bwMode="auto">
          <a:xfrm>
            <a:off x="4876800" y="1600200"/>
            <a:ext cx="3886200" cy="990600"/>
          </a:xfrm>
          <a:prstGeom prst="roundRect">
            <a:avLst>
              <a:gd name="adj" fmla="val 16667"/>
            </a:avLst>
          </a:prstGeom>
          <a:noFill/>
          <a:ln w="9525">
            <a:solidFill>
              <a:schemeClr val="tx1"/>
            </a:solidFill>
            <a:round/>
            <a:headEnd/>
            <a:tailEnd/>
          </a:ln>
        </p:spPr>
        <p:txBody>
          <a:bodyPr wrap="none" anchor="ctr"/>
          <a:lstStyle/>
          <a:p>
            <a:pPr eaLnBrk="1" hangingPunct="1"/>
            <a:r>
              <a:rPr lang="en-US" sz="1800" b="0">
                <a:solidFill>
                  <a:schemeClr val="tx1"/>
                </a:solidFill>
                <a:latin typeface="Britannic Bold" pitchFamily="34" charset="0"/>
              </a:rPr>
              <a:t>melalui tempat penjualan eceran </a:t>
            </a:r>
          </a:p>
          <a:p>
            <a:pPr eaLnBrk="1" hangingPunct="1"/>
            <a:r>
              <a:rPr lang="en-US" sz="1800" b="0">
                <a:solidFill>
                  <a:schemeClr val="tx1"/>
                </a:solidFill>
                <a:latin typeface="Britannic Bold" pitchFamily="34" charset="0"/>
              </a:rPr>
              <a:t>atau langsung mendatangi tempat </a:t>
            </a:r>
          </a:p>
          <a:p>
            <a:pPr eaLnBrk="1" hangingPunct="1"/>
            <a:r>
              <a:rPr lang="en-US" sz="1800" b="0">
                <a:solidFill>
                  <a:schemeClr val="tx1"/>
                </a:solidFill>
                <a:latin typeface="Britannic Bold" pitchFamily="34" charset="0"/>
              </a:rPr>
              <a:t>konsumen akhir </a:t>
            </a:r>
          </a:p>
        </p:txBody>
      </p:sp>
      <p:sp>
        <p:nvSpPr>
          <p:cNvPr id="117767" name="AutoShape 6"/>
          <p:cNvSpPr>
            <a:spLocks noChangeArrowheads="1"/>
          </p:cNvSpPr>
          <p:nvPr/>
        </p:nvSpPr>
        <p:spPr bwMode="auto">
          <a:xfrm>
            <a:off x="4876800" y="2819400"/>
            <a:ext cx="3886200" cy="1600200"/>
          </a:xfrm>
          <a:prstGeom prst="roundRect">
            <a:avLst>
              <a:gd name="adj" fmla="val 16667"/>
            </a:avLst>
          </a:prstGeom>
          <a:noFill/>
          <a:ln w="9525">
            <a:solidFill>
              <a:schemeClr val="tx1"/>
            </a:solidFill>
            <a:round/>
            <a:headEnd/>
            <a:tailEnd/>
          </a:ln>
        </p:spPr>
        <p:txBody>
          <a:bodyPr anchor="ctr"/>
          <a:lstStyle/>
          <a:p>
            <a:pPr eaLnBrk="1" hangingPunct="1"/>
            <a:r>
              <a:rPr lang="en-US" sz="1800" b="0">
                <a:solidFill>
                  <a:schemeClr val="tx1"/>
                </a:solidFill>
                <a:latin typeface="Britannic Bold" pitchFamily="34" charset="0"/>
              </a:rPr>
              <a:t>dg cara penjualan eceran yng dilakukan langsung kpd konsumen akhir, tanpa didahului dengan penawaran tertulis, pemesanan tertulis,kontrak atau lelang; dan</a:t>
            </a:r>
          </a:p>
        </p:txBody>
      </p:sp>
      <p:sp>
        <p:nvSpPr>
          <p:cNvPr id="117768" name="AutoShape 7"/>
          <p:cNvSpPr>
            <a:spLocks noChangeArrowheads="1"/>
          </p:cNvSpPr>
          <p:nvPr/>
        </p:nvSpPr>
        <p:spPr bwMode="auto">
          <a:xfrm>
            <a:off x="4876800" y="4648200"/>
            <a:ext cx="3886200" cy="1804988"/>
          </a:xfrm>
          <a:prstGeom prst="roundRect">
            <a:avLst>
              <a:gd name="adj" fmla="val 16667"/>
            </a:avLst>
          </a:prstGeom>
          <a:noFill/>
          <a:ln w="9525">
            <a:solidFill>
              <a:schemeClr val="tx1"/>
            </a:solidFill>
            <a:round/>
            <a:headEnd/>
            <a:tailEnd/>
          </a:ln>
        </p:spPr>
        <p:txBody>
          <a:bodyPr anchor="ctr"/>
          <a:lstStyle/>
          <a:p>
            <a:pPr eaLnBrk="1" hangingPunct="1"/>
            <a:r>
              <a:rPr lang="en-US" sz="1800" b="0">
                <a:solidFill>
                  <a:schemeClr val="tx1"/>
                </a:solidFill>
                <a:latin typeface="Britannic Bold" pitchFamily="34" charset="0"/>
              </a:rPr>
              <a:t>pada umumnya penyerahan BKP atau transaksi jualbeli dilakukan secara tunai dan penjual langsung menyerahkan BKP atau pembeli langsung membawa BKP yang dibelinya. </a:t>
            </a:r>
          </a:p>
        </p:txBody>
      </p:sp>
      <p:sp>
        <p:nvSpPr>
          <p:cNvPr id="117769" name="AutoShape 8"/>
          <p:cNvSpPr>
            <a:spLocks noChangeArrowheads="1"/>
          </p:cNvSpPr>
          <p:nvPr/>
        </p:nvSpPr>
        <p:spPr bwMode="auto">
          <a:xfrm>
            <a:off x="1676400" y="3429000"/>
            <a:ext cx="685800" cy="533400"/>
          </a:xfrm>
          <a:prstGeom prst="rightArrow">
            <a:avLst>
              <a:gd name="adj1" fmla="val 50000"/>
              <a:gd name="adj2" fmla="val 32143"/>
            </a:avLst>
          </a:prstGeom>
          <a:solidFill>
            <a:srgbClr val="FF3300"/>
          </a:solidFill>
          <a:ln w="9525">
            <a:solidFill>
              <a:schemeClr val="tx1"/>
            </a:solidFill>
            <a:miter lim="800000"/>
            <a:headEnd/>
            <a:tailEnd/>
          </a:ln>
        </p:spPr>
        <p:txBody>
          <a:bodyPr wrap="none" anchor="ctr"/>
          <a:lstStyle/>
          <a:p>
            <a:endParaRPr lang="id-ID"/>
          </a:p>
        </p:txBody>
      </p:sp>
      <p:sp>
        <p:nvSpPr>
          <p:cNvPr id="117770" name="AutoShape 9"/>
          <p:cNvSpPr>
            <a:spLocks noChangeArrowheads="1"/>
          </p:cNvSpPr>
          <p:nvPr/>
        </p:nvSpPr>
        <p:spPr bwMode="auto">
          <a:xfrm rot="2452844">
            <a:off x="4370388" y="2238375"/>
            <a:ext cx="457200" cy="1524000"/>
          </a:xfrm>
          <a:prstGeom prst="upArrow">
            <a:avLst>
              <a:gd name="adj1" fmla="val 50000"/>
              <a:gd name="adj2" fmla="val 83333"/>
            </a:avLst>
          </a:prstGeom>
          <a:solidFill>
            <a:srgbClr val="FF3300"/>
          </a:solidFill>
          <a:ln w="9525">
            <a:solidFill>
              <a:schemeClr val="tx1"/>
            </a:solidFill>
            <a:miter lim="800000"/>
            <a:headEnd/>
            <a:tailEnd/>
          </a:ln>
        </p:spPr>
        <p:txBody>
          <a:bodyPr wrap="none" anchor="ctr"/>
          <a:lstStyle/>
          <a:p>
            <a:endParaRPr lang="id-ID"/>
          </a:p>
        </p:txBody>
      </p:sp>
      <p:sp>
        <p:nvSpPr>
          <p:cNvPr id="117771" name="AutoShape 10"/>
          <p:cNvSpPr>
            <a:spLocks noChangeArrowheads="1"/>
          </p:cNvSpPr>
          <p:nvPr/>
        </p:nvSpPr>
        <p:spPr bwMode="auto">
          <a:xfrm>
            <a:off x="4191000" y="3429000"/>
            <a:ext cx="685800" cy="533400"/>
          </a:xfrm>
          <a:prstGeom prst="rightArrow">
            <a:avLst>
              <a:gd name="adj1" fmla="val 50000"/>
              <a:gd name="adj2" fmla="val 32143"/>
            </a:avLst>
          </a:prstGeom>
          <a:solidFill>
            <a:srgbClr val="FF3300"/>
          </a:solidFill>
          <a:ln w="9525">
            <a:solidFill>
              <a:schemeClr val="tx1"/>
            </a:solidFill>
            <a:miter lim="800000"/>
            <a:headEnd/>
            <a:tailEnd/>
          </a:ln>
        </p:spPr>
        <p:txBody>
          <a:bodyPr wrap="none" anchor="ctr"/>
          <a:lstStyle/>
          <a:p>
            <a:endParaRPr lang="id-ID"/>
          </a:p>
        </p:txBody>
      </p:sp>
      <p:sp>
        <p:nvSpPr>
          <p:cNvPr id="117772" name="AutoShape 11"/>
          <p:cNvSpPr>
            <a:spLocks noChangeArrowheads="1"/>
          </p:cNvSpPr>
          <p:nvPr/>
        </p:nvSpPr>
        <p:spPr bwMode="auto">
          <a:xfrm rot="7927441">
            <a:off x="4354513" y="3656013"/>
            <a:ext cx="457200" cy="1219200"/>
          </a:xfrm>
          <a:prstGeom prst="upArrow">
            <a:avLst>
              <a:gd name="adj1" fmla="val 50000"/>
              <a:gd name="adj2" fmla="val 66667"/>
            </a:avLst>
          </a:prstGeom>
          <a:solidFill>
            <a:srgbClr val="FF3300"/>
          </a:solidFill>
          <a:ln w="9525">
            <a:solidFill>
              <a:schemeClr val="tx1"/>
            </a:solidFill>
            <a:miter lim="800000"/>
            <a:headEnd/>
            <a:tailEnd/>
          </a:ln>
        </p:spPr>
        <p:txBody>
          <a:bodyPr wrap="none" anchor="ctr"/>
          <a:lstStyle/>
          <a:p>
            <a:endParaRPr lang="id-ID"/>
          </a:p>
        </p:txBody>
      </p:sp>
      <p:sp>
        <p:nvSpPr>
          <p:cNvPr id="117773" name="Rectangle 12"/>
          <p:cNvSpPr>
            <a:spLocks noChangeArrowheads="1"/>
          </p:cNvSpPr>
          <p:nvPr/>
        </p:nvSpPr>
        <p:spPr bwMode="auto">
          <a:xfrm>
            <a:off x="6588125" y="0"/>
            <a:ext cx="2555875" cy="420688"/>
          </a:xfrm>
          <a:prstGeom prst="rect">
            <a:avLst/>
          </a:prstGeom>
          <a:solidFill>
            <a:schemeClr val="bg2"/>
          </a:solidFill>
          <a:ln w="9525">
            <a:solidFill>
              <a:schemeClr val="tx1"/>
            </a:solidFill>
            <a:miter lim="800000"/>
            <a:headEnd/>
            <a:tailEnd/>
          </a:ln>
        </p:spPr>
        <p:txBody>
          <a:bodyPr wrap="none" lIns="87681" tIns="43834" rIns="87681" bIns="43834" anchor="ctr"/>
          <a:lstStyle/>
          <a:p>
            <a:pPr defTabSz="879475" eaLnBrk="1" hangingPunct="1"/>
            <a:r>
              <a:rPr lang="en-US" sz="2400" dirty="0" smtClean="0">
                <a:solidFill>
                  <a:schemeClr val="tx1"/>
                </a:solidFill>
                <a:latin typeface="Arial Narrow" pitchFamily="34" charset="0"/>
              </a:rPr>
              <a:t>P</a:t>
            </a:r>
            <a:r>
              <a:rPr lang="id-ID" sz="2400" dirty="0" smtClean="0">
                <a:solidFill>
                  <a:schemeClr val="tx1"/>
                </a:solidFill>
                <a:latin typeface="Arial Narrow" pitchFamily="34" charset="0"/>
              </a:rPr>
              <a:t>P 1/2012</a:t>
            </a:r>
            <a:endParaRPr lang="en-GB" sz="2400" dirty="0">
              <a:solidFill>
                <a:schemeClr val="tx1"/>
              </a:solidFill>
              <a:latin typeface="Arial Narrow"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5"/>
          <p:cNvSpPr>
            <a:spLocks noGrp="1"/>
          </p:cNvSpPr>
          <p:nvPr>
            <p:ph type="sldNum" sz="quarter" idx="12"/>
          </p:nvPr>
        </p:nvSpPr>
        <p:spPr bwMode="auto">
          <a:noFill/>
          <a:ln>
            <a:miter lim="800000"/>
            <a:headEnd/>
            <a:tailEnd/>
          </a:ln>
        </p:spPr>
        <p:txBody>
          <a:bodyPr/>
          <a:lstStyle/>
          <a:p>
            <a:fld id="{31B66158-0FCD-4AA1-856C-254C499F2F59}" type="slidenum">
              <a:rPr lang="en-US" smtClean="0"/>
              <a:pPr/>
              <a:t>206</a:t>
            </a:fld>
            <a:endParaRPr lang="en-US" smtClean="0"/>
          </a:p>
        </p:txBody>
      </p:sp>
      <p:sp>
        <p:nvSpPr>
          <p:cNvPr id="117763" name="AutoShape 2"/>
          <p:cNvSpPr>
            <a:spLocks noChangeArrowheads="1"/>
          </p:cNvSpPr>
          <p:nvPr/>
        </p:nvSpPr>
        <p:spPr bwMode="auto">
          <a:xfrm>
            <a:off x="0" y="0"/>
            <a:ext cx="4572000" cy="1066800"/>
          </a:xfrm>
          <a:prstGeom prst="roundRect">
            <a:avLst>
              <a:gd name="adj" fmla="val 16667"/>
            </a:avLst>
          </a:prstGeom>
          <a:solidFill>
            <a:srgbClr val="FFFF00"/>
          </a:solidFill>
          <a:ln w="76200" cmpd="tri">
            <a:solidFill>
              <a:schemeClr val="tx1"/>
            </a:solidFill>
            <a:round/>
            <a:headEnd/>
            <a:tailEnd/>
          </a:ln>
        </p:spPr>
        <p:txBody>
          <a:bodyPr anchor="ctr"/>
          <a:lstStyle/>
          <a:p>
            <a:pPr eaLnBrk="1" hangingPunct="1"/>
            <a:r>
              <a:rPr lang="en-US" sz="2300" b="0">
                <a:solidFill>
                  <a:schemeClr val="tx1"/>
                </a:solidFill>
                <a:latin typeface="Showcard Gothic" pitchFamily="82" charset="0"/>
              </a:rPr>
              <a:t>FAKTUR PAJAK BAGI PKP PEDAGANG ECERAN</a:t>
            </a:r>
            <a:endParaRPr lang="en-US" sz="2300" b="0">
              <a:solidFill>
                <a:schemeClr val="tx1"/>
              </a:solidFill>
              <a:latin typeface="Britannic Bold" pitchFamily="34" charset="0"/>
            </a:endParaRPr>
          </a:p>
        </p:txBody>
      </p:sp>
      <p:sp>
        <p:nvSpPr>
          <p:cNvPr id="117764" name="AutoShape 3"/>
          <p:cNvSpPr>
            <a:spLocks noChangeArrowheads="1"/>
          </p:cNvSpPr>
          <p:nvPr/>
        </p:nvSpPr>
        <p:spPr bwMode="auto">
          <a:xfrm>
            <a:off x="533400" y="3124200"/>
            <a:ext cx="1143000" cy="990600"/>
          </a:xfrm>
          <a:prstGeom prst="roundRect">
            <a:avLst>
              <a:gd name="adj" fmla="val 16667"/>
            </a:avLst>
          </a:prstGeom>
          <a:solidFill>
            <a:srgbClr val="003300"/>
          </a:solidFill>
          <a:ln w="76200" cmpd="tri">
            <a:solidFill>
              <a:srgbClr val="003300"/>
            </a:solidFill>
            <a:round/>
            <a:headEnd/>
            <a:tailEnd/>
          </a:ln>
        </p:spPr>
        <p:txBody>
          <a:bodyPr wrap="none" anchor="ctr"/>
          <a:lstStyle/>
          <a:p>
            <a:pPr eaLnBrk="1" hangingPunct="1"/>
            <a:r>
              <a:rPr lang="en-US" sz="2800" b="0">
                <a:solidFill>
                  <a:schemeClr val="bg1"/>
                </a:solidFill>
                <a:latin typeface="Showcard Gothic" pitchFamily="82" charset="0"/>
              </a:rPr>
              <a:t>PKP </a:t>
            </a:r>
          </a:p>
          <a:p>
            <a:pPr eaLnBrk="1" hangingPunct="1"/>
            <a:r>
              <a:rPr lang="en-US" sz="2800" b="0">
                <a:solidFill>
                  <a:schemeClr val="bg1"/>
                </a:solidFill>
                <a:latin typeface="Showcard Gothic" pitchFamily="82" charset="0"/>
              </a:rPr>
              <a:t>PE</a:t>
            </a:r>
          </a:p>
        </p:txBody>
      </p:sp>
      <p:sp>
        <p:nvSpPr>
          <p:cNvPr id="117765" name="AutoShape 4"/>
          <p:cNvSpPr>
            <a:spLocks noChangeArrowheads="1"/>
          </p:cNvSpPr>
          <p:nvPr/>
        </p:nvSpPr>
        <p:spPr bwMode="auto">
          <a:xfrm>
            <a:off x="2362200" y="2852738"/>
            <a:ext cx="1828800" cy="1655762"/>
          </a:xfrm>
          <a:prstGeom prst="roundRect">
            <a:avLst>
              <a:gd name="adj" fmla="val 16667"/>
            </a:avLst>
          </a:prstGeom>
          <a:noFill/>
          <a:ln w="38100" cmpd="dbl">
            <a:solidFill>
              <a:schemeClr val="tx1"/>
            </a:solidFill>
            <a:round/>
            <a:headEnd/>
            <a:tailEnd/>
          </a:ln>
        </p:spPr>
        <p:txBody>
          <a:bodyPr anchor="ctr"/>
          <a:lstStyle/>
          <a:p>
            <a:pPr eaLnBrk="1" hangingPunct="1"/>
            <a:r>
              <a:rPr lang="en-US" sz="1800" b="0" dirty="0">
                <a:solidFill>
                  <a:schemeClr val="tx1"/>
                </a:solidFill>
                <a:latin typeface="Britannic Bold" pitchFamily="34" charset="0"/>
              </a:rPr>
              <a:t>PKP </a:t>
            </a:r>
            <a:r>
              <a:rPr lang="en-US" sz="1800" b="0" dirty="0" err="1">
                <a:solidFill>
                  <a:schemeClr val="tx1"/>
                </a:solidFill>
                <a:latin typeface="Britannic Bold" pitchFamily="34" charset="0"/>
              </a:rPr>
              <a:t>yg</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dlm</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kegiatan</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usaha</a:t>
            </a:r>
            <a:r>
              <a:rPr lang="en-US" sz="1800" b="0" dirty="0">
                <a:solidFill>
                  <a:schemeClr val="tx1"/>
                </a:solidFill>
                <a:latin typeface="Britannic Bold" pitchFamily="34" charset="0"/>
              </a:rPr>
              <a:t>/</a:t>
            </a:r>
            <a:r>
              <a:rPr lang="en-US" sz="1800" b="0" dirty="0" err="1">
                <a:solidFill>
                  <a:schemeClr val="tx1"/>
                </a:solidFill>
                <a:latin typeface="Britannic Bold" pitchFamily="34" charset="0"/>
              </a:rPr>
              <a:t>pekerjaannya</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menyerahkan</a:t>
            </a:r>
            <a:r>
              <a:rPr lang="en-US" sz="1800" b="0" dirty="0">
                <a:solidFill>
                  <a:schemeClr val="tx1"/>
                </a:solidFill>
                <a:latin typeface="Britannic Bold" pitchFamily="34" charset="0"/>
              </a:rPr>
              <a:t> </a:t>
            </a:r>
            <a:r>
              <a:rPr lang="id-ID" sz="1800" b="0" dirty="0" smtClean="0">
                <a:solidFill>
                  <a:schemeClr val="tx1"/>
                </a:solidFill>
                <a:latin typeface="Britannic Bold" pitchFamily="34" charset="0"/>
              </a:rPr>
              <a:t>J</a:t>
            </a:r>
            <a:r>
              <a:rPr lang="en-US" sz="1800" b="0" dirty="0" smtClean="0">
                <a:solidFill>
                  <a:schemeClr val="tx1"/>
                </a:solidFill>
                <a:latin typeface="Britannic Bold" pitchFamily="34" charset="0"/>
              </a:rPr>
              <a:t>KP  </a:t>
            </a:r>
            <a:endParaRPr lang="en-US" sz="1800" b="0" dirty="0">
              <a:solidFill>
                <a:schemeClr val="tx1"/>
              </a:solidFill>
              <a:latin typeface="Britannic Bold" pitchFamily="34" charset="0"/>
            </a:endParaRPr>
          </a:p>
        </p:txBody>
      </p:sp>
      <p:sp>
        <p:nvSpPr>
          <p:cNvPr id="117766" name="AutoShape 5"/>
          <p:cNvSpPr>
            <a:spLocks noChangeArrowheads="1"/>
          </p:cNvSpPr>
          <p:nvPr/>
        </p:nvSpPr>
        <p:spPr bwMode="auto">
          <a:xfrm>
            <a:off x="4876800" y="1600200"/>
            <a:ext cx="3886200" cy="990600"/>
          </a:xfrm>
          <a:prstGeom prst="roundRect">
            <a:avLst>
              <a:gd name="adj" fmla="val 16667"/>
            </a:avLst>
          </a:prstGeom>
          <a:noFill/>
          <a:ln w="9525">
            <a:solidFill>
              <a:schemeClr val="tx1"/>
            </a:solidFill>
            <a:round/>
            <a:headEnd/>
            <a:tailEnd/>
          </a:ln>
        </p:spPr>
        <p:txBody>
          <a:bodyPr wrap="none" anchor="ctr"/>
          <a:lstStyle/>
          <a:p>
            <a:pPr eaLnBrk="1" hangingPunct="1"/>
            <a:r>
              <a:rPr lang="en-US" sz="1800" b="0" dirty="0" err="1">
                <a:solidFill>
                  <a:schemeClr val="tx1"/>
                </a:solidFill>
                <a:latin typeface="Britannic Bold" pitchFamily="34" charset="0"/>
              </a:rPr>
              <a:t>melalui</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tempat</a:t>
            </a:r>
            <a:r>
              <a:rPr lang="en-US" sz="1800" b="0" dirty="0">
                <a:solidFill>
                  <a:schemeClr val="tx1"/>
                </a:solidFill>
                <a:latin typeface="Britannic Bold" pitchFamily="34" charset="0"/>
              </a:rPr>
              <a:t> </a:t>
            </a:r>
            <a:r>
              <a:rPr lang="id-ID" sz="1800" b="0" dirty="0" smtClean="0">
                <a:solidFill>
                  <a:schemeClr val="tx1"/>
                </a:solidFill>
                <a:latin typeface="Britannic Bold" pitchFamily="34" charset="0"/>
              </a:rPr>
              <a:t>penyerahan jasa</a:t>
            </a:r>
          </a:p>
          <a:p>
            <a:pPr eaLnBrk="1" hangingPunct="1"/>
            <a:r>
              <a:rPr lang="id-ID" sz="1800" b="0" dirty="0" smtClean="0">
                <a:solidFill>
                  <a:schemeClr val="tx1"/>
                </a:solidFill>
                <a:latin typeface="Britannic Bold" pitchFamily="34" charset="0"/>
              </a:rPr>
              <a:t>Secara </a:t>
            </a:r>
            <a:r>
              <a:rPr lang="en-US" sz="1800" b="0" dirty="0" err="1" smtClean="0">
                <a:solidFill>
                  <a:schemeClr val="tx1"/>
                </a:solidFill>
                <a:latin typeface="Britannic Bold" pitchFamily="34" charset="0"/>
              </a:rPr>
              <a:t>langsung</a:t>
            </a:r>
            <a:r>
              <a:rPr lang="en-US" sz="1800" b="0" dirty="0" smtClean="0">
                <a:solidFill>
                  <a:schemeClr val="tx1"/>
                </a:solidFill>
                <a:latin typeface="Britannic Bold" pitchFamily="34" charset="0"/>
              </a:rPr>
              <a:t> </a:t>
            </a:r>
            <a:r>
              <a:rPr lang="id-ID" sz="1800" b="0" dirty="0" smtClean="0">
                <a:solidFill>
                  <a:schemeClr val="tx1"/>
                </a:solidFill>
                <a:latin typeface="Britannic Bold" pitchFamily="34" charset="0"/>
              </a:rPr>
              <a:t>kepada </a:t>
            </a:r>
            <a:r>
              <a:rPr lang="en-US" sz="1800" b="0" dirty="0" smtClean="0">
                <a:solidFill>
                  <a:schemeClr val="tx1"/>
                </a:solidFill>
                <a:latin typeface="Britannic Bold" pitchFamily="34" charset="0"/>
              </a:rPr>
              <a:t> </a:t>
            </a:r>
            <a:endParaRPr lang="en-US" sz="1800" b="0" dirty="0">
              <a:solidFill>
                <a:schemeClr val="tx1"/>
              </a:solidFill>
              <a:latin typeface="Britannic Bold" pitchFamily="34" charset="0"/>
            </a:endParaRPr>
          </a:p>
          <a:p>
            <a:pPr eaLnBrk="1" hangingPunct="1"/>
            <a:r>
              <a:rPr lang="en-US" sz="1800" b="0" dirty="0" err="1">
                <a:solidFill>
                  <a:schemeClr val="tx1"/>
                </a:solidFill>
                <a:latin typeface="Britannic Bold" pitchFamily="34" charset="0"/>
              </a:rPr>
              <a:t>konsumen</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akhir</a:t>
            </a:r>
            <a:r>
              <a:rPr lang="en-US" sz="1800" b="0" dirty="0">
                <a:solidFill>
                  <a:schemeClr val="tx1"/>
                </a:solidFill>
                <a:latin typeface="Britannic Bold" pitchFamily="34" charset="0"/>
              </a:rPr>
              <a:t> </a:t>
            </a:r>
          </a:p>
        </p:txBody>
      </p:sp>
      <p:sp>
        <p:nvSpPr>
          <p:cNvPr id="117767" name="AutoShape 6"/>
          <p:cNvSpPr>
            <a:spLocks noChangeArrowheads="1"/>
          </p:cNvSpPr>
          <p:nvPr/>
        </p:nvSpPr>
        <p:spPr bwMode="auto">
          <a:xfrm>
            <a:off x="4876800" y="2819400"/>
            <a:ext cx="3886200" cy="1600200"/>
          </a:xfrm>
          <a:prstGeom prst="roundRect">
            <a:avLst>
              <a:gd name="adj" fmla="val 16667"/>
            </a:avLst>
          </a:prstGeom>
          <a:noFill/>
          <a:ln w="9525">
            <a:solidFill>
              <a:schemeClr val="tx1"/>
            </a:solidFill>
            <a:round/>
            <a:headEnd/>
            <a:tailEnd/>
          </a:ln>
        </p:spPr>
        <p:txBody>
          <a:bodyPr anchor="ctr"/>
          <a:lstStyle/>
          <a:p>
            <a:pPr eaLnBrk="1" hangingPunct="1"/>
            <a:r>
              <a:rPr lang="en-US" sz="1800" b="0" dirty="0">
                <a:solidFill>
                  <a:schemeClr val="tx1"/>
                </a:solidFill>
                <a:latin typeface="Britannic Bold" pitchFamily="34" charset="0"/>
              </a:rPr>
              <a:t>dg </a:t>
            </a:r>
            <a:r>
              <a:rPr lang="en-US" sz="1800" b="0" dirty="0" err="1">
                <a:solidFill>
                  <a:schemeClr val="tx1"/>
                </a:solidFill>
                <a:latin typeface="Britannic Bold" pitchFamily="34" charset="0"/>
              </a:rPr>
              <a:t>cara</a:t>
            </a:r>
            <a:r>
              <a:rPr lang="en-US" sz="1800" b="0" dirty="0">
                <a:solidFill>
                  <a:schemeClr val="tx1"/>
                </a:solidFill>
                <a:latin typeface="Britannic Bold" pitchFamily="34" charset="0"/>
              </a:rPr>
              <a:t> </a:t>
            </a:r>
            <a:r>
              <a:rPr lang="en-US" sz="1800" b="0" dirty="0" smtClean="0">
                <a:solidFill>
                  <a:schemeClr val="tx1"/>
                </a:solidFill>
                <a:latin typeface="Britannic Bold" pitchFamily="34" charset="0"/>
              </a:rPr>
              <a:t>pen</a:t>
            </a:r>
            <a:r>
              <a:rPr lang="id-ID" sz="1800" b="0" dirty="0" smtClean="0">
                <a:solidFill>
                  <a:schemeClr val="tx1"/>
                </a:solidFill>
                <a:latin typeface="Britannic Bold" pitchFamily="34" charset="0"/>
              </a:rPr>
              <a:t>yerahan </a:t>
            </a:r>
            <a:r>
              <a:rPr lang="en-US" sz="1800" b="0" dirty="0" err="1" smtClean="0">
                <a:solidFill>
                  <a:schemeClr val="tx1"/>
                </a:solidFill>
                <a:latin typeface="Britannic Bold" pitchFamily="34" charset="0"/>
              </a:rPr>
              <a:t>langsung</a:t>
            </a:r>
            <a:r>
              <a:rPr lang="en-US" sz="1800" b="0" dirty="0" smtClean="0">
                <a:solidFill>
                  <a:schemeClr val="tx1"/>
                </a:solidFill>
                <a:latin typeface="Britannic Bold" pitchFamily="34" charset="0"/>
              </a:rPr>
              <a:t> </a:t>
            </a:r>
            <a:r>
              <a:rPr lang="en-US" sz="1800" b="0" dirty="0" err="1">
                <a:solidFill>
                  <a:schemeClr val="tx1"/>
                </a:solidFill>
                <a:latin typeface="Britannic Bold" pitchFamily="34" charset="0"/>
              </a:rPr>
              <a:t>kpd</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konsumen</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akhir</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tanpa</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didahului</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dengan</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penawaran</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tertulis</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pemesanan</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tertulis,kontrak</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atau</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lelang</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dan</a:t>
            </a:r>
            <a:endParaRPr lang="en-US" sz="1800" b="0" dirty="0">
              <a:solidFill>
                <a:schemeClr val="tx1"/>
              </a:solidFill>
              <a:latin typeface="Britannic Bold" pitchFamily="34" charset="0"/>
            </a:endParaRPr>
          </a:p>
        </p:txBody>
      </p:sp>
      <p:sp>
        <p:nvSpPr>
          <p:cNvPr id="117768" name="AutoShape 7"/>
          <p:cNvSpPr>
            <a:spLocks noChangeArrowheads="1"/>
          </p:cNvSpPr>
          <p:nvPr/>
        </p:nvSpPr>
        <p:spPr bwMode="auto">
          <a:xfrm>
            <a:off x="4876800" y="4648200"/>
            <a:ext cx="3886200" cy="1804988"/>
          </a:xfrm>
          <a:prstGeom prst="roundRect">
            <a:avLst>
              <a:gd name="adj" fmla="val 16667"/>
            </a:avLst>
          </a:prstGeom>
          <a:noFill/>
          <a:ln w="9525">
            <a:solidFill>
              <a:schemeClr val="tx1"/>
            </a:solidFill>
            <a:round/>
            <a:headEnd/>
            <a:tailEnd/>
          </a:ln>
        </p:spPr>
        <p:txBody>
          <a:bodyPr anchor="ctr"/>
          <a:lstStyle/>
          <a:p>
            <a:pPr eaLnBrk="1" hangingPunct="1"/>
            <a:r>
              <a:rPr lang="en-US" sz="1800" b="0" dirty="0" err="1">
                <a:solidFill>
                  <a:schemeClr val="tx1"/>
                </a:solidFill>
                <a:latin typeface="Britannic Bold" pitchFamily="34" charset="0"/>
              </a:rPr>
              <a:t>pada</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umumnya</a:t>
            </a:r>
            <a:r>
              <a:rPr lang="en-US" sz="1800" b="0" dirty="0">
                <a:solidFill>
                  <a:schemeClr val="tx1"/>
                </a:solidFill>
                <a:latin typeface="Britannic Bold" pitchFamily="34" charset="0"/>
              </a:rPr>
              <a:t> </a:t>
            </a:r>
            <a:r>
              <a:rPr lang="id-ID" sz="1800" b="0" dirty="0" smtClean="0">
                <a:solidFill>
                  <a:schemeClr val="tx1"/>
                </a:solidFill>
                <a:latin typeface="Britannic Bold" pitchFamily="34" charset="0"/>
              </a:rPr>
              <a:t>pembayaran atas </a:t>
            </a:r>
            <a:r>
              <a:rPr lang="en-US" sz="1800" b="0" dirty="0" err="1" smtClean="0">
                <a:solidFill>
                  <a:schemeClr val="tx1"/>
                </a:solidFill>
                <a:latin typeface="Britannic Bold" pitchFamily="34" charset="0"/>
              </a:rPr>
              <a:t>penyerahan</a:t>
            </a:r>
            <a:r>
              <a:rPr lang="en-US" sz="1800" b="0" dirty="0" smtClean="0">
                <a:solidFill>
                  <a:schemeClr val="tx1"/>
                </a:solidFill>
                <a:latin typeface="Britannic Bold" pitchFamily="34" charset="0"/>
              </a:rPr>
              <a:t> </a:t>
            </a:r>
            <a:r>
              <a:rPr lang="id-ID" sz="1800" b="0" dirty="0" smtClean="0">
                <a:solidFill>
                  <a:schemeClr val="tx1"/>
                </a:solidFill>
                <a:latin typeface="Britannic Bold" pitchFamily="34" charset="0"/>
              </a:rPr>
              <a:t>J</a:t>
            </a:r>
            <a:r>
              <a:rPr lang="en-US" sz="1800" b="0" dirty="0" smtClean="0">
                <a:solidFill>
                  <a:schemeClr val="tx1"/>
                </a:solidFill>
                <a:latin typeface="Britannic Bold" pitchFamily="34" charset="0"/>
              </a:rPr>
              <a:t>KP </a:t>
            </a:r>
            <a:r>
              <a:rPr lang="id-ID" sz="1800" b="0" dirty="0" smtClean="0">
                <a:solidFill>
                  <a:schemeClr val="tx1"/>
                </a:solidFill>
                <a:latin typeface="Britannic Bold" pitchFamily="34" charset="0"/>
              </a:rPr>
              <a:t>dila</a:t>
            </a:r>
            <a:r>
              <a:rPr lang="en-US" sz="1800" b="0" dirty="0" err="1" smtClean="0">
                <a:solidFill>
                  <a:schemeClr val="tx1"/>
                </a:solidFill>
                <a:latin typeface="Britannic Bold" pitchFamily="34" charset="0"/>
              </a:rPr>
              <a:t>kukan</a:t>
            </a:r>
            <a:r>
              <a:rPr lang="en-US" sz="1800" b="0" dirty="0" smtClean="0">
                <a:solidFill>
                  <a:schemeClr val="tx1"/>
                </a:solidFill>
                <a:latin typeface="Britannic Bold" pitchFamily="34" charset="0"/>
              </a:rPr>
              <a:t> </a:t>
            </a:r>
            <a:r>
              <a:rPr lang="en-US" sz="1800" b="0" dirty="0" err="1">
                <a:solidFill>
                  <a:schemeClr val="tx1"/>
                </a:solidFill>
                <a:latin typeface="Britannic Bold" pitchFamily="34" charset="0"/>
              </a:rPr>
              <a:t>secara</a:t>
            </a:r>
            <a:r>
              <a:rPr lang="en-US" sz="1800" b="0" dirty="0">
                <a:solidFill>
                  <a:schemeClr val="tx1"/>
                </a:solidFill>
                <a:latin typeface="Britannic Bold" pitchFamily="34" charset="0"/>
              </a:rPr>
              <a:t> </a:t>
            </a:r>
            <a:r>
              <a:rPr lang="en-US" sz="1800" b="0" dirty="0" err="1">
                <a:solidFill>
                  <a:schemeClr val="tx1"/>
                </a:solidFill>
                <a:latin typeface="Britannic Bold" pitchFamily="34" charset="0"/>
              </a:rPr>
              <a:t>tunai</a:t>
            </a:r>
            <a:r>
              <a:rPr lang="en-US" sz="1800" b="0" dirty="0">
                <a:solidFill>
                  <a:schemeClr val="tx1"/>
                </a:solidFill>
                <a:latin typeface="Britannic Bold" pitchFamily="34" charset="0"/>
              </a:rPr>
              <a:t> </a:t>
            </a:r>
          </a:p>
        </p:txBody>
      </p:sp>
      <p:sp>
        <p:nvSpPr>
          <p:cNvPr id="117769" name="AutoShape 8"/>
          <p:cNvSpPr>
            <a:spLocks noChangeArrowheads="1"/>
          </p:cNvSpPr>
          <p:nvPr/>
        </p:nvSpPr>
        <p:spPr bwMode="auto">
          <a:xfrm>
            <a:off x="1676400" y="3429000"/>
            <a:ext cx="685800" cy="533400"/>
          </a:xfrm>
          <a:prstGeom prst="rightArrow">
            <a:avLst>
              <a:gd name="adj1" fmla="val 50000"/>
              <a:gd name="adj2" fmla="val 32143"/>
            </a:avLst>
          </a:prstGeom>
          <a:solidFill>
            <a:srgbClr val="FF3300"/>
          </a:solidFill>
          <a:ln w="9525">
            <a:solidFill>
              <a:schemeClr val="tx1"/>
            </a:solidFill>
            <a:miter lim="800000"/>
            <a:headEnd/>
            <a:tailEnd/>
          </a:ln>
        </p:spPr>
        <p:txBody>
          <a:bodyPr wrap="none" anchor="ctr"/>
          <a:lstStyle/>
          <a:p>
            <a:endParaRPr lang="id-ID"/>
          </a:p>
        </p:txBody>
      </p:sp>
      <p:sp>
        <p:nvSpPr>
          <p:cNvPr id="117770" name="AutoShape 9"/>
          <p:cNvSpPr>
            <a:spLocks noChangeArrowheads="1"/>
          </p:cNvSpPr>
          <p:nvPr/>
        </p:nvSpPr>
        <p:spPr bwMode="auto">
          <a:xfrm rot="2452844">
            <a:off x="4370388" y="2238375"/>
            <a:ext cx="457200" cy="1524000"/>
          </a:xfrm>
          <a:prstGeom prst="upArrow">
            <a:avLst>
              <a:gd name="adj1" fmla="val 50000"/>
              <a:gd name="adj2" fmla="val 83333"/>
            </a:avLst>
          </a:prstGeom>
          <a:solidFill>
            <a:srgbClr val="FF3300"/>
          </a:solidFill>
          <a:ln w="9525">
            <a:solidFill>
              <a:schemeClr val="tx1"/>
            </a:solidFill>
            <a:miter lim="800000"/>
            <a:headEnd/>
            <a:tailEnd/>
          </a:ln>
        </p:spPr>
        <p:txBody>
          <a:bodyPr wrap="none" anchor="ctr"/>
          <a:lstStyle/>
          <a:p>
            <a:endParaRPr lang="id-ID"/>
          </a:p>
        </p:txBody>
      </p:sp>
      <p:sp>
        <p:nvSpPr>
          <p:cNvPr id="117771" name="AutoShape 10"/>
          <p:cNvSpPr>
            <a:spLocks noChangeArrowheads="1"/>
          </p:cNvSpPr>
          <p:nvPr/>
        </p:nvSpPr>
        <p:spPr bwMode="auto">
          <a:xfrm>
            <a:off x="4191000" y="3429000"/>
            <a:ext cx="685800" cy="533400"/>
          </a:xfrm>
          <a:prstGeom prst="rightArrow">
            <a:avLst>
              <a:gd name="adj1" fmla="val 50000"/>
              <a:gd name="adj2" fmla="val 32143"/>
            </a:avLst>
          </a:prstGeom>
          <a:solidFill>
            <a:srgbClr val="FF3300"/>
          </a:solidFill>
          <a:ln w="9525">
            <a:solidFill>
              <a:schemeClr val="tx1"/>
            </a:solidFill>
            <a:miter lim="800000"/>
            <a:headEnd/>
            <a:tailEnd/>
          </a:ln>
        </p:spPr>
        <p:txBody>
          <a:bodyPr wrap="none" anchor="ctr"/>
          <a:lstStyle/>
          <a:p>
            <a:endParaRPr lang="id-ID"/>
          </a:p>
        </p:txBody>
      </p:sp>
      <p:sp>
        <p:nvSpPr>
          <p:cNvPr id="117772" name="AutoShape 11"/>
          <p:cNvSpPr>
            <a:spLocks noChangeArrowheads="1"/>
          </p:cNvSpPr>
          <p:nvPr/>
        </p:nvSpPr>
        <p:spPr bwMode="auto">
          <a:xfrm rot="7927441">
            <a:off x="4354513" y="3656013"/>
            <a:ext cx="457200" cy="1219200"/>
          </a:xfrm>
          <a:prstGeom prst="upArrow">
            <a:avLst>
              <a:gd name="adj1" fmla="val 50000"/>
              <a:gd name="adj2" fmla="val 66667"/>
            </a:avLst>
          </a:prstGeom>
          <a:solidFill>
            <a:srgbClr val="FF3300"/>
          </a:solidFill>
          <a:ln w="9525">
            <a:solidFill>
              <a:schemeClr val="tx1"/>
            </a:solidFill>
            <a:miter lim="800000"/>
            <a:headEnd/>
            <a:tailEnd/>
          </a:ln>
        </p:spPr>
        <p:txBody>
          <a:bodyPr wrap="none" anchor="ctr"/>
          <a:lstStyle/>
          <a:p>
            <a:endParaRPr lang="id-ID"/>
          </a:p>
        </p:txBody>
      </p:sp>
      <p:sp>
        <p:nvSpPr>
          <p:cNvPr id="117773" name="Rectangle 12"/>
          <p:cNvSpPr>
            <a:spLocks noChangeArrowheads="1"/>
          </p:cNvSpPr>
          <p:nvPr/>
        </p:nvSpPr>
        <p:spPr bwMode="auto">
          <a:xfrm>
            <a:off x="6588125" y="0"/>
            <a:ext cx="2555875" cy="420688"/>
          </a:xfrm>
          <a:prstGeom prst="rect">
            <a:avLst/>
          </a:prstGeom>
          <a:solidFill>
            <a:schemeClr val="bg2"/>
          </a:solidFill>
          <a:ln w="9525">
            <a:solidFill>
              <a:schemeClr val="tx1"/>
            </a:solidFill>
            <a:miter lim="800000"/>
            <a:headEnd/>
            <a:tailEnd/>
          </a:ln>
        </p:spPr>
        <p:txBody>
          <a:bodyPr wrap="none" lIns="87681" tIns="43834" rIns="87681" bIns="43834" anchor="ctr"/>
          <a:lstStyle/>
          <a:p>
            <a:pPr defTabSz="879475" eaLnBrk="1" hangingPunct="1"/>
            <a:r>
              <a:rPr lang="en-US" sz="2400" dirty="0" smtClean="0">
                <a:solidFill>
                  <a:schemeClr val="tx1"/>
                </a:solidFill>
                <a:latin typeface="Arial Narrow" pitchFamily="34" charset="0"/>
              </a:rPr>
              <a:t>P</a:t>
            </a:r>
            <a:r>
              <a:rPr lang="id-ID" sz="2400" dirty="0" smtClean="0">
                <a:solidFill>
                  <a:schemeClr val="tx1"/>
                </a:solidFill>
                <a:latin typeface="Arial Narrow" pitchFamily="34" charset="0"/>
              </a:rPr>
              <a:t>P 1/2012</a:t>
            </a:r>
            <a:endParaRPr lang="en-GB" sz="2400" dirty="0">
              <a:solidFill>
                <a:schemeClr val="tx1"/>
              </a:solidFill>
              <a:latin typeface="Arial Narrow"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a:spLocks noGrp="1"/>
          </p:cNvSpPr>
          <p:nvPr>
            <p:ph type="sldNum" sz="quarter" idx="12"/>
          </p:nvPr>
        </p:nvSpPr>
        <p:spPr bwMode="auto">
          <a:noFill/>
          <a:ln>
            <a:miter lim="800000"/>
            <a:headEnd/>
            <a:tailEnd/>
          </a:ln>
        </p:spPr>
        <p:txBody>
          <a:bodyPr/>
          <a:lstStyle/>
          <a:p>
            <a:fld id="{2511ED45-F3CD-4F45-A497-DBB3091DE069}" type="slidenum">
              <a:rPr lang="en-US" smtClean="0"/>
              <a:pPr/>
              <a:t>207</a:t>
            </a:fld>
            <a:endParaRPr lang="en-US" smtClean="0"/>
          </a:p>
        </p:txBody>
      </p:sp>
      <p:sp>
        <p:nvSpPr>
          <p:cNvPr id="118787" name="AutoShape 2"/>
          <p:cNvSpPr>
            <a:spLocks noChangeArrowheads="1"/>
          </p:cNvSpPr>
          <p:nvPr/>
        </p:nvSpPr>
        <p:spPr bwMode="auto">
          <a:xfrm>
            <a:off x="179388" y="2636838"/>
            <a:ext cx="1878012" cy="1325562"/>
          </a:xfrm>
          <a:prstGeom prst="roundRect">
            <a:avLst>
              <a:gd name="adj" fmla="val 16667"/>
            </a:avLst>
          </a:prstGeom>
          <a:solidFill>
            <a:srgbClr val="CCFFFF"/>
          </a:solidFill>
          <a:ln w="76200" cmpd="tri">
            <a:solidFill>
              <a:schemeClr val="tx1"/>
            </a:solidFill>
            <a:round/>
            <a:headEnd/>
            <a:tailEnd/>
          </a:ln>
        </p:spPr>
        <p:txBody>
          <a:bodyPr wrap="none" anchor="ctr"/>
          <a:lstStyle/>
          <a:p>
            <a:pPr eaLnBrk="1" hangingPunct="1"/>
            <a:r>
              <a:rPr lang="en-US" sz="2000" b="0">
                <a:solidFill>
                  <a:schemeClr val="tx1"/>
                </a:solidFill>
                <a:latin typeface="Britannic Bold" pitchFamily="34" charset="0"/>
              </a:rPr>
              <a:t>KETERANGAN</a:t>
            </a:r>
          </a:p>
          <a:p>
            <a:pPr eaLnBrk="1" hangingPunct="1"/>
            <a:r>
              <a:rPr lang="en-US" sz="2000" b="0">
                <a:solidFill>
                  <a:schemeClr val="tx1"/>
                </a:solidFill>
                <a:latin typeface="Britannic Bold" pitchFamily="34" charset="0"/>
              </a:rPr>
              <a:t>MINIMAL DLM</a:t>
            </a:r>
          </a:p>
          <a:p>
            <a:pPr eaLnBrk="1" hangingPunct="1"/>
            <a:r>
              <a:rPr lang="en-US" sz="2000" b="0">
                <a:solidFill>
                  <a:schemeClr val="tx1"/>
                </a:solidFill>
                <a:latin typeface="Britannic Bold" pitchFamily="34" charset="0"/>
              </a:rPr>
              <a:t>FP PKP PE</a:t>
            </a:r>
          </a:p>
        </p:txBody>
      </p:sp>
      <p:sp>
        <p:nvSpPr>
          <p:cNvPr id="118788" name="AutoShape 3"/>
          <p:cNvSpPr>
            <a:spLocks noChangeArrowheads="1"/>
          </p:cNvSpPr>
          <p:nvPr/>
        </p:nvSpPr>
        <p:spPr bwMode="auto">
          <a:xfrm>
            <a:off x="2895600" y="1143000"/>
            <a:ext cx="4114800" cy="533400"/>
          </a:xfrm>
          <a:prstGeom prst="roundRect">
            <a:avLst>
              <a:gd name="adj" fmla="val 16667"/>
            </a:avLst>
          </a:prstGeom>
          <a:solidFill>
            <a:srgbClr val="FFFFCC"/>
          </a:solidFill>
          <a:ln w="9525">
            <a:solidFill>
              <a:schemeClr val="tx1"/>
            </a:solidFill>
            <a:round/>
            <a:headEnd/>
            <a:tailEnd/>
          </a:ln>
        </p:spPr>
        <p:txBody>
          <a:bodyPr wrap="none" anchor="ctr"/>
          <a:lstStyle/>
          <a:p>
            <a:pPr eaLnBrk="1" hangingPunct="1"/>
            <a:r>
              <a:rPr lang="en-US" sz="1800" b="0">
                <a:solidFill>
                  <a:srgbClr val="663300"/>
                </a:solidFill>
                <a:latin typeface="Britannic Bold" pitchFamily="34" charset="0"/>
              </a:rPr>
              <a:t>Nama, alamat, NPWP dari PKP PE ybs.</a:t>
            </a:r>
          </a:p>
        </p:txBody>
      </p:sp>
      <p:sp>
        <p:nvSpPr>
          <p:cNvPr id="118789" name="AutoShape 4"/>
          <p:cNvSpPr>
            <a:spLocks noChangeArrowheads="1"/>
          </p:cNvSpPr>
          <p:nvPr/>
        </p:nvSpPr>
        <p:spPr bwMode="auto">
          <a:xfrm>
            <a:off x="2895600" y="2133600"/>
            <a:ext cx="3124200" cy="533400"/>
          </a:xfrm>
          <a:prstGeom prst="roundRect">
            <a:avLst>
              <a:gd name="adj" fmla="val 16667"/>
            </a:avLst>
          </a:prstGeom>
          <a:solidFill>
            <a:srgbClr val="CCFFCC"/>
          </a:solidFill>
          <a:ln w="9525">
            <a:solidFill>
              <a:schemeClr val="tx1"/>
            </a:solidFill>
            <a:round/>
            <a:headEnd/>
            <a:tailEnd/>
          </a:ln>
        </p:spPr>
        <p:txBody>
          <a:bodyPr wrap="none" anchor="ctr"/>
          <a:lstStyle/>
          <a:p>
            <a:pPr eaLnBrk="1" hangingPunct="1"/>
            <a:r>
              <a:rPr lang="en-US" sz="1800" b="0">
                <a:solidFill>
                  <a:srgbClr val="003300"/>
                </a:solidFill>
                <a:latin typeface="Britannic Bold" pitchFamily="34" charset="0"/>
              </a:rPr>
              <a:t>Jenis BKP yang diserahkan </a:t>
            </a:r>
          </a:p>
        </p:txBody>
      </p:sp>
      <p:sp>
        <p:nvSpPr>
          <p:cNvPr id="118790" name="AutoShape 5"/>
          <p:cNvSpPr>
            <a:spLocks noChangeArrowheads="1"/>
          </p:cNvSpPr>
          <p:nvPr/>
        </p:nvSpPr>
        <p:spPr bwMode="auto">
          <a:xfrm>
            <a:off x="2895600" y="2971800"/>
            <a:ext cx="4267200" cy="762000"/>
          </a:xfrm>
          <a:prstGeom prst="roundRect">
            <a:avLst>
              <a:gd name="adj" fmla="val 16667"/>
            </a:avLst>
          </a:prstGeom>
          <a:solidFill>
            <a:srgbClr val="CCECFF"/>
          </a:solidFill>
          <a:ln w="9525">
            <a:solidFill>
              <a:schemeClr val="tx1"/>
            </a:solidFill>
            <a:round/>
            <a:headEnd/>
            <a:tailEnd/>
          </a:ln>
        </p:spPr>
        <p:txBody>
          <a:bodyPr wrap="none" anchor="ctr"/>
          <a:lstStyle/>
          <a:p>
            <a:pPr eaLnBrk="1" hangingPunct="1"/>
            <a:r>
              <a:rPr lang="en-US" sz="1800" b="0">
                <a:solidFill>
                  <a:srgbClr val="000066"/>
                </a:solidFill>
                <a:latin typeface="Britannic Bold" pitchFamily="34" charset="0"/>
              </a:rPr>
              <a:t>Jml Harga Jual yg sudah termasuk PPN,</a:t>
            </a:r>
          </a:p>
          <a:p>
            <a:pPr eaLnBrk="1" hangingPunct="1"/>
            <a:r>
              <a:rPr lang="en-US" sz="1800" b="0">
                <a:solidFill>
                  <a:srgbClr val="000066"/>
                </a:solidFill>
                <a:latin typeface="Britannic Bold" pitchFamily="34" charset="0"/>
              </a:rPr>
              <a:t>atau ditulis secara terpisah.</a:t>
            </a:r>
          </a:p>
        </p:txBody>
      </p:sp>
      <p:sp>
        <p:nvSpPr>
          <p:cNvPr id="118791" name="AutoShape 6"/>
          <p:cNvSpPr>
            <a:spLocks noChangeArrowheads="1"/>
          </p:cNvSpPr>
          <p:nvPr/>
        </p:nvSpPr>
        <p:spPr bwMode="auto">
          <a:xfrm>
            <a:off x="2971800" y="4114800"/>
            <a:ext cx="2667000" cy="533400"/>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800" b="0">
                <a:solidFill>
                  <a:schemeClr val="tx1"/>
                </a:solidFill>
                <a:latin typeface="Britannic Bold" pitchFamily="34" charset="0"/>
              </a:rPr>
              <a:t>PPnBM yang dipungut</a:t>
            </a:r>
          </a:p>
        </p:txBody>
      </p:sp>
      <p:sp>
        <p:nvSpPr>
          <p:cNvPr id="118792" name="AutoShape 7"/>
          <p:cNvSpPr>
            <a:spLocks noChangeArrowheads="1"/>
          </p:cNvSpPr>
          <p:nvPr/>
        </p:nvSpPr>
        <p:spPr bwMode="auto">
          <a:xfrm>
            <a:off x="2971800" y="5029200"/>
            <a:ext cx="3429000" cy="762000"/>
          </a:xfrm>
          <a:prstGeom prst="roundRect">
            <a:avLst>
              <a:gd name="adj" fmla="val 16667"/>
            </a:avLst>
          </a:prstGeom>
          <a:solidFill>
            <a:srgbClr val="CCFFCC"/>
          </a:solidFill>
          <a:ln w="9525">
            <a:solidFill>
              <a:schemeClr val="tx1"/>
            </a:solidFill>
            <a:round/>
            <a:headEnd/>
            <a:tailEnd/>
          </a:ln>
        </p:spPr>
        <p:txBody>
          <a:bodyPr wrap="none" anchor="ctr"/>
          <a:lstStyle/>
          <a:p>
            <a:pPr eaLnBrk="1" hangingPunct="1"/>
            <a:r>
              <a:rPr lang="en-US" sz="1800" b="0">
                <a:solidFill>
                  <a:srgbClr val="003300"/>
                </a:solidFill>
                <a:latin typeface="Britannic Bold" pitchFamily="34" charset="0"/>
              </a:rPr>
              <a:t>Kode, Nomor Seri dan tanggal </a:t>
            </a:r>
          </a:p>
          <a:p>
            <a:pPr eaLnBrk="1" hangingPunct="1"/>
            <a:r>
              <a:rPr lang="en-US" sz="1800" b="0">
                <a:solidFill>
                  <a:srgbClr val="003300"/>
                </a:solidFill>
                <a:latin typeface="Britannic Bold" pitchFamily="34" charset="0"/>
              </a:rPr>
              <a:t>pembuatan FP                       </a:t>
            </a:r>
          </a:p>
        </p:txBody>
      </p:sp>
      <p:sp>
        <p:nvSpPr>
          <p:cNvPr id="118793" name="AutoShape 8"/>
          <p:cNvSpPr>
            <a:spLocks noChangeArrowheads="1"/>
          </p:cNvSpPr>
          <p:nvPr/>
        </p:nvSpPr>
        <p:spPr bwMode="auto">
          <a:xfrm>
            <a:off x="2590800" y="990600"/>
            <a:ext cx="4724400" cy="4953000"/>
          </a:xfrm>
          <a:prstGeom prst="roundRect">
            <a:avLst>
              <a:gd name="adj" fmla="val 16667"/>
            </a:avLst>
          </a:prstGeom>
          <a:noFill/>
          <a:ln w="38100" cmpd="dbl">
            <a:solidFill>
              <a:srgbClr val="003300"/>
            </a:solidFill>
            <a:round/>
            <a:headEnd/>
            <a:tailEnd/>
          </a:ln>
        </p:spPr>
        <p:txBody>
          <a:bodyPr wrap="none" anchor="ctr"/>
          <a:lstStyle/>
          <a:p>
            <a:endParaRPr lang="id-ID"/>
          </a:p>
        </p:txBody>
      </p:sp>
      <p:sp>
        <p:nvSpPr>
          <p:cNvPr id="118794" name="AutoShape 9"/>
          <p:cNvSpPr>
            <a:spLocks noChangeArrowheads="1"/>
          </p:cNvSpPr>
          <p:nvPr/>
        </p:nvSpPr>
        <p:spPr bwMode="auto">
          <a:xfrm>
            <a:off x="7848600" y="2514600"/>
            <a:ext cx="1143000" cy="1600200"/>
          </a:xfrm>
          <a:prstGeom prst="roundRect">
            <a:avLst>
              <a:gd name="adj" fmla="val 16667"/>
            </a:avLst>
          </a:prstGeom>
          <a:noFill/>
          <a:ln w="9525">
            <a:solidFill>
              <a:schemeClr val="tx1"/>
            </a:solidFill>
            <a:round/>
            <a:headEnd/>
            <a:tailEnd/>
          </a:ln>
        </p:spPr>
        <p:txBody>
          <a:bodyPr wrap="none" anchor="ctr"/>
          <a:lstStyle/>
          <a:p>
            <a:pPr eaLnBrk="1" hangingPunct="1"/>
            <a:r>
              <a:rPr lang="en-US" sz="1800" b="0">
                <a:solidFill>
                  <a:schemeClr val="tx1"/>
                </a:solidFill>
                <a:latin typeface="Britannic Bold" pitchFamily="34" charset="0"/>
              </a:rPr>
              <a:t>Wajib diisi</a:t>
            </a:r>
          </a:p>
          <a:p>
            <a:pPr eaLnBrk="1" hangingPunct="1"/>
            <a:r>
              <a:rPr lang="en-US" sz="1800" b="0">
                <a:solidFill>
                  <a:schemeClr val="tx1"/>
                </a:solidFill>
                <a:latin typeface="Britannic Bold" pitchFamily="34" charset="0"/>
              </a:rPr>
              <a:t>secara </a:t>
            </a:r>
          </a:p>
          <a:p>
            <a:pPr eaLnBrk="1" hangingPunct="1"/>
            <a:r>
              <a:rPr lang="en-US" sz="1800" b="0">
                <a:solidFill>
                  <a:schemeClr val="tx1"/>
                </a:solidFill>
                <a:latin typeface="Britannic Bold" pitchFamily="34" charset="0"/>
              </a:rPr>
              <a:t>lengkap,</a:t>
            </a:r>
          </a:p>
          <a:p>
            <a:pPr eaLnBrk="1" hangingPunct="1"/>
            <a:r>
              <a:rPr lang="en-US" sz="1800" b="0">
                <a:solidFill>
                  <a:schemeClr val="tx1"/>
                </a:solidFill>
                <a:latin typeface="Britannic Bold" pitchFamily="34" charset="0"/>
              </a:rPr>
              <a:t>jelas, dan</a:t>
            </a:r>
          </a:p>
          <a:p>
            <a:pPr eaLnBrk="1" hangingPunct="1"/>
            <a:r>
              <a:rPr lang="en-US" sz="1800" b="0">
                <a:solidFill>
                  <a:schemeClr val="tx1"/>
                </a:solidFill>
                <a:latin typeface="Britannic Bold" pitchFamily="34" charset="0"/>
              </a:rPr>
              <a:t>benar.</a:t>
            </a:r>
          </a:p>
        </p:txBody>
      </p:sp>
      <p:sp>
        <p:nvSpPr>
          <p:cNvPr id="118795" name="AutoShape 10"/>
          <p:cNvSpPr>
            <a:spLocks noChangeArrowheads="1"/>
          </p:cNvSpPr>
          <p:nvPr/>
        </p:nvSpPr>
        <p:spPr bwMode="auto">
          <a:xfrm>
            <a:off x="2057400" y="3048000"/>
            <a:ext cx="533400" cy="685800"/>
          </a:xfrm>
          <a:prstGeom prst="rightArrow">
            <a:avLst>
              <a:gd name="adj1" fmla="val 50000"/>
              <a:gd name="adj2" fmla="val 25000"/>
            </a:avLst>
          </a:prstGeom>
          <a:solidFill>
            <a:srgbClr val="FF3300"/>
          </a:solidFill>
          <a:ln w="9525">
            <a:solidFill>
              <a:schemeClr val="tx1"/>
            </a:solidFill>
            <a:miter lim="800000"/>
            <a:headEnd/>
            <a:tailEnd/>
          </a:ln>
        </p:spPr>
        <p:txBody>
          <a:bodyPr wrap="none" anchor="ctr"/>
          <a:lstStyle/>
          <a:p>
            <a:endParaRPr lang="id-ID"/>
          </a:p>
        </p:txBody>
      </p:sp>
      <p:sp>
        <p:nvSpPr>
          <p:cNvPr id="118796" name="AutoShape 11"/>
          <p:cNvSpPr>
            <a:spLocks noChangeArrowheads="1"/>
          </p:cNvSpPr>
          <p:nvPr/>
        </p:nvSpPr>
        <p:spPr bwMode="auto">
          <a:xfrm>
            <a:off x="7315200" y="3048000"/>
            <a:ext cx="533400" cy="685800"/>
          </a:xfrm>
          <a:prstGeom prst="rightArrow">
            <a:avLst>
              <a:gd name="adj1" fmla="val 50000"/>
              <a:gd name="adj2" fmla="val 25000"/>
            </a:avLst>
          </a:prstGeom>
          <a:solidFill>
            <a:srgbClr val="FF3300"/>
          </a:solidFill>
          <a:ln w="9525">
            <a:solidFill>
              <a:srgbClr val="003300"/>
            </a:solidFill>
            <a:miter lim="800000"/>
            <a:headEnd/>
            <a:tailEnd/>
          </a:ln>
        </p:spPr>
        <p:txBody>
          <a:bodyPr wrap="none" anchor="ctr"/>
          <a:lstStyle/>
          <a:p>
            <a:endParaRPr lang="id-ID"/>
          </a:p>
        </p:txBody>
      </p:sp>
      <p:sp>
        <p:nvSpPr>
          <p:cNvPr id="118797" name="Rectangle 12"/>
          <p:cNvSpPr>
            <a:spLocks noChangeArrowheads="1"/>
          </p:cNvSpPr>
          <p:nvPr/>
        </p:nvSpPr>
        <p:spPr bwMode="auto">
          <a:xfrm>
            <a:off x="2484438" y="0"/>
            <a:ext cx="4643437" cy="908050"/>
          </a:xfrm>
          <a:prstGeom prst="rect">
            <a:avLst/>
          </a:prstGeom>
          <a:solidFill>
            <a:schemeClr val="hlink"/>
          </a:solidFill>
          <a:ln w="9525">
            <a:solidFill>
              <a:schemeClr val="tx1"/>
            </a:solidFill>
            <a:miter lim="800000"/>
            <a:headEnd/>
            <a:tailEnd/>
          </a:ln>
        </p:spPr>
        <p:txBody>
          <a:bodyPr lIns="87681" tIns="43834" rIns="87681" bIns="43834" anchor="ctr"/>
          <a:lstStyle/>
          <a:p>
            <a:pPr defTabSz="879475" eaLnBrk="1" hangingPunct="1"/>
            <a:r>
              <a:rPr lang="en-US" sz="2400">
                <a:solidFill>
                  <a:schemeClr val="tx1"/>
                </a:solidFill>
                <a:latin typeface="Arial Narrow" pitchFamily="34" charset="0"/>
              </a:rPr>
              <a:t>KETERANGAN DLM FAKTUR PAJAK BAGI PKP PE</a:t>
            </a:r>
            <a:endParaRPr lang="en-GB" sz="2400">
              <a:solidFill>
                <a:schemeClr val="tx1"/>
              </a:solidFill>
              <a:latin typeface="Arial Narrow"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Grp="1"/>
          </p:cNvSpPr>
          <p:nvPr>
            <p:ph type="sldNum" sz="quarter" idx="12"/>
          </p:nvPr>
        </p:nvSpPr>
        <p:spPr bwMode="auto">
          <a:noFill/>
          <a:ln>
            <a:miter lim="800000"/>
            <a:headEnd/>
            <a:tailEnd/>
          </a:ln>
        </p:spPr>
        <p:txBody>
          <a:bodyPr/>
          <a:lstStyle/>
          <a:p>
            <a:fld id="{D15FD8E6-A077-41CC-AAF0-F83603267E7F}" type="slidenum">
              <a:rPr lang="en-US" smtClean="0"/>
              <a:pPr/>
              <a:t>208</a:t>
            </a:fld>
            <a:endParaRPr lang="en-US" smtClean="0"/>
          </a:p>
        </p:txBody>
      </p:sp>
      <p:sp>
        <p:nvSpPr>
          <p:cNvPr id="119811" name="AutoShape 2"/>
          <p:cNvSpPr>
            <a:spLocks noChangeArrowheads="1"/>
          </p:cNvSpPr>
          <p:nvPr/>
        </p:nvSpPr>
        <p:spPr bwMode="auto">
          <a:xfrm>
            <a:off x="457200" y="1219200"/>
            <a:ext cx="8305800" cy="4370388"/>
          </a:xfrm>
          <a:prstGeom prst="roundRect">
            <a:avLst>
              <a:gd name="adj" fmla="val 16667"/>
            </a:avLst>
          </a:prstGeom>
          <a:solidFill>
            <a:srgbClr val="CCFF99"/>
          </a:solidFill>
          <a:ln w="38100" cmpd="dbl">
            <a:solidFill>
              <a:schemeClr val="tx1"/>
            </a:solidFill>
            <a:round/>
            <a:headEnd/>
            <a:tailEnd/>
          </a:ln>
        </p:spPr>
        <p:txBody>
          <a:bodyPr wrap="none" anchor="ctr"/>
          <a:lstStyle/>
          <a:p>
            <a:endParaRPr lang="id-ID"/>
          </a:p>
        </p:txBody>
      </p:sp>
      <p:sp>
        <p:nvSpPr>
          <p:cNvPr id="119812" name="AutoShape 3"/>
          <p:cNvSpPr>
            <a:spLocks noChangeArrowheads="1"/>
          </p:cNvSpPr>
          <p:nvPr/>
        </p:nvSpPr>
        <p:spPr bwMode="auto">
          <a:xfrm>
            <a:off x="1331913" y="188913"/>
            <a:ext cx="6613525" cy="762000"/>
          </a:xfrm>
          <a:prstGeom prst="roundRect">
            <a:avLst>
              <a:gd name="adj" fmla="val 16667"/>
            </a:avLst>
          </a:prstGeom>
          <a:solidFill>
            <a:srgbClr val="CCFFCC"/>
          </a:solidFill>
          <a:ln w="76200" cmpd="tri">
            <a:solidFill>
              <a:schemeClr val="tx1"/>
            </a:solidFill>
            <a:round/>
            <a:headEnd/>
            <a:tailEnd/>
          </a:ln>
        </p:spPr>
        <p:txBody>
          <a:bodyPr wrap="none" anchor="ctr"/>
          <a:lstStyle/>
          <a:p>
            <a:pPr eaLnBrk="1" hangingPunct="1"/>
            <a:r>
              <a:rPr lang="en-US" sz="2000" b="0">
                <a:solidFill>
                  <a:srgbClr val="003300"/>
                </a:solidFill>
                <a:latin typeface="Britannic Bold" pitchFamily="34" charset="0"/>
              </a:rPr>
              <a:t>TATA CARA PEMBUATAN FAKTUR PAJAK PKP PE</a:t>
            </a:r>
            <a:endParaRPr lang="en-US" sz="1600" b="0">
              <a:solidFill>
                <a:srgbClr val="003300"/>
              </a:solidFill>
              <a:latin typeface="Britannic Bold" pitchFamily="34" charset="0"/>
            </a:endParaRPr>
          </a:p>
        </p:txBody>
      </p:sp>
      <p:sp>
        <p:nvSpPr>
          <p:cNvPr id="119813" name="AutoShape 4"/>
          <p:cNvSpPr>
            <a:spLocks noChangeArrowheads="1"/>
          </p:cNvSpPr>
          <p:nvPr/>
        </p:nvSpPr>
        <p:spPr bwMode="auto">
          <a:xfrm>
            <a:off x="838200" y="1447800"/>
            <a:ext cx="7467600" cy="468313"/>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600" b="0">
                <a:solidFill>
                  <a:schemeClr val="tx1"/>
                </a:solidFill>
                <a:latin typeface="Britannic Bold" pitchFamily="34" charset="0"/>
              </a:rPr>
              <a:t>FP PKP PE dapat berupa bon kontan, faktur penjualan, segi kas register,</a:t>
            </a:r>
          </a:p>
          <a:p>
            <a:pPr eaLnBrk="1" hangingPunct="1"/>
            <a:r>
              <a:rPr lang="en-US" sz="1600" b="0">
                <a:solidFill>
                  <a:schemeClr val="tx1"/>
                </a:solidFill>
                <a:latin typeface="Britannic Bold" pitchFamily="34" charset="0"/>
              </a:rPr>
              <a:t>karcis, kuitansi, atau tanda bukti penyerahan/pembayaran yg sejenis.</a:t>
            </a:r>
          </a:p>
        </p:txBody>
      </p:sp>
      <p:sp>
        <p:nvSpPr>
          <p:cNvPr id="119814" name="AutoShape 5"/>
          <p:cNvSpPr>
            <a:spLocks noChangeArrowheads="1"/>
          </p:cNvSpPr>
          <p:nvPr/>
        </p:nvSpPr>
        <p:spPr bwMode="auto">
          <a:xfrm>
            <a:off x="827088" y="2133600"/>
            <a:ext cx="7467600" cy="566738"/>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600" b="0">
                <a:solidFill>
                  <a:schemeClr val="tx1"/>
                </a:solidFill>
                <a:latin typeface="Britannic Bold" pitchFamily="34" charset="0"/>
              </a:rPr>
              <a:t>Kode dan Nomor Seri Faktur Pajak adalah kode dan nomor urut yang</a:t>
            </a:r>
          </a:p>
          <a:p>
            <a:pPr eaLnBrk="1" hangingPunct="1"/>
            <a:r>
              <a:rPr lang="en-US" sz="1600" b="0">
                <a:solidFill>
                  <a:schemeClr val="tx1"/>
                </a:solidFill>
                <a:latin typeface="Britannic Bold" pitchFamily="34" charset="0"/>
              </a:rPr>
              <a:t>dibuat sendiri oleh PKP PE.</a:t>
            </a:r>
          </a:p>
        </p:txBody>
      </p:sp>
      <p:sp>
        <p:nvSpPr>
          <p:cNvPr id="119815" name="AutoShape 6"/>
          <p:cNvSpPr>
            <a:spLocks noChangeArrowheads="1"/>
          </p:cNvSpPr>
          <p:nvPr/>
        </p:nvSpPr>
        <p:spPr bwMode="auto">
          <a:xfrm>
            <a:off x="827088" y="2924175"/>
            <a:ext cx="7467600" cy="592138"/>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600" b="0">
                <a:solidFill>
                  <a:schemeClr val="tx1"/>
                </a:solidFill>
                <a:latin typeface="Britannic Bold" pitchFamily="34" charset="0"/>
              </a:rPr>
              <a:t>FP dibuat paling sedikit dalam 2 (dua) rangkap, masing-masing utk</a:t>
            </a:r>
          </a:p>
          <a:p>
            <a:pPr eaLnBrk="1" hangingPunct="1"/>
            <a:r>
              <a:rPr lang="en-US" sz="1600" b="0">
                <a:solidFill>
                  <a:schemeClr val="tx1"/>
                </a:solidFill>
                <a:latin typeface="Britannic Bold" pitchFamily="34" charset="0"/>
              </a:rPr>
              <a:t>pembeli BKP dan PKP PE </a:t>
            </a:r>
          </a:p>
        </p:txBody>
      </p:sp>
      <p:sp>
        <p:nvSpPr>
          <p:cNvPr id="119816" name="AutoShape 7"/>
          <p:cNvSpPr>
            <a:spLocks noChangeArrowheads="1"/>
          </p:cNvSpPr>
          <p:nvPr/>
        </p:nvSpPr>
        <p:spPr bwMode="auto">
          <a:xfrm>
            <a:off x="827088" y="3716338"/>
            <a:ext cx="7467600" cy="574675"/>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600" b="0">
                <a:solidFill>
                  <a:schemeClr val="tx1"/>
                </a:solidFill>
                <a:latin typeface="Britannic Bold" pitchFamily="34" charset="0"/>
              </a:rPr>
              <a:t>FP dianggap dibuat dua rangkap atau lebih dlm hal FP dibuat dlm satu</a:t>
            </a:r>
          </a:p>
          <a:p>
            <a:pPr eaLnBrk="1" hangingPunct="1"/>
            <a:r>
              <a:rPr lang="en-US" sz="1600" b="0">
                <a:solidFill>
                  <a:schemeClr val="tx1"/>
                </a:solidFill>
                <a:latin typeface="Britannic Bold" pitchFamily="34" charset="0"/>
              </a:rPr>
              <a:t>lembar yg terdiri atas dua atau lebih bagian yg disediakan utk disobek</a:t>
            </a:r>
          </a:p>
        </p:txBody>
      </p:sp>
      <p:sp>
        <p:nvSpPr>
          <p:cNvPr id="119817" name="AutoShape 8"/>
          <p:cNvSpPr>
            <a:spLocks noChangeArrowheads="1"/>
          </p:cNvSpPr>
          <p:nvPr/>
        </p:nvSpPr>
        <p:spPr bwMode="auto">
          <a:xfrm>
            <a:off x="827088" y="4508500"/>
            <a:ext cx="7467600" cy="788988"/>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600" b="0">
                <a:solidFill>
                  <a:schemeClr val="tx1"/>
                </a:solidFill>
                <a:latin typeface="Britannic Bold" pitchFamily="34" charset="0"/>
              </a:rPr>
              <a:t>Lembar kedua FP dpt berupa rekaman FP dlm bentuk media elektronik,</a:t>
            </a:r>
          </a:p>
          <a:p>
            <a:pPr eaLnBrk="1" hangingPunct="1"/>
            <a:r>
              <a:rPr lang="en-US" sz="1600" b="0">
                <a:solidFill>
                  <a:schemeClr val="tx1"/>
                </a:solidFill>
                <a:latin typeface="Britannic Bold" pitchFamily="34" charset="0"/>
              </a:rPr>
              <a:t>yaitu sarana penyimpanan data seperti diskette, </a:t>
            </a:r>
            <a:r>
              <a:rPr lang="en-US" sz="1600" b="0" i="1">
                <a:solidFill>
                  <a:schemeClr val="tx1"/>
                </a:solidFill>
                <a:latin typeface="Britannic Bold" pitchFamily="34" charset="0"/>
              </a:rPr>
              <a:t>Digital Data Storage</a:t>
            </a:r>
          </a:p>
          <a:p>
            <a:pPr eaLnBrk="1" hangingPunct="1"/>
            <a:r>
              <a:rPr lang="en-US" sz="1600" b="0">
                <a:solidFill>
                  <a:schemeClr val="tx1"/>
                </a:solidFill>
                <a:latin typeface="Britannic Bold" pitchFamily="34" charset="0"/>
              </a:rPr>
              <a:t>(DDS) atau </a:t>
            </a:r>
            <a:r>
              <a:rPr lang="en-US" sz="1600" b="0" i="1">
                <a:solidFill>
                  <a:schemeClr val="tx1"/>
                </a:solidFill>
                <a:latin typeface="Britannic Bold" pitchFamily="34" charset="0"/>
              </a:rPr>
              <a:t>Digital Audio Tape</a:t>
            </a:r>
            <a:r>
              <a:rPr lang="en-US" sz="1600" b="0">
                <a:solidFill>
                  <a:schemeClr val="tx1"/>
                </a:solidFill>
                <a:latin typeface="Britannic Bold" pitchFamily="34" charset="0"/>
              </a:rPr>
              <a:t> (DAT), dan </a:t>
            </a:r>
            <a:r>
              <a:rPr lang="en-US" sz="1600" b="0" i="1">
                <a:solidFill>
                  <a:schemeClr val="tx1"/>
                </a:solidFill>
                <a:latin typeface="Britannic Bold" pitchFamily="34" charset="0"/>
              </a:rPr>
              <a:t>Compact Disc</a:t>
            </a:r>
            <a:r>
              <a:rPr lang="en-US" sz="1600" b="0">
                <a:solidFill>
                  <a:schemeClr val="tx1"/>
                </a:solidFill>
                <a:latin typeface="Britannic Bold" pitchFamily="34" charset="0"/>
              </a:rPr>
              <a:t> (CD).</a:t>
            </a:r>
          </a:p>
        </p:txBody>
      </p:sp>
      <p:sp>
        <p:nvSpPr>
          <p:cNvPr id="119818" name="AutoShape 9"/>
          <p:cNvSpPr>
            <a:spLocks noChangeArrowheads="1"/>
          </p:cNvSpPr>
          <p:nvPr/>
        </p:nvSpPr>
        <p:spPr bwMode="auto">
          <a:xfrm>
            <a:off x="827088" y="5661025"/>
            <a:ext cx="5040312" cy="1033463"/>
          </a:xfrm>
          <a:prstGeom prst="roundRect">
            <a:avLst>
              <a:gd name="adj" fmla="val 16667"/>
            </a:avLst>
          </a:prstGeom>
          <a:solidFill>
            <a:srgbClr val="663300"/>
          </a:solidFill>
          <a:ln w="9525">
            <a:solidFill>
              <a:schemeClr val="tx1"/>
            </a:solidFill>
            <a:round/>
            <a:headEnd/>
            <a:tailEnd/>
          </a:ln>
        </p:spPr>
        <p:txBody>
          <a:bodyPr anchor="ctr"/>
          <a:lstStyle/>
          <a:p>
            <a:pPr eaLnBrk="1" hangingPunct="1"/>
            <a:r>
              <a:rPr lang="en-US" sz="1600" b="0">
                <a:solidFill>
                  <a:schemeClr val="bg1"/>
                </a:solidFill>
                <a:latin typeface="Britannic Bold" pitchFamily="34" charset="0"/>
              </a:rPr>
              <a:t>PKP Pabrikan/Distributor yg dlm kegiatan usaha/pekerjaan juga melakukan penyerahan BKP secara eceran melalui gerai (outlet), dpt membuat FP seperti yang dibuat oleh PKP PE</a:t>
            </a:r>
          </a:p>
        </p:txBody>
      </p:sp>
      <p:sp>
        <p:nvSpPr>
          <p:cNvPr id="119819" name="AutoShape 10"/>
          <p:cNvSpPr>
            <a:spLocks noChangeArrowheads="1"/>
          </p:cNvSpPr>
          <p:nvPr/>
        </p:nvSpPr>
        <p:spPr bwMode="auto">
          <a:xfrm>
            <a:off x="6732588" y="5876925"/>
            <a:ext cx="1800225" cy="533400"/>
          </a:xfrm>
          <a:prstGeom prst="roundRect">
            <a:avLst>
              <a:gd name="adj" fmla="val 16667"/>
            </a:avLst>
          </a:prstGeom>
          <a:solidFill>
            <a:srgbClr val="CCFFCC"/>
          </a:solidFill>
          <a:ln w="9525">
            <a:solidFill>
              <a:schemeClr val="tx1"/>
            </a:solidFill>
            <a:round/>
            <a:headEnd/>
            <a:tailEnd/>
          </a:ln>
        </p:spPr>
        <p:txBody>
          <a:bodyPr wrap="none" anchor="ctr"/>
          <a:lstStyle/>
          <a:p>
            <a:pPr eaLnBrk="1" hangingPunct="1"/>
            <a:r>
              <a:rPr lang="en-US" sz="1800" b="0">
                <a:solidFill>
                  <a:srgbClr val="003300"/>
                </a:solidFill>
                <a:latin typeface="Britannic Bold" pitchFamily="34" charset="0"/>
              </a:rPr>
              <a:t>SE-137/PJ/2010</a:t>
            </a:r>
          </a:p>
        </p:txBody>
      </p:sp>
      <p:sp>
        <p:nvSpPr>
          <p:cNvPr id="1576971" name="AutoShape 11"/>
          <p:cNvSpPr>
            <a:spLocks noChangeArrowheads="1"/>
          </p:cNvSpPr>
          <p:nvPr/>
        </p:nvSpPr>
        <p:spPr bwMode="auto">
          <a:xfrm rot="-5647273">
            <a:off x="6227763" y="6065837"/>
            <a:ext cx="431800" cy="1152525"/>
          </a:xfrm>
          <a:prstGeom prst="curvedRightArrow">
            <a:avLst>
              <a:gd name="adj1" fmla="val 53382"/>
              <a:gd name="adj2" fmla="val 106765"/>
              <a:gd name="adj3" fmla="val 33333"/>
            </a:avLst>
          </a:prstGeom>
          <a:solidFill>
            <a:schemeClr val="accent1"/>
          </a:solidFill>
          <a:ln w="9525">
            <a:solidFill>
              <a:schemeClr val="tx1"/>
            </a:solidFill>
            <a:miter lim="800000"/>
            <a:headEnd/>
            <a:tailEnd/>
          </a:ln>
        </p:spPr>
        <p:txBody>
          <a:bodyPr wrap="none" anchor="ctr"/>
          <a:lstStyle/>
          <a:p>
            <a:endParaRPr lang="id-ID"/>
          </a:p>
        </p:txBody>
      </p:sp>
    </p:spTree>
  </p:cSld>
  <p:clrMapOvr>
    <a:masterClrMapping/>
  </p:clrMapOvr>
  <p:transition>
    <p:fade/>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381000"/>
            <a:ext cx="5562600" cy="1066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DOKUMEN TERTENTU SEBAGAI FAKTUR PAJAK (1)</a:t>
            </a:r>
            <a:endParaRPr lang="en-US" sz="2400" dirty="0">
              <a:solidFill>
                <a:schemeClr val="bg1"/>
              </a:solidFill>
            </a:endParaRPr>
          </a:p>
        </p:txBody>
      </p:sp>
      <p:graphicFrame>
        <p:nvGraphicFramePr>
          <p:cNvPr id="3" name="Diagram 2"/>
          <p:cNvGraphicFramePr/>
          <p:nvPr/>
        </p:nvGraphicFramePr>
        <p:xfrm>
          <a:off x="457200" y="1524000"/>
          <a:ext cx="7696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209</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mtClean="0"/>
              <a:t>Pajak Tidak Langsung</a:t>
            </a:r>
          </a:p>
        </p:txBody>
      </p:sp>
      <p:sp>
        <p:nvSpPr>
          <p:cNvPr id="18435" name="Rectangle 3"/>
          <p:cNvSpPr>
            <a:spLocks noGrp="1" noChangeArrowheads="1"/>
          </p:cNvSpPr>
          <p:nvPr>
            <p:ph type="body" idx="1"/>
          </p:nvPr>
        </p:nvSpPr>
        <p:spPr/>
        <p:txBody>
          <a:bodyPr/>
          <a:lstStyle/>
          <a:p>
            <a:pPr eaLnBrk="1" hangingPunct="1">
              <a:lnSpc>
                <a:spcPct val="80000"/>
              </a:lnSpc>
            </a:pPr>
            <a:r>
              <a:rPr lang="en-US" sz="2200" smtClean="0"/>
              <a:t>Karakter  PPN sebagai pajak tidak langsung ini menimbulkan konsekuensi  yuridis  bahwa antara pemikul beban pajak (destinataris pajak) dengan penanggung jawab atas penyetoran pa-jak ke kas negara berada pada  pihak-pihak yang berbeda.</a:t>
            </a:r>
          </a:p>
          <a:p>
            <a:pPr eaLnBrk="1" hangingPunct="1">
              <a:lnSpc>
                <a:spcPct val="80000"/>
              </a:lnSpc>
            </a:pPr>
            <a:r>
              <a:rPr lang="en-US" sz="2200" smtClean="0"/>
              <a:t>Pemikul beban pajak  ini berada pada pembeli Barang Kena Pajak (BKP) atau penerima Jasa Kena Pajak (JKP). </a:t>
            </a:r>
          </a:p>
          <a:p>
            <a:pPr eaLnBrk="1" hangingPunct="1">
              <a:lnSpc>
                <a:spcPct val="80000"/>
              </a:lnSpc>
            </a:pPr>
            <a:r>
              <a:rPr lang="en-US" sz="2200" smtClean="0"/>
              <a:t>Sedangkan penang-gung jawab atas pelaporan/penyetoran pajak ke kas negara adalah Pengusaha Kena Pajak (PKP)  yang  bertindak selaku penjual BKP atau  pengusaha  JKP selaku pengusaha yang me-nyerahkan JKP. </a:t>
            </a:r>
          </a:p>
          <a:p>
            <a:pPr eaLnBrk="1" hangingPunct="1">
              <a:lnSpc>
                <a:spcPct val="80000"/>
              </a:lnSpc>
            </a:pPr>
            <a:r>
              <a:rPr lang="en-US" sz="2200" smtClean="0"/>
              <a:t>Oleh karena itu apabila terjadi penyimpangan pemungutan PPN, fiskus akan meminta pertanggungjawaban kepada Penjual BKP atau Pengusaha JKP tersebut, bukan kepada pembeli, walaupun pembeli kemungkinan juga berstatus sebagai PKP </a:t>
            </a: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3810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DOKUMEN TERTENTU SEBAGAI FAKTUR PAJAK (2)</a:t>
            </a:r>
            <a:endParaRPr lang="en-US" sz="2400" dirty="0">
              <a:solidFill>
                <a:schemeClr val="bg1"/>
              </a:solidFill>
            </a:endParaRPr>
          </a:p>
        </p:txBody>
      </p:sp>
      <p:graphicFrame>
        <p:nvGraphicFramePr>
          <p:cNvPr id="3" name="Diagram 2"/>
          <p:cNvGraphicFramePr/>
          <p:nvPr/>
        </p:nvGraphicFramePr>
        <p:xfrm>
          <a:off x="457200" y="1828800"/>
          <a:ext cx="7696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2948" name="Picture 2" descr="C:\Documents and Settings\Administrator\My Documents\My Pictures\Microsoft Clip Organizer\j0439824.png"/>
          <p:cNvPicPr>
            <a:picLocks noChangeAspect="1" noChangeArrowheads="1"/>
          </p:cNvPicPr>
          <p:nvPr/>
        </p:nvPicPr>
        <p:blipFill>
          <a:blip r:embed="rId8" cstate="print"/>
          <a:srcRect/>
          <a:stretch>
            <a:fillRect/>
          </a:stretch>
        </p:blipFill>
        <p:spPr bwMode="auto">
          <a:xfrm>
            <a:off x="6858000" y="4724400"/>
            <a:ext cx="2133600" cy="2133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210</a:t>
            </a:fld>
            <a:endParaRPr lang="en-US"/>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fontAlgn="auto" hangingPunct="1">
              <a:spcAft>
                <a:spcPts val="0"/>
              </a:spcAft>
              <a:defRPr/>
            </a:pPr>
            <a:endParaRPr lang="en-US" dirty="0"/>
          </a:p>
        </p:txBody>
      </p:sp>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211</a:t>
            </a:fld>
            <a:endParaRPr lang="en-US"/>
          </a:p>
        </p:txBody>
      </p:sp>
      <p:sp>
        <p:nvSpPr>
          <p:cNvPr id="4" name="Rounded Rectangle 3"/>
          <p:cNvSpPr/>
          <p:nvPr/>
        </p:nvSpPr>
        <p:spPr>
          <a:xfrm>
            <a:off x="457200" y="304800"/>
            <a:ext cx="7315200" cy="990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DOKUMEN TERSEBUT HARUS MEMUAT SEKURANG-KURANGNYA</a:t>
            </a:r>
          </a:p>
        </p:txBody>
      </p:sp>
      <p:graphicFrame>
        <p:nvGraphicFramePr>
          <p:cNvPr id="5" name="Diagram 4"/>
          <p:cNvGraphicFramePr/>
          <p:nvPr/>
        </p:nvGraphicFramePr>
        <p:xfrm>
          <a:off x="533400" y="1752600"/>
          <a:ext cx="75438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024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autoUpdateAnimBg="0"/>
      <p:bldGraphic spid="5" grpId="0">
        <p:bldAsOne/>
      </p:bldGraphic>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457200"/>
            <a:ext cx="6477000" cy="762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t>SAAT PEMBUATAN FP STANDAR (1) UU LAMA</a:t>
            </a:r>
          </a:p>
        </p:txBody>
      </p:sp>
      <p:graphicFrame>
        <p:nvGraphicFramePr>
          <p:cNvPr id="3" name="Diagram 2"/>
          <p:cNvGraphicFramePr/>
          <p:nvPr/>
        </p:nvGraphicFramePr>
        <p:xfrm>
          <a:off x="533400" y="1752600"/>
          <a:ext cx="8001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4996" name="Picture 2" descr="C:\Documents and Settings\Administrator\My Documents\My Pictures\Microsoft Clip Organizer\j0439824.png"/>
          <p:cNvPicPr>
            <a:picLocks noChangeAspect="1" noChangeArrowheads="1"/>
          </p:cNvPicPr>
          <p:nvPr/>
        </p:nvPicPr>
        <p:blipFill>
          <a:blip r:embed="rId8" cstate="print"/>
          <a:srcRect/>
          <a:stretch>
            <a:fillRect/>
          </a:stretch>
        </p:blipFill>
        <p:spPr bwMode="auto">
          <a:xfrm>
            <a:off x="7010400" y="0"/>
            <a:ext cx="2133600" cy="2133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212</a:t>
            </a:fld>
            <a:endParaRPr lang="en-US"/>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457200"/>
            <a:ext cx="6477000" cy="762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t>SAAT PEMBUATAN FP STANDAR (2) UU LAMA</a:t>
            </a:r>
          </a:p>
        </p:txBody>
      </p:sp>
      <p:graphicFrame>
        <p:nvGraphicFramePr>
          <p:cNvPr id="3" name="Diagram 2"/>
          <p:cNvGraphicFramePr/>
          <p:nvPr/>
        </p:nvGraphicFramePr>
        <p:xfrm>
          <a:off x="533400" y="1752600"/>
          <a:ext cx="7315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6020" name="Picture 2" descr="C:\Documents and Settings\Administrator\My Documents\My Pictures\Microsoft Clip Organizer\j0439824.png"/>
          <p:cNvPicPr>
            <a:picLocks noChangeAspect="1" noChangeArrowheads="1"/>
          </p:cNvPicPr>
          <p:nvPr/>
        </p:nvPicPr>
        <p:blipFill>
          <a:blip r:embed="rId8" cstate="print"/>
          <a:srcRect/>
          <a:stretch>
            <a:fillRect/>
          </a:stretch>
        </p:blipFill>
        <p:spPr bwMode="auto">
          <a:xfrm>
            <a:off x="7010400" y="304800"/>
            <a:ext cx="2133600" cy="2133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213</a:t>
            </a:fld>
            <a:endParaRPr lang="en-US"/>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p:cNvSpPr>
          <p:nvPr>
            <p:ph type="sldNum" sz="quarter" idx="12"/>
          </p:nvPr>
        </p:nvSpPr>
        <p:spPr bwMode="auto">
          <a:noFill/>
          <a:ln>
            <a:miter lim="800000"/>
            <a:headEnd/>
            <a:tailEnd/>
          </a:ln>
        </p:spPr>
        <p:txBody>
          <a:bodyPr/>
          <a:lstStyle/>
          <a:p>
            <a:fld id="{B6196DC0-C894-4CEE-89DC-553126F2615C}" type="slidenum">
              <a:rPr lang="en-US" smtClean="0"/>
              <a:pPr/>
              <a:t>214</a:t>
            </a:fld>
            <a:endParaRPr lang="en-US" smtClean="0"/>
          </a:p>
        </p:txBody>
      </p:sp>
      <p:sp>
        <p:nvSpPr>
          <p:cNvPr id="1137666" name="Rectangle 2"/>
          <p:cNvSpPr>
            <a:spLocks noGrp="1"/>
          </p:cNvSpPr>
          <p:nvPr>
            <p:ph type="title"/>
          </p:nvPr>
        </p:nvSpPr>
        <p:spPr>
          <a:xfrm>
            <a:off x="0" y="0"/>
            <a:ext cx="6048375" cy="557213"/>
          </a:xfrm>
          <a:solidFill>
            <a:srgbClr val="FFFF66"/>
          </a:solidFill>
          <a:ln w="28575">
            <a:solidFill>
              <a:schemeClr val="accent2"/>
            </a:solidFill>
          </a:ln>
        </p:spPr>
        <p:txBody>
          <a:bodyPr/>
          <a:lstStyle/>
          <a:p>
            <a:pPr marL="0" indent="0" algn="ctr" defTabSz="1104900">
              <a:defRPr/>
            </a:pPr>
            <a:r>
              <a:rPr lang="en-GB" sz="2800" b="1" smtClean="0">
                <a:solidFill>
                  <a:schemeClr val="tx1"/>
                </a:solidFill>
                <a:latin typeface="Arial Narrow" pitchFamily="34" charset="0"/>
              </a:rPr>
              <a:t>SAAT PEMBUATAN FAKTUR PAJAK</a:t>
            </a:r>
            <a:endParaRPr lang="en-US" sz="2800" b="1" smtClean="0">
              <a:solidFill>
                <a:schemeClr val="tx1"/>
              </a:solidFill>
              <a:latin typeface="Arial Narrow" pitchFamily="34" charset="0"/>
            </a:endParaRPr>
          </a:p>
        </p:txBody>
      </p:sp>
      <p:sp>
        <p:nvSpPr>
          <p:cNvPr id="1137667" name="Rectangle 3"/>
          <p:cNvSpPr>
            <a:spLocks noChangeArrowheads="1"/>
          </p:cNvSpPr>
          <p:nvPr/>
        </p:nvSpPr>
        <p:spPr bwMode="auto">
          <a:xfrm>
            <a:off x="395288" y="765175"/>
            <a:ext cx="3600450" cy="360363"/>
          </a:xfrm>
          <a:prstGeom prst="rect">
            <a:avLst/>
          </a:prstGeom>
          <a:solidFill>
            <a:srgbClr val="FFFFCC"/>
          </a:solidFill>
          <a:ln w="38100">
            <a:solidFill>
              <a:srgbClr val="CC0000"/>
            </a:solidFill>
            <a:miter lim="800000"/>
            <a:headEnd/>
            <a:tailEnd/>
          </a:ln>
        </p:spPr>
        <p:txBody>
          <a:bodyPr lIns="73310" tIns="36654" rIns="73310" bIns="36654" anchor="ctr"/>
          <a:lstStyle/>
          <a:p>
            <a:pPr marL="366713" indent="-366713" defTabSz="735013" eaLnBrk="1" hangingPunct="1"/>
            <a:r>
              <a:rPr lang="en-GB" sz="2100">
                <a:solidFill>
                  <a:schemeClr val="tx1"/>
                </a:solidFill>
                <a:latin typeface="Arial Narrow" pitchFamily="34" charset="0"/>
              </a:rPr>
              <a:t>Faktur Pajak harus dibuat pada :</a:t>
            </a:r>
            <a:endParaRPr lang="en-GB" sz="2100" b="0">
              <a:solidFill>
                <a:schemeClr val="tx1"/>
              </a:solidFill>
              <a:latin typeface="Arial Narrow" pitchFamily="34" charset="0"/>
            </a:endParaRPr>
          </a:p>
        </p:txBody>
      </p:sp>
      <p:sp>
        <p:nvSpPr>
          <p:cNvPr id="1137668" name="AutoShape 4"/>
          <p:cNvSpPr>
            <a:spLocks noChangeArrowheads="1"/>
          </p:cNvSpPr>
          <p:nvPr/>
        </p:nvSpPr>
        <p:spPr bwMode="auto">
          <a:xfrm>
            <a:off x="1692275" y="1196975"/>
            <a:ext cx="619125" cy="144463"/>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id-ID"/>
          </a:p>
        </p:txBody>
      </p:sp>
      <p:sp>
        <p:nvSpPr>
          <p:cNvPr id="1137669" name="Rectangle 5"/>
          <p:cNvSpPr>
            <a:spLocks noChangeArrowheads="1"/>
          </p:cNvSpPr>
          <p:nvPr/>
        </p:nvSpPr>
        <p:spPr bwMode="auto">
          <a:xfrm>
            <a:off x="395288" y="1412875"/>
            <a:ext cx="8353425" cy="431800"/>
          </a:xfrm>
          <a:prstGeom prst="rect">
            <a:avLst/>
          </a:prstGeom>
          <a:solidFill>
            <a:schemeClr val="bg1"/>
          </a:solidFill>
          <a:ln w="19050">
            <a:solidFill>
              <a:srgbClr val="0000FF"/>
            </a:solidFill>
            <a:miter lim="800000"/>
            <a:headEnd/>
            <a:tailEnd/>
          </a:ln>
          <a:effectLst>
            <a:outerShdw dist="107763" dir="2700000" algn="ctr" rotWithShape="0">
              <a:schemeClr val="bg2"/>
            </a:outerShdw>
          </a:effectLst>
        </p:spPr>
        <p:txBody>
          <a:bodyPr lIns="73310" tIns="36654" rIns="73310" bIns="36654" anchor="ctr"/>
          <a:lstStyle/>
          <a:p>
            <a:pPr algn="l" defTabSz="735013" eaLnBrk="1" hangingPunct="1">
              <a:defRPr/>
            </a:pPr>
            <a:r>
              <a:rPr lang="id-ID" sz="2000" b="0">
                <a:solidFill>
                  <a:schemeClr val="tx1"/>
                </a:solidFill>
                <a:latin typeface="Arial Narrow" pitchFamily="34" charset="0"/>
              </a:rPr>
              <a:t>saat </a:t>
            </a:r>
            <a:r>
              <a:rPr lang="fi-FI" sz="2000" b="0">
                <a:solidFill>
                  <a:schemeClr val="tx1"/>
                </a:solidFill>
                <a:latin typeface="Arial Narrow" pitchFamily="34" charset="0"/>
              </a:rPr>
              <a:t>p</a:t>
            </a:r>
            <a:r>
              <a:rPr lang="id-ID" sz="2000" b="0">
                <a:solidFill>
                  <a:schemeClr val="tx1"/>
                </a:solidFill>
                <a:latin typeface="Arial Narrow" pitchFamily="34" charset="0"/>
              </a:rPr>
              <a:t>enyerahan Barang Kena Pajak dan/atau </a:t>
            </a:r>
            <a:r>
              <a:rPr lang="fi-FI" sz="2000" b="0">
                <a:solidFill>
                  <a:schemeClr val="tx1"/>
                </a:solidFill>
                <a:latin typeface="Arial Narrow" pitchFamily="34" charset="0"/>
              </a:rPr>
              <a:t>p</a:t>
            </a:r>
            <a:r>
              <a:rPr lang="id-ID" sz="2000" b="0">
                <a:solidFill>
                  <a:schemeClr val="tx1"/>
                </a:solidFill>
                <a:latin typeface="Arial Narrow" pitchFamily="34" charset="0"/>
              </a:rPr>
              <a:t>enyerahan Jasa Kena Pajak</a:t>
            </a:r>
            <a:endParaRPr lang="en-GB" sz="2000" b="0">
              <a:solidFill>
                <a:schemeClr val="tx1"/>
              </a:solidFill>
              <a:latin typeface="Arial Narrow" pitchFamily="34" charset="0"/>
            </a:endParaRPr>
          </a:p>
        </p:txBody>
      </p:sp>
      <p:sp>
        <p:nvSpPr>
          <p:cNvPr id="1137670" name="Rectangle 6"/>
          <p:cNvSpPr>
            <a:spLocks noChangeArrowheads="1"/>
          </p:cNvSpPr>
          <p:nvPr/>
        </p:nvSpPr>
        <p:spPr bwMode="auto">
          <a:xfrm>
            <a:off x="395288" y="1989138"/>
            <a:ext cx="8353425" cy="719137"/>
          </a:xfrm>
          <a:prstGeom prst="rect">
            <a:avLst/>
          </a:prstGeom>
          <a:noFill/>
          <a:ln w="38100">
            <a:solidFill>
              <a:srgbClr val="009900"/>
            </a:solidFill>
            <a:miter lim="800000"/>
            <a:headEnd/>
            <a:tailEnd/>
          </a:ln>
        </p:spPr>
        <p:txBody>
          <a:bodyPr lIns="73310" tIns="36654" rIns="73310" bIns="36654" anchor="ctr"/>
          <a:lstStyle/>
          <a:p>
            <a:pPr marL="366713" indent="-366713" algn="l" defTabSz="735013" eaLnBrk="1" hangingPunct="1"/>
            <a:r>
              <a:rPr lang="id-ID" sz="2000" b="0">
                <a:solidFill>
                  <a:schemeClr val="tx1"/>
                </a:solidFill>
                <a:latin typeface="Arial Narrow" pitchFamily="34" charset="0"/>
              </a:rPr>
              <a:t>saat penerimaan pembayaran dalam hal penerimaan pembayaran terjadi sebelum</a:t>
            </a:r>
            <a:endParaRPr lang="en-US" sz="2000" b="0">
              <a:solidFill>
                <a:schemeClr val="tx1"/>
              </a:solidFill>
              <a:latin typeface="Arial Narrow" pitchFamily="34" charset="0"/>
            </a:endParaRPr>
          </a:p>
          <a:p>
            <a:pPr marL="366713" indent="-366713" algn="l" defTabSz="735013" eaLnBrk="1" hangingPunct="1"/>
            <a:r>
              <a:rPr lang="id-ID" sz="2000" b="0">
                <a:solidFill>
                  <a:schemeClr val="tx1"/>
                </a:solidFill>
                <a:latin typeface="Arial Narrow" pitchFamily="34" charset="0"/>
              </a:rPr>
              <a:t>penyerahan Barang Kena Pajak dan/atau sebelum penyerahan Jasa Kena Pajak</a:t>
            </a:r>
            <a:r>
              <a:rPr lang="en-US" sz="2000" b="0">
                <a:solidFill>
                  <a:schemeClr val="tx1"/>
                </a:solidFill>
                <a:latin typeface="Arial Narrow" pitchFamily="34" charset="0"/>
              </a:rPr>
              <a:t> </a:t>
            </a:r>
            <a:endParaRPr lang="en-GB" sz="2000" b="0">
              <a:solidFill>
                <a:schemeClr val="tx1"/>
              </a:solidFill>
              <a:latin typeface="Arial Narrow" pitchFamily="34" charset="0"/>
            </a:endParaRPr>
          </a:p>
        </p:txBody>
      </p:sp>
      <p:sp>
        <p:nvSpPr>
          <p:cNvPr id="1137673" name="Rectangle 9"/>
          <p:cNvSpPr>
            <a:spLocks noChangeArrowheads="1"/>
          </p:cNvSpPr>
          <p:nvPr/>
        </p:nvSpPr>
        <p:spPr bwMode="auto">
          <a:xfrm>
            <a:off x="395288" y="2781300"/>
            <a:ext cx="8353425" cy="400050"/>
          </a:xfrm>
          <a:prstGeom prst="rect">
            <a:avLst/>
          </a:prstGeom>
          <a:solidFill>
            <a:srgbClr val="CCECFF"/>
          </a:solidFill>
          <a:ln w="28575">
            <a:solidFill>
              <a:srgbClr val="0000FF"/>
            </a:solidFill>
            <a:miter lim="800000"/>
            <a:headEnd/>
            <a:tailEnd/>
          </a:ln>
        </p:spPr>
        <p:txBody>
          <a:bodyPr lIns="66945" tIns="33470" rIns="66945" bIns="33470">
            <a:spAutoFit/>
          </a:bodyPr>
          <a:lstStyle/>
          <a:p>
            <a:pPr algn="l" defTabSz="673100" eaLnBrk="1" hangingPunct="1"/>
            <a:r>
              <a:rPr lang="id-ID" sz="2000" b="0">
                <a:solidFill>
                  <a:schemeClr val="tx1"/>
                </a:solidFill>
                <a:latin typeface="Arial Narrow" pitchFamily="34" charset="0"/>
              </a:rPr>
              <a:t>saat penerimaan pembayaran termin dalam hal </a:t>
            </a:r>
            <a:r>
              <a:rPr lang="fi-FI" sz="2000" b="0">
                <a:solidFill>
                  <a:schemeClr val="tx1"/>
                </a:solidFill>
                <a:latin typeface="Arial Narrow" pitchFamily="34" charset="0"/>
              </a:rPr>
              <a:t>p</a:t>
            </a:r>
            <a:r>
              <a:rPr lang="id-ID" sz="2000" b="0">
                <a:solidFill>
                  <a:schemeClr val="tx1"/>
                </a:solidFill>
                <a:latin typeface="Arial Narrow" pitchFamily="34" charset="0"/>
              </a:rPr>
              <a:t>enyerahan sebagian tahap pekerjaan</a:t>
            </a:r>
            <a:endParaRPr lang="en-US" sz="2000" b="0">
              <a:solidFill>
                <a:schemeClr val="tx1"/>
              </a:solidFill>
              <a:latin typeface="Arial Narrow" pitchFamily="34" charset="0"/>
            </a:endParaRPr>
          </a:p>
        </p:txBody>
      </p:sp>
      <p:sp>
        <p:nvSpPr>
          <p:cNvPr id="105481" name="Rectangle 10"/>
          <p:cNvSpPr>
            <a:spLocks noChangeArrowheads="1"/>
          </p:cNvSpPr>
          <p:nvPr/>
        </p:nvSpPr>
        <p:spPr bwMode="auto">
          <a:xfrm>
            <a:off x="6588125" y="0"/>
            <a:ext cx="2555875" cy="420688"/>
          </a:xfrm>
          <a:prstGeom prst="rect">
            <a:avLst/>
          </a:prstGeom>
          <a:solidFill>
            <a:srgbClr val="FFFF99"/>
          </a:solidFill>
          <a:ln w="9525">
            <a:solidFill>
              <a:schemeClr val="tx1"/>
            </a:solidFill>
            <a:miter lim="800000"/>
            <a:headEnd/>
            <a:tailEnd/>
          </a:ln>
        </p:spPr>
        <p:txBody>
          <a:bodyPr wrap="none" lIns="87681" tIns="43834" rIns="87681" bIns="43834" anchor="ctr"/>
          <a:lstStyle/>
          <a:p>
            <a:pPr defTabSz="879475" eaLnBrk="1" hangingPunct="1"/>
            <a:r>
              <a:rPr lang="en-US" sz="2400" dirty="0">
                <a:solidFill>
                  <a:schemeClr val="tx1"/>
                </a:solidFill>
                <a:latin typeface="Arial Narrow" pitchFamily="34" charset="0"/>
              </a:rPr>
              <a:t>PASAL 13 AYAT (1a)</a:t>
            </a:r>
            <a:endParaRPr lang="en-GB" sz="2400" dirty="0">
              <a:solidFill>
                <a:schemeClr val="tx1"/>
              </a:solidFill>
              <a:latin typeface="Arial Narrow" pitchFamily="34" charset="0"/>
              <a:cs typeface="Times New Roman" pitchFamily="18" charset="0"/>
            </a:endParaRPr>
          </a:p>
        </p:txBody>
      </p:sp>
      <p:sp>
        <p:nvSpPr>
          <p:cNvPr id="1137676" name="Rectangle 12"/>
          <p:cNvSpPr>
            <a:spLocks noChangeArrowheads="1"/>
          </p:cNvSpPr>
          <p:nvPr/>
        </p:nvSpPr>
        <p:spPr bwMode="auto">
          <a:xfrm>
            <a:off x="395288" y="3357563"/>
            <a:ext cx="7416800" cy="504825"/>
          </a:xfrm>
          <a:prstGeom prst="rect">
            <a:avLst/>
          </a:prstGeom>
          <a:solidFill>
            <a:srgbClr val="FFFFCC"/>
          </a:solidFill>
          <a:ln w="38100">
            <a:solidFill>
              <a:srgbClr val="CC0000"/>
            </a:solidFill>
            <a:miter lim="800000"/>
            <a:headEnd/>
            <a:tailEnd/>
          </a:ln>
        </p:spPr>
        <p:txBody>
          <a:bodyPr lIns="73310" tIns="36654" rIns="73310" bIns="36654" anchor="ctr"/>
          <a:lstStyle/>
          <a:p>
            <a:pPr marL="366713" indent="-366713" algn="l" defTabSz="735013" eaLnBrk="1" hangingPunct="1"/>
            <a:r>
              <a:rPr lang="id-ID" sz="2000" b="0">
                <a:solidFill>
                  <a:schemeClr val="tx1"/>
                </a:solidFill>
                <a:latin typeface="Arial Narrow" pitchFamily="34" charset="0"/>
              </a:rPr>
              <a:t>saat lain yang diatur dengan atau berdasarkan Peraturan Menteri Keuangan</a:t>
            </a:r>
            <a:r>
              <a:rPr lang="en-US" sz="2000" b="0">
                <a:solidFill>
                  <a:schemeClr val="tx1"/>
                </a:solidFill>
                <a:latin typeface="Arial Narrow" pitchFamily="34" charset="0"/>
              </a:rPr>
              <a:t> </a:t>
            </a:r>
            <a:endParaRPr lang="en-GB" sz="2000" b="0">
              <a:solidFill>
                <a:schemeClr val="tx1"/>
              </a:solidFill>
              <a:latin typeface="Arial Narrow" pitchFamily="34" charset="0"/>
            </a:endParaRPr>
          </a:p>
        </p:txBody>
      </p:sp>
      <p:sp>
        <p:nvSpPr>
          <p:cNvPr id="1137677" name="Rectangle 13"/>
          <p:cNvSpPr>
            <a:spLocks noChangeArrowheads="1"/>
          </p:cNvSpPr>
          <p:nvPr/>
        </p:nvSpPr>
        <p:spPr bwMode="auto">
          <a:xfrm>
            <a:off x="467544" y="4653136"/>
            <a:ext cx="2592288" cy="889868"/>
          </a:xfrm>
          <a:prstGeom prst="rect">
            <a:avLst/>
          </a:prstGeom>
          <a:solidFill>
            <a:srgbClr val="FFFF00"/>
          </a:solidFill>
          <a:ln w="38100">
            <a:solidFill>
              <a:srgbClr val="008000"/>
            </a:solidFill>
            <a:miter lim="800000"/>
            <a:headEnd/>
            <a:tailEnd/>
          </a:ln>
        </p:spPr>
        <p:txBody>
          <a:bodyPr lIns="87681" tIns="43834" rIns="87681" bIns="43834" anchor="ctr"/>
          <a:lstStyle/>
          <a:p>
            <a:pPr algn="l" defTabSz="1104900"/>
            <a:r>
              <a:rPr lang="en-US" sz="2800">
                <a:solidFill>
                  <a:schemeClr val="tx1"/>
                </a:solidFill>
                <a:latin typeface="Arial Narrow" pitchFamily="34" charset="0"/>
                <a:cs typeface="Times New Roman" pitchFamily="18" charset="0"/>
              </a:rPr>
              <a:t>FAKTUR PAJAK GABUNGAN</a:t>
            </a:r>
            <a:endParaRPr lang="en-GB" sz="2800">
              <a:solidFill>
                <a:schemeClr val="tx1"/>
              </a:solidFill>
              <a:latin typeface="Arial Narrow" pitchFamily="34" charset="0"/>
              <a:cs typeface="Times New Roman" pitchFamily="18" charset="0"/>
            </a:endParaRPr>
          </a:p>
        </p:txBody>
      </p:sp>
      <p:sp>
        <p:nvSpPr>
          <p:cNvPr id="1137678" name="AutoShape 14"/>
          <p:cNvSpPr>
            <a:spLocks noChangeArrowheads="1"/>
          </p:cNvSpPr>
          <p:nvPr/>
        </p:nvSpPr>
        <p:spPr bwMode="auto">
          <a:xfrm>
            <a:off x="3059832" y="5301208"/>
            <a:ext cx="323850" cy="557213"/>
          </a:xfrm>
          <a:prstGeom prst="curvedLeftArrow">
            <a:avLst>
              <a:gd name="adj1" fmla="val 34412"/>
              <a:gd name="adj2" fmla="val 68824"/>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1137679" name="Rectangle 15"/>
          <p:cNvSpPr>
            <a:spLocks noChangeArrowheads="1"/>
          </p:cNvSpPr>
          <p:nvPr/>
        </p:nvSpPr>
        <p:spPr bwMode="auto">
          <a:xfrm>
            <a:off x="430659" y="5805264"/>
            <a:ext cx="3600450" cy="576139"/>
          </a:xfrm>
          <a:prstGeom prst="rect">
            <a:avLst/>
          </a:prstGeom>
          <a:solidFill>
            <a:srgbClr val="FFFFCC"/>
          </a:solidFill>
          <a:ln w="38100">
            <a:solidFill>
              <a:srgbClr val="CC0000"/>
            </a:solidFill>
            <a:miter lim="800000"/>
            <a:headEnd/>
            <a:tailEnd/>
          </a:ln>
        </p:spPr>
        <p:txBody>
          <a:bodyPr lIns="73310" tIns="36654" rIns="73310" bIns="36654" anchor="ctr"/>
          <a:lstStyle/>
          <a:p>
            <a:pPr marL="366713" indent="-366713" algn="l" defTabSz="735013" eaLnBrk="1" hangingPunct="1"/>
            <a:r>
              <a:rPr lang="en-US" sz="2000" b="0" dirty="0">
                <a:solidFill>
                  <a:schemeClr val="tx1"/>
                </a:solidFill>
                <a:latin typeface="Arial Narrow" pitchFamily="34" charset="0"/>
              </a:rPr>
              <a:t>Paling lama </a:t>
            </a:r>
            <a:r>
              <a:rPr lang="en-US" sz="2000" b="0" dirty="0" err="1">
                <a:solidFill>
                  <a:schemeClr val="tx1"/>
                </a:solidFill>
                <a:latin typeface="Arial Narrow" pitchFamily="34" charset="0"/>
              </a:rPr>
              <a:t>akhir</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bulan</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penyerahan</a:t>
            </a:r>
            <a:r>
              <a:rPr lang="en-US" sz="2000" b="0" dirty="0">
                <a:solidFill>
                  <a:schemeClr val="tx1"/>
                </a:solidFill>
                <a:latin typeface="Arial Narrow" pitchFamily="34" charset="0"/>
              </a:rPr>
              <a:t> </a:t>
            </a:r>
            <a:endParaRPr lang="en-GB" sz="2000" b="0" dirty="0">
              <a:solidFill>
                <a:schemeClr val="tx1"/>
              </a:solidFill>
              <a:latin typeface="Arial Narrow" pitchFamily="34" charset="0"/>
            </a:endParaRPr>
          </a:p>
        </p:txBody>
      </p:sp>
      <p:sp>
        <p:nvSpPr>
          <p:cNvPr id="1137681" name="Rectangle 17"/>
          <p:cNvSpPr>
            <a:spLocks noChangeArrowheads="1"/>
          </p:cNvSpPr>
          <p:nvPr/>
        </p:nvSpPr>
        <p:spPr bwMode="auto">
          <a:xfrm>
            <a:off x="4644008" y="4221088"/>
            <a:ext cx="4248472" cy="1224136"/>
          </a:xfrm>
          <a:prstGeom prst="rect">
            <a:avLst/>
          </a:prstGeom>
          <a:solidFill>
            <a:srgbClr val="FFFF99"/>
          </a:solidFill>
          <a:ln w="38100">
            <a:solidFill>
              <a:srgbClr val="009900"/>
            </a:solidFill>
            <a:miter lim="800000"/>
            <a:headEnd/>
            <a:tailEnd/>
          </a:ln>
        </p:spPr>
        <p:txBody>
          <a:bodyPr lIns="91231" tIns="45615" rIns="91231" bIns="45615" anchor="ctr"/>
          <a:lstStyle/>
          <a:p>
            <a:pPr marL="457200" indent="-457200" algn="l" eaLnBrk="1" hangingPunct="1"/>
            <a:r>
              <a:rPr lang="fi-FI" altLang="ja-JP" sz="2000" b="0" dirty="0">
                <a:solidFill>
                  <a:schemeClr val="tx1"/>
                </a:solidFill>
                <a:latin typeface="Arial Narrow" pitchFamily="34" charset="0"/>
                <a:ea typeface="ＭＳ Ｐゴシック" pitchFamily="34" charset="-128"/>
              </a:rPr>
              <a:t>pada saat PKP rekanan menyampaikan tagihan kepada bendahara Pemerintah </a:t>
            </a:r>
          </a:p>
          <a:p>
            <a:pPr marL="457200" indent="-457200" eaLnBrk="1" hangingPunct="1"/>
            <a:r>
              <a:rPr lang="fi-FI" altLang="ja-JP" sz="2000" b="0" dirty="0">
                <a:solidFill>
                  <a:schemeClr val="tx1"/>
                </a:solidFill>
                <a:latin typeface="Arial Narrow" pitchFamily="34" charset="0"/>
                <a:ea typeface="ＭＳ Ｐゴシック" pitchFamily="34" charset="-128"/>
              </a:rPr>
              <a:t>sebagai Pemungut PPN </a:t>
            </a:r>
          </a:p>
          <a:p>
            <a:pPr marL="457200" indent="-457200" eaLnBrk="1" hangingPunct="1"/>
            <a:r>
              <a:rPr lang="en-GB" sz="2000" b="0" dirty="0">
                <a:solidFill>
                  <a:schemeClr val="tx1"/>
                </a:solidFill>
                <a:latin typeface="Arial Narrow" pitchFamily="34" charset="0"/>
              </a:rPr>
              <a:t>(</a:t>
            </a:r>
            <a:r>
              <a:rPr lang="en-GB" sz="2000" dirty="0">
                <a:solidFill>
                  <a:srgbClr val="FF3300"/>
                </a:solidFill>
                <a:latin typeface="Arial Narrow" pitchFamily="34" charset="0"/>
              </a:rPr>
              <a:t>PER-13/PJ./2010 </a:t>
            </a:r>
            <a:r>
              <a:rPr lang="en-GB" sz="2000" dirty="0" err="1">
                <a:solidFill>
                  <a:srgbClr val="FF3300"/>
                </a:solidFill>
                <a:latin typeface="Arial Narrow" pitchFamily="34" charset="0"/>
              </a:rPr>
              <a:t>stdd</a:t>
            </a:r>
            <a:r>
              <a:rPr lang="en-GB" sz="2000" dirty="0">
                <a:solidFill>
                  <a:srgbClr val="FF3300"/>
                </a:solidFill>
                <a:latin typeface="Arial Narrow" pitchFamily="34" charset="0"/>
              </a:rPr>
              <a:t> PER-65/PJ/2010</a:t>
            </a:r>
            <a:r>
              <a:rPr lang="en-GB" sz="2000" b="0" dirty="0">
                <a:solidFill>
                  <a:schemeClr val="tx1"/>
                </a:solidFill>
                <a:latin typeface="Arial Narrow" pitchFamily="34" charset="0"/>
              </a:rPr>
              <a:t>)</a:t>
            </a:r>
          </a:p>
        </p:txBody>
      </p:sp>
      <p:sp>
        <p:nvSpPr>
          <p:cNvPr id="16" name="Curved Left Arrow 15"/>
          <p:cNvSpPr/>
          <p:nvPr/>
        </p:nvSpPr>
        <p:spPr bwMode="auto">
          <a:xfrm>
            <a:off x="7596336" y="3573016"/>
            <a:ext cx="731520" cy="792088"/>
          </a:xfrm>
          <a:prstGeom prst="curvedLeftArrow">
            <a:avLst/>
          </a:prstGeom>
          <a:solidFill>
            <a:srgbClr val="FFFF99"/>
          </a:solidFill>
          <a:ln w="9525">
            <a:solidFill>
              <a:schemeClr val="tx1"/>
            </a:solidFill>
            <a:round/>
            <a:headEnd/>
            <a:tailEnd/>
          </a:ln>
          <a:effectLst/>
        </p:spPr>
        <p:txBody>
          <a:bodyPr wrap="none" rtlCol="0" anchor="ctr">
            <a:normAutofit/>
          </a:bodyPr>
          <a:lstStyle/>
          <a:p>
            <a:pPr algn="ctr"/>
            <a:endParaRPr lang="id-ID" sz="1600" b="0" dirty="0" smtClean="0">
              <a:solidFill>
                <a:srgbClr val="800000"/>
              </a:solidFill>
              <a:latin typeface="Britannic Bold" pitchFamily="34" charset="0"/>
            </a:endParaRPr>
          </a:p>
        </p:txBody>
      </p:sp>
      <p:sp>
        <p:nvSpPr>
          <p:cNvPr id="17" name="Rectangle 10"/>
          <p:cNvSpPr>
            <a:spLocks noChangeArrowheads="1"/>
          </p:cNvSpPr>
          <p:nvPr/>
        </p:nvSpPr>
        <p:spPr bwMode="auto">
          <a:xfrm>
            <a:off x="431949" y="6381328"/>
            <a:ext cx="1115715" cy="420688"/>
          </a:xfrm>
          <a:prstGeom prst="rect">
            <a:avLst/>
          </a:prstGeom>
          <a:solidFill>
            <a:srgbClr val="FFFF99"/>
          </a:solidFill>
          <a:ln w="9525">
            <a:solidFill>
              <a:schemeClr val="tx1"/>
            </a:solidFill>
            <a:miter lim="800000"/>
            <a:headEnd/>
            <a:tailEnd/>
          </a:ln>
        </p:spPr>
        <p:txBody>
          <a:bodyPr wrap="none" lIns="87681" tIns="43834" rIns="87681" bIns="43834" anchor="ctr"/>
          <a:lstStyle/>
          <a:p>
            <a:pPr defTabSz="879475" eaLnBrk="1" hangingPunct="1"/>
            <a:r>
              <a:rPr lang="en-US" sz="2400" dirty="0" smtClean="0">
                <a:solidFill>
                  <a:schemeClr val="tx1"/>
                </a:solidFill>
                <a:latin typeface="Arial Narrow" pitchFamily="34" charset="0"/>
              </a:rPr>
              <a:t>AYAT (</a:t>
            </a:r>
            <a:r>
              <a:rPr lang="id-ID" sz="2400" dirty="0" smtClean="0">
                <a:solidFill>
                  <a:schemeClr val="tx1"/>
                </a:solidFill>
                <a:latin typeface="Arial Narrow" pitchFamily="34" charset="0"/>
              </a:rPr>
              <a:t>2a</a:t>
            </a:r>
            <a:r>
              <a:rPr lang="en-US" sz="2400" dirty="0" smtClean="0">
                <a:solidFill>
                  <a:schemeClr val="tx1"/>
                </a:solidFill>
                <a:latin typeface="Arial Narrow" pitchFamily="34" charset="0"/>
              </a:rPr>
              <a:t>)</a:t>
            </a:r>
            <a:endParaRPr lang="en-GB" sz="2400" dirty="0">
              <a:solidFill>
                <a:schemeClr val="tx1"/>
              </a:solidFill>
              <a:latin typeface="Arial Narrow"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4"/>
          <p:cNvSpPr>
            <a:spLocks noGrp="1"/>
          </p:cNvSpPr>
          <p:nvPr>
            <p:ph type="sldNum" sz="quarter" idx="12"/>
          </p:nvPr>
        </p:nvSpPr>
        <p:spPr bwMode="auto">
          <a:noFill/>
          <a:ln>
            <a:miter lim="800000"/>
            <a:headEnd/>
            <a:tailEnd/>
          </a:ln>
        </p:spPr>
        <p:txBody>
          <a:bodyPr/>
          <a:lstStyle/>
          <a:p>
            <a:fld id="{7B76585A-36A7-40FB-93B3-8C2D9614313A}" type="slidenum">
              <a:rPr lang="en-US" smtClean="0"/>
              <a:pPr/>
              <a:t>215</a:t>
            </a:fld>
            <a:endParaRPr lang="en-US" smtClean="0"/>
          </a:p>
        </p:txBody>
      </p:sp>
      <p:sp>
        <p:nvSpPr>
          <p:cNvPr id="1122306" name="Rectangle 2"/>
          <p:cNvSpPr>
            <a:spLocks noGrp="1"/>
          </p:cNvSpPr>
          <p:nvPr>
            <p:ph type="title"/>
          </p:nvPr>
        </p:nvSpPr>
        <p:spPr>
          <a:xfrm>
            <a:off x="1908175" y="115888"/>
            <a:ext cx="4800600" cy="539750"/>
          </a:xfrm>
          <a:ln w="38100">
            <a:solidFill>
              <a:srgbClr val="008000"/>
            </a:solidFill>
          </a:ln>
        </p:spPr>
        <p:txBody>
          <a:bodyPr/>
          <a:lstStyle/>
          <a:p>
            <a:pPr marL="0" indent="0" algn="ctr" defTabSz="1104900">
              <a:defRPr/>
            </a:pPr>
            <a:r>
              <a:rPr lang="en-US" sz="2400" b="1" dirty="0" smtClean="0">
                <a:solidFill>
                  <a:schemeClr val="tx1"/>
                </a:solidFill>
                <a:latin typeface="Arial Narrow" pitchFamily="34" charset="0"/>
              </a:rPr>
              <a:t>S</a:t>
            </a:r>
            <a:r>
              <a:rPr lang="en-US" sz="2400" b="1" dirty="0" smtClean="0">
                <a:solidFill>
                  <a:schemeClr val="tx1"/>
                </a:solidFill>
                <a:latin typeface="Arial Narrow" pitchFamily="34" charset="0"/>
                <a:cs typeface="Times New Roman" pitchFamily="18" charset="0"/>
              </a:rPr>
              <a:t>AAT </a:t>
            </a:r>
            <a:r>
              <a:rPr lang="id-ID" sz="2400" b="1" dirty="0" smtClean="0">
                <a:solidFill>
                  <a:schemeClr val="tx1"/>
                </a:solidFill>
                <a:latin typeface="Arial Narrow" pitchFamily="34" charset="0"/>
                <a:cs typeface="Times New Roman" pitchFamily="18" charset="0"/>
              </a:rPr>
              <a:t>PEMBUATAN FAKTUR</a:t>
            </a:r>
            <a:r>
              <a:rPr lang="en-US" sz="2400" b="1" dirty="0" smtClean="0">
                <a:solidFill>
                  <a:schemeClr val="tx1"/>
                </a:solidFill>
                <a:latin typeface="Arial Narrow" pitchFamily="34" charset="0"/>
                <a:cs typeface="Times New Roman" pitchFamily="18" charset="0"/>
              </a:rPr>
              <a:t> PAJAK</a:t>
            </a:r>
            <a:endParaRPr lang="en-GB" sz="2400" b="1" dirty="0" smtClean="0">
              <a:solidFill>
                <a:schemeClr val="accent1"/>
              </a:solidFill>
              <a:latin typeface="Arial Narrow" pitchFamily="34" charset="0"/>
              <a:cs typeface="Times New Roman" pitchFamily="18" charset="0"/>
            </a:endParaRPr>
          </a:p>
        </p:txBody>
      </p:sp>
      <p:sp>
        <p:nvSpPr>
          <p:cNvPr id="1122307" name="AutoShape 3"/>
          <p:cNvSpPr>
            <a:spLocks noChangeArrowheads="1"/>
          </p:cNvSpPr>
          <p:nvPr/>
        </p:nvSpPr>
        <p:spPr bwMode="auto">
          <a:xfrm>
            <a:off x="4284663" y="1340769"/>
            <a:ext cx="611187" cy="21657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id-ID"/>
          </a:p>
        </p:txBody>
      </p:sp>
      <p:sp>
        <p:nvSpPr>
          <p:cNvPr id="1122308" name="Rectangle 4"/>
          <p:cNvSpPr>
            <a:spLocks noChangeArrowheads="1"/>
          </p:cNvSpPr>
          <p:nvPr/>
        </p:nvSpPr>
        <p:spPr bwMode="auto">
          <a:xfrm>
            <a:off x="2124075" y="1556792"/>
            <a:ext cx="4608513" cy="533400"/>
          </a:xfrm>
          <a:prstGeom prst="rect">
            <a:avLst/>
          </a:prstGeom>
          <a:solidFill>
            <a:srgbClr val="EEBB60"/>
          </a:solidFill>
          <a:ln w="12700">
            <a:solidFill>
              <a:schemeClr val="accent1"/>
            </a:solidFill>
            <a:miter lim="800000"/>
            <a:headEnd/>
            <a:tailEnd/>
          </a:ln>
        </p:spPr>
        <p:txBody>
          <a:bodyPr lIns="87681" tIns="43834" rIns="87681" bIns="43834" anchor="ctr"/>
          <a:lstStyle/>
          <a:p>
            <a:pPr defTabSz="879475" eaLnBrk="1" hangingPunct="1"/>
            <a:r>
              <a:rPr lang="en-US" sz="2400" dirty="0" err="1">
                <a:solidFill>
                  <a:schemeClr val="tx1"/>
                </a:solidFill>
                <a:latin typeface="Arial Narrow" pitchFamily="34" charset="0"/>
                <a:cs typeface="Times New Roman" pitchFamily="18" charset="0"/>
              </a:rPr>
              <a:t>pada</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saat</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barang</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diserahkan</a:t>
            </a:r>
            <a:endParaRPr lang="en-GB" sz="2400" dirty="0">
              <a:solidFill>
                <a:schemeClr val="tx1"/>
              </a:solidFill>
              <a:latin typeface="Arial Narrow" pitchFamily="34" charset="0"/>
              <a:cs typeface="Times New Roman" pitchFamily="18" charset="0"/>
            </a:endParaRPr>
          </a:p>
        </p:txBody>
      </p:sp>
      <p:sp>
        <p:nvSpPr>
          <p:cNvPr id="1122309" name="Rectangle 5"/>
          <p:cNvSpPr>
            <a:spLocks noChangeArrowheads="1"/>
          </p:cNvSpPr>
          <p:nvPr/>
        </p:nvSpPr>
        <p:spPr bwMode="auto">
          <a:xfrm>
            <a:off x="827584" y="5229200"/>
            <a:ext cx="7920037" cy="720725"/>
          </a:xfrm>
          <a:prstGeom prst="rect">
            <a:avLst/>
          </a:prstGeom>
          <a:solidFill>
            <a:srgbClr val="FF9999"/>
          </a:solidFill>
          <a:ln w="38100">
            <a:solidFill>
              <a:schemeClr val="tx1"/>
            </a:solidFill>
            <a:miter lim="800000"/>
            <a:headEnd/>
            <a:tailEnd/>
          </a:ln>
        </p:spPr>
        <p:txBody>
          <a:bodyPr lIns="87681" tIns="43834" rIns="87681" bIns="43834" anchor="ctr"/>
          <a:lstStyle/>
          <a:p>
            <a:pPr defTabSz="879475" eaLnBrk="1" hangingPunct="1"/>
            <a:r>
              <a:rPr lang="en-US" sz="2400" dirty="0" err="1">
                <a:solidFill>
                  <a:schemeClr val="tx1"/>
                </a:solidFill>
                <a:latin typeface="Arial Narrow" pitchFamily="34" charset="0"/>
                <a:cs typeface="Times New Roman" pitchFamily="18" charset="0"/>
              </a:rPr>
              <a:t>kepada</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juru</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kirim</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atau</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pengusaha</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jasa</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angkutan</a:t>
            </a:r>
            <a:r>
              <a:rPr lang="en-US" sz="2400" dirty="0">
                <a:solidFill>
                  <a:schemeClr val="tx1"/>
                </a:solidFill>
                <a:latin typeface="Arial Narrow" pitchFamily="34" charset="0"/>
                <a:cs typeface="Times New Roman" pitchFamily="18" charset="0"/>
              </a:rPr>
              <a:t> </a:t>
            </a:r>
            <a:endParaRPr lang="en-GB" sz="2400" dirty="0">
              <a:solidFill>
                <a:schemeClr val="tx1"/>
              </a:solidFill>
              <a:latin typeface="Arial Narrow" pitchFamily="34" charset="0"/>
              <a:cs typeface="Times New Roman" pitchFamily="18" charset="0"/>
            </a:endParaRPr>
          </a:p>
        </p:txBody>
      </p:sp>
      <p:sp>
        <p:nvSpPr>
          <p:cNvPr id="1122311" name="Rectangle 7"/>
          <p:cNvSpPr>
            <a:spLocks noChangeArrowheads="1"/>
          </p:cNvSpPr>
          <p:nvPr/>
        </p:nvSpPr>
        <p:spPr bwMode="auto">
          <a:xfrm>
            <a:off x="756989" y="2204864"/>
            <a:ext cx="7991475" cy="647700"/>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2400" dirty="0" err="1">
                <a:solidFill>
                  <a:schemeClr val="tx1"/>
                </a:solidFill>
                <a:latin typeface="Arial Narrow" pitchFamily="34" charset="0"/>
                <a:cs typeface="Times New Roman" pitchFamily="18" charset="0"/>
              </a:rPr>
              <a:t>secara</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langsung</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kepada</a:t>
            </a:r>
            <a:r>
              <a:rPr lang="en-US" sz="2400" dirty="0">
                <a:solidFill>
                  <a:schemeClr val="tx1"/>
                </a:solidFill>
                <a:latin typeface="Arial Narrow" pitchFamily="34" charset="0"/>
                <a:cs typeface="Times New Roman" pitchFamily="18" charset="0"/>
              </a:rPr>
              <a:t> </a:t>
            </a:r>
            <a:r>
              <a:rPr lang="en-US" sz="2400" dirty="0" err="1" smtClean="0">
                <a:solidFill>
                  <a:schemeClr val="tx1"/>
                </a:solidFill>
                <a:latin typeface="Arial Narrow" pitchFamily="34" charset="0"/>
                <a:cs typeface="Times New Roman" pitchFamily="18" charset="0"/>
              </a:rPr>
              <a:t>pembeli</a:t>
            </a:r>
            <a:endParaRPr lang="en-GB" sz="2400" dirty="0">
              <a:solidFill>
                <a:schemeClr val="tx1"/>
              </a:solidFill>
              <a:latin typeface="Arial Narrow" pitchFamily="34" charset="0"/>
              <a:cs typeface="Times New Roman" pitchFamily="18" charset="0"/>
            </a:endParaRPr>
          </a:p>
        </p:txBody>
      </p:sp>
      <p:sp>
        <p:nvSpPr>
          <p:cNvPr id="1122312" name="Rectangle 8"/>
          <p:cNvSpPr>
            <a:spLocks noChangeArrowheads="1"/>
          </p:cNvSpPr>
          <p:nvPr/>
        </p:nvSpPr>
        <p:spPr bwMode="auto">
          <a:xfrm>
            <a:off x="1476424" y="2852936"/>
            <a:ext cx="7272040" cy="649288"/>
          </a:xfrm>
          <a:prstGeom prst="rect">
            <a:avLst/>
          </a:prstGeom>
          <a:solidFill>
            <a:srgbClr val="FFCC00"/>
          </a:solidFill>
          <a:ln w="38100">
            <a:solidFill>
              <a:schemeClr val="tx1"/>
            </a:solidFill>
            <a:miter lim="800000"/>
            <a:headEnd/>
            <a:tailEnd/>
          </a:ln>
        </p:spPr>
        <p:txBody>
          <a:bodyPr lIns="87681" tIns="43834" rIns="87681" bIns="43834" anchor="ctr"/>
          <a:lstStyle/>
          <a:p>
            <a:pPr defTabSz="879475" eaLnBrk="1" hangingPunct="1"/>
            <a:r>
              <a:rPr lang="en-US" sz="2400" dirty="0" err="1">
                <a:solidFill>
                  <a:schemeClr val="tx1"/>
                </a:solidFill>
                <a:latin typeface="Arial Narrow" pitchFamily="34" charset="0"/>
                <a:cs typeface="Times New Roman" pitchFamily="18" charset="0"/>
              </a:rPr>
              <a:t>secara</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langsung</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kepada</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pihak</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ketiga</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atas</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nama</a:t>
            </a:r>
            <a:r>
              <a:rPr lang="en-US" sz="2400" dirty="0">
                <a:solidFill>
                  <a:schemeClr val="tx1"/>
                </a:solidFill>
                <a:latin typeface="Arial Narrow" pitchFamily="34" charset="0"/>
                <a:cs typeface="Times New Roman" pitchFamily="18" charset="0"/>
              </a:rPr>
              <a:t> </a:t>
            </a:r>
            <a:r>
              <a:rPr lang="en-US" sz="2400" dirty="0" err="1">
                <a:solidFill>
                  <a:schemeClr val="tx1"/>
                </a:solidFill>
                <a:latin typeface="Arial Narrow" pitchFamily="34" charset="0"/>
                <a:cs typeface="Times New Roman" pitchFamily="18" charset="0"/>
              </a:rPr>
              <a:t>pembeli</a:t>
            </a:r>
            <a:endParaRPr lang="en-GB" sz="2400" dirty="0">
              <a:solidFill>
                <a:schemeClr val="tx1"/>
              </a:solidFill>
              <a:latin typeface="Arial Narrow" pitchFamily="34" charset="0"/>
              <a:cs typeface="Times New Roman" pitchFamily="18" charset="0"/>
            </a:endParaRPr>
          </a:p>
        </p:txBody>
      </p:sp>
      <p:sp>
        <p:nvSpPr>
          <p:cNvPr id="1122313" name="Rectangle 9"/>
          <p:cNvSpPr>
            <a:spLocks noChangeArrowheads="1"/>
          </p:cNvSpPr>
          <p:nvPr/>
        </p:nvSpPr>
        <p:spPr bwMode="auto">
          <a:xfrm>
            <a:off x="684213" y="765175"/>
            <a:ext cx="7991475" cy="576263"/>
          </a:xfrm>
          <a:prstGeom prst="rect">
            <a:avLst/>
          </a:prstGeom>
          <a:solidFill>
            <a:srgbClr val="CCFF99"/>
          </a:solidFill>
          <a:ln w="9525">
            <a:solidFill>
              <a:schemeClr val="tx1"/>
            </a:solidFill>
            <a:miter lim="800000"/>
            <a:headEnd/>
            <a:tailEnd/>
          </a:ln>
        </p:spPr>
        <p:txBody>
          <a:bodyPr wrap="none" lIns="87681" tIns="43834" rIns="87681" bIns="43834" anchor="ctr"/>
          <a:lstStyle/>
          <a:p>
            <a:pPr defTabSz="879475" eaLnBrk="1" hangingPunct="1"/>
            <a:r>
              <a:rPr lang="en-US" sz="2400">
                <a:solidFill>
                  <a:schemeClr val="tx1"/>
                </a:solidFill>
                <a:latin typeface="Arial Narrow" pitchFamily="34" charset="0"/>
              </a:rPr>
              <a:t>PENYERAHAN BKP BERWUJUD BERUPA BARANG BERGERAK</a:t>
            </a:r>
            <a:endParaRPr lang="en-GB" sz="2400">
              <a:solidFill>
                <a:schemeClr val="tx1"/>
              </a:solidFill>
              <a:latin typeface="Arial Narrow" pitchFamily="34" charset="0"/>
            </a:endParaRPr>
          </a:p>
        </p:txBody>
      </p:sp>
      <p:sp>
        <p:nvSpPr>
          <p:cNvPr id="88074" name="Rectangle 10"/>
          <p:cNvSpPr>
            <a:spLocks noChangeArrowheads="1"/>
          </p:cNvSpPr>
          <p:nvPr/>
        </p:nvSpPr>
        <p:spPr bwMode="auto">
          <a:xfrm>
            <a:off x="6877050" y="0"/>
            <a:ext cx="2266950" cy="396301"/>
          </a:xfrm>
          <a:prstGeom prst="rect">
            <a:avLst/>
          </a:prstGeom>
          <a:noFill/>
          <a:ln w="9525">
            <a:solidFill>
              <a:srgbClr val="800080"/>
            </a:solidFill>
            <a:miter lim="800000"/>
            <a:headEnd/>
            <a:tailEnd/>
          </a:ln>
        </p:spPr>
        <p:txBody>
          <a:bodyPr lIns="87681" tIns="43834" rIns="87681" bIns="43834">
            <a:spAutoFit/>
          </a:bodyPr>
          <a:lstStyle/>
          <a:p>
            <a:pPr algn="l" defTabSz="879475" eaLnBrk="1" hangingPunct="1"/>
            <a:r>
              <a:rPr lang="en-US" sz="2000" b="0" dirty="0">
                <a:solidFill>
                  <a:schemeClr val="tx1"/>
                </a:solidFill>
                <a:latin typeface="Arial Narrow" pitchFamily="34" charset="0"/>
              </a:rPr>
              <a:t>PP </a:t>
            </a:r>
            <a:r>
              <a:rPr lang="en-US" sz="2000" b="0" dirty="0" smtClean="0">
                <a:solidFill>
                  <a:schemeClr val="tx1"/>
                </a:solidFill>
                <a:latin typeface="Arial Narrow" pitchFamily="34" charset="0"/>
              </a:rPr>
              <a:t>1 </a:t>
            </a:r>
            <a:r>
              <a:rPr lang="en-US" sz="2000" b="0" dirty="0">
                <a:solidFill>
                  <a:schemeClr val="tx1"/>
                </a:solidFill>
                <a:latin typeface="Arial Narrow" pitchFamily="34" charset="0"/>
              </a:rPr>
              <a:t>/ </a:t>
            </a:r>
            <a:r>
              <a:rPr lang="en-US" sz="2000" b="0" dirty="0" smtClean="0">
                <a:solidFill>
                  <a:schemeClr val="tx1"/>
                </a:solidFill>
                <a:latin typeface="Arial Narrow" pitchFamily="34" charset="0"/>
              </a:rPr>
              <a:t>20</a:t>
            </a:r>
            <a:r>
              <a:rPr lang="id-ID" sz="2000" b="0" dirty="0" smtClean="0">
                <a:solidFill>
                  <a:schemeClr val="tx1"/>
                </a:solidFill>
                <a:latin typeface="Arial Narrow" pitchFamily="34" charset="0"/>
              </a:rPr>
              <a:t>12</a:t>
            </a:r>
            <a:endParaRPr lang="en-GB" sz="2000" b="0" dirty="0">
              <a:solidFill>
                <a:schemeClr val="tx1"/>
              </a:solidFill>
              <a:latin typeface="Arial Narrow" pitchFamily="34" charset="0"/>
            </a:endParaRPr>
          </a:p>
        </p:txBody>
      </p:sp>
      <p:sp>
        <p:nvSpPr>
          <p:cNvPr id="1122315" name="AutoShape 11"/>
          <p:cNvSpPr>
            <a:spLocks noChangeArrowheads="1"/>
          </p:cNvSpPr>
          <p:nvPr/>
        </p:nvSpPr>
        <p:spPr bwMode="auto">
          <a:xfrm rot="8874008">
            <a:off x="-180975" y="2133600"/>
            <a:ext cx="2362200" cy="433388"/>
          </a:xfrm>
          <a:prstGeom prst="curvedUpArrow">
            <a:avLst>
              <a:gd name="adj1" fmla="val 109011"/>
              <a:gd name="adj2" fmla="val 218022"/>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12" name="Rectangle 5"/>
          <p:cNvSpPr>
            <a:spLocks noChangeArrowheads="1"/>
          </p:cNvSpPr>
          <p:nvPr/>
        </p:nvSpPr>
        <p:spPr bwMode="auto">
          <a:xfrm>
            <a:off x="827584" y="3645024"/>
            <a:ext cx="7920037" cy="720725"/>
          </a:xfrm>
          <a:prstGeom prst="rect">
            <a:avLst/>
          </a:prstGeom>
          <a:solidFill>
            <a:srgbClr val="FF9999"/>
          </a:solidFill>
          <a:ln w="38100">
            <a:solidFill>
              <a:schemeClr val="tx1"/>
            </a:solidFill>
            <a:miter lim="800000"/>
            <a:headEnd/>
            <a:tailEnd/>
          </a:ln>
        </p:spPr>
        <p:txBody>
          <a:bodyPr lIns="87681" tIns="43834" rIns="87681" bIns="43834" anchor="ctr"/>
          <a:lstStyle/>
          <a:p>
            <a:pPr defTabSz="879475" eaLnBrk="1" hangingPunct="1"/>
            <a:r>
              <a:rPr lang="id-ID" sz="2400" dirty="0" smtClean="0">
                <a:solidFill>
                  <a:schemeClr val="tx1"/>
                </a:solidFill>
                <a:latin typeface="Arial Narrow" pitchFamily="34" charset="0"/>
                <a:cs typeface="Times New Roman" pitchFamily="18" charset="0"/>
              </a:rPr>
              <a:t>Langsung kepada penerima barang untuk:</a:t>
            </a:r>
            <a:endParaRPr lang="en-GB" sz="2400" dirty="0">
              <a:solidFill>
                <a:schemeClr val="tx1"/>
              </a:solidFill>
              <a:latin typeface="Arial Narrow" pitchFamily="34" charset="0"/>
              <a:cs typeface="Times New Roman" pitchFamily="18" charset="0"/>
            </a:endParaRPr>
          </a:p>
        </p:txBody>
      </p:sp>
      <p:sp>
        <p:nvSpPr>
          <p:cNvPr id="13" name="Rectangle 5"/>
          <p:cNvSpPr>
            <a:spLocks noChangeArrowheads="1"/>
          </p:cNvSpPr>
          <p:nvPr/>
        </p:nvSpPr>
        <p:spPr bwMode="auto">
          <a:xfrm>
            <a:off x="1259632" y="4365749"/>
            <a:ext cx="7488832" cy="720725"/>
          </a:xfrm>
          <a:prstGeom prst="rect">
            <a:avLst/>
          </a:prstGeom>
          <a:solidFill>
            <a:srgbClr val="FF9999"/>
          </a:solidFill>
          <a:ln w="38100">
            <a:solidFill>
              <a:schemeClr val="tx1"/>
            </a:solidFill>
            <a:miter lim="800000"/>
            <a:headEnd/>
            <a:tailEnd/>
          </a:ln>
        </p:spPr>
        <p:txBody>
          <a:bodyPr lIns="87681" tIns="43834" rIns="87681" bIns="43834" anchor="ctr"/>
          <a:lstStyle/>
          <a:p>
            <a:pPr defTabSz="879475" eaLnBrk="1" hangingPunct="1"/>
            <a:r>
              <a:rPr lang="id-ID" sz="2400" dirty="0" smtClean="0">
                <a:solidFill>
                  <a:schemeClr val="tx1"/>
                </a:solidFill>
                <a:latin typeface="Arial Narrow" pitchFamily="34" charset="0"/>
                <a:cs typeface="Times New Roman" pitchFamily="18" charset="0"/>
              </a:rPr>
              <a:t>Pemberian Cuma Cuma, pemakaian sendiri, dan penyerahan pusat ke cabang atau sebaliknya dan antar cabang</a:t>
            </a:r>
            <a:endParaRPr lang="en-GB" sz="2400" dirty="0">
              <a:solidFill>
                <a:schemeClr val="tx1"/>
              </a:solidFill>
              <a:latin typeface="Arial Narrow" pitchFamily="34" charset="0"/>
              <a:cs typeface="Times New Roman" pitchFamily="18" charset="0"/>
            </a:endParaRPr>
          </a:p>
        </p:txBody>
      </p:sp>
      <p:sp>
        <p:nvSpPr>
          <p:cNvPr id="14" name="Rectangle 5"/>
          <p:cNvSpPr>
            <a:spLocks noChangeArrowheads="1"/>
          </p:cNvSpPr>
          <p:nvPr/>
        </p:nvSpPr>
        <p:spPr bwMode="auto">
          <a:xfrm>
            <a:off x="827584" y="6093296"/>
            <a:ext cx="7920037" cy="720725"/>
          </a:xfrm>
          <a:prstGeom prst="rect">
            <a:avLst/>
          </a:prstGeom>
          <a:solidFill>
            <a:srgbClr val="FF9999"/>
          </a:solidFill>
          <a:ln w="38100">
            <a:solidFill>
              <a:schemeClr val="tx1"/>
            </a:solidFill>
            <a:miter lim="800000"/>
            <a:headEnd/>
            <a:tailEnd/>
          </a:ln>
        </p:spPr>
        <p:txBody>
          <a:bodyPr lIns="87681" tIns="43834" rIns="87681" bIns="43834" anchor="ctr"/>
          <a:lstStyle/>
          <a:p>
            <a:pPr defTabSz="879475" eaLnBrk="1" hangingPunct="1"/>
            <a:r>
              <a:rPr lang="id-ID" sz="2400" dirty="0" smtClean="0">
                <a:solidFill>
                  <a:schemeClr val="tx1"/>
                </a:solidFill>
                <a:latin typeface="Arial Narrow" pitchFamily="34" charset="0"/>
                <a:cs typeface="Times New Roman" pitchFamily="18" charset="0"/>
              </a:rPr>
              <a:t>Diakui sebagai piutang/penghasilan atau </a:t>
            </a:r>
          </a:p>
          <a:p>
            <a:pPr defTabSz="879475" eaLnBrk="1" hangingPunct="1"/>
            <a:r>
              <a:rPr lang="id-ID" sz="2400" dirty="0" smtClean="0">
                <a:solidFill>
                  <a:schemeClr val="tx1"/>
                </a:solidFill>
                <a:latin typeface="Arial Narrow" pitchFamily="34" charset="0"/>
                <a:cs typeface="Times New Roman" pitchFamily="18" charset="0"/>
              </a:rPr>
              <a:t>saat diterbitkan faktur penjualan </a:t>
            </a:r>
            <a:endParaRPr lang="en-GB" sz="2400" dirty="0">
              <a:solidFill>
                <a:schemeClr val="tx1"/>
              </a:solidFill>
              <a:latin typeface="Arial Narrow" pitchFamily="34" charset="0"/>
              <a:cs typeface="Times New Roman" pitchFamily="18" charset="0"/>
            </a:endParaRPr>
          </a:p>
        </p:txBody>
      </p:sp>
      <p:sp>
        <p:nvSpPr>
          <p:cNvPr id="15" name="Oval 14"/>
          <p:cNvSpPr/>
          <p:nvPr/>
        </p:nvSpPr>
        <p:spPr bwMode="auto">
          <a:xfrm>
            <a:off x="755576" y="2636912"/>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1</a:t>
            </a:r>
          </a:p>
        </p:txBody>
      </p:sp>
      <p:sp>
        <p:nvSpPr>
          <p:cNvPr id="16" name="Oval 15"/>
          <p:cNvSpPr/>
          <p:nvPr/>
        </p:nvSpPr>
        <p:spPr bwMode="auto">
          <a:xfrm>
            <a:off x="683568" y="4221088"/>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2</a:t>
            </a:r>
          </a:p>
        </p:txBody>
      </p:sp>
      <p:sp>
        <p:nvSpPr>
          <p:cNvPr id="17" name="Oval 16"/>
          <p:cNvSpPr/>
          <p:nvPr/>
        </p:nvSpPr>
        <p:spPr bwMode="auto">
          <a:xfrm>
            <a:off x="683568" y="5157192"/>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3</a:t>
            </a:r>
          </a:p>
        </p:txBody>
      </p:sp>
      <p:sp>
        <p:nvSpPr>
          <p:cNvPr id="18" name="Oval 17"/>
          <p:cNvSpPr/>
          <p:nvPr/>
        </p:nvSpPr>
        <p:spPr bwMode="auto">
          <a:xfrm>
            <a:off x="683568" y="6093296"/>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4</a:t>
            </a:r>
          </a:p>
        </p:txBody>
      </p:sp>
    </p:spTree>
  </p:cSld>
  <p:clrMapOvr>
    <a:masterClrMapping/>
  </p:clrMapOvr>
  <p:transition>
    <p:fade/>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4"/>
          <p:cNvSpPr>
            <a:spLocks noGrp="1"/>
          </p:cNvSpPr>
          <p:nvPr>
            <p:ph type="sldNum" sz="quarter" idx="12"/>
          </p:nvPr>
        </p:nvSpPr>
        <p:spPr bwMode="auto">
          <a:noFill/>
          <a:ln>
            <a:miter lim="800000"/>
            <a:headEnd/>
            <a:tailEnd/>
          </a:ln>
        </p:spPr>
        <p:txBody>
          <a:bodyPr/>
          <a:lstStyle/>
          <a:p>
            <a:fld id="{290D4FBA-8B8A-4F8D-B074-FC15283F16CF}" type="slidenum">
              <a:rPr lang="en-US" smtClean="0"/>
              <a:pPr/>
              <a:t>216</a:t>
            </a:fld>
            <a:endParaRPr lang="en-US" smtClean="0"/>
          </a:p>
        </p:txBody>
      </p:sp>
      <p:sp>
        <p:nvSpPr>
          <p:cNvPr id="1397762" name="Rectangle 2"/>
          <p:cNvSpPr>
            <a:spLocks noGrp="1"/>
          </p:cNvSpPr>
          <p:nvPr>
            <p:ph type="title"/>
          </p:nvPr>
        </p:nvSpPr>
        <p:spPr>
          <a:xfrm>
            <a:off x="1908175" y="620713"/>
            <a:ext cx="4800600" cy="539750"/>
          </a:xfrm>
          <a:ln w="38100">
            <a:solidFill>
              <a:srgbClr val="008000"/>
            </a:solidFill>
          </a:ln>
        </p:spPr>
        <p:txBody>
          <a:bodyPr/>
          <a:lstStyle/>
          <a:p>
            <a:pPr marL="0" indent="0" algn="ctr" defTabSz="1104900">
              <a:defRPr/>
            </a:pPr>
            <a:r>
              <a:rPr lang="en-US" sz="2400" b="1" dirty="0" smtClean="0">
                <a:solidFill>
                  <a:schemeClr val="tx1"/>
                </a:solidFill>
                <a:latin typeface="Arial Narrow" pitchFamily="34" charset="0"/>
              </a:rPr>
              <a:t>S</a:t>
            </a:r>
            <a:r>
              <a:rPr lang="en-US" sz="2400" b="1" dirty="0" smtClean="0">
                <a:solidFill>
                  <a:schemeClr val="tx1"/>
                </a:solidFill>
                <a:latin typeface="Arial Narrow" pitchFamily="34" charset="0"/>
                <a:cs typeface="Times New Roman" pitchFamily="18" charset="0"/>
              </a:rPr>
              <a:t>AAT </a:t>
            </a:r>
            <a:r>
              <a:rPr lang="id-ID" sz="2400" b="1" dirty="0" smtClean="0">
                <a:solidFill>
                  <a:schemeClr val="tx1"/>
                </a:solidFill>
                <a:latin typeface="Arial Narrow" pitchFamily="34" charset="0"/>
                <a:cs typeface="Times New Roman" pitchFamily="18" charset="0"/>
              </a:rPr>
              <a:t>PEMBUATAN FAKTUR </a:t>
            </a:r>
            <a:r>
              <a:rPr lang="en-US" sz="2400" b="1" dirty="0" smtClean="0">
                <a:solidFill>
                  <a:schemeClr val="tx1"/>
                </a:solidFill>
                <a:latin typeface="Arial Narrow" pitchFamily="34" charset="0"/>
                <a:cs typeface="Times New Roman" pitchFamily="18" charset="0"/>
              </a:rPr>
              <a:t>PAJAK</a:t>
            </a:r>
            <a:endParaRPr lang="en-GB" sz="2400" b="1" dirty="0" smtClean="0">
              <a:solidFill>
                <a:schemeClr val="accent1"/>
              </a:solidFill>
              <a:latin typeface="Arial Narrow" pitchFamily="34" charset="0"/>
              <a:cs typeface="Times New Roman" pitchFamily="18" charset="0"/>
            </a:endParaRPr>
          </a:p>
        </p:txBody>
      </p:sp>
      <p:sp>
        <p:nvSpPr>
          <p:cNvPr id="1397763" name="AutoShape 3"/>
          <p:cNvSpPr>
            <a:spLocks noChangeArrowheads="1"/>
          </p:cNvSpPr>
          <p:nvPr/>
        </p:nvSpPr>
        <p:spPr bwMode="auto">
          <a:xfrm>
            <a:off x="4356100" y="2276872"/>
            <a:ext cx="611188" cy="432048"/>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id-ID"/>
          </a:p>
        </p:txBody>
      </p:sp>
      <p:sp>
        <p:nvSpPr>
          <p:cNvPr id="1397767" name="Rectangle 7"/>
          <p:cNvSpPr>
            <a:spLocks noChangeArrowheads="1"/>
          </p:cNvSpPr>
          <p:nvPr/>
        </p:nvSpPr>
        <p:spPr bwMode="auto">
          <a:xfrm>
            <a:off x="684213" y="2852738"/>
            <a:ext cx="7991475" cy="1152525"/>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2400">
                <a:solidFill>
                  <a:schemeClr val="tx1"/>
                </a:solidFill>
                <a:latin typeface="Arial Narrow" pitchFamily="34" charset="0"/>
                <a:cs typeface="Times New Roman" pitchFamily="18" charset="0"/>
              </a:rPr>
              <a:t>Terjadi saat penyerahan hak untuk menggunakan atau menguasai BKP </a:t>
            </a:r>
            <a:endParaRPr lang="en-GB" sz="2400">
              <a:solidFill>
                <a:schemeClr val="tx1"/>
              </a:solidFill>
              <a:latin typeface="Arial Narrow" pitchFamily="34" charset="0"/>
              <a:cs typeface="Times New Roman" pitchFamily="18" charset="0"/>
            </a:endParaRPr>
          </a:p>
        </p:txBody>
      </p:sp>
      <p:sp>
        <p:nvSpPr>
          <p:cNvPr id="1397769" name="Rectangle 9"/>
          <p:cNvSpPr>
            <a:spLocks noChangeArrowheads="1"/>
          </p:cNvSpPr>
          <p:nvPr/>
        </p:nvSpPr>
        <p:spPr bwMode="auto">
          <a:xfrm>
            <a:off x="684213" y="1341438"/>
            <a:ext cx="7991475" cy="935037"/>
          </a:xfrm>
          <a:prstGeom prst="rect">
            <a:avLst/>
          </a:prstGeom>
          <a:solidFill>
            <a:srgbClr val="CCFF99"/>
          </a:solidFill>
          <a:ln w="9525">
            <a:solidFill>
              <a:schemeClr val="tx1"/>
            </a:solidFill>
            <a:miter lim="800000"/>
            <a:headEnd/>
            <a:tailEnd/>
          </a:ln>
        </p:spPr>
        <p:txBody>
          <a:bodyPr wrap="none" lIns="87681" tIns="43834" rIns="87681" bIns="43834" anchor="ctr"/>
          <a:lstStyle/>
          <a:p>
            <a:pPr defTabSz="879475" eaLnBrk="1" hangingPunct="1"/>
            <a:r>
              <a:rPr lang="en-US" sz="2800" dirty="0">
                <a:solidFill>
                  <a:schemeClr val="tx1"/>
                </a:solidFill>
                <a:latin typeface="Arial Narrow" pitchFamily="34" charset="0"/>
              </a:rPr>
              <a:t>PENYERAHAN BKP BERWUJUD BERUPA </a:t>
            </a:r>
          </a:p>
          <a:p>
            <a:pPr defTabSz="879475" eaLnBrk="1" hangingPunct="1"/>
            <a:r>
              <a:rPr lang="en-US" sz="2800" dirty="0">
                <a:solidFill>
                  <a:schemeClr val="tx1"/>
                </a:solidFill>
                <a:latin typeface="Arial Narrow" pitchFamily="34" charset="0"/>
              </a:rPr>
              <a:t>BARANG TIDAK BERGERAK</a:t>
            </a:r>
            <a:endParaRPr lang="en-GB" sz="2800" dirty="0">
              <a:solidFill>
                <a:schemeClr val="tx1"/>
              </a:solidFill>
              <a:latin typeface="Arial Narrow" pitchFamily="34" charset="0"/>
            </a:endParaRPr>
          </a:p>
        </p:txBody>
      </p:sp>
      <p:sp>
        <p:nvSpPr>
          <p:cNvPr id="89095" name="Rectangle 10"/>
          <p:cNvSpPr>
            <a:spLocks noChangeArrowheads="1"/>
          </p:cNvSpPr>
          <p:nvPr/>
        </p:nvSpPr>
        <p:spPr bwMode="auto">
          <a:xfrm>
            <a:off x="6011863" y="0"/>
            <a:ext cx="3132137" cy="403225"/>
          </a:xfrm>
          <a:prstGeom prst="rect">
            <a:avLst/>
          </a:prstGeom>
          <a:noFill/>
          <a:ln w="9525">
            <a:solidFill>
              <a:srgbClr val="800080"/>
            </a:solidFill>
            <a:miter lim="800000"/>
            <a:headEnd/>
            <a:tailEnd/>
          </a:ln>
        </p:spPr>
        <p:txBody>
          <a:bodyPr lIns="87681" tIns="43834" rIns="87681" bIns="43834">
            <a:spAutoFit/>
          </a:bodyPr>
          <a:lstStyle/>
          <a:p>
            <a:pPr algn="l" defTabSz="879475" eaLnBrk="1" hangingPunct="1"/>
            <a:r>
              <a:rPr lang="en-US" sz="2000" b="0" dirty="0">
                <a:solidFill>
                  <a:schemeClr val="tx1"/>
                </a:solidFill>
                <a:latin typeface="Arial Narrow" pitchFamily="34" charset="0"/>
              </a:rPr>
              <a:t>PP </a:t>
            </a:r>
            <a:r>
              <a:rPr lang="en-US" sz="2000" b="0" dirty="0" smtClean="0">
                <a:solidFill>
                  <a:schemeClr val="tx1"/>
                </a:solidFill>
                <a:latin typeface="Arial Narrow" pitchFamily="34" charset="0"/>
              </a:rPr>
              <a:t>1</a:t>
            </a:r>
            <a:r>
              <a:rPr lang="id-ID" sz="2000" b="0" dirty="0" smtClean="0">
                <a:solidFill>
                  <a:schemeClr val="tx1"/>
                </a:solidFill>
                <a:latin typeface="Arial Narrow" pitchFamily="34" charset="0"/>
              </a:rPr>
              <a:t> </a:t>
            </a:r>
            <a:r>
              <a:rPr lang="en-US" sz="2000" b="0" dirty="0" smtClean="0">
                <a:solidFill>
                  <a:schemeClr val="tx1"/>
                </a:solidFill>
                <a:latin typeface="Arial Narrow" pitchFamily="34" charset="0"/>
              </a:rPr>
              <a:t>/</a:t>
            </a:r>
            <a:r>
              <a:rPr lang="id-ID" sz="2000" b="0" dirty="0" smtClean="0">
                <a:solidFill>
                  <a:schemeClr val="tx1"/>
                </a:solidFill>
                <a:latin typeface="Arial Narrow" pitchFamily="34" charset="0"/>
              </a:rPr>
              <a:t> </a:t>
            </a:r>
            <a:r>
              <a:rPr lang="en-US" sz="2000" b="0" dirty="0" smtClean="0">
                <a:solidFill>
                  <a:schemeClr val="tx1"/>
                </a:solidFill>
                <a:latin typeface="Arial Narrow" pitchFamily="34" charset="0"/>
              </a:rPr>
              <a:t>20</a:t>
            </a:r>
            <a:r>
              <a:rPr lang="id-ID" sz="2000" b="0" dirty="0" smtClean="0">
                <a:solidFill>
                  <a:schemeClr val="tx1"/>
                </a:solidFill>
                <a:latin typeface="Arial Narrow" pitchFamily="34" charset="0"/>
              </a:rPr>
              <a:t>1</a:t>
            </a:r>
            <a:r>
              <a:rPr lang="en-US" sz="2000" b="0" dirty="0" smtClean="0">
                <a:solidFill>
                  <a:schemeClr val="tx1"/>
                </a:solidFill>
                <a:latin typeface="Arial Narrow" pitchFamily="34" charset="0"/>
              </a:rPr>
              <a:t>2</a:t>
            </a:r>
            <a:endParaRPr lang="en-GB" sz="2000" b="0" dirty="0">
              <a:solidFill>
                <a:schemeClr val="tx1"/>
              </a:solidFill>
              <a:latin typeface="Arial Narrow" pitchFamily="34" charset="0"/>
            </a:endParaRPr>
          </a:p>
        </p:txBody>
      </p:sp>
      <p:sp>
        <p:nvSpPr>
          <p:cNvPr id="1397771" name="Line 11"/>
          <p:cNvSpPr>
            <a:spLocks noChangeShapeType="1"/>
          </p:cNvSpPr>
          <p:nvPr/>
        </p:nvSpPr>
        <p:spPr bwMode="auto">
          <a:xfrm>
            <a:off x="2411413" y="4076700"/>
            <a:ext cx="0" cy="865188"/>
          </a:xfrm>
          <a:prstGeom prst="line">
            <a:avLst/>
          </a:prstGeom>
          <a:noFill/>
          <a:ln w="57150">
            <a:solidFill>
              <a:srgbClr val="FF0000"/>
            </a:solidFill>
            <a:prstDash val="sysDot"/>
            <a:round/>
            <a:headEnd/>
            <a:tailEnd type="triangle" w="med" len="med"/>
          </a:ln>
        </p:spPr>
        <p:txBody>
          <a:bodyPr/>
          <a:lstStyle/>
          <a:p>
            <a:endParaRPr lang="id-ID"/>
          </a:p>
        </p:txBody>
      </p:sp>
      <p:sp>
        <p:nvSpPr>
          <p:cNvPr id="1397772" name="Rectangle 12"/>
          <p:cNvSpPr>
            <a:spLocks noChangeArrowheads="1"/>
          </p:cNvSpPr>
          <p:nvPr/>
        </p:nvSpPr>
        <p:spPr bwMode="auto">
          <a:xfrm>
            <a:off x="684213" y="5013325"/>
            <a:ext cx="3382962" cy="792163"/>
          </a:xfrm>
          <a:prstGeom prst="rect">
            <a:avLst/>
          </a:prstGeom>
          <a:solidFill>
            <a:srgbClr val="FFCC00"/>
          </a:solidFill>
          <a:ln w="38100">
            <a:solidFill>
              <a:schemeClr val="tx1"/>
            </a:solidFill>
            <a:miter lim="800000"/>
            <a:headEnd/>
            <a:tailEnd/>
          </a:ln>
        </p:spPr>
        <p:txBody>
          <a:bodyPr lIns="87681" tIns="43834" rIns="87681" bIns="43834" anchor="ctr"/>
          <a:lstStyle/>
          <a:p>
            <a:pPr defTabSz="879475" eaLnBrk="1" hangingPunct="1"/>
            <a:r>
              <a:rPr lang="en-US" sz="2400">
                <a:solidFill>
                  <a:schemeClr val="tx1"/>
                </a:solidFill>
                <a:latin typeface="Arial Narrow" pitchFamily="34" charset="0"/>
                <a:cs typeface="Times New Roman" pitchFamily="18" charset="0"/>
              </a:rPr>
              <a:t>secara yuridis</a:t>
            </a:r>
            <a:endParaRPr lang="en-GB" sz="2400">
              <a:solidFill>
                <a:schemeClr val="tx1"/>
              </a:solidFill>
              <a:latin typeface="Arial Narrow" pitchFamily="34" charset="0"/>
              <a:cs typeface="Times New Roman" pitchFamily="18" charset="0"/>
            </a:endParaRPr>
          </a:p>
        </p:txBody>
      </p:sp>
      <p:sp>
        <p:nvSpPr>
          <p:cNvPr id="1397773" name="Line 13"/>
          <p:cNvSpPr>
            <a:spLocks noChangeShapeType="1"/>
          </p:cNvSpPr>
          <p:nvPr/>
        </p:nvSpPr>
        <p:spPr bwMode="auto">
          <a:xfrm>
            <a:off x="6659563" y="4076700"/>
            <a:ext cx="0" cy="792163"/>
          </a:xfrm>
          <a:prstGeom prst="line">
            <a:avLst/>
          </a:prstGeom>
          <a:noFill/>
          <a:ln w="57150">
            <a:solidFill>
              <a:srgbClr val="FF0000"/>
            </a:solidFill>
            <a:prstDash val="sysDot"/>
            <a:round/>
            <a:headEnd/>
            <a:tailEnd type="triangle" w="med" len="med"/>
          </a:ln>
        </p:spPr>
        <p:txBody>
          <a:bodyPr/>
          <a:lstStyle/>
          <a:p>
            <a:endParaRPr lang="id-ID"/>
          </a:p>
        </p:txBody>
      </p:sp>
      <p:sp>
        <p:nvSpPr>
          <p:cNvPr id="1397774" name="Rectangle 14"/>
          <p:cNvSpPr>
            <a:spLocks noChangeArrowheads="1"/>
          </p:cNvSpPr>
          <p:nvPr/>
        </p:nvSpPr>
        <p:spPr bwMode="auto">
          <a:xfrm>
            <a:off x="4859338" y="5013325"/>
            <a:ext cx="3816350" cy="792163"/>
          </a:xfrm>
          <a:prstGeom prst="rect">
            <a:avLst/>
          </a:prstGeom>
          <a:solidFill>
            <a:srgbClr val="FF9999"/>
          </a:solidFill>
          <a:ln w="38100">
            <a:solidFill>
              <a:schemeClr val="tx1"/>
            </a:solidFill>
            <a:miter lim="800000"/>
            <a:headEnd/>
            <a:tailEnd/>
          </a:ln>
        </p:spPr>
        <p:txBody>
          <a:bodyPr lIns="87681" tIns="43834" rIns="87681" bIns="43834" anchor="ctr"/>
          <a:lstStyle/>
          <a:p>
            <a:pPr defTabSz="879475" eaLnBrk="1" hangingPunct="1"/>
            <a:r>
              <a:rPr lang="en-US" sz="2400">
                <a:solidFill>
                  <a:schemeClr val="tx1"/>
                </a:solidFill>
                <a:latin typeface="Arial Narrow" pitchFamily="34" charset="0"/>
                <a:cs typeface="Times New Roman" pitchFamily="18" charset="0"/>
              </a:rPr>
              <a:t>secara nyata</a:t>
            </a:r>
            <a:endParaRPr lang="en-GB" sz="2400">
              <a:solidFill>
                <a:schemeClr val="tx1"/>
              </a:solidFill>
              <a:latin typeface="Arial Narrow"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4"/>
          <p:cNvSpPr>
            <a:spLocks noGrp="1"/>
          </p:cNvSpPr>
          <p:nvPr>
            <p:ph type="sldNum" sz="quarter" idx="12"/>
          </p:nvPr>
        </p:nvSpPr>
        <p:spPr bwMode="auto">
          <a:noFill/>
          <a:ln>
            <a:miter lim="800000"/>
            <a:headEnd/>
            <a:tailEnd/>
          </a:ln>
        </p:spPr>
        <p:txBody>
          <a:bodyPr/>
          <a:lstStyle/>
          <a:p>
            <a:fld id="{5410ACF4-755E-4A9E-B7A8-DE3CC65090D0}" type="slidenum">
              <a:rPr lang="en-US" smtClean="0"/>
              <a:pPr/>
              <a:t>217</a:t>
            </a:fld>
            <a:endParaRPr lang="en-US" smtClean="0"/>
          </a:p>
        </p:txBody>
      </p:sp>
      <p:sp>
        <p:nvSpPr>
          <p:cNvPr id="1399810" name="Rectangle 2"/>
          <p:cNvSpPr>
            <a:spLocks noGrp="1"/>
          </p:cNvSpPr>
          <p:nvPr>
            <p:ph type="title"/>
          </p:nvPr>
        </p:nvSpPr>
        <p:spPr>
          <a:xfrm>
            <a:off x="1979612" y="404664"/>
            <a:ext cx="5112668" cy="684361"/>
          </a:xfrm>
          <a:ln w="38100">
            <a:solidFill>
              <a:srgbClr val="008000"/>
            </a:solidFill>
          </a:ln>
        </p:spPr>
        <p:txBody>
          <a:bodyPr>
            <a:normAutofit fontScale="90000"/>
          </a:bodyPr>
          <a:lstStyle/>
          <a:p>
            <a:pPr marL="0" indent="0" algn="ctr" defTabSz="1104900">
              <a:defRPr/>
            </a:pPr>
            <a:r>
              <a:rPr lang="en-US" sz="2800" b="1" dirty="0" smtClean="0">
                <a:solidFill>
                  <a:schemeClr val="tx1"/>
                </a:solidFill>
                <a:latin typeface="Arial Narrow" pitchFamily="34" charset="0"/>
              </a:rPr>
              <a:t>S</a:t>
            </a:r>
            <a:r>
              <a:rPr lang="en-US" sz="2800" b="1" dirty="0" smtClean="0">
                <a:solidFill>
                  <a:schemeClr val="tx1"/>
                </a:solidFill>
                <a:latin typeface="Arial Narrow" pitchFamily="34" charset="0"/>
                <a:cs typeface="Times New Roman" pitchFamily="18" charset="0"/>
              </a:rPr>
              <a:t>AAT </a:t>
            </a:r>
            <a:r>
              <a:rPr lang="id-ID" sz="2800" b="1" dirty="0" smtClean="0">
                <a:solidFill>
                  <a:schemeClr val="tx1"/>
                </a:solidFill>
                <a:latin typeface="Arial Narrow" pitchFamily="34" charset="0"/>
                <a:cs typeface="Times New Roman" pitchFamily="18" charset="0"/>
              </a:rPr>
              <a:t>PEMBUATAN FAKTUR </a:t>
            </a:r>
            <a:r>
              <a:rPr lang="en-US" sz="2800" b="1" dirty="0" smtClean="0">
                <a:solidFill>
                  <a:schemeClr val="tx1"/>
                </a:solidFill>
                <a:latin typeface="Arial Narrow" pitchFamily="34" charset="0"/>
                <a:cs typeface="Times New Roman" pitchFamily="18" charset="0"/>
              </a:rPr>
              <a:t>PAJAK</a:t>
            </a:r>
            <a:endParaRPr lang="en-GB" sz="2800" b="1" dirty="0" smtClean="0">
              <a:solidFill>
                <a:schemeClr val="accent1"/>
              </a:solidFill>
              <a:latin typeface="Arial Narrow" pitchFamily="34" charset="0"/>
              <a:cs typeface="Times New Roman" pitchFamily="18" charset="0"/>
            </a:endParaRPr>
          </a:p>
        </p:txBody>
      </p:sp>
      <p:sp>
        <p:nvSpPr>
          <p:cNvPr id="1399811" name="AutoShape 3"/>
          <p:cNvSpPr>
            <a:spLocks noChangeArrowheads="1"/>
          </p:cNvSpPr>
          <p:nvPr/>
        </p:nvSpPr>
        <p:spPr bwMode="auto">
          <a:xfrm>
            <a:off x="4356100" y="2132856"/>
            <a:ext cx="611188" cy="36004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id-ID"/>
          </a:p>
        </p:txBody>
      </p:sp>
      <p:sp>
        <p:nvSpPr>
          <p:cNvPr id="1399815" name="Rectangle 7"/>
          <p:cNvSpPr>
            <a:spLocks noChangeArrowheads="1"/>
          </p:cNvSpPr>
          <p:nvPr/>
        </p:nvSpPr>
        <p:spPr bwMode="auto">
          <a:xfrm>
            <a:off x="755650" y="2708920"/>
            <a:ext cx="7991475" cy="647700"/>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2000" b="0" dirty="0" err="1">
                <a:solidFill>
                  <a:schemeClr val="tx1"/>
                </a:solidFill>
                <a:latin typeface="Arial Narrow" pitchFamily="34" charset="0"/>
              </a:rPr>
              <a:t>harga</a:t>
            </a:r>
            <a:r>
              <a:rPr lang="en-US" sz="2000" b="0" dirty="0">
                <a:solidFill>
                  <a:schemeClr val="tx1"/>
                </a:solidFill>
                <a:latin typeface="Arial Narrow" pitchFamily="34" charset="0"/>
              </a:rPr>
              <a:t> </a:t>
            </a:r>
            <a:r>
              <a:rPr lang="en-US" sz="2000" b="0" dirty="0" err="1">
                <a:solidFill>
                  <a:schemeClr val="tx1"/>
                </a:solidFill>
                <a:latin typeface="Arial Narrow" pitchFamily="34" charset="0"/>
              </a:rPr>
              <a:t>penyerahannya</a:t>
            </a:r>
            <a:r>
              <a:rPr lang="en-US" sz="2000" b="0" dirty="0">
                <a:solidFill>
                  <a:schemeClr val="tx1"/>
                </a:solidFill>
                <a:latin typeface="Arial Narrow" pitchFamily="34" charset="0"/>
              </a:rPr>
              <a:t> </a:t>
            </a:r>
            <a:r>
              <a:rPr lang="en-US" sz="2000" dirty="0" err="1" smtClean="0">
                <a:solidFill>
                  <a:schemeClr val="tx1"/>
                </a:solidFill>
                <a:latin typeface="Arial Narrow" pitchFamily="34" charset="0"/>
              </a:rPr>
              <a:t>di</a:t>
            </a:r>
            <a:r>
              <a:rPr lang="id-ID" sz="2000" dirty="0" smtClean="0">
                <a:solidFill>
                  <a:schemeClr val="tx1"/>
                </a:solidFill>
                <a:latin typeface="Arial Narrow" pitchFamily="34" charset="0"/>
              </a:rPr>
              <a:t>akui </a:t>
            </a:r>
            <a:r>
              <a:rPr lang="en-US" sz="2000" dirty="0" err="1" smtClean="0">
                <a:solidFill>
                  <a:schemeClr val="tx1"/>
                </a:solidFill>
                <a:latin typeface="Arial Narrow" pitchFamily="34" charset="0"/>
              </a:rPr>
              <a:t>sebagai</a:t>
            </a:r>
            <a:r>
              <a:rPr lang="en-US" sz="2000" dirty="0" smtClean="0">
                <a:solidFill>
                  <a:schemeClr val="tx1"/>
                </a:solidFill>
                <a:latin typeface="Arial Narrow" pitchFamily="34" charset="0"/>
              </a:rPr>
              <a:t> </a:t>
            </a:r>
            <a:r>
              <a:rPr lang="en-US" sz="2000" dirty="0" err="1" smtClean="0">
                <a:solidFill>
                  <a:schemeClr val="tx1"/>
                </a:solidFill>
                <a:latin typeface="Arial Narrow" pitchFamily="34" charset="0"/>
              </a:rPr>
              <a:t>piutang</a:t>
            </a:r>
            <a:r>
              <a:rPr lang="id-ID" sz="2000" dirty="0" smtClean="0">
                <a:solidFill>
                  <a:schemeClr val="tx1"/>
                </a:solidFill>
                <a:latin typeface="Arial Narrow" pitchFamily="34" charset="0"/>
              </a:rPr>
              <a:t> / penghasilan</a:t>
            </a:r>
            <a:endParaRPr lang="en-GB" sz="2000" dirty="0">
              <a:solidFill>
                <a:schemeClr val="tx1"/>
              </a:solidFill>
              <a:latin typeface="Arial Narrow" pitchFamily="34" charset="0"/>
            </a:endParaRPr>
          </a:p>
        </p:txBody>
      </p:sp>
      <p:sp>
        <p:nvSpPr>
          <p:cNvPr id="1399816" name="Rectangle 8"/>
          <p:cNvSpPr>
            <a:spLocks noChangeArrowheads="1"/>
          </p:cNvSpPr>
          <p:nvPr/>
        </p:nvSpPr>
        <p:spPr bwMode="auto">
          <a:xfrm>
            <a:off x="1835696" y="3356868"/>
            <a:ext cx="6912768" cy="649288"/>
          </a:xfrm>
          <a:prstGeom prst="rect">
            <a:avLst/>
          </a:prstGeom>
          <a:solidFill>
            <a:srgbClr val="FFCC00"/>
          </a:solidFill>
          <a:ln w="38100">
            <a:solidFill>
              <a:schemeClr val="tx1"/>
            </a:solidFill>
            <a:miter lim="800000"/>
            <a:headEnd/>
            <a:tailEnd/>
          </a:ln>
        </p:spPr>
        <p:txBody>
          <a:bodyPr lIns="87681" tIns="43834" rIns="87681" bIns="43834" anchor="ctr"/>
          <a:lstStyle/>
          <a:p>
            <a:pPr defTabSz="879475" eaLnBrk="1" hangingPunct="1"/>
            <a:endParaRPr lang="en-US" sz="2000" dirty="0">
              <a:solidFill>
                <a:schemeClr val="tx1"/>
              </a:solidFill>
              <a:latin typeface="Arial Narrow" pitchFamily="34" charset="0"/>
            </a:endParaRPr>
          </a:p>
          <a:p>
            <a:pPr defTabSz="879475" eaLnBrk="1" hangingPunct="1"/>
            <a:r>
              <a:rPr lang="en-US" sz="2000" dirty="0" smtClean="0">
                <a:solidFill>
                  <a:schemeClr val="tx1"/>
                </a:solidFill>
                <a:latin typeface="Arial Narrow" pitchFamily="34" charset="0"/>
              </a:rPr>
              <a:t>Di</a:t>
            </a:r>
            <a:r>
              <a:rPr lang="id-ID" sz="2000" dirty="0" smtClean="0">
                <a:solidFill>
                  <a:schemeClr val="tx1"/>
                </a:solidFill>
                <a:latin typeface="Arial Narrow" pitchFamily="34" charset="0"/>
              </a:rPr>
              <a:t>terbitkan faktur penjualan</a:t>
            </a:r>
            <a:endParaRPr lang="en-GB" sz="2400" dirty="0">
              <a:solidFill>
                <a:schemeClr val="tx1"/>
              </a:solidFill>
              <a:latin typeface="Arial Narrow" pitchFamily="34" charset="0"/>
              <a:cs typeface="Times New Roman" pitchFamily="18" charset="0"/>
            </a:endParaRPr>
          </a:p>
        </p:txBody>
      </p:sp>
      <p:sp>
        <p:nvSpPr>
          <p:cNvPr id="1399817" name="Rectangle 9"/>
          <p:cNvSpPr>
            <a:spLocks noChangeArrowheads="1"/>
          </p:cNvSpPr>
          <p:nvPr/>
        </p:nvSpPr>
        <p:spPr bwMode="auto">
          <a:xfrm>
            <a:off x="755650" y="1340569"/>
            <a:ext cx="7991475" cy="720279"/>
          </a:xfrm>
          <a:prstGeom prst="rect">
            <a:avLst/>
          </a:prstGeom>
          <a:solidFill>
            <a:srgbClr val="CCFF99"/>
          </a:solidFill>
          <a:ln w="9525">
            <a:solidFill>
              <a:schemeClr val="tx1"/>
            </a:solidFill>
            <a:miter lim="800000"/>
            <a:headEnd/>
            <a:tailEnd/>
          </a:ln>
        </p:spPr>
        <p:txBody>
          <a:bodyPr wrap="none" lIns="87681" tIns="43834" rIns="87681" bIns="43834" anchor="ctr"/>
          <a:lstStyle/>
          <a:p>
            <a:pPr defTabSz="879475" eaLnBrk="1" hangingPunct="1"/>
            <a:r>
              <a:rPr lang="en-US" dirty="0">
                <a:solidFill>
                  <a:schemeClr val="tx1"/>
                </a:solidFill>
                <a:latin typeface="Arial Narrow" pitchFamily="34" charset="0"/>
              </a:rPr>
              <a:t>PENYERAHAN </a:t>
            </a:r>
            <a:r>
              <a:rPr lang="id-ID" dirty="0" smtClean="0">
                <a:solidFill>
                  <a:schemeClr val="tx1"/>
                </a:solidFill>
                <a:latin typeface="Arial Narrow" pitchFamily="34" charset="0"/>
              </a:rPr>
              <a:t>BKP </a:t>
            </a:r>
            <a:r>
              <a:rPr lang="en-US" dirty="0" smtClean="0">
                <a:solidFill>
                  <a:schemeClr val="tx1"/>
                </a:solidFill>
                <a:latin typeface="Arial Narrow" pitchFamily="34" charset="0"/>
              </a:rPr>
              <a:t>TIDAK </a:t>
            </a:r>
            <a:r>
              <a:rPr lang="id-ID" dirty="0" smtClean="0">
                <a:solidFill>
                  <a:schemeClr val="tx1"/>
                </a:solidFill>
                <a:latin typeface="Arial Narrow" pitchFamily="34" charset="0"/>
              </a:rPr>
              <a:t>B</a:t>
            </a:r>
            <a:r>
              <a:rPr lang="en-US" dirty="0" smtClean="0">
                <a:solidFill>
                  <a:schemeClr val="tx1"/>
                </a:solidFill>
                <a:latin typeface="Arial Narrow" pitchFamily="34" charset="0"/>
              </a:rPr>
              <a:t>ERWUJUD</a:t>
            </a:r>
            <a:endParaRPr lang="en-GB" dirty="0">
              <a:solidFill>
                <a:schemeClr val="tx1"/>
              </a:solidFill>
              <a:latin typeface="Arial Narrow" pitchFamily="34" charset="0"/>
            </a:endParaRPr>
          </a:p>
        </p:txBody>
      </p:sp>
      <p:sp>
        <p:nvSpPr>
          <p:cNvPr id="90122" name="Rectangle 10"/>
          <p:cNvSpPr>
            <a:spLocks noChangeArrowheads="1"/>
          </p:cNvSpPr>
          <p:nvPr/>
        </p:nvSpPr>
        <p:spPr bwMode="auto">
          <a:xfrm>
            <a:off x="6011863" y="0"/>
            <a:ext cx="3132137" cy="403225"/>
          </a:xfrm>
          <a:prstGeom prst="rect">
            <a:avLst/>
          </a:prstGeom>
          <a:noFill/>
          <a:ln w="9525">
            <a:solidFill>
              <a:srgbClr val="800080"/>
            </a:solidFill>
            <a:miter lim="800000"/>
            <a:headEnd/>
            <a:tailEnd/>
          </a:ln>
        </p:spPr>
        <p:txBody>
          <a:bodyPr lIns="87681" tIns="43834" rIns="87681" bIns="43834">
            <a:spAutoFit/>
          </a:bodyPr>
          <a:lstStyle/>
          <a:p>
            <a:pPr algn="l" defTabSz="879475" eaLnBrk="1" hangingPunct="1"/>
            <a:r>
              <a:rPr lang="en-US" sz="2000" b="0" dirty="0">
                <a:solidFill>
                  <a:schemeClr val="tx1"/>
                </a:solidFill>
                <a:latin typeface="Arial Narrow" pitchFamily="34" charset="0"/>
              </a:rPr>
              <a:t>PP </a:t>
            </a:r>
            <a:r>
              <a:rPr lang="en-US" sz="2000" b="0" dirty="0" smtClean="0">
                <a:solidFill>
                  <a:schemeClr val="tx1"/>
                </a:solidFill>
                <a:latin typeface="Arial Narrow" pitchFamily="34" charset="0"/>
              </a:rPr>
              <a:t>1/20</a:t>
            </a:r>
            <a:r>
              <a:rPr lang="id-ID" sz="2000" b="0" dirty="0" smtClean="0">
                <a:solidFill>
                  <a:schemeClr val="tx1"/>
                </a:solidFill>
                <a:latin typeface="Arial Narrow" pitchFamily="34" charset="0"/>
              </a:rPr>
              <a:t>1</a:t>
            </a:r>
            <a:r>
              <a:rPr lang="en-US" sz="2000" b="0" dirty="0" smtClean="0">
                <a:solidFill>
                  <a:schemeClr val="tx1"/>
                </a:solidFill>
                <a:latin typeface="Arial Narrow" pitchFamily="34" charset="0"/>
              </a:rPr>
              <a:t>2</a:t>
            </a:r>
            <a:endParaRPr lang="en-GB" sz="2000" b="0" dirty="0">
              <a:solidFill>
                <a:schemeClr val="tx1"/>
              </a:solidFill>
              <a:latin typeface="Arial Narrow" pitchFamily="34" charset="0"/>
            </a:endParaRPr>
          </a:p>
        </p:txBody>
      </p:sp>
      <p:sp>
        <p:nvSpPr>
          <p:cNvPr id="1399819" name="Rectangle 11"/>
          <p:cNvSpPr>
            <a:spLocks noChangeArrowheads="1"/>
          </p:cNvSpPr>
          <p:nvPr/>
        </p:nvSpPr>
        <p:spPr bwMode="auto">
          <a:xfrm>
            <a:off x="828426" y="4509120"/>
            <a:ext cx="7920038" cy="635000"/>
          </a:xfrm>
          <a:prstGeom prst="rect">
            <a:avLst/>
          </a:prstGeom>
          <a:solidFill>
            <a:srgbClr val="EFEFC5"/>
          </a:solidFill>
          <a:ln w="38100">
            <a:solidFill>
              <a:schemeClr val="tx1"/>
            </a:solidFill>
            <a:miter lim="800000"/>
            <a:headEnd/>
            <a:tailEnd/>
          </a:ln>
        </p:spPr>
        <p:txBody>
          <a:bodyPr lIns="87681" tIns="43834" rIns="87681" bIns="43834" anchor="ctr"/>
          <a:lstStyle/>
          <a:p>
            <a:pPr defTabSz="879475" eaLnBrk="1" hangingPunct="1"/>
            <a:r>
              <a:rPr lang="en-US" sz="2000" b="0" dirty="0" err="1">
                <a:solidFill>
                  <a:schemeClr val="tx1"/>
                </a:solidFill>
                <a:latin typeface="Arial Narrow" pitchFamily="34" charset="0"/>
                <a:cs typeface="Times New Roman" pitchFamily="18" charset="0"/>
              </a:rPr>
              <a:t>ditandatangani</a:t>
            </a:r>
            <a:r>
              <a:rPr lang="en-US" sz="2000" b="0" dirty="0">
                <a:solidFill>
                  <a:schemeClr val="tx1"/>
                </a:solidFill>
                <a:latin typeface="Arial Narrow" pitchFamily="34" charset="0"/>
                <a:cs typeface="Times New Roman" pitchFamily="18" charset="0"/>
              </a:rPr>
              <a:t> </a:t>
            </a:r>
            <a:r>
              <a:rPr lang="en-US" sz="2000" b="0" dirty="0" err="1" smtClean="0">
                <a:solidFill>
                  <a:schemeClr val="tx1"/>
                </a:solidFill>
                <a:latin typeface="Arial Narrow" pitchFamily="34" charset="0"/>
                <a:cs typeface="Times New Roman" pitchFamily="18" charset="0"/>
              </a:rPr>
              <a:t>kontrak</a:t>
            </a:r>
            <a:r>
              <a:rPr lang="id-ID" sz="2000" b="0" dirty="0" smtClean="0">
                <a:solidFill>
                  <a:schemeClr val="tx1"/>
                </a:solidFill>
                <a:latin typeface="Arial Narrow" pitchFamily="34" charset="0"/>
                <a:cs typeface="Times New Roman" pitchFamily="18" charset="0"/>
              </a:rPr>
              <a:t> / perjanjian </a:t>
            </a:r>
            <a:endParaRPr lang="en-GB" sz="2000" b="0" dirty="0">
              <a:solidFill>
                <a:schemeClr val="tx1"/>
              </a:solidFill>
              <a:latin typeface="Arial Narrow" pitchFamily="34" charset="0"/>
              <a:cs typeface="Times New Roman" pitchFamily="18" charset="0"/>
            </a:endParaRPr>
          </a:p>
        </p:txBody>
      </p:sp>
      <p:sp>
        <p:nvSpPr>
          <p:cNvPr id="1399820" name="AutoShape 12"/>
          <p:cNvSpPr>
            <a:spLocks noChangeArrowheads="1"/>
          </p:cNvSpPr>
          <p:nvPr/>
        </p:nvSpPr>
        <p:spPr bwMode="auto">
          <a:xfrm rot="7335976">
            <a:off x="-396875" y="2223306"/>
            <a:ext cx="2362200" cy="433388"/>
          </a:xfrm>
          <a:prstGeom prst="curvedUpArrow">
            <a:avLst>
              <a:gd name="adj1" fmla="val 109011"/>
              <a:gd name="adj2" fmla="val 218022"/>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13" name="Rectangle 11"/>
          <p:cNvSpPr>
            <a:spLocks noChangeArrowheads="1"/>
          </p:cNvSpPr>
          <p:nvPr/>
        </p:nvSpPr>
        <p:spPr bwMode="auto">
          <a:xfrm>
            <a:off x="1763688" y="5157192"/>
            <a:ext cx="6984776" cy="635000"/>
          </a:xfrm>
          <a:prstGeom prst="rect">
            <a:avLst/>
          </a:prstGeom>
          <a:solidFill>
            <a:srgbClr val="EFEFC5"/>
          </a:solidFill>
          <a:ln w="38100">
            <a:solidFill>
              <a:schemeClr val="tx1"/>
            </a:solidFill>
            <a:miter lim="800000"/>
            <a:headEnd/>
            <a:tailEnd/>
          </a:ln>
        </p:spPr>
        <p:txBody>
          <a:bodyPr lIns="87681" tIns="43834" rIns="87681" bIns="43834" anchor="ctr"/>
          <a:lstStyle/>
          <a:p>
            <a:pPr defTabSz="879475" eaLnBrk="1" hangingPunct="1"/>
            <a:r>
              <a:rPr lang="id-ID" sz="2000" b="0" dirty="0" smtClean="0">
                <a:solidFill>
                  <a:schemeClr val="tx1"/>
                </a:solidFill>
                <a:latin typeface="Arial Narrow" pitchFamily="34" charset="0"/>
                <a:cs typeface="Times New Roman" pitchFamily="18" charset="0"/>
              </a:rPr>
              <a:t>Saat mulai tersedia fasilitas atau kemudaan untuk dipakai secara nyara</a:t>
            </a:r>
            <a:endParaRPr lang="en-GB" sz="2000" b="0" dirty="0">
              <a:solidFill>
                <a:schemeClr val="tx1"/>
              </a:solidFill>
              <a:latin typeface="Arial Narrow" pitchFamily="34" charset="0"/>
              <a:cs typeface="Times New Roman" pitchFamily="18" charset="0"/>
            </a:endParaRPr>
          </a:p>
        </p:txBody>
      </p:sp>
      <p:sp>
        <p:nvSpPr>
          <p:cNvPr id="12" name="Oval 11"/>
          <p:cNvSpPr/>
          <p:nvPr/>
        </p:nvSpPr>
        <p:spPr bwMode="auto">
          <a:xfrm>
            <a:off x="1115616" y="3140968"/>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1</a:t>
            </a:r>
          </a:p>
        </p:txBody>
      </p:sp>
      <p:sp>
        <p:nvSpPr>
          <p:cNvPr id="14" name="Oval 13"/>
          <p:cNvSpPr/>
          <p:nvPr/>
        </p:nvSpPr>
        <p:spPr bwMode="auto">
          <a:xfrm>
            <a:off x="1043608" y="4941168"/>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2</a:t>
            </a:r>
          </a:p>
        </p:txBody>
      </p:sp>
    </p:spTree>
  </p:cSld>
  <p:clrMapOvr>
    <a:masterClrMapping/>
  </p:clrMapOvr>
  <p:transition>
    <p:fade/>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4"/>
          <p:cNvSpPr>
            <a:spLocks noGrp="1"/>
          </p:cNvSpPr>
          <p:nvPr>
            <p:ph type="sldNum" sz="quarter" idx="12"/>
          </p:nvPr>
        </p:nvSpPr>
        <p:spPr bwMode="auto">
          <a:noFill/>
          <a:ln>
            <a:miter lim="800000"/>
            <a:headEnd/>
            <a:tailEnd/>
          </a:ln>
        </p:spPr>
        <p:txBody>
          <a:bodyPr/>
          <a:lstStyle/>
          <a:p>
            <a:fld id="{E0AF2BF7-520F-4646-AA68-8DE4E382A64A}" type="slidenum">
              <a:rPr lang="en-US" smtClean="0"/>
              <a:pPr/>
              <a:t>218</a:t>
            </a:fld>
            <a:endParaRPr lang="en-US" smtClean="0"/>
          </a:p>
        </p:txBody>
      </p:sp>
      <p:sp>
        <p:nvSpPr>
          <p:cNvPr id="1563651" name="AutoShape 3"/>
          <p:cNvSpPr>
            <a:spLocks noChangeArrowheads="1"/>
          </p:cNvSpPr>
          <p:nvPr/>
        </p:nvSpPr>
        <p:spPr bwMode="auto">
          <a:xfrm>
            <a:off x="4356100" y="1844824"/>
            <a:ext cx="611188" cy="288776"/>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id-ID"/>
          </a:p>
        </p:txBody>
      </p:sp>
      <p:sp>
        <p:nvSpPr>
          <p:cNvPr id="1563652" name="Rectangle 4"/>
          <p:cNvSpPr>
            <a:spLocks noChangeArrowheads="1"/>
          </p:cNvSpPr>
          <p:nvPr/>
        </p:nvSpPr>
        <p:spPr bwMode="auto">
          <a:xfrm>
            <a:off x="1908175" y="2132856"/>
            <a:ext cx="5688013" cy="533400"/>
          </a:xfrm>
          <a:prstGeom prst="rect">
            <a:avLst/>
          </a:prstGeom>
          <a:solidFill>
            <a:srgbClr val="EEBB60"/>
          </a:solidFill>
          <a:ln w="12700">
            <a:solidFill>
              <a:schemeClr val="accent1"/>
            </a:solidFill>
            <a:miter lim="800000"/>
            <a:headEnd/>
            <a:tailEnd/>
          </a:ln>
        </p:spPr>
        <p:txBody>
          <a:bodyPr lIns="87681" tIns="43834" rIns="87681" bIns="43834" anchor="ctr"/>
          <a:lstStyle/>
          <a:p>
            <a:pPr defTabSz="879475" eaLnBrk="1" hangingPunct="1"/>
            <a:r>
              <a:rPr lang="en-US" sz="2400">
                <a:solidFill>
                  <a:schemeClr val="tx1"/>
                </a:solidFill>
                <a:latin typeface="Arial Narrow" pitchFamily="34" charset="0"/>
                <a:cs typeface="Times New Roman" pitchFamily="18" charset="0"/>
              </a:rPr>
              <a:t>pada saat mana yang terjadi lebih dahulu :</a:t>
            </a:r>
            <a:endParaRPr lang="en-GB" sz="2400">
              <a:solidFill>
                <a:schemeClr val="tx1"/>
              </a:solidFill>
              <a:latin typeface="Arial Narrow" pitchFamily="34" charset="0"/>
              <a:cs typeface="Times New Roman" pitchFamily="18" charset="0"/>
            </a:endParaRPr>
          </a:p>
        </p:txBody>
      </p:sp>
      <p:sp>
        <p:nvSpPr>
          <p:cNvPr id="1563653" name="Rectangle 5"/>
          <p:cNvSpPr>
            <a:spLocks noChangeArrowheads="1"/>
          </p:cNvSpPr>
          <p:nvPr/>
        </p:nvSpPr>
        <p:spPr bwMode="auto">
          <a:xfrm>
            <a:off x="755650" y="4653136"/>
            <a:ext cx="7992814" cy="720725"/>
          </a:xfrm>
          <a:prstGeom prst="rect">
            <a:avLst/>
          </a:prstGeom>
          <a:solidFill>
            <a:srgbClr val="FF9999"/>
          </a:solidFill>
          <a:ln w="38100">
            <a:solidFill>
              <a:schemeClr val="tx1"/>
            </a:solidFill>
            <a:miter lim="800000"/>
            <a:headEnd/>
            <a:tailEnd/>
          </a:ln>
        </p:spPr>
        <p:txBody>
          <a:bodyPr lIns="87681" tIns="43834" rIns="87681" bIns="43834" anchor="ctr"/>
          <a:lstStyle/>
          <a:p>
            <a:pPr defTabSz="879475" eaLnBrk="1" hangingPunct="1"/>
            <a:r>
              <a:rPr lang="en-US" sz="2400" b="0" dirty="0" err="1">
                <a:solidFill>
                  <a:schemeClr val="tx1"/>
                </a:solidFill>
                <a:latin typeface="Arial Narrow" pitchFamily="34" charset="0"/>
              </a:rPr>
              <a:t>tanggal</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penetapan</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Pengadilan</a:t>
            </a:r>
            <a:r>
              <a:rPr lang="en-US" sz="2400" b="0" dirty="0">
                <a:solidFill>
                  <a:schemeClr val="tx1"/>
                </a:solidFill>
                <a:latin typeface="Arial Narrow" pitchFamily="34" charset="0"/>
              </a:rPr>
              <a:t> yang </a:t>
            </a:r>
            <a:r>
              <a:rPr lang="en-US" sz="2400" b="0" dirty="0" err="1">
                <a:solidFill>
                  <a:schemeClr val="tx1"/>
                </a:solidFill>
                <a:latin typeface="Arial Narrow" pitchFamily="34" charset="0"/>
              </a:rPr>
              <a:t>menyatakan</a:t>
            </a:r>
            <a:r>
              <a:rPr lang="en-US" sz="2400" b="0" dirty="0">
                <a:solidFill>
                  <a:schemeClr val="tx1"/>
                </a:solidFill>
                <a:latin typeface="Arial Narrow" pitchFamily="34" charset="0"/>
              </a:rPr>
              <a:t> </a:t>
            </a:r>
            <a:endParaRPr lang="id-ID" sz="2400" b="0" dirty="0" smtClean="0">
              <a:solidFill>
                <a:schemeClr val="tx1"/>
              </a:solidFill>
              <a:latin typeface="Arial Narrow" pitchFamily="34" charset="0"/>
            </a:endParaRPr>
          </a:p>
          <a:p>
            <a:pPr defTabSz="879475" eaLnBrk="1" hangingPunct="1"/>
            <a:r>
              <a:rPr lang="en-US" sz="2400" b="0" dirty="0" smtClean="0">
                <a:solidFill>
                  <a:schemeClr val="tx1"/>
                </a:solidFill>
                <a:latin typeface="Arial Narrow" pitchFamily="34" charset="0"/>
              </a:rPr>
              <a:t>per</a:t>
            </a:r>
            <a:r>
              <a:rPr lang="id-ID" sz="2400" b="0" dirty="0" smtClean="0">
                <a:solidFill>
                  <a:schemeClr val="tx1"/>
                </a:solidFill>
                <a:latin typeface="Arial Narrow" pitchFamily="34" charset="0"/>
              </a:rPr>
              <a:t>usahaan</a:t>
            </a:r>
            <a:r>
              <a:rPr lang="en-US" sz="2400" b="0" dirty="0" smtClean="0">
                <a:solidFill>
                  <a:schemeClr val="tx1"/>
                </a:solidFill>
                <a:latin typeface="Arial Narrow" pitchFamily="34" charset="0"/>
              </a:rPr>
              <a:t> </a:t>
            </a:r>
            <a:r>
              <a:rPr lang="en-US" sz="2400" b="0" dirty="0" err="1">
                <a:solidFill>
                  <a:schemeClr val="tx1"/>
                </a:solidFill>
                <a:latin typeface="Arial Narrow" pitchFamily="34" charset="0"/>
              </a:rPr>
              <a:t>dibubarkan</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atau</a:t>
            </a:r>
            <a:endParaRPr lang="en-GB" sz="2400" b="0" dirty="0">
              <a:solidFill>
                <a:schemeClr val="tx1"/>
              </a:solidFill>
              <a:latin typeface="Arial Narrow" pitchFamily="34" charset="0"/>
            </a:endParaRPr>
          </a:p>
        </p:txBody>
      </p:sp>
      <p:sp>
        <p:nvSpPr>
          <p:cNvPr id="1563654" name="Rectangle 6"/>
          <p:cNvSpPr>
            <a:spLocks noChangeArrowheads="1"/>
          </p:cNvSpPr>
          <p:nvPr/>
        </p:nvSpPr>
        <p:spPr bwMode="auto">
          <a:xfrm>
            <a:off x="755650" y="2852936"/>
            <a:ext cx="7991475" cy="647700"/>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sv-SE" sz="2000" dirty="0">
                <a:solidFill>
                  <a:schemeClr val="tx1"/>
                </a:solidFill>
                <a:latin typeface="Arial Narrow" pitchFamily="34" charset="0"/>
              </a:rPr>
              <a:t>ditandatanganinya </a:t>
            </a:r>
            <a:r>
              <a:rPr lang="sv-SE" sz="2000" dirty="0" smtClean="0">
                <a:solidFill>
                  <a:schemeClr val="tx1"/>
                </a:solidFill>
                <a:latin typeface="Arial Narrow" pitchFamily="34" charset="0"/>
              </a:rPr>
              <a:t>akt</a:t>
            </a:r>
            <a:r>
              <a:rPr lang="id-ID" sz="2000" dirty="0" smtClean="0">
                <a:solidFill>
                  <a:schemeClr val="tx1"/>
                </a:solidFill>
                <a:latin typeface="Arial Narrow" pitchFamily="34" charset="0"/>
              </a:rPr>
              <a:t>a</a:t>
            </a:r>
            <a:r>
              <a:rPr lang="sv-SE" sz="2000" dirty="0" smtClean="0">
                <a:solidFill>
                  <a:schemeClr val="tx1"/>
                </a:solidFill>
                <a:latin typeface="Arial Narrow" pitchFamily="34" charset="0"/>
              </a:rPr>
              <a:t> </a:t>
            </a:r>
            <a:r>
              <a:rPr lang="sv-SE" sz="2000" dirty="0">
                <a:solidFill>
                  <a:schemeClr val="tx1"/>
                </a:solidFill>
                <a:latin typeface="Arial Narrow" pitchFamily="34" charset="0"/>
              </a:rPr>
              <a:t>pembubaran oleh Notaris; atau</a:t>
            </a:r>
            <a:endParaRPr lang="en-GB" sz="2000" dirty="0">
              <a:solidFill>
                <a:schemeClr val="tx1"/>
              </a:solidFill>
              <a:latin typeface="Arial Narrow" pitchFamily="34" charset="0"/>
            </a:endParaRPr>
          </a:p>
        </p:txBody>
      </p:sp>
      <p:sp>
        <p:nvSpPr>
          <p:cNvPr id="1563655" name="Rectangle 7"/>
          <p:cNvSpPr>
            <a:spLocks noChangeArrowheads="1"/>
          </p:cNvSpPr>
          <p:nvPr/>
        </p:nvSpPr>
        <p:spPr bwMode="auto">
          <a:xfrm>
            <a:off x="755650" y="3645024"/>
            <a:ext cx="7991475" cy="792162"/>
          </a:xfrm>
          <a:prstGeom prst="rect">
            <a:avLst/>
          </a:prstGeom>
          <a:solidFill>
            <a:srgbClr val="FFCC00"/>
          </a:solidFill>
          <a:ln w="38100">
            <a:solidFill>
              <a:schemeClr val="tx1"/>
            </a:solidFill>
            <a:miter lim="800000"/>
            <a:headEnd/>
            <a:tailEnd/>
          </a:ln>
        </p:spPr>
        <p:txBody>
          <a:bodyPr lIns="87681" tIns="43834" rIns="87681" bIns="43834" anchor="ctr"/>
          <a:lstStyle/>
          <a:p>
            <a:pPr defTabSz="879475" eaLnBrk="1" hangingPunct="1"/>
            <a:r>
              <a:rPr lang="en-US" sz="2000" dirty="0" err="1">
                <a:solidFill>
                  <a:schemeClr val="tx1"/>
                </a:solidFill>
                <a:latin typeface="Arial Narrow" pitchFamily="34" charset="0"/>
              </a:rPr>
              <a:t>berakhirnya</a:t>
            </a:r>
            <a:r>
              <a:rPr lang="en-US" sz="2000" dirty="0">
                <a:solidFill>
                  <a:schemeClr val="tx1"/>
                </a:solidFill>
                <a:latin typeface="Arial Narrow" pitchFamily="34" charset="0"/>
              </a:rPr>
              <a:t> </a:t>
            </a:r>
            <a:r>
              <a:rPr lang="en-US" sz="2000" dirty="0" err="1">
                <a:solidFill>
                  <a:schemeClr val="tx1"/>
                </a:solidFill>
                <a:latin typeface="Arial Narrow" pitchFamily="34" charset="0"/>
              </a:rPr>
              <a:t>jangka</a:t>
            </a:r>
            <a:r>
              <a:rPr lang="en-US" sz="2000" dirty="0">
                <a:solidFill>
                  <a:schemeClr val="tx1"/>
                </a:solidFill>
                <a:latin typeface="Arial Narrow" pitchFamily="34" charset="0"/>
              </a:rPr>
              <a:t> </a:t>
            </a:r>
            <a:r>
              <a:rPr lang="en-US" sz="2000" dirty="0" err="1">
                <a:solidFill>
                  <a:schemeClr val="tx1"/>
                </a:solidFill>
                <a:latin typeface="Arial Narrow" pitchFamily="34" charset="0"/>
              </a:rPr>
              <a:t>waktu</a:t>
            </a:r>
            <a:r>
              <a:rPr lang="en-US" sz="2000" dirty="0">
                <a:solidFill>
                  <a:schemeClr val="tx1"/>
                </a:solidFill>
                <a:latin typeface="Arial Narrow" pitchFamily="34" charset="0"/>
              </a:rPr>
              <a:t> </a:t>
            </a:r>
            <a:r>
              <a:rPr lang="en-US" sz="2000" dirty="0" err="1">
                <a:solidFill>
                  <a:schemeClr val="tx1"/>
                </a:solidFill>
                <a:latin typeface="Arial Narrow" pitchFamily="34" charset="0"/>
              </a:rPr>
              <a:t>berdirinya</a:t>
            </a:r>
            <a:r>
              <a:rPr lang="en-US" sz="2000" dirty="0">
                <a:solidFill>
                  <a:schemeClr val="tx1"/>
                </a:solidFill>
                <a:latin typeface="Arial Narrow" pitchFamily="34" charset="0"/>
              </a:rPr>
              <a:t> </a:t>
            </a:r>
            <a:r>
              <a:rPr lang="en-US" sz="2000" dirty="0" smtClean="0">
                <a:solidFill>
                  <a:schemeClr val="tx1"/>
                </a:solidFill>
                <a:latin typeface="Arial Narrow" pitchFamily="34" charset="0"/>
              </a:rPr>
              <a:t>per</a:t>
            </a:r>
            <a:r>
              <a:rPr lang="id-ID" sz="2000" dirty="0" smtClean="0">
                <a:solidFill>
                  <a:schemeClr val="tx1"/>
                </a:solidFill>
                <a:latin typeface="Arial Narrow" pitchFamily="34" charset="0"/>
              </a:rPr>
              <a:t>usahaan</a:t>
            </a:r>
            <a:r>
              <a:rPr lang="en-US" sz="2000" dirty="0" smtClean="0">
                <a:solidFill>
                  <a:schemeClr val="tx1"/>
                </a:solidFill>
                <a:latin typeface="Arial Narrow" pitchFamily="34" charset="0"/>
              </a:rPr>
              <a:t> yang</a:t>
            </a:r>
            <a:endParaRPr lang="id-ID" sz="2000" dirty="0" smtClean="0">
              <a:solidFill>
                <a:schemeClr val="tx1"/>
              </a:solidFill>
              <a:latin typeface="Arial Narrow" pitchFamily="34" charset="0"/>
            </a:endParaRPr>
          </a:p>
          <a:p>
            <a:pPr defTabSz="879475" eaLnBrk="1" hangingPunct="1"/>
            <a:r>
              <a:rPr lang="en-US" sz="2000" dirty="0" smtClean="0">
                <a:solidFill>
                  <a:schemeClr val="tx1"/>
                </a:solidFill>
                <a:latin typeface="Arial Narrow" pitchFamily="34" charset="0"/>
              </a:rPr>
              <a:t> </a:t>
            </a:r>
            <a:r>
              <a:rPr lang="en-US" sz="2000" dirty="0" err="1">
                <a:solidFill>
                  <a:schemeClr val="tx1"/>
                </a:solidFill>
                <a:latin typeface="Arial Narrow" pitchFamily="34" charset="0"/>
              </a:rPr>
              <a:t>ditetapkan</a:t>
            </a:r>
            <a:r>
              <a:rPr lang="en-US" sz="2000" dirty="0">
                <a:solidFill>
                  <a:schemeClr val="tx1"/>
                </a:solidFill>
                <a:latin typeface="Arial Narrow" pitchFamily="34" charset="0"/>
              </a:rPr>
              <a:t> </a:t>
            </a:r>
            <a:r>
              <a:rPr lang="en-US" sz="2000" dirty="0" err="1">
                <a:solidFill>
                  <a:schemeClr val="tx1"/>
                </a:solidFill>
                <a:latin typeface="Arial Narrow" pitchFamily="34" charset="0"/>
              </a:rPr>
              <a:t>dalam</a:t>
            </a:r>
            <a:r>
              <a:rPr lang="en-US" sz="2000" dirty="0">
                <a:solidFill>
                  <a:schemeClr val="tx1"/>
                </a:solidFill>
                <a:latin typeface="Arial Narrow" pitchFamily="34" charset="0"/>
              </a:rPr>
              <a:t> </a:t>
            </a:r>
            <a:r>
              <a:rPr lang="en-US" sz="2000" dirty="0" err="1">
                <a:solidFill>
                  <a:schemeClr val="tx1"/>
                </a:solidFill>
                <a:latin typeface="Arial Narrow" pitchFamily="34" charset="0"/>
              </a:rPr>
              <a:t>Anggaran</a:t>
            </a:r>
            <a:r>
              <a:rPr lang="en-US" sz="2000" dirty="0">
                <a:solidFill>
                  <a:schemeClr val="tx1"/>
                </a:solidFill>
                <a:latin typeface="Arial Narrow" pitchFamily="34" charset="0"/>
              </a:rPr>
              <a:t> </a:t>
            </a:r>
            <a:r>
              <a:rPr lang="en-US" sz="2000" dirty="0" err="1">
                <a:solidFill>
                  <a:schemeClr val="tx1"/>
                </a:solidFill>
                <a:latin typeface="Arial Narrow" pitchFamily="34" charset="0"/>
              </a:rPr>
              <a:t>Dasar</a:t>
            </a:r>
            <a:r>
              <a:rPr lang="en-US" sz="2000" dirty="0">
                <a:solidFill>
                  <a:schemeClr val="tx1"/>
                </a:solidFill>
                <a:latin typeface="Arial Narrow" pitchFamily="34" charset="0"/>
              </a:rPr>
              <a:t>; </a:t>
            </a:r>
            <a:r>
              <a:rPr lang="en-US" sz="2000" dirty="0" err="1">
                <a:solidFill>
                  <a:schemeClr val="tx1"/>
                </a:solidFill>
                <a:latin typeface="Arial Narrow" pitchFamily="34" charset="0"/>
              </a:rPr>
              <a:t>atau</a:t>
            </a:r>
            <a:endParaRPr lang="en-GB" sz="2000" dirty="0">
              <a:solidFill>
                <a:schemeClr val="tx1"/>
              </a:solidFill>
              <a:latin typeface="Arial Narrow" pitchFamily="34" charset="0"/>
            </a:endParaRPr>
          </a:p>
        </p:txBody>
      </p:sp>
      <p:sp>
        <p:nvSpPr>
          <p:cNvPr id="1563656" name="Rectangle 8"/>
          <p:cNvSpPr>
            <a:spLocks noChangeArrowheads="1"/>
          </p:cNvSpPr>
          <p:nvPr/>
        </p:nvSpPr>
        <p:spPr bwMode="auto">
          <a:xfrm>
            <a:off x="755650" y="620713"/>
            <a:ext cx="7991475" cy="1152525"/>
          </a:xfrm>
          <a:prstGeom prst="rect">
            <a:avLst/>
          </a:prstGeom>
          <a:solidFill>
            <a:srgbClr val="CCFF99"/>
          </a:solidFill>
          <a:ln w="9525">
            <a:solidFill>
              <a:schemeClr val="tx1"/>
            </a:solidFill>
            <a:miter lim="800000"/>
            <a:headEnd/>
            <a:tailEnd/>
          </a:ln>
        </p:spPr>
        <p:txBody>
          <a:bodyPr wrap="none" lIns="87681" tIns="43834" rIns="87681" bIns="43834" anchor="ctr"/>
          <a:lstStyle/>
          <a:p>
            <a:pPr defTabSz="879475" eaLnBrk="1" hangingPunct="1"/>
            <a:r>
              <a:rPr lang="id-ID" sz="2400" dirty="0" smtClean="0">
                <a:solidFill>
                  <a:schemeClr val="tx1"/>
                </a:solidFill>
                <a:latin typeface="Arial Narrow" pitchFamily="34" charset="0"/>
              </a:rPr>
              <a:t>BKP </a:t>
            </a:r>
            <a:r>
              <a:rPr lang="en-US" sz="2400" dirty="0" err="1" smtClean="0">
                <a:solidFill>
                  <a:schemeClr val="tx1"/>
                </a:solidFill>
                <a:latin typeface="Arial Narrow" pitchFamily="34" charset="0"/>
              </a:rPr>
              <a:t>persediaan</a:t>
            </a:r>
            <a:r>
              <a:rPr lang="en-US" sz="2400" dirty="0" smtClean="0">
                <a:solidFill>
                  <a:schemeClr val="tx1"/>
                </a:solidFill>
                <a:latin typeface="Arial Narrow" pitchFamily="34" charset="0"/>
              </a:rPr>
              <a:t> </a:t>
            </a:r>
            <a:r>
              <a:rPr lang="id-ID" sz="2400" dirty="0" smtClean="0">
                <a:solidFill>
                  <a:schemeClr val="tx1"/>
                </a:solidFill>
                <a:latin typeface="Arial Narrow" pitchFamily="34" charset="0"/>
              </a:rPr>
              <a:t>/</a:t>
            </a:r>
            <a:r>
              <a:rPr lang="en-US" sz="2400" dirty="0" smtClean="0">
                <a:solidFill>
                  <a:schemeClr val="tx1"/>
                </a:solidFill>
                <a:latin typeface="Arial Narrow" pitchFamily="34" charset="0"/>
              </a:rPr>
              <a:t> </a:t>
            </a:r>
            <a:r>
              <a:rPr lang="en-US" sz="2400" dirty="0" err="1" smtClean="0">
                <a:solidFill>
                  <a:schemeClr val="tx1"/>
                </a:solidFill>
                <a:latin typeface="Arial Narrow" pitchFamily="34" charset="0"/>
              </a:rPr>
              <a:t>Aktiva</a:t>
            </a:r>
            <a:r>
              <a:rPr lang="en-US" sz="2400" dirty="0" smtClean="0">
                <a:solidFill>
                  <a:schemeClr val="tx1"/>
                </a:solidFill>
                <a:latin typeface="Arial Narrow" pitchFamily="34" charset="0"/>
              </a:rPr>
              <a:t> </a:t>
            </a:r>
            <a:r>
              <a:rPr lang="en-US" sz="2400" dirty="0">
                <a:solidFill>
                  <a:schemeClr val="tx1"/>
                </a:solidFill>
                <a:latin typeface="Arial Narrow" pitchFamily="34" charset="0"/>
              </a:rPr>
              <a:t>yang </a:t>
            </a:r>
            <a:r>
              <a:rPr lang="en-US" sz="2400" dirty="0" err="1">
                <a:solidFill>
                  <a:schemeClr val="tx1"/>
                </a:solidFill>
                <a:latin typeface="Arial Narrow" pitchFamily="34" charset="0"/>
              </a:rPr>
              <a:t>menurut</a:t>
            </a:r>
            <a:r>
              <a:rPr lang="en-US" sz="2400" dirty="0">
                <a:solidFill>
                  <a:schemeClr val="tx1"/>
                </a:solidFill>
                <a:latin typeface="Arial Narrow" pitchFamily="34" charset="0"/>
              </a:rPr>
              <a:t> </a:t>
            </a:r>
            <a:r>
              <a:rPr lang="en-US" sz="2400" dirty="0" err="1">
                <a:solidFill>
                  <a:schemeClr val="tx1"/>
                </a:solidFill>
                <a:latin typeface="Arial Narrow" pitchFamily="34" charset="0"/>
              </a:rPr>
              <a:t>tujuan</a:t>
            </a:r>
            <a:r>
              <a:rPr lang="en-US" sz="2400" dirty="0">
                <a:solidFill>
                  <a:schemeClr val="tx1"/>
                </a:solidFill>
                <a:latin typeface="Arial Narrow" pitchFamily="34" charset="0"/>
              </a:rPr>
              <a:t> </a:t>
            </a:r>
            <a:r>
              <a:rPr lang="en-US" sz="2400" dirty="0" err="1">
                <a:solidFill>
                  <a:schemeClr val="tx1"/>
                </a:solidFill>
                <a:latin typeface="Arial Narrow" pitchFamily="34" charset="0"/>
              </a:rPr>
              <a:t>semula</a:t>
            </a:r>
            <a:r>
              <a:rPr lang="en-US" sz="2400" dirty="0">
                <a:solidFill>
                  <a:schemeClr val="tx1"/>
                </a:solidFill>
                <a:latin typeface="Arial Narrow" pitchFamily="34" charset="0"/>
              </a:rPr>
              <a:t> </a:t>
            </a:r>
            <a:r>
              <a:rPr lang="en-US" sz="2400" dirty="0" err="1">
                <a:solidFill>
                  <a:schemeClr val="tx1"/>
                </a:solidFill>
                <a:latin typeface="Arial Narrow" pitchFamily="34" charset="0"/>
              </a:rPr>
              <a:t>tidak</a:t>
            </a:r>
            <a:r>
              <a:rPr lang="en-US" sz="2400" dirty="0">
                <a:solidFill>
                  <a:schemeClr val="tx1"/>
                </a:solidFill>
                <a:latin typeface="Arial Narrow" pitchFamily="34" charset="0"/>
              </a:rPr>
              <a:t> </a:t>
            </a:r>
            <a:endParaRPr lang="id-ID" sz="2400" dirty="0" smtClean="0">
              <a:solidFill>
                <a:schemeClr val="tx1"/>
              </a:solidFill>
              <a:latin typeface="Arial Narrow" pitchFamily="34" charset="0"/>
            </a:endParaRPr>
          </a:p>
          <a:p>
            <a:pPr defTabSz="879475" eaLnBrk="1" hangingPunct="1"/>
            <a:r>
              <a:rPr lang="en-US" sz="2400" dirty="0" err="1" smtClean="0">
                <a:solidFill>
                  <a:schemeClr val="tx1"/>
                </a:solidFill>
                <a:latin typeface="Arial Narrow" pitchFamily="34" charset="0"/>
              </a:rPr>
              <a:t>untuk</a:t>
            </a:r>
            <a:r>
              <a:rPr lang="en-US" sz="2400" dirty="0" smtClean="0">
                <a:solidFill>
                  <a:schemeClr val="tx1"/>
                </a:solidFill>
                <a:latin typeface="Arial Narrow" pitchFamily="34" charset="0"/>
              </a:rPr>
              <a:t> </a:t>
            </a:r>
            <a:r>
              <a:rPr lang="en-US" sz="2400" dirty="0" err="1">
                <a:solidFill>
                  <a:schemeClr val="tx1"/>
                </a:solidFill>
                <a:latin typeface="Arial Narrow" pitchFamily="34" charset="0"/>
              </a:rPr>
              <a:t>diperjualbelikan</a:t>
            </a:r>
            <a:r>
              <a:rPr lang="en-US" sz="2400" dirty="0">
                <a:solidFill>
                  <a:schemeClr val="tx1"/>
                </a:solidFill>
                <a:latin typeface="Arial Narrow" pitchFamily="34" charset="0"/>
              </a:rPr>
              <a:t> </a:t>
            </a:r>
            <a:r>
              <a:rPr lang="en-US" sz="2400" dirty="0" smtClean="0">
                <a:solidFill>
                  <a:schemeClr val="tx1"/>
                </a:solidFill>
                <a:latin typeface="Arial Narrow" pitchFamily="34" charset="0"/>
              </a:rPr>
              <a:t>yang </a:t>
            </a:r>
            <a:r>
              <a:rPr lang="en-US" sz="2400" dirty="0" err="1">
                <a:solidFill>
                  <a:schemeClr val="tx1"/>
                </a:solidFill>
                <a:latin typeface="Arial Narrow" pitchFamily="34" charset="0"/>
              </a:rPr>
              <a:t>masih</a:t>
            </a:r>
            <a:r>
              <a:rPr lang="en-US" sz="2400" dirty="0">
                <a:solidFill>
                  <a:schemeClr val="tx1"/>
                </a:solidFill>
                <a:latin typeface="Arial Narrow" pitchFamily="34" charset="0"/>
              </a:rPr>
              <a:t> </a:t>
            </a:r>
            <a:r>
              <a:rPr lang="en-US" sz="2400" dirty="0" err="1">
                <a:solidFill>
                  <a:schemeClr val="tx1"/>
                </a:solidFill>
                <a:latin typeface="Arial Narrow" pitchFamily="34" charset="0"/>
              </a:rPr>
              <a:t>tersisa</a:t>
            </a:r>
            <a:r>
              <a:rPr lang="en-US" sz="2400" dirty="0">
                <a:solidFill>
                  <a:schemeClr val="tx1"/>
                </a:solidFill>
                <a:latin typeface="Arial Narrow" pitchFamily="34" charset="0"/>
              </a:rPr>
              <a:t> </a:t>
            </a:r>
          </a:p>
          <a:p>
            <a:pPr defTabSz="879475" eaLnBrk="1" hangingPunct="1"/>
            <a:r>
              <a:rPr lang="en-US" sz="2400" dirty="0" err="1">
                <a:solidFill>
                  <a:schemeClr val="tx1"/>
                </a:solidFill>
                <a:latin typeface="Arial Narrow" pitchFamily="34" charset="0"/>
              </a:rPr>
              <a:t>pada</a:t>
            </a:r>
            <a:r>
              <a:rPr lang="en-US" sz="2400" dirty="0">
                <a:solidFill>
                  <a:schemeClr val="tx1"/>
                </a:solidFill>
                <a:latin typeface="Arial Narrow" pitchFamily="34" charset="0"/>
              </a:rPr>
              <a:t> </a:t>
            </a:r>
            <a:r>
              <a:rPr lang="en-US" sz="2400" dirty="0" err="1">
                <a:solidFill>
                  <a:schemeClr val="tx1"/>
                </a:solidFill>
                <a:latin typeface="Arial Narrow" pitchFamily="34" charset="0"/>
              </a:rPr>
              <a:t>saat</a:t>
            </a:r>
            <a:r>
              <a:rPr lang="en-US" sz="2400" dirty="0">
                <a:solidFill>
                  <a:schemeClr val="tx1"/>
                </a:solidFill>
                <a:latin typeface="Arial Narrow" pitchFamily="34" charset="0"/>
              </a:rPr>
              <a:t> </a:t>
            </a:r>
            <a:r>
              <a:rPr lang="en-US" sz="2400" dirty="0" err="1">
                <a:solidFill>
                  <a:schemeClr val="tx1"/>
                </a:solidFill>
                <a:latin typeface="Arial Narrow" pitchFamily="34" charset="0"/>
              </a:rPr>
              <a:t>pembubaran</a:t>
            </a:r>
            <a:r>
              <a:rPr lang="en-US" sz="2400" dirty="0">
                <a:solidFill>
                  <a:schemeClr val="tx1"/>
                </a:solidFill>
                <a:latin typeface="Arial Narrow" pitchFamily="34" charset="0"/>
              </a:rPr>
              <a:t> </a:t>
            </a:r>
            <a:r>
              <a:rPr lang="en-US" sz="2400" dirty="0" err="1" smtClean="0">
                <a:solidFill>
                  <a:schemeClr val="tx1"/>
                </a:solidFill>
                <a:latin typeface="Arial Narrow" pitchFamily="34" charset="0"/>
              </a:rPr>
              <a:t>perusahaan</a:t>
            </a:r>
            <a:endParaRPr lang="en-GB" sz="2400" dirty="0">
              <a:solidFill>
                <a:schemeClr val="tx1"/>
              </a:solidFill>
              <a:latin typeface="Arial Narrow" pitchFamily="34" charset="0"/>
            </a:endParaRPr>
          </a:p>
        </p:txBody>
      </p:sp>
      <p:sp>
        <p:nvSpPr>
          <p:cNvPr id="95241" name="Rectangle 9"/>
          <p:cNvSpPr>
            <a:spLocks noChangeArrowheads="1"/>
          </p:cNvSpPr>
          <p:nvPr/>
        </p:nvSpPr>
        <p:spPr bwMode="auto">
          <a:xfrm>
            <a:off x="7524328" y="0"/>
            <a:ext cx="1619672" cy="403225"/>
          </a:xfrm>
          <a:prstGeom prst="rect">
            <a:avLst/>
          </a:prstGeom>
          <a:noFill/>
          <a:ln w="9525">
            <a:solidFill>
              <a:srgbClr val="800080"/>
            </a:solidFill>
            <a:miter lim="800000"/>
            <a:headEnd/>
            <a:tailEnd/>
          </a:ln>
        </p:spPr>
        <p:txBody>
          <a:bodyPr wrap="square" lIns="87681" tIns="43834" rIns="87681" bIns="43834">
            <a:spAutoFit/>
          </a:bodyPr>
          <a:lstStyle/>
          <a:p>
            <a:pPr algn="l" defTabSz="879475" eaLnBrk="1" hangingPunct="1"/>
            <a:r>
              <a:rPr lang="en-US" sz="2000" b="0" dirty="0">
                <a:solidFill>
                  <a:schemeClr val="tx1"/>
                </a:solidFill>
                <a:latin typeface="Arial Narrow" pitchFamily="34" charset="0"/>
              </a:rPr>
              <a:t>PP </a:t>
            </a:r>
            <a:r>
              <a:rPr lang="en-US" sz="2000" b="0" dirty="0" smtClean="0">
                <a:solidFill>
                  <a:schemeClr val="tx1"/>
                </a:solidFill>
                <a:latin typeface="Arial Narrow" pitchFamily="34" charset="0"/>
              </a:rPr>
              <a:t>1/20</a:t>
            </a:r>
            <a:r>
              <a:rPr lang="id-ID" sz="2000" b="0" dirty="0" smtClean="0">
                <a:solidFill>
                  <a:schemeClr val="tx1"/>
                </a:solidFill>
                <a:latin typeface="Arial Narrow" pitchFamily="34" charset="0"/>
              </a:rPr>
              <a:t>1</a:t>
            </a:r>
            <a:r>
              <a:rPr lang="en-US" sz="2000" b="0" dirty="0" smtClean="0">
                <a:solidFill>
                  <a:schemeClr val="tx1"/>
                </a:solidFill>
                <a:latin typeface="Arial Narrow" pitchFamily="34" charset="0"/>
              </a:rPr>
              <a:t>2</a:t>
            </a:r>
            <a:endParaRPr lang="en-GB" sz="2000" b="0" dirty="0">
              <a:solidFill>
                <a:schemeClr val="tx1"/>
              </a:solidFill>
              <a:latin typeface="Arial Narrow" pitchFamily="34" charset="0"/>
            </a:endParaRPr>
          </a:p>
        </p:txBody>
      </p:sp>
      <p:sp>
        <p:nvSpPr>
          <p:cNvPr id="1563658" name="Rectangle 10"/>
          <p:cNvSpPr>
            <a:spLocks noChangeArrowheads="1"/>
          </p:cNvSpPr>
          <p:nvPr/>
        </p:nvSpPr>
        <p:spPr bwMode="auto">
          <a:xfrm>
            <a:off x="755650" y="5517232"/>
            <a:ext cx="7992814" cy="1340768"/>
          </a:xfrm>
          <a:prstGeom prst="rect">
            <a:avLst/>
          </a:prstGeom>
          <a:solidFill>
            <a:srgbClr val="EFEFC5"/>
          </a:solidFill>
          <a:ln w="38100">
            <a:solidFill>
              <a:schemeClr val="tx1"/>
            </a:solidFill>
            <a:miter lim="800000"/>
            <a:headEnd/>
            <a:tailEnd/>
          </a:ln>
        </p:spPr>
        <p:txBody>
          <a:bodyPr lIns="87681" tIns="43834" rIns="87681" bIns="43834" anchor="ctr"/>
          <a:lstStyle/>
          <a:p>
            <a:pPr algn="r" defTabSz="879475" eaLnBrk="1" hangingPunct="1"/>
            <a:r>
              <a:rPr lang="en-US" sz="2400" b="0" dirty="0" err="1">
                <a:solidFill>
                  <a:schemeClr val="tx1"/>
                </a:solidFill>
                <a:latin typeface="Arial Narrow" pitchFamily="34" charset="0"/>
              </a:rPr>
              <a:t>diketahuinya</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bahwa</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perusahaan</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tersebut</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nyata-nyata</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sudah</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tidak</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melakukan</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kegiatan</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usaha</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atau</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sudah</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dibubarkan</a:t>
            </a:r>
            <a:r>
              <a:rPr lang="en-US" sz="2400" b="0" dirty="0">
                <a:solidFill>
                  <a:schemeClr val="tx1"/>
                </a:solidFill>
                <a:latin typeface="Arial Narrow" pitchFamily="34" charset="0"/>
              </a:rPr>
              <a:t>, </a:t>
            </a:r>
            <a:r>
              <a:rPr lang="en-US" sz="2400" b="0" dirty="0" err="1" smtClean="0">
                <a:solidFill>
                  <a:schemeClr val="tx1"/>
                </a:solidFill>
                <a:latin typeface="Arial Narrow" pitchFamily="34" charset="0"/>
              </a:rPr>
              <a:t>berdasarkan</a:t>
            </a:r>
            <a:endParaRPr lang="id-ID" sz="2400" b="0" dirty="0" smtClean="0">
              <a:solidFill>
                <a:schemeClr val="tx1"/>
              </a:solidFill>
              <a:latin typeface="Arial Narrow" pitchFamily="34" charset="0"/>
            </a:endParaRPr>
          </a:p>
          <a:p>
            <a:pPr algn="r" defTabSz="879475" eaLnBrk="1" hangingPunct="1"/>
            <a:r>
              <a:rPr lang="en-US" sz="2400" b="0" dirty="0" smtClean="0">
                <a:solidFill>
                  <a:schemeClr val="tx1"/>
                </a:solidFill>
                <a:latin typeface="Arial Narrow" pitchFamily="34" charset="0"/>
              </a:rPr>
              <a:t> </a:t>
            </a:r>
            <a:r>
              <a:rPr lang="en-US" sz="2400" b="0" dirty="0" err="1">
                <a:solidFill>
                  <a:schemeClr val="tx1"/>
                </a:solidFill>
                <a:latin typeface="Arial Narrow" pitchFamily="34" charset="0"/>
              </a:rPr>
              <a:t>hasil</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pemeriksaan</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atau</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berdasarkan</a:t>
            </a:r>
            <a:r>
              <a:rPr lang="en-US" sz="2400" b="0" dirty="0">
                <a:solidFill>
                  <a:schemeClr val="tx1"/>
                </a:solidFill>
                <a:latin typeface="Arial Narrow" pitchFamily="34" charset="0"/>
              </a:rPr>
              <a:t> data </a:t>
            </a:r>
            <a:r>
              <a:rPr lang="en-US" sz="2400" b="0" dirty="0" err="1">
                <a:solidFill>
                  <a:schemeClr val="tx1"/>
                </a:solidFill>
                <a:latin typeface="Arial Narrow" pitchFamily="34" charset="0"/>
              </a:rPr>
              <a:t>atau</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dokumen</a:t>
            </a:r>
            <a:r>
              <a:rPr lang="en-US" sz="2400" b="0" dirty="0">
                <a:solidFill>
                  <a:schemeClr val="tx1"/>
                </a:solidFill>
                <a:latin typeface="Arial Narrow" pitchFamily="34" charset="0"/>
              </a:rPr>
              <a:t> yang </a:t>
            </a:r>
            <a:r>
              <a:rPr lang="en-US" sz="2400" b="0" dirty="0" err="1">
                <a:solidFill>
                  <a:schemeClr val="tx1"/>
                </a:solidFill>
                <a:latin typeface="Arial Narrow" pitchFamily="34" charset="0"/>
              </a:rPr>
              <a:t>ada</a:t>
            </a:r>
            <a:r>
              <a:rPr lang="en-US" sz="2400" b="0" dirty="0">
                <a:solidFill>
                  <a:schemeClr val="tx1"/>
                </a:solidFill>
                <a:latin typeface="Arial Narrow" pitchFamily="34" charset="0"/>
              </a:rPr>
              <a:t>.</a:t>
            </a:r>
            <a:endParaRPr lang="en-GB" sz="2400" b="0" dirty="0">
              <a:solidFill>
                <a:schemeClr val="tx1"/>
              </a:solidFill>
              <a:latin typeface="Arial Narrow" pitchFamily="34" charset="0"/>
            </a:endParaRPr>
          </a:p>
        </p:txBody>
      </p:sp>
      <p:sp>
        <p:nvSpPr>
          <p:cNvPr id="1563659" name="AutoShape 11"/>
          <p:cNvSpPr>
            <a:spLocks noChangeArrowheads="1"/>
          </p:cNvSpPr>
          <p:nvPr/>
        </p:nvSpPr>
        <p:spPr bwMode="auto">
          <a:xfrm rot="8874008">
            <a:off x="-396875" y="2781300"/>
            <a:ext cx="2362200" cy="433388"/>
          </a:xfrm>
          <a:prstGeom prst="curvedUpArrow">
            <a:avLst>
              <a:gd name="adj1" fmla="val 109011"/>
              <a:gd name="adj2" fmla="val 218022"/>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95244" name="Rectangle 13"/>
          <p:cNvSpPr>
            <a:spLocks noChangeArrowheads="1"/>
          </p:cNvSpPr>
          <p:nvPr/>
        </p:nvSpPr>
        <p:spPr bwMode="auto">
          <a:xfrm>
            <a:off x="160136" y="0"/>
            <a:ext cx="6784653" cy="504022"/>
          </a:xfrm>
          <a:prstGeom prst="rect">
            <a:avLst/>
          </a:prstGeom>
          <a:noFill/>
          <a:ln w="9525">
            <a:solidFill>
              <a:srgbClr val="800080"/>
            </a:solidFill>
            <a:miter lim="800000"/>
            <a:headEnd/>
            <a:tailEnd/>
          </a:ln>
        </p:spPr>
        <p:txBody>
          <a:bodyPr wrap="none" lIns="87681" tIns="43834" rIns="87681" bIns="43834">
            <a:spAutoFit/>
          </a:bodyPr>
          <a:lstStyle/>
          <a:p>
            <a:pPr algn="l" defTabSz="879475" eaLnBrk="1" hangingPunct="1"/>
            <a:r>
              <a:rPr lang="en-US" sz="2700" dirty="0">
                <a:solidFill>
                  <a:schemeClr val="tx2"/>
                </a:solidFill>
                <a:latin typeface="Verdana" pitchFamily="34" charset="0"/>
              </a:rPr>
              <a:t>SAAT </a:t>
            </a:r>
            <a:r>
              <a:rPr lang="id-ID" sz="2700" dirty="0" smtClean="0">
                <a:solidFill>
                  <a:schemeClr val="tx2"/>
                </a:solidFill>
                <a:latin typeface="Verdana" pitchFamily="34" charset="0"/>
              </a:rPr>
              <a:t>PEMBUATAN FAKTUR </a:t>
            </a:r>
            <a:r>
              <a:rPr lang="en-US" sz="2700" dirty="0" smtClean="0">
                <a:solidFill>
                  <a:schemeClr val="tx2"/>
                </a:solidFill>
                <a:latin typeface="Verdana" pitchFamily="34" charset="0"/>
              </a:rPr>
              <a:t>PAJAK</a:t>
            </a:r>
            <a:endParaRPr lang="en-GB" sz="2700" dirty="0">
              <a:solidFill>
                <a:schemeClr val="tx2"/>
              </a:solidFill>
              <a:latin typeface="Verdana" pitchFamily="34" charset="0"/>
            </a:endParaRPr>
          </a:p>
        </p:txBody>
      </p:sp>
      <p:sp>
        <p:nvSpPr>
          <p:cNvPr id="13" name="Oval 12"/>
          <p:cNvSpPr/>
          <p:nvPr/>
        </p:nvSpPr>
        <p:spPr bwMode="auto">
          <a:xfrm>
            <a:off x="683568" y="2780928"/>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1</a:t>
            </a:r>
          </a:p>
        </p:txBody>
      </p:sp>
      <p:sp>
        <p:nvSpPr>
          <p:cNvPr id="14" name="Oval 13"/>
          <p:cNvSpPr/>
          <p:nvPr/>
        </p:nvSpPr>
        <p:spPr bwMode="auto">
          <a:xfrm>
            <a:off x="683568" y="3645024"/>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2</a:t>
            </a:r>
          </a:p>
        </p:txBody>
      </p:sp>
      <p:sp>
        <p:nvSpPr>
          <p:cNvPr id="15" name="Oval 14"/>
          <p:cNvSpPr/>
          <p:nvPr/>
        </p:nvSpPr>
        <p:spPr bwMode="auto">
          <a:xfrm>
            <a:off x="683568" y="4581128"/>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3</a:t>
            </a:r>
          </a:p>
        </p:txBody>
      </p:sp>
      <p:sp>
        <p:nvSpPr>
          <p:cNvPr id="16" name="Oval 15"/>
          <p:cNvSpPr/>
          <p:nvPr/>
        </p:nvSpPr>
        <p:spPr bwMode="auto">
          <a:xfrm>
            <a:off x="683568" y="5733256"/>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4</a:t>
            </a:r>
          </a:p>
        </p:txBody>
      </p:sp>
    </p:spTree>
  </p:cSld>
  <p:clrMapOvr>
    <a:masterClrMapping/>
  </p:clrMapOvr>
  <p:transition>
    <p:fade/>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Grp="1"/>
          </p:cNvSpPr>
          <p:nvPr>
            <p:ph type="sldNum" sz="quarter" idx="12"/>
          </p:nvPr>
        </p:nvSpPr>
        <p:spPr bwMode="auto">
          <a:noFill/>
          <a:ln>
            <a:miter lim="800000"/>
            <a:headEnd/>
            <a:tailEnd/>
          </a:ln>
        </p:spPr>
        <p:txBody>
          <a:bodyPr/>
          <a:lstStyle/>
          <a:p>
            <a:fld id="{7CB522C9-CC0F-4540-9015-9EDAEADE4AA3}" type="slidenum">
              <a:rPr lang="en-US" smtClean="0"/>
              <a:pPr/>
              <a:t>219</a:t>
            </a:fld>
            <a:endParaRPr lang="en-US" smtClean="0"/>
          </a:p>
        </p:txBody>
      </p:sp>
      <p:sp>
        <p:nvSpPr>
          <p:cNvPr id="1565698" name="Rectangle 2"/>
          <p:cNvSpPr>
            <a:spLocks noChangeArrowheads="1"/>
          </p:cNvSpPr>
          <p:nvPr/>
        </p:nvSpPr>
        <p:spPr bwMode="auto">
          <a:xfrm>
            <a:off x="755650" y="620688"/>
            <a:ext cx="7561263" cy="1781175"/>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3100" dirty="0">
                <a:solidFill>
                  <a:schemeClr val="tx1"/>
                </a:solidFill>
                <a:latin typeface="Arial Narrow" pitchFamily="34" charset="0"/>
                <a:cs typeface="Times New Roman" pitchFamily="18" charset="0"/>
              </a:rPr>
              <a:t> </a:t>
            </a:r>
            <a:r>
              <a:rPr lang="en-US" sz="2400" dirty="0" smtClean="0">
                <a:solidFill>
                  <a:schemeClr val="tx1"/>
                </a:solidFill>
                <a:latin typeface="Arial Narrow" pitchFamily="34" charset="0"/>
                <a:cs typeface="Times New Roman" pitchFamily="18" charset="0"/>
              </a:rPr>
              <a:t>P</a:t>
            </a:r>
            <a:r>
              <a:rPr lang="en-US" sz="2400" dirty="0" smtClean="0">
                <a:solidFill>
                  <a:schemeClr val="tx1"/>
                </a:solidFill>
                <a:latin typeface="Arial Narrow" pitchFamily="34" charset="0"/>
              </a:rPr>
              <a:t>en</a:t>
            </a:r>
            <a:r>
              <a:rPr lang="id-ID" sz="2400" dirty="0" smtClean="0">
                <a:solidFill>
                  <a:schemeClr val="tx1"/>
                </a:solidFill>
                <a:latin typeface="Arial Narrow" pitchFamily="34" charset="0"/>
              </a:rPr>
              <a:t>galihan </a:t>
            </a:r>
            <a:r>
              <a:rPr lang="en-US" sz="2400" dirty="0" smtClean="0">
                <a:solidFill>
                  <a:schemeClr val="tx1"/>
                </a:solidFill>
                <a:latin typeface="Arial Narrow" pitchFamily="34" charset="0"/>
              </a:rPr>
              <a:t>BKP </a:t>
            </a:r>
            <a:r>
              <a:rPr lang="en-US" sz="2400" dirty="0" err="1">
                <a:solidFill>
                  <a:schemeClr val="tx1"/>
                </a:solidFill>
                <a:latin typeface="Arial Narrow" pitchFamily="34" charset="0"/>
              </a:rPr>
              <a:t>dalam</a:t>
            </a:r>
            <a:r>
              <a:rPr lang="en-US" sz="2400" dirty="0">
                <a:solidFill>
                  <a:schemeClr val="tx1"/>
                </a:solidFill>
                <a:latin typeface="Arial Narrow" pitchFamily="34" charset="0"/>
              </a:rPr>
              <a:t> </a:t>
            </a:r>
            <a:r>
              <a:rPr lang="en-US" sz="2400" dirty="0" err="1">
                <a:solidFill>
                  <a:schemeClr val="tx1"/>
                </a:solidFill>
                <a:latin typeface="Arial Narrow" pitchFamily="34" charset="0"/>
              </a:rPr>
              <a:t>rangka</a:t>
            </a:r>
            <a:r>
              <a:rPr lang="en-US" sz="2400" dirty="0">
                <a:solidFill>
                  <a:schemeClr val="tx1"/>
                </a:solidFill>
                <a:latin typeface="Arial Narrow" pitchFamily="34" charset="0"/>
              </a:rPr>
              <a:t> </a:t>
            </a:r>
            <a:r>
              <a:rPr lang="en-US" sz="2400" dirty="0" err="1" smtClean="0">
                <a:solidFill>
                  <a:schemeClr val="tx1"/>
                </a:solidFill>
                <a:latin typeface="Arial Narrow" pitchFamily="34" charset="0"/>
              </a:rPr>
              <a:t>penggabungan</a:t>
            </a:r>
            <a:r>
              <a:rPr lang="en-US" sz="2400" dirty="0" smtClean="0">
                <a:solidFill>
                  <a:schemeClr val="tx1"/>
                </a:solidFill>
                <a:latin typeface="Arial Narrow" pitchFamily="34" charset="0"/>
              </a:rPr>
              <a:t>,</a:t>
            </a:r>
            <a:r>
              <a:rPr lang="id-ID" sz="2400" dirty="0" smtClean="0">
                <a:solidFill>
                  <a:schemeClr val="tx1"/>
                </a:solidFill>
                <a:latin typeface="Arial Narrow" pitchFamily="34" charset="0"/>
              </a:rPr>
              <a:t> peleburan, </a:t>
            </a:r>
            <a:r>
              <a:rPr lang="en-US" sz="2400" dirty="0" smtClean="0">
                <a:solidFill>
                  <a:schemeClr val="tx1"/>
                </a:solidFill>
                <a:latin typeface="Arial Narrow" pitchFamily="34" charset="0"/>
              </a:rPr>
              <a:t> </a:t>
            </a:r>
            <a:r>
              <a:rPr lang="en-US" sz="2400" dirty="0" err="1" smtClean="0">
                <a:solidFill>
                  <a:schemeClr val="tx1"/>
                </a:solidFill>
                <a:latin typeface="Arial Narrow" pitchFamily="34" charset="0"/>
              </a:rPr>
              <a:t>pemekaran</a:t>
            </a:r>
            <a:r>
              <a:rPr lang="id-ID" sz="2400" dirty="0" smtClean="0">
                <a:solidFill>
                  <a:schemeClr val="tx1"/>
                </a:solidFill>
                <a:latin typeface="Arial Narrow" pitchFamily="34" charset="0"/>
              </a:rPr>
              <a:t>, pemecahan, </a:t>
            </a:r>
            <a:r>
              <a:rPr lang="en-US" sz="2400" dirty="0" err="1" smtClean="0">
                <a:solidFill>
                  <a:schemeClr val="tx1"/>
                </a:solidFill>
                <a:latin typeface="Arial Narrow" pitchFamily="34" charset="0"/>
              </a:rPr>
              <a:t>penga</a:t>
            </a:r>
            <a:r>
              <a:rPr lang="id-ID" sz="2400" dirty="0" smtClean="0">
                <a:solidFill>
                  <a:schemeClr val="tx1"/>
                </a:solidFill>
                <a:latin typeface="Arial Narrow" pitchFamily="34" charset="0"/>
              </a:rPr>
              <a:t>mbilalihan usaha yang tidak memenuhi Pasal 1A ayat (2) huruf d UU PPN atau perubahan bentuk usaha</a:t>
            </a:r>
            <a:endParaRPr lang="en-US" sz="2400" dirty="0">
              <a:solidFill>
                <a:schemeClr val="tx1"/>
              </a:solidFill>
              <a:latin typeface="Arial Narrow" pitchFamily="34" charset="0"/>
            </a:endParaRPr>
          </a:p>
        </p:txBody>
      </p:sp>
      <p:sp>
        <p:nvSpPr>
          <p:cNvPr id="1565699" name="AutoShape 3"/>
          <p:cNvSpPr>
            <a:spLocks noChangeArrowheads="1"/>
          </p:cNvSpPr>
          <p:nvPr/>
        </p:nvSpPr>
        <p:spPr bwMode="auto">
          <a:xfrm>
            <a:off x="4211638" y="2420888"/>
            <a:ext cx="792410" cy="504056"/>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id-ID"/>
          </a:p>
        </p:txBody>
      </p:sp>
      <p:sp>
        <p:nvSpPr>
          <p:cNvPr id="1565700" name="Rectangle 4"/>
          <p:cNvSpPr>
            <a:spLocks noChangeArrowheads="1"/>
          </p:cNvSpPr>
          <p:nvPr/>
        </p:nvSpPr>
        <p:spPr bwMode="auto">
          <a:xfrm>
            <a:off x="611188" y="2996952"/>
            <a:ext cx="7921625" cy="1584176"/>
          </a:xfrm>
          <a:prstGeom prst="rect">
            <a:avLst/>
          </a:prstGeom>
          <a:solidFill>
            <a:srgbClr val="CCCC00"/>
          </a:solidFill>
          <a:ln w="38100">
            <a:solidFill>
              <a:schemeClr val="tx1"/>
            </a:solidFill>
            <a:miter lim="800000"/>
            <a:headEnd/>
            <a:tailEnd/>
          </a:ln>
        </p:spPr>
        <p:txBody>
          <a:bodyPr lIns="87681" tIns="43834" rIns="87681" bIns="43834" anchor="ctr"/>
          <a:lstStyle/>
          <a:p>
            <a:pPr defTabSz="879475" eaLnBrk="1" hangingPunct="1"/>
            <a:r>
              <a:rPr lang="en-US" sz="2400" dirty="0" err="1" smtClean="0">
                <a:solidFill>
                  <a:schemeClr val="tx1"/>
                </a:solidFill>
                <a:latin typeface="Arial Narrow" pitchFamily="34" charset="0"/>
              </a:rPr>
              <a:t>Saat</a:t>
            </a:r>
            <a:r>
              <a:rPr lang="en-US" sz="2400" dirty="0" smtClean="0">
                <a:solidFill>
                  <a:schemeClr val="tx1"/>
                </a:solidFill>
                <a:latin typeface="Arial Narrow" pitchFamily="34" charset="0"/>
              </a:rPr>
              <a:t> </a:t>
            </a:r>
            <a:r>
              <a:rPr lang="en-US" sz="2400" dirty="0" err="1" smtClean="0">
                <a:solidFill>
                  <a:schemeClr val="tx1"/>
                </a:solidFill>
                <a:latin typeface="Arial Narrow" pitchFamily="34" charset="0"/>
              </a:rPr>
              <a:t>disepakati</a:t>
            </a:r>
            <a:r>
              <a:rPr lang="en-US" sz="2400" dirty="0" smtClean="0">
                <a:solidFill>
                  <a:schemeClr val="tx1"/>
                </a:solidFill>
                <a:latin typeface="Arial Narrow" pitchFamily="34" charset="0"/>
              </a:rPr>
              <a:t> </a:t>
            </a:r>
            <a:r>
              <a:rPr lang="en-US" sz="2400" dirty="0" err="1">
                <a:solidFill>
                  <a:schemeClr val="tx1"/>
                </a:solidFill>
                <a:latin typeface="Arial Narrow" pitchFamily="34" charset="0"/>
              </a:rPr>
              <a:t>atau</a:t>
            </a:r>
            <a:r>
              <a:rPr lang="en-US" sz="2400" dirty="0">
                <a:solidFill>
                  <a:schemeClr val="tx1"/>
                </a:solidFill>
                <a:latin typeface="Arial Narrow" pitchFamily="34" charset="0"/>
              </a:rPr>
              <a:t> </a:t>
            </a:r>
            <a:r>
              <a:rPr lang="en-US" sz="2400" dirty="0" err="1" smtClean="0">
                <a:solidFill>
                  <a:schemeClr val="tx1"/>
                </a:solidFill>
                <a:latin typeface="Arial Narrow" pitchFamily="34" charset="0"/>
              </a:rPr>
              <a:t>ditetapkan</a:t>
            </a:r>
            <a:r>
              <a:rPr lang="id-ID" sz="2400" dirty="0" smtClean="0">
                <a:solidFill>
                  <a:schemeClr val="tx1"/>
                </a:solidFill>
                <a:latin typeface="Arial Narrow" pitchFamily="34" charset="0"/>
              </a:rPr>
              <a:t>nya</a:t>
            </a:r>
            <a:r>
              <a:rPr lang="en-US" sz="2400" dirty="0" smtClean="0">
                <a:solidFill>
                  <a:schemeClr val="tx1"/>
                </a:solidFill>
                <a:latin typeface="Arial Narrow" pitchFamily="34" charset="0"/>
              </a:rPr>
              <a:t> </a:t>
            </a:r>
            <a:r>
              <a:rPr lang="en-US" sz="2400" dirty="0" err="1" smtClean="0">
                <a:solidFill>
                  <a:schemeClr val="tx1"/>
                </a:solidFill>
                <a:latin typeface="Arial Narrow" pitchFamily="34" charset="0"/>
              </a:rPr>
              <a:t>penggabungan</a:t>
            </a:r>
            <a:r>
              <a:rPr lang="id-ID" sz="2400" dirty="0" smtClean="0">
                <a:solidFill>
                  <a:schemeClr val="tx1"/>
                </a:solidFill>
                <a:latin typeface="Arial Narrow" pitchFamily="34" charset="0"/>
              </a:rPr>
              <a:t>, peleburan, </a:t>
            </a:r>
            <a:r>
              <a:rPr lang="en-US" sz="2400" dirty="0" smtClean="0">
                <a:solidFill>
                  <a:schemeClr val="tx1"/>
                </a:solidFill>
                <a:latin typeface="Arial Narrow" pitchFamily="34" charset="0"/>
              </a:rPr>
              <a:t> </a:t>
            </a:r>
            <a:r>
              <a:rPr lang="en-US" sz="2400" dirty="0" err="1" smtClean="0">
                <a:solidFill>
                  <a:schemeClr val="tx1"/>
                </a:solidFill>
                <a:latin typeface="Arial Narrow" pitchFamily="34" charset="0"/>
              </a:rPr>
              <a:t>pemekaran</a:t>
            </a:r>
            <a:r>
              <a:rPr lang="id-ID" sz="2400" dirty="0" smtClean="0">
                <a:solidFill>
                  <a:schemeClr val="tx1"/>
                </a:solidFill>
                <a:latin typeface="Arial Narrow" pitchFamily="34" charset="0"/>
              </a:rPr>
              <a:t>, pemecahan, </a:t>
            </a:r>
            <a:r>
              <a:rPr lang="en-US" sz="2400" dirty="0" err="1" smtClean="0">
                <a:solidFill>
                  <a:schemeClr val="tx1"/>
                </a:solidFill>
                <a:latin typeface="Arial Narrow" pitchFamily="34" charset="0"/>
              </a:rPr>
              <a:t>penga</a:t>
            </a:r>
            <a:r>
              <a:rPr lang="id-ID" sz="2400" dirty="0" smtClean="0">
                <a:solidFill>
                  <a:schemeClr val="tx1"/>
                </a:solidFill>
                <a:latin typeface="Arial Narrow" pitchFamily="34" charset="0"/>
              </a:rPr>
              <a:t>mbilalihan </a:t>
            </a:r>
            <a:r>
              <a:rPr lang="en-US" sz="2400" dirty="0" err="1" smtClean="0">
                <a:solidFill>
                  <a:schemeClr val="tx1"/>
                </a:solidFill>
                <a:latin typeface="Arial Narrow" pitchFamily="34" charset="0"/>
              </a:rPr>
              <a:t>usaha</a:t>
            </a:r>
            <a:r>
              <a:rPr lang="en-US" sz="2400" dirty="0" smtClean="0">
                <a:solidFill>
                  <a:schemeClr val="tx1"/>
                </a:solidFill>
                <a:latin typeface="Arial Narrow" pitchFamily="34" charset="0"/>
              </a:rPr>
              <a:t>, </a:t>
            </a:r>
            <a:r>
              <a:rPr lang="en-US" sz="2400" dirty="0" err="1">
                <a:solidFill>
                  <a:schemeClr val="tx1"/>
                </a:solidFill>
                <a:latin typeface="Arial Narrow" pitchFamily="34" charset="0"/>
              </a:rPr>
              <a:t>atau</a:t>
            </a:r>
            <a:r>
              <a:rPr lang="en-US" sz="2400" dirty="0">
                <a:solidFill>
                  <a:schemeClr val="tx1"/>
                </a:solidFill>
                <a:latin typeface="Arial Narrow" pitchFamily="34" charset="0"/>
              </a:rPr>
              <a:t> </a:t>
            </a:r>
            <a:r>
              <a:rPr lang="id-ID" sz="2400" dirty="0" smtClean="0">
                <a:solidFill>
                  <a:schemeClr val="tx1"/>
                </a:solidFill>
                <a:latin typeface="Arial Narrow" pitchFamily="34" charset="0"/>
              </a:rPr>
              <a:t>perubahan bentuk usaha sesuai hasil RUPS yang tertuang dalam perjanjian</a:t>
            </a:r>
            <a:endParaRPr lang="en-GB" sz="2400" dirty="0">
              <a:solidFill>
                <a:schemeClr val="tx1"/>
              </a:solidFill>
              <a:latin typeface="Arial Narrow" pitchFamily="34" charset="0"/>
            </a:endParaRPr>
          </a:p>
        </p:txBody>
      </p:sp>
      <p:sp>
        <p:nvSpPr>
          <p:cNvPr id="96262" name="Rectangle 5"/>
          <p:cNvSpPr>
            <a:spLocks noChangeArrowheads="1"/>
          </p:cNvSpPr>
          <p:nvPr/>
        </p:nvSpPr>
        <p:spPr bwMode="auto">
          <a:xfrm>
            <a:off x="0" y="0"/>
            <a:ext cx="5996040" cy="504022"/>
          </a:xfrm>
          <a:prstGeom prst="rect">
            <a:avLst/>
          </a:prstGeom>
          <a:noFill/>
          <a:ln w="9525">
            <a:solidFill>
              <a:srgbClr val="800080"/>
            </a:solidFill>
            <a:miter lim="800000"/>
            <a:headEnd/>
            <a:tailEnd/>
          </a:ln>
        </p:spPr>
        <p:txBody>
          <a:bodyPr wrap="none" lIns="87681" tIns="43834" rIns="87681" bIns="43834">
            <a:spAutoFit/>
          </a:bodyPr>
          <a:lstStyle/>
          <a:p>
            <a:pPr algn="l" defTabSz="879475" eaLnBrk="1" hangingPunct="1"/>
            <a:r>
              <a:rPr lang="en-US" sz="2700" b="0" dirty="0">
                <a:solidFill>
                  <a:schemeClr val="tx2"/>
                </a:solidFill>
                <a:latin typeface="Verdana" pitchFamily="34" charset="0"/>
              </a:rPr>
              <a:t>SAAT </a:t>
            </a:r>
            <a:r>
              <a:rPr lang="id-ID" sz="2700" b="0" dirty="0" smtClean="0">
                <a:solidFill>
                  <a:schemeClr val="tx2"/>
                </a:solidFill>
                <a:latin typeface="Verdana" pitchFamily="34" charset="0"/>
              </a:rPr>
              <a:t>PEMBUATAN FAKTUR </a:t>
            </a:r>
            <a:r>
              <a:rPr lang="en-US" sz="2700" b="0" dirty="0" smtClean="0">
                <a:solidFill>
                  <a:schemeClr val="tx2"/>
                </a:solidFill>
                <a:latin typeface="Verdana" pitchFamily="34" charset="0"/>
              </a:rPr>
              <a:t>PAJAK</a:t>
            </a:r>
            <a:endParaRPr lang="en-GB" sz="2700" b="0" dirty="0">
              <a:solidFill>
                <a:schemeClr val="tx2"/>
              </a:solidFill>
              <a:latin typeface="Verdana" pitchFamily="34" charset="0"/>
            </a:endParaRPr>
          </a:p>
        </p:txBody>
      </p:sp>
      <p:sp>
        <p:nvSpPr>
          <p:cNvPr id="96263" name="Rectangle 6"/>
          <p:cNvSpPr>
            <a:spLocks noChangeArrowheads="1"/>
          </p:cNvSpPr>
          <p:nvPr/>
        </p:nvSpPr>
        <p:spPr bwMode="auto">
          <a:xfrm>
            <a:off x="6372200" y="0"/>
            <a:ext cx="2771800" cy="381000"/>
          </a:xfrm>
          <a:prstGeom prst="rect">
            <a:avLst/>
          </a:prstGeom>
          <a:solidFill>
            <a:srgbClr val="FF9999"/>
          </a:solidFill>
          <a:ln w="9525">
            <a:solidFill>
              <a:schemeClr val="tx1"/>
            </a:solidFill>
            <a:miter lim="800000"/>
            <a:headEnd/>
            <a:tailEnd/>
          </a:ln>
        </p:spPr>
        <p:txBody>
          <a:bodyPr wrap="none" lIns="87681" tIns="43834" rIns="87681" bIns="43834" anchor="ctr"/>
          <a:lstStyle/>
          <a:p>
            <a:pPr defTabSz="879475" eaLnBrk="1" hangingPunct="1"/>
            <a:r>
              <a:rPr lang="en-US" sz="2300" b="0" dirty="0">
                <a:solidFill>
                  <a:schemeClr val="tx1"/>
                </a:solidFill>
                <a:latin typeface="Arial Narrow" pitchFamily="34" charset="0"/>
              </a:rPr>
              <a:t>PP </a:t>
            </a:r>
            <a:r>
              <a:rPr lang="en-US" sz="2300" b="0" dirty="0" smtClean="0">
                <a:solidFill>
                  <a:schemeClr val="tx1"/>
                </a:solidFill>
                <a:latin typeface="Arial Narrow" pitchFamily="34" charset="0"/>
              </a:rPr>
              <a:t>1/20</a:t>
            </a:r>
            <a:r>
              <a:rPr lang="id-ID" sz="2300" b="0" dirty="0" smtClean="0">
                <a:solidFill>
                  <a:schemeClr val="tx1"/>
                </a:solidFill>
                <a:latin typeface="Arial Narrow" pitchFamily="34" charset="0"/>
              </a:rPr>
              <a:t>1</a:t>
            </a:r>
            <a:r>
              <a:rPr lang="en-US" sz="2300" b="0" dirty="0" smtClean="0">
                <a:solidFill>
                  <a:schemeClr val="tx1"/>
                </a:solidFill>
                <a:latin typeface="Arial Narrow" pitchFamily="34" charset="0"/>
              </a:rPr>
              <a:t>2</a:t>
            </a:r>
            <a:endParaRPr lang="en-GB" sz="2300" b="0" dirty="0">
              <a:solidFill>
                <a:schemeClr val="tx1"/>
              </a:solidFill>
              <a:latin typeface="Arial Narrow" pitchFamily="34" charset="0"/>
            </a:endParaRPr>
          </a:p>
        </p:txBody>
      </p:sp>
      <p:sp>
        <p:nvSpPr>
          <p:cNvPr id="8" name="Rectangle 4"/>
          <p:cNvSpPr>
            <a:spLocks noChangeArrowheads="1"/>
          </p:cNvSpPr>
          <p:nvPr/>
        </p:nvSpPr>
        <p:spPr bwMode="auto">
          <a:xfrm>
            <a:off x="611560" y="5085184"/>
            <a:ext cx="7921625" cy="1512168"/>
          </a:xfrm>
          <a:prstGeom prst="rect">
            <a:avLst/>
          </a:prstGeom>
          <a:solidFill>
            <a:srgbClr val="CCCC00"/>
          </a:solidFill>
          <a:ln w="38100">
            <a:solidFill>
              <a:schemeClr val="tx1"/>
            </a:solidFill>
            <a:miter lim="800000"/>
            <a:headEnd/>
            <a:tailEnd/>
          </a:ln>
        </p:spPr>
        <p:txBody>
          <a:bodyPr lIns="87681" tIns="43834" rIns="87681" bIns="43834" anchor="ctr"/>
          <a:lstStyle/>
          <a:p>
            <a:pPr defTabSz="879475" eaLnBrk="1" hangingPunct="1"/>
            <a:r>
              <a:rPr lang="id-ID" sz="2400" dirty="0" smtClean="0">
                <a:solidFill>
                  <a:schemeClr val="tx1"/>
                </a:solidFill>
                <a:latin typeface="Arial Narrow" pitchFamily="34" charset="0"/>
              </a:rPr>
              <a:t>Ditandatanganinya akta mengenai </a:t>
            </a:r>
            <a:r>
              <a:rPr lang="en-US" sz="2400" dirty="0" err="1" smtClean="0">
                <a:solidFill>
                  <a:schemeClr val="tx1"/>
                </a:solidFill>
                <a:latin typeface="Arial Narrow" pitchFamily="34" charset="0"/>
              </a:rPr>
              <a:t>penggabungan</a:t>
            </a:r>
            <a:r>
              <a:rPr lang="id-ID" sz="2400" dirty="0" smtClean="0">
                <a:solidFill>
                  <a:schemeClr val="tx1"/>
                </a:solidFill>
                <a:latin typeface="Arial Narrow" pitchFamily="34" charset="0"/>
              </a:rPr>
              <a:t>, peleburan, </a:t>
            </a:r>
            <a:r>
              <a:rPr lang="en-US" sz="2400" dirty="0" smtClean="0">
                <a:solidFill>
                  <a:schemeClr val="tx1"/>
                </a:solidFill>
                <a:latin typeface="Arial Narrow" pitchFamily="34" charset="0"/>
              </a:rPr>
              <a:t> </a:t>
            </a:r>
            <a:r>
              <a:rPr lang="en-US" sz="2400" dirty="0" err="1" smtClean="0">
                <a:solidFill>
                  <a:schemeClr val="tx1"/>
                </a:solidFill>
                <a:latin typeface="Arial Narrow" pitchFamily="34" charset="0"/>
              </a:rPr>
              <a:t>pemekaran</a:t>
            </a:r>
            <a:r>
              <a:rPr lang="id-ID" sz="2400" dirty="0" smtClean="0">
                <a:solidFill>
                  <a:schemeClr val="tx1"/>
                </a:solidFill>
                <a:latin typeface="Arial Narrow" pitchFamily="34" charset="0"/>
              </a:rPr>
              <a:t>, pemecahan, </a:t>
            </a:r>
            <a:r>
              <a:rPr lang="en-US" sz="2400" dirty="0" err="1" smtClean="0">
                <a:solidFill>
                  <a:schemeClr val="tx1"/>
                </a:solidFill>
                <a:latin typeface="Arial Narrow" pitchFamily="34" charset="0"/>
              </a:rPr>
              <a:t>penga</a:t>
            </a:r>
            <a:r>
              <a:rPr lang="id-ID" sz="2400" dirty="0" smtClean="0">
                <a:solidFill>
                  <a:schemeClr val="tx1"/>
                </a:solidFill>
                <a:latin typeface="Arial Narrow" pitchFamily="34" charset="0"/>
              </a:rPr>
              <a:t>mbilalihan </a:t>
            </a:r>
            <a:r>
              <a:rPr lang="en-US" sz="2400" dirty="0" err="1" smtClean="0">
                <a:solidFill>
                  <a:schemeClr val="tx1"/>
                </a:solidFill>
                <a:latin typeface="Arial Narrow" pitchFamily="34" charset="0"/>
              </a:rPr>
              <a:t>usaha</a:t>
            </a:r>
            <a:r>
              <a:rPr lang="en-US" sz="2400" dirty="0" smtClean="0">
                <a:solidFill>
                  <a:schemeClr val="tx1"/>
                </a:solidFill>
                <a:latin typeface="Arial Narrow" pitchFamily="34" charset="0"/>
              </a:rPr>
              <a:t>, </a:t>
            </a:r>
            <a:r>
              <a:rPr lang="en-US" sz="2400" dirty="0" err="1">
                <a:solidFill>
                  <a:schemeClr val="tx1"/>
                </a:solidFill>
                <a:latin typeface="Arial Narrow" pitchFamily="34" charset="0"/>
              </a:rPr>
              <a:t>atau</a:t>
            </a:r>
            <a:r>
              <a:rPr lang="en-US" sz="2400" dirty="0">
                <a:solidFill>
                  <a:schemeClr val="tx1"/>
                </a:solidFill>
                <a:latin typeface="Arial Narrow" pitchFamily="34" charset="0"/>
              </a:rPr>
              <a:t> </a:t>
            </a:r>
            <a:r>
              <a:rPr lang="id-ID" sz="2400" dirty="0" smtClean="0">
                <a:solidFill>
                  <a:schemeClr val="tx1"/>
                </a:solidFill>
                <a:latin typeface="Arial Narrow" pitchFamily="34" charset="0"/>
              </a:rPr>
              <a:t>perubahan bentuk usaha oleh notaris</a:t>
            </a:r>
            <a:endParaRPr lang="en-GB" sz="2400" dirty="0">
              <a:solidFill>
                <a:schemeClr val="tx1"/>
              </a:solidFill>
              <a:latin typeface="Arial Narrow" pitchFamily="34" charset="0"/>
            </a:endParaRPr>
          </a:p>
        </p:txBody>
      </p:sp>
      <p:sp>
        <p:nvSpPr>
          <p:cNvPr id="9" name="Oval 8"/>
          <p:cNvSpPr/>
          <p:nvPr/>
        </p:nvSpPr>
        <p:spPr bwMode="auto">
          <a:xfrm>
            <a:off x="3635896" y="4509120"/>
            <a:ext cx="1800200" cy="720080"/>
          </a:xfrm>
          <a:prstGeom prst="ellipse">
            <a:avLst/>
          </a:prstGeom>
          <a:solidFill>
            <a:srgbClr val="FFFF99"/>
          </a:solidFill>
          <a:ln w="9525">
            <a:solidFill>
              <a:schemeClr val="tx1"/>
            </a:solidFill>
            <a:round/>
            <a:headEnd/>
            <a:tailEnd/>
          </a:ln>
          <a:effectLst/>
        </p:spPr>
        <p:txBody>
          <a:bodyPr wrap="none" rtlCol="0" anchor="ctr">
            <a:normAutofit/>
          </a:bodyPr>
          <a:lstStyle/>
          <a:p>
            <a:pPr algn="ctr"/>
            <a:r>
              <a:rPr lang="id-ID" sz="2400" b="0" dirty="0" smtClean="0">
                <a:solidFill>
                  <a:srgbClr val="800000"/>
                </a:solidFill>
                <a:latin typeface="Britannic Bold" pitchFamily="34" charset="0"/>
              </a:rPr>
              <a:t>Atau</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mtClean="0"/>
              <a:t>Pajak Tidak Langsung</a:t>
            </a:r>
          </a:p>
        </p:txBody>
      </p:sp>
      <p:sp>
        <p:nvSpPr>
          <p:cNvPr id="19459" name="Rectangle 3"/>
          <p:cNvSpPr>
            <a:spLocks noGrp="1" noChangeArrowheads="1"/>
          </p:cNvSpPr>
          <p:nvPr>
            <p:ph type="body" idx="1"/>
          </p:nvPr>
        </p:nvSpPr>
        <p:spPr/>
        <p:txBody>
          <a:bodyPr/>
          <a:lstStyle/>
          <a:p>
            <a:pPr eaLnBrk="1" hangingPunct="1">
              <a:lnSpc>
                <a:spcPct val="80000"/>
              </a:lnSpc>
            </a:pPr>
            <a:r>
              <a:rPr lang="en-US" sz="2400" smtClean="0"/>
              <a:t>Sebagai Pajak Tidak Langsung, pengertian Pajak Pertambahan Nilai dapat dirumuskan berdasar dua sudut pandang sebagai berikut:</a:t>
            </a:r>
          </a:p>
          <a:p>
            <a:pPr lvl="1" eaLnBrk="1" hangingPunct="1">
              <a:lnSpc>
                <a:spcPct val="80000"/>
              </a:lnSpc>
            </a:pPr>
            <a:r>
              <a:rPr lang="en-US" sz="2000" smtClean="0"/>
              <a:t>Sudut pandang ilmu ekonomi, beban pajak dialihkan kepada pihak lain, yaitu pihak yang akan mengkonsumsi barang atau jasa yang menjadi obyek pajak.</a:t>
            </a:r>
          </a:p>
          <a:p>
            <a:pPr lvl="1" eaLnBrk="1" hangingPunct="1">
              <a:lnSpc>
                <a:spcPct val="80000"/>
              </a:lnSpc>
            </a:pPr>
            <a:r>
              <a:rPr lang="en-US" sz="2000" smtClean="0"/>
              <a:t>Sudut pandang ilmu hukum, tanggung jawab pembayaran pajak  kepada kas negara tidak berada ditangan pihak yang memikul beban pajak. Sudut pandang ilmu hukum ini membawa konsekuensi filosofis bahwa :</a:t>
            </a:r>
          </a:p>
          <a:p>
            <a:pPr lvl="2" eaLnBrk="1" hangingPunct="1">
              <a:lnSpc>
                <a:spcPct val="80000"/>
              </a:lnSpc>
            </a:pPr>
            <a:r>
              <a:rPr lang="en-US" sz="2000" smtClean="0"/>
              <a:t>apabila pembeli atau penerima jasa telah membayar pajak yang terutang kepada penjual atau pengusaha jasa, pada hakekatnya sama dengan telah membayar pajak tersebut ke kas negara.</a:t>
            </a:r>
          </a:p>
          <a:p>
            <a:pPr lvl="2" eaLnBrk="1" hangingPunct="1">
              <a:lnSpc>
                <a:spcPct val="80000"/>
              </a:lnSpc>
            </a:pPr>
            <a:r>
              <a:rPr lang="en-US" sz="2000" smtClean="0"/>
              <a:t>dalam hal (PKP) penjual tidak memungut pajak dari pembeli dengan alasan apapun, sepenuhnya menjadi tanggung jawab penjual, bukan tanggung  jawab pembeli. </a:t>
            </a: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p:cNvSpPr>
          <p:nvPr>
            <p:ph type="sldNum" sz="quarter" idx="12"/>
          </p:nvPr>
        </p:nvSpPr>
        <p:spPr bwMode="auto">
          <a:noFill/>
          <a:ln>
            <a:miter lim="800000"/>
            <a:headEnd/>
            <a:tailEnd/>
          </a:ln>
        </p:spPr>
        <p:txBody>
          <a:bodyPr/>
          <a:lstStyle/>
          <a:p>
            <a:fld id="{455017D7-18EA-42FD-9370-5C76B74528D6}" type="slidenum">
              <a:rPr lang="en-US" smtClean="0"/>
              <a:pPr/>
              <a:t>220</a:t>
            </a:fld>
            <a:endParaRPr lang="en-US" smtClean="0"/>
          </a:p>
        </p:txBody>
      </p:sp>
      <p:sp>
        <p:nvSpPr>
          <p:cNvPr id="1555458" name="Rectangle 2"/>
          <p:cNvSpPr>
            <a:spLocks noChangeArrowheads="1"/>
          </p:cNvSpPr>
          <p:nvPr/>
        </p:nvSpPr>
        <p:spPr bwMode="auto">
          <a:xfrm>
            <a:off x="1547664" y="980728"/>
            <a:ext cx="5616575" cy="533400"/>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3100">
                <a:solidFill>
                  <a:schemeClr val="tx1"/>
                </a:solidFill>
                <a:latin typeface="Arial Narrow" pitchFamily="34" charset="0"/>
                <a:cs typeface="Times New Roman" pitchFamily="18" charset="0"/>
              </a:rPr>
              <a:t> SAAT PENYERAHAN JKP</a:t>
            </a:r>
          </a:p>
        </p:txBody>
      </p:sp>
      <p:sp>
        <p:nvSpPr>
          <p:cNvPr id="1555459" name="AutoShape 3"/>
          <p:cNvSpPr>
            <a:spLocks noChangeArrowheads="1"/>
          </p:cNvSpPr>
          <p:nvPr/>
        </p:nvSpPr>
        <p:spPr bwMode="auto">
          <a:xfrm>
            <a:off x="3962400" y="1628800"/>
            <a:ext cx="897632" cy="5334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id-ID"/>
          </a:p>
        </p:txBody>
      </p:sp>
      <p:sp>
        <p:nvSpPr>
          <p:cNvPr id="92166" name="Rectangle 5"/>
          <p:cNvSpPr>
            <a:spLocks noChangeArrowheads="1"/>
          </p:cNvSpPr>
          <p:nvPr/>
        </p:nvSpPr>
        <p:spPr bwMode="auto">
          <a:xfrm>
            <a:off x="0" y="0"/>
            <a:ext cx="5996040" cy="504022"/>
          </a:xfrm>
          <a:prstGeom prst="rect">
            <a:avLst/>
          </a:prstGeom>
          <a:noFill/>
          <a:ln w="9525">
            <a:solidFill>
              <a:srgbClr val="800080"/>
            </a:solidFill>
            <a:miter lim="800000"/>
            <a:headEnd/>
            <a:tailEnd/>
          </a:ln>
        </p:spPr>
        <p:txBody>
          <a:bodyPr wrap="none" lIns="87681" tIns="43834" rIns="87681" bIns="43834">
            <a:spAutoFit/>
          </a:bodyPr>
          <a:lstStyle/>
          <a:p>
            <a:pPr algn="l" defTabSz="879475" eaLnBrk="1" hangingPunct="1"/>
            <a:r>
              <a:rPr lang="en-US" sz="2700" b="0" dirty="0">
                <a:solidFill>
                  <a:schemeClr val="tx2"/>
                </a:solidFill>
                <a:latin typeface="Verdana" pitchFamily="34" charset="0"/>
              </a:rPr>
              <a:t>SAAT </a:t>
            </a:r>
            <a:r>
              <a:rPr lang="id-ID" sz="2700" b="0" dirty="0" smtClean="0">
                <a:solidFill>
                  <a:schemeClr val="tx2"/>
                </a:solidFill>
                <a:latin typeface="Verdana" pitchFamily="34" charset="0"/>
              </a:rPr>
              <a:t>PEMBUATAN FAKTUR</a:t>
            </a:r>
            <a:r>
              <a:rPr lang="en-US" sz="2700" b="0" dirty="0" smtClean="0">
                <a:solidFill>
                  <a:schemeClr val="tx2"/>
                </a:solidFill>
                <a:latin typeface="Verdana" pitchFamily="34" charset="0"/>
              </a:rPr>
              <a:t> </a:t>
            </a:r>
            <a:r>
              <a:rPr lang="en-US" sz="2700" b="0" dirty="0">
                <a:solidFill>
                  <a:schemeClr val="tx2"/>
                </a:solidFill>
                <a:latin typeface="Verdana" pitchFamily="34" charset="0"/>
              </a:rPr>
              <a:t>PAJAK</a:t>
            </a:r>
            <a:endParaRPr lang="en-GB" sz="2700" b="0" dirty="0">
              <a:solidFill>
                <a:schemeClr val="tx2"/>
              </a:solidFill>
              <a:latin typeface="Verdana" pitchFamily="34" charset="0"/>
            </a:endParaRPr>
          </a:p>
        </p:txBody>
      </p:sp>
      <p:sp>
        <p:nvSpPr>
          <p:cNvPr id="92167" name="Rectangle 6"/>
          <p:cNvSpPr>
            <a:spLocks noChangeArrowheads="1"/>
          </p:cNvSpPr>
          <p:nvPr/>
        </p:nvSpPr>
        <p:spPr bwMode="auto">
          <a:xfrm>
            <a:off x="6300192" y="0"/>
            <a:ext cx="2843808" cy="381000"/>
          </a:xfrm>
          <a:prstGeom prst="rect">
            <a:avLst/>
          </a:prstGeom>
          <a:solidFill>
            <a:srgbClr val="FF9999"/>
          </a:solidFill>
          <a:ln w="9525">
            <a:solidFill>
              <a:schemeClr val="tx1"/>
            </a:solidFill>
            <a:miter lim="800000"/>
            <a:headEnd/>
            <a:tailEnd/>
          </a:ln>
        </p:spPr>
        <p:txBody>
          <a:bodyPr wrap="none" lIns="87681" tIns="43834" rIns="87681" bIns="43834" anchor="ctr"/>
          <a:lstStyle/>
          <a:p>
            <a:pPr defTabSz="879475" eaLnBrk="1" hangingPunct="1"/>
            <a:r>
              <a:rPr lang="en-US" sz="2300" b="0" dirty="0">
                <a:solidFill>
                  <a:schemeClr val="tx1"/>
                </a:solidFill>
                <a:latin typeface="Arial Narrow" pitchFamily="34" charset="0"/>
              </a:rPr>
              <a:t>PP </a:t>
            </a:r>
            <a:r>
              <a:rPr lang="en-US" sz="2300" b="0" dirty="0" smtClean="0">
                <a:solidFill>
                  <a:schemeClr val="tx1"/>
                </a:solidFill>
                <a:latin typeface="Arial Narrow" pitchFamily="34" charset="0"/>
              </a:rPr>
              <a:t>1/20</a:t>
            </a:r>
            <a:r>
              <a:rPr lang="id-ID" sz="2300" b="0" dirty="0" smtClean="0">
                <a:solidFill>
                  <a:schemeClr val="tx1"/>
                </a:solidFill>
                <a:latin typeface="Arial Narrow" pitchFamily="34" charset="0"/>
              </a:rPr>
              <a:t>1</a:t>
            </a:r>
            <a:r>
              <a:rPr lang="en-US" sz="2300" b="0" dirty="0" smtClean="0">
                <a:solidFill>
                  <a:schemeClr val="tx1"/>
                </a:solidFill>
                <a:latin typeface="Arial Narrow" pitchFamily="34" charset="0"/>
              </a:rPr>
              <a:t>2</a:t>
            </a:r>
            <a:endParaRPr lang="en-GB" sz="2300" b="0" dirty="0">
              <a:solidFill>
                <a:schemeClr val="tx1"/>
              </a:solidFill>
              <a:latin typeface="Arial Narrow" pitchFamily="34" charset="0"/>
            </a:endParaRPr>
          </a:p>
        </p:txBody>
      </p:sp>
      <p:sp>
        <p:nvSpPr>
          <p:cNvPr id="9" name="Rectangle 7"/>
          <p:cNvSpPr>
            <a:spLocks noChangeArrowheads="1"/>
          </p:cNvSpPr>
          <p:nvPr/>
        </p:nvSpPr>
        <p:spPr bwMode="auto">
          <a:xfrm>
            <a:off x="755650" y="2276872"/>
            <a:ext cx="7991475" cy="647700"/>
          </a:xfrm>
          <a:prstGeom prst="rect">
            <a:avLst/>
          </a:prstGeom>
          <a:solidFill>
            <a:srgbClr val="99FF33"/>
          </a:solidFill>
          <a:ln w="38100">
            <a:solidFill>
              <a:schemeClr val="tx1"/>
            </a:solidFill>
            <a:miter lim="800000"/>
            <a:headEnd/>
            <a:tailEnd/>
          </a:ln>
        </p:spPr>
        <p:txBody>
          <a:bodyPr lIns="87681" tIns="43834" rIns="87681" bIns="43834" anchor="b"/>
          <a:lstStyle/>
          <a:p>
            <a:pPr defTabSz="879475" eaLnBrk="1" hangingPunct="1">
              <a:lnSpc>
                <a:spcPct val="150000"/>
              </a:lnSpc>
            </a:pPr>
            <a:r>
              <a:rPr lang="en-US" sz="2400" b="0" dirty="0" err="1">
                <a:solidFill>
                  <a:schemeClr val="tx1"/>
                </a:solidFill>
                <a:latin typeface="Arial Narrow" pitchFamily="34" charset="0"/>
              </a:rPr>
              <a:t>harga</a:t>
            </a:r>
            <a:r>
              <a:rPr lang="en-US" sz="2400" b="0" dirty="0">
                <a:solidFill>
                  <a:schemeClr val="tx1"/>
                </a:solidFill>
                <a:latin typeface="Arial Narrow" pitchFamily="34" charset="0"/>
              </a:rPr>
              <a:t> </a:t>
            </a:r>
            <a:r>
              <a:rPr lang="en-US" sz="2400" b="0" dirty="0" err="1">
                <a:solidFill>
                  <a:schemeClr val="tx1"/>
                </a:solidFill>
                <a:latin typeface="Arial Narrow" pitchFamily="34" charset="0"/>
              </a:rPr>
              <a:t>penyerahannya</a:t>
            </a:r>
            <a:r>
              <a:rPr lang="en-US" sz="2400" b="0" dirty="0">
                <a:solidFill>
                  <a:schemeClr val="tx1"/>
                </a:solidFill>
                <a:latin typeface="Arial Narrow" pitchFamily="34" charset="0"/>
              </a:rPr>
              <a:t> </a:t>
            </a:r>
            <a:r>
              <a:rPr lang="en-US" sz="2400" dirty="0" err="1" smtClean="0">
                <a:solidFill>
                  <a:schemeClr val="tx1"/>
                </a:solidFill>
                <a:latin typeface="Arial Narrow" pitchFamily="34" charset="0"/>
              </a:rPr>
              <a:t>di</a:t>
            </a:r>
            <a:r>
              <a:rPr lang="id-ID" sz="2400" dirty="0" smtClean="0">
                <a:solidFill>
                  <a:schemeClr val="tx1"/>
                </a:solidFill>
                <a:latin typeface="Arial Narrow" pitchFamily="34" charset="0"/>
              </a:rPr>
              <a:t>akui </a:t>
            </a:r>
            <a:r>
              <a:rPr lang="en-US" sz="2400" dirty="0" err="1" smtClean="0">
                <a:solidFill>
                  <a:schemeClr val="tx1"/>
                </a:solidFill>
                <a:latin typeface="Arial Narrow" pitchFamily="34" charset="0"/>
              </a:rPr>
              <a:t>sebagai</a:t>
            </a:r>
            <a:r>
              <a:rPr lang="en-US" sz="2400" dirty="0" smtClean="0">
                <a:solidFill>
                  <a:schemeClr val="tx1"/>
                </a:solidFill>
                <a:latin typeface="Arial Narrow" pitchFamily="34" charset="0"/>
              </a:rPr>
              <a:t> </a:t>
            </a:r>
            <a:r>
              <a:rPr lang="en-US" sz="2400" dirty="0" err="1" smtClean="0">
                <a:solidFill>
                  <a:schemeClr val="tx1"/>
                </a:solidFill>
                <a:latin typeface="Arial Narrow" pitchFamily="34" charset="0"/>
              </a:rPr>
              <a:t>piutang</a:t>
            </a:r>
            <a:r>
              <a:rPr lang="id-ID" sz="2400" dirty="0" smtClean="0">
                <a:solidFill>
                  <a:schemeClr val="tx1"/>
                </a:solidFill>
                <a:latin typeface="Arial Narrow" pitchFamily="34" charset="0"/>
              </a:rPr>
              <a:t> / penghasilan</a:t>
            </a:r>
            <a:endParaRPr lang="en-GB" sz="2400" dirty="0">
              <a:solidFill>
                <a:schemeClr val="tx1"/>
              </a:solidFill>
              <a:latin typeface="Arial Narrow" pitchFamily="34" charset="0"/>
            </a:endParaRPr>
          </a:p>
        </p:txBody>
      </p:sp>
      <p:sp>
        <p:nvSpPr>
          <p:cNvPr id="10" name="Rectangle 8"/>
          <p:cNvSpPr>
            <a:spLocks noChangeArrowheads="1"/>
          </p:cNvSpPr>
          <p:nvPr/>
        </p:nvSpPr>
        <p:spPr bwMode="auto">
          <a:xfrm>
            <a:off x="1547664" y="2924820"/>
            <a:ext cx="7200800" cy="649288"/>
          </a:xfrm>
          <a:prstGeom prst="rect">
            <a:avLst/>
          </a:prstGeom>
          <a:solidFill>
            <a:srgbClr val="FFCC00"/>
          </a:solidFill>
          <a:ln w="38100">
            <a:solidFill>
              <a:schemeClr val="tx1"/>
            </a:solidFill>
            <a:miter lim="800000"/>
            <a:headEnd/>
            <a:tailEnd/>
          </a:ln>
        </p:spPr>
        <p:txBody>
          <a:bodyPr lIns="87681" tIns="43834" rIns="87681" bIns="43834" anchor="b"/>
          <a:lstStyle/>
          <a:p>
            <a:pPr defTabSz="879475" eaLnBrk="1" hangingPunct="1">
              <a:lnSpc>
                <a:spcPct val="150000"/>
              </a:lnSpc>
            </a:pPr>
            <a:endParaRPr lang="en-US" sz="2400" dirty="0">
              <a:solidFill>
                <a:schemeClr val="tx1"/>
              </a:solidFill>
              <a:latin typeface="Arial Narrow" pitchFamily="34" charset="0"/>
            </a:endParaRPr>
          </a:p>
          <a:p>
            <a:pPr defTabSz="879475" eaLnBrk="1" hangingPunct="1">
              <a:lnSpc>
                <a:spcPct val="150000"/>
              </a:lnSpc>
            </a:pPr>
            <a:r>
              <a:rPr lang="en-US" sz="2400" dirty="0" smtClean="0">
                <a:solidFill>
                  <a:schemeClr val="tx1"/>
                </a:solidFill>
                <a:latin typeface="Arial Narrow" pitchFamily="34" charset="0"/>
              </a:rPr>
              <a:t>Di</a:t>
            </a:r>
            <a:r>
              <a:rPr lang="id-ID" sz="2400" dirty="0" smtClean="0">
                <a:solidFill>
                  <a:schemeClr val="tx1"/>
                </a:solidFill>
                <a:latin typeface="Arial Narrow" pitchFamily="34" charset="0"/>
              </a:rPr>
              <a:t>terbitkan faktur penjualan</a:t>
            </a:r>
            <a:endParaRPr lang="en-GB" sz="2400" dirty="0">
              <a:solidFill>
                <a:schemeClr val="tx1"/>
              </a:solidFill>
              <a:latin typeface="Arial Narrow" pitchFamily="34" charset="0"/>
              <a:cs typeface="Times New Roman" pitchFamily="18" charset="0"/>
            </a:endParaRPr>
          </a:p>
        </p:txBody>
      </p:sp>
      <p:sp>
        <p:nvSpPr>
          <p:cNvPr id="11" name="Rectangle 11"/>
          <p:cNvSpPr>
            <a:spLocks noChangeArrowheads="1"/>
          </p:cNvSpPr>
          <p:nvPr/>
        </p:nvSpPr>
        <p:spPr bwMode="auto">
          <a:xfrm>
            <a:off x="828426" y="3933056"/>
            <a:ext cx="7920038" cy="635000"/>
          </a:xfrm>
          <a:prstGeom prst="rect">
            <a:avLst/>
          </a:prstGeom>
          <a:solidFill>
            <a:srgbClr val="EFEFC5"/>
          </a:solidFill>
          <a:ln w="38100">
            <a:solidFill>
              <a:schemeClr val="tx1"/>
            </a:solidFill>
            <a:miter lim="800000"/>
            <a:headEnd/>
            <a:tailEnd/>
          </a:ln>
        </p:spPr>
        <p:txBody>
          <a:bodyPr lIns="87681" tIns="43834" rIns="87681" bIns="43834" anchor="ctr"/>
          <a:lstStyle/>
          <a:p>
            <a:pPr defTabSz="879475" eaLnBrk="1" hangingPunct="1"/>
            <a:r>
              <a:rPr lang="en-US" sz="2400" b="0" dirty="0" err="1">
                <a:solidFill>
                  <a:schemeClr val="tx1"/>
                </a:solidFill>
                <a:latin typeface="Arial Narrow" pitchFamily="34" charset="0"/>
                <a:cs typeface="Times New Roman" pitchFamily="18" charset="0"/>
              </a:rPr>
              <a:t>ditandatangani</a:t>
            </a:r>
            <a:r>
              <a:rPr lang="en-US" sz="2400" b="0" dirty="0">
                <a:solidFill>
                  <a:schemeClr val="tx1"/>
                </a:solidFill>
                <a:latin typeface="Arial Narrow" pitchFamily="34" charset="0"/>
                <a:cs typeface="Times New Roman" pitchFamily="18" charset="0"/>
              </a:rPr>
              <a:t> </a:t>
            </a:r>
            <a:r>
              <a:rPr lang="en-US" sz="2400" b="0" dirty="0" err="1" smtClean="0">
                <a:solidFill>
                  <a:schemeClr val="tx1"/>
                </a:solidFill>
                <a:latin typeface="Arial Narrow" pitchFamily="34" charset="0"/>
                <a:cs typeface="Times New Roman" pitchFamily="18" charset="0"/>
              </a:rPr>
              <a:t>kontrak</a:t>
            </a:r>
            <a:r>
              <a:rPr lang="id-ID" sz="2400" b="0" dirty="0" smtClean="0">
                <a:solidFill>
                  <a:schemeClr val="tx1"/>
                </a:solidFill>
                <a:latin typeface="Arial Narrow" pitchFamily="34" charset="0"/>
                <a:cs typeface="Times New Roman" pitchFamily="18" charset="0"/>
              </a:rPr>
              <a:t> / perjanjian </a:t>
            </a:r>
            <a:endParaRPr lang="en-GB" sz="2400" b="0" dirty="0">
              <a:solidFill>
                <a:schemeClr val="tx1"/>
              </a:solidFill>
              <a:latin typeface="Arial Narrow" pitchFamily="34" charset="0"/>
              <a:cs typeface="Times New Roman" pitchFamily="18" charset="0"/>
            </a:endParaRPr>
          </a:p>
        </p:txBody>
      </p:sp>
      <p:sp>
        <p:nvSpPr>
          <p:cNvPr id="12" name="Rectangle 11"/>
          <p:cNvSpPr>
            <a:spLocks noChangeArrowheads="1"/>
          </p:cNvSpPr>
          <p:nvPr/>
        </p:nvSpPr>
        <p:spPr bwMode="auto">
          <a:xfrm>
            <a:off x="828426" y="4869160"/>
            <a:ext cx="7920038" cy="1440160"/>
          </a:xfrm>
          <a:prstGeom prst="rect">
            <a:avLst/>
          </a:prstGeom>
          <a:solidFill>
            <a:srgbClr val="EFEFC5"/>
          </a:solidFill>
          <a:ln w="38100">
            <a:solidFill>
              <a:schemeClr val="tx1"/>
            </a:solidFill>
            <a:miter lim="800000"/>
            <a:headEnd/>
            <a:tailEnd/>
          </a:ln>
        </p:spPr>
        <p:txBody>
          <a:bodyPr lIns="87681" tIns="43834" rIns="87681" bIns="43834" anchor="ctr"/>
          <a:lstStyle/>
          <a:p>
            <a:pPr defTabSz="879475" eaLnBrk="1" hangingPunct="1"/>
            <a:r>
              <a:rPr lang="id-ID" sz="2400" b="0" dirty="0" smtClean="0">
                <a:solidFill>
                  <a:schemeClr val="tx1"/>
                </a:solidFill>
                <a:latin typeface="Arial Narrow" pitchFamily="34" charset="0"/>
                <a:cs typeface="Times New Roman" pitchFamily="18" charset="0"/>
              </a:rPr>
              <a:t>Saat mulai tersedia fasilitas atau kemudaan untuk dipakai </a:t>
            </a:r>
          </a:p>
          <a:p>
            <a:pPr defTabSz="879475" eaLnBrk="1" hangingPunct="1"/>
            <a:r>
              <a:rPr lang="id-ID" sz="2400" b="0" dirty="0" smtClean="0">
                <a:solidFill>
                  <a:schemeClr val="tx1"/>
                </a:solidFill>
                <a:latin typeface="Arial Narrow" pitchFamily="34" charset="0"/>
                <a:cs typeface="Times New Roman" pitchFamily="18" charset="0"/>
              </a:rPr>
              <a:t>secara nyata, sebagian atau seluruhnya  dalam hal </a:t>
            </a:r>
          </a:p>
          <a:p>
            <a:pPr defTabSz="879475" eaLnBrk="1" hangingPunct="1"/>
            <a:r>
              <a:rPr lang="id-ID" sz="2400" b="0" dirty="0" smtClean="0">
                <a:solidFill>
                  <a:schemeClr val="tx1"/>
                </a:solidFill>
                <a:latin typeface="Arial Narrow" pitchFamily="34" charset="0"/>
                <a:cs typeface="Times New Roman" pitchFamily="18" charset="0"/>
              </a:rPr>
              <a:t>pemberian Cuma Cuma atau pemakaian sendiri JKP</a:t>
            </a:r>
            <a:endParaRPr lang="en-GB" sz="2400" b="0" dirty="0">
              <a:solidFill>
                <a:schemeClr val="tx1"/>
              </a:solidFill>
              <a:latin typeface="Arial Narrow" pitchFamily="34" charset="0"/>
              <a:cs typeface="Times New Roman" pitchFamily="18" charset="0"/>
            </a:endParaRPr>
          </a:p>
        </p:txBody>
      </p:sp>
      <p:sp>
        <p:nvSpPr>
          <p:cNvPr id="13" name="Oval 12"/>
          <p:cNvSpPr/>
          <p:nvPr/>
        </p:nvSpPr>
        <p:spPr bwMode="auto">
          <a:xfrm>
            <a:off x="755576" y="2780928"/>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1</a:t>
            </a:r>
          </a:p>
        </p:txBody>
      </p:sp>
      <p:sp>
        <p:nvSpPr>
          <p:cNvPr id="14" name="Oval 13"/>
          <p:cNvSpPr/>
          <p:nvPr/>
        </p:nvSpPr>
        <p:spPr bwMode="auto">
          <a:xfrm>
            <a:off x="755576" y="3861048"/>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2</a:t>
            </a:r>
          </a:p>
        </p:txBody>
      </p:sp>
      <p:sp>
        <p:nvSpPr>
          <p:cNvPr id="15" name="Oval 14"/>
          <p:cNvSpPr/>
          <p:nvPr/>
        </p:nvSpPr>
        <p:spPr bwMode="auto">
          <a:xfrm>
            <a:off x="755576" y="5229200"/>
            <a:ext cx="792088" cy="792088"/>
          </a:xfrm>
          <a:prstGeom prst="ellipse">
            <a:avLst/>
          </a:prstGeom>
          <a:solidFill>
            <a:srgbClr val="FFFF99"/>
          </a:solidFill>
          <a:ln w="9525">
            <a:solidFill>
              <a:schemeClr val="tx1"/>
            </a:solidFill>
            <a:round/>
            <a:headEnd/>
            <a:tailEnd/>
          </a:ln>
          <a:effectLst/>
        </p:spPr>
        <p:txBody>
          <a:bodyPr wrap="none" rtlCol="0" anchor="ctr">
            <a:normAutofit fontScale="92500" lnSpcReduction="10000"/>
          </a:bodyPr>
          <a:lstStyle/>
          <a:p>
            <a:pPr algn="ctr"/>
            <a:r>
              <a:rPr lang="id-ID" sz="3600" b="0" dirty="0" smtClean="0">
                <a:solidFill>
                  <a:srgbClr val="800000"/>
                </a:solidFill>
                <a:latin typeface="Britannic Bold" pitchFamily="34" charset="0"/>
              </a:rPr>
              <a:t>3</a:t>
            </a:r>
          </a:p>
        </p:txBody>
      </p:sp>
    </p:spTree>
  </p:cSld>
  <p:clrMapOvr>
    <a:masterClrMapping/>
  </p:clrMapOvr>
  <p:transition>
    <p:fade/>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Grp="1"/>
          </p:cNvSpPr>
          <p:nvPr>
            <p:ph type="sldNum" sz="quarter" idx="12"/>
          </p:nvPr>
        </p:nvSpPr>
        <p:spPr bwMode="auto">
          <a:noFill/>
          <a:ln>
            <a:miter lim="800000"/>
            <a:headEnd/>
            <a:tailEnd/>
          </a:ln>
        </p:spPr>
        <p:txBody>
          <a:bodyPr/>
          <a:lstStyle/>
          <a:p>
            <a:fld id="{F925BB79-61F0-42F2-BEE6-B08EDDF7CAD6}" type="slidenum">
              <a:rPr lang="en-US" smtClean="0"/>
              <a:pPr/>
              <a:t>221</a:t>
            </a:fld>
            <a:endParaRPr lang="en-US" smtClean="0"/>
          </a:p>
        </p:txBody>
      </p:sp>
      <p:sp>
        <p:nvSpPr>
          <p:cNvPr id="1559554" name="Rectangle 2"/>
          <p:cNvSpPr>
            <a:spLocks noChangeArrowheads="1"/>
          </p:cNvSpPr>
          <p:nvPr/>
        </p:nvSpPr>
        <p:spPr bwMode="auto">
          <a:xfrm>
            <a:off x="1547813" y="1143000"/>
            <a:ext cx="5616575" cy="533400"/>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3100" dirty="0">
                <a:solidFill>
                  <a:schemeClr val="tx1"/>
                </a:solidFill>
                <a:latin typeface="Arial Narrow" pitchFamily="34" charset="0"/>
                <a:cs typeface="Times New Roman" pitchFamily="18" charset="0"/>
              </a:rPr>
              <a:t> EKSPOR BKP </a:t>
            </a:r>
            <a:r>
              <a:rPr lang="id-ID" sz="3100" dirty="0" smtClean="0">
                <a:solidFill>
                  <a:schemeClr val="tx1"/>
                </a:solidFill>
                <a:latin typeface="Arial Narrow" pitchFamily="34" charset="0"/>
                <a:cs typeface="Times New Roman" pitchFamily="18" charset="0"/>
              </a:rPr>
              <a:t>BERWUJUD</a:t>
            </a:r>
            <a:endParaRPr lang="en-US" sz="3100" dirty="0">
              <a:solidFill>
                <a:schemeClr val="tx1"/>
              </a:solidFill>
              <a:latin typeface="Arial Narrow" pitchFamily="34" charset="0"/>
              <a:cs typeface="Times New Roman" pitchFamily="18" charset="0"/>
            </a:endParaRPr>
          </a:p>
        </p:txBody>
      </p:sp>
      <p:sp>
        <p:nvSpPr>
          <p:cNvPr id="1559555" name="AutoShape 3"/>
          <p:cNvSpPr>
            <a:spLocks noChangeArrowheads="1"/>
          </p:cNvSpPr>
          <p:nvPr/>
        </p:nvSpPr>
        <p:spPr bwMode="auto">
          <a:xfrm>
            <a:off x="3962400" y="1981200"/>
            <a:ext cx="533400" cy="5334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id-ID"/>
          </a:p>
        </p:txBody>
      </p:sp>
      <p:sp>
        <p:nvSpPr>
          <p:cNvPr id="1559556" name="Rectangle 4"/>
          <p:cNvSpPr>
            <a:spLocks noChangeArrowheads="1"/>
          </p:cNvSpPr>
          <p:nvPr/>
        </p:nvSpPr>
        <p:spPr bwMode="auto">
          <a:xfrm>
            <a:off x="1042988" y="2894013"/>
            <a:ext cx="7129462" cy="1687512"/>
          </a:xfrm>
          <a:prstGeom prst="rect">
            <a:avLst/>
          </a:prstGeom>
          <a:solidFill>
            <a:srgbClr val="CCCC00"/>
          </a:solidFill>
          <a:ln w="38100">
            <a:solidFill>
              <a:schemeClr val="tx1"/>
            </a:solidFill>
            <a:miter lim="800000"/>
            <a:headEnd/>
            <a:tailEnd/>
          </a:ln>
        </p:spPr>
        <p:txBody>
          <a:bodyPr lIns="87681" tIns="43834" rIns="87681" bIns="43834" anchor="ctr"/>
          <a:lstStyle/>
          <a:p>
            <a:pPr defTabSz="879475" eaLnBrk="1" hangingPunct="1"/>
            <a:r>
              <a:rPr lang="en-US" sz="3600">
                <a:solidFill>
                  <a:schemeClr val="tx1"/>
                </a:solidFill>
                <a:latin typeface="Arial Narrow" pitchFamily="34" charset="0"/>
              </a:rPr>
              <a:t>saat Barang Kena Pajak dikeluarkan dari Daerah Pabean</a:t>
            </a:r>
            <a:endParaRPr lang="en-GB" sz="3600">
              <a:solidFill>
                <a:schemeClr val="tx1"/>
              </a:solidFill>
              <a:latin typeface="Arial Narrow" pitchFamily="34" charset="0"/>
            </a:endParaRPr>
          </a:p>
        </p:txBody>
      </p:sp>
      <p:sp>
        <p:nvSpPr>
          <p:cNvPr id="94214" name="Rectangle 5"/>
          <p:cNvSpPr>
            <a:spLocks noChangeArrowheads="1"/>
          </p:cNvSpPr>
          <p:nvPr/>
        </p:nvSpPr>
        <p:spPr bwMode="auto">
          <a:xfrm>
            <a:off x="0" y="0"/>
            <a:ext cx="5996040" cy="504022"/>
          </a:xfrm>
          <a:prstGeom prst="rect">
            <a:avLst/>
          </a:prstGeom>
          <a:noFill/>
          <a:ln w="9525">
            <a:solidFill>
              <a:srgbClr val="800080"/>
            </a:solidFill>
            <a:miter lim="800000"/>
            <a:headEnd/>
            <a:tailEnd/>
          </a:ln>
        </p:spPr>
        <p:txBody>
          <a:bodyPr wrap="none" lIns="87681" tIns="43834" rIns="87681" bIns="43834">
            <a:spAutoFit/>
          </a:bodyPr>
          <a:lstStyle/>
          <a:p>
            <a:pPr algn="l" defTabSz="879475" eaLnBrk="1" hangingPunct="1"/>
            <a:r>
              <a:rPr lang="en-US" sz="2700" b="0" dirty="0">
                <a:solidFill>
                  <a:schemeClr val="tx2"/>
                </a:solidFill>
                <a:latin typeface="Verdana" pitchFamily="34" charset="0"/>
              </a:rPr>
              <a:t>SAAT </a:t>
            </a:r>
            <a:r>
              <a:rPr lang="id-ID" sz="2700" b="0" dirty="0" smtClean="0">
                <a:solidFill>
                  <a:schemeClr val="tx2"/>
                </a:solidFill>
                <a:latin typeface="Verdana" pitchFamily="34" charset="0"/>
              </a:rPr>
              <a:t>PEMBUATAN FAKTUR</a:t>
            </a:r>
            <a:r>
              <a:rPr lang="en-US" sz="2700" b="0" dirty="0" smtClean="0">
                <a:solidFill>
                  <a:schemeClr val="tx2"/>
                </a:solidFill>
                <a:latin typeface="Verdana" pitchFamily="34" charset="0"/>
              </a:rPr>
              <a:t>PAJAK</a:t>
            </a:r>
            <a:endParaRPr lang="en-GB" sz="2700" b="0" dirty="0">
              <a:solidFill>
                <a:schemeClr val="tx2"/>
              </a:solidFill>
              <a:latin typeface="Verdana" pitchFamily="34" charset="0"/>
            </a:endParaRPr>
          </a:p>
        </p:txBody>
      </p:sp>
      <p:sp>
        <p:nvSpPr>
          <p:cNvPr id="94215" name="Rectangle 6"/>
          <p:cNvSpPr>
            <a:spLocks noChangeArrowheads="1"/>
          </p:cNvSpPr>
          <p:nvPr/>
        </p:nvSpPr>
        <p:spPr bwMode="auto">
          <a:xfrm>
            <a:off x="5713413" y="0"/>
            <a:ext cx="3430587" cy="381000"/>
          </a:xfrm>
          <a:prstGeom prst="rect">
            <a:avLst/>
          </a:prstGeom>
          <a:solidFill>
            <a:srgbClr val="FF9999"/>
          </a:solidFill>
          <a:ln w="9525">
            <a:solidFill>
              <a:schemeClr val="tx1"/>
            </a:solidFill>
            <a:miter lim="800000"/>
            <a:headEnd/>
            <a:tailEnd/>
          </a:ln>
        </p:spPr>
        <p:txBody>
          <a:bodyPr wrap="none" lIns="87681" tIns="43834" rIns="87681" bIns="43834" anchor="ctr"/>
          <a:lstStyle/>
          <a:p>
            <a:pPr defTabSz="879475" eaLnBrk="1" hangingPunct="1"/>
            <a:r>
              <a:rPr lang="en-US" sz="2300" b="0" dirty="0">
                <a:solidFill>
                  <a:schemeClr val="tx1"/>
                </a:solidFill>
                <a:latin typeface="Arial Narrow" pitchFamily="34" charset="0"/>
              </a:rPr>
              <a:t>PP </a:t>
            </a:r>
            <a:r>
              <a:rPr lang="en-US" sz="2300" b="0" dirty="0" smtClean="0">
                <a:solidFill>
                  <a:schemeClr val="tx1"/>
                </a:solidFill>
                <a:latin typeface="Arial Narrow" pitchFamily="34" charset="0"/>
              </a:rPr>
              <a:t>1</a:t>
            </a:r>
            <a:r>
              <a:rPr lang="id-ID" sz="2300" b="0" dirty="0" smtClean="0">
                <a:solidFill>
                  <a:schemeClr val="tx1"/>
                </a:solidFill>
                <a:latin typeface="Arial Narrow" pitchFamily="34" charset="0"/>
              </a:rPr>
              <a:t>/</a:t>
            </a:r>
            <a:r>
              <a:rPr lang="en-US" sz="2300" b="0" dirty="0" smtClean="0">
                <a:solidFill>
                  <a:schemeClr val="tx1"/>
                </a:solidFill>
                <a:latin typeface="Arial Narrow" pitchFamily="34" charset="0"/>
              </a:rPr>
              <a:t>20</a:t>
            </a:r>
            <a:r>
              <a:rPr lang="id-ID" sz="2300" b="0" dirty="0" smtClean="0">
                <a:solidFill>
                  <a:schemeClr val="tx1"/>
                </a:solidFill>
                <a:latin typeface="Arial Narrow" pitchFamily="34" charset="0"/>
              </a:rPr>
              <a:t>1</a:t>
            </a:r>
            <a:r>
              <a:rPr lang="en-US" sz="2300" b="0" dirty="0" smtClean="0">
                <a:solidFill>
                  <a:schemeClr val="tx1"/>
                </a:solidFill>
                <a:latin typeface="Arial Narrow" pitchFamily="34" charset="0"/>
              </a:rPr>
              <a:t>2</a:t>
            </a:r>
            <a:endParaRPr lang="en-GB" sz="2300" b="0" dirty="0">
              <a:solidFill>
                <a:schemeClr val="tx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Grp="1"/>
          </p:cNvSpPr>
          <p:nvPr>
            <p:ph type="sldNum" sz="quarter" idx="12"/>
          </p:nvPr>
        </p:nvSpPr>
        <p:spPr bwMode="auto">
          <a:noFill/>
          <a:ln>
            <a:miter lim="800000"/>
            <a:headEnd/>
            <a:tailEnd/>
          </a:ln>
        </p:spPr>
        <p:txBody>
          <a:bodyPr/>
          <a:lstStyle/>
          <a:p>
            <a:fld id="{F925BB79-61F0-42F2-BEE6-B08EDDF7CAD6}" type="slidenum">
              <a:rPr lang="en-US" smtClean="0"/>
              <a:pPr/>
              <a:t>222</a:t>
            </a:fld>
            <a:endParaRPr lang="en-US" smtClean="0"/>
          </a:p>
        </p:txBody>
      </p:sp>
      <p:sp>
        <p:nvSpPr>
          <p:cNvPr id="1559554" name="Rectangle 2"/>
          <p:cNvSpPr>
            <a:spLocks noChangeArrowheads="1"/>
          </p:cNvSpPr>
          <p:nvPr/>
        </p:nvSpPr>
        <p:spPr bwMode="auto">
          <a:xfrm>
            <a:off x="1547813" y="1143000"/>
            <a:ext cx="5616575" cy="533400"/>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3100" dirty="0">
                <a:solidFill>
                  <a:schemeClr val="tx1"/>
                </a:solidFill>
                <a:latin typeface="Arial Narrow" pitchFamily="34" charset="0"/>
                <a:cs typeface="Times New Roman" pitchFamily="18" charset="0"/>
              </a:rPr>
              <a:t> EKSPOR BKP </a:t>
            </a:r>
            <a:r>
              <a:rPr lang="id-ID" sz="3100" dirty="0" smtClean="0">
                <a:solidFill>
                  <a:schemeClr val="tx1"/>
                </a:solidFill>
                <a:latin typeface="Arial Narrow" pitchFamily="34" charset="0"/>
                <a:cs typeface="Times New Roman" pitchFamily="18" charset="0"/>
              </a:rPr>
              <a:t>TIDAK BERWUJUD</a:t>
            </a:r>
            <a:endParaRPr lang="en-US" sz="3100" dirty="0">
              <a:solidFill>
                <a:schemeClr val="tx1"/>
              </a:solidFill>
              <a:latin typeface="Arial Narrow" pitchFamily="34" charset="0"/>
              <a:cs typeface="Times New Roman" pitchFamily="18" charset="0"/>
            </a:endParaRPr>
          </a:p>
        </p:txBody>
      </p:sp>
      <p:sp>
        <p:nvSpPr>
          <p:cNvPr id="1559555" name="AutoShape 3"/>
          <p:cNvSpPr>
            <a:spLocks noChangeArrowheads="1"/>
          </p:cNvSpPr>
          <p:nvPr/>
        </p:nvSpPr>
        <p:spPr bwMode="auto">
          <a:xfrm>
            <a:off x="3962400" y="1981200"/>
            <a:ext cx="533400" cy="5334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id-ID"/>
          </a:p>
        </p:txBody>
      </p:sp>
      <p:sp>
        <p:nvSpPr>
          <p:cNvPr id="1559556" name="Rectangle 4"/>
          <p:cNvSpPr>
            <a:spLocks noChangeArrowheads="1"/>
          </p:cNvSpPr>
          <p:nvPr/>
        </p:nvSpPr>
        <p:spPr bwMode="auto">
          <a:xfrm>
            <a:off x="1042988" y="2894013"/>
            <a:ext cx="7129462" cy="1687512"/>
          </a:xfrm>
          <a:prstGeom prst="rect">
            <a:avLst/>
          </a:prstGeom>
          <a:solidFill>
            <a:srgbClr val="CCCC00"/>
          </a:solidFill>
          <a:ln w="38100">
            <a:solidFill>
              <a:schemeClr val="tx1"/>
            </a:solidFill>
            <a:miter lim="800000"/>
            <a:headEnd/>
            <a:tailEnd/>
          </a:ln>
        </p:spPr>
        <p:txBody>
          <a:bodyPr lIns="87681" tIns="43834" rIns="87681" bIns="43834" anchor="ctr"/>
          <a:lstStyle/>
          <a:p>
            <a:pPr defTabSz="879475" eaLnBrk="1" hangingPunct="1"/>
            <a:r>
              <a:rPr lang="en-US" sz="3600" dirty="0" err="1">
                <a:solidFill>
                  <a:schemeClr val="tx1"/>
                </a:solidFill>
                <a:latin typeface="Arial Narrow" pitchFamily="34" charset="0"/>
              </a:rPr>
              <a:t>saat</a:t>
            </a:r>
            <a:r>
              <a:rPr lang="en-US" sz="3600" dirty="0">
                <a:solidFill>
                  <a:schemeClr val="tx1"/>
                </a:solidFill>
                <a:latin typeface="Arial Narrow" pitchFamily="34" charset="0"/>
              </a:rPr>
              <a:t> </a:t>
            </a:r>
            <a:r>
              <a:rPr lang="id-ID" sz="3600" dirty="0" smtClean="0">
                <a:solidFill>
                  <a:schemeClr val="tx1"/>
                </a:solidFill>
                <a:latin typeface="Arial Narrow" pitchFamily="34" charset="0"/>
              </a:rPr>
              <a:t>penggantian BKP tidak berwujud dicatat / diakui sebagai piutang atau penghasilan</a:t>
            </a:r>
            <a:endParaRPr lang="en-GB" sz="3600" dirty="0">
              <a:solidFill>
                <a:schemeClr val="tx1"/>
              </a:solidFill>
              <a:latin typeface="Arial Narrow" pitchFamily="34" charset="0"/>
            </a:endParaRPr>
          </a:p>
        </p:txBody>
      </p:sp>
      <p:sp>
        <p:nvSpPr>
          <p:cNvPr id="94214" name="Rectangle 5"/>
          <p:cNvSpPr>
            <a:spLocks noChangeArrowheads="1"/>
          </p:cNvSpPr>
          <p:nvPr/>
        </p:nvSpPr>
        <p:spPr bwMode="auto">
          <a:xfrm>
            <a:off x="0" y="0"/>
            <a:ext cx="5996040" cy="504022"/>
          </a:xfrm>
          <a:prstGeom prst="rect">
            <a:avLst/>
          </a:prstGeom>
          <a:noFill/>
          <a:ln w="9525">
            <a:solidFill>
              <a:srgbClr val="800080"/>
            </a:solidFill>
            <a:miter lim="800000"/>
            <a:headEnd/>
            <a:tailEnd/>
          </a:ln>
        </p:spPr>
        <p:txBody>
          <a:bodyPr wrap="none" lIns="87681" tIns="43834" rIns="87681" bIns="43834">
            <a:spAutoFit/>
          </a:bodyPr>
          <a:lstStyle/>
          <a:p>
            <a:pPr algn="l" defTabSz="879475" eaLnBrk="1" hangingPunct="1"/>
            <a:r>
              <a:rPr lang="en-US" sz="2700" b="0" dirty="0">
                <a:solidFill>
                  <a:schemeClr val="tx2"/>
                </a:solidFill>
                <a:latin typeface="Verdana" pitchFamily="34" charset="0"/>
              </a:rPr>
              <a:t>SAAT </a:t>
            </a:r>
            <a:r>
              <a:rPr lang="id-ID" sz="2700" b="0" dirty="0" smtClean="0">
                <a:solidFill>
                  <a:schemeClr val="tx2"/>
                </a:solidFill>
                <a:latin typeface="Verdana" pitchFamily="34" charset="0"/>
              </a:rPr>
              <a:t>PEMBUATAN FAKTUR</a:t>
            </a:r>
            <a:r>
              <a:rPr lang="en-US" sz="2700" b="0" dirty="0" smtClean="0">
                <a:solidFill>
                  <a:schemeClr val="tx2"/>
                </a:solidFill>
                <a:latin typeface="Verdana" pitchFamily="34" charset="0"/>
              </a:rPr>
              <a:t>PAJAK</a:t>
            </a:r>
            <a:endParaRPr lang="en-GB" sz="2700" b="0" dirty="0">
              <a:solidFill>
                <a:schemeClr val="tx2"/>
              </a:solidFill>
              <a:latin typeface="Verdana" pitchFamily="34" charset="0"/>
            </a:endParaRPr>
          </a:p>
        </p:txBody>
      </p:sp>
      <p:sp>
        <p:nvSpPr>
          <p:cNvPr id="94215" name="Rectangle 6"/>
          <p:cNvSpPr>
            <a:spLocks noChangeArrowheads="1"/>
          </p:cNvSpPr>
          <p:nvPr/>
        </p:nvSpPr>
        <p:spPr bwMode="auto">
          <a:xfrm>
            <a:off x="6012160" y="0"/>
            <a:ext cx="3131840" cy="381000"/>
          </a:xfrm>
          <a:prstGeom prst="rect">
            <a:avLst/>
          </a:prstGeom>
          <a:solidFill>
            <a:srgbClr val="FF9999"/>
          </a:solidFill>
          <a:ln w="9525">
            <a:solidFill>
              <a:schemeClr val="tx1"/>
            </a:solidFill>
            <a:miter lim="800000"/>
            <a:headEnd/>
            <a:tailEnd/>
          </a:ln>
        </p:spPr>
        <p:txBody>
          <a:bodyPr wrap="none" lIns="87681" tIns="43834" rIns="87681" bIns="43834" anchor="ctr"/>
          <a:lstStyle/>
          <a:p>
            <a:pPr defTabSz="879475" eaLnBrk="1" hangingPunct="1"/>
            <a:r>
              <a:rPr lang="en-US" sz="2300" b="0" dirty="0">
                <a:solidFill>
                  <a:schemeClr val="tx1"/>
                </a:solidFill>
                <a:latin typeface="Arial Narrow" pitchFamily="34" charset="0"/>
              </a:rPr>
              <a:t>PP </a:t>
            </a:r>
            <a:r>
              <a:rPr lang="en-US" sz="2300" b="0" dirty="0" smtClean="0">
                <a:solidFill>
                  <a:schemeClr val="tx1"/>
                </a:solidFill>
                <a:latin typeface="Arial Narrow" pitchFamily="34" charset="0"/>
              </a:rPr>
              <a:t>1</a:t>
            </a:r>
            <a:r>
              <a:rPr lang="id-ID" sz="2300" b="0" dirty="0" smtClean="0">
                <a:solidFill>
                  <a:schemeClr val="tx1"/>
                </a:solidFill>
                <a:latin typeface="Arial Narrow" pitchFamily="34" charset="0"/>
              </a:rPr>
              <a:t>/</a:t>
            </a:r>
            <a:r>
              <a:rPr lang="en-US" sz="2300" b="0" dirty="0" smtClean="0">
                <a:solidFill>
                  <a:schemeClr val="tx1"/>
                </a:solidFill>
                <a:latin typeface="Arial Narrow" pitchFamily="34" charset="0"/>
              </a:rPr>
              <a:t>20</a:t>
            </a:r>
            <a:r>
              <a:rPr lang="id-ID" sz="2300" b="0" dirty="0" smtClean="0">
                <a:solidFill>
                  <a:schemeClr val="tx1"/>
                </a:solidFill>
                <a:latin typeface="Arial Narrow" pitchFamily="34" charset="0"/>
              </a:rPr>
              <a:t>1</a:t>
            </a:r>
            <a:r>
              <a:rPr lang="en-US" sz="2300" b="0" dirty="0" smtClean="0">
                <a:solidFill>
                  <a:schemeClr val="tx1"/>
                </a:solidFill>
                <a:latin typeface="Arial Narrow" pitchFamily="34" charset="0"/>
              </a:rPr>
              <a:t>2</a:t>
            </a:r>
            <a:endParaRPr lang="en-GB" sz="2300" b="0" dirty="0">
              <a:solidFill>
                <a:schemeClr val="tx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Grp="1"/>
          </p:cNvSpPr>
          <p:nvPr>
            <p:ph type="sldNum" sz="quarter" idx="12"/>
          </p:nvPr>
        </p:nvSpPr>
        <p:spPr bwMode="auto">
          <a:noFill/>
          <a:ln>
            <a:miter lim="800000"/>
            <a:headEnd/>
            <a:tailEnd/>
          </a:ln>
        </p:spPr>
        <p:txBody>
          <a:bodyPr/>
          <a:lstStyle/>
          <a:p>
            <a:fld id="{F925BB79-61F0-42F2-BEE6-B08EDDF7CAD6}" type="slidenum">
              <a:rPr lang="en-US" smtClean="0"/>
              <a:pPr/>
              <a:t>223</a:t>
            </a:fld>
            <a:endParaRPr lang="en-US" smtClean="0"/>
          </a:p>
        </p:txBody>
      </p:sp>
      <p:sp>
        <p:nvSpPr>
          <p:cNvPr id="1559554" name="Rectangle 2"/>
          <p:cNvSpPr>
            <a:spLocks noChangeArrowheads="1"/>
          </p:cNvSpPr>
          <p:nvPr/>
        </p:nvSpPr>
        <p:spPr bwMode="auto">
          <a:xfrm>
            <a:off x="1547813" y="1143000"/>
            <a:ext cx="5616575" cy="533400"/>
          </a:xfrm>
          <a:prstGeom prst="rect">
            <a:avLst/>
          </a:prstGeom>
          <a:solidFill>
            <a:srgbClr val="99FF33"/>
          </a:solidFill>
          <a:ln w="38100">
            <a:solidFill>
              <a:schemeClr val="tx1"/>
            </a:solidFill>
            <a:miter lim="800000"/>
            <a:headEnd/>
            <a:tailEnd/>
          </a:ln>
        </p:spPr>
        <p:txBody>
          <a:bodyPr lIns="87681" tIns="43834" rIns="87681" bIns="43834" anchor="ctr"/>
          <a:lstStyle/>
          <a:p>
            <a:pPr defTabSz="879475" eaLnBrk="1" hangingPunct="1"/>
            <a:r>
              <a:rPr lang="en-US" sz="3100" dirty="0">
                <a:solidFill>
                  <a:schemeClr val="tx1"/>
                </a:solidFill>
                <a:latin typeface="Arial Narrow" pitchFamily="34" charset="0"/>
                <a:cs typeface="Times New Roman" pitchFamily="18" charset="0"/>
              </a:rPr>
              <a:t> EKSPOR </a:t>
            </a:r>
            <a:r>
              <a:rPr lang="id-ID" sz="3100" dirty="0" smtClean="0">
                <a:solidFill>
                  <a:schemeClr val="tx1"/>
                </a:solidFill>
                <a:latin typeface="Arial Narrow" pitchFamily="34" charset="0"/>
                <a:cs typeface="Times New Roman" pitchFamily="18" charset="0"/>
              </a:rPr>
              <a:t>JKP</a:t>
            </a:r>
            <a:endParaRPr lang="en-US" sz="3100" dirty="0">
              <a:solidFill>
                <a:schemeClr val="tx1"/>
              </a:solidFill>
              <a:latin typeface="Arial Narrow" pitchFamily="34" charset="0"/>
              <a:cs typeface="Times New Roman" pitchFamily="18" charset="0"/>
            </a:endParaRPr>
          </a:p>
        </p:txBody>
      </p:sp>
      <p:sp>
        <p:nvSpPr>
          <p:cNvPr id="1559555" name="AutoShape 3"/>
          <p:cNvSpPr>
            <a:spLocks noChangeArrowheads="1"/>
          </p:cNvSpPr>
          <p:nvPr/>
        </p:nvSpPr>
        <p:spPr bwMode="auto">
          <a:xfrm>
            <a:off x="3962400" y="1981200"/>
            <a:ext cx="533400" cy="5334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id-ID"/>
          </a:p>
        </p:txBody>
      </p:sp>
      <p:sp>
        <p:nvSpPr>
          <p:cNvPr id="1559556" name="Rectangle 4"/>
          <p:cNvSpPr>
            <a:spLocks noChangeArrowheads="1"/>
          </p:cNvSpPr>
          <p:nvPr/>
        </p:nvSpPr>
        <p:spPr bwMode="auto">
          <a:xfrm>
            <a:off x="1042988" y="2894013"/>
            <a:ext cx="7129462" cy="1687512"/>
          </a:xfrm>
          <a:prstGeom prst="rect">
            <a:avLst/>
          </a:prstGeom>
          <a:solidFill>
            <a:srgbClr val="CCCC00"/>
          </a:solidFill>
          <a:ln w="38100">
            <a:solidFill>
              <a:schemeClr val="tx1"/>
            </a:solidFill>
            <a:miter lim="800000"/>
            <a:headEnd/>
            <a:tailEnd/>
          </a:ln>
        </p:spPr>
        <p:txBody>
          <a:bodyPr lIns="87681" tIns="43834" rIns="87681" bIns="43834" anchor="ctr"/>
          <a:lstStyle/>
          <a:p>
            <a:pPr defTabSz="879475" eaLnBrk="1" hangingPunct="1"/>
            <a:r>
              <a:rPr lang="en-US" sz="3600" dirty="0" err="1">
                <a:solidFill>
                  <a:schemeClr val="tx1"/>
                </a:solidFill>
                <a:latin typeface="Arial Narrow" pitchFamily="34" charset="0"/>
              </a:rPr>
              <a:t>saat</a:t>
            </a:r>
            <a:r>
              <a:rPr lang="en-US" sz="3600" dirty="0">
                <a:solidFill>
                  <a:schemeClr val="tx1"/>
                </a:solidFill>
                <a:latin typeface="Arial Narrow" pitchFamily="34" charset="0"/>
              </a:rPr>
              <a:t> </a:t>
            </a:r>
            <a:r>
              <a:rPr lang="id-ID" sz="3600" dirty="0" smtClean="0">
                <a:solidFill>
                  <a:schemeClr val="tx1"/>
                </a:solidFill>
                <a:latin typeface="Arial Narrow" pitchFamily="34" charset="0"/>
              </a:rPr>
              <a:t>penggantian dicatat / diakui sebagai piutang atau penghasilan</a:t>
            </a:r>
            <a:endParaRPr lang="en-GB" sz="3600" dirty="0">
              <a:solidFill>
                <a:schemeClr val="tx1"/>
              </a:solidFill>
              <a:latin typeface="Arial Narrow" pitchFamily="34" charset="0"/>
            </a:endParaRPr>
          </a:p>
        </p:txBody>
      </p:sp>
      <p:sp>
        <p:nvSpPr>
          <p:cNvPr id="94214" name="Rectangle 5"/>
          <p:cNvSpPr>
            <a:spLocks noChangeArrowheads="1"/>
          </p:cNvSpPr>
          <p:nvPr/>
        </p:nvSpPr>
        <p:spPr bwMode="auto">
          <a:xfrm>
            <a:off x="0" y="0"/>
            <a:ext cx="5996040" cy="504022"/>
          </a:xfrm>
          <a:prstGeom prst="rect">
            <a:avLst/>
          </a:prstGeom>
          <a:noFill/>
          <a:ln w="9525">
            <a:solidFill>
              <a:srgbClr val="800080"/>
            </a:solidFill>
            <a:miter lim="800000"/>
            <a:headEnd/>
            <a:tailEnd/>
          </a:ln>
        </p:spPr>
        <p:txBody>
          <a:bodyPr wrap="none" lIns="87681" tIns="43834" rIns="87681" bIns="43834">
            <a:spAutoFit/>
          </a:bodyPr>
          <a:lstStyle/>
          <a:p>
            <a:pPr algn="l" defTabSz="879475" eaLnBrk="1" hangingPunct="1"/>
            <a:r>
              <a:rPr lang="en-US" sz="2700" b="0" dirty="0">
                <a:solidFill>
                  <a:schemeClr val="tx2"/>
                </a:solidFill>
                <a:latin typeface="Verdana" pitchFamily="34" charset="0"/>
              </a:rPr>
              <a:t>SAAT </a:t>
            </a:r>
            <a:r>
              <a:rPr lang="id-ID" sz="2700" b="0" dirty="0" smtClean="0">
                <a:solidFill>
                  <a:schemeClr val="tx2"/>
                </a:solidFill>
                <a:latin typeface="Verdana" pitchFamily="34" charset="0"/>
              </a:rPr>
              <a:t>PEMBUATAN FAKTUR</a:t>
            </a:r>
            <a:r>
              <a:rPr lang="en-US" sz="2700" b="0" dirty="0" smtClean="0">
                <a:solidFill>
                  <a:schemeClr val="tx2"/>
                </a:solidFill>
                <a:latin typeface="Verdana" pitchFamily="34" charset="0"/>
              </a:rPr>
              <a:t>PAJAK</a:t>
            </a:r>
            <a:endParaRPr lang="en-GB" sz="2700" b="0" dirty="0">
              <a:solidFill>
                <a:schemeClr val="tx2"/>
              </a:solidFill>
              <a:latin typeface="Verdana" pitchFamily="34" charset="0"/>
            </a:endParaRPr>
          </a:p>
        </p:txBody>
      </p:sp>
      <p:sp>
        <p:nvSpPr>
          <p:cNvPr id="94215" name="Rectangle 6"/>
          <p:cNvSpPr>
            <a:spLocks noChangeArrowheads="1"/>
          </p:cNvSpPr>
          <p:nvPr/>
        </p:nvSpPr>
        <p:spPr bwMode="auto">
          <a:xfrm>
            <a:off x="5713413" y="0"/>
            <a:ext cx="3430587" cy="381000"/>
          </a:xfrm>
          <a:prstGeom prst="rect">
            <a:avLst/>
          </a:prstGeom>
          <a:solidFill>
            <a:srgbClr val="FF9999"/>
          </a:solidFill>
          <a:ln w="9525">
            <a:solidFill>
              <a:schemeClr val="tx1"/>
            </a:solidFill>
            <a:miter lim="800000"/>
            <a:headEnd/>
            <a:tailEnd/>
          </a:ln>
        </p:spPr>
        <p:txBody>
          <a:bodyPr wrap="none" lIns="87681" tIns="43834" rIns="87681" bIns="43834" anchor="ctr"/>
          <a:lstStyle/>
          <a:p>
            <a:pPr defTabSz="879475" eaLnBrk="1" hangingPunct="1"/>
            <a:r>
              <a:rPr lang="en-US" sz="2300" b="0" dirty="0">
                <a:solidFill>
                  <a:schemeClr val="tx1"/>
                </a:solidFill>
                <a:latin typeface="Arial Narrow" pitchFamily="34" charset="0"/>
              </a:rPr>
              <a:t>PP </a:t>
            </a:r>
            <a:r>
              <a:rPr lang="en-US" sz="2300" b="0" dirty="0" smtClean="0">
                <a:solidFill>
                  <a:schemeClr val="tx1"/>
                </a:solidFill>
                <a:latin typeface="Arial Narrow" pitchFamily="34" charset="0"/>
              </a:rPr>
              <a:t>1</a:t>
            </a:r>
            <a:r>
              <a:rPr lang="id-ID" sz="2300" b="0" dirty="0" smtClean="0">
                <a:solidFill>
                  <a:schemeClr val="tx1"/>
                </a:solidFill>
                <a:latin typeface="Arial Narrow" pitchFamily="34" charset="0"/>
              </a:rPr>
              <a:t>/</a:t>
            </a:r>
            <a:r>
              <a:rPr lang="en-US" sz="2300" b="0" dirty="0" smtClean="0">
                <a:solidFill>
                  <a:schemeClr val="tx1"/>
                </a:solidFill>
                <a:latin typeface="Arial Narrow" pitchFamily="34" charset="0"/>
              </a:rPr>
              <a:t>20</a:t>
            </a:r>
            <a:r>
              <a:rPr lang="id-ID" sz="2300" b="0" dirty="0" smtClean="0">
                <a:solidFill>
                  <a:schemeClr val="tx1"/>
                </a:solidFill>
                <a:latin typeface="Arial Narrow" pitchFamily="34" charset="0"/>
              </a:rPr>
              <a:t>1</a:t>
            </a:r>
            <a:r>
              <a:rPr lang="en-US" sz="2300" b="0" dirty="0" smtClean="0">
                <a:solidFill>
                  <a:schemeClr val="tx1"/>
                </a:solidFill>
                <a:latin typeface="Arial Narrow" pitchFamily="34" charset="0"/>
              </a:rPr>
              <a:t>2</a:t>
            </a:r>
            <a:endParaRPr lang="en-GB" sz="2300" b="0" dirty="0">
              <a:solidFill>
                <a:schemeClr val="tx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a:solidFill>
                  <a:schemeClr val="accent1">
                    <a:satMod val="150000"/>
                  </a:schemeClr>
                </a:solidFill>
              </a:rPr>
              <a:t>Case I</a:t>
            </a:r>
          </a:p>
        </p:txBody>
      </p:sp>
      <p:sp>
        <p:nvSpPr>
          <p:cNvPr id="9219" name="Content Placeholder 2"/>
          <p:cNvSpPr>
            <a:spLocks noGrp="1"/>
          </p:cNvSpPr>
          <p:nvPr>
            <p:ph idx="1"/>
          </p:nvPr>
        </p:nvSpPr>
        <p:spPr/>
        <p:txBody>
          <a:bodyPr/>
          <a:lstStyle/>
          <a:p>
            <a:pPr marL="536575" lvl="1" indent="-357188" algn="just" eaLnBrk="1" hangingPunct="1">
              <a:buFont typeface="Wingdings" pitchFamily="2" charset="2"/>
              <a:buChar char="v"/>
            </a:pPr>
            <a:r>
              <a:rPr lang="en-US" sz="4400" b="1" smtClean="0">
                <a:solidFill>
                  <a:srgbClr val="000099"/>
                </a:solidFill>
              </a:rPr>
              <a:t>Saat </a:t>
            </a:r>
            <a:r>
              <a:rPr lang="id-ID" sz="4400" b="1" smtClean="0">
                <a:solidFill>
                  <a:srgbClr val="000099"/>
                </a:solidFill>
              </a:rPr>
              <a:t>penyerahan BKP/JKP</a:t>
            </a:r>
            <a:endParaRPr lang="id-ID" sz="4400" b="1" smtClean="0">
              <a:solidFill>
                <a:srgbClr val="FF0000"/>
              </a:solidFill>
            </a:endParaRPr>
          </a:p>
        </p:txBody>
      </p:sp>
      <p:sp>
        <p:nvSpPr>
          <p:cNvPr id="4" name="Rectangle 3"/>
          <p:cNvSpPr/>
          <p:nvPr/>
        </p:nvSpPr>
        <p:spPr>
          <a:xfrm>
            <a:off x="573088" y="500063"/>
            <a:ext cx="2990800" cy="696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a:t>Pasal</a:t>
            </a:r>
            <a:r>
              <a:rPr lang="en-US" dirty="0"/>
              <a:t> </a:t>
            </a:r>
            <a:r>
              <a:rPr lang="id-ID" dirty="0" smtClean="0"/>
              <a:t>13</a:t>
            </a:r>
            <a:r>
              <a:rPr lang="en-US" dirty="0" smtClean="0"/>
              <a:t> </a:t>
            </a:r>
            <a:r>
              <a:rPr lang="en-US" dirty="0" err="1"/>
              <a:t>ayat</a:t>
            </a:r>
            <a:r>
              <a:rPr lang="en-US" dirty="0"/>
              <a:t> </a:t>
            </a:r>
            <a:r>
              <a:rPr lang="id-ID" dirty="0" smtClean="0"/>
              <a:t>(</a:t>
            </a:r>
            <a:r>
              <a:rPr lang="en-US" dirty="0" smtClean="0"/>
              <a:t>1</a:t>
            </a:r>
            <a:r>
              <a:rPr lang="id-ID" dirty="0" smtClean="0"/>
              <a:t>a) huruf a jo Ps. 2 ayat (1) a Per-13</a:t>
            </a:r>
            <a:endParaRPr lang="en-US" dirty="0"/>
          </a:p>
        </p:txBody>
      </p:sp>
      <p:sp>
        <p:nvSpPr>
          <p:cNvPr id="5" name="Minus 4"/>
          <p:cNvSpPr/>
          <p:nvPr/>
        </p:nvSpPr>
        <p:spPr>
          <a:xfrm>
            <a:off x="-428625" y="3786188"/>
            <a:ext cx="10287000" cy="5715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entagon 5"/>
          <p:cNvSpPr/>
          <p:nvPr/>
        </p:nvSpPr>
        <p:spPr>
          <a:xfrm>
            <a:off x="928662" y="3571876"/>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April</a:t>
            </a:r>
          </a:p>
        </p:txBody>
      </p:sp>
      <p:sp>
        <p:nvSpPr>
          <p:cNvPr id="7" name="Down Arrow 6"/>
          <p:cNvSpPr/>
          <p:nvPr/>
        </p:nvSpPr>
        <p:spPr>
          <a:xfrm>
            <a:off x="1428728" y="4143380"/>
            <a:ext cx="357190" cy="57150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8" name="Rounded Rectangle 7"/>
          <p:cNvSpPr/>
          <p:nvPr/>
        </p:nvSpPr>
        <p:spPr>
          <a:xfrm>
            <a:off x="712760" y="4857760"/>
            <a:ext cx="1857388"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5 April </a:t>
            </a:r>
            <a:r>
              <a:rPr lang="en-US" b="1" dirty="0" err="1">
                <a:solidFill>
                  <a:schemeClr val="tx1"/>
                </a:solidFill>
              </a:rPr>
              <a:t>terjadi</a:t>
            </a:r>
            <a:r>
              <a:rPr lang="en-US" b="1" dirty="0">
                <a:solidFill>
                  <a:schemeClr val="tx1"/>
                </a:solidFill>
              </a:rPr>
              <a:t> </a:t>
            </a:r>
            <a:r>
              <a:rPr lang="en-US" b="1" dirty="0" err="1">
                <a:solidFill>
                  <a:schemeClr val="tx1"/>
                </a:solidFill>
              </a:rPr>
              <a:t>penyerahan</a:t>
            </a:r>
            <a:r>
              <a:rPr lang="en-US" b="1" dirty="0">
                <a:solidFill>
                  <a:schemeClr val="tx1"/>
                </a:solidFill>
              </a:rPr>
              <a:t> </a:t>
            </a:r>
          </a:p>
        </p:txBody>
      </p:sp>
      <p:sp>
        <p:nvSpPr>
          <p:cNvPr id="9" name="Pentagon 8"/>
          <p:cNvSpPr/>
          <p:nvPr/>
        </p:nvSpPr>
        <p:spPr>
          <a:xfrm>
            <a:off x="6786578" y="3571876"/>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Juni</a:t>
            </a:r>
            <a:r>
              <a:rPr lang="en-US" b="1" dirty="0">
                <a:solidFill>
                  <a:schemeClr val="tx1"/>
                </a:solidFill>
              </a:rPr>
              <a:t> </a:t>
            </a:r>
          </a:p>
        </p:txBody>
      </p:sp>
      <p:sp>
        <p:nvSpPr>
          <p:cNvPr id="10" name="Pentagon 9"/>
          <p:cNvSpPr/>
          <p:nvPr/>
        </p:nvSpPr>
        <p:spPr>
          <a:xfrm>
            <a:off x="4002031" y="3571876"/>
            <a:ext cx="178446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mei</a:t>
            </a:r>
            <a:endParaRPr lang="en-US" b="1" dirty="0">
              <a:solidFill>
                <a:schemeClr val="tx1"/>
              </a:solidFill>
            </a:endParaRPr>
          </a:p>
        </p:txBody>
      </p:sp>
      <p:sp>
        <p:nvSpPr>
          <p:cNvPr id="11" name="Down Arrow 10"/>
          <p:cNvSpPr/>
          <p:nvPr/>
        </p:nvSpPr>
        <p:spPr>
          <a:xfrm>
            <a:off x="7571222" y="4214818"/>
            <a:ext cx="359580" cy="57150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 name="Rounded Rectangle 12"/>
          <p:cNvSpPr/>
          <p:nvPr/>
        </p:nvSpPr>
        <p:spPr>
          <a:xfrm>
            <a:off x="6715098" y="4857760"/>
            <a:ext cx="1855882" cy="5715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b="1" dirty="0">
                <a:solidFill>
                  <a:schemeClr val="tx1"/>
                </a:solidFill>
              </a:rPr>
              <a:t>8 </a:t>
            </a:r>
            <a:r>
              <a:rPr lang="en-US" b="1" dirty="0" err="1">
                <a:solidFill>
                  <a:schemeClr val="tx1"/>
                </a:solidFill>
              </a:rPr>
              <a:t>Juni</a:t>
            </a:r>
            <a:r>
              <a:rPr lang="en-US" b="1" dirty="0">
                <a:solidFill>
                  <a:schemeClr val="tx1"/>
                </a:solidFill>
              </a:rPr>
              <a:t> </a:t>
            </a:r>
            <a:r>
              <a:rPr lang="en-US" b="1" dirty="0" err="1">
                <a:solidFill>
                  <a:schemeClr val="tx1"/>
                </a:solidFill>
              </a:rPr>
              <a:t>dibayar</a:t>
            </a:r>
            <a:endParaRPr lang="en-US" b="1" dirty="0">
              <a:solidFill>
                <a:schemeClr val="tx1"/>
              </a:solidFill>
            </a:endParaRPr>
          </a:p>
        </p:txBody>
      </p:sp>
      <p:sp>
        <p:nvSpPr>
          <p:cNvPr id="15" name="Down Arrow 14"/>
          <p:cNvSpPr/>
          <p:nvPr/>
        </p:nvSpPr>
        <p:spPr>
          <a:xfrm>
            <a:off x="1428728" y="5500702"/>
            <a:ext cx="357190" cy="285752"/>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6" name="Rounded Rectangle 15"/>
          <p:cNvSpPr/>
          <p:nvPr/>
        </p:nvSpPr>
        <p:spPr>
          <a:xfrm>
            <a:off x="642938" y="6000750"/>
            <a:ext cx="2143125" cy="4286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dirty="0"/>
              <a:t>FP </a:t>
            </a:r>
            <a:r>
              <a:rPr lang="en-US" dirty="0" err="1"/>
              <a:t>tanggal</a:t>
            </a:r>
            <a:r>
              <a:rPr lang="en-US" dirty="0"/>
              <a:t> 5-04</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a:solidFill>
                  <a:schemeClr val="accent1">
                    <a:satMod val="150000"/>
                  </a:schemeClr>
                </a:solidFill>
              </a:rPr>
              <a:t>Case 2</a:t>
            </a:r>
          </a:p>
        </p:txBody>
      </p:sp>
      <p:sp>
        <p:nvSpPr>
          <p:cNvPr id="10243" name="Content Placeholder 2"/>
          <p:cNvSpPr>
            <a:spLocks noGrp="1"/>
          </p:cNvSpPr>
          <p:nvPr>
            <p:ph idx="1"/>
          </p:nvPr>
        </p:nvSpPr>
        <p:spPr/>
        <p:txBody>
          <a:bodyPr/>
          <a:lstStyle/>
          <a:p>
            <a:pPr marL="536575" lvl="1" indent="-357188" algn="just" eaLnBrk="1" hangingPunct="1">
              <a:buFont typeface="Wingdings" pitchFamily="2" charset="2"/>
              <a:buChar char="v"/>
            </a:pPr>
            <a:r>
              <a:rPr lang="id-ID" b="1" smtClean="0">
                <a:solidFill>
                  <a:srgbClr val="000099"/>
                </a:solidFill>
              </a:rPr>
              <a:t>saat </a:t>
            </a:r>
            <a:r>
              <a:rPr lang="en-US" b="1" smtClean="0">
                <a:solidFill>
                  <a:srgbClr val="000099"/>
                </a:solidFill>
              </a:rPr>
              <a:t>penerimaan </a:t>
            </a:r>
            <a:r>
              <a:rPr lang="id-ID" b="1" smtClean="0">
                <a:solidFill>
                  <a:srgbClr val="000099"/>
                </a:solidFill>
              </a:rPr>
              <a:t>pembayaran dalam hal </a:t>
            </a:r>
            <a:r>
              <a:rPr lang="en-US" b="1" smtClean="0">
                <a:solidFill>
                  <a:srgbClr val="000099"/>
                </a:solidFill>
              </a:rPr>
              <a:t>penerimaan </a:t>
            </a:r>
            <a:r>
              <a:rPr lang="id-ID" sz="3200" b="1" smtClean="0">
                <a:solidFill>
                  <a:srgbClr val="FF0000"/>
                </a:solidFill>
              </a:rPr>
              <a:t>pembayaran terjadi </a:t>
            </a:r>
            <a:r>
              <a:rPr lang="id-ID" b="1" smtClean="0">
                <a:solidFill>
                  <a:srgbClr val="000099"/>
                </a:solidFill>
              </a:rPr>
              <a:t>sebelum</a:t>
            </a:r>
            <a:r>
              <a:rPr lang="en-US" b="1" smtClean="0">
                <a:solidFill>
                  <a:srgbClr val="000099"/>
                </a:solidFill>
              </a:rPr>
              <a:t> penyerahan </a:t>
            </a:r>
            <a:r>
              <a:rPr lang="id-ID" b="1" smtClean="0">
                <a:solidFill>
                  <a:srgbClr val="000099"/>
                </a:solidFill>
              </a:rPr>
              <a:t>BKP/JKP</a:t>
            </a:r>
            <a:r>
              <a:rPr lang="en-US" b="1" smtClean="0">
                <a:solidFill>
                  <a:srgbClr val="000099"/>
                </a:solidFill>
              </a:rPr>
              <a:t> (</a:t>
            </a:r>
            <a:r>
              <a:rPr lang="id-ID" smtClean="0">
                <a:solidFill>
                  <a:srgbClr val="000099"/>
                </a:solidFill>
              </a:rPr>
              <a:t>saat pembayaran </a:t>
            </a:r>
            <a:r>
              <a:rPr lang="en-US" smtClean="0">
                <a:solidFill>
                  <a:srgbClr val="000099"/>
                </a:solidFill>
              </a:rPr>
              <a:t>uang muka/ penjualan tunai);</a:t>
            </a:r>
            <a:endParaRPr lang="id-ID" b="1" smtClean="0">
              <a:solidFill>
                <a:srgbClr val="000099"/>
              </a:solidFill>
            </a:endParaRPr>
          </a:p>
        </p:txBody>
      </p:sp>
      <p:sp>
        <p:nvSpPr>
          <p:cNvPr id="4" name="Rectangle 3"/>
          <p:cNvSpPr/>
          <p:nvPr/>
        </p:nvSpPr>
        <p:spPr>
          <a:xfrm>
            <a:off x="573088" y="500063"/>
            <a:ext cx="2846784" cy="768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smtClean="0"/>
              <a:t>Pasal</a:t>
            </a:r>
            <a:r>
              <a:rPr lang="en-US" dirty="0" smtClean="0"/>
              <a:t> </a:t>
            </a:r>
            <a:r>
              <a:rPr lang="id-ID" dirty="0" smtClean="0"/>
              <a:t>13</a:t>
            </a:r>
            <a:r>
              <a:rPr lang="en-US" dirty="0" smtClean="0"/>
              <a:t> </a:t>
            </a:r>
            <a:r>
              <a:rPr lang="en-US" dirty="0" err="1" smtClean="0"/>
              <a:t>ayat</a:t>
            </a:r>
            <a:r>
              <a:rPr lang="en-US" dirty="0" smtClean="0"/>
              <a:t> 1</a:t>
            </a:r>
            <a:r>
              <a:rPr lang="id-ID" dirty="0" smtClean="0"/>
              <a:t> (a) huruf b jo Ps 2 ayat (1) hrf b Per-13</a:t>
            </a:r>
            <a:endParaRPr lang="en-US" dirty="0"/>
          </a:p>
        </p:txBody>
      </p:sp>
      <p:sp>
        <p:nvSpPr>
          <p:cNvPr id="5" name="Minus 4"/>
          <p:cNvSpPr/>
          <p:nvPr/>
        </p:nvSpPr>
        <p:spPr>
          <a:xfrm>
            <a:off x="-428625" y="3786188"/>
            <a:ext cx="10287000" cy="5715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entagon 5"/>
          <p:cNvSpPr/>
          <p:nvPr/>
        </p:nvSpPr>
        <p:spPr>
          <a:xfrm>
            <a:off x="928662" y="3571876"/>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April</a:t>
            </a:r>
          </a:p>
        </p:txBody>
      </p:sp>
      <p:sp>
        <p:nvSpPr>
          <p:cNvPr id="7" name="Down Arrow 6"/>
          <p:cNvSpPr/>
          <p:nvPr/>
        </p:nvSpPr>
        <p:spPr>
          <a:xfrm>
            <a:off x="1001274" y="4214818"/>
            <a:ext cx="354809" cy="57150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8" name="Rounded Rectangle 7"/>
          <p:cNvSpPr/>
          <p:nvPr/>
        </p:nvSpPr>
        <p:spPr>
          <a:xfrm>
            <a:off x="712760" y="4857760"/>
            <a:ext cx="1857388"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5 April </a:t>
            </a:r>
            <a:r>
              <a:rPr lang="en-US" b="1" dirty="0" err="1">
                <a:solidFill>
                  <a:schemeClr val="tx1"/>
                </a:solidFill>
              </a:rPr>
              <a:t>dibayar</a:t>
            </a:r>
            <a:r>
              <a:rPr lang="en-US" b="1" dirty="0">
                <a:solidFill>
                  <a:schemeClr val="tx1"/>
                </a:solidFill>
              </a:rPr>
              <a:t> </a:t>
            </a:r>
            <a:r>
              <a:rPr lang="en-US" b="1" dirty="0" err="1">
                <a:solidFill>
                  <a:schemeClr val="tx1"/>
                </a:solidFill>
              </a:rPr>
              <a:t>Uang</a:t>
            </a:r>
            <a:r>
              <a:rPr lang="en-US" b="1" dirty="0">
                <a:solidFill>
                  <a:schemeClr val="tx1"/>
                </a:solidFill>
              </a:rPr>
              <a:t> </a:t>
            </a:r>
            <a:r>
              <a:rPr lang="en-US" b="1" dirty="0" err="1">
                <a:solidFill>
                  <a:schemeClr val="tx1"/>
                </a:solidFill>
              </a:rPr>
              <a:t>Muka</a:t>
            </a:r>
            <a:endParaRPr lang="en-US" b="1" dirty="0">
              <a:solidFill>
                <a:schemeClr val="tx1"/>
              </a:solidFill>
            </a:endParaRPr>
          </a:p>
        </p:txBody>
      </p:sp>
      <p:sp>
        <p:nvSpPr>
          <p:cNvPr id="9" name="Pentagon 8"/>
          <p:cNvSpPr/>
          <p:nvPr/>
        </p:nvSpPr>
        <p:spPr>
          <a:xfrm>
            <a:off x="6999411" y="3571876"/>
            <a:ext cx="1788932"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Juni</a:t>
            </a:r>
            <a:r>
              <a:rPr lang="en-US" b="1" dirty="0">
                <a:solidFill>
                  <a:schemeClr val="tx1"/>
                </a:solidFill>
              </a:rPr>
              <a:t> </a:t>
            </a:r>
          </a:p>
        </p:txBody>
      </p:sp>
      <p:sp>
        <p:nvSpPr>
          <p:cNvPr id="10" name="Pentagon 9"/>
          <p:cNvSpPr/>
          <p:nvPr/>
        </p:nvSpPr>
        <p:spPr>
          <a:xfrm>
            <a:off x="4002031" y="3571876"/>
            <a:ext cx="178446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Mei </a:t>
            </a:r>
          </a:p>
        </p:txBody>
      </p:sp>
      <p:sp>
        <p:nvSpPr>
          <p:cNvPr id="11" name="Down Arrow 10"/>
          <p:cNvSpPr/>
          <p:nvPr/>
        </p:nvSpPr>
        <p:spPr>
          <a:xfrm>
            <a:off x="4427933" y="4214818"/>
            <a:ext cx="359603" cy="57150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2" name="Down Arrow 11"/>
          <p:cNvSpPr/>
          <p:nvPr/>
        </p:nvSpPr>
        <p:spPr>
          <a:xfrm>
            <a:off x="7287809" y="4143380"/>
            <a:ext cx="354808" cy="785818"/>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 name="Rounded Rectangle 12"/>
          <p:cNvSpPr/>
          <p:nvPr/>
        </p:nvSpPr>
        <p:spPr>
          <a:xfrm>
            <a:off x="3714698" y="4857760"/>
            <a:ext cx="1855886" cy="5715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b="1" dirty="0">
                <a:solidFill>
                  <a:schemeClr val="tx1"/>
                </a:solidFill>
              </a:rPr>
              <a:t>18 </a:t>
            </a:r>
            <a:r>
              <a:rPr lang="en-US" b="1" dirty="0" err="1">
                <a:solidFill>
                  <a:schemeClr val="tx1"/>
                </a:solidFill>
              </a:rPr>
              <a:t>mei</a:t>
            </a:r>
            <a:r>
              <a:rPr lang="en-US" b="1" dirty="0">
                <a:solidFill>
                  <a:schemeClr val="tx1"/>
                </a:solidFill>
              </a:rPr>
              <a:t> </a:t>
            </a:r>
            <a:r>
              <a:rPr lang="en-US" b="1" dirty="0" err="1">
                <a:solidFill>
                  <a:schemeClr val="tx1"/>
                </a:solidFill>
              </a:rPr>
              <a:t>diserahkan</a:t>
            </a:r>
            <a:r>
              <a:rPr lang="en-US" b="1" dirty="0">
                <a:solidFill>
                  <a:schemeClr val="tx1"/>
                </a:solidFill>
              </a:rPr>
              <a:t> BKP</a:t>
            </a:r>
          </a:p>
        </p:txBody>
      </p:sp>
      <p:sp>
        <p:nvSpPr>
          <p:cNvPr id="15" name="Down Arrow 14"/>
          <p:cNvSpPr/>
          <p:nvPr/>
        </p:nvSpPr>
        <p:spPr>
          <a:xfrm>
            <a:off x="4427933" y="5500702"/>
            <a:ext cx="359603" cy="285752"/>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6" name="Rounded Rectangle 15"/>
          <p:cNvSpPr/>
          <p:nvPr/>
        </p:nvSpPr>
        <p:spPr>
          <a:xfrm>
            <a:off x="3713163" y="5786438"/>
            <a:ext cx="2146300" cy="4286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b="1" dirty="0"/>
              <a:t>FP </a:t>
            </a:r>
            <a:r>
              <a:rPr lang="en-US" b="1" dirty="0" err="1"/>
              <a:t>tanggal</a:t>
            </a:r>
            <a:r>
              <a:rPr lang="en-US" b="1" dirty="0"/>
              <a:t> 18-05 </a:t>
            </a:r>
          </a:p>
        </p:txBody>
      </p:sp>
      <p:sp>
        <p:nvSpPr>
          <p:cNvPr id="17" name="Rounded Rectangle 16"/>
          <p:cNvSpPr/>
          <p:nvPr/>
        </p:nvSpPr>
        <p:spPr>
          <a:xfrm>
            <a:off x="6785036" y="5000636"/>
            <a:ext cx="1858890" cy="5715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b="1" dirty="0">
                <a:solidFill>
                  <a:schemeClr val="tx1"/>
                </a:solidFill>
              </a:rPr>
              <a:t>9 </a:t>
            </a:r>
            <a:r>
              <a:rPr lang="en-US" b="1" dirty="0" err="1">
                <a:solidFill>
                  <a:schemeClr val="tx1"/>
                </a:solidFill>
              </a:rPr>
              <a:t>Juni</a:t>
            </a:r>
            <a:r>
              <a:rPr lang="en-US" b="1" dirty="0">
                <a:solidFill>
                  <a:schemeClr val="tx1"/>
                </a:solidFill>
              </a:rPr>
              <a:t> </a:t>
            </a:r>
            <a:r>
              <a:rPr lang="en-US" b="1" dirty="0" err="1">
                <a:solidFill>
                  <a:schemeClr val="tx1"/>
                </a:solidFill>
              </a:rPr>
              <a:t>dilunasi</a:t>
            </a:r>
            <a:endParaRPr lang="en-US" b="1" dirty="0">
              <a:solidFill>
                <a:schemeClr val="tx1"/>
              </a:solidFill>
            </a:endParaRPr>
          </a:p>
        </p:txBody>
      </p:sp>
      <p:sp>
        <p:nvSpPr>
          <p:cNvPr id="18" name="Rounded Rectangle 17"/>
          <p:cNvSpPr/>
          <p:nvPr/>
        </p:nvSpPr>
        <p:spPr>
          <a:xfrm>
            <a:off x="428625" y="5929313"/>
            <a:ext cx="1787525" cy="4286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b="1" dirty="0"/>
              <a:t>FP </a:t>
            </a:r>
            <a:r>
              <a:rPr lang="en-US" b="1" dirty="0" err="1"/>
              <a:t>tanggal</a:t>
            </a:r>
            <a:r>
              <a:rPr lang="en-US" b="1" dirty="0"/>
              <a:t> 5-04</a:t>
            </a:r>
          </a:p>
        </p:txBody>
      </p:sp>
      <p:sp>
        <p:nvSpPr>
          <p:cNvPr id="19" name="Down Arrow 18"/>
          <p:cNvSpPr/>
          <p:nvPr/>
        </p:nvSpPr>
        <p:spPr>
          <a:xfrm>
            <a:off x="928874" y="5572140"/>
            <a:ext cx="358380" cy="285752"/>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a:solidFill>
                  <a:schemeClr val="accent1">
                    <a:satMod val="150000"/>
                  </a:schemeClr>
                </a:solidFill>
              </a:rPr>
              <a:t>Case 3</a:t>
            </a:r>
          </a:p>
        </p:txBody>
      </p:sp>
      <p:sp>
        <p:nvSpPr>
          <p:cNvPr id="11267" name="Content Placeholder 2"/>
          <p:cNvSpPr>
            <a:spLocks noGrp="1"/>
          </p:cNvSpPr>
          <p:nvPr>
            <p:ph idx="1"/>
          </p:nvPr>
        </p:nvSpPr>
        <p:spPr/>
        <p:txBody>
          <a:bodyPr/>
          <a:lstStyle/>
          <a:p>
            <a:pPr marL="536575" lvl="1" indent="-357188" algn="just" eaLnBrk="1" hangingPunct="1">
              <a:buFont typeface="Wingdings" pitchFamily="2" charset="2"/>
              <a:buChar char="v"/>
            </a:pPr>
            <a:r>
              <a:rPr lang="id-ID" b="1" smtClean="0">
                <a:solidFill>
                  <a:srgbClr val="000099"/>
                </a:solidFill>
              </a:rPr>
              <a:t>saat </a:t>
            </a:r>
            <a:r>
              <a:rPr lang="en-US" b="1" smtClean="0">
                <a:solidFill>
                  <a:srgbClr val="000099"/>
                </a:solidFill>
              </a:rPr>
              <a:t>penerimaan </a:t>
            </a:r>
            <a:r>
              <a:rPr lang="id-ID" b="1" smtClean="0">
                <a:solidFill>
                  <a:srgbClr val="000099"/>
                </a:solidFill>
              </a:rPr>
              <a:t>pembayaran</a:t>
            </a:r>
            <a:r>
              <a:rPr lang="en-US" b="1" smtClean="0">
                <a:solidFill>
                  <a:srgbClr val="000099"/>
                </a:solidFill>
              </a:rPr>
              <a:t> termin dalam hal penyerahan sebagian bertahap pekerjaan</a:t>
            </a:r>
            <a:endParaRPr lang="id-ID" b="1" smtClean="0">
              <a:solidFill>
                <a:srgbClr val="000099"/>
              </a:solidFill>
            </a:endParaRPr>
          </a:p>
        </p:txBody>
      </p:sp>
      <p:sp>
        <p:nvSpPr>
          <p:cNvPr id="4" name="Rectangle 3"/>
          <p:cNvSpPr/>
          <p:nvPr/>
        </p:nvSpPr>
        <p:spPr>
          <a:xfrm>
            <a:off x="179512" y="500063"/>
            <a:ext cx="2890713" cy="696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smtClean="0"/>
              <a:t>Pasal</a:t>
            </a:r>
            <a:r>
              <a:rPr lang="en-US" dirty="0" smtClean="0"/>
              <a:t> </a:t>
            </a:r>
            <a:r>
              <a:rPr lang="id-ID" dirty="0" smtClean="0"/>
              <a:t>13</a:t>
            </a:r>
            <a:r>
              <a:rPr lang="en-US" dirty="0" smtClean="0"/>
              <a:t> </a:t>
            </a:r>
            <a:r>
              <a:rPr lang="en-US" dirty="0" err="1" smtClean="0"/>
              <a:t>ayat</a:t>
            </a:r>
            <a:r>
              <a:rPr lang="en-US" dirty="0" smtClean="0"/>
              <a:t> 1</a:t>
            </a:r>
            <a:r>
              <a:rPr lang="id-ID" dirty="0" smtClean="0"/>
              <a:t> (a) huruf c Ps 2 ayat (1) hrf c Per-13</a:t>
            </a:r>
            <a:endParaRPr lang="en-US" dirty="0"/>
          </a:p>
        </p:txBody>
      </p:sp>
      <p:sp>
        <p:nvSpPr>
          <p:cNvPr id="5" name="Minus 4"/>
          <p:cNvSpPr/>
          <p:nvPr/>
        </p:nvSpPr>
        <p:spPr>
          <a:xfrm>
            <a:off x="-500063" y="3286125"/>
            <a:ext cx="10287001" cy="5715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entagon 5"/>
          <p:cNvSpPr/>
          <p:nvPr/>
        </p:nvSpPr>
        <p:spPr>
          <a:xfrm>
            <a:off x="857224" y="300037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Juli</a:t>
            </a:r>
            <a:endParaRPr lang="en-US" b="1" dirty="0">
              <a:solidFill>
                <a:schemeClr val="tx1"/>
              </a:solidFill>
            </a:endParaRPr>
          </a:p>
        </p:txBody>
      </p:sp>
      <p:sp>
        <p:nvSpPr>
          <p:cNvPr id="7" name="Down Arrow 6"/>
          <p:cNvSpPr/>
          <p:nvPr/>
        </p:nvSpPr>
        <p:spPr>
          <a:xfrm>
            <a:off x="928874" y="3643314"/>
            <a:ext cx="358380" cy="57150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8" name="Rounded Rectangle 7"/>
          <p:cNvSpPr/>
          <p:nvPr/>
        </p:nvSpPr>
        <p:spPr>
          <a:xfrm>
            <a:off x="573059" y="4357694"/>
            <a:ext cx="2214578" cy="857256"/>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5 </a:t>
            </a:r>
            <a:r>
              <a:rPr lang="en-US" b="1" dirty="0" err="1">
                <a:solidFill>
                  <a:schemeClr val="tx1"/>
                </a:solidFill>
              </a:rPr>
              <a:t>Juli</a:t>
            </a:r>
            <a:r>
              <a:rPr lang="en-US" b="1" dirty="0">
                <a:solidFill>
                  <a:schemeClr val="tx1"/>
                </a:solidFill>
              </a:rPr>
              <a:t> </a:t>
            </a:r>
            <a:r>
              <a:rPr lang="en-US" b="1" dirty="0" err="1">
                <a:solidFill>
                  <a:schemeClr val="tx1"/>
                </a:solidFill>
              </a:rPr>
              <a:t>ada</a:t>
            </a:r>
            <a:r>
              <a:rPr lang="en-US" b="1" dirty="0">
                <a:solidFill>
                  <a:schemeClr val="tx1"/>
                </a:solidFill>
              </a:rPr>
              <a:t> </a:t>
            </a:r>
            <a:r>
              <a:rPr lang="en-US" b="1" dirty="0" err="1">
                <a:solidFill>
                  <a:schemeClr val="tx1"/>
                </a:solidFill>
              </a:rPr>
              <a:t>kontrak</a:t>
            </a:r>
            <a:r>
              <a:rPr lang="en-US" b="1" dirty="0">
                <a:solidFill>
                  <a:schemeClr val="tx1"/>
                </a:solidFill>
              </a:rPr>
              <a:t> </a:t>
            </a:r>
            <a:r>
              <a:rPr lang="en-US" b="1" dirty="0" err="1">
                <a:solidFill>
                  <a:schemeClr val="tx1"/>
                </a:solidFill>
              </a:rPr>
              <a:t>konstruksi</a:t>
            </a:r>
            <a:endParaRPr lang="en-US" b="1" dirty="0">
              <a:solidFill>
                <a:schemeClr val="tx1"/>
              </a:solidFill>
            </a:endParaRPr>
          </a:p>
        </p:txBody>
      </p:sp>
      <p:sp>
        <p:nvSpPr>
          <p:cNvPr id="9" name="Pentagon 8"/>
          <p:cNvSpPr/>
          <p:nvPr/>
        </p:nvSpPr>
        <p:spPr>
          <a:xfrm>
            <a:off x="6499238" y="300037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November </a:t>
            </a:r>
          </a:p>
        </p:txBody>
      </p:sp>
      <p:sp>
        <p:nvSpPr>
          <p:cNvPr id="10" name="Pentagon 9"/>
          <p:cNvSpPr/>
          <p:nvPr/>
        </p:nvSpPr>
        <p:spPr>
          <a:xfrm>
            <a:off x="3859208" y="300037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Oktober</a:t>
            </a:r>
            <a:r>
              <a:rPr lang="en-US" b="1" dirty="0">
                <a:solidFill>
                  <a:schemeClr val="tx1"/>
                </a:solidFill>
              </a:rPr>
              <a:t> </a:t>
            </a:r>
          </a:p>
        </p:txBody>
      </p:sp>
      <p:sp>
        <p:nvSpPr>
          <p:cNvPr id="11" name="Down Arrow 10"/>
          <p:cNvSpPr/>
          <p:nvPr/>
        </p:nvSpPr>
        <p:spPr>
          <a:xfrm>
            <a:off x="4427933" y="3643314"/>
            <a:ext cx="359603" cy="57150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2" name="Down Arrow 11"/>
          <p:cNvSpPr/>
          <p:nvPr/>
        </p:nvSpPr>
        <p:spPr>
          <a:xfrm>
            <a:off x="6928066" y="3714752"/>
            <a:ext cx="358401" cy="785818"/>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3" name="Rounded Rectangle 12"/>
          <p:cNvSpPr/>
          <p:nvPr/>
        </p:nvSpPr>
        <p:spPr>
          <a:xfrm>
            <a:off x="3714698" y="4357694"/>
            <a:ext cx="1855886" cy="5715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b="1" dirty="0">
                <a:solidFill>
                  <a:schemeClr val="tx1"/>
                </a:solidFill>
              </a:rPr>
              <a:t>5 </a:t>
            </a:r>
            <a:r>
              <a:rPr lang="en-US" b="1" dirty="0" err="1">
                <a:solidFill>
                  <a:schemeClr val="tx1"/>
                </a:solidFill>
              </a:rPr>
              <a:t>oktober</a:t>
            </a:r>
            <a:r>
              <a:rPr lang="en-US" b="1" dirty="0">
                <a:solidFill>
                  <a:schemeClr val="tx1"/>
                </a:solidFill>
              </a:rPr>
              <a:t> </a:t>
            </a:r>
            <a:r>
              <a:rPr lang="en-US" b="1" dirty="0" err="1">
                <a:solidFill>
                  <a:schemeClr val="tx1"/>
                </a:solidFill>
              </a:rPr>
              <a:t>dibayar</a:t>
            </a:r>
            <a:r>
              <a:rPr lang="en-US" b="1" dirty="0">
                <a:solidFill>
                  <a:schemeClr val="tx1"/>
                </a:solidFill>
              </a:rPr>
              <a:t> </a:t>
            </a:r>
            <a:r>
              <a:rPr lang="en-US" b="1" dirty="0" err="1">
                <a:solidFill>
                  <a:schemeClr val="tx1"/>
                </a:solidFill>
              </a:rPr>
              <a:t>termin</a:t>
            </a:r>
            <a:r>
              <a:rPr lang="en-US" b="1" dirty="0">
                <a:solidFill>
                  <a:schemeClr val="tx1"/>
                </a:solidFill>
              </a:rPr>
              <a:t> I</a:t>
            </a:r>
          </a:p>
        </p:txBody>
      </p:sp>
      <p:sp>
        <p:nvSpPr>
          <p:cNvPr id="15" name="Down Arrow 14"/>
          <p:cNvSpPr/>
          <p:nvPr/>
        </p:nvSpPr>
        <p:spPr>
          <a:xfrm>
            <a:off x="4427933" y="5000636"/>
            <a:ext cx="359603" cy="285752"/>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6" name="Rounded Rectangle 15"/>
          <p:cNvSpPr/>
          <p:nvPr/>
        </p:nvSpPr>
        <p:spPr>
          <a:xfrm>
            <a:off x="3429000" y="5357813"/>
            <a:ext cx="2141538" cy="4286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b="1" dirty="0"/>
              <a:t>FP </a:t>
            </a:r>
            <a:r>
              <a:rPr lang="en-US" b="1" dirty="0" err="1"/>
              <a:t>tanggal</a:t>
            </a:r>
            <a:r>
              <a:rPr lang="en-US" b="1" dirty="0"/>
              <a:t> 5-10</a:t>
            </a:r>
          </a:p>
        </p:txBody>
      </p:sp>
      <p:sp>
        <p:nvSpPr>
          <p:cNvPr id="17" name="Rounded Rectangle 16"/>
          <p:cNvSpPr/>
          <p:nvPr/>
        </p:nvSpPr>
        <p:spPr>
          <a:xfrm>
            <a:off x="6356449" y="4500570"/>
            <a:ext cx="1860394" cy="5715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b="1" dirty="0">
                <a:solidFill>
                  <a:schemeClr val="tx1"/>
                </a:solidFill>
              </a:rPr>
              <a:t>9 November </a:t>
            </a:r>
            <a:r>
              <a:rPr lang="en-US" b="1" dirty="0" err="1">
                <a:solidFill>
                  <a:schemeClr val="tx1"/>
                </a:solidFill>
              </a:rPr>
              <a:t>termin</a:t>
            </a:r>
            <a:r>
              <a:rPr lang="en-US" b="1" dirty="0">
                <a:solidFill>
                  <a:schemeClr val="tx1"/>
                </a:solidFill>
              </a:rPr>
              <a:t> 2</a:t>
            </a:r>
          </a:p>
        </p:txBody>
      </p:sp>
      <p:sp>
        <p:nvSpPr>
          <p:cNvPr id="20" name="Down Arrow 19"/>
          <p:cNvSpPr/>
          <p:nvPr/>
        </p:nvSpPr>
        <p:spPr>
          <a:xfrm>
            <a:off x="6928066" y="5143512"/>
            <a:ext cx="358401" cy="285752"/>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21" name="Rounded Rectangle 20"/>
          <p:cNvSpPr/>
          <p:nvPr/>
        </p:nvSpPr>
        <p:spPr>
          <a:xfrm>
            <a:off x="6073775" y="5429250"/>
            <a:ext cx="2141538" cy="4286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b="1" dirty="0"/>
              <a:t>FP </a:t>
            </a:r>
            <a:r>
              <a:rPr lang="en-US" b="1" dirty="0" err="1"/>
              <a:t>tanggal</a:t>
            </a:r>
            <a:r>
              <a:rPr lang="en-US" b="1" dirty="0"/>
              <a:t> 9-11</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fontAlgn="auto" hangingPunct="1">
              <a:spcAft>
                <a:spcPts val="0"/>
              </a:spcAft>
              <a:defRPr/>
            </a:pPr>
            <a:r>
              <a:rPr lang="en-US" dirty="0">
                <a:solidFill>
                  <a:schemeClr val="accent1">
                    <a:satMod val="150000"/>
                  </a:schemeClr>
                </a:solidFill>
              </a:rPr>
              <a:t>Case 4</a:t>
            </a:r>
          </a:p>
        </p:txBody>
      </p:sp>
      <p:sp>
        <p:nvSpPr>
          <p:cNvPr id="12291" name="Content Placeholder 2"/>
          <p:cNvSpPr>
            <a:spLocks noGrp="1"/>
          </p:cNvSpPr>
          <p:nvPr>
            <p:ph idx="1"/>
          </p:nvPr>
        </p:nvSpPr>
        <p:spPr/>
        <p:txBody>
          <a:bodyPr/>
          <a:lstStyle/>
          <a:p>
            <a:pPr marL="536575" lvl="1" indent="-357188" algn="just" eaLnBrk="1" hangingPunct="1">
              <a:buFont typeface="Wingdings" pitchFamily="2" charset="2"/>
              <a:buChar char="v"/>
            </a:pPr>
            <a:r>
              <a:rPr lang="en-US" smtClean="0">
                <a:solidFill>
                  <a:srgbClr val="000099"/>
                </a:solidFill>
              </a:rPr>
              <a:t>saat PKP rekanan menyampaikan tagihan kepada bendaharawan pemerintah--Wapu</a:t>
            </a:r>
            <a:endParaRPr lang="id-ID" b="1" smtClean="0">
              <a:solidFill>
                <a:srgbClr val="000099"/>
              </a:solidFill>
            </a:endParaRPr>
          </a:p>
        </p:txBody>
      </p:sp>
      <p:sp>
        <p:nvSpPr>
          <p:cNvPr id="4" name="Rectangle 3"/>
          <p:cNvSpPr/>
          <p:nvPr/>
        </p:nvSpPr>
        <p:spPr>
          <a:xfrm>
            <a:off x="573088" y="500063"/>
            <a:ext cx="2630760" cy="696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a:t>Pasal</a:t>
            </a:r>
            <a:r>
              <a:rPr lang="en-US" dirty="0"/>
              <a:t> 2 </a:t>
            </a:r>
            <a:r>
              <a:rPr lang="en-US" dirty="0" err="1"/>
              <a:t>ayat</a:t>
            </a:r>
            <a:r>
              <a:rPr lang="en-US" dirty="0"/>
              <a:t> </a:t>
            </a:r>
            <a:r>
              <a:rPr lang="id-ID" dirty="0" smtClean="0"/>
              <a:t>(</a:t>
            </a:r>
            <a:r>
              <a:rPr lang="en-US" dirty="0" smtClean="0"/>
              <a:t>1</a:t>
            </a:r>
            <a:r>
              <a:rPr lang="id-ID" dirty="0" smtClean="0"/>
              <a:t>a) hrf d Ps 2 ayat (1) hrf d Per-13</a:t>
            </a:r>
            <a:endParaRPr lang="en-US" dirty="0"/>
          </a:p>
        </p:txBody>
      </p:sp>
      <p:sp>
        <p:nvSpPr>
          <p:cNvPr id="5" name="Minus 4"/>
          <p:cNvSpPr/>
          <p:nvPr/>
        </p:nvSpPr>
        <p:spPr>
          <a:xfrm>
            <a:off x="-500063" y="3286125"/>
            <a:ext cx="10287001" cy="5715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entagon 5"/>
          <p:cNvSpPr/>
          <p:nvPr/>
        </p:nvSpPr>
        <p:spPr>
          <a:xfrm>
            <a:off x="857224" y="300037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Januari</a:t>
            </a:r>
            <a:endParaRPr lang="en-US" b="1" dirty="0">
              <a:solidFill>
                <a:schemeClr val="tx1"/>
              </a:solidFill>
            </a:endParaRPr>
          </a:p>
        </p:txBody>
      </p:sp>
      <p:sp>
        <p:nvSpPr>
          <p:cNvPr id="7" name="Down Arrow 6"/>
          <p:cNvSpPr/>
          <p:nvPr/>
        </p:nvSpPr>
        <p:spPr>
          <a:xfrm>
            <a:off x="928874" y="3643314"/>
            <a:ext cx="358380" cy="57150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8" name="Rounded Rectangle 7"/>
          <p:cNvSpPr/>
          <p:nvPr/>
        </p:nvSpPr>
        <p:spPr>
          <a:xfrm>
            <a:off x="572971" y="4357694"/>
            <a:ext cx="199726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5 </a:t>
            </a:r>
            <a:r>
              <a:rPr lang="en-US" b="1" dirty="0" err="1">
                <a:solidFill>
                  <a:schemeClr val="tx1"/>
                </a:solidFill>
              </a:rPr>
              <a:t>Januari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9" name="Pentagon 8"/>
          <p:cNvSpPr/>
          <p:nvPr/>
        </p:nvSpPr>
        <p:spPr>
          <a:xfrm>
            <a:off x="5573719" y="300037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Maret</a:t>
            </a:r>
            <a:r>
              <a:rPr lang="en-US" b="1" dirty="0">
                <a:solidFill>
                  <a:schemeClr val="tx1"/>
                </a:solidFill>
              </a:rPr>
              <a:t>  </a:t>
            </a:r>
          </a:p>
        </p:txBody>
      </p:sp>
      <p:sp>
        <p:nvSpPr>
          <p:cNvPr id="10" name="Pentagon 9"/>
          <p:cNvSpPr/>
          <p:nvPr/>
        </p:nvSpPr>
        <p:spPr>
          <a:xfrm>
            <a:off x="3143240" y="300037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Februari</a:t>
            </a:r>
            <a:endParaRPr lang="en-US" b="1" dirty="0">
              <a:solidFill>
                <a:schemeClr val="tx1"/>
              </a:solidFill>
            </a:endParaRPr>
          </a:p>
        </p:txBody>
      </p:sp>
      <p:sp>
        <p:nvSpPr>
          <p:cNvPr id="11" name="Down Arrow 10"/>
          <p:cNvSpPr/>
          <p:nvPr/>
        </p:nvSpPr>
        <p:spPr>
          <a:xfrm>
            <a:off x="3927471" y="3643314"/>
            <a:ext cx="357190" cy="2143140"/>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2" name="Down Arrow 11"/>
          <p:cNvSpPr/>
          <p:nvPr/>
        </p:nvSpPr>
        <p:spPr>
          <a:xfrm>
            <a:off x="6928066" y="3714752"/>
            <a:ext cx="358401" cy="785818"/>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7" name="Rounded Rectangle 16"/>
          <p:cNvSpPr/>
          <p:nvPr/>
        </p:nvSpPr>
        <p:spPr>
          <a:xfrm>
            <a:off x="6356449" y="4500570"/>
            <a:ext cx="1860394" cy="5715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b="1" dirty="0">
                <a:solidFill>
                  <a:schemeClr val="tx1"/>
                </a:solidFill>
              </a:rPr>
              <a:t>9 </a:t>
            </a:r>
            <a:r>
              <a:rPr lang="en-US" b="1" dirty="0" err="1">
                <a:solidFill>
                  <a:schemeClr val="tx1"/>
                </a:solidFill>
              </a:rPr>
              <a:t>Maret</a:t>
            </a:r>
            <a:r>
              <a:rPr lang="en-US" b="1" dirty="0">
                <a:solidFill>
                  <a:schemeClr val="tx1"/>
                </a:solidFill>
              </a:rPr>
              <a:t> </a:t>
            </a:r>
            <a:r>
              <a:rPr lang="en-US" b="1" dirty="0" err="1">
                <a:solidFill>
                  <a:schemeClr val="tx1"/>
                </a:solidFill>
              </a:rPr>
              <a:t>dibuat</a:t>
            </a:r>
            <a:r>
              <a:rPr lang="en-US" b="1" dirty="0">
                <a:solidFill>
                  <a:schemeClr val="tx1"/>
                </a:solidFill>
              </a:rPr>
              <a:t> </a:t>
            </a:r>
            <a:r>
              <a:rPr lang="en-US" b="1" dirty="0" err="1">
                <a:solidFill>
                  <a:schemeClr val="tx1"/>
                </a:solidFill>
              </a:rPr>
              <a:t>tagihan</a:t>
            </a:r>
            <a:r>
              <a:rPr lang="en-US" b="1" dirty="0">
                <a:solidFill>
                  <a:schemeClr val="tx1"/>
                </a:solidFill>
              </a:rPr>
              <a:t> </a:t>
            </a:r>
          </a:p>
        </p:txBody>
      </p:sp>
      <p:sp>
        <p:nvSpPr>
          <p:cNvPr id="20" name="Down Arrow 19"/>
          <p:cNvSpPr/>
          <p:nvPr/>
        </p:nvSpPr>
        <p:spPr>
          <a:xfrm>
            <a:off x="6999730" y="5143512"/>
            <a:ext cx="359578" cy="285752"/>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21" name="Rounded Rectangle 20"/>
          <p:cNvSpPr/>
          <p:nvPr/>
        </p:nvSpPr>
        <p:spPr>
          <a:xfrm>
            <a:off x="6073775" y="5429250"/>
            <a:ext cx="2141538" cy="4286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b="1" dirty="0"/>
              <a:t>FP </a:t>
            </a:r>
            <a:r>
              <a:rPr lang="en-US" b="1" dirty="0" err="1"/>
              <a:t>tanggal</a:t>
            </a:r>
            <a:r>
              <a:rPr lang="en-US" b="1" dirty="0"/>
              <a:t> 9-03</a:t>
            </a:r>
          </a:p>
        </p:txBody>
      </p:sp>
      <p:sp>
        <p:nvSpPr>
          <p:cNvPr id="19" name="Rounded Rectangle 18"/>
          <p:cNvSpPr/>
          <p:nvPr/>
        </p:nvSpPr>
        <p:spPr>
          <a:xfrm>
            <a:off x="4641850" y="6072188"/>
            <a:ext cx="4217988" cy="500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1"/>
                </a:solidFill>
              </a:rPr>
              <a:t>Di </a:t>
            </a:r>
            <a:r>
              <a:rPr lang="en-US" sz="1600" b="1" dirty="0" err="1">
                <a:solidFill>
                  <a:schemeClr val="tx1"/>
                </a:solidFill>
              </a:rPr>
              <a:t>Lapor</a:t>
            </a:r>
            <a:r>
              <a:rPr lang="en-US" sz="1600" b="1" dirty="0">
                <a:solidFill>
                  <a:schemeClr val="tx1"/>
                </a:solidFill>
              </a:rPr>
              <a:t> </a:t>
            </a:r>
            <a:r>
              <a:rPr lang="en-US" sz="1600" b="1" dirty="0" err="1">
                <a:solidFill>
                  <a:schemeClr val="tx1"/>
                </a:solidFill>
              </a:rPr>
              <a:t>dalam</a:t>
            </a:r>
            <a:r>
              <a:rPr lang="en-US" sz="1600" b="1" dirty="0">
                <a:solidFill>
                  <a:schemeClr val="tx1"/>
                </a:solidFill>
              </a:rPr>
              <a:t> SPT </a:t>
            </a:r>
            <a:r>
              <a:rPr lang="en-US" sz="1600" b="1" dirty="0" err="1">
                <a:solidFill>
                  <a:schemeClr val="tx1"/>
                </a:solidFill>
              </a:rPr>
              <a:t>Masa</a:t>
            </a:r>
            <a:r>
              <a:rPr lang="en-US" sz="1600" b="1" dirty="0">
                <a:solidFill>
                  <a:schemeClr val="tx1"/>
                </a:solidFill>
              </a:rPr>
              <a:t> PPN </a:t>
            </a:r>
            <a:r>
              <a:rPr lang="en-US" sz="1600" b="1" dirty="0" err="1">
                <a:solidFill>
                  <a:schemeClr val="tx1"/>
                </a:solidFill>
              </a:rPr>
              <a:t>dibuatnya</a:t>
            </a:r>
            <a:r>
              <a:rPr lang="en-US" sz="1600" b="1" dirty="0">
                <a:solidFill>
                  <a:schemeClr val="tx1"/>
                </a:solidFill>
              </a:rPr>
              <a:t> FP</a:t>
            </a:r>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825280"/>
          </a:xfrm>
        </p:spPr>
        <p:txBody>
          <a:bodyPr/>
          <a:lstStyle/>
          <a:p>
            <a:pPr algn="ctr" eaLnBrk="1" fontAlgn="auto" hangingPunct="1">
              <a:spcAft>
                <a:spcPts val="0"/>
              </a:spcAft>
              <a:defRPr/>
            </a:pPr>
            <a:r>
              <a:rPr lang="en-US" dirty="0">
                <a:solidFill>
                  <a:schemeClr val="accent1">
                    <a:satMod val="150000"/>
                  </a:schemeClr>
                </a:solidFill>
              </a:rPr>
              <a:t>Case </a:t>
            </a:r>
            <a:r>
              <a:rPr lang="id-ID" dirty="0" smtClean="0">
                <a:solidFill>
                  <a:schemeClr val="accent1">
                    <a:satMod val="150000"/>
                  </a:schemeClr>
                </a:solidFill>
              </a:rPr>
              <a:t>5</a:t>
            </a:r>
            <a:endParaRPr lang="en-US" dirty="0">
              <a:solidFill>
                <a:schemeClr val="accent1">
                  <a:satMod val="150000"/>
                </a:schemeClr>
              </a:solidFill>
            </a:endParaRPr>
          </a:p>
        </p:txBody>
      </p:sp>
      <p:sp>
        <p:nvSpPr>
          <p:cNvPr id="12291" name="Content Placeholder 2"/>
          <p:cNvSpPr>
            <a:spLocks noGrp="1"/>
          </p:cNvSpPr>
          <p:nvPr>
            <p:ph idx="1"/>
          </p:nvPr>
        </p:nvSpPr>
        <p:spPr>
          <a:xfrm>
            <a:off x="467544" y="1196752"/>
            <a:ext cx="8226425" cy="5202039"/>
          </a:xfrm>
        </p:spPr>
        <p:txBody>
          <a:bodyPr/>
          <a:lstStyle/>
          <a:p>
            <a:pPr marL="536575" lvl="1" indent="-357188" algn="just" eaLnBrk="1" hangingPunct="1">
              <a:buFont typeface="Wingdings" pitchFamily="2" charset="2"/>
              <a:buChar char="v"/>
            </a:pPr>
            <a:r>
              <a:rPr lang="en-US" sz="2400" dirty="0" err="1" smtClean="0">
                <a:solidFill>
                  <a:srgbClr val="FF0000"/>
                </a:solidFill>
              </a:rPr>
              <a:t>saat</a:t>
            </a:r>
            <a:r>
              <a:rPr lang="en-US" sz="2400" dirty="0" smtClean="0">
                <a:solidFill>
                  <a:srgbClr val="FF0000"/>
                </a:solidFill>
              </a:rPr>
              <a:t> </a:t>
            </a:r>
            <a:r>
              <a:rPr lang="id-ID" sz="2400" dirty="0" smtClean="0">
                <a:solidFill>
                  <a:srgbClr val="FF0000"/>
                </a:solidFill>
              </a:rPr>
              <a:t>Harga atas penyerahan BKP diakui sbg piutang atau penghasilan atau pd saat diterbitkan faktur  penjualan by PKP sesuai prinsip Akuntansi yg berlaku umum &amp; diterapkan scr konsisten</a:t>
            </a:r>
            <a:endParaRPr lang="id-ID" sz="2400" b="1" dirty="0" smtClean="0">
              <a:solidFill>
                <a:srgbClr val="FF0000"/>
              </a:solidFill>
            </a:endParaRPr>
          </a:p>
        </p:txBody>
      </p:sp>
      <p:sp>
        <p:nvSpPr>
          <p:cNvPr id="4" name="Rectangle 3"/>
          <p:cNvSpPr/>
          <p:nvPr/>
        </p:nvSpPr>
        <p:spPr>
          <a:xfrm>
            <a:off x="539552" y="188640"/>
            <a:ext cx="2630760" cy="6966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A</a:t>
            </a:r>
            <a:r>
              <a:rPr lang="id-ID" dirty="0" smtClean="0"/>
              <a:t>ngka 3 huruf a butir 1) angka d</a:t>
            </a:r>
            <a:endParaRPr lang="en-US" dirty="0"/>
          </a:p>
        </p:txBody>
      </p:sp>
      <p:sp>
        <p:nvSpPr>
          <p:cNvPr id="5" name="Minus 4"/>
          <p:cNvSpPr/>
          <p:nvPr/>
        </p:nvSpPr>
        <p:spPr>
          <a:xfrm>
            <a:off x="-500063" y="3286125"/>
            <a:ext cx="10287001" cy="5715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entagon 5"/>
          <p:cNvSpPr/>
          <p:nvPr/>
        </p:nvSpPr>
        <p:spPr>
          <a:xfrm>
            <a:off x="857224" y="300037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Januari</a:t>
            </a:r>
            <a:endParaRPr lang="en-US" b="1" dirty="0">
              <a:solidFill>
                <a:schemeClr val="tx1"/>
              </a:solidFill>
            </a:endParaRPr>
          </a:p>
        </p:txBody>
      </p:sp>
      <p:sp>
        <p:nvSpPr>
          <p:cNvPr id="7" name="Down Arrow 6"/>
          <p:cNvSpPr/>
          <p:nvPr/>
        </p:nvSpPr>
        <p:spPr>
          <a:xfrm>
            <a:off x="928874" y="3643314"/>
            <a:ext cx="358380" cy="57150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8" name="Rounded Rectangle 7"/>
          <p:cNvSpPr/>
          <p:nvPr/>
        </p:nvSpPr>
        <p:spPr>
          <a:xfrm>
            <a:off x="572971" y="4357694"/>
            <a:ext cx="199726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5 </a:t>
            </a:r>
            <a:r>
              <a:rPr lang="en-US" b="1" dirty="0" err="1">
                <a:solidFill>
                  <a:schemeClr val="tx1"/>
                </a:solidFill>
              </a:rPr>
              <a:t>Januari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10" name="Pentagon 9"/>
          <p:cNvSpPr/>
          <p:nvPr/>
        </p:nvSpPr>
        <p:spPr>
          <a:xfrm>
            <a:off x="3491880" y="299695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Februari</a:t>
            </a:r>
            <a:endParaRPr lang="en-US" b="1" dirty="0">
              <a:solidFill>
                <a:schemeClr val="tx1"/>
              </a:solidFill>
            </a:endParaRPr>
          </a:p>
        </p:txBody>
      </p:sp>
      <p:sp>
        <p:nvSpPr>
          <p:cNvPr id="11" name="Down Arrow 10"/>
          <p:cNvSpPr/>
          <p:nvPr/>
        </p:nvSpPr>
        <p:spPr>
          <a:xfrm>
            <a:off x="4211960" y="3429000"/>
            <a:ext cx="357190" cy="864096"/>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7" name="Rounded Rectangle 16"/>
          <p:cNvSpPr/>
          <p:nvPr/>
        </p:nvSpPr>
        <p:spPr>
          <a:xfrm>
            <a:off x="2987824" y="4365104"/>
            <a:ext cx="2520280" cy="571504"/>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r>
              <a:rPr lang="en-US" b="1" dirty="0">
                <a:solidFill>
                  <a:schemeClr val="tx1"/>
                </a:solidFill>
              </a:rPr>
              <a:t>9 </a:t>
            </a:r>
            <a:r>
              <a:rPr lang="id-ID" b="1" dirty="0" smtClean="0">
                <a:solidFill>
                  <a:schemeClr val="tx1"/>
                </a:solidFill>
              </a:rPr>
              <a:t>Feb</a:t>
            </a:r>
            <a:r>
              <a:rPr lang="en-US" b="1" dirty="0" smtClean="0">
                <a:solidFill>
                  <a:schemeClr val="tx1"/>
                </a:solidFill>
              </a:rPr>
              <a:t> </a:t>
            </a:r>
            <a:r>
              <a:rPr lang="en-US" b="1" dirty="0" err="1">
                <a:solidFill>
                  <a:schemeClr val="tx1"/>
                </a:solidFill>
              </a:rPr>
              <a:t>dibuat</a:t>
            </a:r>
            <a:r>
              <a:rPr lang="en-US" b="1" dirty="0">
                <a:solidFill>
                  <a:schemeClr val="tx1"/>
                </a:solidFill>
              </a:rPr>
              <a:t> </a:t>
            </a:r>
            <a:r>
              <a:rPr lang="id-ID" b="1" dirty="0" smtClean="0">
                <a:solidFill>
                  <a:schemeClr val="tx1"/>
                </a:solidFill>
              </a:rPr>
              <a:t>Faktur penjualan</a:t>
            </a:r>
            <a:r>
              <a:rPr lang="en-US" b="1" dirty="0" smtClean="0">
                <a:solidFill>
                  <a:schemeClr val="tx1"/>
                </a:solidFill>
              </a:rPr>
              <a:t> </a:t>
            </a:r>
            <a:endParaRPr lang="en-US" b="1" dirty="0">
              <a:solidFill>
                <a:schemeClr val="tx1"/>
              </a:solidFill>
            </a:endParaRPr>
          </a:p>
        </p:txBody>
      </p:sp>
      <p:sp>
        <p:nvSpPr>
          <p:cNvPr id="20" name="Down Arrow 19"/>
          <p:cNvSpPr/>
          <p:nvPr/>
        </p:nvSpPr>
        <p:spPr>
          <a:xfrm>
            <a:off x="4283968" y="4941168"/>
            <a:ext cx="359578" cy="285752"/>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21" name="Rounded Rectangle 20"/>
          <p:cNvSpPr/>
          <p:nvPr/>
        </p:nvSpPr>
        <p:spPr>
          <a:xfrm>
            <a:off x="3347864" y="5229200"/>
            <a:ext cx="2141538" cy="428625"/>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en-US" b="1" dirty="0"/>
              <a:t>FP </a:t>
            </a:r>
            <a:r>
              <a:rPr lang="en-US" b="1" dirty="0" err="1"/>
              <a:t>tanggal</a:t>
            </a:r>
            <a:r>
              <a:rPr lang="en-US" b="1" dirty="0"/>
              <a:t> </a:t>
            </a:r>
            <a:r>
              <a:rPr lang="en-US" b="1" dirty="0" smtClean="0"/>
              <a:t>9-0</a:t>
            </a:r>
            <a:r>
              <a:rPr lang="id-ID" b="1" dirty="0" smtClean="0"/>
              <a:t>2</a:t>
            </a:r>
            <a:endParaRPr lang="en-US" b="1" dirty="0"/>
          </a:p>
        </p:txBody>
      </p:sp>
      <p:sp>
        <p:nvSpPr>
          <p:cNvPr id="19" name="Rounded Rectangle 18"/>
          <p:cNvSpPr/>
          <p:nvPr/>
        </p:nvSpPr>
        <p:spPr>
          <a:xfrm>
            <a:off x="2339752" y="5805264"/>
            <a:ext cx="4217988" cy="5000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b="1" dirty="0">
                <a:solidFill>
                  <a:schemeClr val="tx1"/>
                </a:solidFill>
              </a:rPr>
              <a:t>Di </a:t>
            </a:r>
            <a:r>
              <a:rPr lang="en-US" sz="1600" b="1" dirty="0" err="1">
                <a:solidFill>
                  <a:schemeClr val="tx1"/>
                </a:solidFill>
              </a:rPr>
              <a:t>Lapor</a:t>
            </a:r>
            <a:r>
              <a:rPr lang="en-US" sz="1600" b="1" dirty="0">
                <a:solidFill>
                  <a:schemeClr val="tx1"/>
                </a:solidFill>
              </a:rPr>
              <a:t> </a:t>
            </a:r>
            <a:r>
              <a:rPr lang="en-US" sz="1600" b="1" dirty="0" err="1">
                <a:solidFill>
                  <a:schemeClr val="tx1"/>
                </a:solidFill>
              </a:rPr>
              <a:t>dalam</a:t>
            </a:r>
            <a:r>
              <a:rPr lang="en-US" sz="1600" b="1" dirty="0">
                <a:solidFill>
                  <a:schemeClr val="tx1"/>
                </a:solidFill>
              </a:rPr>
              <a:t> SPT </a:t>
            </a:r>
            <a:r>
              <a:rPr lang="en-US" sz="1600" b="1" dirty="0" err="1">
                <a:solidFill>
                  <a:schemeClr val="tx1"/>
                </a:solidFill>
              </a:rPr>
              <a:t>Masa</a:t>
            </a:r>
            <a:r>
              <a:rPr lang="en-US" sz="1600" b="1" dirty="0">
                <a:solidFill>
                  <a:schemeClr val="tx1"/>
                </a:solidFill>
              </a:rPr>
              <a:t> PPN </a:t>
            </a:r>
            <a:r>
              <a:rPr lang="en-US" sz="1600" b="1" dirty="0" err="1">
                <a:solidFill>
                  <a:schemeClr val="tx1"/>
                </a:solidFill>
              </a:rPr>
              <a:t>dibuatnya</a:t>
            </a:r>
            <a:r>
              <a:rPr lang="en-US" sz="1600" b="1" dirty="0">
                <a:solidFill>
                  <a:schemeClr val="tx1"/>
                </a:solidFill>
              </a:rPr>
              <a:t> FP</a:t>
            </a:r>
          </a:p>
        </p:txBody>
      </p:sp>
      <p:sp>
        <p:nvSpPr>
          <p:cNvPr id="18" name="Pentagon 17"/>
          <p:cNvSpPr/>
          <p:nvPr/>
        </p:nvSpPr>
        <p:spPr>
          <a:xfrm>
            <a:off x="6156176" y="299695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b="1" dirty="0" smtClean="0">
                <a:solidFill>
                  <a:schemeClr val="tx1"/>
                </a:solidFill>
              </a:rPr>
              <a:t> Maret</a:t>
            </a:r>
            <a:endParaRPr lang="en-US" b="1" dirty="0">
              <a:solidFill>
                <a:schemeClr val="tx1"/>
              </a:solidFill>
            </a:endParaRPr>
          </a:p>
        </p:txBody>
      </p:sp>
      <p:sp>
        <p:nvSpPr>
          <p:cNvPr id="22" name="Down Arrow 21"/>
          <p:cNvSpPr/>
          <p:nvPr/>
        </p:nvSpPr>
        <p:spPr>
          <a:xfrm>
            <a:off x="6876256" y="3645024"/>
            <a:ext cx="357190" cy="864096"/>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23" name="Rounded Rectangle 22"/>
          <p:cNvSpPr/>
          <p:nvPr/>
        </p:nvSpPr>
        <p:spPr>
          <a:xfrm>
            <a:off x="5940152" y="4509120"/>
            <a:ext cx="2520280" cy="648072"/>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fontAlgn="auto">
              <a:spcBef>
                <a:spcPts val="0"/>
              </a:spcBef>
              <a:spcAft>
                <a:spcPts val="0"/>
              </a:spcAft>
              <a:defRPr/>
            </a:pPr>
            <a:r>
              <a:rPr lang="id-ID" b="1" dirty="0" smtClean="0"/>
              <a:t>pembayaran</a:t>
            </a:r>
            <a:r>
              <a:rPr lang="en-US" b="1" dirty="0" smtClean="0"/>
              <a:t> </a:t>
            </a:r>
            <a:r>
              <a:rPr lang="en-US" b="1" dirty="0" err="1"/>
              <a:t>tanggal</a:t>
            </a:r>
            <a:r>
              <a:rPr lang="en-US" b="1" dirty="0"/>
              <a:t> </a:t>
            </a:r>
            <a:r>
              <a:rPr lang="en-US" b="1" dirty="0" smtClean="0"/>
              <a:t>9-0</a:t>
            </a:r>
            <a:r>
              <a:rPr lang="id-ID" b="1" dirty="0" smtClean="0"/>
              <a:t>2</a:t>
            </a:r>
            <a:endParaRPr lang="en-US" b="1" dirty="0"/>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229</a:t>
            </a:fld>
            <a:endParaRPr lang="en-US"/>
          </a:p>
        </p:txBody>
      </p:sp>
      <p:pic>
        <p:nvPicPr>
          <p:cNvPr id="939010" name="Picture 2"/>
          <p:cNvPicPr>
            <a:picLocks noChangeAspect="1" noChangeArrowheads="1"/>
          </p:cNvPicPr>
          <p:nvPr/>
        </p:nvPicPr>
        <p:blipFill>
          <a:blip r:embed="rId2" cstate="print"/>
          <a:srcRect l="24375" t="29687" r="22500" b="29688"/>
          <a:stretch>
            <a:fillRect/>
          </a:stretch>
        </p:blipFill>
        <p:spPr bwMode="auto">
          <a:xfrm>
            <a:off x="0" y="990600"/>
            <a:ext cx="9144000" cy="5562600"/>
          </a:xfrm>
          <a:prstGeom prst="rect">
            <a:avLst/>
          </a:prstGeom>
          <a:noFill/>
          <a:ln w="9525">
            <a:noFill/>
            <a:miter lim="800000"/>
            <a:headEnd/>
            <a:tailEnd/>
          </a:ln>
          <a:effectLst/>
        </p:spPr>
      </p:pic>
      <p:sp>
        <p:nvSpPr>
          <p:cNvPr id="4" name="Oval 3"/>
          <p:cNvSpPr/>
          <p:nvPr/>
        </p:nvSpPr>
        <p:spPr>
          <a:xfrm>
            <a:off x="1066800" y="533400"/>
            <a:ext cx="60960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FAKTUR PAJAK TERLAMBAT</a:t>
            </a:r>
            <a:endParaRPr lang="id-ID"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z="4000" smtClean="0"/>
              <a:t>Multi Stage Levy namun Non Kumulatif</a:t>
            </a:r>
          </a:p>
        </p:txBody>
      </p:sp>
      <p:sp>
        <p:nvSpPr>
          <p:cNvPr id="33795" name="Rectangle 3"/>
          <p:cNvSpPr>
            <a:spLocks noGrp="1" noChangeArrowheads="1"/>
          </p:cNvSpPr>
          <p:nvPr>
            <p:ph type="body" idx="1"/>
          </p:nvPr>
        </p:nvSpPr>
        <p:spPr/>
        <p:txBody>
          <a:bodyPr/>
          <a:lstStyle/>
          <a:p>
            <a:pPr eaLnBrk="1" hangingPunct="1">
              <a:lnSpc>
                <a:spcPct val="80000"/>
              </a:lnSpc>
            </a:pPr>
            <a:r>
              <a:rPr lang="it-IT" sz="2800" smtClean="0"/>
              <a:t>Multi  stage  tax adalah karakteristik  PPN yang mempunyai makna PPN dikenakan pada setiap mata rantai jalur produk­si maupun jalur distribusi. </a:t>
            </a:r>
          </a:p>
          <a:p>
            <a:pPr eaLnBrk="1" hangingPunct="1">
              <a:lnSpc>
                <a:spcPct val="80000"/>
              </a:lnSpc>
            </a:pPr>
            <a:r>
              <a:rPr lang="it-IT" sz="2800" smtClean="0"/>
              <a:t>Setiap penyerahan barang  yang menjadi obyek PPN mulai dari tingkat  pabrikan (manufacturer) kemudian ditingkat pedagang besar (wholesaler) dalam berbagai bentuk atau nama sampai dengan tingkat pedagang pengecer (retailer) dikenakan  PPN. </a:t>
            </a:r>
            <a:endParaRPr lang="en-US" sz="2800" smtClean="0"/>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230</a:t>
            </a:fld>
            <a:endParaRPr lang="en-US"/>
          </a:p>
        </p:txBody>
      </p:sp>
      <p:pic>
        <p:nvPicPr>
          <p:cNvPr id="940034" name="Picture 2"/>
          <p:cNvPicPr>
            <a:picLocks noChangeAspect="1" noChangeArrowheads="1"/>
          </p:cNvPicPr>
          <p:nvPr/>
        </p:nvPicPr>
        <p:blipFill>
          <a:blip r:embed="rId2" cstate="print"/>
          <a:srcRect l="23125" t="33594" r="22500" b="29688"/>
          <a:stretch>
            <a:fillRect/>
          </a:stretch>
        </p:blipFill>
        <p:spPr bwMode="auto">
          <a:xfrm>
            <a:off x="0" y="1066800"/>
            <a:ext cx="9144000" cy="5791200"/>
          </a:xfrm>
          <a:prstGeom prst="rect">
            <a:avLst/>
          </a:prstGeom>
          <a:noFill/>
          <a:ln w="9525">
            <a:noFill/>
            <a:miter lim="800000"/>
            <a:headEnd/>
            <a:tailEnd/>
          </a:ln>
          <a:effectLst/>
        </p:spPr>
      </p:pic>
      <p:sp>
        <p:nvSpPr>
          <p:cNvPr id="4" name="Rectangle 3"/>
          <p:cNvSpPr/>
          <p:nvPr/>
        </p:nvSpPr>
        <p:spPr>
          <a:xfrm>
            <a:off x="838200" y="533400"/>
            <a:ext cx="7010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ILUSTRASI FP TERLAMBAT</a:t>
            </a:r>
            <a:endParaRPr lang="id-ID" dirty="0"/>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1DF93A1-8A85-4983-85E3-12279B168E77}" type="slidenum">
              <a:rPr lang="en-US" smtClean="0"/>
              <a:pPr>
                <a:defRPr/>
              </a:pPr>
              <a:t>231</a:t>
            </a:fld>
            <a:endParaRPr lang="en-US"/>
          </a:p>
        </p:txBody>
      </p:sp>
      <p:sp>
        <p:nvSpPr>
          <p:cNvPr id="4" name="Rectangle 3"/>
          <p:cNvSpPr txBox="1">
            <a:spLocks noChangeArrowheads="1"/>
          </p:cNvSpPr>
          <p:nvPr/>
        </p:nvSpPr>
        <p:spPr>
          <a:xfrm>
            <a:off x="107504" y="548680"/>
            <a:ext cx="8208912" cy="2160240"/>
          </a:xfrm>
          <a:prstGeom prst="rect">
            <a:avLst/>
          </a:prstGeom>
        </p:spPr>
        <p:txBody>
          <a:bodyPr/>
          <a:lstStyle/>
          <a:p>
            <a:pPr marL="342900" marR="0" lvl="0" indent="-342900" algn="l" defTabSz="-13873163" rtl="0" eaLnBrk="1" fontAlgn="base" latinLnBrk="0" hangingPunct="1">
              <a:lnSpc>
                <a:spcPct val="100000"/>
              </a:lnSpc>
              <a:spcBef>
                <a:spcPct val="20000"/>
              </a:spcBef>
              <a:spcAft>
                <a:spcPct val="0"/>
              </a:spcAft>
              <a:buClr>
                <a:srgbClr val="B77851"/>
              </a:buClr>
              <a:buSzPct val="95000"/>
              <a:buFont typeface="Wingdings 2" pitchFamily="18" charset="2"/>
              <a:buChar char=""/>
              <a:tabLst/>
              <a:defRPr/>
            </a:pPr>
            <a:r>
              <a:rPr kumimoji="0" lang="id-ID" sz="2600" b="0" i="0" u="none" strike="noStrike" kern="1200" cap="none" spc="0" normalizeH="0" baseline="0" noProof="0" dirty="0" smtClean="0">
                <a:ln>
                  <a:noFill/>
                </a:ln>
                <a:solidFill>
                  <a:schemeClr val="tx1"/>
                </a:solidFill>
                <a:effectLst/>
                <a:uLnTx/>
                <a:uFillTx/>
                <a:latin typeface="Arial" pitchFamily="34" charset="0"/>
                <a:cs typeface="Arial" pitchFamily="34" charset="0"/>
              </a:rPr>
              <a:t>Untuk meringankan</a:t>
            </a:r>
            <a:r>
              <a:rPr kumimoji="0" lang="id-ID" sz="2600" b="0" i="0" u="none" strike="noStrike" kern="1200" cap="none" spc="0" normalizeH="0" noProof="0" dirty="0" smtClean="0">
                <a:ln>
                  <a:noFill/>
                </a:ln>
                <a:solidFill>
                  <a:schemeClr val="tx1"/>
                </a:solidFill>
                <a:effectLst/>
                <a:uLnTx/>
                <a:uFillTx/>
                <a:latin typeface="Arial" pitchFamily="34" charset="0"/>
                <a:cs typeface="Arial" pitchFamily="34" charset="0"/>
              </a:rPr>
              <a:t> beban administrasi, </a:t>
            </a:r>
            <a:r>
              <a:rPr kumimoji="0" lang="fi-FI" sz="2600" b="0" i="0" u="none" strike="noStrike" kern="1200" cap="none" spc="0" normalizeH="0" baseline="0" noProof="0" dirty="0" smtClean="0">
                <a:ln>
                  <a:noFill/>
                </a:ln>
                <a:solidFill>
                  <a:schemeClr val="tx1"/>
                </a:solidFill>
                <a:effectLst/>
                <a:uLnTx/>
                <a:uFillTx/>
                <a:latin typeface="Arial" pitchFamily="34" charset="0"/>
                <a:cs typeface="Arial" pitchFamily="34" charset="0"/>
              </a:rPr>
              <a:t>P</a:t>
            </a:r>
            <a:r>
              <a:rPr kumimoji="0" lang="id-ID" sz="2600" b="0" i="0" u="none" strike="noStrike" kern="1200" cap="none" spc="0" normalizeH="0" baseline="0" noProof="0" dirty="0" smtClean="0">
                <a:ln>
                  <a:noFill/>
                </a:ln>
                <a:solidFill>
                  <a:schemeClr val="tx1"/>
                </a:solidFill>
                <a:effectLst/>
                <a:uLnTx/>
                <a:uFillTx/>
                <a:latin typeface="Arial" pitchFamily="34" charset="0"/>
                <a:cs typeface="Arial" pitchFamily="34" charset="0"/>
              </a:rPr>
              <a:t>KP </a:t>
            </a:r>
            <a:r>
              <a:rPr kumimoji="0" lang="fi-FI" sz="2600" b="0" i="0" u="none" strike="noStrike" kern="1200" cap="none" spc="0" normalizeH="0" baseline="0" noProof="0" dirty="0" smtClean="0">
                <a:ln>
                  <a:noFill/>
                </a:ln>
                <a:solidFill>
                  <a:schemeClr val="tx1"/>
                </a:solidFill>
                <a:effectLst/>
                <a:uLnTx/>
                <a:uFillTx/>
                <a:latin typeface="Arial" pitchFamily="34" charset="0"/>
                <a:cs typeface="Arial" pitchFamily="34" charset="0"/>
              </a:rPr>
              <a:t>diperkenankan membuat FP</a:t>
            </a:r>
            <a:r>
              <a:rPr kumimoji="0" lang="id-ID" sz="26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fi-FI" sz="2600" b="0" i="0" u="none" strike="noStrike" kern="1200" cap="none" spc="0" normalizeH="0" baseline="0" noProof="0" dirty="0" smtClean="0">
                <a:ln>
                  <a:noFill/>
                </a:ln>
                <a:solidFill>
                  <a:schemeClr val="tx1"/>
                </a:solidFill>
                <a:effectLst/>
                <a:uLnTx/>
                <a:uFillTx/>
                <a:latin typeface="Arial" pitchFamily="34" charset="0"/>
                <a:cs typeface="Arial" pitchFamily="34" charset="0"/>
              </a:rPr>
              <a:t>gabungan paling lama pada akhir bulan penyerahan BK</a:t>
            </a:r>
            <a:r>
              <a:rPr kumimoji="0" lang="id-ID" sz="2600" b="0" i="0" u="none" strike="noStrike" kern="1200" cap="none" spc="0" normalizeH="0" baseline="0" noProof="0" dirty="0" smtClean="0">
                <a:ln>
                  <a:noFill/>
                </a:ln>
                <a:solidFill>
                  <a:schemeClr val="tx1"/>
                </a:solidFill>
                <a:effectLst/>
                <a:uLnTx/>
                <a:uFillTx/>
                <a:latin typeface="Arial" pitchFamily="34" charset="0"/>
                <a:cs typeface="Arial" pitchFamily="34" charset="0"/>
              </a:rPr>
              <a:t>P</a:t>
            </a:r>
            <a:r>
              <a:rPr kumimoji="0" lang="fi-FI" sz="2600" b="0" i="0" u="none" strike="noStrike" kern="1200" cap="none" spc="0" normalizeH="0" baseline="0" noProof="0" dirty="0" smtClean="0">
                <a:ln>
                  <a:noFill/>
                </a:ln>
                <a:solidFill>
                  <a:schemeClr val="tx1"/>
                </a:solidFill>
                <a:effectLst/>
                <a:uLnTx/>
                <a:uFillTx/>
                <a:latin typeface="Arial" pitchFamily="34" charset="0"/>
                <a:cs typeface="Arial" pitchFamily="34" charset="0"/>
              </a:rPr>
              <a:t> dan/atau JKP </a:t>
            </a:r>
            <a:r>
              <a:rPr kumimoji="0" lang="fi-FI" sz="2600" b="0" i="0" strike="noStrike" kern="1200" cap="none" spc="0" normalizeH="0" baseline="0" noProof="0" dirty="0" smtClean="0">
                <a:ln>
                  <a:noFill/>
                </a:ln>
                <a:solidFill>
                  <a:srgbClr val="0070C0"/>
                </a:solidFill>
                <a:effectLst/>
                <a:uLnTx/>
                <a:uFillTx/>
                <a:latin typeface="Arial" pitchFamily="34" charset="0"/>
                <a:cs typeface="Arial" pitchFamily="34" charset="0"/>
              </a:rPr>
              <a:t>meskipun di dalam bulan penyerahan telah terjadi pembayaran baik sebagian maupun seluruhnya</a:t>
            </a:r>
            <a:r>
              <a:rPr kumimoji="0" lang="en-US" sz="2600" b="0" i="0" strike="noStrike" kern="1200" cap="none" spc="0" normalizeH="0" baseline="0" noProof="0" dirty="0" smtClean="0">
                <a:ln>
                  <a:noFill/>
                </a:ln>
                <a:solidFill>
                  <a:srgbClr val="0070C0"/>
                </a:solidFill>
                <a:effectLst/>
                <a:uLnTx/>
                <a:uFillTx/>
                <a:latin typeface="Arial" pitchFamily="34" charset="0"/>
                <a:cs typeface="Arial" pitchFamily="34" charset="0"/>
              </a:rPr>
              <a:t> </a:t>
            </a:r>
          </a:p>
        </p:txBody>
      </p:sp>
      <p:sp>
        <p:nvSpPr>
          <p:cNvPr id="5" name="TextBox 4"/>
          <p:cNvSpPr txBox="1"/>
          <p:nvPr/>
        </p:nvSpPr>
        <p:spPr>
          <a:xfrm>
            <a:off x="5541309" y="-27384"/>
            <a:ext cx="3668184" cy="584775"/>
          </a:xfrm>
          <a:prstGeom prst="rect">
            <a:avLst/>
          </a:prstGeom>
          <a:noFill/>
          <a:ln>
            <a:solidFill>
              <a:schemeClr val="tx1"/>
            </a:solidFill>
          </a:ln>
        </p:spPr>
        <p:txBody>
          <a:bodyPr wrap="none" rtlCol="0">
            <a:spAutoFit/>
          </a:bodyPr>
          <a:lstStyle/>
          <a:p>
            <a:r>
              <a:rPr lang="id-ID" dirty="0" smtClean="0"/>
              <a:t>Penjelasan Ps 13(2a)</a:t>
            </a:r>
            <a:endParaRPr lang="id-ID" dirty="0"/>
          </a:p>
        </p:txBody>
      </p:sp>
      <p:sp>
        <p:nvSpPr>
          <p:cNvPr id="6" name="Rectangle 2"/>
          <p:cNvSpPr>
            <a:spLocks noGrp="1" noChangeArrowheads="1"/>
          </p:cNvSpPr>
          <p:nvPr>
            <p:ph type="title"/>
          </p:nvPr>
        </p:nvSpPr>
        <p:spPr>
          <a:xfrm>
            <a:off x="601216" y="2708920"/>
            <a:ext cx="2818656" cy="504056"/>
          </a:xfrm>
        </p:spPr>
        <p:txBody>
          <a:bodyPr/>
          <a:lstStyle/>
          <a:p>
            <a:pPr eaLnBrk="1" hangingPunct="1"/>
            <a:r>
              <a:rPr lang="en-US" sz="2400" dirty="0" err="1" smtClean="0">
                <a:solidFill>
                  <a:srgbClr val="002060"/>
                </a:solidFill>
              </a:rPr>
              <a:t>Contoh</a:t>
            </a:r>
            <a:r>
              <a:rPr lang="en-US" sz="2400" dirty="0" smtClean="0">
                <a:solidFill>
                  <a:srgbClr val="002060"/>
                </a:solidFill>
              </a:rPr>
              <a:t> 1</a:t>
            </a:r>
          </a:p>
        </p:txBody>
      </p:sp>
      <p:sp>
        <p:nvSpPr>
          <p:cNvPr id="7" name="Rectangle 3"/>
          <p:cNvSpPr txBox="1">
            <a:spLocks noChangeArrowheads="1"/>
          </p:cNvSpPr>
          <p:nvPr/>
        </p:nvSpPr>
        <p:spPr>
          <a:xfrm>
            <a:off x="107504" y="3431232"/>
            <a:ext cx="8784976" cy="3310136"/>
          </a:xfrm>
          <a:prstGeom prst="rect">
            <a:avLst/>
          </a:prstGeom>
        </p:spPr>
        <p:txBody>
          <a:bodyPr/>
          <a:lstStyle/>
          <a:p>
            <a:pPr marL="342900" marR="0" lvl="0" indent="-342900" algn="l" defTabSz="-13873163" rtl="0" eaLnBrk="1" fontAlgn="base" latinLnBrk="0" hangingPunct="1">
              <a:lnSpc>
                <a:spcPct val="80000"/>
              </a:lnSpc>
              <a:spcBef>
                <a:spcPct val="20000"/>
              </a:spcBef>
              <a:spcAft>
                <a:spcPct val="0"/>
              </a:spcAft>
              <a:buClr>
                <a:srgbClr val="B77851"/>
              </a:buClr>
              <a:buSzPct val="95000"/>
              <a:buFont typeface="Wingdings 2" pitchFamily="18" charset="2"/>
              <a:buChar char=""/>
              <a:tabLst/>
              <a:defRPr/>
            </a:pPr>
            <a:r>
              <a:rPr kumimoji="0" lang="fi-FI" sz="2600" b="0" i="0" u="none" strike="noStrike" kern="1200" cap="none" spc="0" normalizeH="0" baseline="0" noProof="0" dirty="0" smtClean="0">
                <a:ln>
                  <a:noFill/>
                </a:ln>
                <a:solidFill>
                  <a:schemeClr val="tx1"/>
                </a:solidFill>
                <a:effectLst/>
                <a:uLnTx/>
                <a:uFillTx/>
                <a:latin typeface="Arial" pitchFamily="34" charset="0"/>
                <a:ea typeface="Tahoma" pitchFamily="34" charset="0"/>
                <a:cs typeface="Arial" pitchFamily="34" charset="0"/>
              </a:rPr>
              <a:t>Dalam hal Pengusaha Kena Pajak A melakukan penyerahan Barang Kena Pajak kepada pengusaha B pada tanggal 1, 5, 10, 11, 12, 20, 25, 28, dan 31 Juli 2010, tetapi sampai dengan tanggal 31 Juli 2010 sama sekali belum ada pembayaran atas penyerahan tersebut, Pengusaha Kena Pajak A diperkenankan membuat 1 (satu) Faktur Pajak gabungan meliputi seluruh penyerahan yang dilakukan pada bulan Juli, yaitu paling lama tanggal 31 Juli 2010</a:t>
            </a:r>
            <a:r>
              <a:rPr kumimoji="0" lang="en-US" sz="2600" b="0" i="0" u="none" strike="noStrike" kern="1200" cap="none" spc="0" normalizeH="0" baseline="0" noProof="0" dirty="0" smtClean="0">
                <a:ln>
                  <a:noFill/>
                </a:ln>
                <a:solidFill>
                  <a:schemeClr val="tx1"/>
                </a:solidFill>
                <a:effectLst/>
                <a:uLnTx/>
                <a:uFillTx/>
                <a:latin typeface="Arial" pitchFamily="34" charset="0"/>
                <a:ea typeface="Tahoma" pitchFamily="34" charset="0"/>
                <a:cs typeface="Arial" pitchFamily="34" charset="0"/>
              </a:rPr>
              <a:t>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F1DF93A1-8A85-4983-85E3-12279B168E77}" type="slidenum">
              <a:rPr lang="en-US" smtClean="0"/>
              <a:pPr>
                <a:defRPr/>
              </a:pPr>
              <a:t>232</a:t>
            </a:fld>
            <a:endParaRPr lang="en-US"/>
          </a:p>
        </p:txBody>
      </p:sp>
      <p:sp>
        <p:nvSpPr>
          <p:cNvPr id="4" name="Rectangle 2"/>
          <p:cNvSpPr>
            <a:spLocks noGrp="1" noChangeArrowheads="1"/>
          </p:cNvSpPr>
          <p:nvPr>
            <p:ph type="title"/>
          </p:nvPr>
        </p:nvSpPr>
        <p:spPr>
          <a:xfrm>
            <a:off x="241176" y="3212976"/>
            <a:ext cx="2818656" cy="504056"/>
          </a:xfrm>
        </p:spPr>
        <p:txBody>
          <a:bodyPr/>
          <a:lstStyle/>
          <a:p>
            <a:pPr eaLnBrk="1" hangingPunct="1"/>
            <a:r>
              <a:rPr lang="en-US" sz="2400" dirty="0" err="1" smtClean="0">
                <a:solidFill>
                  <a:srgbClr val="002060"/>
                </a:solidFill>
              </a:rPr>
              <a:t>Contoh</a:t>
            </a:r>
            <a:r>
              <a:rPr lang="en-US" sz="2400" dirty="0" smtClean="0">
                <a:solidFill>
                  <a:srgbClr val="002060"/>
                </a:solidFill>
              </a:rPr>
              <a:t> </a:t>
            </a:r>
            <a:r>
              <a:rPr lang="id-ID" sz="2400" dirty="0" smtClean="0">
                <a:solidFill>
                  <a:srgbClr val="002060"/>
                </a:solidFill>
              </a:rPr>
              <a:t>3</a:t>
            </a:r>
            <a:endParaRPr lang="en-US" sz="2400" dirty="0" smtClean="0">
              <a:solidFill>
                <a:srgbClr val="002060"/>
              </a:solidFill>
            </a:endParaRPr>
          </a:p>
        </p:txBody>
      </p:sp>
      <p:sp>
        <p:nvSpPr>
          <p:cNvPr id="5" name="Rectangle 2"/>
          <p:cNvSpPr txBox="1">
            <a:spLocks noChangeArrowheads="1"/>
          </p:cNvSpPr>
          <p:nvPr/>
        </p:nvSpPr>
        <p:spPr bwMode="auto">
          <a:xfrm>
            <a:off x="251520" y="116632"/>
            <a:ext cx="2818656" cy="504056"/>
          </a:xfrm>
          <a:prstGeom prst="rect">
            <a:avLst/>
          </a:prstGeom>
          <a:noFill/>
          <a:ln w="9525">
            <a:noFill/>
            <a:miter lim="800000"/>
            <a:headEnd/>
            <a:tailEnd/>
          </a:ln>
        </p:spPr>
        <p:txBody>
          <a:bodyPr vert="horz" wrap="square" lIns="0" tIns="45720" rIns="0" bIns="0" numCol="1" anchor="b" anchorCtr="0" compatLnSpc="1">
            <a:prstTxWarp prst="textNoShape">
              <a:avLst/>
            </a:prstTxWarp>
            <a:scene3d>
              <a:camera prst="orthographicFront"/>
              <a:lightRig rig="freezing" dir="t">
                <a:rot lat="0" lon="0" rev="5640000"/>
              </a:lightRig>
            </a:scene3d>
            <a:sp3d prstMaterial="flat">
              <a:contourClr>
                <a:schemeClr val="tx2"/>
              </a:contourClr>
            </a:sp3d>
          </a:bodyPr>
          <a:lstStyle/>
          <a:p>
            <a:pPr marL="342900" marR="0" lvl="0" indent="-342900" algn="l" defTabSz="-13873163"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err="1" smtClean="0">
                <a:ln>
                  <a:noFill/>
                </a:ln>
                <a:solidFill>
                  <a:srgbClr val="002060"/>
                </a:solidFill>
                <a:effectLst/>
                <a:uLnTx/>
                <a:uFillTx/>
                <a:latin typeface="+mj-lt"/>
                <a:ea typeface="+mj-ea"/>
                <a:cs typeface="+mj-cs"/>
              </a:rPr>
              <a:t>Contoh</a:t>
            </a:r>
            <a:r>
              <a:rPr kumimoji="0" lang="en-US" sz="2400" b="0" i="0" u="none" strike="noStrike" kern="1200" cap="none" spc="0" normalizeH="0" baseline="0" noProof="0" dirty="0" smtClean="0">
                <a:ln>
                  <a:noFill/>
                </a:ln>
                <a:solidFill>
                  <a:srgbClr val="002060"/>
                </a:solidFill>
                <a:effectLst/>
                <a:uLnTx/>
                <a:uFillTx/>
                <a:latin typeface="+mj-lt"/>
                <a:ea typeface="+mj-ea"/>
                <a:cs typeface="+mj-cs"/>
              </a:rPr>
              <a:t> </a:t>
            </a:r>
            <a:r>
              <a:rPr kumimoji="0" lang="id-ID" sz="2400" b="0" i="0" u="none" strike="noStrike" kern="1200" cap="none" spc="0" normalizeH="0" baseline="0" noProof="0" dirty="0" smtClean="0">
                <a:ln>
                  <a:noFill/>
                </a:ln>
                <a:solidFill>
                  <a:srgbClr val="002060"/>
                </a:solidFill>
                <a:effectLst/>
                <a:uLnTx/>
                <a:uFillTx/>
                <a:latin typeface="+mj-lt"/>
                <a:ea typeface="+mj-ea"/>
                <a:cs typeface="+mj-cs"/>
              </a:rPr>
              <a:t>2</a:t>
            </a:r>
            <a:endParaRPr kumimoji="0" lang="en-US" sz="2400" b="0" i="0" u="none" strike="noStrike" kern="1200" cap="none" spc="0" normalizeH="0" baseline="0" noProof="0" dirty="0" smtClean="0">
              <a:ln>
                <a:noFill/>
              </a:ln>
              <a:solidFill>
                <a:srgbClr val="002060"/>
              </a:solidFill>
              <a:effectLst/>
              <a:uLnTx/>
              <a:uFillTx/>
              <a:latin typeface="+mj-lt"/>
              <a:ea typeface="+mj-ea"/>
              <a:cs typeface="+mj-cs"/>
            </a:endParaRPr>
          </a:p>
        </p:txBody>
      </p:sp>
      <p:sp>
        <p:nvSpPr>
          <p:cNvPr id="6" name="Rectangle 3"/>
          <p:cNvSpPr txBox="1">
            <a:spLocks noChangeArrowheads="1"/>
          </p:cNvSpPr>
          <p:nvPr/>
        </p:nvSpPr>
        <p:spPr>
          <a:xfrm>
            <a:off x="179512" y="764704"/>
            <a:ext cx="8640960" cy="2664296"/>
          </a:xfrm>
          <a:prstGeom prst="rect">
            <a:avLst/>
          </a:prstGeom>
        </p:spPr>
        <p:txBody>
          <a:bodyPr/>
          <a:lstStyle/>
          <a:p>
            <a:pPr marL="342900" marR="0" lvl="0" indent="-342900" algn="l" defTabSz="-13873163" rtl="0" eaLnBrk="1" fontAlgn="base" latinLnBrk="0" hangingPunct="1">
              <a:lnSpc>
                <a:spcPct val="90000"/>
              </a:lnSpc>
              <a:spcBef>
                <a:spcPct val="20000"/>
              </a:spcBef>
              <a:spcAft>
                <a:spcPct val="0"/>
              </a:spcAft>
              <a:buClr>
                <a:srgbClr val="B77851"/>
              </a:buClr>
              <a:buSzPct val="95000"/>
              <a:buFont typeface="Wingdings 2" pitchFamily="18" charset="2"/>
              <a:buChar char=""/>
              <a:tabLst/>
              <a:defRPr/>
            </a:pPr>
            <a:r>
              <a:rPr kumimoji="0" lang="fi-FI"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Pengusaha Kena Pajak A melakukan penyerahan Barang Kena Pajak kepada pengusaha B pada tanggal 2, 7, 9, 10, 12, 20, 26, 28, 29 dan 30 September 2010.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Pada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tanggal</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28 September 2010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terdapat</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pembayaran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oleh</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Pengusaha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B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atas</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penyerahan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tanggal</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2 September 2010.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Dalam</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hal</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Pengusaha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Kena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Pajak</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menerbitkan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Faktur</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Pajak</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gabungan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Faktur</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Pajak</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gabungan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dibuat</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pada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tanggal</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30 September 2010 yang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meliputi</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seluruh</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penyerahan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yang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terjadi</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pada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bulan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September.</a:t>
            </a:r>
          </a:p>
        </p:txBody>
      </p:sp>
      <p:sp>
        <p:nvSpPr>
          <p:cNvPr id="7" name="Rectangle 3"/>
          <p:cNvSpPr txBox="1">
            <a:spLocks noChangeArrowheads="1"/>
          </p:cNvSpPr>
          <p:nvPr/>
        </p:nvSpPr>
        <p:spPr>
          <a:xfrm>
            <a:off x="107504" y="3789040"/>
            <a:ext cx="8640960" cy="3886200"/>
          </a:xfrm>
          <a:prstGeom prst="rect">
            <a:avLst/>
          </a:prstGeom>
        </p:spPr>
        <p:txBody>
          <a:bodyPr/>
          <a:lstStyle/>
          <a:p>
            <a:pPr marL="342900" marR="0" lvl="0" indent="-342900" algn="l" defTabSz="-13873163" rtl="0" eaLnBrk="1" fontAlgn="base" latinLnBrk="0" hangingPunct="1">
              <a:lnSpc>
                <a:spcPct val="80000"/>
              </a:lnSpc>
              <a:spcBef>
                <a:spcPct val="20000"/>
              </a:spcBef>
              <a:spcAft>
                <a:spcPct val="0"/>
              </a:spcAft>
              <a:buClr>
                <a:srgbClr val="B77851"/>
              </a:buClr>
              <a:buSzPct val="95000"/>
              <a:buFont typeface="Wingdings 2" pitchFamily="18" charset="2"/>
              <a:buChar char=""/>
              <a:tabLst/>
              <a:defRPr/>
            </a:pP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Pengusaha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Kena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Pajak</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melakukan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penyerahan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Barang</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Kena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Pajak</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kepada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pengusaha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B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pada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tanggal</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2, 7, 9, 10, 12, 20, 26, 28, 29,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30 September 2010.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Pada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tanggal</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28 September 2010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terdapat</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pembayaran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atas</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penyerahan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tanggal</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2 September 2010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pembayaran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uang</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muka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untuk</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penyerahan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yang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akan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dilakukan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pada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bulan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Oktober</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2010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oleh</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Pengusaha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B.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Dalam</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hal</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Pengusaha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Kena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Pajak</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menerbitkan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Faktur</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Pajak</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gabungan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Faktur</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Pajak</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gabungan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dibuat</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pada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tanggal</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30 September 2010 yang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meliputi</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seluruh</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penyerahan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pembayaran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uang</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muka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yang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dilakukan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pada</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a:t>
            </a:r>
            <a:r>
              <a:rPr kumimoji="0" lang="en-US" sz="2200" b="0" i="0" u="none" strike="noStrike" kern="1200" cap="none" spc="0" normalizeH="0" baseline="0" noProof="0" dirty="0" err="1" smtClean="0">
                <a:ln>
                  <a:noFill/>
                </a:ln>
                <a:solidFill>
                  <a:schemeClr val="tx1"/>
                </a:solidFill>
                <a:effectLst/>
                <a:uLnTx/>
                <a:uFillTx/>
                <a:latin typeface="Arial" pitchFamily="34" charset="0"/>
                <a:cs typeface="Arial" pitchFamily="34" charset="0"/>
              </a:rPr>
              <a:t>bulan</a:t>
            </a:r>
            <a:r>
              <a:rPr kumimoji="0" lang="en-US" sz="2200" b="0" i="0" u="none" strike="noStrike" kern="1200" cap="none" spc="0" normalizeH="0" baseline="0" noProof="0" dirty="0" smtClean="0">
                <a:ln>
                  <a:noFill/>
                </a:ln>
                <a:solidFill>
                  <a:schemeClr val="tx1"/>
                </a:solidFill>
                <a:effectLst/>
                <a:uLnTx/>
                <a:uFillTx/>
                <a:latin typeface="Arial" pitchFamily="34" charset="0"/>
                <a:cs typeface="Arial" pitchFamily="34" charset="0"/>
              </a:rPr>
              <a:t> September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r>
              <a:rPr lang="en-US" dirty="0" err="1">
                <a:solidFill>
                  <a:schemeClr val="accent1">
                    <a:satMod val="150000"/>
                  </a:schemeClr>
                </a:solidFill>
              </a:rPr>
              <a:t>Faktur</a:t>
            </a:r>
            <a:r>
              <a:rPr lang="en-US" dirty="0">
                <a:solidFill>
                  <a:schemeClr val="accent1">
                    <a:satMod val="150000"/>
                  </a:schemeClr>
                </a:solidFill>
              </a:rPr>
              <a:t> </a:t>
            </a:r>
            <a:r>
              <a:rPr lang="en-US" dirty="0" err="1">
                <a:solidFill>
                  <a:schemeClr val="accent1">
                    <a:satMod val="150000"/>
                  </a:schemeClr>
                </a:solidFill>
              </a:rPr>
              <a:t>Pajak</a:t>
            </a:r>
            <a:r>
              <a:rPr lang="en-US" dirty="0">
                <a:solidFill>
                  <a:schemeClr val="accent1">
                    <a:satMod val="150000"/>
                  </a:schemeClr>
                </a:solidFill>
              </a:rPr>
              <a:t> </a:t>
            </a:r>
            <a:r>
              <a:rPr lang="en-US" dirty="0" err="1">
                <a:solidFill>
                  <a:schemeClr val="accent1">
                    <a:satMod val="150000"/>
                  </a:schemeClr>
                </a:solidFill>
              </a:rPr>
              <a:t>Gabungan</a:t>
            </a:r>
            <a:r>
              <a:rPr lang="en-US" dirty="0">
                <a:solidFill>
                  <a:schemeClr val="accent1">
                    <a:satMod val="150000"/>
                  </a:schemeClr>
                </a:solidFill>
              </a:rPr>
              <a:t/>
            </a:r>
            <a:br>
              <a:rPr lang="en-US" dirty="0">
                <a:solidFill>
                  <a:schemeClr val="accent1">
                    <a:satMod val="150000"/>
                  </a:schemeClr>
                </a:solidFill>
              </a:rPr>
            </a:br>
            <a:r>
              <a:rPr lang="en-US" dirty="0">
                <a:solidFill>
                  <a:schemeClr val="accent1">
                    <a:satMod val="150000"/>
                  </a:schemeClr>
                </a:solidFill>
              </a:rPr>
              <a:t>case 1</a:t>
            </a:r>
          </a:p>
        </p:txBody>
      </p:sp>
      <p:sp>
        <p:nvSpPr>
          <p:cNvPr id="13315" name="Content Placeholder 2"/>
          <p:cNvSpPr>
            <a:spLocks noGrp="1"/>
          </p:cNvSpPr>
          <p:nvPr>
            <p:ph idx="1"/>
          </p:nvPr>
        </p:nvSpPr>
        <p:spPr/>
        <p:txBody>
          <a:bodyPr/>
          <a:lstStyle/>
          <a:p>
            <a:pPr marL="536575" lvl="1" indent="-357188" algn="just" eaLnBrk="1" hangingPunct="1">
              <a:buFont typeface="Wingdings" pitchFamily="2" charset="2"/>
              <a:buChar char="v"/>
            </a:pPr>
            <a:r>
              <a:rPr lang="en-US" dirty="0" smtClean="0">
                <a:solidFill>
                  <a:srgbClr val="003300"/>
                </a:solidFill>
                <a:latin typeface="Georgia" pitchFamily="18" charset="0"/>
              </a:rPr>
              <a:t>A</a:t>
            </a:r>
            <a:r>
              <a:rPr lang="id-ID" dirty="0" smtClean="0">
                <a:solidFill>
                  <a:srgbClr val="003300"/>
                </a:solidFill>
                <a:latin typeface="Georgia" pitchFamily="18" charset="0"/>
              </a:rPr>
              <a:t>khir bulan penyerahan </a:t>
            </a:r>
            <a:r>
              <a:rPr lang="en-US" dirty="0" err="1" smtClean="0">
                <a:solidFill>
                  <a:srgbClr val="003300"/>
                </a:solidFill>
                <a:latin typeface="Georgia" pitchFamily="18" charset="0"/>
              </a:rPr>
              <a:t>apabila</a:t>
            </a:r>
            <a:r>
              <a:rPr lang="en-US" dirty="0" smtClean="0">
                <a:solidFill>
                  <a:srgbClr val="003300"/>
                </a:solidFill>
                <a:latin typeface="Georgia" pitchFamily="18" charset="0"/>
              </a:rPr>
              <a:t> </a:t>
            </a:r>
            <a:r>
              <a:rPr lang="en-US" dirty="0" err="1" smtClean="0">
                <a:solidFill>
                  <a:srgbClr val="003300"/>
                </a:solidFill>
                <a:latin typeface="Georgia" pitchFamily="18" charset="0"/>
              </a:rPr>
              <a:t>pada</a:t>
            </a:r>
            <a:r>
              <a:rPr lang="en-US" dirty="0" smtClean="0">
                <a:solidFill>
                  <a:srgbClr val="003300"/>
                </a:solidFill>
                <a:latin typeface="Georgia" pitchFamily="18" charset="0"/>
              </a:rPr>
              <a:t> </a:t>
            </a:r>
            <a:r>
              <a:rPr lang="en-US" dirty="0" err="1" smtClean="0">
                <a:solidFill>
                  <a:srgbClr val="003300"/>
                </a:solidFill>
                <a:latin typeface="Georgia" pitchFamily="18" charset="0"/>
              </a:rPr>
              <a:t>bulan</a:t>
            </a:r>
            <a:r>
              <a:rPr lang="en-US" dirty="0" smtClean="0">
                <a:solidFill>
                  <a:srgbClr val="003300"/>
                </a:solidFill>
                <a:latin typeface="Georgia" pitchFamily="18" charset="0"/>
              </a:rPr>
              <a:t> </a:t>
            </a:r>
            <a:r>
              <a:rPr lang="en-US" dirty="0" err="1" smtClean="0">
                <a:solidFill>
                  <a:srgbClr val="003300"/>
                </a:solidFill>
                <a:latin typeface="Georgia" pitchFamily="18" charset="0"/>
              </a:rPr>
              <a:t>tersebut</a:t>
            </a:r>
            <a:r>
              <a:rPr lang="en-US" dirty="0" smtClean="0">
                <a:solidFill>
                  <a:srgbClr val="003300"/>
                </a:solidFill>
                <a:latin typeface="Georgia" pitchFamily="18" charset="0"/>
              </a:rPr>
              <a:t> </a:t>
            </a:r>
            <a:r>
              <a:rPr lang="id-ID" dirty="0" smtClean="0">
                <a:solidFill>
                  <a:srgbClr val="003300"/>
                </a:solidFill>
                <a:latin typeface="Georgia" pitchFamily="18" charset="0"/>
              </a:rPr>
              <a:t>belum </a:t>
            </a:r>
            <a:r>
              <a:rPr lang="en-US" dirty="0" err="1" smtClean="0">
                <a:solidFill>
                  <a:srgbClr val="003300"/>
                </a:solidFill>
                <a:latin typeface="Georgia" pitchFamily="18" charset="0"/>
              </a:rPr>
              <a:t>terdapat</a:t>
            </a:r>
            <a:r>
              <a:rPr lang="en-US" dirty="0" smtClean="0">
                <a:solidFill>
                  <a:srgbClr val="003300"/>
                </a:solidFill>
                <a:latin typeface="Georgia" pitchFamily="18" charset="0"/>
              </a:rPr>
              <a:t> </a:t>
            </a:r>
            <a:r>
              <a:rPr lang="id-ID" dirty="0" smtClean="0">
                <a:solidFill>
                  <a:srgbClr val="003300"/>
                </a:solidFill>
                <a:latin typeface="Georgia" pitchFamily="18" charset="0"/>
              </a:rPr>
              <a:t> </a:t>
            </a:r>
            <a:r>
              <a:rPr lang="en-US" dirty="0" err="1" smtClean="0">
                <a:solidFill>
                  <a:srgbClr val="003300"/>
                </a:solidFill>
                <a:latin typeface="Georgia" pitchFamily="18" charset="0"/>
              </a:rPr>
              <a:t>pembayaran</a:t>
            </a:r>
            <a:endParaRPr lang="sv-SE" altLang="ja-JP" dirty="0" smtClean="0">
              <a:solidFill>
                <a:srgbClr val="080808"/>
              </a:solidFill>
              <a:latin typeface="Georgia" pitchFamily="18" charset="0"/>
              <a:ea typeface="MS PGothic" pitchFamily="34" charset="-128"/>
            </a:endParaRPr>
          </a:p>
          <a:p>
            <a:pPr marL="536575" lvl="1" indent="-357188" algn="just" eaLnBrk="1" hangingPunct="1">
              <a:buFont typeface="Wingdings" pitchFamily="2" charset="2"/>
              <a:buNone/>
            </a:pPr>
            <a:endParaRPr lang="id-ID" b="1" dirty="0" smtClean="0">
              <a:solidFill>
                <a:srgbClr val="000099"/>
              </a:solidFill>
            </a:endParaRPr>
          </a:p>
        </p:txBody>
      </p:sp>
      <p:sp>
        <p:nvSpPr>
          <p:cNvPr id="4" name="Rectangle 3"/>
          <p:cNvSpPr/>
          <p:nvPr/>
        </p:nvSpPr>
        <p:spPr>
          <a:xfrm>
            <a:off x="284162" y="768127"/>
            <a:ext cx="3135709" cy="572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dirty="0" smtClean="0"/>
              <a:t>Psl.13  (2a)  jo </a:t>
            </a:r>
            <a:r>
              <a:rPr lang="en-US" dirty="0" err="1" smtClean="0"/>
              <a:t>Pasal</a:t>
            </a:r>
            <a:r>
              <a:rPr lang="en-US" dirty="0" smtClean="0"/>
              <a:t> </a:t>
            </a:r>
            <a:r>
              <a:rPr lang="en-US" dirty="0"/>
              <a:t>2 </a:t>
            </a:r>
            <a:r>
              <a:rPr lang="en-US" dirty="0" err="1"/>
              <a:t>ayat</a:t>
            </a:r>
            <a:r>
              <a:rPr lang="en-US" dirty="0"/>
              <a:t> </a:t>
            </a:r>
            <a:r>
              <a:rPr lang="id-ID" dirty="0" smtClean="0"/>
              <a:t>(2) Per-13</a:t>
            </a:r>
            <a:endParaRPr lang="en-US" dirty="0"/>
          </a:p>
        </p:txBody>
      </p:sp>
      <p:sp>
        <p:nvSpPr>
          <p:cNvPr id="5" name="Minus 4"/>
          <p:cNvSpPr/>
          <p:nvPr/>
        </p:nvSpPr>
        <p:spPr>
          <a:xfrm>
            <a:off x="-500063" y="3286125"/>
            <a:ext cx="10287001" cy="5715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entagon 5"/>
          <p:cNvSpPr/>
          <p:nvPr/>
        </p:nvSpPr>
        <p:spPr>
          <a:xfrm>
            <a:off x="857224" y="3000372"/>
            <a:ext cx="2643206"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Juli</a:t>
            </a:r>
            <a:endParaRPr lang="en-US" b="1" dirty="0">
              <a:solidFill>
                <a:schemeClr val="tx1"/>
              </a:solidFill>
            </a:endParaRPr>
          </a:p>
        </p:txBody>
      </p:sp>
      <p:sp>
        <p:nvSpPr>
          <p:cNvPr id="7" name="Down Arrow 6"/>
          <p:cNvSpPr/>
          <p:nvPr/>
        </p:nvSpPr>
        <p:spPr>
          <a:xfrm>
            <a:off x="928874" y="3643314"/>
            <a:ext cx="358380" cy="357190"/>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8" name="Rounded Rectangle 7"/>
          <p:cNvSpPr/>
          <p:nvPr/>
        </p:nvSpPr>
        <p:spPr>
          <a:xfrm>
            <a:off x="572971" y="4000504"/>
            <a:ext cx="199726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5 </a:t>
            </a:r>
            <a:r>
              <a:rPr lang="en-US" b="1" dirty="0" err="1">
                <a:solidFill>
                  <a:schemeClr val="tx1"/>
                </a:solidFill>
              </a:rPr>
              <a:t>Juli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9" name="Pentagon 8"/>
          <p:cNvSpPr/>
          <p:nvPr/>
        </p:nvSpPr>
        <p:spPr>
          <a:xfrm>
            <a:off x="6145224" y="300037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September  </a:t>
            </a:r>
          </a:p>
        </p:txBody>
      </p:sp>
      <p:sp>
        <p:nvSpPr>
          <p:cNvPr id="10" name="Pentagon 9"/>
          <p:cNvSpPr/>
          <p:nvPr/>
        </p:nvSpPr>
        <p:spPr>
          <a:xfrm>
            <a:off x="4213222" y="300037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Agustus</a:t>
            </a:r>
            <a:endParaRPr lang="en-US" b="1" dirty="0">
              <a:solidFill>
                <a:schemeClr val="tx1"/>
              </a:solidFill>
            </a:endParaRPr>
          </a:p>
        </p:txBody>
      </p:sp>
      <p:sp>
        <p:nvSpPr>
          <p:cNvPr id="11" name="Down Arrow 10"/>
          <p:cNvSpPr/>
          <p:nvPr/>
        </p:nvSpPr>
        <p:spPr>
          <a:xfrm>
            <a:off x="3501811" y="3571876"/>
            <a:ext cx="355995" cy="1214446"/>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8" name="Rounded Rectangle 17"/>
          <p:cNvSpPr/>
          <p:nvPr/>
        </p:nvSpPr>
        <p:spPr>
          <a:xfrm>
            <a:off x="572971" y="4643446"/>
            <a:ext cx="199726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15 </a:t>
            </a:r>
            <a:r>
              <a:rPr lang="en-US" b="1" dirty="0" err="1">
                <a:solidFill>
                  <a:schemeClr val="tx1"/>
                </a:solidFill>
              </a:rPr>
              <a:t>Juli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23" name="Rounded Rectangle 22"/>
          <p:cNvSpPr/>
          <p:nvPr/>
        </p:nvSpPr>
        <p:spPr>
          <a:xfrm>
            <a:off x="3000364" y="4857760"/>
            <a:ext cx="2857520" cy="71438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US" b="1" dirty="0">
                <a:solidFill>
                  <a:schemeClr val="tx1"/>
                </a:solidFill>
              </a:rPr>
              <a:t>FP </a:t>
            </a:r>
            <a:r>
              <a:rPr lang="en-US" b="1" dirty="0" err="1">
                <a:solidFill>
                  <a:schemeClr val="tx1"/>
                </a:solidFill>
              </a:rPr>
              <a:t>dibuat</a:t>
            </a:r>
            <a:r>
              <a:rPr lang="en-US" b="1" dirty="0">
                <a:solidFill>
                  <a:schemeClr val="tx1"/>
                </a:solidFill>
              </a:rPr>
              <a:t> paling </a:t>
            </a:r>
            <a:r>
              <a:rPr lang="en-US" b="1" dirty="0" err="1">
                <a:solidFill>
                  <a:schemeClr val="tx1"/>
                </a:solidFill>
              </a:rPr>
              <a:t>lambat</a:t>
            </a:r>
            <a:r>
              <a:rPr lang="en-US" b="1" dirty="0">
                <a:solidFill>
                  <a:schemeClr val="tx1"/>
                </a:solidFill>
              </a:rPr>
              <a:t> 31 </a:t>
            </a:r>
            <a:r>
              <a:rPr lang="en-US" b="1" dirty="0" err="1">
                <a:solidFill>
                  <a:schemeClr val="tx1"/>
                </a:solidFill>
              </a:rPr>
              <a:t>Juli</a:t>
            </a:r>
            <a:endParaRPr lang="en-US" b="1" dirty="0">
              <a:solidFill>
                <a:schemeClr val="tx1"/>
              </a:solidFill>
            </a:endParaRPr>
          </a:p>
        </p:txBody>
      </p:sp>
      <p:pic>
        <p:nvPicPr>
          <p:cNvPr id="13345" name="Picture 5" descr="E:\Gambar-gambar\Gambar =\bayar.jpg"/>
          <p:cNvPicPr>
            <a:picLocks noChangeAspect="1" noChangeArrowheads="1"/>
          </p:cNvPicPr>
          <p:nvPr/>
        </p:nvPicPr>
        <p:blipFill>
          <a:blip r:embed="rId3" cstate="print"/>
          <a:srcRect/>
          <a:stretch>
            <a:fillRect/>
          </a:stretch>
        </p:blipFill>
        <p:spPr bwMode="auto">
          <a:xfrm>
            <a:off x="7358063" y="5214938"/>
            <a:ext cx="1179512" cy="1076325"/>
          </a:xfrm>
          <a:prstGeom prst="rect">
            <a:avLst/>
          </a:prstGeom>
          <a:noFill/>
          <a:ln w="9525">
            <a:noFill/>
            <a:miter lim="800000"/>
            <a:headEnd/>
            <a:tailEnd/>
          </a:ln>
        </p:spPr>
      </p:pic>
      <p:sp>
        <p:nvSpPr>
          <p:cNvPr id="16" name="Rounded Rectangle 15"/>
          <p:cNvSpPr/>
          <p:nvPr/>
        </p:nvSpPr>
        <p:spPr>
          <a:xfrm>
            <a:off x="539552" y="5373216"/>
            <a:ext cx="199726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b="1" dirty="0" smtClean="0">
                <a:solidFill>
                  <a:schemeClr val="tx1"/>
                </a:solidFill>
              </a:rPr>
              <a:t>25 </a:t>
            </a:r>
            <a:r>
              <a:rPr lang="en-US" b="1" dirty="0" err="1" smtClean="0">
                <a:solidFill>
                  <a:schemeClr val="tx1"/>
                </a:solidFill>
              </a:rPr>
              <a:t>Juli</a:t>
            </a:r>
            <a:r>
              <a:rPr lang="en-US" b="1" dirty="0" smtClean="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r>
              <a:rPr lang="en-US" dirty="0" err="1">
                <a:solidFill>
                  <a:schemeClr val="accent1">
                    <a:satMod val="150000"/>
                  </a:schemeClr>
                </a:solidFill>
              </a:rPr>
              <a:t>Faktur</a:t>
            </a:r>
            <a:r>
              <a:rPr lang="en-US" dirty="0">
                <a:solidFill>
                  <a:schemeClr val="accent1">
                    <a:satMod val="150000"/>
                  </a:schemeClr>
                </a:solidFill>
              </a:rPr>
              <a:t> </a:t>
            </a:r>
            <a:r>
              <a:rPr lang="en-US" dirty="0" err="1">
                <a:solidFill>
                  <a:schemeClr val="accent1">
                    <a:satMod val="150000"/>
                  </a:schemeClr>
                </a:solidFill>
              </a:rPr>
              <a:t>Pajak</a:t>
            </a:r>
            <a:r>
              <a:rPr lang="en-US" dirty="0">
                <a:solidFill>
                  <a:schemeClr val="accent1">
                    <a:satMod val="150000"/>
                  </a:schemeClr>
                </a:solidFill>
              </a:rPr>
              <a:t> </a:t>
            </a:r>
            <a:r>
              <a:rPr lang="en-US" dirty="0" err="1">
                <a:solidFill>
                  <a:schemeClr val="accent1">
                    <a:satMod val="150000"/>
                  </a:schemeClr>
                </a:solidFill>
              </a:rPr>
              <a:t>Gabungan</a:t>
            </a:r>
            <a:r>
              <a:rPr lang="en-US" dirty="0">
                <a:solidFill>
                  <a:schemeClr val="accent1">
                    <a:satMod val="150000"/>
                  </a:schemeClr>
                </a:solidFill>
              </a:rPr>
              <a:t/>
            </a:r>
            <a:br>
              <a:rPr lang="en-US" dirty="0">
                <a:solidFill>
                  <a:schemeClr val="accent1">
                    <a:satMod val="150000"/>
                  </a:schemeClr>
                </a:solidFill>
              </a:rPr>
            </a:br>
            <a:r>
              <a:rPr lang="en-US" dirty="0">
                <a:solidFill>
                  <a:schemeClr val="accent1">
                    <a:satMod val="150000"/>
                  </a:schemeClr>
                </a:solidFill>
              </a:rPr>
              <a:t>case </a:t>
            </a:r>
            <a:r>
              <a:rPr lang="id-ID" dirty="0" smtClean="0">
                <a:solidFill>
                  <a:schemeClr val="accent1">
                    <a:satMod val="150000"/>
                  </a:schemeClr>
                </a:solidFill>
              </a:rPr>
              <a:t>2</a:t>
            </a:r>
            <a:endParaRPr lang="en-US" dirty="0">
              <a:solidFill>
                <a:schemeClr val="accent1">
                  <a:satMod val="150000"/>
                </a:schemeClr>
              </a:solidFill>
            </a:endParaRPr>
          </a:p>
        </p:txBody>
      </p:sp>
      <p:sp>
        <p:nvSpPr>
          <p:cNvPr id="13315" name="Content Placeholder 2"/>
          <p:cNvSpPr>
            <a:spLocks noGrp="1"/>
          </p:cNvSpPr>
          <p:nvPr>
            <p:ph idx="1"/>
          </p:nvPr>
        </p:nvSpPr>
        <p:spPr/>
        <p:txBody>
          <a:bodyPr/>
          <a:lstStyle/>
          <a:p>
            <a:pPr marL="536575" lvl="1" indent="-357188" algn="just" eaLnBrk="1" hangingPunct="1">
              <a:buFont typeface="Wingdings" pitchFamily="2" charset="2"/>
              <a:buChar char="v"/>
            </a:pPr>
            <a:r>
              <a:rPr lang="en-US" dirty="0" smtClean="0">
                <a:solidFill>
                  <a:srgbClr val="003300"/>
                </a:solidFill>
                <a:latin typeface="Georgia" pitchFamily="18" charset="0"/>
              </a:rPr>
              <a:t>A</a:t>
            </a:r>
            <a:r>
              <a:rPr lang="id-ID" dirty="0" smtClean="0">
                <a:solidFill>
                  <a:srgbClr val="003300"/>
                </a:solidFill>
                <a:latin typeface="Georgia" pitchFamily="18" charset="0"/>
              </a:rPr>
              <a:t>khir bulan penyerahan </a:t>
            </a:r>
            <a:r>
              <a:rPr lang="en-US" dirty="0" err="1" smtClean="0">
                <a:solidFill>
                  <a:srgbClr val="003300"/>
                </a:solidFill>
                <a:latin typeface="Georgia" pitchFamily="18" charset="0"/>
              </a:rPr>
              <a:t>apabila</a:t>
            </a:r>
            <a:r>
              <a:rPr lang="en-US" dirty="0" smtClean="0">
                <a:solidFill>
                  <a:srgbClr val="003300"/>
                </a:solidFill>
                <a:latin typeface="Georgia" pitchFamily="18" charset="0"/>
              </a:rPr>
              <a:t> </a:t>
            </a:r>
            <a:r>
              <a:rPr lang="en-US" dirty="0" err="1" smtClean="0">
                <a:solidFill>
                  <a:srgbClr val="003300"/>
                </a:solidFill>
                <a:latin typeface="Georgia" pitchFamily="18" charset="0"/>
              </a:rPr>
              <a:t>pada</a:t>
            </a:r>
            <a:r>
              <a:rPr lang="en-US" dirty="0" smtClean="0">
                <a:solidFill>
                  <a:srgbClr val="003300"/>
                </a:solidFill>
                <a:latin typeface="Georgia" pitchFamily="18" charset="0"/>
              </a:rPr>
              <a:t> </a:t>
            </a:r>
            <a:r>
              <a:rPr lang="en-US" dirty="0" err="1" smtClean="0">
                <a:solidFill>
                  <a:srgbClr val="003300"/>
                </a:solidFill>
                <a:latin typeface="Georgia" pitchFamily="18" charset="0"/>
              </a:rPr>
              <a:t>bulan</a:t>
            </a:r>
            <a:r>
              <a:rPr lang="en-US" dirty="0" smtClean="0">
                <a:solidFill>
                  <a:srgbClr val="003300"/>
                </a:solidFill>
                <a:latin typeface="Georgia" pitchFamily="18" charset="0"/>
              </a:rPr>
              <a:t> </a:t>
            </a:r>
            <a:r>
              <a:rPr lang="en-US" dirty="0" err="1" smtClean="0">
                <a:solidFill>
                  <a:srgbClr val="003300"/>
                </a:solidFill>
                <a:latin typeface="Georgia" pitchFamily="18" charset="0"/>
              </a:rPr>
              <a:t>tersebut</a:t>
            </a:r>
            <a:r>
              <a:rPr lang="en-US" dirty="0" smtClean="0">
                <a:solidFill>
                  <a:srgbClr val="003300"/>
                </a:solidFill>
                <a:latin typeface="Georgia" pitchFamily="18" charset="0"/>
              </a:rPr>
              <a:t> </a:t>
            </a:r>
            <a:r>
              <a:rPr lang="id-ID" dirty="0" smtClean="0">
                <a:solidFill>
                  <a:srgbClr val="003300"/>
                </a:solidFill>
                <a:latin typeface="Georgia" pitchFamily="18" charset="0"/>
              </a:rPr>
              <a:t>juga  </a:t>
            </a:r>
            <a:r>
              <a:rPr lang="en-US" dirty="0" err="1" smtClean="0">
                <a:solidFill>
                  <a:srgbClr val="003300"/>
                </a:solidFill>
                <a:latin typeface="Georgia" pitchFamily="18" charset="0"/>
              </a:rPr>
              <a:t>terdapat</a:t>
            </a:r>
            <a:r>
              <a:rPr lang="en-US" dirty="0" smtClean="0">
                <a:solidFill>
                  <a:srgbClr val="003300"/>
                </a:solidFill>
                <a:latin typeface="Georgia" pitchFamily="18" charset="0"/>
              </a:rPr>
              <a:t> </a:t>
            </a:r>
            <a:r>
              <a:rPr lang="id-ID" dirty="0" smtClean="0">
                <a:solidFill>
                  <a:srgbClr val="003300"/>
                </a:solidFill>
                <a:latin typeface="Georgia" pitchFamily="18" charset="0"/>
              </a:rPr>
              <a:t> </a:t>
            </a:r>
            <a:r>
              <a:rPr lang="en-US" dirty="0" err="1" smtClean="0">
                <a:solidFill>
                  <a:srgbClr val="003300"/>
                </a:solidFill>
                <a:latin typeface="Georgia" pitchFamily="18" charset="0"/>
              </a:rPr>
              <a:t>pembayaran</a:t>
            </a:r>
            <a:endParaRPr lang="sv-SE" altLang="ja-JP" dirty="0" smtClean="0">
              <a:solidFill>
                <a:srgbClr val="080808"/>
              </a:solidFill>
              <a:latin typeface="Georgia" pitchFamily="18" charset="0"/>
              <a:ea typeface="MS PGothic" pitchFamily="34" charset="-128"/>
            </a:endParaRPr>
          </a:p>
          <a:p>
            <a:pPr marL="536575" lvl="1" indent="-357188" algn="just" eaLnBrk="1" hangingPunct="1">
              <a:buFont typeface="Wingdings" pitchFamily="2" charset="2"/>
              <a:buNone/>
            </a:pPr>
            <a:endParaRPr lang="id-ID" b="1" dirty="0" smtClean="0">
              <a:solidFill>
                <a:srgbClr val="000099"/>
              </a:solidFill>
            </a:endParaRPr>
          </a:p>
        </p:txBody>
      </p:sp>
      <p:sp>
        <p:nvSpPr>
          <p:cNvPr id="4" name="Rectangle 3"/>
          <p:cNvSpPr/>
          <p:nvPr/>
        </p:nvSpPr>
        <p:spPr>
          <a:xfrm>
            <a:off x="284162" y="768127"/>
            <a:ext cx="3135709" cy="572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dirty="0" smtClean="0"/>
              <a:t>Psl.13  (2a)  jo </a:t>
            </a:r>
            <a:r>
              <a:rPr lang="en-US" dirty="0" err="1" smtClean="0"/>
              <a:t>Pasal</a:t>
            </a:r>
            <a:r>
              <a:rPr lang="en-US" dirty="0" smtClean="0"/>
              <a:t> </a:t>
            </a:r>
            <a:r>
              <a:rPr lang="en-US" dirty="0"/>
              <a:t>2 </a:t>
            </a:r>
            <a:r>
              <a:rPr lang="en-US" dirty="0" err="1"/>
              <a:t>ayat</a:t>
            </a:r>
            <a:r>
              <a:rPr lang="en-US" dirty="0"/>
              <a:t> </a:t>
            </a:r>
            <a:r>
              <a:rPr lang="id-ID" dirty="0" smtClean="0"/>
              <a:t>(2) PER-13</a:t>
            </a:r>
            <a:endParaRPr lang="en-US" dirty="0"/>
          </a:p>
        </p:txBody>
      </p:sp>
      <p:sp>
        <p:nvSpPr>
          <p:cNvPr id="5" name="Minus 4"/>
          <p:cNvSpPr/>
          <p:nvPr/>
        </p:nvSpPr>
        <p:spPr>
          <a:xfrm>
            <a:off x="-500063" y="3286125"/>
            <a:ext cx="10287001" cy="5715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Pentagon 5"/>
          <p:cNvSpPr/>
          <p:nvPr/>
        </p:nvSpPr>
        <p:spPr>
          <a:xfrm>
            <a:off x="857224" y="3000372"/>
            <a:ext cx="2643206"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Juli</a:t>
            </a:r>
            <a:endParaRPr lang="en-US" b="1" dirty="0">
              <a:solidFill>
                <a:schemeClr val="tx1"/>
              </a:solidFill>
            </a:endParaRPr>
          </a:p>
        </p:txBody>
      </p:sp>
      <p:sp>
        <p:nvSpPr>
          <p:cNvPr id="7" name="Down Arrow 6"/>
          <p:cNvSpPr/>
          <p:nvPr/>
        </p:nvSpPr>
        <p:spPr>
          <a:xfrm>
            <a:off x="928874" y="3643314"/>
            <a:ext cx="358380" cy="357190"/>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8" name="Rounded Rectangle 7"/>
          <p:cNvSpPr/>
          <p:nvPr/>
        </p:nvSpPr>
        <p:spPr>
          <a:xfrm>
            <a:off x="572971" y="4000504"/>
            <a:ext cx="199726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5 </a:t>
            </a:r>
            <a:r>
              <a:rPr lang="en-US" b="1" dirty="0" err="1">
                <a:solidFill>
                  <a:schemeClr val="tx1"/>
                </a:solidFill>
              </a:rPr>
              <a:t>Juli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9" name="Pentagon 8"/>
          <p:cNvSpPr/>
          <p:nvPr/>
        </p:nvSpPr>
        <p:spPr>
          <a:xfrm>
            <a:off x="7358050" y="2996952"/>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b="1" dirty="0" smtClean="0">
                <a:solidFill>
                  <a:schemeClr val="tx1"/>
                </a:solidFill>
              </a:rPr>
              <a:t>Agustus</a:t>
            </a:r>
            <a:r>
              <a:rPr lang="en-US" b="1" dirty="0" smtClean="0">
                <a:solidFill>
                  <a:schemeClr val="tx1"/>
                </a:solidFill>
              </a:rPr>
              <a:t> </a:t>
            </a:r>
            <a:endParaRPr lang="en-US" b="1" dirty="0">
              <a:solidFill>
                <a:schemeClr val="tx1"/>
              </a:solidFill>
            </a:endParaRPr>
          </a:p>
        </p:txBody>
      </p:sp>
      <p:sp>
        <p:nvSpPr>
          <p:cNvPr id="11" name="Down Arrow 10"/>
          <p:cNvSpPr/>
          <p:nvPr/>
        </p:nvSpPr>
        <p:spPr>
          <a:xfrm>
            <a:off x="6948264" y="3645024"/>
            <a:ext cx="355995" cy="1214446"/>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8" name="Rounded Rectangle 17"/>
          <p:cNvSpPr/>
          <p:nvPr/>
        </p:nvSpPr>
        <p:spPr>
          <a:xfrm>
            <a:off x="572971" y="4643446"/>
            <a:ext cx="199726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15 </a:t>
            </a:r>
            <a:r>
              <a:rPr lang="en-US" b="1" dirty="0" err="1">
                <a:solidFill>
                  <a:schemeClr val="tx1"/>
                </a:solidFill>
              </a:rPr>
              <a:t>Juli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22" name="Rounded Rectangle 21"/>
          <p:cNvSpPr/>
          <p:nvPr/>
        </p:nvSpPr>
        <p:spPr>
          <a:xfrm>
            <a:off x="2555776" y="5229200"/>
            <a:ext cx="3024336" cy="739484"/>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25 </a:t>
            </a:r>
            <a:r>
              <a:rPr lang="en-US" b="1" dirty="0" err="1">
                <a:solidFill>
                  <a:schemeClr val="tx1"/>
                </a:solidFill>
              </a:rPr>
              <a:t>Juli</a:t>
            </a:r>
            <a:r>
              <a:rPr lang="en-US" b="1" dirty="0">
                <a:solidFill>
                  <a:schemeClr val="tx1"/>
                </a:solidFill>
              </a:rPr>
              <a:t> </a:t>
            </a:r>
            <a:r>
              <a:rPr lang="en-US" b="1" dirty="0" err="1">
                <a:solidFill>
                  <a:schemeClr val="tx1"/>
                </a:solidFill>
              </a:rPr>
              <a:t>dibayar</a:t>
            </a:r>
            <a:r>
              <a:rPr lang="en-US" b="1" dirty="0">
                <a:solidFill>
                  <a:schemeClr val="tx1"/>
                </a:solidFill>
              </a:rPr>
              <a:t> </a:t>
            </a:r>
            <a:r>
              <a:rPr lang="en-US" b="1" dirty="0" err="1">
                <a:solidFill>
                  <a:schemeClr val="tx1"/>
                </a:solidFill>
              </a:rPr>
              <a:t>atas</a:t>
            </a:r>
            <a:r>
              <a:rPr lang="en-US" b="1" dirty="0">
                <a:solidFill>
                  <a:schemeClr val="tx1"/>
                </a:solidFill>
              </a:rPr>
              <a:t> </a:t>
            </a:r>
            <a:r>
              <a:rPr lang="en-US" b="1" dirty="0" err="1">
                <a:solidFill>
                  <a:schemeClr val="tx1"/>
                </a:solidFill>
              </a:rPr>
              <a:t>penyerahan</a:t>
            </a:r>
            <a:r>
              <a:rPr lang="en-US" b="1" dirty="0">
                <a:solidFill>
                  <a:schemeClr val="tx1"/>
                </a:solidFill>
              </a:rPr>
              <a:t> </a:t>
            </a:r>
            <a:r>
              <a:rPr lang="en-US" b="1" dirty="0" err="1">
                <a:solidFill>
                  <a:schemeClr val="tx1"/>
                </a:solidFill>
              </a:rPr>
              <a:t>tgl</a:t>
            </a:r>
            <a:r>
              <a:rPr lang="en-US" b="1" dirty="0">
                <a:solidFill>
                  <a:schemeClr val="tx1"/>
                </a:solidFill>
              </a:rPr>
              <a:t> 5 </a:t>
            </a:r>
          </a:p>
        </p:txBody>
      </p:sp>
      <p:sp>
        <p:nvSpPr>
          <p:cNvPr id="23" name="Rounded Rectangle 22"/>
          <p:cNvSpPr/>
          <p:nvPr/>
        </p:nvSpPr>
        <p:spPr>
          <a:xfrm>
            <a:off x="6012160" y="4941168"/>
            <a:ext cx="2857520" cy="71438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US" b="1" dirty="0">
                <a:solidFill>
                  <a:schemeClr val="tx1"/>
                </a:solidFill>
              </a:rPr>
              <a:t>FP </a:t>
            </a:r>
            <a:r>
              <a:rPr lang="en-US" b="1" dirty="0" err="1">
                <a:solidFill>
                  <a:schemeClr val="tx1"/>
                </a:solidFill>
              </a:rPr>
              <a:t>dibuat</a:t>
            </a:r>
            <a:r>
              <a:rPr lang="en-US" b="1" dirty="0">
                <a:solidFill>
                  <a:schemeClr val="tx1"/>
                </a:solidFill>
              </a:rPr>
              <a:t> paling </a:t>
            </a:r>
            <a:r>
              <a:rPr lang="en-US" b="1" dirty="0" err="1">
                <a:solidFill>
                  <a:schemeClr val="tx1"/>
                </a:solidFill>
              </a:rPr>
              <a:t>lambat</a:t>
            </a:r>
            <a:r>
              <a:rPr lang="en-US" b="1" dirty="0">
                <a:solidFill>
                  <a:schemeClr val="tx1"/>
                </a:solidFill>
              </a:rPr>
              <a:t> 31 </a:t>
            </a:r>
            <a:r>
              <a:rPr lang="en-US" b="1" dirty="0" err="1">
                <a:solidFill>
                  <a:schemeClr val="tx1"/>
                </a:solidFill>
              </a:rPr>
              <a:t>Juli</a:t>
            </a:r>
            <a:endParaRPr lang="en-US" b="1" dirty="0">
              <a:solidFill>
                <a:schemeClr val="tx1"/>
              </a:solidFill>
            </a:endParaRPr>
          </a:p>
        </p:txBody>
      </p:sp>
      <p:sp>
        <p:nvSpPr>
          <p:cNvPr id="16" name="Rounded Rectangle 15"/>
          <p:cNvSpPr/>
          <p:nvPr/>
        </p:nvSpPr>
        <p:spPr>
          <a:xfrm>
            <a:off x="539552" y="5229200"/>
            <a:ext cx="199726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b="1" dirty="0" smtClean="0">
                <a:solidFill>
                  <a:schemeClr val="tx1"/>
                </a:solidFill>
              </a:rPr>
              <a:t>20</a:t>
            </a:r>
            <a:r>
              <a:rPr lang="en-US" b="1" dirty="0" smtClean="0">
                <a:solidFill>
                  <a:schemeClr val="tx1"/>
                </a:solidFill>
              </a:rPr>
              <a:t> </a:t>
            </a:r>
            <a:r>
              <a:rPr lang="en-US" b="1" dirty="0" err="1">
                <a:solidFill>
                  <a:schemeClr val="tx1"/>
                </a:solidFill>
              </a:rPr>
              <a:t>Juli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17" name="Rounded Rectangle 16"/>
          <p:cNvSpPr/>
          <p:nvPr/>
        </p:nvSpPr>
        <p:spPr>
          <a:xfrm>
            <a:off x="4283968" y="4005064"/>
            <a:ext cx="1997260"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b="1" dirty="0" smtClean="0">
                <a:solidFill>
                  <a:schemeClr val="tx1"/>
                </a:solidFill>
              </a:rPr>
              <a:t>28</a:t>
            </a:r>
            <a:r>
              <a:rPr lang="en-US" b="1" dirty="0" err="1" smtClean="0">
                <a:solidFill>
                  <a:schemeClr val="tx1"/>
                </a:solidFill>
              </a:rPr>
              <a:t>Juli</a:t>
            </a:r>
            <a:r>
              <a:rPr lang="en-US" b="1" dirty="0" smtClean="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19" name="Down Arrow 18"/>
          <p:cNvSpPr/>
          <p:nvPr/>
        </p:nvSpPr>
        <p:spPr>
          <a:xfrm>
            <a:off x="3347864" y="3717032"/>
            <a:ext cx="355995" cy="1440160"/>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20" name="Down Arrow 19"/>
          <p:cNvSpPr/>
          <p:nvPr/>
        </p:nvSpPr>
        <p:spPr>
          <a:xfrm>
            <a:off x="4932040" y="3645024"/>
            <a:ext cx="358380" cy="357190"/>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r>
              <a:rPr lang="en-US" dirty="0" err="1">
                <a:solidFill>
                  <a:schemeClr val="accent1">
                    <a:satMod val="150000"/>
                  </a:schemeClr>
                </a:solidFill>
              </a:rPr>
              <a:t>Faktur</a:t>
            </a:r>
            <a:r>
              <a:rPr lang="en-US" dirty="0">
                <a:solidFill>
                  <a:schemeClr val="accent1">
                    <a:satMod val="150000"/>
                  </a:schemeClr>
                </a:solidFill>
              </a:rPr>
              <a:t> </a:t>
            </a:r>
            <a:r>
              <a:rPr lang="en-US" dirty="0" err="1">
                <a:solidFill>
                  <a:schemeClr val="accent1">
                    <a:satMod val="150000"/>
                  </a:schemeClr>
                </a:solidFill>
              </a:rPr>
              <a:t>Pajak</a:t>
            </a:r>
            <a:r>
              <a:rPr lang="en-US" dirty="0">
                <a:solidFill>
                  <a:schemeClr val="accent1">
                    <a:satMod val="150000"/>
                  </a:schemeClr>
                </a:solidFill>
              </a:rPr>
              <a:t> </a:t>
            </a:r>
            <a:r>
              <a:rPr lang="en-US" dirty="0" err="1">
                <a:solidFill>
                  <a:schemeClr val="accent1">
                    <a:satMod val="150000"/>
                  </a:schemeClr>
                </a:solidFill>
              </a:rPr>
              <a:t>Gabungan</a:t>
            </a:r>
            <a:r>
              <a:rPr lang="en-US" dirty="0">
                <a:solidFill>
                  <a:schemeClr val="accent1">
                    <a:satMod val="150000"/>
                  </a:schemeClr>
                </a:solidFill>
              </a:rPr>
              <a:t/>
            </a:r>
            <a:br>
              <a:rPr lang="en-US" dirty="0">
                <a:solidFill>
                  <a:schemeClr val="accent1">
                    <a:satMod val="150000"/>
                  </a:schemeClr>
                </a:solidFill>
              </a:rPr>
            </a:br>
            <a:r>
              <a:rPr lang="en-US" dirty="0">
                <a:solidFill>
                  <a:schemeClr val="accent1">
                    <a:satMod val="150000"/>
                  </a:schemeClr>
                </a:solidFill>
              </a:rPr>
              <a:t>case </a:t>
            </a:r>
            <a:r>
              <a:rPr lang="id-ID" dirty="0" smtClean="0">
                <a:solidFill>
                  <a:schemeClr val="accent1">
                    <a:satMod val="150000"/>
                  </a:schemeClr>
                </a:solidFill>
              </a:rPr>
              <a:t>3</a:t>
            </a:r>
            <a:endParaRPr lang="en-US" dirty="0">
              <a:solidFill>
                <a:schemeClr val="accent1">
                  <a:satMod val="150000"/>
                </a:schemeClr>
              </a:solidFill>
            </a:endParaRPr>
          </a:p>
        </p:txBody>
      </p:sp>
      <p:sp>
        <p:nvSpPr>
          <p:cNvPr id="14339" name="Content Placeholder 2"/>
          <p:cNvSpPr>
            <a:spLocks noGrp="1"/>
          </p:cNvSpPr>
          <p:nvPr>
            <p:ph idx="1"/>
          </p:nvPr>
        </p:nvSpPr>
        <p:spPr/>
        <p:txBody>
          <a:bodyPr/>
          <a:lstStyle/>
          <a:p>
            <a:pPr marL="536575" lvl="1" indent="-357188" algn="just" eaLnBrk="1" hangingPunct="1">
              <a:buFont typeface="Wingdings" pitchFamily="2" charset="2"/>
              <a:buChar char="v"/>
            </a:pPr>
            <a:r>
              <a:rPr lang="en-US" dirty="0" smtClean="0">
                <a:solidFill>
                  <a:srgbClr val="003300"/>
                </a:solidFill>
                <a:latin typeface="Georgia" pitchFamily="18" charset="0"/>
              </a:rPr>
              <a:t>A</a:t>
            </a:r>
            <a:r>
              <a:rPr lang="id-ID" dirty="0" smtClean="0">
                <a:solidFill>
                  <a:srgbClr val="003300"/>
                </a:solidFill>
                <a:latin typeface="Georgia" pitchFamily="18" charset="0"/>
              </a:rPr>
              <a:t>khir bulan penyerahan </a:t>
            </a:r>
            <a:r>
              <a:rPr lang="en-US" dirty="0" err="1" smtClean="0">
                <a:solidFill>
                  <a:srgbClr val="003300"/>
                </a:solidFill>
                <a:latin typeface="Georgia" pitchFamily="18" charset="0"/>
              </a:rPr>
              <a:t>apabila</a:t>
            </a:r>
            <a:r>
              <a:rPr lang="en-US" dirty="0" smtClean="0">
                <a:solidFill>
                  <a:srgbClr val="003300"/>
                </a:solidFill>
                <a:latin typeface="Georgia" pitchFamily="18" charset="0"/>
              </a:rPr>
              <a:t> </a:t>
            </a:r>
            <a:r>
              <a:rPr lang="en-US" dirty="0" err="1" smtClean="0">
                <a:solidFill>
                  <a:srgbClr val="003300"/>
                </a:solidFill>
                <a:latin typeface="Georgia" pitchFamily="18" charset="0"/>
              </a:rPr>
              <a:t>pada</a:t>
            </a:r>
            <a:r>
              <a:rPr lang="en-US" dirty="0" smtClean="0">
                <a:solidFill>
                  <a:srgbClr val="003300"/>
                </a:solidFill>
                <a:latin typeface="Georgia" pitchFamily="18" charset="0"/>
              </a:rPr>
              <a:t> </a:t>
            </a:r>
            <a:r>
              <a:rPr lang="en-US" dirty="0" err="1" smtClean="0">
                <a:solidFill>
                  <a:srgbClr val="003300"/>
                </a:solidFill>
                <a:latin typeface="Georgia" pitchFamily="18" charset="0"/>
              </a:rPr>
              <a:t>bulan</a:t>
            </a:r>
            <a:r>
              <a:rPr lang="en-US" dirty="0" smtClean="0">
                <a:solidFill>
                  <a:srgbClr val="003300"/>
                </a:solidFill>
                <a:latin typeface="Georgia" pitchFamily="18" charset="0"/>
              </a:rPr>
              <a:t> </a:t>
            </a:r>
            <a:r>
              <a:rPr lang="en-US" dirty="0" err="1" smtClean="0">
                <a:solidFill>
                  <a:srgbClr val="003300"/>
                </a:solidFill>
                <a:latin typeface="Georgia" pitchFamily="18" charset="0"/>
              </a:rPr>
              <a:t>tersebut</a:t>
            </a:r>
            <a:r>
              <a:rPr lang="en-US" dirty="0" smtClean="0">
                <a:solidFill>
                  <a:srgbClr val="003300"/>
                </a:solidFill>
                <a:latin typeface="Georgia" pitchFamily="18" charset="0"/>
              </a:rPr>
              <a:t> </a:t>
            </a:r>
            <a:r>
              <a:rPr lang="en-US" dirty="0" err="1" smtClean="0">
                <a:solidFill>
                  <a:srgbClr val="003300"/>
                </a:solidFill>
                <a:latin typeface="Georgia" pitchFamily="18" charset="0"/>
              </a:rPr>
              <a:t>terdapat</a:t>
            </a:r>
            <a:r>
              <a:rPr lang="en-US" dirty="0" smtClean="0">
                <a:solidFill>
                  <a:srgbClr val="003300"/>
                </a:solidFill>
                <a:latin typeface="Georgia" pitchFamily="18" charset="0"/>
              </a:rPr>
              <a:t> </a:t>
            </a:r>
            <a:r>
              <a:rPr lang="en-US" dirty="0" err="1" smtClean="0">
                <a:solidFill>
                  <a:srgbClr val="003300"/>
                </a:solidFill>
                <a:latin typeface="Georgia" pitchFamily="18" charset="0"/>
              </a:rPr>
              <a:t>juga</a:t>
            </a:r>
            <a:r>
              <a:rPr lang="en-US" dirty="0" smtClean="0">
                <a:solidFill>
                  <a:srgbClr val="003300"/>
                </a:solidFill>
                <a:latin typeface="Georgia" pitchFamily="18" charset="0"/>
              </a:rPr>
              <a:t>  </a:t>
            </a:r>
            <a:r>
              <a:rPr lang="en-US" dirty="0" err="1" smtClean="0">
                <a:solidFill>
                  <a:srgbClr val="003300"/>
                </a:solidFill>
                <a:latin typeface="Georgia" pitchFamily="18" charset="0"/>
              </a:rPr>
              <a:t>pembayaran</a:t>
            </a:r>
            <a:r>
              <a:rPr lang="id-ID" dirty="0" smtClean="0">
                <a:solidFill>
                  <a:srgbClr val="003300"/>
                </a:solidFill>
                <a:latin typeface="Georgia" pitchFamily="18" charset="0"/>
              </a:rPr>
              <a:t> uang muka </a:t>
            </a:r>
            <a:endParaRPr lang="sv-SE" altLang="ja-JP" dirty="0" smtClean="0">
              <a:solidFill>
                <a:srgbClr val="080808"/>
              </a:solidFill>
              <a:latin typeface="Georgia" pitchFamily="18" charset="0"/>
              <a:ea typeface="MS PGothic" pitchFamily="34" charset="-128"/>
            </a:endParaRPr>
          </a:p>
        </p:txBody>
      </p:sp>
      <p:sp>
        <p:nvSpPr>
          <p:cNvPr id="5" name="Minus 4"/>
          <p:cNvSpPr/>
          <p:nvPr/>
        </p:nvSpPr>
        <p:spPr>
          <a:xfrm>
            <a:off x="-500063" y="3286125"/>
            <a:ext cx="10287001" cy="5715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Down Arrow 6"/>
          <p:cNvSpPr/>
          <p:nvPr/>
        </p:nvSpPr>
        <p:spPr>
          <a:xfrm>
            <a:off x="928874" y="3643314"/>
            <a:ext cx="358380" cy="357190"/>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8" name="Rounded Rectangle 7"/>
          <p:cNvSpPr/>
          <p:nvPr/>
        </p:nvSpPr>
        <p:spPr>
          <a:xfrm>
            <a:off x="214282" y="4000504"/>
            <a:ext cx="2000264"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5  April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9" name="Pentagon 8"/>
          <p:cNvSpPr/>
          <p:nvPr/>
        </p:nvSpPr>
        <p:spPr>
          <a:xfrm>
            <a:off x="7668344" y="3068960"/>
            <a:ext cx="1263700" cy="36004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b="1" dirty="0" smtClean="0">
                <a:solidFill>
                  <a:schemeClr val="tx1"/>
                </a:solidFill>
              </a:rPr>
              <a:t>Mei</a:t>
            </a:r>
            <a:r>
              <a:rPr lang="en-US" b="1" dirty="0" smtClean="0">
                <a:solidFill>
                  <a:schemeClr val="tx1"/>
                </a:solidFill>
              </a:rPr>
              <a:t> </a:t>
            </a:r>
            <a:endParaRPr lang="en-US" b="1" dirty="0">
              <a:solidFill>
                <a:schemeClr val="tx1"/>
              </a:solidFill>
            </a:endParaRPr>
          </a:p>
        </p:txBody>
      </p:sp>
      <p:sp>
        <p:nvSpPr>
          <p:cNvPr id="10" name="Pentagon 9"/>
          <p:cNvSpPr/>
          <p:nvPr/>
        </p:nvSpPr>
        <p:spPr>
          <a:xfrm>
            <a:off x="857224" y="3071810"/>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April</a:t>
            </a:r>
          </a:p>
        </p:txBody>
      </p:sp>
      <p:sp>
        <p:nvSpPr>
          <p:cNvPr id="11" name="Down Arrow 10"/>
          <p:cNvSpPr/>
          <p:nvPr/>
        </p:nvSpPr>
        <p:spPr>
          <a:xfrm>
            <a:off x="2141917" y="3643314"/>
            <a:ext cx="359603" cy="1214446"/>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8" name="Rounded Rectangle 17"/>
          <p:cNvSpPr/>
          <p:nvPr/>
        </p:nvSpPr>
        <p:spPr>
          <a:xfrm>
            <a:off x="785831" y="4786322"/>
            <a:ext cx="2001765"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15 </a:t>
            </a:r>
            <a:r>
              <a:rPr lang="en-US" b="1" dirty="0" err="1">
                <a:solidFill>
                  <a:schemeClr val="tx1"/>
                </a:solidFill>
              </a:rPr>
              <a:t>Apil</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22" name="Rounded Rectangle 21"/>
          <p:cNvSpPr/>
          <p:nvPr/>
        </p:nvSpPr>
        <p:spPr>
          <a:xfrm>
            <a:off x="3347863" y="4143380"/>
            <a:ext cx="1368153" cy="1589876"/>
          </a:xfrm>
          <a:prstGeom prst="round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25 April </a:t>
            </a:r>
            <a:r>
              <a:rPr lang="en-US" b="1" dirty="0" err="1">
                <a:solidFill>
                  <a:schemeClr val="tx1"/>
                </a:solidFill>
              </a:rPr>
              <a:t>dibayar</a:t>
            </a:r>
            <a:r>
              <a:rPr lang="en-US" b="1" dirty="0">
                <a:solidFill>
                  <a:schemeClr val="tx1"/>
                </a:solidFill>
              </a:rPr>
              <a:t> </a:t>
            </a:r>
            <a:r>
              <a:rPr lang="en-US" b="1" dirty="0" err="1">
                <a:solidFill>
                  <a:schemeClr val="tx1"/>
                </a:solidFill>
              </a:rPr>
              <a:t>atas</a:t>
            </a:r>
            <a:r>
              <a:rPr lang="en-US" b="1" dirty="0">
                <a:solidFill>
                  <a:schemeClr val="tx1"/>
                </a:solidFill>
              </a:rPr>
              <a:t> </a:t>
            </a:r>
            <a:r>
              <a:rPr lang="en-US" b="1" dirty="0" err="1">
                <a:solidFill>
                  <a:schemeClr val="tx1"/>
                </a:solidFill>
              </a:rPr>
              <a:t>peyer</a:t>
            </a:r>
            <a:r>
              <a:rPr lang="en-US" b="1" dirty="0">
                <a:solidFill>
                  <a:schemeClr val="tx1"/>
                </a:solidFill>
              </a:rPr>
              <a:t> 5 &amp; 15 </a:t>
            </a:r>
            <a:r>
              <a:rPr lang="id-ID" b="1" dirty="0" smtClean="0">
                <a:solidFill>
                  <a:schemeClr val="tx1"/>
                </a:solidFill>
              </a:rPr>
              <a:t>april</a:t>
            </a:r>
            <a:endParaRPr lang="en-US" b="1" dirty="0">
              <a:solidFill>
                <a:schemeClr val="tx1"/>
              </a:solidFill>
            </a:endParaRPr>
          </a:p>
        </p:txBody>
      </p:sp>
      <p:sp>
        <p:nvSpPr>
          <p:cNvPr id="23" name="Rounded Rectangle 22"/>
          <p:cNvSpPr/>
          <p:nvPr/>
        </p:nvSpPr>
        <p:spPr>
          <a:xfrm>
            <a:off x="6156176" y="5301208"/>
            <a:ext cx="2714644" cy="1368152"/>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US" b="1" dirty="0">
                <a:solidFill>
                  <a:schemeClr val="tx1"/>
                </a:solidFill>
              </a:rPr>
              <a:t>FP </a:t>
            </a:r>
            <a:r>
              <a:rPr lang="en-US" b="1" dirty="0" err="1">
                <a:solidFill>
                  <a:schemeClr val="tx1"/>
                </a:solidFill>
              </a:rPr>
              <a:t>dibuat</a:t>
            </a:r>
            <a:r>
              <a:rPr lang="en-US" b="1" dirty="0">
                <a:solidFill>
                  <a:schemeClr val="tx1"/>
                </a:solidFill>
              </a:rPr>
              <a:t> paling </a:t>
            </a:r>
            <a:r>
              <a:rPr lang="en-US" b="1" dirty="0" err="1">
                <a:solidFill>
                  <a:schemeClr val="tx1"/>
                </a:solidFill>
              </a:rPr>
              <a:t>lambat</a:t>
            </a:r>
            <a:r>
              <a:rPr lang="en-US" b="1" dirty="0">
                <a:solidFill>
                  <a:schemeClr val="tx1"/>
                </a:solidFill>
              </a:rPr>
              <a:t> 30 April </a:t>
            </a:r>
            <a:r>
              <a:rPr lang="en-US" b="1" dirty="0" err="1">
                <a:solidFill>
                  <a:schemeClr val="tx1"/>
                </a:solidFill>
              </a:rPr>
              <a:t>atas</a:t>
            </a:r>
            <a:r>
              <a:rPr lang="en-US" b="1" dirty="0">
                <a:solidFill>
                  <a:schemeClr val="tx1"/>
                </a:solidFill>
              </a:rPr>
              <a:t> </a:t>
            </a:r>
            <a:r>
              <a:rPr lang="en-US" b="1" dirty="0" err="1">
                <a:solidFill>
                  <a:schemeClr val="tx1"/>
                </a:solidFill>
              </a:rPr>
              <a:t>peyerahan</a:t>
            </a:r>
            <a:r>
              <a:rPr lang="en-US" b="1" dirty="0">
                <a:solidFill>
                  <a:schemeClr val="tx1"/>
                </a:solidFill>
              </a:rPr>
              <a:t> SELURUH  </a:t>
            </a:r>
            <a:r>
              <a:rPr lang="en-US" b="1" dirty="0" smtClean="0">
                <a:solidFill>
                  <a:schemeClr val="tx1"/>
                </a:solidFill>
              </a:rPr>
              <a:t>PENYERAHAN</a:t>
            </a:r>
            <a:r>
              <a:rPr lang="id-ID" b="1" dirty="0" smtClean="0">
                <a:solidFill>
                  <a:schemeClr val="tx1"/>
                </a:solidFill>
              </a:rPr>
              <a:t> DAN UM PD BLN APRIL</a:t>
            </a:r>
            <a:endParaRPr lang="en-US" b="1" dirty="0">
              <a:solidFill>
                <a:schemeClr val="tx1"/>
              </a:solidFill>
            </a:endParaRPr>
          </a:p>
        </p:txBody>
      </p:sp>
      <p:sp>
        <p:nvSpPr>
          <p:cNvPr id="15" name="Down Arrow 14"/>
          <p:cNvSpPr/>
          <p:nvPr/>
        </p:nvSpPr>
        <p:spPr>
          <a:xfrm>
            <a:off x="3786388" y="3643314"/>
            <a:ext cx="358381" cy="500066"/>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6" name="Down Arrow 15"/>
          <p:cNvSpPr/>
          <p:nvPr/>
        </p:nvSpPr>
        <p:spPr>
          <a:xfrm>
            <a:off x="7020272" y="3573016"/>
            <a:ext cx="357190" cy="164307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7" name="Rounded Rectangle 16"/>
          <p:cNvSpPr/>
          <p:nvPr/>
        </p:nvSpPr>
        <p:spPr>
          <a:xfrm>
            <a:off x="1284265" y="5929330"/>
            <a:ext cx="2428891"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18 April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20" name="Down Arrow 19"/>
          <p:cNvSpPr/>
          <p:nvPr/>
        </p:nvSpPr>
        <p:spPr>
          <a:xfrm>
            <a:off x="2795574" y="3795714"/>
            <a:ext cx="357190" cy="2214578"/>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9" name="Rectangle 18"/>
          <p:cNvSpPr/>
          <p:nvPr/>
        </p:nvSpPr>
        <p:spPr>
          <a:xfrm>
            <a:off x="284162" y="768127"/>
            <a:ext cx="3135709" cy="5726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dirty="0" smtClean="0"/>
              <a:t>Psl.13  (2a)  jo </a:t>
            </a:r>
            <a:r>
              <a:rPr lang="en-US" dirty="0" err="1" smtClean="0"/>
              <a:t>Pasal</a:t>
            </a:r>
            <a:r>
              <a:rPr lang="en-US" dirty="0" smtClean="0"/>
              <a:t> </a:t>
            </a:r>
            <a:r>
              <a:rPr lang="en-US" dirty="0"/>
              <a:t>2 </a:t>
            </a:r>
            <a:r>
              <a:rPr lang="en-US" dirty="0" err="1"/>
              <a:t>ayat</a:t>
            </a:r>
            <a:r>
              <a:rPr lang="en-US" dirty="0"/>
              <a:t> </a:t>
            </a:r>
            <a:r>
              <a:rPr lang="id-ID" dirty="0" smtClean="0"/>
              <a:t>(2) PER-13</a:t>
            </a:r>
            <a:endParaRPr lang="en-US" dirty="0"/>
          </a:p>
        </p:txBody>
      </p:sp>
      <p:sp>
        <p:nvSpPr>
          <p:cNvPr id="21" name="Down Arrow 20"/>
          <p:cNvSpPr/>
          <p:nvPr/>
        </p:nvSpPr>
        <p:spPr>
          <a:xfrm>
            <a:off x="5580112" y="3645024"/>
            <a:ext cx="358381" cy="500066"/>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24" name="Rounded Rectangle 23"/>
          <p:cNvSpPr/>
          <p:nvPr/>
        </p:nvSpPr>
        <p:spPr>
          <a:xfrm>
            <a:off x="5076056" y="4149080"/>
            <a:ext cx="2000264"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b="1" dirty="0" smtClean="0">
                <a:solidFill>
                  <a:schemeClr val="tx1"/>
                </a:solidFill>
              </a:rPr>
              <a:t>29</a:t>
            </a:r>
            <a:r>
              <a:rPr lang="en-US" b="1" dirty="0" smtClean="0">
                <a:solidFill>
                  <a:schemeClr val="tx1"/>
                </a:solidFill>
              </a:rPr>
              <a:t> </a:t>
            </a:r>
            <a:r>
              <a:rPr lang="en-US" b="1" dirty="0">
                <a:solidFill>
                  <a:schemeClr val="tx1"/>
                </a:solidFill>
              </a:rPr>
              <a:t>April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25" name="Down Arrow 24"/>
          <p:cNvSpPr/>
          <p:nvPr/>
        </p:nvSpPr>
        <p:spPr>
          <a:xfrm>
            <a:off x="4644008" y="3573016"/>
            <a:ext cx="432048" cy="2232248"/>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26" name="Rounded Rectangle 25"/>
          <p:cNvSpPr/>
          <p:nvPr/>
        </p:nvSpPr>
        <p:spPr>
          <a:xfrm>
            <a:off x="3923928" y="5805264"/>
            <a:ext cx="2001765" cy="1052736"/>
          </a:xfrm>
          <a:prstGeom prst="round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b="1" dirty="0" smtClean="0">
                <a:solidFill>
                  <a:schemeClr val="tx1"/>
                </a:solidFill>
              </a:rPr>
              <a:t>27</a:t>
            </a:r>
            <a:r>
              <a:rPr lang="en-US" b="1" dirty="0" smtClean="0">
                <a:solidFill>
                  <a:schemeClr val="tx1"/>
                </a:solidFill>
              </a:rPr>
              <a:t> </a:t>
            </a:r>
            <a:r>
              <a:rPr lang="en-US" b="1" dirty="0" err="1">
                <a:solidFill>
                  <a:schemeClr val="tx1"/>
                </a:solidFill>
              </a:rPr>
              <a:t>Apil</a:t>
            </a:r>
            <a:r>
              <a:rPr lang="en-US" b="1" dirty="0">
                <a:solidFill>
                  <a:schemeClr val="tx1"/>
                </a:solidFill>
              </a:rPr>
              <a:t> </a:t>
            </a:r>
            <a:r>
              <a:rPr lang="en-US" b="1" dirty="0" err="1">
                <a:solidFill>
                  <a:schemeClr val="tx1"/>
                </a:solidFill>
              </a:rPr>
              <a:t>terjadi</a:t>
            </a:r>
            <a:r>
              <a:rPr lang="en-US" b="1" dirty="0">
                <a:solidFill>
                  <a:schemeClr val="tx1"/>
                </a:solidFill>
              </a:rPr>
              <a:t> </a:t>
            </a:r>
            <a:r>
              <a:rPr lang="id-ID" b="1" dirty="0" smtClean="0">
                <a:solidFill>
                  <a:schemeClr val="tx1"/>
                </a:solidFill>
              </a:rPr>
              <a:t>pembayaran UM uutk penyerahan bln Mei</a:t>
            </a:r>
            <a:endParaRPr lang="en-US" b="1" dirty="0">
              <a:solidFill>
                <a:schemeClr val="tx1"/>
              </a:solidFill>
            </a:endParaRP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eaLnBrk="1" fontAlgn="auto" hangingPunct="1">
              <a:spcAft>
                <a:spcPts val="0"/>
              </a:spcAft>
              <a:defRPr/>
            </a:pPr>
            <a:r>
              <a:rPr lang="en-US" dirty="0" err="1">
                <a:solidFill>
                  <a:schemeClr val="accent1">
                    <a:satMod val="150000"/>
                  </a:schemeClr>
                </a:solidFill>
              </a:rPr>
              <a:t>Faktur</a:t>
            </a:r>
            <a:r>
              <a:rPr lang="en-US" dirty="0">
                <a:solidFill>
                  <a:schemeClr val="accent1">
                    <a:satMod val="150000"/>
                  </a:schemeClr>
                </a:solidFill>
              </a:rPr>
              <a:t> </a:t>
            </a:r>
            <a:r>
              <a:rPr lang="en-US" dirty="0" err="1">
                <a:solidFill>
                  <a:schemeClr val="accent1">
                    <a:satMod val="150000"/>
                  </a:schemeClr>
                </a:solidFill>
              </a:rPr>
              <a:t>Pajak</a:t>
            </a:r>
            <a:r>
              <a:rPr lang="en-US" dirty="0">
                <a:solidFill>
                  <a:schemeClr val="accent1">
                    <a:satMod val="150000"/>
                  </a:schemeClr>
                </a:solidFill>
              </a:rPr>
              <a:t> </a:t>
            </a:r>
            <a:r>
              <a:rPr lang="en-US" dirty="0" err="1">
                <a:solidFill>
                  <a:schemeClr val="accent1">
                    <a:satMod val="150000"/>
                  </a:schemeClr>
                </a:solidFill>
              </a:rPr>
              <a:t>Gabungan</a:t>
            </a:r>
            <a:r>
              <a:rPr lang="en-US" dirty="0">
                <a:solidFill>
                  <a:schemeClr val="accent1">
                    <a:satMod val="150000"/>
                  </a:schemeClr>
                </a:solidFill>
              </a:rPr>
              <a:t/>
            </a:r>
            <a:br>
              <a:rPr lang="en-US" dirty="0">
                <a:solidFill>
                  <a:schemeClr val="accent1">
                    <a:satMod val="150000"/>
                  </a:schemeClr>
                </a:solidFill>
              </a:rPr>
            </a:br>
            <a:r>
              <a:rPr lang="en-US" dirty="0">
                <a:solidFill>
                  <a:schemeClr val="accent1">
                    <a:satMod val="150000"/>
                  </a:schemeClr>
                </a:solidFill>
              </a:rPr>
              <a:t>case </a:t>
            </a:r>
            <a:r>
              <a:rPr lang="id-ID" dirty="0" smtClean="0">
                <a:solidFill>
                  <a:schemeClr val="accent1">
                    <a:satMod val="150000"/>
                  </a:schemeClr>
                </a:solidFill>
              </a:rPr>
              <a:t>4</a:t>
            </a:r>
            <a:endParaRPr lang="en-US" dirty="0">
              <a:solidFill>
                <a:schemeClr val="accent1">
                  <a:satMod val="150000"/>
                </a:schemeClr>
              </a:solidFill>
            </a:endParaRPr>
          </a:p>
        </p:txBody>
      </p:sp>
      <p:sp>
        <p:nvSpPr>
          <p:cNvPr id="15363" name="Content Placeholder 2"/>
          <p:cNvSpPr>
            <a:spLocks noGrp="1"/>
          </p:cNvSpPr>
          <p:nvPr>
            <p:ph idx="1"/>
          </p:nvPr>
        </p:nvSpPr>
        <p:spPr/>
        <p:txBody>
          <a:bodyPr/>
          <a:lstStyle/>
          <a:p>
            <a:pPr algn="just">
              <a:spcBef>
                <a:spcPct val="40000"/>
              </a:spcBef>
              <a:buFont typeface="Wingdings" pitchFamily="2" charset="2"/>
              <a:buChar char="v"/>
            </a:pPr>
            <a:r>
              <a:rPr lang="en-US" smtClean="0">
                <a:solidFill>
                  <a:srgbClr val="003300"/>
                </a:solidFill>
                <a:latin typeface="Georgia" pitchFamily="18" charset="0"/>
              </a:rPr>
              <a:t>A</a:t>
            </a:r>
            <a:r>
              <a:rPr lang="id-ID" sz="2200" smtClean="0">
                <a:solidFill>
                  <a:srgbClr val="003300"/>
                </a:solidFill>
                <a:latin typeface="Georgia" pitchFamily="18" charset="0"/>
              </a:rPr>
              <a:t>khir bulan</a:t>
            </a:r>
            <a:r>
              <a:rPr lang="en-US" sz="2200" smtClean="0">
                <a:solidFill>
                  <a:srgbClr val="003300"/>
                </a:solidFill>
                <a:latin typeface="Georgia" pitchFamily="18" charset="0"/>
              </a:rPr>
              <a:t> </a:t>
            </a:r>
            <a:r>
              <a:rPr lang="id-ID" sz="2200" smtClean="0">
                <a:solidFill>
                  <a:srgbClr val="003300"/>
                </a:solidFill>
                <a:latin typeface="Georgia" pitchFamily="18" charset="0"/>
              </a:rPr>
              <a:t>penyerahan </a:t>
            </a:r>
            <a:r>
              <a:rPr lang="en-US" sz="2200" smtClean="0">
                <a:solidFill>
                  <a:srgbClr val="003300"/>
                </a:solidFill>
                <a:latin typeface="Georgia" pitchFamily="18" charset="0"/>
              </a:rPr>
              <a:t>meskipun sampai akhir bulan penyerahan belum ada pembayaran</a:t>
            </a:r>
            <a:endParaRPr lang="en-US" altLang="ja-JP" sz="2200" smtClean="0">
              <a:solidFill>
                <a:srgbClr val="003300"/>
              </a:solidFill>
              <a:latin typeface="Georgia" pitchFamily="18" charset="0"/>
              <a:ea typeface="MS PGothic" pitchFamily="34" charset="-128"/>
            </a:endParaRPr>
          </a:p>
          <a:p>
            <a:pPr marL="536575" lvl="1" indent="-357188" algn="just" eaLnBrk="1" hangingPunct="1">
              <a:buFont typeface="Wingdings" pitchFamily="2" charset="2"/>
              <a:buNone/>
            </a:pPr>
            <a:endParaRPr lang="id-ID" b="1" smtClean="0">
              <a:solidFill>
                <a:srgbClr val="000099"/>
              </a:solidFill>
            </a:endParaRPr>
          </a:p>
        </p:txBody>
      </p:sp>
      <p:sp>
        <p:nvSpPr>
          <p:cNvPr id="4" name="Rectangle 3"/>
          <p:cNvSpPr/>
          <p:nvPr/>
        </p:nvSpPr>
        <p:spPr>
          <a:xfrm>
            <a:off x="284163" y="785813"/>
            <a:ext cx="2501900" cy="42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a:t>Pasal</a:t>
            </a:r>
            <a:r>
              <a:rPr lang="en-US" dirty="0"/>
              <a:t> 2 </a:t>
            </a:r>
            <a:r>
              <a:rPr lang="en-US" dirty="0" err="1"/>
              <a:t>ayat</a:t>
            </a:r>
            <a:r>
              <a:rPr lang="en-US" dirty="0"/>
              <a:t> 1</a:t>
            </a:r>
          </a:p>
        </p:txBody>
      </p:sp>
      <p:sp>
        <p:nvSpPr>
          <p:cNvPr id="5" name="Minus 4"/>
          <p:cNvSpPr/>
          <p:nvPr/>
        </p:nvSpPr>
        <p:spPr>
          <a:xfrm>
            <a:off x="-500063" y="3286125"/>
            <a:ext cx="10287001" cy="571500"/>
          </a:xfrm>
          <a:prstGeom prst="mathMinus">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Down Arrow 6"/>
          <p:cNvSpPr/>
          <p:nvPr/>
        </p:nvSpPr>
        <p:spPr>
          <a:xfrm>
            <a:off x="928874" y="3643314"/>
            <a:ext cx="358380" cy="357190"/>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8" name="Rounded Rectangle 7"/>
          <p:cNvSpPr/>
          <p:nvPr/>
        </p:nvSpPr>
        <p:spPr>
          <a:xfrm>
            <a:off x="214282" y="4000504"/>
            <a:ext cx="2000264"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5  </a:t>
            </a:r>
            <a:r>
              <a:rPr lang="en-US" b="1" dirty="0" err="1">
                <a:solidFill>
                  <a:schemeClr val="tx1"/>
                </a:solidFill>
              </a:rPr>
              <a:t>Juni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9" name="Pentagon 8"/>
          <p:cNvSpPr/>
          <p:nvPr/>
        </p:nvSpPr>
        <p:spPr>
          <a:xfrm>
            <a:off x="6645239" y="3000372"/>
            <a:ext cx="1784459"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d-ID" b="1" dirty="0" smtClean="0">
                <a:solidFill>
                  <a:schemeClr val="tx1"/>
                </a:solidFill>
              </a:rPr>
              <a:t>September</a:t>
            </a:r>
            <a:r>
              <a:rPr lang="en-US" b="1" dirty="0" smtClean="0">
                <a:solidFill>
                  <a:schemeClr val="tx1"/>
                </a:solidFill>
              </a:rPr>
              <a:t>  </a:t>
            </a:r>
            <a:endParaRPr lang="en-US" b="1" dirty="0">
              <a:solidFill>
                <a:schemeClr val="tx1"/>
              </a:solidFill>
            </a:endParaRPr>
          </a:p>
        </p:txBody>
      </p:sp>
      <p:sp>
        <p:nvSpPr>
          <p:cNvPr id="10" name="Pentagon 9"/>
          <p:cNvSpPr/>
          <p:nvPr/>
        </p:nvSpPr>
        <p:spPr>
          <a:xfrm>
            <a:off x="857224" y="3071810"/>
            <a:ext cx="1785950" cy="357190"/>
          </a:xfrm>
          <a:prstGeom prst="homePlat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err="1">
                <a:solidFill>
                  <a:schemeClr val="tx1"/>
                </a:solidFill>
              </a:rPr>
              <a:t>Juni</a:t>
            </a:r>
            <a:endParaRPr lang="en-US" b="1" dirty="0">
              <a:solidFill>
                <a:schemeClr val="tx1"/>
              </a:solidFill>
            </a:endParaRPr>
          </a:p>
        </p:txBody>
      </p:sp>
      <p:sp>
        <p:nvSpPr>
          <p:cNvPr id="11" name="Down Arrow 10"/>
          <p:cNvSpPr/>
          <p:nvPr/>
        </p:nvSpPr>
        <p:spPr>
          <a:xfrm>
            <a:off x="2141917" y="3643314"/>
            <a:ext cx="359603" cy="1214446"/>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8" name="Rounded Rectangle 17"/>
          <p:cNvSpPr/>
          <p:nvPr/>
        </p:nvSpPr>
        <p:spPr>
          <a:xfrm>
            <a:off x="430184" y="4786322"/>
            <a:ext cx="2357453"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15 </a:t>
            </a:r>
            <a:r>
              <a:rPr lang="en-US" b="1" dirty="0" err="1">
                <a:solidFill>
                  <a:schemeClr val="tx1"/>
                </a:solidFill>
              </a:rPr>
              <a:t>Juni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22" name="Rounded Rectangle 21"/>
          <p:cNvSpPr/>
          <p:nvPr/>
        </p:nvSpPr>
        <p:spPr>
          <a:xfrm>
            <a:off x="6785037" y="5643578"/>
            <a:ext cx="2358889" cy="571504"/>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r>
              <a:rPr lang="id-ID" b="1" dirty="0" smtClean="0">
                <a:solidFill>
                  <a:schemeClr val="tx1"/>
                </a:solidFill>
              </a:rPr>
              <a:t>5 Sep</a:t>
            </a:r>
            <a:r>
              <a:rPr lang="en-US" b="1" dirty="0" smtClean="0">
                <a:solidFill>
                  <a:schemeClr val="tx1"/>
                </a:solidFill>
              </a:rPr>
              <a:t> </a:t>
            </a:r>
            <a:r>
              <a:rPr lang="en-US" b="1" dirty="0">
                <a:solidFill>
                  <a:schemeClr val="tx1"/>
                </a:solidFill>
              </a:rPr>
              <a:t>DILUNASI</a:t>
            </a:r>
          </a:p>
        </p:txBody>
      </p:sp>
      <p:sp>
        <p:nvSpPr>
          <p:cNvPr id="23" name="Rounded Rectangle 22"/>
          <p:cNvSpPr/>
          <p:nvPr/>
        </p:nvSpPr>
        <p:spPr>
          <a:xfrm>
            <a:off x="3929085" y="4143380"/>
            <a:ext cx="2930481" cy="1000132"/>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anchor="ctr"/>
          <a:lstStyle/>
          <a:p>
            <a:pPr algn="ctr" fontAlgn="auto">
              <a:spcBef>
                <a:spcPts val="0"/>
              </a:spcBef>
              <a:spcAft>
                <a:spcPts val="0"/>
              </a:spcAft>
              <a:defRPr/>
            </a:pPr>
            <a:r>
              <a:rPr lang="en-US" b="1" dirty="0">
                <a:solidFill>
                  <a:schemeClr val="tx1"/>
                </a:solidFill>
              </a:rPr>
              <a:t>FP </a:t>
            </a:r>
            <a:r>
              <a:rPr lang="en-US" b="1" dirty="0" err="1">
                <a:solidFill>
                  <a:schemeClr val="tx1"/>
                </a:solidFill>
              </a:rPr>
              <a:t>dibuat</a:t>
            </a:r>
            <a:r>
              <a:rPr lang="en-US" b="1" dirty="0">
                <a:solidFill>
                  <a:schemeClr val="tx1"/>
                </a:solidFill>
              </a:rPr>
              <a:t> paling </a:t>
            </a:r>
            <a:r>
              <a:rPr lang="en-US" b="1" dirty="0" err="1">
                <a:solidFill>
                  <a:schemeClr val="tx1"/>
                </a:solidFill>
              </a:rPr>
              <a:t>lambat</a:t>
            </a:r>
            <a:r>
              <a:rPr lang="en-US" b="1" dirty="0">
                <a:solidFill>
                  <a:schemeClr val="tx1"/>
                </a:solidFill>
              </a:rPr>
              <a:t> 30 </a:t>
            </a:r>
            <a:r>
              <a:rPr lang="en-US" b="1" dirty="0" err="1">
                <a:solidFill>
                  <a:schemeClr val="tx1"/>
                </a:solidFill>
              </a:rPr>
              <a:t>Juni</a:t>
            </a:r>
            <a:r>
              <a:rPr lang="en-US" b="1" dirty="0">
                <a:solidFill>
                  <a:schemeClr val="tx1"/>
                </a:solidFill>
              </a:rPr>
              <a:t> </a:t>
            </a:r>
            <a:r>
              <a:rPr lang="en-US" b="1" dirty="0" err="1">
                <a:solidFill>
                  <a:schemeClr val="tx1"/>
                </a:solidFill>
              </a:rPr>
              <a:t>atas</a:t>
            </a:r>
            <a:r>
              <a:rPr lang="en-US" b="1" dirty="0">
                <a:solidFill>
                  <a:schemeClr val="tx1"/>
                </a:solidFill>
              </a:rPr>
              <a:t> </a:t>
            </a:r>
            <a:r>
              <a:rPr lang="en-US" b="1" dirty="0" err="1">
                <a:solidFill>
                  <a:schemeClr val="tx1"/>
                </a:solidFill>
              </a:rPr>
              <a:t>SELURUH</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16" name="Down Arrow 15"/>
          <p:cNvSpPr/>
          <p:nvPr/>
        </p:nvSpPr>
        <p:spPr>
          <a:xfrm>
            <a:off x="8073843" y="3714752"/>
            <a:ext cx="355995" cy="1643074"/>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7" name="Rounded Rectangle 16"/>
          <p:cNvSpPr/>
          <p:nvPr/>
        </p:nvSpPr>
        <p:spPr>
          <a:xfrm>
            <a:off x="1284265" y="5929330"/>
            <a:ext cx="2428891" cy="571504"/>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chemeClr val="tx1"/>
                </a:solidFill>
              </a:rPr>
              <a:t>18 </a:t>
            </a:r>
            <a:r>
              <a:rPr lang="en-US" b="1" dirty="0" err="1">
                <a:solidFill>
                  <a:schemeClr val="tx1"/>
                </a:solidFill>
              </a:rPr>
              <a:t>Juni</a:t>
            </a:r>
            <a:r>
              <a:rPr lang="en-US" b="1" dirty="0">
                <a:solidFill>
                  <a:schemeClr val="tx1"/>
                </a:solidFill>
              </a:rPr>
              <a:t> </a:t>
            </a:r>
            <a:r>
              <a:rPr lang="en-US" b="1" dirty="0" err="1">
                <a:solidFill>
                  <a:schemeClr val="tx1"/>
                </a:solidFill>
              </a:rPr>
              <a:t>terjadi</a:t>
            </a:r>
            <a:r>
              <a:rPr lang="en-US" b="1" dirty="0">
                <a:solidFill>
                  <a:schemeClr val="tx1"/>
                </a:solidFill>
              </a:rPr>
              <a:t> </a:t>
            </a:r>
            <a:r>
              <a:rPr lang="en-US" b="1" dirty="0" err="1">
                <a:solidFill>
                  <a:schemeClr val="tx1"/>
                </a:solidFill>
              </a:rPr>
              <a:t>penyerahan</a:t>
            </a:r>
            <a:endParaRPr lang="en-US" b="1" dirty="0">
              <a:solidFill>
                <a:schemeClr val="tx1"/>
              </a:solidFill>
            </a:endParaRPr>
          </a:p>
        </p:txBody>
      </p:sp>
      <p:sp>
        <p:nvSpPr>
          <p:cNvPr id="20" name="Down Arrow 19"/>
          <p:cNvSpPr/>
          <p:nvPr/>
        </p:nvSpPr>
        <p:spPr>
          <a:xfrm>
            <a:off x="2795574" y="3795714"/>
            <a:ext cx="357190" cy="2214578"/>
          </a:xfrm>
          <a:prstGeom prst="downArrow">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9" name="Curved Up Arrow 18"/>
          <p:cNvSpPr/>
          <p:nvPr/>
        </p:nvSpPr>
        <p:spPr>
          <a:xfrm rot="20091483">
            <a:off x="3976688" y="5667375"/>
            <a:ext cx="2174875" cy="7874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66294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dirty="0"/>
              <a:t>FP STANDAR CACAT</a:t>
            </a:r>
            <a:endParaRPr lang="en-US" dirty="0">
              <a:solidFill>
                <a:schemeClr val="bg1"/>
              </a:solidFill>
            </a:endParaRPr>
          </a:p>
        </p:txBody>
      </p:sp>
      <p:graphicFrame>
        <p:nvGraphicFramePr>
          <p:cNvPr id="3" name="Diagram 2"/>
          <p:cNvGraphicFramePr/>
          <p:nvPr/>
        </p:nvGraphicFramePr>
        <p:xfrm>
          <a:off x="457200" y="1600200"/>
          <a:ext cx="8001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237</a:t>
            </a:fld>
            <a:endParaRPr lang="en-US"/>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p:cNvSpPr>
          <p:nvPr>
            <p:ph type="sldNum" sz="quarter" idx="12"/>
          </p:nvPr>
        </p:nvSpPr>
        <p:spPr bwMode="auto">
          <a:noFill/>
          <a:ln>
            <a:miter lim="800000"/>
            <a:headEnd/>
            <a:tailEnd/>
          </a:ln>
        </p:spPr>
        <p:txBody>
          <a:bodyPr/>
          <a:lstStyle/>
          <a:p>
            <a:fld id="{006FD979-7CF5-42B0-9067-2054082A9F11}" type="slidenum">
              <a:rPr lang="en-US" smtClean="0"/>
              <a:pPr/>
              <a:t>238</a:t>
            </a:fld>
            <a:endParaRPr lang="en-US" smtClean="0"/>
          </a:p>
        </p:txBody>
      </p:sp>
      <p:sp>
        <p:nvSpPr>
          <p:cNvPr id="114691" name="Rectangle 6"/>
          <p:cNvSpPr>
            <a:spLocks noGrp="1" noChangeArrowheads="1"/>
          </p:cNvSpPr>
          <p:nvPr>
            <p:ph type="body" sz="half" idx="4294967295"/>
          </p:nvPr>
        </p:nvSpPr>
        <p:spPr>
          <a:xfrm>
            <a:off x="1403350" y="1557338"/>
            <a:ext cx="7353300" cy="3600450"/>
          </a:xfrm>
          <a:solidFill>
            <a:srgbClr val="66CCFF"/>
          </a:solidFill>
        </p:spPr>
        <p:txBody>
          <a:bodyPr>
            <a:normAutofit lnSpcReduction="10000"/>
          </a:bodyPr>
          <a:lstStyle/>
          <a:p>
            <a:pPr marL="357188" lvl="1" indent="-177800" algn="just" defTabSz="914400">
              <a:buFont typeface="Wingdings" pitchFamily="2" charset="2"/>
              <a:buChar char="§"/>
            </a:pPr>
            <a:r>
              <a:rPr lang="sv-SE" altLang="ja-JP" sz="1600" smtClean="0">
                <a:ea typeface="ＭＳ Ｐゴシック" pitchFamily="34" charset="-128"/>
              </a:rPr>
              <a:t>FP yang tidak diisi secara lengkap, jelas, benar, dan/atau tidak ditandatangani </a:t>
            </a:r>
          </a:p>
          <a:p>
            <a:pPr marL="357188" lvl="1" indent="-177800" algn="just" defTabSz="914400">
              <a:buFont typeface="Wingdings" pitchFamily="2" charset="2"/>
              <a:buChar char="§"/>
            </a:pPr>
            <a:r>
              <a:rPr lang="id-ID" altLang="ja-JP" sz="1600" smtClean="0">
                <a:cs typeface="HGP明朝E"/>
              </a:rPr>
              <a:t>PKP</a:t>
            </a:r>
            <a:r>
              <a:rPr lang="en-US" altLang="ja-JP" sz="1600" smtClean="0">
                <a:ea typeface="ＭＳ Ｐゴシック" pitchFamily="34" charset="-128"/>
              </a:rPr>
              <a:t> </a:t>
            </a:r>
            <a:r>
              <a:rPr lang="id-ID" altLang="ja-JP" sz="1600" smtClean="0">
                <a:cs typeface="HGP明朝E"/>
              </a:rPr>
              <a:t>tidak atau terlambat menyampaikan pemberitahuan penggunaan Kode Cabang</a:t>
            </a:r>
            <a:endParaRPr lang="en-US" altLang="ja-JP" sz="1600" smtClean="0">
              <a:ea typeface="ＭＳ Ｐゴシック" pitchFamily="34" charset="-128"/>
            </a:endParaRPr>
          </a:p>
          <a:p>
            <a:pPr marL="357188" lvl="1" indent="-177800" algn="just" defTabSz="914400">
              <a:buFont typeface="Wingdings" pitchFamily="2" charset="2"/>
              <a:buChar char="§"/>
            </a:pPr>
            <a:r>
              <a:rPr lang="id-ID" altLang="ja-JP" sz="1600" smtClean="0">
                <a:cs typeface="HGP明朝E"/>
              </a:rPr>
              <a:t>PKP menerbitkan FP dengan menggunakan Kode Cabang selain dari Kode Cabang yang telah ditetapkan</a:t>
            </a:r>
            <a:r>
              <a:rPr lang="en-US" altLang="ja-JP" sz="1600" smtClean="0">
                <a:ea typeface="ＭＳ Ｐゴシック" pitchFamily="34" charset="-128"/>
              </a:rPr>
              <a:t> </a:t>
            </a:r>
          </a:p>
          <a:p>
            <a:pPr marL="357188" lvl="1" indent="-177800" algn="just" defTabSz="914400">
              <a:buFont typeface="Wingdings" pitchFamily="2" charset="2"/>
              <a:buChar char="§"/>
            </a:pPr>
            <a:r>
              <a:rPr lang="id-ID" altLang="ja-JP" sz="1600" smtClean="0">
                <a:cs typeface="HGP明朝E"/>
              </a:rPr>
              <a:t>PKP melakukan kesalahan dalam pengisian Kode dan Nomor Seri</a:t>
            </a:r>
            <a:r>
              <a:rPr lang="en-US" altLang="ja-JP" sz="1600" smtClean="0">
                <a:ea typeface="ＭＳ Ｐゴシック" pitchFamily="34" charset="-128"/>
              </a:rPr>
              <a:t> </a:t>
            </a:r>
          </a:p>
          <a:p>
            <a:pPr marL="357188" lvl="1" indent="-177800" algn="just" defTabSz="914400">
              <a:lnSpc>
                <a:spcPct val="90000"/>
              </a:lnSpc>
              <a:buFont typeface="Wingdings" pitchFamily="2" charset="2"/>
              <a:buChar char="§"/>
            </a:pPr>
            <a:r>
              <a:rPr lang="sv-SE" altLang="ja-JP" sz="1600" smtClean="0">
                <a:ea typeface="ＭＳ Ｐゴシック" pitchFamily="34" charset="-128"/>
              </a:rPr>
              <a:t>PKP pada awal tahun kalender bulan Januari, menerbitkan FP tidak dimulai dari Nomor Urut 00000001</a:t>
            </a:r>
            <a:endParaRPr lang="en-US" altLang="ja-JP" sz="1600" smtClean="0">
              <a:ea typeface="ＭＳ Ｐゴシック" pitchFamily="34" charset="-128"/>
            </a:endParaRPr>
          </a:p>
          <a:p>
            <a:pPr marL="357188" lvl="1" indent="-177800" algn="just" defTabSz="914400">
              <a:lnSpc>
                <a:spcPct val="90000"/>
              </a:lnSpc>
              <a:buFont typeface="Wingdings" pitchFamily="2" charset="2"/>
              <a:buChar char="§"/>
            </a:pPr>
            <a:r>
              <a:rPr lang="es-ES" altLang="ja-JP" sz="1600" smtClean="0">
                <a:ea typeface="ＭＳ Ｐゴシック" pitchFamily="34" charset="-128"/>
              </a:rPr>
              <a:t>PKP tidak atau terlambat menyampaikan pemberitahuan dalam hal sebelum Masa Pajak Januari tahun berikutnya PKP menerbitkan FP mulai dari Nomor Urut 00000001</a:t>
            </a:r>
          </a:p>
          <a:p>
            <a:pPr marL="357188" lvl="1" indent="-177800" algn="just" defTabSz="914400">
              <a:lnSpc>
                <a:spcPct val="90000"/>
              </a:lnSpc>
              <a:buFont typeface="Wingdings" pitchFamily="2" charset="2"/>
              <a:buChar char="§"/>
            </a:pPr>
            <a:r>
              <a:rPr lang="sv-SE" altLang="ja-JP" sz="1600" smtClean="0">
                <a:ea typeface="ＭＳ Ｐゴシック" pitchFamily="34" charset="-128"/>
              </a:rPr>
              <a:t>PKP tidak atau terlambat menyampaikan pemberitahuan pejabat penandatangan FP</a:t>
            </a:r>
            <a:endParaRPr lang="en-US" altLang="ja-JP" sz="1600" smtClean="0">
              <a:ea typeface="ＭＳ Ｐゴシック" pitchFamily="34" charset="-128"/>
            </a:endParaRPr>
          </a:p>
        </p:txBody>
      </p:sp>
      <p:sp>
        <p:nvSpPr>
          <p:cNvPr id="114692" name="Oval 6"/>
          <p:cNvSpPr>
            <a:spLocks noChangeArrowheads="1"/>
          </p:cNvSpPr>
          <p:nvPr/>
        </p:nvSpPr>
        <p:spPr bwMode="auto">
          <a:xfrm>
            <a:off x="395288" y="692150"/>
            <a:ext cx="3743325" cy="792163"/>
          </a:xfrm>
          <a:prstGeom prst="ellipse">
            <a:avLst/>
          </a:prstGeom>
          <a:solidFill>
            <a:srgbClr val="CCFF66"/>
          </a:solidFill>
          <a:ln w="9525">
            <a:solidFill>
              <a:schemeClr val="tx1"/>
            </a:solidFill>
            <a:round/>
            <a:headEnd/>
            <a:tailEnd/>
          </a:ln>
        </p:spPr>
        <p:txBody>
          <a:bodyPr wrap="none" anchor="ctr"/>
          <a:lstStyle/>
          <a:p>
            <a:pPr eaLnBrk="1" hangingPunct="1"/>
            <a:r>
              <a:rPr lang="en-US" sz="2000" b="0">
                <a:solidFill>
                  <a:schemeClr val="tx1"/>
                </a:solidFill>
                <a:latin typeface="Britannic Bold" pitchFamily="34" charset="0"/>
              </a:rPr>
              <a:t>Faktur Pajak cacat apabila:</a:t>
            </a:r>
          </a:p>
        </p:txBody>
      </p:sp>
      <p:sp>
        <p:nvSpPr>
          <p:cNvPr id="1595399" name="AutoShape 7"/>
          <p:cNvSpPr>
            <a:spLocks noChangeArrowheads="1"/>
          </p:cNvSpPr>
          <p:nvPr/>
        </p:nvSpPr>
        <p:spPr bwMode="auto">
          <a:xfrm>
            <a:off x="4067175" y="908050"/>
            <a:ext cx="792163" cy="838200"/>
          </a:xfrm>
          <a:prstGeom prst="curvedLeftArrow">
            <a:avLst>
              <a:gd name="adj1" fmla="val 21162"/>
              <a:gd name="adj2" fmla="val 42325"/>
              <a:gd name="adj3" fmla="val 33333"/>
            </a:avLst>
          </a:prstGeom>
          <a:solidFill>
            <a:srgbClr val="FF6600"/>
          </a:solidFill>
          <a:ln w="9525">
            <a:solidFill>
              <a:schemeClr val="tx1"/>
            </a:solidFill>
            <a:miter lim="800000"/>
            <a:headEnd/>
            <a:tailEnd/>
          </a:ln>
        </p:spPr>
        <p:txBody>
          <a:bodyPr wrap="none" anchor="ctr"/>
          <a:lstStyle/>
          <a:p>
            <a:endParaRPr lang="id-ID"/>
          </a:p>
        </p:txBody>
      </p:sp>
      <p:sp>
        <p:nvSpPr>
          <p:cNvPr id="114694" name="Rectangle 3"/>
          <p:cNvSpPr>
            <a:spLocks noChangeArrowheads="1"/>
          </p:cNvSpPr>
          <p:nvPr/>
        </p:nvSpPr>
        <p:spPr bwMode="auto">
          <a:xfrm>
            <a:off x="0" y="0"/>
            <a:ext cx="4140200" cy="620713"/>
          </a:xfrm>
          <a:prstGeom prst="rect">
            <a:avLst/>
          </a:prstGeom>
          <a:solidFill>
            <a:srgbClr val="FFFF00"/>
          </a:solidFill>
          <a:ln w="9525">
            <a:solidFill>
              <a:schemeClr val="tx1"/>
            </a:solidFill>
            <a:miter lim="800000"/>
            <a:headEnd/>
            <a:tailEnd/>
          </a:ln>
        </p:spPr>
        <p:txBody>
          <a:bodyPr anchor="ctr"/>
          <a:lstStyle/>
          <a:p>
            <a:r>
              <a:rPr lang="en-US" sz="2000">
                <a:solidFill>
                  <a:schemeClr val="tx1"/>
                </a:solidFill>
                <a:latin typeface="Arial" pitchFamily="34" charset="0"/>
              </a:rPr>
              <a:t>FAKTUR PAJAK CACAT</a:t>
            </a:r>
          </a:p>
        </p:txBody>
      </p:sp>
      <p:sp>
        <p:nvSpPr>
          <p:cNvPr id="114695" name="Rectangle 9"/>
          <p:cNvSpPr>
            <a:spLocks noChangeArrowheads="1"/>
          </p:cNvSpPr>
          <p:nvPr/>
        </p:nvSpPr>
        <p:spPr bwMode="auto">
          <a:xfrm>
            <a:off x="7019925" y="0"/>
            <a:ext cx="2124075" cy="549275"/>
          </a:xfrm>
          <a:prstGeom prst="rect">
            <a:avLst/>
          </a:prstGeom>
          <a:solidFill>
            <a:srgbClr val="EAEAEA"/>
          </a:solidFill>
          <a:ln w="38100">
            <a:solidFill>
              <a:srgbClr val="CC9900"/>
            </a:solidFill>
            <a:miter lim="800000"/>
            <a:headEnd/>
            <a:tailEnd/>
          </a:ln>
        </p:spPr>
        <p:txBody>
          <a:bodyPr lIns="87681" tIns="43834" rIns="87681" bIns="43834" anchor="ctr"/>
          <a:lstStyle/>
          <a:p>
            <a:pPr defTabSz="879475" eaLnBrk="1" hangingPunct="1"/>
            <a:r>
              <a:rPr lang="en-US" sz="1600" b="0">
                <a:solidFill>
                  <a:schemeClr val="tx1"/>
                </a:solidFill>
                <a:latin typeface="Tahoma" pitchFamily="34" charset="0"/>
                <a:cs typeface="Times New Roman" pitchFamily="18" charset="0"/>
              </a:rPr>
              <a:t>PER-13/PJ/2010 stdd PER-65/PJ/2010</a:t>
            </a:r>
            <a:endParaRPr lang="en-GB" sz="1600" b="0">
              <a:solidFill>
                <a:schemeClr val="tx1"/>
              </a:solidFill>
              <a:latin typeface="Tahoma" pitchFamily="34" charset="0"/>
              <a:cs typeface="Times New Roman" pitchFamily="18" charset="0"/>
            </a:endParaRPr>
          </a:p>
        </p:txBody>
      </p:sp>
      <p:sp>
        <p:nvSpPr>
          <p:cNvPr id="114696" name="AutoShape 11"/>
          <p:cNvSpPr>
            <a:spLocks noChangeArrowheads="1"/>
          </p:cNvSpPr>
          <p:nvPr/>
        </p:nvSpPr>
        <p:spPr bwMode="auto">
          <a:xfrm>
            <a:off x="250825" y="5229225"/>
            <a:ext cx="5616575" cy="1557338"/>
          </a:xfrm>
          <a:prstGeom prst="roundRect">
            <a:avLst>
              <a:gd name="adj" fmla="val 16667"/>
            </a:avLst>
          </a:prstGeom>
          <a:solidFill>
            <a:srgbClr val="CCFF99"/>
          </a:solidFill>
          <a:ln w="38100" cmpd="dbl">
            <a:solidFill>
              <a:schemeClr val="tx1"/>
            </a:solidFill>
            <a:round/>
            <a:headEnd/>
            <a:tailEnd/>
          </a:ln>
        </p:spPr>
        <p:txBody>
          <a:bodyPr wrap="none" anchor="ctr"/>
          <a:lstStyle/>
          <a:p>
            <a:endParaRPr lang="id-ID"/>
          </a:p>
        </p:txBody>
      </p:sp>
      <p:sp>
        <p:nvSpPr>
          <p:cNvPr id="114697" name="AutoShape 12"/>
          <p:cNvSpPr>
            <a:spLocks noChangeArrowheads="1"/>
          </p:cNvSpPr>
          <p:nvPr/>
        </p:nvSpPr>
        <p:spPr bwMode="auto">
          <a:xfrm>
            <a:off x="395288" y="5300663"/>
            <a:ext cx="5329237" cy="720725"/>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id-ID" sz="1400" b="0">
                <a:solidFill>
                  <a:schemeClr val="tx1"/>
                </a:solidFill>
              </a:rPr>
              <a:t>FP yg di-</a:t>
            </a:r>
            <a:r>
              <a:rPr lang="id-ID" sz="1400" b="0" i="1">
                <a:solidFill>
                  <a:schemeClr val="tx1"/>
                </a:solidFill>
              </a:rPr>
              <a:t>tipex</a:t>
            </a:r>
            <a:r>
              <a:rPr lang="id-ID" sz="1400" b="0">
                <a:solidFill>
                  <a:schemeClr val="tx1"/>
                </a:solidFill>
              </a:rPr>
              <a:t>, dicoret, kena tumpahan tinta, kena tumpahan air atau k</a:t>
            </a:r>
            <a:r>
              <a:rPr lang="en-US" sz="1400" b="0">
                <a:solidFill>
                  <a:schemeClr val="tx1"/>
                </a:solidFill>
              </a:rPr>
              <a:t>rn</a:t>
            </a:r>
            <a:r>
              <a:rPr lang="id-ID" sz="1400" b="0">
                <a:solidFill>
                  <a:schemeClr val="tx1"/>
                </a:solidFill>
              </a:rPr>
              <a:t> sebab lain </a:t>
            </a:r>
            <a:r>
              <a:rPr lang="en-US" sz="1400" b="0">
                <a:solidFill>
                  <a:schemeClr val="tx1"/>
                </a:solidFill>
              </a:rPr>
              <a:t>tetapi tdk</a:t>
            </a:r>
            <a:r>
              <a:rPr lang="id-ID" sz="1400" b="0">
                <a:solidFill>
                  <a:schemeClr val="tx1"/>
                </a:solidFill>
              </a:rPr>
              <a:t> menyebabkan informasi Psl 13 ayat (5) U</a:t>
            </a:r>
            <a:r>
              <a:rPr lang="en-US" sz="1400" b="0">
                <a:solidFill>
                  <a:schemeClr val="tx1"/>
                </a:solidFill>
              </a:rPr>
              <a:t>U PPN</a:t>
            </a:r>
            <a:r>
              <a:rPr lang="id-ID" sz="1400" b="0">
                <a:solidFill>
                  <a:schemeClr val="tx1"/>
                </a:solidFill>
              </a:rPr>
              <a:t> menjadi t</a:t>
            </a:r>
            <a:r>
              <a:rPr lang="en-US" sz="1400" b="0">
                <a:solidFill>
                  <a:schemeClr val="tx1"/>
                </a:solidFill>
              </a:rPr>
              <a:t>dk</a:t>
            </a:r>
            <a:r>
              <a:rPr lang="id-ID" sz="1400" b="0">
                <a:solidFill>
                  <a:schemeClr val="tx1"/>
                </a:solidFill>
              </a:rPr>
              <a:t> lengkap </a:t>
            </a:r>
            <a:r>
              <a:rPr lang="en-US" sz="1400" b="0">
                <a:solidFill>
                  <a:schemeClr val="tx1"/>
                </a:solidFill>
              </a:rPr>
              <a:t>/</a:t>
            </a:r>
            <a:r>
              <a:rPr lang="id-ID" sz="1400" b="0">
                <a:solidFill>
                  <a:schemeClr val="tx1"/>
                </a:solidFill>
              </a:rPr>
              <a:t>t</a:t>
            </a:r>
            <a:r>
              <a:rPr lang="en-US" sz="1400" b="0">
                <a:solidFill>
                  <a:schemeClr val="tx1"/>
                </a:solidFill>
              </a:rPr>
              <a:t>dk</a:t>
            </a:r>
            <a:r>
              <a:rPr lang="id-ID" sz="1400" b="0">
                <a:solidFill>
                  <a:schemeClr val="tx1"/>
                </a:solidFill>
              </a:rPr>
              <a:t> jelas</a:t>
            </a:r>
            <a:r>
              <a:rPr lang="en-US" sz="1400" b="0">
                <a:solidFill>
                  <a:schemeClr val="tx1"/>
                </a:solidFill>
              </a:rPr>
              <a:t>/</a:t>
            </a:r>
            <a:r>
              <a:rPr lang="id-ID" sz="1400" b="0">
                <a:solidFill>
                  <a:schemeClr val="tx1"/>
                </a:solidFill>
              </a:rPr>
              <a:t>meragukan</a:t>
            </a:r>
            <a:r>
              <a:rPr lang="en-US" sz="1400">
                <a:solidFill>
                  <a:schemeClr val="tx1"/>
                </a:solidFill>
              </a:rPr>
              <a:t> </a:t>
            </a:r>
          </a:p>
        </p:txBody>
      </p:sp>
      <p:sp>
        <p:nvSpPr>
          <p:cNvPr id="114698" name="AutoShape 13"/>
          <p:cNvSpPr>
            <a:spLocks noChangeArrowheads="1"/>
          </p:cNvSpPr>
          <p:nvPr/>
        </p:nvSpPr>
        <p:spPr bwMode="auto">
          <a:xfrm>
            <a:off x="323850" y="6092825"/>
            <a:ext cx="5400675" cy="576263"/>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id-ID" sz="1400" b="0">
                <a:solidFill>
                  <a:schemeClr val="tx1"/>
                </a:solidFill>
              </a:rPr>
              <a:t>F</a:t>
            </a:r>
            <a:r>
              <a:rPr lang="en-US" sz="1400" b="0">
                <a:solidFill>
                  <a:schemeClr val="tx1"/>
                </a:solidFill>
              </a:rPr>
              <a:t>P</a:t>
            </a:r>
            <a:r>
              <a:rPr lang="id-ID" sz="1400" b="0">
                <a:solidFill>
                  <a:schemeClr val="tx1"/>
                </a:solidFill>
              </a:rPr>
              <a:t> yg tdk dicoret pd kolom “Harga Jual/Penggantian/Uang Muka/Termin” namun tdk menyebabkan informasi pd FP menjadi tdk jelas</a:t>
            </a:r>
            <a:r>
              <a:rPr lang="en-US" sz="1400">
                <a:solidFill>
                  <a:schemeClr val="tx1"/>
                </a:solidFill>
              </a:rPr>
              <a:t> </a:t>
            </a:r>
          </a:p>
        </p:txBody>
      </p:sp>
      <p:sp>
        <p:nvSpPr>
          <p:cNvPr id="1595406" name="AutoShape 14"/>
          <p:cNvSpPr>
            <a:spLocks noChangeArrowheads="1"/>
          </p:cNvSpPr>
          <p:nvPr/>
        </p:nvSpPr>
        <p:spPr bwMode="auto">
          <a:xfrm rot="-4995050">
            <a:off x="6081713" y="4872038"/>
            <a:ext cx="266700" cy="838200"/>
          </a:xfrm>
          <a:prstGeom prst="curvedLeftArrow">
            <a:avLst>
              <a:gd name="adj1" fmla="val 62857"/>
              <a:gd name="adj2" fmla="val 125714"/>
              <a:gd name="adj3" fmla="val 33333"/>
            </a:avLst>
          </a:prstGeom>
          <a:solidFill>
            <a:srgbClr val="FF6600"/>
          </a:solidFill>
          <a:ln w="9525">
            <a:solidFill>
              <a:schemeClr val="tx1"/>
            </a:solidFill>
            <a:miter lim="800000"/>
            <a:headEnd/>
            <a:tailEnd/>
          </a:ln>
        </p:spPr>
        <p:txBody>
          <a:bodyPr wrap="none" anchor="ctr"/>
          <a:lstStyle/>
          <a:p>
            <a:endParaRPr lang="id-ID"/>
          </a:p>
        </p:txBody>
      </p:sp>
      <p:sp>
        <p:nvSpPr>
          <p:cNvPr id="114700" name="Oval 15"/>
          <p:cNvSpPr>
            <a:spLocks noChangeArrowheads="1"/>
          </p:cNvSpPr>
          <p:nvPr/>
        </p:nvSpPr>
        <p:spPr bwMode="auto">
          <a:xfrm>
            <a:off x="6156325" y="5300663"/>
            <a:ext cx="2663825" cy="792162"/>
          </a:xfrm>
          <a:prstGeom prst="ellipse">
            <a:avLst/>
          </a:prstGeom>
          <a:solidFill>
            <a:srgbClr val="CCFF66"/>
          </a:solidFill>
          <a:ln w="9525">
            <a:solidFill>
              <a:schemeClr val="tx1"/>
            </a:solidFill>
            <a:round/>
            <a:headEnd/>
            <a:tailEnd/>
          </a:ln>
        </p:spPr>
        <p:txBody>
          <a:bodyPr wrap="none" anchor="ctr"/>
          <a:lstStyle/>
          <a:p>
            <a:pPr eaLnBrk="1" hangingPunct="1"/>
            <a:r>
              <a:rPr lang="en-US" sz="2000" b="0">
                <a:solidFill>
                  <a:schemeClr val="tx1"/>
                </a:solidFill>
                <a:latin typeface="Britannic Bold" pitchFamily="34" charset="0"/>
              </a:rPr>
              <a:t>Bukan FP cacat</a:t>
            </a:r>
          </a:p>
        </p:txBody>
      </p:sp>
      <p:sp>
        <p:nvSpPr>
          <p:cNvPr id="114701" name="AutoShape 17"/>
          <p:cNvSpPr>
            <a:spLocks noChangeArrowheads="1"/>
          </p:cNvSpPr>
          <p:nvPr/>
        </p:nvSpPr>
        <p:spPr bwMode="auto">
          <a:xfrm>
            <a:off x="6732588" y="6092825"/>
            <a:ext cx="1511300" cy="431800"/>
          </a:xfrm>
          <a:prstGeom prst="roundRect">
            <a:avLst>
              <a:gd name="adj" fmla="val 16667"/>
            </a:avLst>
          </a:prstGeom>
          <a:solidFill>
            <a:srgbClr val="FFFD2F"/>
          </a:solidFill>
          <a:ln w="9525">
            <a:solidFill>
              <a:schemeClr val="tx1"/>
            </a:solidFill>
            <a:round/>
            <a:headEnd/>
            <a:tailEnd/>
          </a:ln>
        </p:spPr>
        <p:txBody>
          <a:bodyPr anchor="ctr"/>
          <a:lstStyle/>
          <a:p>
            <a:pPr eaLnBrk="1" hangingPunct="1"/>
            <a:r>
              <a:rPr lang="en-US" sz="1400" b="0">
                <a:solidFill>
                  <a:schemeClr val="tx1"/>
                </a:solidFill>
              </a:rPr>
              <a:t>SE-151/PJ/2010</a:t>
            </a:r>
            <a:endParaRPr lang="en-US" sz="1400">
              <a:solidFill>
                <a:schemeClr val="tx1"/>
              </a:solidFill>
            </a:endParaRPr>
          </a:p>
        </p:txBody>
      </p:sp>
    </p:spTree>
  </p:cSld>
  <p:clrMapOvr>
    <a:masterClrMapping/>
  </p:clrMapOvr>
  <p:transition>
    <p:fade/>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p:cNvSpPr>
          <p:nvPr>
            <p:ph type="sldNum" sz="quarter" idx="12"/>
          </p:nvPr>
        </p:nvSpPr>
        <p:spPr bwMode="auto">
          <a:noFill/>
          <a:ln>
            <a:miter lim="800000"/>
            <a:headEnd/>
            <a:tailEnd/>
          </a:ln>
        </p:spPr>
        <p:txBody>
          <a:bodyPr/>
          <a:lstStyle/>
          <a:p>
            <a:fld id="{71C3284A-58D5-45E3-AF84-45A73448DF77}" type="slidenum">
              <a:rPr lang="en-US" smtClean="0"/>
              <a:pPr/>
              <a:t>239</a:t>
            </a:fld>
            <a:endParaRPr lang="en-US" smtClean="0"/>
          </a:p>
        </p:txBody>
      </p:sp>
      <p:sp>
        <p:nvSpPr>
          <p:cNvPr id="115715" name="AutoShape 2"/>
          <p:cNvSpPr>
            <a:spLocks noChangeArrowheads="1"/>
          </p:cNvSpPr>
          <p:nvPr/>
        </p:nvSpPr>
        <p:spPr bwMode="auto">
          <a:xfrm>
            <a:off x="395288" y="4365625"/>
            <a:ext cx="2017712" cy="792163"/>
          </a:xfrm>
          <a:prstGeom prst="roundRect">
            <a:avLst>
              <a:gd name="adj" fmla="val 16667"/>
            </a:avLst>
          </a:prstGeom>
          <a:noFill/>
          <a:ln w="9525">
            <a:solidFill>
              <a:schemeClr val="tx1"/>
            </a:solidFill>
            <a:round/>
            <a:headEnd/>
            <a:tailEnd/>
          </a:ln>
        </p:spPr>
        <p:txBody>
          <a:bodyPr anchor="ctr"/>
          <a:lstStyle/>
          <a:p>
            <a:pPr eaLnBrk="1" hangingPunct="1"/>
            <a:r>
              <a:rPr lang="en-US" sz="1600" b="0">
                <a:solidFill>
                  <a:schemeClr val="tx1"/>
                </a:solidFill>
                <a:latin typeface="Britannic Bold" pitchFamily="34" charset="0"/>
              </a:rPr>
              <a:t>PAJAK MASUKAN DAPAT DIKREDITKAN</a:t>
            </a:r>
          </a:p>
        </p:txBody>
      </p:sp>
      <p:sp>
        <p:nvSpPr>
          <p:cNvPr id="115716" name="AutoShape 3"/>
          <p:cNvSpPr>
            <a:spLocks noChangeArrowheads="1"/>
          </p:cNvSpPr>
          <p:nvPr/>
        </p:nvSpPr>
        <p:spPr bwMode="auto">
          <a:xfrm>
            <a:off x="179388" y="2852738"/>
            <a:ext cx="2895600" cy="914400"/>
          </a:xfrm>
          <a:prstGeom prst="roundRect">
            <a:avLst>
              <a:gd name="adj" fmla="val 16667"/>
            </a:avLst>
          </a:prstGeom>
          <a:solidFill>
            <a:srgbClr val="663300"/>
          </a:solidFill>
          <a:ln w="76200" cmpd="tri">
            <a:solidFill>
              <a:schemeClr val="bg1"/>
            </a:solidFill>
            <a:round/>
            <a:headEnd/>
            <a:tailEnd/>
          </a:ln>
        </p:spPr>
        <p:txBody>
          <a:bodyPr wrap="none" anchor="ctr"/>
          <a:lstStyle/>
          <a:p>
            <a:pPr eaLnBrk="1" hangingPunct="1"/>
            <a:r>
              <a:rPr lang="en-US" sz="2400" b="0">
                <a:solidFill>
                  <a:srgbClr val="FFFF00"/>
                </a:solidFill>
                <a:latin typeface="Rockwell Extra Bold" pitchFamily="18" charset="0"/>
              </a:rPr>
              <a:t>FAKTUR PAJAK</a:t>
            </a:r>
          </a:p>
        </p:txBody>
      </p:sp>
      <p:sp>
        <p:nvSpPr>
          <p:cNvPr id="115717" name="AutoShape 5"/>
          <p:cNvSpPr>
            <a:spLocks noChangeArrowheads="1"/>
          </p:cNvSpPr>
          <p:nvPr/>
        </p:nvSpPr>
        <p:spPr bwMode="auto">
          <a:xfrm>
            <a:off x="3563938" y="3357563"/>
            <a:ext cx="4953000" cy="720725"/>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400" b="0">
                <a:solidFill>
                  <a:schemeClr val="tx1"/>
                </a:solidFill>
                <a:latin typeface="Britannic Bold" pitchFamily="34" charset="0"/>
              </a:rPr>
              <a:t>Tidak/terlambat memberitahukan penggunaan kode cabang atau membuat FP menggunakan kode cabang selain yg telah ditetapkan (Ps. 7 ayat 7).                                                       </a:t>
            </a:r>
          </a:p>
        </p:txBody>
      </p:sp>
      <p:sp>
        <p:nvSpPr>
          <p:cNvPr id="115718" name="AutoShape 6"/>
          <p:cNvSpPr>
            <a:spLocks noChangeArrowheads="1"/>
          </p:cNvSpPr>
          <p:nvPr/>
        </p:nvSpPr>
        <p:spPr bwMode="auto">
          <a:xfrm>
            <a:off x="3563938" y="4508500"/>
            <a:ext cx="5029200" cy="647700"/>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400" b="0">
                <a:solidFill>
                  <a:schemeClr val="tx1"/>
                </a:solidFill>
                <a:latin typeface="Britannic Bold" pitchFamily="34" charset="0"/>
              </a:rPr>
              <a:t>Tidak/terlambat memberitahukan penggunaan nomor seri 00000001 sebelum Masa Pajak Januari tahun berikutnya (Ps. 9 ayat 10)       </a:t>
            </a:r>
          </a:p>
        </p:txBody>
      </p:sp>
      <p:sp>
        <p:nvSpPr>
          <p:cNvPr id="115719" name="AutoShape 7"/>
          <p:cNvSpPr>
            <a:spLocks noChangeArrowheads="1"/>
          </p:cNvSpPr>
          <p:nvPr/>
        </p:nvSpPr>
        <p:spPr bwMode="auto">
          <a:xfrm>
            <a:off x="3563938" y="4149725"/>
            <a:ext cx="4953000" cy="287338"/>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400" b="0">
                <a:solidFill>
                  <a:schemeClr val="tx1"/>
                </a:solidFill>
                <a:latin typeface="Britannic Bold" pitchFamily="34" charset="0"/>
              </a:rPr>
              <a:t>Salah pengisian kode dan nomor seri (Ps. 8)</a:t>
            </a:r>
            <a:r>
              <a:rPr lang="en-US" sz="1800" b="0">
                <a:solidFill>
                  <a:schemeClr val="tx1"/>
                </a:solidFill>
                <a:latin typeface="Britannic Bold" pitchFamily="34" charset="0"/>
              </a:rPr>
              <a:t> </a:t>
            </a:r>
          </a:p>
        </p:txBody>
      </p:sp>
      <p:sp>
        <p:nvSpPr>
          <p:cNvPr id="115720" name="AutoShape 8"/>
          <p:cNvSpPr>
            <a:spLocks noChangeArrowheads="1"/>
          </p:cNvSpPr>
          <p:nvPr/>
        </p:nvSpPr>
        <p:spPr bwMode="auto">
          <a:xfrm>
            <a:off x="3563938" y="5229225"/>
            <a:ext cx="5029200" cy="1295400"/>
          </a:xfrm>
          <a:prstGeom prst="roundRect">
            <a:avLst>
              <a:gd name="adj" fmla="val 16667"/>
            </a:avLst>
          </a:prstGeom>
          <a:solidFill>
            <a:schemeClr val="bg1"/>
          </a:solidFill>
          <a:ln w="9525">
            <a:solidFill>
              <a:schemeClr val="tx1"/>
            </a:solidFill>
            <a:round/>
            <a:headEnd/>
            <a:tailEnd/>
          </a:ln>
        </p:spPr>
        <p:txBody>
          <a:bodyPr anchor="ctr"/>
          <a:lstStyle/>
          <a:p>
            <a:pPr marL="176213" indent="-176213" algn="just" eaLnBrk="1" hangingPunct="1"/>
            <a:r>
              <a:rPr lang="en-US" sz="1400" b="0">
                <a:solidFill>
                  <a:schemeClr val="tx1"/>
                </a:solidFill>
                <a:latin typeface="Britannic Bold" pitchFamily="34" charset="0"/>
              </a:rPr>
              <a:t>Tidak/terlambat memberitahukan :</a:t>
            </a:r>
          </a:p>
          <a:p>
            <a:pPr marL="176213" indent="-176213" algn="just" eaLnBrk="1" hangingPunct="1"/>
            <a:r>
              <a:rPr lang="en-US" sz="1400" b="0">
                <a:solidFill>
                  <a:schemeClr val="tx1"/>
                </a:solidFill>
                <a:latin typeface="Britannic Bold" pitchFamily="34" charset="0"/>
              </a:rPr>
              <a:t>a. nama pejabat yg menandatangani FP; atau   </a:t>
            </a:r>
          </a:p>
          <a:p>
            <a:pPr marL="176213" indent="-176213" algn="just" eaLnBrk="1" hangingPunct="1"/>
            <a:r>
              <a:rPr lang="en-US" sz="1400" b="0">
                <a:solidFill>
                  <a:schemeClr val="tx1"/>
                </a:solidFill>
                <a:latin typeface="Britannic Bold" pitchFamily="34" charset="0"/>
              </a:rPr>
              <a:t>b. nama orang yg diberi kuasa oleh PKP orang pribadi utk menandatangani FP;               </a:t>
            </a:r>
          </a:p>
          <a:p>
            <a:pPr marL="176213" indent="-176213" algn="just" eaLnBrk="1" hangingPunct="1"/>
            <a:r>
              <a:rPr lang="en-US" sz="1400" b="0">
                <a:solidFill>
                  <a:schemeClr val="tx1"/>
                </a:solidFill>
                <a:latin typeface="Britannic Bold" pitchFamily="34" charset="0"/>
              </a:rPr>
              <a:t>c. perubahan pejabat yang berhak menandatangani FP (Ps.10 ayat 6)</a:t>
            </a:r>
            <a:r>
              <a:rPr lang="en-US" sz="1800" b="0">
                <a:solidFill>
                  <a:schemeClr val="tx1"/>
                </a:solidFill>
                <a:latin typeface="Britannic Bold" pitchFamily="34" charset="0"/>
              </a:rPr>
              <a:t>                          </a:t>
            </a:r>
          </a:p>
        </p:txBody>
      </p:sp>
      <p:sp>
        <p:nvSpPr>
          <p:cNvPr id="115721" name="AutoShape 9"/>
          <p:cNvSpPr>
            <a:spLocks noChangeArrowheads="1"/>
          </p:cNvSpPr>
          <p:nvPr/>
        </p:nvSpPr>
        <p:spPr bwMode="auto">
          <a:xfrm>
            <a:off x="3419475" y="2708275"/>
            <a:ext cx="5343525" cy="3890963"/>
          </a:xfrm>
          <a:prstGeom prst="roundRect">
            <a:avLst>
              <a:gd name="adj" fmla="val 16667"/>
            </a:avLst>
          </a:prstGeom>
          <a:noFill/>
          <a:ln w="38100" cmpd="dbl">
            <a:solidFill>
              <a:schemeClr val="tx1"/>
            </a:solidFill>
            <a:round/>
            <a:headEnd/>
            <a:tailEnd/>
          </a:ln>
        </p:spPr>
        <p:txBody>
          <a:bodyPr wrap="none" anchor="ctr"/>
          <a:lstStyle/>
          <a:p>
            <a:pPr eaLnBrk="1" hangingPunct="1"/>
            <a:endParaRPr lang="id-ID" sz="3600">
              <a:solidFill>
                <a:schemeClr val="tx1"/>
              </a:solidFill>
              <a:latin typeface="Arial Narrow" pitchFamily="34" charset="0"/>
            </a:endParaRPr>
          </a:p>
        </p:txBody>
      </p:sp>
      <p:sp>
        <p:nvSpPr>
          <p:cNvPr id="115722" name="AutoShape 10"/>
          <p:cNvSpPr>
            <a:spLocks noChangeArrowheads="1"/>
          </p:cNvSpPr>
          <p:nvPr/>
        </p:nvSpPr>
        <p:spPr bwMode="auto">
          <a:xfrm>
            <a:off x="1116013" y="3789363"/>
            <a:ext cx="609600" cy="533400"/>
          </a:xfrm>
          <a:prstGeom prst="downArrow">
            <a:avLst>
              <a:gd name="adj1" fmla="val 50000"/>
              <a:gd name="adj2" fmla="val 25000"/>
            </a:avLst>
          </a:prstGeom>
          <a:solidFill>
            <a:srgbClr val="FF3300"/>
          </a:solidFill>
          <a:ln w="9525">
            <a:solidFill>
              <a:schemeClr val="tx1"/>
            </a:solidFill>
            <a:miter lim="800000"/>
            <a:headEnd/>
            <a:tailEnd/>
          </a:ln>
        </p:spPr>
        <p:txBody>
          <a:bodyPr wrap="none" anchor="ctr"/>
          <a:lstStyle/>
          <a:p>
            <a:endParaRPr lang="id-ID"/>
          </a:p>
        </p:txBody>
      </p:sp>
      <p:sp>
        <p:nvSpPr>
          <p:cNvPr id="115723" name="AutoShape 11"/>
          <p:cNvSpPr>
            <a:spLocks noChangeArrowheads="1"/>
          </p:cNvSpPr>
          <p:nvPr/>
        </p:nvSpPr>
        <p:spPr bwMode="auto">
          <a:xfrm>
            <a:off x="2555875" y="4437063"/>
            <a:ext cx="762000" cy="457200"/>
          </a:xfrm>
          <a:prstGeom prst="rightArrow">
            <a:avLst>
              <a:gd name="adj1" fmla="val 50000"/>
              <a:gd name="adj2" fmla="val 41667"/>
            </a:avLst>
          </a:prstGeom>
          <a:solidFill>
            <a:srgbClr val="FF3300"/>
          </a:solidFill>
          <a:ln w="9525">
            <a:solidFill>
              <a:schemeClr val="tx1"/>
            </a:solidFill>
            <a:miter lim="800000"/>
            <a:headEnd/>
            <a:tailEnd/>
          </a:ln>
        </p:spPr>
        <p:txBody>
          <a:bodyPr wrap="none" anchor="ctr"/>
          <a:lstStyle/>
          <a:p>
            <a:endParaRPr lang="id-ID"/>
          </a:p>
        </p:txBody>
      </p:sp>
      <p:sp>
        <p:nvSpPr>
          <p:cNvPr id="115724" name="AutoShape 2"/>
          <p:cNvSpPr>
            <a:spLocks noChangeArrowheads="1"/>
          </p:cNvSpPr>
          <p:nvPr/>
        </p:nvSpPr>
        <p:spPr bwMode="auto">
          <a:xfrm>
            <a:off x="0" y="0"/>
            <a:ext cx="5183188" cy="692150"/>
          </a:xfrm>
          <a:prstGeom prst="roundRect">
            <a:avLst>
              <a:gd name="adj" fmla="val 16667"/>
            </a:avLst>
          </a:prstGeom>
          <a:solidFill>
            <a:srgbClr val="FFFD2F"/>
          </a:solidFill>
          <a:ln w="76200" cmpd="tri">
            <a:solidFill>
              <a:schemeClr val="tx1"/>
            </a:solidFill>
            <a:round/>
            <a:headEnd/>
            <a:tailEnd/>
          </a:ln>
        </p:spPr>
        <p:txBody>
          <a:bodyPr wrap="none" anchor="ctr"/>
          <a:lstStyle/>
          <a:p>
            <a:pPr eaLnBrk="1" hangingPunct="1"/>
            <a:r>
              <a:rPr lang="en-US" sz="2000" b="0">
                <a:solidFill>
                  <a:schemeClr val="tx1"/>
                </a:solidFill>
                <a:latin typeface="Rockwell Extra Bold" pitchFamily="18" charset="0"/>
                <a:cs typeface="Arial" pitchFamily="34" charset="0"/>
              </a:rPr>
              <a:t>PENGKREDITAN FAKTUR PAJAK</a:t>
            </a:r>
          </a:p>
        </p:txBody>
      </p:sp>
      <p:sp>
        <p:nvSpPr>
          <p:cNvPr id="115725" name="Rectangle 13"/>
          <p:cNvSpPr>
            <a:spLocks noChangeArrowheads="1"/>
          </p:cNvSpPr>
          <p:nvPr/>
        </p:nvSpPr>
        <p:spPr bwMode="auto">
          <a:xfrm>
            <a:off x="7019925" y="0"/>
            <a:ext cx="2124075" cy="549275"/>
          </a:xfrm>
          <a:prstGeom prst="rect">
            <a:avLst/>
          </a:prstGeom>
          <a:solidFill>
            <a:srgbClr val="EAEAEA"/>
          </a:solidFill>
          <a:ln w="38100">
            <a:solidFill>
              <a:srgbClr val="CC9900"/>
            </a:solidFill>
            <a:miter lim="800000"/>
            <a:headEnd/>
            <a:tailEnd/>
          </a:ln>
        </p:spPr>
        <p:txBody>
          <a:bodyPr lIns="87681" tIns="43834" rIns="87681" bIns="43834" anchor="ctr"/>
          <a:lstStyle/>
          <a:p>
            <a:pPr defTabSz="879475" eaLnBrk="1" hangingPunct="1"/>
            <a:r>
              <a:rPr lang="en-US" sz="1600" b="0">
                <a:solidFill>
                  <a:schemeClr val="tx1"/>
                </a:solidFill>
                <a:latin typeface="Tahoma" pitchFamily="34" charset="0"/>
                <a:cs typeface="Times New Roman" pitchFamily="18" charset="0"/>
              </a:rPr>
              <a:t>PER-13/PJ/2010 stdd PER-65/PJ/2010</a:t>
            </a:r>
            <a:endParaRPr lang="en-GB" sz="1600" b="0">
              <a:solidFill>
                <a:schemeClr val="tx1"/>
              </a:solidFill>
              <a:latin typeface="Tahoma" pitchFamily="34" charset="0"/>
              <a:cs typeface="Times New Roman" pitchFamily="18" charset="0"/>
            </a:endParaRPr>
          </a:p>
        </p:txBody>
      </p:sp>
      <p:sp>
        <p:nvSpPr>
          <p:cNvPr id="115726" name="AutoShape 15"/>
          <p:cNvSpPr>
            <a:spLocks noChangeArrowheads="1"/>
          </p:cNvSpPr>
          <p:nvPr/>
        </p:nvSpPr>
        <p:spPr bwMode="auto">
          <a:xfrm rot="10800000">
            <a:off x="1116013" y="2276475"/>
            <a:ext cx="609600" cy="533400"/>
          </a:xfrm>
          <a:prstGeom prst="downArrow">
            <a:avLst>
              <a:gd name="adj1" fmla="val 50000"/>
              <a:gd name="adj2" fmla="val 25000"/>
            </a:avLst>
          </a:prstGeom>
          <a:solidFill>
            <a:srgbClr val="FF3300"/>
          </a:solidFill>
          <a:ln w="9525">
            <a:solidFill>
              <a:schemeClr val="tx1"/>
            </a:solidFill>
            <a:miter lim="800000"/>
            <a:headEnd/>
            <a:tailEnd/>
          </a:ln>
        </p:spPr>
        <p:txBody>
          <a:bodyPr wrap="none" anchor="ctr"/>
          <a:lstStyle/>
          <a:p>
            <a:endParaRPr lang="id-ID"/>
          </a:p>
        </p:txBody>
      </p:sp>
      <p:sp>
        <p:nvSpPr>
          <p:cNvPr id="115727" name="AutoShape 16"/>
          <p:cNvSpPr>
            <a:spLocks noChangeArrowheads="1"/>
          </p:cNvSpPr>
          <p:nvPr/>
        </p:nvSpPr>
        <p:spPr bwMode="auto">
          <a:xfrm>
            <a:off x="250825" y="1196975"/>
            <a:ext cx="2201863" cy="863600"/>
          </a:xfrm>
          <a:prstGeom prst="roundRect">
            <a:avLst>
              <a:gd name="adj" fmla="val 16667"/>
            </a:avLst>
          </a:prstGeom>
          <a:noFill/>
          <a:ln w="9525">
            <a:solidFill>
              <a:schemeClr val="tx1"/>
            </a:solidFill>
            <a:round/>
            <a:headEnd/>
            <a:tailEnd/>
          </a:ln>
        </p:spPr>
        <p:txBody>
          <a:bodyPr anchor="ctr"/>
          <a:lstStyle/>
          <a:p>
            <a:pPr eaLnBrk="1" hangingPunct="1"/>
            <a:r>
              <a:rPr lang="en-US" sz="1600" b="0">
                <a:solidFill>
                  <a:schemeClr val="tx1"/>
                </a:solidFill>
                <a:latin typeface="Britannic Bold" pitchFamily="34" charset="0"/>
              </a:rPr>
              <a:t>PAJAK MASUKAN TIDAK DAPAT DIKREDITKAN</a:t>
            </a:r>
          </a:p>
        </p:txBody>
      </p:sp>
      <p:sp>
        <p:nvSpPr>
          <p:cNvPr id="115728" name="AutoShape 6"/>
          <p:cNvSpPr>
            <a:spLocks noChangeArrowheads="1"/>
          </p:cNvSpPr>
          <p:nvPr/>
        </p:nvSpPr>
        <p:spPr bwMode="auto">
          <a:xfrm>
            <a:off x="3348038" y="836613"/>
            <a:ext cx="5256212" cy="1728787"/>
          </a:xfrm>
          <a:prstGeom prst="roundRect">
            <a:avLst>
              <a:gd name="adj" fmla="val 16667"/>
            </a:avLst>
          </a:prstGeom>
          <a:noFill/>
          <a:ln w="57150" cmpd="thickThin">
            <a:solidFill>
              <a:schemeClr val="tx1"/>
            </a:solidFill>
            <a:round/>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5729" name="AutoShape 3"/>
          <p:cNvSpPr>
            <a:spLocks noChangeArrowheads="1"/>
          </p:cNvSpPr>
          <p:nvPr/>
        </p:nvSpPr>
        <p:spPr bwMode="auto">
          <a:xfrm>
            <a:off x="3492500" y="908050"/>
            <a:ext cx="4895850" cy="431800"/>
          </a:xfrm>
          <a:prstGeom prst="roundRect">
            <a:avLst>
              <a:gd name="adj" fmla="val 16667"/>
            </a:avLst>
          </a:prstGeom>
          <a:solidFill>
            <a:srgbClr val="FF9999"/>
          </a:solidFill>
          <a:ln w="9525">
            <a:noFill/>
            <a:round/>
            <a:headEnd/>
            <a:tailEnd/>
          </a:ln>
        </p:spPr>
        <p:txBody>
          <a:bodyPr anchor="ctr"/>
          <a:lstStyle/>
          <a:p>
            <a:pPr marL="342900" indent="-342900" eaLnBrk="1" hangingPunct="1"/>
            <a:r>
              <a:rPr lang="id-ID" altLang="ja-JP" sz="1400" b="0">
                <a:solidFill>
                  <a:schemeClr val="tx1"/>
                </a:solidFill>
                <a:latin typeface="Arial Narrow" pitchFamily="34" charset="0"/>
                <a:cs typeface="HGP明朝E"/>
              </a:rPr>
              <a:t>menerbitkan FP</a:t>
            </a:r>
            <a:r>
              <a:rPr lang="en-US" altLang="ja-JP" sz="1400" b="0">
                <a:solidFill>
                  <a:schemeClr val="tx1"/>
                </a:solidFill>
                <a:latin typeface="Arial Narrow" pitchFamily="34" charset="0"/>
                <a:ea typeface="ＭＳ Ｐゴシック" pitchFamily="34" charset="-128"/>
              </a:rPr>
              <a:t> </a:t>
            </a:r>
            <a:r>
              <a:rPr lang="id-ID" altLang="ja-JP" sz="1400" b="0">
                <a:solidFill>
                  <a:schemeClr val="tx1"/>
                </a:solidFill>
                <a:latin typeface="Arial Narrow" pitchFamily="34" charset="0"/>
                <a:cs typeface="HGP明朝E"/>
              </a:rPr>
              <a:t>yang tidak memuat keterangan dan/atau tidak mengisi secara lengkap, jelas, benar, dan/atau tidak ditandatangani</a:t>
            </a:r>
            <a:endParaRPr lang="en-US" sz="1400" b="0">
              <a:solidFill>
                <a:schemeClr val="tx1"/>
              </a:solidFill>
              <a:latin typeface="Arial Narrow" pitchFamily="34" charset="0"/>
            </a:endParaRPr>
          </a:p>
        </p:txBody>
      </p:sp>
      <p:sp>
        <p:nvSpPr>
          <p:cNvPr id="115730" name="AutoShape 19"/>
          <p:cNvSpPr>
            <a:spLocks noChangeArrowheads="1"/>
          </p:cNvSpPr>
          <p:nvPr/>
        </p:nvSpPr>
        <p:spPr bwMode="auto">
          <a:xfrm>
            <a:off x="2555875" y="1412875"/>
            <a:ext cx="762000" cy="457200"/>
          </a:xfrm>
          <a:prstGeom prst="rightArrow">
            <a:avLst>
              <a:gd name="adj1" fmla="val 50000"/>
              <a:gd name="adj2" fmla="val 41667"/>
            </a:avLst>
          </a:prstGeom>
          <a:solidFill>
            <a:srgbClr val="FF3300"/>
          </a:solidFill>
          <a:ln w="9525">
            <a:solidFill>
              <a:schemeClr val="tx1"/>
            </a:solidFill>
            <a:miter lim="800000"/>
            <a:headEnd/>
            <a:tailEnd/>
          </a:ln>
        </p:spPr>
        <p:txBody>
          <a:bodyPr wrap="none" anchor="ctr"/>
          <a:lstStyle/>
          <a:p>
            <a:endParaRPr lang="id-ID"/>
          </a:p>
        </p:txBody>
      </p:sp>
      <p:sp>
        <p:nvSpPr>
          <p:cNvPr id="115731" name="AutoShape 3"/>
          <p:cNvSpPr>
            <a:spLocks noChangeArrowheads="1"/>
          </p:cNvSpPr>
          <p:nvPr/>
        </p:nvSpPr>
        <p:spPr bwMode="auto">
          <a:xfrm>
            <a:off x="3492500" y="1989138"/>
            <a:ext cx="4895850" cy="431800"/>
          </a:xfrm>
          <a:prstGeom prst="roundRect">
            <a:avLst>
              <a:gd name="adj" fmla="val 16667"/>
            </a:avLst>
          </a:prstGeom>
          <a:solidFill>
            <a:srgbClr val="FF9999"/>
          </a:solidFill>
          <a:ln w="9525">
            <a:noFill/>
            <a:round/>
            <a:headEnd/>
            <a:tailEnd/>
          </a:ln>
        </p:spPr>
        <p:txBody>
          <a:bodyPr anchor="ctr"/>
          <a:lstStyle/>
          <a:p>
            <a:pPr marL="342900" indent="-342900" eaLnBrk="1" hangingPunct="1"/>
            <a:r>
              <a:rPr lang="it-IT" altLang="ja-JP" sz="1600" b="0">
                <a:solidFill>
                  <a:schemeClr val="tx1"/>
                </a:solidFill>
                <a:latin typeface="Arial Narrow" pitchFamily="34" charset="0"/>
                <a:ea typeface="ＭＳ Ｐゴシック" pitchFamily="34" charset="-128"/>
              </a:rPr>
              <a:t>menerbitkan FP setelah melewati jangka waktu 3 (tiga) bulan</a:t>
            </a:r>
            <a:endParaRPr lang="en-US" sz="1600" b="0">
              <a:solidFill>
                <a:schemeClr val="tx1"/>
              </a:solidFill>
              <a:latin typeface="Arial Narrow" pitchFamily="34" charset="0"/>
            </a:endParaRPr>
          </a:p>
        </p:txBody>
      </p:sp>
      <p:sp>
        <p:nvSpPr>
          <p:cNvPr id="115732" name="AutoShape 3"/>
          <p:cNvSpPr>
            <a:spLocks noChangeArrowheads="1"/>
          </p:cNvSpPr>
          <p:nvPr/>
        </p:nvSpPr>
        <p:spPr bwMode="auto">
          <a:xfrm>
            <a:off x="3492500" y="1484313"/>
            <a:ext cx="4895850" cy="431800"/>
          </a:xfrm>
          <a:prstGeom prst="roundRect">
            <a:avLst>
              <a:gd name="adj" fmla="val 16667"/>
            </a:avLst>
          </a:prstGeom>
          <a:solidFill>
            <a:srgbClr val="FF9999"/>
          </a:solidFill>
          <a:ln w="9525">
            <a:noFill/>
            <a:round/>
            <a:headEnd/>
            <a:tailEnd/>
          </a:ln>
        </p:spPr>
        <p:txBody>
          <a:bodyPr anchor="ctr"/>
          <a:lstStyle/>
          <a:p>
            <a:pPr marL="342900" indent="-342900" eaLnBrk="1" hangingPunct="1"/>
            <a:r>
              <a:rPr lang="it-IT" altLang="ja-JP" sz="1600" b="0">
                <a:solidFill>
                  <a:schemeClr val="tx1"/>
                </a:solidFill>
                <a:latin typeface="Arial Narrow" pitchFamily="34" charset="0"/>
                <a:ea typeface="ＭＳ Ｐゴシック" pitchFamily="34" charset="-128"/>
              </a:rPr>
              <a:t>FP tidak memuat identitas pembeli dan NPWP</a:t>
            </a:r>
            <a:endParaRPr lang="en-US" sz="1600" b="0">
              <a:solidFill>
                <a:schemeClr val="tx1"/>
              </a:solidFill>
              <a:latin typeface="Arial Narrow" pitchFamily="34" charset="0"/>
            </a:endParaRPr>
          </a:p>
        </p:txBody>
      </p:sp>
      <p:sp>
        <p:nvSpPr>
          <p:cNvPr id="115733" name="AutoShape 22"/>
          <p:cNvSpPr>
            <a:spLocks noChangeArrowheads="1"/>
          </p:cNvSpPr>
          <p:nvPr/>
        </p:nvSpPr>
        <p:spPr bwMode="auto">
          <a:xfrm>
            <a:off x="1116013" y="5229225"/>
            <a:ext cx="609600" cy="287338"/>
          </a:xfrm>
          <a:prstGeom prst="downArrow">
            <a:avLst>
              <a:gd name="adj1" fmla="val 50000"/>
              <a:gd name="adj2" fmla="val 25000"/>
            </a:avLst>
          </a:prstGeom>
          <a:solidFill>
            <a:srgbClr val="FF3300"/>
          </a:solidFill>
          <a:ln w="9525">
            <a:solidFill>
              <a:schemeClr val="tx1"/>
            </a:solidFill>
            <a:miter lim="800000"/>
            <a:headEnd/>
            <a:tailEnd/>
          </a:ln>
        </p:spPr>
        <p:txBody>
          <a:bodyPr wrap="none" anchor="ctr"/>
          <a:lstStyle/>
          <a:p>
            <a:endParaRPr lang="id-ID"/>
          </a:p>
        </p:txBody>
      </p:sp>
      <p:sp>
        <p:nvSpPr>
          <p:cNvPr id="115734" name="AutoShape 6"/>
          <p:cNvSpPr>
            <a:spLocks noChangeArrowheads="1"/>
          </p:cNvSpPr>
          <p:nvPr/>
        </p:nvSpPr>
        <p:spPr bwMode="auto">
          <a:xfrm>
            <a:off x="395288" y="5561013"/>
            <a:ext cx="2663825" cy="1108075"/>
          </a:xfrm>
          <a:prstGeom prst="roundRect">
            <a:avLst>
              <a:gd name="adj" fmla="val 16667"/>
            </a:avLst>
          </a:prstGeom>
          <a:noFill/>
          <a:ln w="57150" cmpd="thickThin">
            <a:solidFill>
              <a:schemeClr val="tx1"/>
            </a:solidFill>
            <a:round/>
            <a:headEnd/>
            <a:tailEnd/>
          </a:ln>
        </p:spPr>
        <p:txBody>
          <a:bodyPr anchor="ctr"/>
          <a:lstStyle/>
          <a:p>
            <a:r>
              <a:rPr lang="en-US" sz="1400" b="0">
                <a:solidFill>
                  <a:schemeClr val="tx1"/>
                </a:solidFill>
                <a:latin typeface="Arial" pitchFamily="34" charset="0"/>
                <a:cs typeface="Arial" pitchFamily="34" charset="0"/>
              </a:rPr>
              <a:t>Memenuhi ketentuan Pasal 13 (5) UU PPN dan PER-13/PJ/2010 stdd PER-65/PJ/2010</a:t>
            </a:r>
            <a:endParaRPr lang="id-ID" sz="1400" b="0">
              <a:solidFill>
                <a:schemeClr val="tx1"/>
              </a:solidFill>
              <a:latin typeface="Arial" pitchFamily="34" charset="0"/>
              <a:cs typeface="Arial" pitchFamily="34" charset="0"/>
            </a:endParaRPr>
          </a:p>
        </p:txBody>
      </p:sp>
      <p:sp>
        <p:nvSpPr>
          <p:cNvPr id="115735" name="Oval 24"/>
          <p:cNvSpPr>
            <a:spLocks noChangeArrowheads="1"/>
          </p:cNvSpPr>
          <p:nvPr/>
        </p:nvSpPr>
        <p:spPr bwMode="auto">
          <a:xfrm>
            <a:off x="4787900" y="2636838"/>
            <a:ext cx="2592388" cy="792162"/>
          </a:xfrm>
          <a:prstGeom prst="ellipse">
            <a:avLst/>
          </a:prstGeom>
          <a:solidFill>
            <a:srgbClr val="CCFF66"/>
          </a:solidFill>
          <a:ln w="9525">
            <a:solidFill>
              <a:schemeClr val="tx1"/>
            </a:solidFill>
            <a:round/>
            <a:headEnd/>
            <a:tailEnd/>
          </a:ln>
        </p:spPr>
        <p:txBody>
          <a:bodyPr wrap="none" anchor="ctr"/>
          <a:lstStyle/>
          <a:p>
            <a:pPr eaLnBrk="1" hangingPunct="1"/>
            <a:r>
              <a:rPr lang="en-US" sz="2000" b="0">
                <a:solidFill>
                  <a:schemeClr val="tx1"/>
                </a:solidFill>
                <a:latin typeface="Britannic Bold" pitchFamily="34" charset="0"/>
              </a:rPr>
              <a:t>Faktur Pajak Cacat</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p:cNvPicPr>
            <a:picLocks noChangeAspect="1" noChangeArrowheads="1"/>
          </p:cNvPicPr>
          <p:nvPr/>
        </p:nvPicPr>
        <p:blipFill>
          <a:blip r:embed="rId2" cstate="print"/>
          <a:srcRect l="25769" t="14583" r="19766" b="9375"/>
          <a:stretch>
            <a:fillRect/>
          </a:stretch>
        </p:blipFill>
        <p:spPr bwMode="auto">
          <a:xfrm>
            <a:off x="381000" y="457200"/>
            <a:ext cx="8229600" cy="6096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E8AD5E60-5405-4249-A024-5B22A34F1CB2}" type="slidenum">
              <a:rPr lang="en-US" smtClean="0"/>
              <a:pPr>
                <a:defRPr/>
              </a:pPr>
              <a:t>24</a:t>
            </a:fld>
            <a:endParaRPr lang="en-US"/>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Grp="1"/>
          </p:cNvSpPr>
          <p:nvPr>
            <p:ph type="sldNum" sz="quarter" idx="12"/>
          </p:nvPr>
        </p:nvSpPr>
        <p:spPr bwMode="auto">
          <a:noFill/>
          <a:ln>
            <a:miter lim="800000"/>
            <a:headEnd/>
            <a:tailEnd/>
          </a:ln>
        </p:spPr>
        <p:txBody>
          <a:bodyPr/>
          <a:lstStyle/>
          <a:p>
            <a:fld id="{3885290C-6D72-4599-884B-3D797804945F}" type="slidenum">
              <a:rPr lang="en-US" smtClean="0"/>
              <a:pPr/>
              <a:t>240</a:t>
            </a:fld>
            <a:endParaRPr lang="en-US" smtClean="0"/>
          </a:p>
        </p:txBody>
      </p:sp>
      <p:sp>
        <p:nvSpPr>
          <p:cNvPr id="116739" name="Rectangle 6"/>
          <p:cNvSpPr>
            <a:spLocks noChangeArrowheads="1"/>
          </p:cNvSpPr>
          <p:nvPr/>
        </p:nvSpPr>
        <p:spPr bwMode="auto">
          <a:xfrm>
            <a:off x="468313" y="1628775"/>
            <a:ext cx="8143875" cy="2520950"/>
          </a:xfrm>
          <a:prstGeom prst="rect">
            <a:avLst/>
          </a:prstGeom>
          <a:solidFill>
            <a:srgbClr val="C1F5FB"/>
          </a:solidFill>
          <a:ln w="9525">
            <a:noFill/>
            <a:miter lim="800000"/>
            <a:headEnd/>
            <a:tailEnd/>
          </a:ln>
        </p:spPr>
        <p:txBody>
          <a:bodyPr/>
          <a:lstStyle/>
          <a:p>
            <a:pPr marL="347663" lvl="1" indent="-233363" algn="just">
              <a:lnSpc>
                <a:spcPct val="90000"/>
              </a:lnSpc>
              <a:spcBef>
                <a:spcPct val="20000"/>
              </a:spcBef>
              <a:buClr>
                <a:schemeClr val="folHlink"/>
              </a:buClr>
              <a:buSzPct val="50000"/>
              <a:buFont typeface="Wingdings" pitchFamily="2" charset="2"/>
              <a:buChar char="Ø"/>
            </a:pPr>
            <a:r>
              <a:rPr lang="id-ID" altLang="ja-JP" sz="1600" b="0" dirty="0" smtClean="0">
                <a:solidFill>
                  <a:schemeClr val="tx1"/>
                </a:solidFill>
                <a:latin typeface="Arial" pitchFamily="34" charset="0"/>
                <a:cs typeface="HGP明朝E"/>
              </a:rPr>
              <a:t>Tidak membuat faktur pajak atau membuat faktur pajak tetapi tidak tepat waktu.</a:t>
            </a:r>
          </a:p>
          <a:p>
            <a:pPr marL="347663" lvl="1" indent="-233363" algn="just">
              <a:lnSpc>
                <a:spcPct val="90000"/>
              </a:lnSpc>
              <a:spcBef>
                <a:spcPct val="20000"/>
              </a:spcBef>
              <a:buClr>
                <a:schemeClr val="folHlink"/>
              </a:buClr>
              <a:buSzPct val="50000"/>
              <a:buFont typeface="Wingdings" pitchFamily="2" charset="2"/>
              <a:buChar char="Ø"/>
            </a:pPr>
            <a:r>
              <a:rPr lang="id-ID" altLang="ja-JP" sz="1600" b="0" dirty="0" smtClean="0">
                <a:solidFill>
                  <a:schemeClr val="tx1"/>
                </a:solidFill>
                <a:latin typeface="Arial" pitchFamily="34" charset="0"/>
                <a:cs typeface="HGP明朝E"/>
              </a:rPr>
              <a:t>menerbitkan </a:t>
            </a:r>
            <a:r>
              <a:rPr lang="id-ID" altLang="ja-JP" sz="1600" b="0" dirty="0">
                <a:solidFill>
                  <a:schemeClr val="tx1"/>
                </a:solidFill>
                <a:latin typeface="Arial" pitchFamily="34" charset="0"/>
                <a:cs typeface="HGP明朝E"/>
              </a:rPr>
              <a:t>FP</a:t>
            </a:r>
            <a:r>
              <a:rPr lang="en-US" altLang="ja-JP" sz="1600" b="0" dirty="0">
                <a:solidFill>
                  <a:schemeClr val="tx1"/>
                </a:solidFill>
                <a:latin typeface="Arial" pitchFamily="34" charset="0"/>
                <a:ea typeface="ＭＳ Ｐゴシック" pitchFamily="34" charset="-128"/>
              </a:rPr>
              <a:t> </a:t>
            </a:r>
            <a:r>
              <a:rPr lang="id-ID" altLang="ja-JP" sz="1600" b="0" dirty="0">
                <a:solidFill>
                  <a:schemeClr val="tx1"/>
                </a:solidFill>
                <a:latin typeface="Arial" pitchFamily="34" charset="0"/>
                <a:cs typeface="HGP明朝E"/>
              </a:rPr>
              <a:t>yang tidak memuat keterangan dan/atau tidak mengisi secara lengkap, jelas, benar, dan/atau tidak ditandatangani oleh Pejabat atau Kuasa yang ditunjuk oleh PKP untuk menandatangani FP</a:t>
            </a:r>
            <a:r>
              <a:rPr lang="en-US" altLang="ja-JP" sz="1600" b="0" dirty="0">
                <a:solidFill>
                  <a:schemeClr val="tx1"/>
                </a:solidFill>
                <a:latin typeface="Arial" pitchFamily="34" charset="0"/>
                <a:ea typeface="ＭＳ Ｐゴシック" pitchFamily="34" charset="-128"/>
              </a:rPr>
              <a:t>. </a:t>
            </a:r>
            <a:r>
              <a:rPr lang="en-US" altLang="ja-JP" sz="1600" b="0" dirty="0" err="1">
                <a:solidFill>
                  <a:schemeClr val="tx1"/>
                </a:solidFill>
                <a:latin typeface="Arial" pitchFamily="34" charset="0"/>
                <a:ea typeface="ＭＳ Ｐゴシック" pitchFamily="34" charset="-128"/>
              </a:rPr>
              <a:t>Kecuali</a:t>
            </a:r>
            <a:r>
              <a:rPr lang="en-US" altLang="ja-JP" sz="1600" b="0" dirty="0">
                <a:solidFill>
                  <a:schemeClr val="tx1"/>
                </a:solidFill>
                <a:latin typeface="Arial" pitchFamily="34" charset="0"/>
                <a:ea typeface="ＭＳ Ｐゴシック" pitchFamily="34" charset="-128"/>
              </a:rPr>
              <a:t> </a:t>
            </a:r>
            <a:r>
              <a:rPr lang="en-US" altLang="ja-JP" sz="1600" b="0" dirty="0" err="1">
                <a:solidFill>
                  <a:schemeClr val="tx1"/>
                </a:solidFill>
                <a:latin typeface="Arial" pitchFamily="34" charset="0"/>
                <a:ea typeface="ＭＳ Ｐゴシック" pitchFamily="34" charset="-128"/>
              </a:rPr>
              <a:t>dalam</a:t>
            </a:r>
            <a:r>
              <a:rPr lang="en-US" altLang="ja-JP" sz="1600" b="0" dirty="0">
                <a:solidFill>
                  <a:schemeClr val="tx1"/>
                </a:solidFill>
                <a:latin typeface="Arial" pitchFamily="34" charset="0"/>
                <a:ea typeface="ＭＳ Ｐゴシック" pitchFamily="34" charset="-128"/>
              </a:rPr>
              <a:t> </a:t>
            </a:r>
            <a:r>
              <a:rPr lang="en-US" altLang="ja-JP" sz="1600" b="0" dirty="0" err="1">
                <a:solidFill>
                  <a:schemeClr val="tx1"/>
                </a:solidFill>
                <a:latin typeface="Arial" pitchFamily="34" charset="0"/>
                <a:ea typeface="ＭＳ Ｐゴシック" pitchFamily="34" charset="-128"/>
              </a:rPr>
              <a:t>hal</a:t>
            </a:r>
            <a:r>
              <a:rPr lang="en-US" altLang="ja-JP" sz="1600" b="0" dirty="0">
                <a:solidFill>
                  <a:schemeClr val="tx1"/>
                </a:solidFill>
                <a:latin typeface="Arial" pitchFamily="34" charset="0"/>
                <a:ea typeface="ＭＳ Ｐゴシック" pitchFamily="34" charset="-128"/>
              </a:rPr>
              <a:t> FP </a:t>
            </a:r>
            <a:r>
              <a:rPr lang="en-US" altLang="ja-JP" sz="1600" b="0" dirty="0" err="1">
                <a:solidFill>
                  <a:schemeClr val="tx1"/>
                </a:solidFill>
                <a:latin typeface="Arial" pitchFamily="34" charset="0"/>
                <a:ea typeface="ＭＳ Ｐゴシック" pitchFamily="34" charset="-128"/>
              </a:rPr>
              <a:t>tidak</a:t>
            </a:r>
            <a:r>
              <a:rPr lang="en-US" altLang="ja-JP" sz="1600" b="0" dirty="0">
                <a:solidFill>
                  <a:schemeClr val="tx1"/>
                </a:solidFill>
                <a:latin typeface="Arial" pitchFamily="34" charset="0"/>
                <a:ea typeface="ＭＳ Ｐゴシック" pitchFamily="34" charset="-128"/>
              </a:rPr>
              <a:t> </a:t>
            </a:r>
            <a:r>
              <a:rPr lang="en-US" altLang="ja-JP" sz="1600" b="0" dirty="0" err="1">
                <a:solidFill>
                  <a:schemeClr val="tx1"/>
                </a:solidFill>
                <a:latin typeface="Arial" pitchFamily="34" charset="0"/>
                <a:ea typeface="ＭＳ Ｐゴシック" pitchFamily="34" charset="-128"/>
              </a:rPr>
              <a:t>memuat</a:t>
            </a:r>
            <a:r>
              <a:rPr lang="en-US" altLang="ja-JP" sz="1600" b="0" dirty="0">
                <a:solidFill>
                  <a:schemeClr val="tx1"/>
                </a:solidFill>
                <a:latin typeface="Arial" pitchFamily="34" charset="0"/>
                <a:ea typeface="ＭＳ Ｐゴシック" pitchFamily="34" charset="-128"/>
              </a:rPr>
              <a:t>:</a:t>
            </a:r>
          </a:p>
          <a:p>
            <a:pPr marL="798513" lvl="2" indent="-290513" algn="just">
              <a:lnSpc>
                <a:spcPct val="90000"/>
              </a:lnSpc>
              <a:spcBef>
                <a:spcPct val="20000"/>
              </a:spcBef>
              <a:buClr>
                <a:schemeClr val="hlink"/>
              </a:buClr>
              <a:buFont typeface="Wingdings" pitchFamily="2" charset="2"/>
              <a:buChar char="§"/>
            </a:pPr>
            <a:r>
              <a:rPr lang="id-ID" altLang="ja-JP" sz="1600" b="0" dirty="0">
                <a:solidFill>
                  <a:schemeClr val="tx1"/>
                </a:solidFill>
                <a:latin typeface="Arial" pitchFamily="34" charset="0"/>
                <a:cs typeface="HGP明朝E"/>
              </a:rPr>
              <a:t>Nama, alamat, dan NPWP pembeli BKP atau penerima JKP; atau</a:t>
            </a:r>
            <a:r>
              <a:rPr lang="en-US" altLang="ja-JP" sz="1600" b="0" dirty="0">
                <a:solidFill>
                  <a:schemeClr val="tx1"/>
                </a:solidFill>
                <a:latin typeface="Arial" pitchFamily="34" charset="0"/>
                <a:ea typeface="ＭＳ Ｐゴシック" pitchFamily="34" charset="-128"/>
              </a:rPr>
              <a:t> </a:t>
            </a:r>
          </a:p>
          <a:p>
            <a:pPr marL="798513" lvl="2" indent="-290513" algn="just">
              <a:lnSpc>
                <a:spcPct val="90000"/>
              </a:lnSpc>
              <a:spcBef>
                <a:spcPct val="20000"/>
              </a:spcBef>
              <a:buClr>
                <a:schemeClr val="hlink"/>
              </a:buClr>
              <a:buFont typeface="Wingdings" pitchFamily="2" charset="2"/>
              <a:buChar char="§"/>
            </a:pPr>
            <a:r>
              <a:rPr lang="id-ID" altLang="ja-JP" sz="1600" b="0" dirty="0">
                <a:solidFill>
                  <a:schemeClr val="tx1"/>
                </a:solidFill>
                <a:latin typeface="Arial" pitchFamily="34" charset="0"/>
                <a:cs typeface="HGP明朝E"/>
              </a:rPr>
              <a:t>Nama, alamat, dan NPWP pembeli BKP atau penerima JKP, dan nama dan tandatangan yang berhak menandatangani FP untuk PKP pedagang eceran</a:t>
            </a:r>
            <a:r>
              <a:rPr lang="en-US" altLang="ja-JP" sz="1600" b="0" dirty="0">
                <a:solidFill>
                  <a:schemeClr val="tx1"/>
                </a:solidFill>
                <a:latin typeface="Arial" pitchFamily="34" charset="0"/>
                <a:ea typeface="ＭＳ Ｐゴシック" pitchFamily="34" charset="-128"/>
              </a:rPr>
              <a:t> </a:t>
            </a:r>
          </a:p>
          <a:p>
            <a:pPr marL="347663" lvl="1" indent="-233363" algn="just">
              <a:lnSpc>
                <a:spcPct val="90000"/>
              </a:lnSpc>
              <a:spcBef>
                <a:spcPct val="20000"/>
              </a:spcBef>
              <a:buClr>
                <a:schemeClr val="folHlink"/>
              </a:buClr>
              <a:buSzPct val="50000"/>
              <a:buFont typeface="Wingdings" pitchFamily="2" charset="2"/>
              <a:buChar char="Ø"/>
            </a:pPr>
            <a:r>
              <a:rPr lang="it-IT" altLang="ja-JP" sz="1600" b="0" dirty="0" smtClean="0">
                <a:solidFill>
                  <a:schemeClr val="tx1"/>
                </a:solidFill>
                <a:latin typeface="Arial" pitchFamily="34" charset="0"/>
                <a:ea typeface="ＭＳ Ｐゴシック" pitchFamily="34" charset="-128"/>
              </a:rPr>
              <a:t>Me</a:t>
            </a:r>
            <a:r>
              <a:rPr lang="id-ID" altLang="ja-JP" sz="1600" b="0" dirty="0" smtClean="0">
                <a:solidFill>
                  <a:schemeClr val="tx1"/>
                </a:solidFill>
                <a:latin typeface="Arial" pitchFamily="34" charset="0"/>
                <a:ea typeface="ＭＳ Ｐゴシック" pitchFamily="34" charset="-128"/>
              </a:rPr>
              <a:t>laporkan faktur pajak tidak sesuai dengan masa penerbitan faktur pajak.</a:t>
            </a:r>
            <a:endParaRPr lang="en-US" altLang="ja-JP" sz="1600" b="0" dirty="0">
              <a:solidFill>
                <a:schemeClr val="tx1"/>
              </a:solidFill>
              <a:latin typeface="Arial" pitchFamily="34" charset="0"/>
              <a:ea typeface="ＭＳ Ｐゴシック" pitchFamily="34" charset="-128"/>
            </a:endParaRPr>
          </a:p>
        </p:txBody>
      </p:sp>
      <p:sp>
        <p:nvSpPr>
          <p:cNvPr id="116740" name="Rectangle 3"/>
          <p:cNvSpPr>
            <a:spLocks noChangeArrowheads="1"/>
          </p:cNvSpPr>
          <p:nvPr/>
        </p:nvSpPr>
        <p:spPr bwMode="auto">
          <a:xfrm>
            <a:off x="0" y="0"/>
            <a:ext cx="4140200" cy="620713"/>
          </a:xfrm>
          <a:prstGeom prst="rect">
            <a:avLst/>
          </a:prstGeom>
          <a:solidFill>
            <a:srgbClr val="FFFF00"/>
          </a:solidFill>
          <a:ln w="9525">
            <a:solidFill>
              <a:schemeClr val="tx1"/>
            </a:solidFill>
            <a:miter lim="800000"/>
            <a:headEnd/>
            <a:tailEnd/>
          </a:ln>
        </p:spPr>
        <p:txBody>
          <a:bodyPr anchor="ctr"/>
          <a:lstStyle/>
          <a:p>
            <a:r>
              <a:rPr lang="en-US" sz="2000">
                <a:solidFill>
                  <a:schemeClr val="tx1"/>
                </a:solidFill>
                <a:latin typeface="Arial" pitchFamily="34" charset="0"/>
              </a:rPr>
              <a:t>SANKSI PERPAJAKAN</a:t>
            </a:r>
          </a:p>
        </p:txBody>
      </p:sp>
      <p:sp>
        <p:nvSpPr>
          <p:cNvPr id="1597447" name="AutoShape 2"/>
          <p:cNvSpPr>
            <a:spLocks noChangeArrowheads="1"/>
          </p:cNvSpPr>
          <p:nvPr/>
        </p:nvSpPr>
        <p:spPr bwMode="auto">
          <a:xfrm>
            <a:off x="468313" y="765175"/>
            <a:ext cx="4679950" cy="719138"/>
          </a:xfrm>
          <a:prstGeom prst="roundRect">
            <a:avLst>
              <a:gd name="adj" fmla="val 16667"/>
            </a:avLst>
          </a:prstGeom>
          <a:solidFill>
            <a:schemeClr val="hlink"/>
          </a:solidFill>
          <a:ln w="76200" cmpd="tri">
            <a:solidFill>
              <a:schemeClr val="tx1"/>
            </a:solidFill>
            <a:round/>
            <a:headEnd/>
            <a:tailEnd/>
          </a:ln>
        </p:spPr>
        <p:txBody>
          <a:bodyPr anchor="ctr"/>
          <a:lstStyle/>
          <a:p>
            <a:pPr eaLnBrk="1" hangingPunct="1"/>
            <a:r>
              <a:rPr lang="id-ID" altLang="ja-JP" sz="2000" b="0">
                <a:solidFill>
                  <a:schemeClr val="tx1"/>
                </a:solidFill>
                <a:effectLst>
                  <a:outerShdw blurRad="38100" dist="38100" dir="2700000" algn="tl">
                    <a:srgbClr val="FFFFFF"/>
                  </a:outerShdw>
                </a:effectLst>
                <a:latin typeface="Arial Narrow" pitchFamily="34" charset="0"/>
                <a:cs typeface="HGP明朝E"/>
              </a:rPr>
              <a:t>PKP dikena</a:t>
            </a:r>
            <a:r>
              <a:rPr lang="en-US"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i</a:t>
            </a:r>
            <a:r>
              <a:rPr lang="id-ID" altLang="ja-JP" sz="2000" b="0">
                <a:solidFill>
                  <a:schemeClr val="tx1"/>
                </a:solidFill>
                <a:effectLst>
                  <a:outerShdw blurRad="38100" dist="38100" dir="2700000" algn="tl">
                    <a:srgbClr val="FFFFFF"/>
                  </a:outerShdw>
                </a:effectLst>
                <a:latin typeface="Arial Narrow" pitchFamily="34" charset="0"/>
                <a:cs typeface="HGP明朝E"/>
              </a:rPr>
              <a:t> sanksi </a:t>
            </a:r>
            <a:r>
              <a:rPr lang="it-IT"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administrasi </a:t>
            </a:r>
            <a:r>
              <a:rPr lang="id-ID" altLang="ja-JP" sz="2000" b="0">
                <a:solidFill>
                  <a:schemeClr val="tx1"/>
                </a:solidFill>
                <a:effectLst>
                  <a:outerShdw blurRad="38100" dist="38100" dir="2700000" algn="tl">
                    <a:srgbClr val="FFFFFF"/>
                  </a:outerShdw>
                </a:effectLst>
                <a:latin typeface="Arial Narrow" pitchFamily="34" charset="0"/>
                <a:cs typeface="HGP明朝E"/>
              </a:rPr>
              <a:t>Pasal 14 ayat (4) U</a:t>
            </a:r>
            <a:r>
              <a:rPr lang="en-US"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U</a:t>
            </a:r>
            <a:r>
              <a:rPr lang="id-ID" altLang="ja-JP" sz="2000" b="0">
                <a:solidFill>
                  <a:schemeClr val="tx1"/>
                </a:solidFill>
                <a:effectLst>
                  <a:outerShdw blurRad="38100" dist="38100" dir="2700000" algn="tl">
                    <a:srgbClr val="FFFFFF"/>
                  </a:outerShdw>
                </a:effectLst>
                <a:latin typeface="Arial Narrow" pitchFamily="34" charset="0"/>
                <a:cs typeface="HGP明朝E"/>
              </a:rPr>
              <a:t> </a:t>
            </a:r>
            <a:r>
              <a:rPr lang="en-US"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KUP</a:t>
            </a:r>
            <a:r>
              <a:rPr lang="id-ID" altLang="ja-JP" sz="2000" b="0">
                <a:solidFill>
                  <a:schemeClr val="tx1"/>
                </a:solidFill>
                <a:effectLst>
                  <a:outerShdw blurRad="38100" dist="38100" dir="2700000" algn="tl">
                    <a:srgbClr val="FFFFFF"/>
                  </a:outerShdw>
                </a:effectLst>
                <a:latin typeface="Arial Narrow" pitchFamily="34" charset="0"/>
                <a:cs typeface="HGP明朝E"/>
              </a:rPr>
              <a:t> dalam hal</a:t>
            </a:r>
            <a:r>
              <a:rPr lang="en-US"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a:t>
            </a:r>
            <a:endParaRPr lang="en-US" sz="2000" b="0">
              <a:solidFill>
                <a:schemeClr val="tx1"/>
              </a:solidFill>
              <a:effectLst>
                <a:outerShdw blurRad="38100" dist="38100" dir="2700000" algn="tl">
                  <a:srgbClr val="FFFFFF"/>
                </a:outerShdw>
              </a:effectLst>
              <a:latin typeface="Arial Narrow" pitchFamily="34" charset="0"/>
            </a:endParaRPr>
          </a:p>
        </p:txBody>
      </p:sp>
      <p:sp>
        <p:nvSpPr>
          <p:cNvPr id="1597448" name="AutoShape 8"/>
          <p:cNvSpPr>
            <a:spLocks noChangeArrowheads="1"/>
          </p:cNvSpPr>
          <p:nvPr/>
        </p:nvSpPr>
        <p:spPr bwMode="auto">
          <a:xfrm>
            <a:off x="5292725" y="981075"/>
            <a:ext cx="792163" cy="838200"/>
          </a:xfrm>
          <a:prstGeom prst="curvedLeftArrow">
            <a:avLst>
              <a:gd name="adj1" fmla="val 21162"/>
              <a:gd name="adj2" fmla="val 42325"/>
              <a:gd name="adj3" fmla="val 33333"/>
            </a:avLst>
          </a:prstGeom>
          <a:solidFill>
            <a:srgbClr val="FF6600"/>
          </a:solidFill>
          <a:ln w="9525">
            <a:solidFill>
              <a:schemeClr val="tx1"/>
            </a:solidFill>
            <a:miter lim="800000"/>
            <a:headEnd/>
            <a:tailEnd/>
          </a:ln>
        </p:spPr>
        <p:txBody>
          <a:bodyPr wrap="none" anchor="ctr"/>
          <a:lstStyle/>
          <a:p>
            <a:endParaRPr lang="id-ID"/>
          </a:p>
        </p:txBody>
      </p:sp>
      <p:sp>
        <p:nvSpPr>
          <p:cNvPr id="2" name="AutoShape 2"/>
          <p:cNvSpPr>
            <a:spLocks noChangeArrowheads="1"/>
          </p:cNvSpPr>
          <p:nvPr/>
        </p:nvSpPr>
        <p:spPr bwMode="auto">
          <a:xfrm>
            <a:off x="468313" y="4508500"/>
            <a:ext cx="4679950" cy="647700"/>
          </a:xfrm>
          <a:prstGeom prst="roundRect">
            <a:avLst>
              <a:gd name="adj" fmla="val 16667"/>
            </a:avLst>
          </a:prstGeom>
          <a:solidFill>
            <a:schemeClr val="hlink"/>
          </a:solidFill>
          <a:ln w="76200" cmpd="tri">
            <a:solidFill>
              <a:schemeClr val="tx1"/>
            </a:solidFill>
            <a:round/>
            <a:headEnd/>
            <a:tailEnd/>
          </a:ln>
        </p:spPr>
        <p:txBody>
          <a:bodyPr anchor="ctr"/>
          <a:lstStyle/>
          <a:p>
            <a:pPr eaLnBrk="1" hangingPunct="1"/>
            <a:r>
              <a:rPr lang="id-ID" altLang="ja-JP" sz="2000" b="0">
                <a:solidFill>
                  <a:schemeClr val="tx1"/>
                </a:solidFill>
                <a:effectLst>
                  <a:outerShdw blurRad="38100" dist="38100" dir="2700000" algn="tl">
                    <a:srgbClr val="FFFFFF"/>
                  </a:outerShdw>
                </a:effectLst>
                <a:latin typeface="Arial Narrow" pitchFamily="34" charset="0"/>
                <a:cs typeface="HGP明朝E"/>
              </a:rPr>
              <a:t>PKP dikena</a:t>
            </a:r>
            <a:r>
              <a:rPr lang="en-US"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i</a:t>
            </a:r>
            <a:r>
              <a:rPr lang="id-ID" altLang="ja-JP" sz="2000" b="0">
                <a:solidFill>
                  <a:schemeClr val="tx1"/>
                </a:solidFill>
                <a:effectLst>
                  <a:outerShdw blurRad="38100" dist="38100" dir="2700000" algn="tl">
                    <a:srgbClr val="FFFFFF"/>
                  </a:outerShdw>
                </a:effectLst>
                <a:latin typeface="Arial Narrow" pitchFamily="34" charset="0"/>
                <a:cs typeface="HGP明朝E"/>
              </a:rPr>
              <a:t> sanksi </a:t>
            </a:r>
            <a:r>
              <a:rPr lang="en-US" altLang="ja-JP" sz="2000" b="0">
                <a:solidFill>
                  <a:schemeClr val="tx1"/>
                </a:solidFill>
                <a:effectLst>
                  <a:outerShdw blurRad="38100" dist="38100" dir="2700000" algn="tl">
                    <a:srgbClr val="FFFFFF"/>
                  </a:outerShdw>
                </a:effectLst>
                <a:latin typeface="Arial Narrow" pitchFamily="34" charset="0"/>
                <a:cs typeface="HGP明朝E"/>
              </a:rPr>
              <a:t>pidana</a:t>
            </a:r>
            <a:r>
              <a:rPr lang="it-IT"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 </a:t>
            </a:r>
            <a:r>
              <a:rPr lang="id-ID" altLang="ja-JP" sz="2000" b="0">
                <a:solidFill>
                  <a:schemeClr val="tx1"/>
                </a:solidFill>
                <a:effectLst>
                  <a:outerShdw blurRad="38100" dist="38100" dir="2700000" algn="tl">
                    <a:srgbClr val="FFFFFF"/>
                  </a:outerShdw>
                </a:effectLst>
                <a:latin typeface="Arial Narrow" pitchFamily="34" charset="0"/>
                <a:cs typeface="HGP明朝E"/>
              </a:rPr>
              <a:t>Pasal </a:t>
            </a:r>
            <a:r>
              <a:rPr lang="en-US" altLang="ja-JP" sz="2000" b="0">
                <a:solidFill>
                  <a:schemeClr val="tx1"/>
                </a:solidFill>
                <a:effectLst>
                  <a:outerShdw blurRad="38100" dist="38100" dir="2700000" algn="tl">
                    <a:srgbClr val="FFFFFF"/>
                  </a:outerShdw>
                </a:effectLst>
                <a:latin typeface="Arial Narrow" pitchFamily="34" charset="0"/>
                <a:cs typeface="HGP明朝E"/>
              </a:rPr>
              <a:t>39A</a:t>
            </a:r>
            <a:r>
              <a:rPr lang="id-ID" altLang="ja-JP" sz="2000" b="0">
                <a:solidFill>
                  <a:schemeClr val="tx1"/>
                </a:solidFill>
                <a:effectLst>
                  <a:outerShdw blurRad="38100" dist="38100" dir="2700000" algn="tl">
                    <a:srgbClr val="FFFFFF"/>
                  </a:outerShdw>
                </a:effectLst>
                <a:latin typeface="Arial Narrow" pitchFamily="34" charset="0"/>
                <a:cs typeface="HGP明朝E"/>
              </a:rPr>
              <a:t> U</a:t>
            </a:r>
            <a:r>
              <a:rPr lang="en-US"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U</a:t>
            </a:r>
            <a:r>
              <a:rPr lang="id-ID" altLang="ja-JP" sz="2000" b="0">
                <a:solidFill>
                  <a:schemeClr val="tx1"/>
                </a:solidFill>
                <a:effectLst>
                  <a:outerShdw blurRad="38100" dist="38100" dir="2700000" algn="tl">
                    <a:srgbClr val="FFFFFF"/>
                  </a:outerShdw>
                </a:effectLst>
                <a:latin typeface="Arial Narrow" pitchFamily="34" charset="0"/>
                <a:cs typeface="HGP明朝E"/>
              </a:rPr>
              <a:t> </a:t>
            </a:r>
            <a:r>
              <a:rPr lang="en-US"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KUP</a:t>
            </a:r>
            <a:r>
              <a:rPr lang="id-ID" altLang="ja-JP" sz="2000" b="0">
                <a:solidFill>
                  <a:schemeClr val="tx1"/>
                </a:solidFill>
                <a:effectLst>
                  <a:outerShdw blurRad="38100" dist="38100" dir="2700000" algn="tl">
                    <a:srgbClr val="FFFFFF"/>
                  </a:outerShdw>
                </a:effectLst>
                <a:latin typeface="Arial Narrow" pitchFamily="34" charset="0"/>
                <a:cs typeface="HGP明朝E"/>
              </a:rPr>
              <a:t> dalam hal</a:t>
            </a:r>
            <a:r>
              <a:rPr lang="en-US" altLang="ja-JP" sz="2000" b="0">
                <a:solidFill>
                  <a:schemeClr val="tx1"/>
                </a:solidFill>
                <a:effectLst>
                  <a:outerShdw blurRad="38100" dist="38100" dir="2700000" algn="tl">
                    <a:srgbClr val="FFFFFF"/>
                  </a:outerShdw>
                </a:effectLst>
                <a:latin typeface="Arial Narrow" pitchFamily="34" charset="0"/>
                <a:ea typeface="ＭＳ Ｐゴシック" pitchFamily="34" charset="-128"/>
              </a:rPr>
              <a:t>:</a:t>
            </a:r>
            <a:endParaRPr lang="en-US" sz="2000" b="0">
              <a:solidFill>
                <a:schemeClr val="tx1"/>
              </a:solidFill>
              <a:effectLst>
                <a:outerShdw blurRad="38100" dist="38100" dir="2700000" algn="tl">
                  <a:srgbClr val="FFFFFF"/>
                </a:outerShdw>
              </a:effectLst>
              <a:latin typeface="Arial Narrow" pitchFamily="34" charset="0"/>
            </a:endParaRPr>
          </a:p>
        </p:txBody>
      </p:sp>
      <p:sp>
        <p:nvSpPr>
          <p:cNvPr id="116745" name="Rectangle 6"/>
          <p:cNvSpPr>
            <a:spLocks noChangeArrowheads="1"/>
          </p:cNvSpPr>
          <p:nvPr/>
        </p:nvSpPr>
        <p:spPr bwMode="auto">
          <a:xfrm>
            <a:off x="468313" y="5445125"/>
            <a:ext cx="8143875" cy="936625"/>
          </a:xfrm>
          <a:prstGeom prst="rect">
            <a:avLst/>
          </a:prstGeom>
          <a:solidFill>
            <a:srgbClr val="C1F5FB"/>
          </a:solidFill>
          <a:ln w="9525">
            <a:noFill/>
            <a:miter lim="800000"/>
            <a:headEnd/>
            <a:tailEnd/>
          </a:ln>
        </p:spPr>
        <p:txBody>
          <a:bodyPr/>
          <a:lstStyle/>
          <a:p>
            <a:pPr marL="347663" lvl="1" indent="-233363" algn="just">
              <a:lnSpc>
                <a:spcPct val="90000"/>
              </a:lnSpc>
              <a:spcBef>
                <a:spcPct val="20000"/>
              </a:spcBef>
              <a:buClr>
                <a:schemeClr val="folHlink"/>
              </a:buClr>
              <a:buSzPct val="50000"/>
              <a:buFont typeface="Wingdings" pitchFamily="2" charset="2"/>
              <a:buChar char="Ø"/>
            </a:pPr>
            <a:r>
              <a:rPr lang="it-IT" altLang="ja-JP" sz="1600" b="0">
                <a:solidFill>
                  <a:schemeClr val="tx1"/>
                </a:solidFill>
                <a:latin typeface="Arial" pitchFamily="34" charset="0"/>
                <a:ea typeface="ＭＳ Ｐゴシック" pitchFamily="34" charset="-128"/>
              </a:rPr>
              <a:t>menerbitkan dan/atau menggunakan Faktur Pajak yang tidak berdasarkan transaksi yg sebenarnya</a:t>
            </a:r>
            <a:r>
              <a:rPr lang="en-US" altLang="ja-JP" sz="1600" b="0">
                <a:solidFill>
                  <a:schemeClr val="tx1"/>
                </a:solidFill>
                <a:latin typeface="Arial" pitchFamily="34" charset="0"/>
                <a:ea typeface="ＭＳ Ｐゴシック" pitchFamily="34" charset="-128"/>
              </a:rPr>
              <a:t> </a:t>
            </a:r>
          </a:p>
          <a:p>
            <a:pPr marL="347663" lvl="1" indent="-233363" algn="just">
              <a:lnSpc>
                <a:spcPct val="90000"/>
              </a:lnSpc>
              <a:spcBef>
                <a:spcPct val="20000"/>
              </a:spcBef>
              <a:buClr>
                <a:schemeClr val="folHlink"/>
              </a:buClr>
              <a:buSzPct val="50000"/>
              <a:buFont typeface="Wingdings" pitchFamily="2" charset="2"/>
              <a:buChar char="Ø"/>
            </a:pPr>
            <a:r>
              <a:rPr lang="en-US" altLang="ja-JP" sz="1600" b="0">
                <a:solidFill>
                  <a:schemeClr val="tx1"/>
                </a:solidFill>
                <a:latin typeface="Arial" pitchFamily="34" charset="0"/>
                <a:ea typeface="ＭＳ Ｐゴシック" pitchFamily="34" charset="-128"/>
              </a:rPr>
              <a:t>menerbitkan Faktur Pajak tetapi belum dikukuhkan sebagai PKP</a:t>
            </a:r>
          </a:p>
        </p:txBody>
      </p:sp>
      <p:sp>
        <p:nvSpPr>
          <p:cNvPr id="3" name="AutoShape 8"/>
          <p:cNvSpPr>
            <a:spLocks noChangeArrowheads="1"/>
          </p:cNvSpPr>
          <p:nvPr/>
        </p:nvSpPr>
        <p:spPr bwMode="auto">
          <a:xfrm>
            <a:off x="5219700" y="4581525"/>
            <a:ext cx="792163" cy="838200"/>
          </a:xfrm>
          <a:prstGeom prst="curvedLeftArrow">
            <a:avLst>
              <a:gd name="adj1" fmla="val 21162"/>
              <a:gd name="adj2" fmla="val 42325"/>
              <a:gd name="adj3" fmla="val 33333"/>
            </a:avLst>
          </a:prstGeom>
          <a:solidFill>
            <a:srgbClr val="FF6600"/>
          </a:solidFill>
          <a:ln w="9525">
            <a:solidFill>
              <a:schemeClr val="tx1"/>
            </a:solidFill>
            <a:miter lim="800000"/>
            <a:headEnd/>
            <a:tailEnd/>
          </a:ln>
        </p:spPr>
        <p:txBody>
          <a:bodyPr wrap="none" anchor="ctr"/>
          <a:lstStyle/>
          <a:p>
            <a:endParaRPr lang="id-ID"/>
          </a:p>
        </p:txBody>
      </p:sp>
    </p:spTree>
  </p:cSld>
  <p:clrMapOvr>
    <a:masterClrMapping/>
  </p:clrMapOvr>
  <p:transition>
    <p:fade/>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66294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Tata Cara </a:t>
            </a:r>
            <a:r>
              <a:rPr lang="en-US" sz="2400" dirty="0" err="1"/>
              <a:t>Penggantian</a:t>
            </a:r>
            <a:r>
              <a:rPr lang="en-US" sz="2400" dirty="0"/>
              <a:t> </a:t>
            </a:r>
            <a:r>
              <a:rPr lang="en-US" sz="2400" dirty="0" err="1"/>
              <a:t>Faktur</a:t>
            </a:r>
            <a:r>
              <a:rPr lang="en-US" sz="2400" dirty="0"/>
              <a:t> </a:t>
            </a:r>
            <a:r>
              <a:rPr lang="en-US" sz="2400" dirty="0" err="1"/>
              <a:t>Pajak</a:t>
            </a:r>
            <a:r>
              <a:rPr lang="en-US" sz="2400" dirty="0"/>
              <a:t> yang </a:t>
            </a:r>
            <a:r>
              <a:rPr lang="en-US" sz="2400" dirty="0" err="1"/>
              <a:t>Cacat</a:t>
            </a:r>
            <a:r>
              <a:rPr lang="en-US" sz="2400" dirty="0"/>
              <a:t>, </a:t>
            </a:r>
            <a:r>
              <a:rPr lang="en-US" sz="2400" dirty="0" err="1"/>
              <a:t>Rusak</a:t>
            </a:r>
            <a:r>
              <a:rPr lang="en-US" sz="2400" dirty="0"/>
              <a:t>, </a:t>
            </a:r>
            <a:r>
              <a:rPr lang="en-US" sz="2400" dirty="0" err="1"/>
              <a:t>Salah</a:t>
            </a:r>
            <a:endParaRPr lang="en-US" sz="2400" dirty="0">
              <a:solidFill>
                <a:schemeClr val="bg1"/>
              </a:solidFill>
            </a:endParaRPr>
          </a:p>
        </p:txBody>
      </p:sp>
      <p:graphicFrame>
        <p:nvGraphicFramePr>
          <p:cNvPr id="3" name="Diagram 2"/>
          <p:cNvGraphicFramePr/>
          <p:nvPr/>
        </p:nvGraphicFramePr>
        <p:xfrm>
          <a:off x="457200" y="1600200"/>
          <a:ext cx="8001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241</a:t>
            </a:fld>
            <a:endParaRPr lang="en-US"/>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66294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Tata Cara </a:t>
            </a:r>
            <a:r>
              <a:rPr lang="en-US" sz="2400" dirty="0" err="1"/>
              <a:t>Penggantian</a:t>
            </a:r>
            <a:r>
              <a:rPr lang="en-US" sz="2400" dirty="0"/>
              <a:t> </a:t>
            </a:r>
            <a:r>
              <a:rPr lang="en-US" sz="2400" dirty="0" err="1"/>
              <a:t>Faktur</a:t>
            </a:r>
            <a:r>
              <a:rPr lang="en-US" sz="2400" dirty="0"/>
              <a:t> </a:t>
            </a:r>
            <a:r>
              <a:rPr lang="en-US" sz="2400" dirty="0" err="1"/>
              <a:t>Pajak</a:t>
            </a:r>
            <a:r>
              <a:rPr lang="en-US" sz="2400" dirty="0"/>
              <a:t> yang </a:t>
            </a:r>
            <a:r>
              <a:rPr lang="en-US" sz="2400" dirty="0" err="1"/>
              <a:t>Hilang</a:t>
            </a:r>
            <a:r>
              <a:rPr lang="en-US" sz="2400" dirty="0"/>
              <a:t> (1-Permohonan </a:t>
            </a:r>
            <a:r>
              <a:rPr lang="en-US" sz="2400" dirty="0" err="1"/>
              <a:t>dari</a:t>
            </a:r>
            <a:r>
              <a:rPr lang="en-US" sz="2400" dirty="0"/>
              <a:t> PKP </a:t>
            </a:r>
            <a:r>
              <a:rPr lang="en-US" sz="2400" dirty="0" err="1"/>
              <a:t>Penjual</a:t>
            </a:r>
            <a:r>
              <a:rPr lang="en-US" sz="2400" dirty="0"/>
              <a:t>)</a:t>
            </a:r>
            <a:endParaRPr lang="en-US" sz="2400" dirty="0">
              <a:solidFill>
                <a:schemeClr val="bg1"/>
              </a:solidFill>
            </a:endParaRPr>
          </a:p>
        </p:txBody>
      </p:sp>
      <p:sp>
        <p:nvSpPr>
          <p:cNvPr id="4" name="Oval 3"/>
          <p:cNvSpPr/>
          <p:nvPr/>
        </p:nvSpPr>
        <p:spPr>
          <a:xfrm>
            <a:off x="1295400" y="1981200"/>
            <a:ext cx="1447800"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t>PKP </a:t>
            </a:r>
            <a:r>
              <a:rPr lang="en-US" sz="1600" dirty="0" err="1"/>
              <a:t>Penjual</a:t>
            </a:r>
            <a:endParaRPr lang="en-US" sz="1600" dirty="0"/>
          </a:p>
        </p:txBody>
      </p:sp>
      <p:sp>
        <p:nvSpPr>
          <p:cNvPr id="5" name="Oval 4"/>
          <p:cNvSpPr/>
          <p:nvPr/>
        </p:nvSpPr>
        <p:spPr>
          <a:xfrm>
            <a:off x="4495800" y="1981200"/>
            <a:ext cx="1447800" cy="13716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t>PKP </a:t>
            </a:r>
            <a:r>
              <a:rPr lang="en-US" sz="1600" dirty="0" err="1"/>
              <a:t>Pembeli</a:t>
            </a:r>
            <a:endParaRPr lang="en-US" sz="1600" dirty="0"/>
          </a:p>
        </p:txBody>
      </p:sp>
      <p:cxnSp>
        <p:nvCxnSpPr>
          <p:cNvPr id="7" name="Straight Arrow Connector 6"/>
          <p:cNvCxnSpPr/>
          <p:nvPr/>
        </p:nvCxnSpPr>
        <p:spPr>
          <a:xfrm>
            <a:off x="2819400" y="2438400"/>
            <a:ext cx="1524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1333501" y="4000500"/>
            <a:ext cx="1143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43000" y="4648200"/>
            <a:ext cx="1447800" cy="1371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t>KPP </a:t>
            </a:r>
            <a:r>
              <a:rPr lang="en-US" sz="1100" dirty="0" err="1"/>
              <a:t>Tempat</a:t>
            </a:r>
            <a:r>
              <a:rPr lang="en-US" sz="1100" dirty="0"/>
              <a:t> PKP </a:t>
            </a:r>
            <a:r>
              <a:rPr lang="en-US" sz="1100" dirty="0" err="1"/>
              <a:t>Penjual</a:t>
            </a:r>
            <a:r>
              <a:rPr lang="en-US" sz="1100" dirty="0"/>
              <a:t> </a:t>
            </a:r>
            <a:r>
              <a:rPr lang="en-US" sz="1100" dirty="0" err="1"/>
              <a:t>Dikukuhkan</a:t>
            </a:r>
            <a:endParaRPr lang="en-US" sz="1100" dirty="0"/>
          </a:p>
        </p:txBody>
      </p:sp>
      <p:sp>
        <p:nvSpPr>
          <p:cNvPr id="11" name="Oval 10"/>
          <p:cNvSpPr/>
          <p:nvPr/>
        </p:nvSpPr>
        <p:spPr>
          <a:xfrm>
            <a:off x="4572000" y="4724400"/>
            <a:ext cx="1447800" cy="13716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t>KPP </a:t>
            </a:r>
            <a:r>
              <a:rPr lang="en-US" sz="1100" dirty="0" err="1"/>
              <a:t>Tempat</a:t>
            </a:r>
            <a:r>
              <a:rPr lang="en-US" sz="1100" dirty="0"/>
              <a:t> PKP </a:t>
            </a:r>
            <a:r>
              <a:rPr lang="en-US" sz="1100" dirty="0" err="1"/>
              <a:t>Pembeli</a:t>
            </a:r>
            <a:r>
              <a:rPr lang="en-US" sz="1100" dirty="0"/>
              <a:t> </a:t>
            </a:r>
            <a:r>
              <a:rPr lang="en-US" sz="1100" dirty="0" err="1"/>
              <a:t>Dikukuhkan</a:t>
            </a:r>
            <a:endParaRPr lang="en-US" sz="1100" dirty="0"/>
          </a:p>
        </p:txBody>
      </p:sp>
      <p:cxnSp>
        <p:nvCxnSpPr>
          <p:cNvPr id="12" name="Straight Arrow Connector 11"/>
          <p:cNvCxnSpPr/>
          <p:nvPr/>
        </p:nvCxnSpPr>
        <p:spPr>
          <a:xfrm rot="5400000">
            <a:off x="5068094" y="3923506"/>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1146" name="TextBox 12"/>
          <p:cNvSpPr txBox="1">
            <a:spLocks noChangeArrowheads="1"/>
          </p:cNvSpPr>
          <p:nvPr/>
        </p:nvSpPr>
        <p:spPr bwMode="auto">
          <a:xfrm>
            <a:off x="2819400" y="1981200"/>
            <a:ext cx="1981200" cy="508000"/>
          </a:xfrm>
          <a:prstGeom prst="rect">
            <a:avLst/>
          </a:prstGeom>
          <a:noFill/>
          <a:ln w="9525">
            <a:noFill/>
            <a:miter lim="800000"/>
            <a:headEnd/>
            <a:tailEnd/>
          </a:ln>
        </p:spPr>
        <p:txBody>
          <a:bodyPr>
            <a:spAutoFit/>
          </a:bodyPr>
          <a:lstStyle/>
          <a:p>
            <a:r>
              <a:rPr lang="en-US" sz="900">
                <a:latin typeface="Lucida Sans Unicode" pitchFamily="34" charset="0"/>
              </a:rPr>
              <a:t>Mengajukan permohonan tertulis meminta copy FP yang hilang</a:t>
            </a:r>
          </a:p>
        </p:txBody>
      </p:sp>
      <p:cxnSp>
        <p:nvCxnSpPr>
          <p:cNvPr id="15" name="Straight Arrow Connector 14"/>
          <p:cNvCxnSpPr/>
          <p:nvPr/>
        </p:nvCxnSpPr>
        <p:spPr>
          <a:xfrm>
            <a:off x="1905000" y="3429000"/>
            <a:ext cx="31242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3505200" y="1600200"/>
            <a:ext cx="304800" cy="381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1</a:t>
            </a:r>
          </a:p>
        </p:txBody>
      </p:sp>
      <p:sp>
        <p:nvSpPr>
          <p:cNvPr id="17" name="Oval 16"/>
          <p:cNvSpPr/>
          <p:nvPr/>
        </p:nvSpPr>
        <p:spPr>
          <a:xfrm>
            <a:off x="1524000" y="3657600"/>
            <a:ext cx="304800" cy="381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1</a:t>
            </a:r>
          </a:p>
        </p:txBody>
      </p:sp>
      <p:sp>
        <p:nvSpPr>
          <p:cNvPr id="18" name="Oval 17"/>
          <p:cNvSpPr/>
          <p:nvPr/>
        </p:nvSpPr>
        <p:spPr>
          <a:xfrm>
            <a:off x="2590800" y="3886200"/>
            <a:ext cx="304800" cy="381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1</a:t>
            </a:r>
          </a:p>
        </p:txBody>
      </p:sp>
      <p:sp>
        <p:nvSpPr>
          <p:cNvPr id="91151" name="TextBox 18"/>
          <p:cNvSpPr txBox="1">
            <a:spLocks noChangeArrowheads="1"/>
          </p:cNvSpPr>
          <p:nvPr/>
        </p:nvSpPr>
        <p:spPr bwMode="auto">
          <a:xfrm>
            <a:off x="762000" y="4038600"/>
            <a:ext cx="1143000" cy="369888"/>
          </a:xfrm>
          <a:prstGeom prst="rect">
            <a:avLst/>
          </a:prstGeom>
          <a:noFill/>
          <a:ln w="9525">
            <a:noFill/>
            <a:miter lim="800000"/>
            <a:headEnd/>
            <a:tailEnd/>
          </a:ln>
        </p:spPr>
        <p:txBody>
          <a:bodyPr>
            <a:spAutoFit/>
          </a:bodyPr>
          <a:lstStyle/>
          <a:p>
            <a:r>
              <a:rPr lang="en-US" sz="900">
                <a:latin typeface="Lucida Sans Unicode" pitchFamily="34" charset="0"/>
              </a:rPr>
              <a:t>Tembusan surat permohonan</a:t>
            </a:r>
          </a:p>
        </p:txBody>
      </p:sp>
      <p:sp>
        <p:nvSpPr>
          <p:cNvPr id="91152" name="TextBox 19"/>
          <p:cNvSpPr txBox="1">
            <a:spLocks noChangeArrowheads="1"/>
          </p:cNvSpPr>
          <p:nvPr/>
        </p:nvSpPr>
        <p:spPr bwMode="auto">
          <a:xfrm>
            <a:off x="2209800" y="4343400"/>
            <a:ext cx="1447800" cy="369888"/>
          </a:xfrm>
          <a:prstGeom prst="rect">
            <a:avLst/>
          </a:prstGeom>
          <a:noFill/>
          <a:ln w="9525">
            <a:noFill/>
            <a:miter lim="800000"/>
            <a:headEnd/>
            <a:tailEnd/>
          </a:ln>
        </p:spPr>
        <p:txBody>
          <a:bodyPr>
            <a:spAutoFit/>
          </a:bodyPr>
          <a:lstStyle/>
          <a:p>
            <a:r>
              <a:rPr lang="en-US" sz="900">
                <a:latin typeface="Lucida Sans Unicode" pitchFamily="34" charset="0"/>
              </a:rPr>
              <a:t>Tembusan surat permohonan</a:t>
            </a:r>
          </a:p>
        </p:txBody>
      </p:sp>
      <p:sp>
        <p:nvSpPr>
          <p:cNvPr id="21" name="Oval 20"/>
          <p:cNvSpPr/>
          <p:nvPr/>
        </p:nvSpPr>
        <p:spPr>
          <a:xfrm>
            <a:off x="5791200" y="3352800"/>
            <a:ext cx="304800" cy="3810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2</a:t>
            </a:r>
          </a:p>
        </p:txBody>
      </p:sp>
      <p:sp>
        <p:nvSpPr>
          <p:cNvPr id="91154" name="TextBox 21"/>
          <p:cNvSpPr txBox="1">
            <a:spLocks noChangeArrowheads="1"/>
          </p:cNvSpPr>
          <p:nvPr/>
        </p:nvSpPr>
        <p:spPr bwMode="auto">
          <a:xfrm>
            <a:off x="5257800" y="3810000"/>
            <a:ext cx="1143000" cy="508000"/>
          </a:xfrm>
          <a:prstGeom prst="rect">
            <a:avLst/>
          </a:prstGeom>
          <a:noFill/>
          <a:ln w="9525">
            <a:noFill/>
            <a:miter lim="800000"/>
            <a:headEnd/>
            <a:tailEnd/>
          </a:ln>
        </p:spPr>
        <p:txBody>
          <a:bodyPr>
            <a:spAutoFit/>
          </a:bodyPr>
          <a:lstStyle/>
          <a:p>
            <a:r>
              <a:rPr lang="en-US" sz="900">
                <a:latin typeface="Lucida Sans Unicode" pitchFamily="34" charset="0"/>
              </a:rPr>
              <a:t>Copy FP untuk dilegalisir (2 lembar)</a:t>
            </a:r>
          </a:p>
        </p:txBody>
      </p:sp>
      <p:cxnSp>
        <p:nvCxnSpPr>
          <p:cNvPr id="24" name="Straight Arrow Connector 23"/>
          <p:cNvCxnSpPr/>
          <p:nvPr/>
        </p:nvCxnSpPr>
        <p:spPr>
          <a:xfrm rot="5400000" flipH="1" flipV="1">
            <a:off x="4535488" y="4000500"/>
            <a:ext cx="114141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4724400" y="3581400"/>
            <a:ext cx="3048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3</a:t>
            </a:r>
          </a:p>
        </p:txBody>
      </p:sp>
      <p:sp>
        <p:nvSpPr>
          <p:cNvPr id="91157" name="TextBox 28"/>
          <p:cNvSpPr txBox="1">
            <a:spLocks noChangeArrowheads="1"/>
          </p:cNvSpPr>
          <p:nvPr/>
        </p:nvSpPr>
        <p:spPr bwMode="auto">
          <a:xfrm>
            <a:off x="3886200" y="3962400"/>
            <a:ext cx="1143000" cy="369888"/>
          </a:xfrm>
          <a:prstGeom prst="rect">
            <a:avLst/>
          </a:prstGeom>
          <a:noFill/>
          <a:ln w="9525">
            <a:noFill/>
            <a:miter lim="800000"/>
            <a:headEnd/>
            <a:tailEnd/>
          </a:ln>
        </p:spPr>
        <p:txBody>
          <a:bodyPr>
            <a:spAutoFit/>
          </a:bodyPr>
          <a:lstStyle/>
          <a:p>
            <a:r>
              <a:rPr lang="en-US" sz="900">
                <a:latin typeface="Lucida Sans Unicode" pitchFamily="34" charset="0"/>
              </a:rPr>
              <a:t>Copy FP yang telah dilegalisir</a:t>
            </a:r>
          </a:p>
        </p:txBody>
      </p:sp>
      <p:cxnSp>
        <p:nvCxnSpPr>
          <p:cNvPr id="31" name="Straight Arrow Connector 30"/>
          <p:cNvCxnSpPr/>
          <p:nvPr/>
        </p:nvCxnSpPr>
        <p:spPr>
          <a:xfrm rot="10800000">
            <a:off x="2895600" y="2743200"/>
            <a:ext cx="1524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1159" name="TextBox 31"/>
          <p:cNvSpPr txBox="1">
            <a:spLocks noChangeArrowheads="1"/>
          </p:cNvSpPr>
          <p:nvPr/>
        </p:nvSpPr>
        <p:spPr bwMode="auto">
          <a:xfrm>
            <a:off x="2743200" y="2819400"/>
            <a:ext cx="1981200" cy="230188"/>
          </a:xfrm>
          <a:prstGeom prst="rect">
            <a:avLst/>
          </a:prstGeom>
          <a:noFill/>
          <a:ln w="9525">
            <a:noFill/>
            <a:miter lim="800000"/>
            <a:headEnd/>
            <a:tailEnd/>
          </a:ln>
        </p:spPr>
        <p:txBody>
          <a:bodyPr>
            <a:spAutoFit/>
          </a:bodyPr>
          <a:lstStyle/>
          <a:p>
            <a:r>
              <a:rPr lang="en-US" sz="900">
                <a:latin typeface="Lucida Sans Unicode" pitchFamily="34" charset="0"/>
              </a:rPr>
              <a:t>Copy FP yang telah dilegalisir</a:t>
            </a:r>
          </a:p>
        </p:txBody>
      </p:sp>
      <p:sp>
        <p:nvSpPr>
          <p:cNvPr id="33" name="Oval 32"/>
          <p:cNvSpPr/>
          <p:nvPr/>
        </p:nvSpPr>
        <p:spPr>
          <a:xfrm>
            <a:off x="3505200" y="3048000"/>
            <a:ext cx="3048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4</a:t>
            </a:r>
          </a:p>
        </p:txBody>
      </p:sp>
      <p:pic>
        <p:nvPicPr>
          <p:cNvPr id="34" name="Picture 2"/>
          <p:cNvPicPr>
            <a:picLocks noChangeAspect="1" noChangeArrowheads="1"/>
          </p:cNvPicPr>
          <p:nvPr/>
        </p:nvPicPr>
        <p:blipFill>
          <a:blip r:embed="rId3" cstate="print"/>
          <a:srcRect/>
          <a:stretch>
            <a:fillRect/>
          </a:stretch>
        </p:blipFill>
        <p:spPr bwMode="auto">
          <a:xfrm>
            <a:off x="6781800" y="4572000"/>
            <a:ext cx="2057400" cy="1905000"/>
          </a:xfrm>
          <a:prstGeom prst="rect">
            <a:avLst/>
          </a:prstGeom>
          <a:noFill/>
          <a:ln w="9525">
            <a:noFill/>
            <a:miter lim="800000"/>
            <a:headEnd/>
            <a:tailEnd/>
          </a:ln>
        </p:spPr>
      </p:pic>
      <p:sp>
        <p:nvSpPr>
          <p:cNvPr id="26" name="Slide Number Placeholder 25"/>
          <p:cNvSpPr>
            <a:spLocks noGrp="1"/>
          </p:cNvSpPr>
          <p:nvPr>
            <p:ph type="sldNum" sz="quarter" idx="12"/>
          </p:nvPr>
        </p:nvSpPr>
        <p:spPr/>
        <p:txBody>
          <a:bodyPr/>
          <a:lstStyle/>
          <a:p>
            <a:pPr>
              <a:defRPr/>
            </a:pPr>
            <a:fld id="{1128B418-BB94-4E60-87E5-84C3B517AEFA}" type="slidenum">
              <a:rPr lang="en-US" smtClean="0"/>
              <a:pPr>
                <a:defRPr/>
              </a:pPr>
              <a:t>242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style.rotation</p:attrName>
                                        </p:attrNameLst>
                                      </p:cBhvr>
                                      <p:tavLst>
                                        <p:tav tm="0">
                                          <p:val>
                                            <p:fltVal val="720"/>
                                          </p:val>
                                        </p:tav>
                                        <p:tav tm="100000">
                                          <p:val>
                                            <p:fltVal val="0"/>
                                          </p:val>
                                        </p:tav>
                                      </p:tavLst>
                                    </p:anim>
                                    <p:anim calcmode="lin" valueType="num">
                                      <p:cBhvr>
                                        <p:cTn id="9" dur="1000" fill="hold"/>
                                        <p:tgtEl>
                                          <p:spTgt spid="34"/>
                                        </p:tgtEl>
                                        <p:attrNameLst>
                                          <p:attrName>ppt_h</p:attrName>
                                        </p:attrNameLst>
                                      </p:cBhvr>
                                      <p:tavLst>
                                        <p:tav tm="0">
                                          <p:val>
                                            <p:fltVal val="0"/>
                                          </p:val>
                                        </p:tav>
                                        <p:tav tm="100000">
                                          <p:val>
                                            <p:strVal val="#ppt_h"/>
                                          </p:val>
                                        </p:tav>
                                      </p:tavLst>
                                    </p:anim>
                                    <p:anim calcmode="lin" valueType="num">
                                      <p:cBhvr>
                                        <p:cTn id="10" dur="1000" fill="hold"/>
                                        <p:tgtEl>
                                          <p:spTgt spid="3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66294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Tata Cara </a:t>
            </a:r>
            <a:r>
              <a:rPr lang="en-US" sz="2400" dirty="0" err="1"/>
              <a:t>Penggantian</a:t>
            </a:r>
            <a:r>
              <a:rPr lang="en-US" sz="2400" dirty="0"/>
              <a:t> </a:t>
            </a:r>
            <a:r>
              <a:rPr lang="en-US" sz="2400" dirty="0" err="1"/>
              <a:t>Faktur</a:t>
            </a:r>
            <a:r>
              <a:rPr lang="en-US" sz="2400" dirty="0"/>
              <a:t> </a:t>
            </a:r>
            <a:r>
              <a:rPr lang="en-US" sz="2400" dirty="0" err="1"/>
              <a:t>Pajak</a:t>
            </a:r>
            <a:r>
              <a:rPr lang="en-US" sz="2400" dirty="0"/>
              <a:t> yang </a:t>
            </a:r>
            <a:r>
              <a:rPr lang="en-US" sz="2400" dirty="0" err="1"/>
              <a:t>Hilang</a:t>
            </a:r>
            <a:r>
              <a:rPr lang="en-US" sz="2400" dirty="0"/>
              <a:t> (1-Permohonan </a:t>
            </a:r>
            <a:r>
              <a:rPr lang="en-US" sz="2400" dirty="0" err="1"/>
              <a:t>dari</a:t>
            </a:r>
            <a:r>
              <a:rPr lang="en-US" sz="2400" dirty="0"/>
              <a:t> PKP </a:t>
            </a:r>
            <a:r>
              <a:rPr lang="en-US" sz="2400" dirty="0" err="1"/>
              <a:t>Pembeli</a:t>
            </a:r>
            <a:r>
              <a:rPr lang="en-US" sz="2400" dirty="0"/>
              <a:t>)</a:t>
            </a:r>
            <a:endParaRPr lang="en-US" sz="2400" dirty="0">
              <a:solidFill>
                <a:schemeClr val="bg1"/>
              </a:solidFill>
            </a:endParaRPr>
          </a:p>
        </p:txBody>
      </p:sp>
      <p:sp>
        <p:nvSpPr>
          <p:cNvPr id="4" name="Oval 3"/>
          <p:cNvSpPr/>
          <p:nvPr/>
        </p:nvSpPr>
        <p:spPr>
          <a:xfrm>
            <a:off x="1295400" y="1981200"/>
            <a:ext cx="1447800" cy="137160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t>PKP </a:t>
            </a:r>
            <a:r>
              <a:rPr lang="en-US" sz="1600" dirty="0" err="1"/>
              <a:t>Penjual</a:t>
            </a:r>
            <a:endParaRPr lang="en-US" sz="1600" dirty="0"/>
          </a:p>
        </p:txBody>
      </p:sp>
      <p:sp>
        <p:nvSpPr>
          <p:cNvPr id="5" name="Oval 4"/>
          <p:cNvSpPr/>
          <p:nvPr/>
        </p:nvSpPr>
        <p:spPr>
          <a:xfrm>
            <a:off x="4495800" y="1981200"/>
            <a:ext cx="1447800" cy="13716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t>PKP </a:t>
            </a:r>
            <a:r>
              <a:rPr lang="en-US" sz="1600" dirty="0" err="1"/>
              <a:t>Pembeli</a:t>
            </a:r>
            <a:endParaRPr lang="en-US" sz="1600" dirty="0"/>
          </a:p>
        </p:txBody>
      </p:sp>
      <p:cxnSp>
        <p:nvCxnSpPr>
          <p:cNvPr id="9" name="Straight Arrow Connector 8"/>
          <p:cNvCxnSpPr/>
          <p:nvPr/>
        </p:nvCxnSpPr>
        <p:spPr>
          <a:xfrm rot="5400000">
            <a:off x="953294" y="3923506"/>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143000" y="4648200"/>
            <a:ext cx="1447800" cy="1371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t>KPP </a:t>
            </a:r>
            <a:r>
              <a:rPr lang="en-US" sz="1100" dirty="0" err="1"/>
              <a:t>Tempat</a:t>
            </a:r>
            <a:r>
              <a:rPr lang="en-US" sz="1100" dirty="0"/>
              <a:t> PKP </a:t>
            </a:r>
            <a:r>
              <a:rPr lang="en-US" sz="1100" dirty="0" err="1"/>
              <a:t>Penjual</a:t>
            </a:r>
            <a:r>
              <a:rPr lang="en-US" sz="1100" dirty="0"/>
              <a:t> </a:t>
            </a:r>
            <a:r>
              <a:rPr lang="en-US" sz="1100" dirty="0" err="1"/>
              <a:t>Dikukuhkan</a:t>
            </a:r>
            <a:endParaRPr lang="en-US" sz="1100" dirty="0"/>
          </a:p>
        </p:txBody>
      </p:sp>
      <p:sp>
        <p:nvSpPr>
          <p:cNvPr id="11" name="Oval 10"/>
          <p:cNvSpPr/>
          <p:nvPr/>
        </p:nvSpPr>
        <p:spPr>
          <a:xfrm>
            <a:off x="4572000" y="4724400"/>
            <a:ext cx="1447800" cy="13716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100" dirty="0"/>
              <a:t>KPP </a:t>
            </a:r>
            <a:r>
              <a:rPr lang="en-US" sz="1100" dirty="0" err="1"/>
              <a:t>Tempat</a:t>
            </a:r>
            <a:r>
              <a:rPr lang="en-US" sz="1100" dirty="0"/>
              <a:t> PKP </a:t>
            </a:r>
            <a:r>
              <a:rPr lang="en-US" sz="1100" dirty="0" err="1"/>
              <a:t>Pembeli</a:t>
            </a:r>
            <a:r>
              <a:rPr lang="en-US" sz="1100" dirty="0"/>
              <a:t> </a:t>
            </a:r>
            <a:r>
              <a:rPr lang="en-US" sz="1100" dirty="0" err="1"/>
              <a:t>Dikukuhkan</a:t>
            </a:r>
            <a:endParaRPr lang="en-US" sz="1100" dirty="0"/>
          </a:p>
        </p:txBody>
      </p:sp>
      <p:cxnSp>
        <p:nvCxnSpPr>
          <p:cNvPr id="12" name="Straight Arrow Connector 11"/>
          <p:cNvCxnSpPr/>
          <p:nvPr/>
        </p:nvCxnSpPr>
        <p:spPr>
          <a:xfrm rot="5400000">
            <a:off x="4687094" y="3999706"/>
            <a:ext cx="1143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169" name="TextBox 12"/>
          <p:cNvSpPr txBox="1">
            <a:spLocks noChangeArrowheads="1"/>
          </p:cNvSpPr>
          <p:nvPr/>
        </p:nvSpPr>
        <p:spPr bwMode="auto">
          <a:xfrm>
            <a:off x="2743200" y="1981200"/>
            <a:ext cx="1981200" cy="508000"/>
          </a:xfrm>
          <a:prstGeom prst="rect">
            <a:avLst/>
          </a:prstGeom>
          <a:noFill/>
          <a:ln w="9525">
            <a:noFill/>
            <a:miter lim="800000"/>
            <a:headEnd/>
            <a:tailEnd/>
          </a:ln>
        </p:spPr>
        <p:txBody>
          <a:bodyPr>
            <a:spAutoFit/>
          </a:bodyPr>
          <a:lstStyle/>
          <a:p>
            <a:r>
              <a:rPr lang="en-US" sz="900">
                <a:latin typeface="Lucida Sans Unicode" pitchFamily="34" charset="0"/>
              </a:rPr>
              <a:t>Mengajukan permohonan tertulis meminta copy FP yang hilang</a:t>
            </a:r>
          </a:p>
        </p:txBody>
      </p:sp>
      <p:sp>
        <p:nvSpPr>
          <p:cNvPr id="16" name="Oval 15"/>
          <p:cNvSpPr/>
          <p:nvPr/>
        </p:nvSpPr>
        <p:spPr>
          <a:xfrm>
            <a:off x="3429000" y="1600200"/>
            <a:ext cx="304800" cy="381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1</a:t>
            </a:r>
          </a:p>
        </p:txBody>
      </p:sp>
      <p:sp>
        <p:nvSpPr>
          <p:cNvPr id="17" name="Oval 16"/>
          <p:cNvSpPr/>
          <p:nvPr/>
        </p:nvSpPr>
        <p:spPr>
          <a:xfrm>
            <a:off x="5410200" y="3733800"/>
            <a:ext cx="304800" cy="381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1</a:t>
            </a:r>
          </a:p>
        </p:txBody>
      </p:sp>
      <p:sp>
        <p:nvSpPr>
          <p:cNvPr id="18" name="Oval 17"/>
          <p:cNvSpPr/>
          <p:nvPr/>
        </p:nvSpPr>
        <p:spPr>
          <a:xfrm>
            <a:off x="4038600" y="3886200"/>
            <a:ext cx="304800" cy="38100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1</a:t>
            </a:r>
          </a:p>
        </p:txBody>
      </p:sp>
      <p:sp>
        <p:nvSpPr>
          <p:cNvPr id="92173" name="TextBox 18"/>
          <p:cNvSpPr txBox="1">
            <a:spLocks noChangeArrowheads="1"/>
          </p:cNvSpPr>
          <p:nvPr/>
        </p:nvSpPr>
        <p:spPr bwMode="auto">
          <a:xfrm>
            <a:off x="5791200" y="3733800"/>
            <a:ext cx="1143000" cy="369888"/>
          </a:xfrm>
          <a:prstGeom prst="rect">
            <a:avLst/>
          </a:prstGeom>
          <a:noFill/>
          <a:ln w="9525">
            <a:noFill/>
            <a:miter lim="800000"/>
            <a:headEnd/>
            <a:tailEnd/>
          </a:ln>
        </p:spPr>
        <p:txBody>
          <a:bodyPr>
            <a:spAutoFit/>
          </a:bodyPr>
          <a:lstStyle/>
          <a:p>
            <a:r>
              <a:rPr lang="en-US" sz="900">
                <a:latin typeface="Lucida Sans Unicode" pitchFamily="34" charset="0"/>
              </a:rPr>
              <a:t>Tembusan surat permohonan</a:t>
            </a:r>
          </a:p>
        </p:txBody>
      </p:sp>
      <p:sp>
        <p:nvSpPr>
          <p:cNvPr id="92174" name="TextBox 19"/>
          <p:cNvSpPr txBox="1">
            <a:spLocks noChangeArrowheads="1"/>
          </p:cNvSpPr>
          <p:nvPr/>
        </p:nvSpPr>
        <p:spPr bwMode="auto">
          <a:xfrm>
            <a:off x="3581400" y="4267200"/>
            <a:ext cx="1447800" cy="369888"/>
          </a:xfrm>
          <a:prstGeom prst="rect">
            <a:avLst/>
          </a:prstGeom>
          <a:noFill/>
          <a:ln w="9525">
            <a:noFill/>
            <a:miter lim="800000"/>
            <a:headEnd/>
            <a:tailEnd/>
          </a:ln>
        </p:spPr>
        <p:txBody>
          <a:bodyPr>
            <a:spAutoFit/>
          </a:bodyPr>
          <a:lstStyle/>
          <a:p>
            <a:r>
              <a:rPr lang="en-US" sz="900">
                <a:latin typeface="Lucida Sans Unicode" pitchFamily="34" charset="0"/>
              </a:rPr>
              <a:t>Tembusan surat permohonan</a:t>
            </a:r>
          </a:p>
        </p:txBody>
      </p:sp>
      <p:sp>
        <p:nvSpPr>
          <p:cNvPr id="21" name="Oval 20"/>
          <p:cNvSpPr/>
          <p:nvPr/>
        </p:nvSpPr>
        <p:spPr>
          <a:xfrm>
            <a:off x="1066800" y="3505200"/>
            <a:ext cx="304800" cy="381000"/>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2</a:t>
            </a:r>
          </a:p>
        </p:txBody>
      </p:sp>
      <p:sp>
        <p:nvSpPr>
          <p:cNvPr id="92176" name="TextBox 21"/>
          <p:cNvSpPr txBox="1">
            <a:spLocks noChangeArrowheads="1"/>
          </p:cNvSpPr>
          <p:nvPr/>
        </p:nvSpPr>
        <p:spPr bwMode="auto">
          <a:xfrm>
            <a:off x="152400" y="3962400"/>
            <a:ext cx="1143000" cy="508000"/>
          </a:xfrm>
          <a:prstGeom prst="rect">
            <a:avLst/>
          </a:prstGeom>
          <a:noFill/>
          <a:ln w="9525">
            <a:noFill/>
            <a:miter lim="800000"/>
            <a:headEnd/>
            <a:tailEnd/>
          </a:ln>
        </p:spPr>
        <p:txBody>
          <a:bodyPr>
            <a:spAutoFit/>
          </a:bodyPr>
          <a:lstStyle/>
          <a:p>
            <a:r>
              <a:rPr lang="en-US" sz="900">
                <a:latin typeface="Lucida Sans Unicode" pitchFamily="34" charset="0"/>
              </a:rPr>
              <a:t>Copy FP untuk dilegalisir (2 lembar)</a:t>
            </a:r>
          </a:p>
        </p:txBody>
      </p:sp>
      <p:cxnSp>
        <p:nvCxnSpPr>
          <p:cNvPr id="24" name="Straight Arrow Connector 23"/>
          <p:cNvCxnSpPr/>
          <p:nvPr/>
        </p:nvCxnSpPr>
        <p:spPr>
          <a:xfrm rot="5400000" flipH="1" flipV="1">
            <a:off x="1563687" y="3998913"/>
            <a:ext cx="1141413"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362200" y="3429000"/>
            <a:ext cx="304800" cy="3810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3</a:t>
            </a:r>
          </a:p>
        </p:txBody>
      </p:sp>
      <p:sp>
        <p:nvSpPr>
          <p:cNvPr id="92179" name="TextBox 28"/>
          <p:cNvSpPr txBox="1">
            <a:spLocks noChangeArrowheads="1"/>
          </p:cNvSpPr>
          <p:nvPr/>
        </p:nvSpPr>
        <p:spPr bwMode="auto">
          <a:xfrm>
            <a:off x="2133600" y="3810000"/>
            <a:ext cx="1143000" cy="369888"/>
          </a:xfrm>
          <a:prstGeom prst="rect">
            <a:avLst/>
          </a:prstGeom>
          <a:noFill/>
          <a:ln w="9525">
            <a:noFill/>
            <a:miter lim="800000"/>
            <a:headEnd/>
            <a:tailEnd/>
          </a:ln>
        </p:spPr>
        <p:txBody>
          <a:bodyPr>
            <a:spAutoFit/>
          </a:bodyPr>
          <a:lstStyle/>
          <a:p>
            <a:r>
              <a:rPr lang="en-US" sz="900">
                <a:latin typeface="Lucida Sans Unicode" pitchFamily="34" charset="0"/>
              </a:rPr>
              <a:t>Copy FP yang telah dilegalisir</a:t>
            </a:r>
          </a:p>
        </p:txBody>
      </p:sp>
      <p:sp>
        <p:nvSpPr>
          <p:cNvPr id="92180" name="TextBox 31"/>
          <p:cNvSpPr txBox="1">
            <a:spLocks noChangeArrowheads="1"/>
          </p:cNvSpPr>
          <p:nvPr/>
        </p:nvSpPr>
        <p:spPr bwMode="auto">
          <a:xfrm>
            <a:off x="2743200" y="2819400"/>
            <a:ext cx="1981200" cy="230188"/>
          </a:xfrm>
          <a:prstGeom prst="rect">
            <a:avLst/>
          </a:prstGeom>
          <a:noFill/>
          <a:ln w="9525">
            <a:noFill/>
            <a:miter lim="800000"/>
            <a:headEnd/>
            <a:tailEnd/>
          </a:ln>
        </p:spPr>
        <p:txBody>
          <a:bodyPr>
            <a:spAutoFit/>
          </a:bodyPr>
          <a:lstStyle/>
          <a:p>
            <a:r>
              <a:rPr lang="en-US" sz="900">
                <a:latin typeface="Lucida Sans Unicode" pitchFamily="34" charset="0"/>
              </a:rPr>
              <a:t>Copy FP yang telah dilegalisir</a:t>
            </a:r>
          </a:p>
        </p:txBody>
      </p:sp>
      <p:sp>
        <p:nvSpPr>
          <p:cNvPr id="33" name="Oval 32"/>
          <p:cNvSpPr/>
          <p:nvPr/>
        </p:nvSpPr>
        <p:spPr>
          <a:xfrm>
            <a:off x="3505200" y="3048000"/>
            <a:ext cx="304800" cy="381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900" dirty="0"/>
              <a:t>4</a:t>
            </a:r>
          </a:p>
        </p:txBody>
      </p:sp>
      <p:cxnSp>
        <p:nvCxnSpPr>
          <p:cNvPr id="26" name="Straight Arrow Connector 25"/>
          <p:cNvCxnSpPr/>
          <p:nvPr/>
        </p:nvCxnSpPr>
        <p:spPr>
          <a:xfrm rot="10800000">
            <a:off x="2819400" y="2514600"/>
            <a:ext cx="1600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819400" y="2819400"/>
            <a:ext cx="1600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0800000" flipV="1">
            <a:off x="2362200" y="3429000"/>
            <a:ext cx="25146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3" cstate="print"/>
          <a:srcRect/>
          <a:stretch>
            <a:fillRect/>
          </a:stretch>
        </p:blipFill>
        <p:spPr bwMode="auto">
          <a:xfrm>
            <a:off x="6781800" y="4572000"/>
            <a:ext cx="2057400" cy="1905000"/>
          </a:xfrm>
          <a:prstGeom prst="rect">
            <a:avLst/>
          </a:prstGeom>
          <a:noFill/>
          <a:ln w="9525">
            <a:noFill/>
            <a:miter lim="800000"/>
            <a:headEnd/>
            <a:tailEnd/>
          </a:ln>
        </p:spPr>
      </p:pic>
      <p:sp>
        <p:nvSpPr>
          <p:cNvPr id="27" name="Slide Number Placeholder 26"/>
          <p:cNvSpPr>
            <a:spLocks noGrp="1"/>
          </p:cNvSpPr>
          <p:nvPr>
            <p:ph type="sldNum" sz="quarter" idx="12"/>
          </p:nvPr>
        </p:nvSpPr>
        <p:spPr/>
        <p:txBody>
          <a:bodyPr/>
          <a:lstStyle/>
          <a:p>
            <a:pPr>
              <a:defRPr/>
            </a:pPr>
            <a:fld id="{1128B418-BB94-4E60-87E5-84C3B517AEFA}" type="slidenum">
              <a:rPr lang="en-US" smtClean="0"/>
              <a:pPr>
                <a:defRPr/>
              </a:pPr>
              <a:t>243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style.rotation</p:attrName>
                                        </p:attrNameLst>
                                      </p:cBhvr>
                                      <p:tavLst>
                                        <p:tav tm="0">
                                          <p:val>
                                            <p:fltVal val="720"/>
                                          </p:val>
                                        </p:tav>
                                        <p:tav tm="100000">
                                          <p:val>
                                            <p:fltVal val="0"/>
                                          </p:val>
                                        </p:tav>
                                      </p:tavLst>
                                    </p:anim>
                                    <p:anim calcmode="lin" valueType="num">
                                      <p:cBhvr>
                                        <p:cTn id="9" dur="1000" fill="hold"/>
                                        <p:tgtEl>
                                          <p:spTgt spid="37"/>
                                        </p:tgtEl>
                                        <p:attrNameLst>
                                          <p:attrName>ppt_h</p:attrName>
                                        </p:attrNameLst>
                                      </p:cBhvr>
                                      <p:tavLst>
                                        <p:tav tm="0">
                                          <p:val>
                                            <p:fltVal val="0"/>
                                          </p:val>
                                        </p:tav>
                                        <p:tav tm="100000">
                                          <p:val>
                                            <p:strVal val="#ppt_h"/>
                                          </p:val>
                                        </p:tav>
                                      </p:tavLst>
                                    </p:anim>
                                    <p:anim calcmode="lin" valueType="num">
                                      <p:cBhvr>
                                        <p:cTn id="10" dur="1000" fill="hold"/>
                                        <p:tgtEl>
                                          <p:spTgt spid="3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66294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Tata Cara </a:t>
            </a:r>
            <a:r>
              <a:rPr lang="en-US" sz="2400" dirty="0" err="1"/>
              <a:t>Pembatalan</a:t>
            </a:r>
            <a:r>
              <a:rPr lang="en-US" sz="2400" dirty="0"/>
              <a:t> </a:t>
            </a:r>
            <a:r>
              <a:rPr lang="en-US" sz="2400" dirty="0" err="1"/>
              <a:t>Faktur</a:t>
            </a:r>
            <a:r>
              <a:rPr lang="en-US" sz="2400" dirty="0"/>
              <a:t> </a:t>
            </a:r>
            <a:r>
              <a:rPr lang="en-US" sz="2400" dirty="0" err="1"/>
              <a:t>Pajak</a:t>
            </a:r>
            <a:endParaRPr lang="en-US" sz="2400" dirty="0">
              <a:solidFill>
                <a:schemeClr val="bg1"/>
              </a:solidFill>
            </a:endParaRPr>
          </a:p>
        </p:txBody>
      </p:sp>
      <p:graphicFrame>
        <p:nvGraphicFramePr>
          <p:cNvPr id="3" name="Diagram 2"/>
          <p:cNvGraphicFramePr/>
          <p:nvPr/>
        </p:nvGraphicFramePr>
        <p:xfrm>
          <a:off x="457200" y="1600200"/>
          <a:ext cx="8001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3188" name="Picture 3" descr="icon-focus.gif"/>
          <p:cNvPicPr>
            <a:picLocks noChangeAspect="1"/>
          </p:cNvPicPr>
          <p:nvPr/>
        </p:nvPicPr>
        <p:blipFill>
          <a:blip r:embed="rId8" cstate="print">
            <a:clrChange>
              <a:clrFrom>
                <a:srgbClr val="FFFFFF"/>
              </a:clrFrom>
              <a:clrTo>
                <a:srgbClr val="FFFFFF">
                  <a:alpha val="0"/>
                </a:srgbClr>
              </a:clrTo>
            </a:clrChange>
          </a:blip>
          <a:srcRect/>
          <a:stretch>
            <a:fillRect/>
          </a:stretch>
        </p:blipFill>
        <p:spPr bwMode="auto">
          <a:xfrm>
            <a:off x="0" y="1600200"/>
            <a:ext cx="1601788" cy="160178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244</a:t>
            </a:fld>
            <a:endParaRPr lang="en-US"/>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79519" y="116632"/>
          <a:ext cx="8784963" cy="6707298"/>
        </p:xfrm>
        <a:graphic>
          <a:graphicData uri="http://schemas.openxmlformats.org/drawingml/2006/table">
            <a:tbl>
              <a:tblPr/>
              <a:tblGrid>
                <a:gridCol w="90322"/>
                <a:gridCol w="263005"/>
                <a:gridCol w="263005"/>
                <a:gridCol w="263005"/>
                <a:gridCol w="263005"/>
                <a:gridCol w="263005"/>
                <a:gridCol w="263005"/>
                <a:gridCol w="263005"/>
                <a:gridCol w="263005"/>
                <a:gridCol w="263005"/>
                <a:gridCol w="263005"/>
                <a:gridCol w="263005"/>
                <a:gridCol w="263005"/>
                <a:gridCol w="263005"/>
                <a:gridCol w="263005"/>
                <a:gridCol w="263005"/>
                <a:gridCol w="263005"/>
                <a:gridCol w="263005"/>
                <a:gridCol w="263005"/>
                <a:gridCol w="263005"/>
                <a:gridCol w="263005"/>
                <a:gridCol w="255270"/>
                <a:gridCol w="255270"/>
                <a:gridCol w="255270"/>
                <a:gridCol w="266872"/>
                <a:gridCol w="255270"/>
                <a:gridCol w="255270"/>
                <a:gridCol w="255270"/>
                <a:gridCol w="255270"/>
                <a:gridCol w="255270"/>
                <a:gridCol w="255270"/>
                <a:gridCol w="255270"/>
                <a:gridCol w="255270"/>
                <a:gridCol w="359699"/>
              </a:tblGrid>
              <a:tr h="159409">
                <a:tc>
                  <a:txBody>
                    <a:bodyPr/>
                    <a:lstStyle/>
                    <a:p>
                      <a:pPr algn="l" fontAlgn="ctr"/>
                      <a:endParaRPr lang="id-ID" sz="1100" b="0" i="0" u="none" strike="noStrike" dirty="0">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dirty="0">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gridSpan="4">
                  <a:txBody>
                    <a:bodyPr/>
                    <a:lstStyle/>
                    <a:p>
                      <a:pPr algn="l" fontAlgn="ctr"/>
                      <a:r>
                        <a:rPr lang="id-ID" sz="1100" b="0" i="0" u="none" strike="noStrike">
                          <a:latin typeface="Arial"/>
                        </a:rPr>
                        <a:t>Lembar ke-1 :</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gridSpan="9">
                  <a:txBody>
                    <a:bodyPr/>
                    <a:lstStyle/>
                    <a:p>
                      <a:pPr algn="l" fontAlgn="ctr"/>
                      <a:r>
                        <a:rPr lang="id-ID" sz="1100" b="0" i="0" u="none" strike="noStrike">
                          <a:latin typeface="Arial"/>
                        </a:rPr>
                        <a:t>Untuk Pembeli BKP/Penerima JKP </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gridSpan="9">
                  <a:txBody>
                    <a:bodyPr/>
                    <a:lstStyle/>
                    <a:p>
                      <a:pPr algn="l" fontAlgn="ctr"/>
                      <a:r>
                        <a:rPr lang="id-ID" sz="1100" b="0" i="0" u="none" strike="noStrike">
                          <a:latin typeface="Arial"/>
                        </a:rPr>
                        <a:t>sebagai bukti Pajak Masukan</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gridSpan="34">
                  <a:txBody>
                    <a:bodyPr/>
                    <a:lstStyle/>
                    <a:p>
                      <a:pPr algn="ctr" fontAlgn="ctr"/>
                      <a:r>
                        <a:rPr lang="id-ID" sz="1100" b="1" i="0" u="none" strike="noStrike">
                          <a:latin typeface="Arial"/>
                        </a:rPr>
                        <a:t>FAKTUR PAJAK</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3">
                  <a:txBody>
                    <a:bodyPr/>
                    <a:lstStyle/>
                    <a:p>
                      <a:pPr algn="l" fontAlgn="ctr"/>
                      <a:r>
                        <a:rPr lang="id-ID" sz="1100" b="0" i="0" u="none" strike="noStrike">
                          <a:latin typeface="Arial"/>
                        </a:rPr>
                        <a:t>Kode dan Nomor Seri Faktur Pajak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3">
                  <a:txBody>
                    <a:bodyPr/>
                    <a:lstStyle/>
                    <a:p>
                      <a:pPr algn="l" fontAlgn="ctr"/>
                      <a:r>
                        <a:rPr lang="id-ID" sz="1100" b="0" i="0" u="none" strike="noStrike">
                          <a:latin typeface="Arial"/>
                        </a:rPr>
                        <a:t>Pengusaha Kena Pajak</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8">
                  <a:txBody>
                    <a:bodyPr/>
                    <a:lstStyle/>
                    <a:p>
                      <a:pPr algn="l" fontAlgn="ctr"/>
                      <a:r>
                        <a:rPr lang="id-ID" sz="1100" b="0" i="0" u="none" strike="noStrike">
                          <a:latin typeface="Arial"/>
                        </a:rPr>
                        <a:t>Nama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100" b="0" i="0" u="none" strike="noStrike">
                          <a:latin typeface="Arial"/>
                        </a:rPr>
                        <a:t>:</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gridSpan="24">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8">
                  <a:txBody>
                    <a:bodyPr/>
                    <a:lstStyle/>
                    <a:p>
                      <a:pPr algn="l" fontAlgn="ctr"/>
                      <a:r>
                        <a:rPr lang="id-ID" sz="1100" b="0" i="0" u="none" strike="noStrike">
                          <a:latin typeface="Arial"/>
                        </a:rPr>
                        <a:t>Alamat</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100" b="0" i="0" u="none" strike="noStrike">
                          <a:latin typeface="Arial"/>
                        </a:rPr>
                        <a:t>:</a:t>
                      </a:r>
                    </a:p>
                  </a:txBody>
                  <a:tcPr marL="4342" marR="4342" marT="4342" marB="0" anchor="ctr">
                    <a:lnL>
                      <a:noFill/>
                    </a:lnL>
                    <a:lnR>
                      <a:noFill/>
                    </a:lnR>
                    <a:lnT>
                      <a:noFill/>
                    </a:lnT>
                    <a:lnB>
                      <a:noFill/>
                    </a:lnB>
                  </a:tcPr>
                </a:tc>
                <a:tc gridSpan="24">
                  <a:txBody>
                    <a:bodyPr/>
                    <a:lstStyle/>
                    <a:p>
                      <a:pPr algn="l" fontAlgn="ctr"/>
                      <a:endParaRPr lang="id-ID" sz="1100" b="0" i="0" u="none" strike="noStrike" dirty="0">
                        <a:latin typeface="Arial"/>
                      </a:endParaRP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8">
                  <a:txBody>
                    <a:bodyPr/>
                    <a:lstStyle/>
                    <a:p>
                      <a:pPr algn="l" fontAlgn="ctr"/>
                      <a:r>
                        <a:rPr lang="id-ID" sz="1100" b="0" i="0" u="none" strike="noStrike">
                          <a:latin typeface="Arial"/>
                        </a:rPr>
                        <a:t>NPWP</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100" b="0" i="0" u="none" strike="noStrike">
                          <a:latin typeface="Arial"/>
                        </a:rPr>
                        <a:t>:</a:t>
                      </a:r>
                    </a:p>
                  </a:txBody>
                  <a:tcPr marL="4342" marR="4342" marT="4342" marB="0" anchor="ctr">
                    <a:lnL>
                      <a:noFill/>
                    </a:lnL>
                    <a:lnR>
                      <a:noFill/>
                    </a:lnR>
                    <a:lnT>
                      <a:noFill/>
                    </a:lnT>
                    <a:lnB>
                      <a:noFill/>
                    </a:lnB>
                  </a:tcPr>
                </a:tc>
                <a:tc gridSpan="24">
                  <a:txBody>
                    <a:bodyPr/>
                    <a:lstStyle/>
                    <a:p>
                      <a:pPr algn="l" fontAlgn="ctr"/>
                      <a:endParaRPr lang="id-ID" sz="1100" b="0" i="0" u="none" strike="noStrike" dirty="0">
                        <a:latin typeface="Arial"/>
                      </a:endParaRP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3">
                  <a:txBody>
                    <a:bodyPr/>
                    <a:lstStyle/>
                    <a:p>
                      <a:pPr algn="l" fontAlgn="ctr"/>
                      <a:r>
                        <a:rPr lang="id-ID" sz="1100" b="0" i="0" u="none" strike="noStrike">
                          <a:latin typeface="Arial"/>
                        </a:rPr>
                        <a:t>Pembeli Barang Kena Pajak/ Penerima Jasa Kena Pajak</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8">
                  <a:txBody>
                    <a:bodyPr/>
                    <a:lstStyle/>
                    <a:p>
                      <a:pPr algn="l" fontAlgn="ctr"/>
                      <a:r>
                        <a:rPr lang="id-ID" sz="1100" b="0" i="0" u="none" strike="noStrike">
                          <a:latin typeface="Arial"/>
                        </a:rPr>
                        <a:t>Nama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100" b="0" i="0" u="none" strike="noStrike">
                          <a:latin typeface="Arial"/>
                        </a:rPr>
                        <a:t>:</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gridSpan="24">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8">
                  <a:txBody>
                    <a:bodyPr/>
                    <a:lstStyle/>
                    <a:p>
                      <a:pPr algn="l" fontAlgn="ctr"/>
                      <a:r>
                        <a:rPr lang="id-ID" sz="1100" b="0" i="0" u="none" strike="noStrike">
                          <a:latin typeface="Arial"/>
                        </a:rPr>
                        <a:t>Alamat</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100" b="0" i="0" u="none" strike="noStrike">
                          <a:latin typeface="Arial"/>
                        </a:rPr>
                        <a:t>:</a:t>
                      </a:r>
                    </a:p>
                  </a:txBody>
                  <a:tcPr marL="4342" marR="4342" marT="4342" marB="0" anchor="ctr">
                    <a:lnL>
                      <a:noFill/>
                    </a:lnL>
                    <a:lnR>
                      <a:noFill/>
                    </a:lnR>
                    <a:lnT>
                      <a:noFill/>
                    </a:lnT>
                    <a:lnB>
                      <a:noFill/>
                    </a:lnB>
                  </a:tcPr>
                </a:tc>
                <a:tc gridSpan="24">
                  <a:txBody>
                    <a:bodyPr/>
                    <a:lstStyle/>
                    <a:p>
                      <a:pPr algn="l" fontAlgn="ctr"/>
                      <a:endParaRPr lang="id-ID" sz="1100" b="0" i="0" u="none" strike="noStrike">
                        <a:latin typeface="Arial"/>
                      </a:endParaRP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8">
                  <a:txBody>
                    <a:bodyPr/>
                    <a:lstStyle/>
                    <a:p>
                      <a:pPr algn="l" fontAlgn="ctr"/>
                      <a:r>
                        <a:rPr lang="id-ID" sz="1100" b="0" i="0" u="none" strike="noStrike">
                          <a:latin typeface="Arial"/>
                        </a:rPr>
                        <a:t>NPWP</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100" b="0" i="0" u="none" strike="noStrike">
                          <a:latin typeface="Arial"/>
                        </a:rPr>
                        <a:t>:</a:t>
                      </a:r>
                    </a:p>
                  </a:txBody>
                  <a:tcPr marL="4342" marR="4342" marT="4342" marB="0" anchor="ctr">
                    <a:lnL>
                      <a:noFill/>
                    </a:lnL>
                    <a:lnR>
                      <a:noFill/>
                    </a:lnR>
                    <a:lnT>
                      <a:noFill/>
                    </a:lnT>
                    <a:lnB>
                      <a:noFill/>
                    </a:lnB>
                  </a:tcPr>
                </a:tc>
                <a:tc gridSpan="9">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Times New Roman"/>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gridSpan="13">
                  <a:txBody>
                    <a:bodyPr/>
                    <a:lstStyle/>
                    <a:p>
                      <a:pPr algn="l" fontAlgn="ctr"/>
                      <a:endParaRPr lang="id-ID" sz="1100" b="0" i="0" u="none" strike="noStrike">
                        <a:latin typeface="Arial"/>
                      </a:endParaRP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59409">
                <a:tc rowSpan="3" gridSpan="3">
                  <a:txBody>
                    <a:bodyPr/>
                    <a:lstStyle/>
                    <a:p>
                      <a:pPr algn="ctr" fontAlgn="ctr"/>
                      <a:r>
                        <a:rPr lang="id-ID" sz="1100" b="0" i="0" u="none" strike="noStrike">
                          <a:latin typeface="Arial"/>
                        </a:rPr>
                        <a:t>No.</a:t>
                      </a:r>
                      <a:br>
                        <a:rPr lang="id-ID" sz="1100" b="0" i="0" u="none" strike="noStrike">
                          <a:latin typeface="Arial"/>
                        </a:rPr>
                      </a:br>
                      <a:r>
                        <a:rPr lang="id-ID" sz="1100" b="0" i="0" u="none" strike="noStrike">
                          <a:latin typeface="Arial"/>
                        </a:rPr>
                        <a:t>Urut</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id-ID"/>
                    </a:p>
                  </a:txBody>
                  <a:tcPr/>
                </a:tc>
                <a:tc rowSpan="3" hMerge="1">
                  <a:txBody>
                    <a:bodyPr/>
                    <a:lstStyle/>
                    <a:p>
                      <a:endParaRPr lang="id-ID"/>
                    </a:p>
                  </a:txBody>
                  <a:tcPr/>
                </a:tc>
                <a:tc gridSpan="20">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11">
                  <a:txBody>
                    <a:bodyPr/>
                    <a:lstStyle/>
                    <a:p>
                      <a:pPr algn="ctr" fontAlgn="ctr"/>
                      <a:r>
                        <a:rPr lang="id-ID" sz="1100" b="0" i="0" u="none" strike="noStrike">
                          <a:latin typeface="Arial"/>
                        </a:rPr>
                        <a:t>Harga Jual/Penggantian/Uang</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gridSpan="3" vMerge="1">
                  <a:txBody>
                    <a:bodyPr/>
                    <a:lstStyle/>
                    <a:p>
                      <a:endParaRPr lang="id-ID"/>
                    </a:p>
                  </a:txBody>
                  <a:tcPr/>
                </a:tc>
                <a:tc hMerge="1" vMerge="1">
                  <a:txBody>
                    <a:bodyPr/>
                    <a:lstStyle/>
                    <a:p>
                      <a:endParaRPr lang="id-ID"/>
                    </a:p>
                  </a:txBody>
                  <a:tcPr/>
                </a:tc>
                <a:tc hMerge="1" vMerge="1">
                  <a:txBody>
                    <a:bodyPr/>
                    <a:lstStyle/>
                    <a:p>
                      <a:endParaRPr lang="id-ID"/>
                    </a:p>
                  </a:txBody>
                  <a:tcPr/>
                </a:tc>
                <a:tc gridSpan="20">
                  <a:txBody>
                    <a:bodyPr/>
                    <a:lstStyle/>
                    <a:p>
                      <a:pPr algn="ctr" fontAlgn="ctr"/>
                      <a:r>
                        <a:rPr lang="id-ID" sz="1100" b="0" i="0" u="none" strike="noStrike">
                          <a:latin typeface="Arial"/>
                        </a:rPr>
                        <a:t>Nama Barang Kena Pajak/ Jasa Kena Pajak</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11">
                  <a:txBody>
                    <a:bodyPr/>
                    <a:lstStyle/>
                    <a:p>
                      <a:pPr algn="ctr" fontAlgn="ctr"/>
                      <a:r>
                        <a:rPr lang="id-ID" sz="1100" b="0" i="0" u="none" strike="noStrike">
                          <a:latin typeface="Arial"/>
                        </a:rPr>
                        <a:t>Muka/Termin</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gridSpan="3" vMerge="1">
                  <a:txBody>
                    <a:bodyPr/>
                    <a:lstStyle/>
                    <a:p>
                      <a:endParaRPr lang="id-ID"/>
                    </a:p>
                  </a:txBody>
                  <a:tcPr/>
                </a:tc>
                <a:tc hMerge="1" vMerge="1">
                  <a:txBody>
                    <a:bodyPr/>
                    <a:lstStyle/>
                    <a:p>
                      <a:endParaRPr lang="id-ID"/>
                    </a:p>
                  </a:txBody>
                  <a:tcPr/>
                </a:tc>
                <a:tc hMerge="1" vMerge="1">
                  <a:txBody>
                    <a:bodyPr/>
                    <a:lstStyle/>
                    <a:p>
                      <a:endParaRPr lang="id-ID"/>
                    </a:p>
                  </a:txBody>
                  <a:tcPr/>
                </a:tc>
                <a:tc gridSpan="20">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11">
                  <a:txBody>
                    <a:bodyPr/>
                    <a:lstStyle/>
                    <a:p>
                      <a:pPr algn="ctr" fontAlgn="ctr"/>
                      <a:r>
                        <a:rPr lang="id-ID" sz="1100" b="0" i="0" u="none" strike="noStrike">
                          <a:latin typeface="Arial"/>
                        </a:rPr>
                        <a:t>(Rp)</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59409">
                <a:tc gridSpan="3">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gridSpan="20">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59409">
                <a:tc gridSpan="3">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18">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endParaRPr lang="id-ID" sz="1100" b="0" i="0" u="none" strike="noStrike">
                        <a:latin typeface="Arial"/>
                      </a:endParaRP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9">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gridSpan="3">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9">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gridSpan="3">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dirty="0">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9">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gridSpan="3">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ctr" fontAlgn="ctr"/>
                      <a:endParaRPr lang="id-ID" sz="1100" b="0" i="0" u="none" strike="noStrike">
                        <a:latin typeface="Arial"/>
                      </a:endParaRP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9">
                  <a:txBody>
                    <a:bodyPr/>
                    <a:lstStyle/>
                    <a:p>
                      <a:pPr algn="ctr" fontAlgn="ctr"/>
                      <a:endParaRPr lang="id-ID" sz="1100" b="0" i="0" u="none" strike="noStrike" dirty="0">
                        <a:latin typeface="Arial"/>
                      </a:endParaRP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gridSpan="3">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gridSpan="20">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9">
                  <a:txBody>
                    <a:bodyPr/>
                    <a:lstStyle/>
                    <a:p>
                      <a:pPr algn="ctr" fontAlgn="ctr"/>
                      <a:endParaRPr lang="id-ID" sz="1100" b="0" i="0" u="none" strike="noStrike">
                        <a:latin typeface="Arial"/>
                      </a:endParaRP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gridSpan="3">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gridSpan="20">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9">
                  <a:txBody>
                    <a:bodyPr/>
                    <a:lstStyle/>
                    <a:p>
                      <a:pPr algn="ctr"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gridSpan="22">
                  <a:txBody>
                    <a:bodyPr/>
                    <a:lstStyle/>
                    <a:p>
                      <a:pPr algn="l" fontAlgn="ctr"/>
                      <a:r>
                        <a:rPr lang="id-ID" sz="1100" b="0" i="0" u="none" strike="noStrike">
                          <a:latin typeface="Arial"/>
                        </a:rPr>
                        <a:t>Harga Jual</a:t>
                      </a:r>
                      <a:r>
                        <a:rPr lang="id-ID" sz="1100" b="0" i="0" u="none" strike="sngStrike">
                          <a:latin typeface="Arial"/>
                        </a:rPr>
                        <a:t>/Penggantian/Uang Muka/Termin *)</a:t>
                      </a:r>
                      <a:endParaRPr lang="id-ID" sz="1100" b="0" i="0" u="none" strike="noStrike">
                        <a:latin typeface="Arial"/>
                      </a:endParaRP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ctr"/>
                      <a:r>
                        <a:rPr lang="id-ID" sz="1100" b="0" i="0" u="none" strike="noStrike">
                          <a:latin typeface="Arial"/>
                        </a:rPr>
                        <a:t>                                             - </a:t>
                      </a:r>
                    </a:p>
                  </a:txBody>
                  <a:tcPr marL="4342" marR="4342" marT="434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2">
                  <a:txBody>
                    <a:bodyPr/>
                    <a:lstStyle/>
                    <a:p>
                      <a:pPr algn="l" fontAlgn="ctr"/>
                      <a:r>
                        <a:rPr lang="id-ID" sz="1100" b="0" i="0" u="none" strike="noStrike">
                          <a:latin typeface="Arial"/>
                        </a:rPr>
                        <a:t>Dikurangi Potongan Harga</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ctr"/>
                      <a:r>
                        <a:rPr lang="id-ID" sz="1100" b="0" i="0" u="none" strike="noStrike">
                          <a:latin typeface="Arial"/>
                        </a:rPr>
                        <a:t>                                             - </a:t>
                      </a:r>
                    </a:p>
                  </a:txBody>
                  <a:tcPr marL="4342" marR="4342" marT="434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2">
                  <a:txBody>
                    <a:bodyPr/>
                    <a:lstStyle/>
                    <a:p>
                      <a:pPr algn="l" fontAlgn="ctr"/>
                      <a:r>
                        <a:rPr lang="id-ID" sz="1100" b="0" i="0" u="none" strike="noStrike">
                          <a:latin typeface="Arial"/>
                        </a:rPr>
                        <a:t>Dikurangi Uang Muka yang telah diterima</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ctr"/>
                      <a:r>
                        <a:rPr lang="id-ID" sz="1100" b="0" i="0" u="none" strike="noStrike">
                          <a:latin typeface="Arial"/>
                        </a:rPr>
                        <a:t>                                             - </a:t>
                      </a:r>
                    </a:p>
                  </a:txBody>
                  <a:tcPr marL="4342" marR="4342" marT="434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2">
                  <a:txBody>
                    <a:bodyPr/>
                    <a:lstStyle/>
                    <a:p>
                      <a:pPr algn="l" fontAlgn="ctr"/>
                      <a:r>
                        <a:rPr lang="id-ID" sz="1100" b="0" i="0" u="none" strike="noStrike">
                          <a:latin typeface="Arial"/>
                        </a:rPr>
                        <a:t>Dasar Pengenaan Pajak</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ctr"/>
                      <a:r>
                        <a:rPr lang="id-ID" sz="1100" b="0" i="0" u="none" strike="noStrike">
                          <a:latin typeface="Arial"/>
                        </a:rPr>
                        <a:t>                                             - </a:t>
                      </a:r>
                    </a:p>
                  </a:txBody>
                  <a:tcPr marL="4342" marR="4342" marT="434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2">
                  <a:txBody>
                    <a:bodyPr/>
                    <a:lstStyle/>
                    <a:p>
                      <a:pPr algn="l" fontAlgn="ctr"/>
                      <a:r>
                        <a:rPr lang="sv-SE" sz="1100" b="0" i="0" u="none" strike="noStrike">
                          <a:latin typeface="Arial"/>
                        </a:rPr>
                        <a:t>PPN = 10% x Dasar Pengenaan Pajak</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9">
                  <a:txBody>
                    <a:bodyPr/>
                    <a:lstStyle/>
                    <a:p>
                      <a:pPr algn="ctr" fontAlgn="ctr"/>
                      <a:r>
                        <a:rPr lang="id-ID" sz="1100" b="0" i="0" u="none" strike="noStrike">
                          <a:latin typeface="Arial"/>
                        </a:rPr>
                        <a:t>                                             - </a:t>
                      </a:r>
                    </a:p>
                  </a:txBody>
                  <a:tcPr marL="4342" marR="4342" marT="434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gridSpan="16">
                  <a:txBody>
                    <a:bodyPr/>
                    <a:lstStyle/>
                    <a:p>
                      <a:pPr algn="l" fontAlgn="ctr"/>
                      <a:r>
                        <a:rPr lang="sv-SE" sz="1100" b="0" i="0" u="none" strike="noStrike">
                          <a:latin typeface="Arial"/>
                        </a:rPr>
                        <a:t>Pajak Penjualan Atas Barang Mewah</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dirty="0">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dirty="0">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dirty="0">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id-ID" sz="1100" b="0" i="0" u="none" strike="noStrike">
                          <a:latin typeface="Arial"/>
                        </a:rPr>
                        <a:t>Tarif</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100" b="0" i="0" u="none" strike="noStrike">
                          <a:latin typeface="Arial"/>
                        </a:rPr>
                        <a:t>DPP</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100" b="0" i="0" u="none" strike="noStrike">
                          <a:latin typeface="Arial"/>
                        </a:rPr>
                        <a:t>PPn BM</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100" b="0" i="0" u="none" strike="noStrike">
                          <a:latin typeface="Arial"/>
                        </a:rPr>
                        <a:t>Rp.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100" b="0" i="0" u="none" strike="noStrike">
                          <a:latin typeface="Arial"/>
                        </a:rPr>
                        <a:t>Rp.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gridSpan="4">
                  <a:txBody>
                    <a:bodyPr/>
                    <a:lstStyle/>
                    <a:p>
                      <a:pPr algn="ctr" fontAlgn="ctr"/>
                      <a:r>
                        <a:rPr lang="id-ID" sz="1100" b="0" i="0" u="none" strike="noStrike" dirty="0">
                          <a:latin typeface="Arial"/>
                        </a:rPr>
                        <a:t> </a:t>
                      </a:r>
                    </a:p>
                  </a:txBody>
                  <a:tcPr marL="4342" marR="4342" marT="4342"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100" b="0" i="0" u="none" strike="noStrike">
                          <a:latin typeface="Arial"/>
                        </a:rPr>
                        <a:t>,</a:t>
                      </a:r>
                    </a:p>
                  </a:txBody>
                  <a:tcPr marL="4342" marR="4342" marT="4342" marB="0" anchor="ctr">
                    <a:lnL>
                      <a:noFill/>
                    </a:lnL>
                    <a:lnR>
                      <a:noFill/>
                    </a:lnR>
                    <a:lnT>
                      <a:noFill/>
                    </a:lnT>
                    <a:lnB w="6350" cap="flat" cmpd="sng" algn="ctr">
                      <a:solidFill>
                        <a:srgbClr val="000000"/>
                      </a:solidFill>
                      <a:prstDash val="dot"/>
                      <a:round/>
                      <a:headEnd type="none" w="med" len="med"/>
                      <a:tailEnd type="none" w="med" len="med"/>
                    </a:lnB>
                  </a:tcPr>
                </a:tc>
                <a:tc gridSpan="6">
                  <a:txBody>
                    <a:bodyPr/>
                    <a:lstStyle/>
                    <a:p>
                      <a:pPr algn="l" fontAlgn="ctr"/>
                      <a:r>
                        <a:rPr lang="id-ID" sz="1100" b="0" i="0" u="none" strike="noStrike">
                          <a:latin typeface="Arial"/>
                        </a:rPr>
                        <a:t> </a:t>
                      </a:r>
                    </a:p>
                  </a:txBody>
                  <a:tcPr marL="4342" marR="4342" marT="4342"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100" b="0" i="0" u="none" strike="noStrike">
                          <a:latin typeface="Arial"/>
                        </a:rPr>
                        <a:t>Rp.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100" b="0" i="0" u="none" strike="noStrike">
                          <a:latin typeface="Arial"/>
                        </a:rPr>
                        <a:t>Rp.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100" b="0" i="0" u="none" strike="noStrike">
                          <a:latin typeface="Arial"/>
                        </a:rPr>
                        <a:t>Rp.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100" b="0" i="0" u="none" strike="noStrike">
                          <a:latin typeface="Arial"/>
                        </a:rPr>
                        <a:t>Rp.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10">
                  <a:txBody>
                    <a:bodyPr/>
                    <a:lstStyle/>
                    <a:p>
                      <a:pPr algn="l" fontAlgn="ctr"/>
                      <a:r>
                        <a:rPr lang="id-ID" sz="1100" b="0" i="0" u="none" strike="noStrike">
                          <a:latin typeface="Arial"/>
                        </a:rPr>
                        <a:t>  Jumlah</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100" b="0" i="0" u="none" strike="noStrike">
                          <a:latin typeface="Arial"/>
                        </a:rPr>
                        <a:t>Rp. ………………</a:t>
                      </a:r>
                    </a:p>
                  </a:txBody>
                  <a:tcPr marL="4342" marR="4342" marT="434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gridSpan="11">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a:txBody>
                    <a:bodyPr/>
                    <a:lstStyle/>
                    <a:p>
                      <a:pPr algn="l" fontAlgn="ctr"/>
                      <a:r>
                        <a:rPr lang="id-ID" sz="1100" b="0" i="0" u="none" strike="noStrike">
                          <a:latin typeface="Arial"/>
                        </a:rPr>
                        <a:t> </a:t>
                      </a:r>
                    </a:p>
                  </a:txBody>
                  <a:tcPr marL="4342" marR="4342" marT="4342"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gridSpan="3">
                  <a:txBody>
                    <a:bodyPr/>
                    <a:lstStyle/>
                    <a:p>
                      <a:pPr algn="l" fontAlgn="ctr"/>
                      <a:r>
                        <a:rPr lang="id-ID" sz="1100" b="0" i="0" u="none" strike="noStrike">
                          <a:latin typeface="Arial"/>
                        </a:rPr>
                        <a:t>Nama</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gridSpan="8">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r>
                        <a:rPr lang="id-ID" sz="1100" b="0" i="0" u="none" strike="noStrike">
                          <a:latin typeface="Arial"/>
                        </a:rPr>
                        <a:t> </a:t>
                      </a:r>
                    </a:p>
                  </a:txBody>
                  <a:tcPr marL="4342" marR="4342" marT="4342" marB="0" anchor="ctr">
                    <a:lnL>
                      <a:noFill/>
                    </a:lnL>
                    <a:lnR w="6350" cap="flat" cmpd="sng" algn="ctr">
                      <a:solidFill>
                        <a:srgbClr val="000000"/>
                      </a:solidFill>
                      <a:prstDash val="solid"/>
                      <a:round/>
                      <a:headEnd type="none" w="med" len="med"/>
                      <a:tailEnd type="none" w="med" len="med"/>
                    </a:lnR>
                    <a:lnT>
                      <a:noFill/>
                    </a:lnT>
                    <a:lnB>
                      <a:noFill/>
                    </a:lnB>
                  </a:tcPr>
                </a:tc>
              </a:tr>
              <a:tr h="159409">
                <a:tc gridSpan="8">
                  <a:txBody>
                    <a:bodyPr/>
                    <a:lstStyle/>
                    <a:p>
                      <a:pPr algn="l" fontAlgn="ctr"/>
                      <a:r>
                        <a:rPr lang="id-ID" sz="1100" b="0" i="0" u="none" strike="noStrike">
                          <a:latin typeface="Arial"/>
                        </a:rPr>
                        <a:t> *) Coret yang tidak perlu</a:t>
                      </a:r>
                    </a:p>
                  </a:txBody>
                  <a:tcPr marL="4342" marR="4342" marT="4342"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a:latin typeface="Arial"/>
                      </a:endParaRPr>
                    </a:p>
                  </a:txBody>
                  <a:tcPr marL="4342" marR="4342" marT="4342" marB="0" anchor="ctr">
                    <a:lnL>
                      <a:noFill/>
                    </a:lnL>
                    <a:lnR>
                      <a:noFill/>
                    </a:lnR>
                    <a:lnT>
                      <a:noFill/>
                    </a:lnT>
                    <a:lnB>
                      <a:noFill/>
                    </a:lnB>
                  </a:tcPr>
                </a:tc>
                <a:tc>
                  <a:txBody>
                    <a:bodyPr/>
                    <a:lstStyle/>
                    <a:p>
                      <a:pPr algn="l" fontAlgn="ctr"/>
                      <a:endParaRPr lang="id-ID" sz="1100" b="0" i="0" u="none" strike="noStrike" dirty="0">
                        <a:latin typeface="Arial"/>
                      </a:endParaRPr>
                    </a:p>
                  </a:txBody>
                  <a:tcPr marL="4342" marR="4342" marT="4342" marB="0" anchor="ctr">
                    <a:lnL>
                      <a:noFill/>
                    </a:lnL>
                    <a:lnR>
                      <a:noFill/>
                    </a:lnR>
                    <a:lnT>
                      <a:noFill/>
                    </a:lnT>
                    <a:lnB>
                      <a:noFill/>
                    </a:lnB>
                  </a:tcPr>
                </a:tc>
              </a:tr>
            </a:tbl>
          </a:graphicData>
        </a:graphic>
      </p:graphicFrame>
      <p:sp>
        <p:nvSpPr>
          <p:cNvPr id="3" name="TextBox 2"/>
          <p:cNvSpPr txBox="1"/>
          <p:nvPr/>
        </p:nvSpPr>
        <p:spPr>
          <a:xfrm>
            <a:off x="2411760" y="548680"/>
            <a:ext cx="2664296"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4" name="TextBox 3"/>
          <p:cNvSpPr txBox="1"/>
          <p:nvPr/>
        </p:nvSpPr>
        <p:spPr>
          <a:xfrm>
            <a:off x="2627784" y="908720"/>
            <a:ext cx="2232248"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6" name="TextBox 5"/>
          <p:cNvSpPr txBox="1"/>
          <p:nvPr/>
        </p:nvSpPr>
        <p:spPr>
          <a:xfrm>
            <a:off x="2411760" y="1104999"/>
            <a:ext cx="2664296"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7" name="TextBox 6"/>
          <p:cNvSpPr txBox="1"/>
          <p:nvPr/>
        </p:nvSpPr>
        <p:spPr>
          <a:xfrm>
            <a:off x="2123728" y="1268760"/>
            <a:ext cx="3168352"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1" name="TextBox 10"/>
          <p:cNvSpPr txBox="1"/>
          <p:nvPr/>
        </p:nvSpPr>
        <p:spPr>
          <a:xfrm>
            <a:off x="2627784" y="1772816"/>
            <a:ext cx="2232248"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2" name="TextBox 11"/>
          <p:cNvSpPr txBox="1"/>
          <p:nvPr/>
        </p:nvSpPr>
        <p:spPr>
          <a:xfrm>
            <a:off x="2411760" y="1969095"/>
            <a:ext cx="2664296"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3" name="TextBox 12"/>
          <p:cNvSpPr txBox="1"/>
          <p:nvPr/>
        </p:nvSpPr>
        <p:spPr>
          <a:xfrm>
            <a:off x="2195736" y="2132856"/>
            <a:ext cx="3168352"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4" name="TextBox 13"/>
          <p:cNvSpPr txBox="1"/>
          <p:nvPr/>
        </p:nvSpPr>
        <p:spPr>
          <a:xfrm>
            <a:off x="35496" y="3121223"/>
            <a:ext cx="576064"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5" name="TextBox 14"/>
          <p:cNvSpPr txBox="1"/>
          <p:nvPr/>
        </p:nvSpPr>
        <p:spPr>
          <a:xfrm>
            <a:off x="683568" y="3121223"/>
            <a:ext cx="5328592"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6" name="TextBox 15"/>
          <p:cNvSpPr txBox="1"/>
          <p:nvPr/>
        </p:nvSpPr>
        <p:spPr>
          <a:xfrm>
            <a:off x="6660232" y="3121223"/>
            <a:ext cx="2016224"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7" name="TextBox 16"/>
          <p:cNvSpPr txBox="1"/>
          <p:nvPr/>
        </p:nvSpPr>
        <p:spPr>
          <a:xfrm>
            <a:off x="6660232" y="4149080"/>
            <a:ext cx="2016224"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8" name="TextBox 17"/>
          <p:cNvSpPr txBox="1"/>
          <p:nvPr/>
        </p:nvSpPr>
        <p:spPr>
          <a:xfrm>
            <a:off x="6372200" y="4345359"/>
            <a:ext cx="2304256"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9" name="TextBox 18"/>
          <p:cNvSpPr txBox="1"/>
          <p:nvPr/>
        </p:nvSpPr>
        <p:spPr>
          <a:xfrm>
            <a:off x="6084168" y="4509120"/>
            <a:ext cx="2592288"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20" name="TextBox 19"/>
          <p:cNvSpPr txBox="1"/>
          <p:nvPr/>
        </p:nvSpPr>
        <p:spPr>
          <a:xfrm>
            <a:off x="5940152" y="4705399"/>
            <a:ext cx="2736304"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21" name="TextBox 20"/>
          <p:cNvSpPr txBox="1"/>
          <p:nvPr/>
        </p:nvSpPr>
        <p:spPr>
          <a:xfrm>
            <a:off x="5004048" y="4869160"/>
            <a:ext cx="3672408"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22" name="TextBox 21"/>
          <p:cNvSpPr txBox="1"/>
          <p:nvPr/>
        </p:nvSpPr>
        <p:spPr>
          <a:xfrm>
            <a:off x="5004048" y="5733256"/>
            <a:ext cx="3744416"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23" name="TextBox 22"/>
          <p:cNvSpPr txBox="1"/>
          <p:nvPr/>
        </p:nvSpPr>
        <p:spPr>
          <a:xfrm>
            <a:off x="5796136" y="6361583"/>
            <a:ext cx="2952328" cy="523220"/>
          </a:xfrm>
          <a:prstGeom prst="rect">
            <a:avLst/>
          </a:prstGeom>
          <a:noFill/>
        </p:spPr>
        <p:txBody>
          <a:bodyPr wrap="square" rtlCol="0">
            <a:spAutoFit/>
          </a:bodyPr>
          <a:lstStyle/>
          <a:p>
            <a:pPr algn="r"/>
            <a:r>
              <a:rPr lang="id-ID" sz="1400" u="sng" dirty="0" smtClean="0">
                <a:latin typeface="Arial" pitchFamily="34" charset="0"/>
                <a:cs typeface="Arial" pitchFamily="34" charset="0"/>
              </a:rPr>
              <a:t>xxxx</a:t>
            </a:r>
          </a:p>
          <a:p>
            <a:pPr algn="r"/>
            <a:r>
              <a:rPr lang="id-ID" sz="1400" dirty="0" smtClean="0">
                <a:latin typeface="Arial" pitchFamily="34" charset="0"/>
                <a:cs typeface="Arial" pitchFamily="34" charset="0"/>
              </a:rPr>
              <a:t>Direktur</a:t>
            </a:r>
            <a:endParaRPr lang="id-ID" sz="1400"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2005" y="0"/>
          <a:ext cx="8964491" cy="6892292"/>
        </p:xfrm>
        <a:graphic>
          <a:graphicData uri="http://schemas.openxmlformats.org/drawingml/2006/table">
            <a:tbl>
              <a:tblPr/>
              <a:tblGrid>
                <a:gridCol w="93764"/>
                <a:gridCol w="268332"/>
                <a:gridCol w="268332"/>
                <a:gridCol w="268332"/>
                <a:gridCol w="268332"/>
                <a:gridCol w="268332"/>
                <a:gridCol w="268332"/>
                <a:gridCol w="268332"/>
                <a:gridCol w="268332"/>
                <a:gridCol w="268332"/>
                <a:gridCol w="268332"/>
                <a:gridCol w="268332"/>
                <a:gridCol w="268332"/>
                <a:gridCol w="268332"/>
                <a:gridCol w="268332"/>
                <a:gridCol w="268332"/>
                <a:gridCol w="268332"/>
                <a:gridCol w="268332"/>
                <a:gridCol w="268332"/>
                <a:gridCol w="268332"/>
                <a:gridCol w="268332"/>
                <a:gridCol w="260439"/>
                <a:gridCol w="260439"/>
                <a:gridCol w="260439"/>
                <a:gridCol w="272276"/>
                <a:gridCol w="260439"/>
                <a:gridCol w="260439"/>
                <a:gridCol w="260439"/>
                <a:gridCol w="260439"/>
                <a:gridCol w="260439"/>
                <a:gridCol w="260439"/>
                <a:gridCol w="260439"/>
                <a:gridCol w="260439"/>
                <a:gridCol w="366982"/>
              </a:tblGrid>
              <a:tr h="78915">
                <a:tc>
                  <a:txBody>
                    <a:bodyPr/>
                    <a:lstStyle/>
                    <a:p>
                      <a:pPr algn="l" fontAlgn="ctr"/>
                      <a:endParaRPr lang="id-ID" sz="1000" b="0" i="0" u="none" strike="noStrike" dirty="0">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gridSpan="4">
                  <a:txBody>
                    <a:bodyPr/>
                    <a:lstStyle/>
                    <a:p>
                      <a:pPr algn="l" fontAlgn="ctr"/>
                      <a:r>
                        <a:rPr lang="id-ID" sz="1000" b="0" i="0" u="none" strike="noStrike">
                          <a:latin typeface="Arial"/>
                        </a:rPr>
                        <a:t>Lembar ke-1 :</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gridSpan="9">
                  <a:txBody>
                    <a:bodyPr/>
                    <a:lstStyle/>
                    <a:p>
                      <a:pPr algn="l" fontAlgn="ctr"/>
                      <a:r>
                        <a:rPr lang="id-ID" sz="1000" b="0" i="0" u="none" strike="noStrike">
                          <a:latin typeface="Arial"/>
                        </a:rPr>
                        <a:t>Untuk Pembeli BKP/Penerima JKP </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78915">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gridSpan="8">
                  <a:txBody>
                    <a:bodyPr/>
                    <a:lstStyle/>
                    <a:p>
                      <a:pPr algn="l" fontAlgn="ctr"/>
                      <a:r>
                        <a:rPr lang="id-ID" sz="1000" b="0" i="0" u="none" strike="noStrike">
                          <a:latin typeface="Arial"/>
                        </a:rPr>
                        <a:t>sebagai bukti Pajak Masukan</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r>
              <a:tr h="78915">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r>
              <a:tr h="90229">
                <a:tc gridSpan="34">
                  <a:txBody>
                    <a:bodyPr/>
                    <a:lstStyle/>
                    <a:p>
                      <a:pPr algn="ctr" fontAlgn="ctr"/>
                      <a:r>
                        <a:rPr lang="id-ID" sz="1000" b="1" i="0" u="none" strike="noStrike" dirty="0">
                          <a:latin typeface="Arial"/>
                        </a:rPr>
                        <a:t>FAKTUR PAJAK</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78915">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r>
              <a:tr h="153588">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l" fontAlgn="ctr"/>
                      <a:r>
                        <a:rPr lang="id-ID" sz="1000" b="0" i="0" u="none" strike="noStrike">
                          <a:latin typeface="Arial"/>
                        </a:rPr>
                        <a:t>Kode dan Nomor Seri Faktur Pajak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23">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113706">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l" fontAlgn="ctr"/>
                      <a:r>
                        <a:rPr lang="id-ID" sz="1000" b="0" i="0" u="none" strike="noStrike">
                          <a:latin typeface="Arial"/>
                        </a:rPr>
                        <a:t>Pengusaha Kena Pajak</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3341">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3">
                  <a:txBody>
                    <a:bodyPr/>
                    <a:lstStyle/>
                    <a:p>
                      <a:pPr algn="l" fontAlgn="ctr"/>
                      <a:r>
                        <a:rPr lang="id-ID" sz="1000" b="0" i="0" u="none" strike="noStrike">
                          <a:latin typeface="Arial"/>
                        </a:rPr>
                        <a:t>Nama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gridSpan="24">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93341">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ctr"/>
                      <a:r>
                        <a:rPr lang="id-ID" sz="1000" b="0" i="0" u="none" strike="noStrike">
                          <a:latin typeface="Arial"/>
                        </a:rPr>
                        <a:t>Alamat</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ctr"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a:t>
                      </a:r>
                    </a:p>
                  </a:txBody>
                  <a:tcPr marL="4243" marR="4243" marT="4243" marB="0" anchor="ctr">
                    <a:lnL>
                      <a:noFill/>
                    </a:lnL>
                    <a:lnR>
                      <a:noFill/>
                    </a:lnR>
                    <a:lnT>
                      <a:noFill/>
                    </a:lnT>
                    <a:lnB>
                      <a:noFill/>
                    </a:lnB>
                  </a:tcPr>
                </a:tc>
                <a:tc gridSpan="24">
                  <a:txBody>
                    <a:bodyPr/>
                    <a:lstStyle/>
                    <a:p>
                      <a:pPr algn="l"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93341">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ctr"/>
                      <a:r>
                        <a:rPr lang="id-ID" sz="1000" b="0" i="0" u="none" strike="noStrike">
                          <a:latin typeface="Arial"/>
                        </a:rPr>
                        <a:t>NPWP</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ctr"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a:t>
                      </a:r>
                    </a:p>
                  </a:txBody>
                  <a:tcPr marL="4243" marR="4243" marT="4243" marB="0" anchor="ctr">
                    <a:lnL>
                      <a:noFill/>
                    </a:lnL>
                    <a:lnR>
                      <a:noFill/>
                    </a:lnR>
                    <a:lnT>
                      <a:noFill/>
                    </a:lnT>
                    <a:lnB>
                      <a:noFill/>
                    </a:lnB>
                  </a:tcPr>
                </a:tc>
                <a:tc gridSpan="24">
                  <a:txBody>
                    <a:bodyPr/>
                    <a:lstStyle/>
                    <a:p>
                      <a:pPr algn="l"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7891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113706">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7">
                  <a:txBody>
                    <a:bodyPr/>
                    <a:lstStyle/>
                    <a:p>
                      <a:pPr algn="l" fontAlgn="ctr"/>
                      <a:r>
                        <a:rPr lang="id-ID" sz="1000" b="0" i="0" u="none" strike="noStrike">
                          <a:latin typeface="Arial"/>
                        </a:rPr>
                        <a:t>Pembeli Barang Kena Pajak/ Penerima Jasa Kena Pajak</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3341">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gridSpan="3">
                  <a:txBody>
                    <a:bodyPr/>
                    <a:lstStyle/>
                    <a:p>
                      <a:pPr algn="l" fontAlgn="ctr"/>
                      <a:r>
                        <a:rPr lang="id-ID" sz="1000" b="0" i="0" u="none" strike="noStrike">
                          <a:latin typeface="Arial"/>
                        </a:rPr>
                        <a:t>Nama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gridSpan="24">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93341">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ctr"/>
                      <a:r>
                        <a:rPr lang="id-ID" sz="1000" b="0" i="0" u="none" strike="noStrike">
                          <a:latin typeface="Arial"/>
                        </a:rPr>
                        <a:t>Alamat</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a:t>
                      </a:r>
                    </a:p>
                  </a:txBody>
                  <a:tcPr marL="4243" marR="4243" marT="4243" marB="0" anchor="ctr">
                    <a:lnL>
                      <a:noFill/>
                    </a:lnL>
                    <a:lnR>
                      <a:noFill/>
                    </a:lnR>
                    <a:lnT>
                      <a:noFill/>
                    </a:lnT>
                    <a:lnB>
                      <a:noFill/>
                    </a:lnB>
                  </a:tcPr>
                </a:tc>
                <a:tc gridSpan="24">
                  <a:txBody>
                    <a:bodyPr/>
                    <a:lstStyle/>
                    <a:p>
                      <a:pPr algn="l"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93341">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3">
                  <a:txBody>
                    <a:bodyPr/>
                    <a:lstStyle/>
                    <a:p>
                      <a:pPr algn="l" fontAlgn="ctr"/>
                      <a:r>
                        <a:rPr lang="id-ID" sz="1000" b="0" i="0" u="none" strike="noStrike">
                          <a:latin typeface="Arial"/>
                        </a:rPr>
                        <a:t>NPWP</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a:t>
                      </a:r>
                    </a:p>
                  </a:txBody>
                  <a:tcPr marL="4243" marR="4243" marT="4243" marB="0" anchor="ctr">
                    <a:lnL>
                      <a:noFill/>
                    </a:lnL>
                    <a:lnR>
                      <a:noFill/>
                    </a:lnR>
                    <a:lnT>
                      <a:noFill/>
                    </a:lnT>
                    <a:lnB>
                      <a:noFill/>
                    </a:lnB>
                  </a:tcPr>
                </a:tc>
                <a:tc gridSpan="9">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gridSpan="13">
                  <a:txBody>
                    <a:bodyPr/>
                    <a:lstStyle/>
                    <a:p>
                      <a:pPr algn="l"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7891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78915">
                <a:tc rowSpan="3" gridSpan="3">
                  <a:txBody>
                    <a:bodyPr/>
                    <a:lstStyle/>
                    <a:p>
                      <a:pPr algn="ctr" fontAlgn="ctr"/>
                      <a:r>
                        <a:rPr lang="id-ID" sz="1000" b="0" i="0" u="none" strike="noStrike">
                          <a:latin typeface="Arial"/>
                        </a:rPr>
                        <a:t>No.</a:t>
                      </a:r>
                      <a:br>
                        <a:rPr lang="id-ID" sz="1000" b="0" i="0" u="none" strike="noStrike">
                          <a:latin typeface="Arial"/>
                        </a:rPr>
                      </a:br>
                      <a:r>
                        <a:rPr lang="id-ID" sz="1000" b="0" i="0" u="none" strike="noStrike">
                          <a:latin typeface="Arial"/>
                        </a:rPr>
                        <a:t>Urut</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id-ID"/>
                    </a:p>
                  </a:txBody>
                  <a:tcPr/>
                </a:tc>
                <a:tc rowSpan="3"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gridSpan="14">
                  <a:txBody>
                    <a:bodyPr/>
                    <a:lstStyle/>
                    <a:p>
                      <a:pPr algn="ctr" fontAlgn="ctr"/>
                      <a:r>
                        <a:rPr lang="id-ID" sz="1000" b="0" i="0" u="none" strike="noStrike">
                          <a:latin typeface="Arial"/>
                        </a:rPr>
                        <a:t>Harga Jual/Penggantian/Uang</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78915">
                <a:tc gridSpan="3" vMerge="1">
                  <a:txBody>
                    <a:bodyPr/>
                    <a:lstStyle/>
                    <a:p>
                      <a:endParaRPr lang="id-ID"/>
                    </a:p>
                  </a:txBody>
                  <a:tcPr/>
                </a:tc>
                <a:tc hMerge="1" vMerge="1">
                  <a:txBody>
                    <a:bodyPr/>
                    <a:lstStyle/>
                    <a:p>
                      <a:endParaRPr lang="id-ID"/>
                    </a:p>
                  </a:txBody>
                  <a:tcPr/>
                </a:tc>
                <a:tc hMerge="1" vMerge="1">
                  <a:txBody>
                    <a:bodyPr/>
                    <a:lstStyle/>
                    <a:p>
                      <a:endParaRPr lang="id-ID"/>
                    </a:p>
                  </a:txBody>
                  <a:tcPr/>
                </a:tc>
                <a:tc gridSpan="17">
                  <a:txBody>
                    <a:bodyPr/>
                    <a:lstStyle/>
                    <a:p>
                      <a:pPr algn="ctr" fontAlgn="ctr"/>
                      <a:r>
                        <a:rPr lang="id-ID" sz="1000" b="0" i="0" u="none" strike="noStrike">
                          <a:latin typeface="Arial"/>
                        </a:rPr>
                        <a:t>Nama Barang Kena Pajak/ Jasa Kena Pajak</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14">
                  <a:txBody>
                    <a:bodyPr/>
                    <a:lstStyle/>
                    <a:p>
                      <a:pPr algn="ctr" fontAlgn="ctr"/>
                      <a:r>
                        <a:rPr lang="id-ID" sz="1000" b="0" i="0" u="none" strike="noStrike">
                          <a:latin typeface="Arial"/>
                        </a:rPr>
                        <a:t>Muka/Termin</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78915">
                <a:tc gridSpan="3" vMerge="1">
                  <a:txBody>
                    <a:bodyPr/>
                    <a:lstStyle/>
                    <a:p>
                      <a:endParaRPr lang="id-ID"/>
                    </a:p>
                  </a:txBody>
                  <a:tcPr/>
                </a:tc>
                <a:tc hMerge="1" vMerge="1">
                  <a:txBody>
                    <a:bodyPr/>
                    <a:lstStyle/>
                    <a:p>
                      <a:endParaRPr lang="id-ID"/>
                    </a:p>
                  </a:txBody>
                  <a:tcPr/>
                </a:tc>
                <a:tc hMerge="1" v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gridSpan="7">
                  <a:txBody>
                    <a:bodyPr/>
                    <a:lstStyle/>
                    <a:p>
                      <a:pPr algn="ctr" fontAlgn="ctr"/>
                      <a:r>
                        <a:rPr lang="id-ID" sz="1000" b="0" i="0" u="none" strike="noStrike">
                          <a:latin typeface="Arial"/>
                        </a:rPr>
                        <a:t>Valas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7">
                  <a:txBody>
                    <a:bodyPr/>
                    <a:lstStyle/>
                    <a:p>
                      <a:pPr algn="ctr" fontAlgn="ctr"/>
                      <a:r>
                        <a:rPr lang="id-ID" sz="1000" b="0" i="0" u="none" strike="noStrike">
                          <a:latin typeface="Arial"/>
                        </a:rPr>
                        <a:t>(Rp)</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r>
              <a:tr h="90229">
                <a:tc gridSpan="3">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90229">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15">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0229">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15">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0229">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15">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0229">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15">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0229">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15">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0229">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15">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0229">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2">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15">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endParaRPr lang="id-ID" sz="1000" b="0" i="0" u="none" strike="noStrike">
                        <a:latin typeface="Arial"/>
                      </a:endParaRP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5">
                  <a:txBody>
                    <a:bodyPr/>
                    <a:lstStyle/>
                    <a:p>
                      <a:pPr algn="r"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0229">
                <a:tc gridSpan="3">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4">
                  <a:txBody>
                    <a:bodyPr/>
                    <a:lstStyle/>
                    <a:p>
                      <a:pPr algn="l" fontAlgn="ctr"/>
                      <a:r>
                        <a:rPr lang="id-ID" sz="1000" b="0" i="0" u="none" strike="noStrike">
                          <a:latin typeface="Arial"/>
                        </a:rPr>
                        <a:t>Harga Jual/Penggantian/Uang Muka/Termin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l" fontAlgn="ctr"/>
                      <a:r>
                        <a:rPr lang="id-ID" sz="1000" b="0" i="0" u="none" strike="noStrike">
                          <a:latin typeface="Arial"/>
                        </a:rPr>
                        <a:t>Dikurangi Potongan Harga</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3">
                  <a:txBody>
                    <a:bodyPr/>
                    <a:lstStyle/>
                    <a:p>
                      <a:pPr algn="l" fontAlgn="ctr"/>
                      <a:r>
                        <a:rPr lang="id-ID" sz="1000" b="0" i="0" u="none" strike="noStrike">
                          <a:latin typeface="Arial"/>
                        </a:rPr>
                        <a:t>Dikurangi Uang Muka yang telah diterima</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8">
                  <a:txBody>
                    <a:bodyPr/>
                    <a:lstStyle/>
                    <a:p>
                      <a:pPr algn="l" fontAlgn="ctr"/>
                      <a:r>
                        <a:rPr lang="id-ID" sz="1000" b="0" i="0" u="none" strike="noStrike">
                          <a:latin typeface="Arial"/>
                        </a:rPr>
                        <a:t>Dasar Pengenaan Pajak</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2">
                  <a:txBody>
                    <a:bodyPr/>
                    <a:lstStyle/>
                    <a:p>
                      <a:pPr algn="l" fontAlgn="ctr"/>
                      <a:r>
                        <a:rPr lang="sv-SE" sz="1000" b="0" i="0" u="none" strike="noStrike">
                          <a:latin typeface="Arial"/>
                        </a:rPr>
                        <a:t>PPN = 10% x Dasar Pengenaan Pajak</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5">
                  <a:txBody>
                    <a:bodyPr/>
                    <a:lstStyle/>
                    <a:p>
                      <a:pPr algn="r" fontAlgn="ctr"/>
                      <a:r>
                        <a:rPr lang="id-ID" sz="1000" b="0" i="0" u="none" strike="noStrike">
                          <a:latin typeface="Arial"/>
                        </a:rPr>
                        <a:t> </a:t>
                      </a:r>
                    </a:p>
                  </a:txBody>
                  <a:tcPr marL="4243" marR="4243" marT="424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gridSpan="12">
                  <a:txBody>
                    <a:bodyPr/>
                    <a:lstStyle/>
                    <a:p>
                      <a:pPr algn="l" fontAlgn="ctr"/>
                      <a:r>
                        <a:rPr lang="sv-SE" sz="1000" b="0" i="0" u="none" strike="noStrike">
                          <a:latin typeface="Arial"/>
                        </a:rPr>
                        <a:t>Pajak Penjualan Atas Barang Mewah</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7891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id-ID" sz="1000" b="0" i="0" u="none" strike="noStrike">
                          <a:latin typeface="Arial"/>
                        </a:rPr>
                        <a:t>Tarif</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000" b="0" i="0" u="none" strike="noStrike">
                          <a:latin typeface="Arial"/>
                        </a:rPr>
                        <a:t>DPP</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000" b="0" i="0" u="none" strike="noStrike">
                          <a:latin typeface="Arial"/>
                        </a:rPr>
                        <a:t>PPn BM</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000" b="0" i="0" u="none" strike="noStrike">
                          <a:latin typeface="Arial"/>
                        </a:rPr>
                        <a:t>Rp.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000" b="0" i="0" u="none" strike="noStrike">
                          <a:latin typeface="Arial"/>
                        </a:rPr>
                        <a:t>Rp.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gridSpan="4">
                  <a:txBody>
                    <a:bodyPr/>
                    <a:lstStyle/>
                    <a:p>
                      <a:pPr algn="ctr"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000" b="0" i="0" u="none" strike="noStrike">
                          <a:latin typeface="Arial"/>
                        </a:rPr>
                        <a:t>,</a:t>
                      </a:r>
                    </a:p>
                  </a:txBody>
                  <a:tcPr marL="4243" marR="4243" marT="4243" marB="0" anchor="ctr">
                    <a:lnL>
                      <a:noFill/>
                    </a:lnL>
                    <a:lnR>
                      <a:noFill/>
                    </a:lnR>
                    <a:lnT>
                      <a:noFill/>
                    </a:lnT>
                    <a:lnB w="6350" cap="flat" cmpd="sng" algn="ctr">
                      <a:solidFill>
                        <a:srgbClr val="000000"/>
                      </a:solidFill>
                      <a:prstDash val="dot"/>
                      <a:round/>
                      <a:headEnd type="none" w="med" len="med"/>
                      <a:tailEnd type="none" w="med" len="med"/>
                    </a:lnB>
                  </a:tcPr>
                </a:tc>
                <a:tc gridSpan="6">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dot"/>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4">
                  <a:txBody>
                    <a:bodyPr/>
                    <a:lstStyle/>
                    <a:p>
                      <a:pPr algn="ctr"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000" b="0" i="0" u="none" strike="noStrike">
                          <a:latin typeface="Arial"/>
                        </a:rPr>
                        <a:t>Rp.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000" b="0" i="0" u="none" strike="noStrike">
                          <a:latin typeface="Arial"/>
                        </a:rPr>
                        <a:t>Rp.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dot"/>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gridSpan="10">
                  <a:txBody>
                    <a:bodyPr/>
                    <a:lstStyle/>
                    <a:p>
                      <a:pPr algn="l" fontAlgn="ctr"/>
                      <a:r>
                        <a:rPr lang="id-ID" sz="1000" b="0" i="0" u="none" strike="noStrike">
                          <a:latin typeface="Arial"/>
                        </a:rPr>
                        <a:t>  Jumlah</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gridSpan="6">
                  <a:txBody>
                    <a:bodyPr/>
                    <a:lstStyle/>
                    <a:p>
                      <a:pPr algn="ctr" fontAlgn="ctr"/>
                      <a:r>
                        <a:rPr lang="id-ID" sz="1000" b="0" i="0" u="none" strike="noStrike">
                          <a:latin typeface="Arial"/>
                        </a:rPr>
                        <a:t>Rp. ………………</a:t>
                      </a:r>
                    </a:p>
                  </a:txBody>
                  <a:tcPr marL="4243" marR="4243" marT="42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gridSpan="11">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6735">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gridSpan="2">
                  <a:txBody>
                    <a:bodyPr/>
                    <a:lstStyle/>
                    <a:p>
                      <a:pPr algn="l" fontAlgn="ctr"/>
                      <a:r>
                        <a:rPr lang="id-ID" sz="1000" b="0" i="0" u="none" strike="noStrike">
                          <a:latin typeface="Arial"/>
                        </a:rPr>
                        <a:t>Nama</a:t>
                      </a:r>
                    </a:p>
                  </a:txBody>
                  <a:tcPr marL="4243" marR="4243" marT="4243" marB="0" anchor="ctr">
                    <a:lnL>
                      <a:noFill/>
                    </a:lnL>
                    <a:lnR>
                      <a:noFill/>
                    </a:lnR>
                    <a:lnT>
                      <a:noFill/>
                    </a:lnT>
                    <a:lnB>
                      <a:noFill/>
                    </a:lnB>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gridSpan="8">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a:noFill/>
                    </a:lnB>
                  </a:tcPr>
                </a:tc>
              </a:tr>
              <a:tr h="90229">
                <a:tc>
                  <a:txBody>
                    <a:bodyPr/>
                    <a:lstStyle/>
                    <a:p>
                      <a:pPr algn="l" fontAlgn="ctr"/>
                      <a:r>
                        <a:rPr lang="id-ID" sz="1000" b="0" i="0" u="none" strike="noStrike">
                          <a:latin typeface="Arial"/>
                        </a:rPr>
                        <a:t> </a:t>
                      </a:r>
                    </a:p>
                  </a:txBody>
                  <a:tcPr marL="4243" marR="4243" marT="4243"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id-ID" sz="1000" b="0" i="0" u="none" strike="noStrike">
                          <a:latin typeface="Arial"/>
                        </a:rPr>
                        <a:t> </a:t>
                      </a:r>
                    </a:p>
                  </a:txBody>
                  <a:tcPr marL="4243" marR="4243" marT="4243"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90229">
                <a:tc gridSpan="19">
                  <a:txBody>
                    <a:bodyPr/>
                    <a:lstStyle/>
                    <a:p>
                      <a:pPr algn="l" fontAlgn="ctr"/>
                      <a:r>
                        <a:rPr lang="fi-FI" sz="1000" b="0" i="0" u="none" strike="noStrike">
                          <a:latin typeface="Arial"/>
                        </a:rPr>
                        <a:t>*) Diisi apabila penyerahan menggunakan mata uang asing</a:t>
                      </a: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id-ID" sz="1000" b="0" i="0" u="none" strike="noStrike">
                        <a:latin typeface="Arial"/>
                      </a:endParaRPr>
                    </a:p>
                  </a:txBody>
                  <a:tcPr marL="4243" marR="4243" marT="4243" marB="0" anchor="ctr">
                    <a:lnL>
                      <a:noFill/>
                    </a:lnL>
                    <a:lnR>
                      <a:noFill/>
                    </a:lnR>
                    <a:lnT w="6350" cap="flat" cmpd="sng" algn="ctr">
                      <a:solidFill>
                        <a:srgbClr val="000000"/>
                      </a:solidFill>
                      <a:prstDash val="solid"/>
                      <a:round/>
                      <a:headEnd type="none" w="med" len="med"/>
                      <a:tailEnd type="none" w="med" len="med"/>
                    </a:lnT>
                    <a:lnB>
                      <a:noFill/>
                    </a:lnB>
                  </a:tcPr>
                </a:tc>
              </a:tr>
              <a:tr h="90229">
                <a:tc gridSpan="9">
                  <a:txBody>
                    <a:bodyPr/>
                    <a:lstStyle/>
                    <a:p>
                      <a:pPr algn="l" fontAlgn="ctr"/>
                      <a:r>
                        <a:rPr lang="id-ID" sz="1000" b="0" i="0" u="none" strike="noStrike">
                          <a:latin typeface="Arial"/>
                        </a:rPr>
                        <a:t> *) Coret yang tidak perlu</a:t>
                      </a:r>
                    </a:p>
                  </a:txBody>
                  <a:tcPr marL="4243" marR="4243" marT="4243" marB="0" anchor="ctr">
                    <a:lnL>
                      <a:noFill/>
                    </a:lnL>
                    <a:lnR>
                      <a:noFill/>
                    </a:lnR>
                    <a:lnT>
                      <a:noFill/>
                    </a:lnT>
                    <a:lnB>
                      <a:noFill/>
                    </a:lnB>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a:latin typeface="Arial"/>
                      </a:endParaRPr>
                    </a:p>
                  </a:txBody>
                  <a:tcPr marL="4243" marR="4243" marT="4243" marB="0" anchor="ctr">
                    <a:lnL>
                      <a:noFill/>
                    </a:lnL>
                    <a:lnR>
                      <a:noFill/>
                    </a:lnR>
                    <a:lnT>
                      <a:noFill/>
                    </a:lnT>
                    <a:lnB>
                      <a:noFill/>
                    </a:lnB>
                  </a:tcPr>
                </a:tc>
                <a:tc>
                  <a:txBody>
                    <a:bodyPr/>
                    <a:lstStyle/>
                    <a:p>
                      <a:pPr algn="l" fontAlgn="ctr"/>
                      <a:endParaRPr lang="id-ID" sz="1000" b="0" i="0" u="none" strike="noStrike" dirty="0">
                        <a:latin typeface="Arial"/>
                      </a:endParaRPr>
                    </a:p>
                  </a:txBody>
                  <a:tcPr marL="4243" marR="4243" marT="4243" marB="0" anchor="ctr">
                    <a:lnL>
                      <a:noFill/>
                    </a:lnL>
                    <a:lnR>
                      <a:noFill/>
                    </a:lnR>
                    <a:lnT>
                      <a:noFill/>
                    </a:lnT>
                    <a:lnB>
                      <a:noFill/>
                    </a:lnB>
                  </a:tcPr>
                </a:tc>
              </a:tr>
            </a:tbl>
          </a:graphicData>
        </a:graphic>
      </p:graphicFrame>
      <p:sp>
        <p:nvSpPr>
          <p:cNvPr id="5" name="TextBox 4"/>
          <p:cNvSpPr txBox="1"/>
          <p:nvPr/>
        </p:nvSpPr>
        <p:spPr>
          <a:xfrm>
            <a:off x="2411760" y="744959"/>
            <a:ext cx="2664296"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6" name="TextBox 5"/>
          <p:cNvSpPr txBox="1"/>
          <p:nvPr/>
        </p:nvSpPr>
        <p:spPr>
          <a:xfrm>
            <a:off x="2411760" y="1052736"/>
            <a:ext cx="2232248"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7" name="TextBox 6"/>
          <p:cNvSpPr txBox="1"/>
          <p:nvPr/>
        </p:nvSpPr>
        <p:spPr>
          <a:xfrm>
            <a:off x="2411760" y="1249015"/>
            <a:ext cx="2664296"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8" name="TextBox 7"/>
          <p:cNvSpPr txBox="1"/>
          <p:nvPr/>
        </p:nvSpPr>
        <p:spPr>
          <a:xfrm>
            <a:off x="2411760" y="1412776"/>
            <a:ext cx="3168352"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9" name="TextBox 8"/>
          <p:cNvSpPr txBox="1"/>
          <p:nvPr/>
        </p:nvSpPr>
        <p:spPr>
          <a:xfrm>
            <a:off x="2411760" y="1916832"/>
            <a:ext cx="2232248"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0" name="TextBox 9"/>
          <p:cNvSpPr txBox="1"/>
          <p:nvPr/>
        </p:nvSpPr>
        <p:spPr>
          <a:xfrm>
            <a:off x="2411760" y="2113111"/>
            <a:ext cx="2664296"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1" name="TextBox 10"/>
          <p:cNvSpPr txBox="1"/>
          <p:nvPr/>
        </p:nvSpPr>
        <p:spPr>
          <a:xfrm>
            <a:off x="2411760" y="2276872"/>
            <a:ext cx="3168352"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2" name="TextBox 11"/>
          <p:cNvSpPr txBox="1"/>
          <p:nvPr/>
        </p:nvSpPr>
        <p:spPr>
          <a:xfrm>
            <a:off x="35496" y="3265239"/>
            <a:ext cx="576064"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3" name="TextBox 12"/>
          <p:cNvSpPr txBox="1"/>
          <p:nvPr/>
        </p:nvSpPr>
        <p:spPr>
          <a:xfrm>
            <a:off x="683568" y="3265239"/>
            <a:ext cx="4464496" cy="307777"/>
          </a:xfrm>
          <a:prstGeom prst="rect">
            <a:avLst/>
          </a:prstGeom>
          <a:noFill/>
        </p:spPr>
        <p:txBody>
          <a:bodyPr wrap="square" rtlCol="0">
            <a:spAutoFit/>
          </a:bodyPr>
          <a:lstStyle/>
          <a:p>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4" name="TextBox 13"/>
          <p:cNvSpPr txBox="1"/>
          <p:nvPr/>
        </p:nvSpPr>
        <p:spPr>
          <a:xfrm>
            <a:off x="5076056" y="4345359"/>
            <a:ext cx="2016224"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5" name="TextBox 14"/>
          <p:cNvSpPr txBox="1"/>
          <p:nvPr/>
        </p:nvSpPr>
        <p:spPr>
          <a:xfrm>
            <a:off x="4788024" y="4489375"/>
            <a:ext cx="2304256"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6" name="TextBox 15"/>
          <p:cNvSpPr txBox="1"/>
          <p:nvPr/>
        </p:nvSpPr>
        <p:spPr>
          <a:xfrm>
            <a:off x="4499992" y="4653136"/>
            <a:ext cx="2592288"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7" name="TextBox 16"/>
          <p:cNvSpPr txBox="1"/>
          <p:nvPr/>
        </p:nvSpPr>
        <p:spPr>
          <a:xfrm>
            <a:off x="4355976" y="4829670"/>
            <a:ext cx="2736304"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8" name="TextBox 17"/>
          <p:cNvSpPr txBox="1"/>
          <p:nvPr/>
        </p:nvSpPr>
        <p:spPr>
          <a:xfrm>
            <a:off x="3419872" y="4993431"/>
            <a:ext cx="3672408"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19" name="TextBox 18"/>
          <p:cNvSpPr txBox="1"/>
          <p:nvPr/>
        </p:nvSpPr>
        <p:spPr>
          <a:xfrm>
            <a:off x="4788024" y="3265239"/>
            <a:ext cx="2304256"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23" name="TextBox 22"/>
          <p:cNvSpPr txBox="1"/>
          <p:nvPr/>
        </p:nvSpPr>
        <p:spPr>
          <a:xfrm>
            <a:off x="6228184" y="4829670"/>
            <a:ext cx="2736304"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24" name="TextBox 23"/>
          <p:cNvSpPr txBox="1"/>
          <p:nvPr/>
        </p:nvSpPr>
        <p:spPr>
          <a:xfrm>
            <a:off x="5292080" y="4993431"/>
            <a:ext cx="3672408"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26" name="TextBox 25"/>
          <p:cNvSpPr txBox="1"/>
          <p:nvPr/>
        </p:nvSpPr>
        <p:spPr>
          <a:xfrm>
            <a:off x="5004048" y="5733837"/>
            <a:ext cx="3744416" cy="307777"/>
          </a:xfrm>
          <a:prstGeom prst="rect">
            <a:avLst/>
          </a:prstGeom>
          <a:noFill/>
        </p:spPr>
        <p:txBody>
          <a:bodyPr wrap="square" rtlCol="0">
            <a:spAutoFit/>
          </a:bodyPr>
          <a:lstStyle/>
          <a:p>
            <a:pPr algn="r"/>
            <a:r>
              <a:rPr lang="id-ID" sz="1400" dirty="0" smtClean="0">
                <a:latin typeface="Arial" pitchFamily="34" charset="0"/>
                <a:cs typeface="Arial" pitchFamily="34" charset="0"/>
              </a:rPr>
              <a:t>xxxx</a:t>
            </a:r>
            <a:endParaRPr lang="id-ID" sz="1400" dirty="0">
              <a:latin typeface="Arial" pitchFamily="34" charset="0"/>
              <a:cs typeface="Arial" pitchFamily="34" charset="0"/>
            </a:endParaRPr>
          </a:p>
        </p:txBody>
      </p:sp>
      <p:sp>
        <p:nvSpPr>
          <p:cNvPr id="27" name="TextBox 26"/>
          <p:cNvSpPr txBox="1"/>
          <p:nvPr/>
        </p:nvSpPr>
        <p:spPr>
          <a:xfrm>
            <a:off x="5796136" y="6146140"/>
            <a:ext cx="2952328" cy="523220"/>
          </a:xfrm>
          <a:prstGeom prst="rect">
            <a:avLst/>
          </a:prstGeom>
          <a:noFill/>
        </p:spPr>
        <p:txBody>
          <a:bodyPr wrap="square" rtlCol="0">
            <a:spAutoFit/>
          </a:bodyPr>
          <a:lstStyle/>
          <a:p>
            <a:pPr algn="r"/>
            <a:r>
              <a:rPr lang="id-ID" sz="1400" u="sng" dirty="0" smtClean="0">
                <a:latin typeface="Arial" pitchFamily="34" charset="0"/>
                <a:cs typeface="Arial" pitchFamily="34" charset="0"/>
              </a:rPr>
              <a:t>xxxx</a:t>
            </a:r>
          </a:p>
          <a:p>
            <a:pPr algn="r"/>
            <a:r>
              <a:rPr lang="id-ID" sz="1400" dirty="0" smtClean="0">
                <a:latin typeface="Arial" pitchFamily="34" charset="0"/>
                <a:cs typeface="Arial" pitchFamily="34" charset="0"/>
              </a:rPr>
              <a:t>Direktur</a:t>
            </a:r>
            <a:endParaRPr lang="id-ID"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6931" name="Object 2"/>
          <p:cNvGraphicFramePr>
            <a:graphicFrameLocks noGrp="1" noChangeAspect="1"/>
          </p:cNvGraphicFramePr>
          <p:nvPr>
            <p:ph idx="4294967295"/>
          </p:nvPr>
        </p:nvGraphicFramePr>
        <p:xfrm>
          <a:off x="1524000" y="1052513"/>
          <a:ext cx="5867400" cy="5545137"/>
        </p:xfrm>
        <a:graphic>
          <a:graphicData uri="http://schemas.openxmlformats.org/presentationml/2006/ole">
            <mc:AlternateContent xmlns:mc="http://schemas.openxmlformats.org/markup-compatibility/2006">
              <mc:Choice xmlns:v="urn:schemas-microsoft-com:vml" Requires="v">
                <p:oleObj spid="_x0000_s953350" name="Document" r:id="rId3" imgW="6266523" imgH="7619111" progId="">
                  <p:embed/>
                </p:oleObj>
              </mc:Choice>
              <mc:Fallback>
                <p:oleObj name="Document" r:id="rId3" imgW="6266523" imgH="7619111" progId="">
                  <p:embed/>
                  <p:pic>
                    <p:nvPicPr>
                      <p:cNvPr id="0" name="Picture 2"/>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052513"/>
                        <a:ext cx="5867400" cy="554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6932" name="Rectangle 6"/>
          <p:cNvSpPr>
            <a:spLocks noChangeArrowheads="1"/>
          </p:cNvSpPr>
          <p:nvPr/>
        </p:nvSpPr>
        <p:spPr bwMode="auto">
          <a:xfrm>
            <a:off x="1692275" y="260350"/>
            <a:ext cx="4895850" cy="504825"/>
          </a:xfrm>
          <a:prstGeom prst="rect">
            <a:avLst/>
          </a:prstGeom>
          <a:solidFill>
            <a:srgbClr val="00CCFF"/>
          </a:solidFill>
          <a:ln w="9525">
            <a:noFill/>
            <a:miter lim="800000"/>
            <a:headEnd/>
            <a:tailEnd/>
          </a:ln>
        </p:spPr>
        <p:txBody>
          <a:bodyPr anchor="ctr"/>
          <a:lstStyle/>
          <a:p>
            <a:r>
              <a:rPr lang="en-US" altLang="zh-CN" sz="2400">
                <a:solidFill>
                  <a:srgbClr val="000000"/>
                </a:solidFill>
                <a:latin typeface="Constantia" pitchFamily="18" charset="0"/>
                <a:ea typeface="宋体" pitchFamily="2" charset="-122"/>
              </a:rPr>
              <a:t>FAKTUR PAJAK KHUSUS</a:t>
            </a:r>
            <a:endParaRPr lang="en-US" sz="2400">
              <a:solidFill>
                <a:srgbClr val="000000"/>
              </a:solidFill>
              <a:latin typeface="Constantia" pitchFamily="18" charset="0"/>
            </a:endParaRPr>
          </a:p>
        </p:txBody>
      </p:sp>
    </p:spTree>
  </p:cSld>
  <p:clrMapOvr>
    <a:masterClrMapping/>
  </p:clrMapOvr>
  <p:transition advClick="0">
    <p:fade/>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457200"/>
            <a:ext cx="48006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KODE FAKTUR PAJAK STANDAR</a:t>
            </a:r>
          </a:p>
        </p:txBody>
      </p:sp>
      <p:graphicFrame>
        <p:nvGraphicFramePr>
          <p:cNvPr id="3" name="Table 2"/>
          <p:cNvGraphicFramePr>
            <a:graphicFrameLocks noGrp="1"/>
          </p:cNvGraphicFramePr>
          <p:nvPr/>
        </p:nvGraphicFramePr>
        <p:xfrm>
          <a:off x="228600" y="2133600"/>
          <a:ext cx="761999" cy="370840"/>
        </p:xfrm>
        <a:graphic>
          <a:graphicData uri="http://schemas.openxmlformats.org/drawingml/2006/table">
            <a:tbl>
              <a:tblPr firstRow="1" bandRow="1">
                <a:tableStyleId>{5C22544A-7EE6-4342-B048-85BDC9FD1C3A}</a:tableStyleId>
              </a:tblPr>
              <a:tblGrid>
                <a:gridCol w="232041"/>
                <a:gridCol w="225158"/>
                <a:gridCol w="304800"/>
              </a:tblGrid>
              <a:tr h="370840">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graphicFrame>
        <p:nvGraphicFramePr>
          <p:cNvPr id="4" name="Table 3"/>
          <p:cNvGraphicFramePr>
            <a:graphicFrameLocks noGrp="1"/>
          </p:cNvGraphicFramePr>
          <p:nvPr/>
        </p:nvGraphicFramePr>
        <p:xfrm>
          <a:off x="1219200" y="2133600"/>
          <a:ext cx="750697" cy="370840"/>
        </p:xfrm>
        <a:graphic>
          <a:graphicData uri="http://schemas.openxmlformats.org/drawingml/2006/table">
            <a:tbl>
              <a:tblPr firstRow="1" bandRow="1">
                <a:tableStyleId>{5C22544A-7EE6-4342-B048-85BDC9FD1C3A}</a:tableStyleId>
              </a:tblPr>
              <a:tblGrid>
                <a:gridCol w="228599"/>
                <a:gridCol w="228600"/>
                <a:gridCol w="293498"/>
              </a:tblGrid>
              <a:tr h="370840">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graphicFrame>
        <p:nvGraphicFramePr>
          <p:cNvPr id="5" name="Table 4"/>
          <p:cNvGraphicFramePr>
            <a:graphicFrameLocks noGrp="1"/>
          </p:cNvGraphicFramePr>
          <p:nvPr/>
        </p:nvGraphicFramePr>
        <p:xfrm>
          <a:off x="2286000" y="2133600"/>
          <a:ext cx="457199" cy="370840"/>
        </p:xfrm>
        <a:graphic>
          <a:graphicData uri="http://schemas.openxmlformats.org/drawingml/2006/table">
            <a:tbl>
              <a:tblPr firstRow="1" bandRow="1">
                <a:tableStyleId>{5C22544A-7EE6-4342-B048-85BDC9FD1C3A}</a:tableStyleId>
              </a:tblPr>
              <a:tblGrid>
                <a:gridCol w="228599"/>
                <a:gridCol w="228600"/>
              </a:tblGrid>
              <a:tr h="370840">
                <a:tc>
                  <a:txBody>
                    <a:bodyPr/>
                    <a:lstStyle/>
                    <a:p>
                      <a:endParaRPr lang="en-US" dirty="0"/>
                    </a:p>
                  </a:txBody>
                  <a:tcPr/>
                </a:tc>
                <a:tc>
                  <a:txBody>
                    <a:bodyPr/>
                    <a:lstStyle/>
                    <a:p>
                      <a:endParaRPr lang="en-US" dirty="0"/>
                    </a:p>
                  </a:txBody>
                  <a:tcPr/>
                </a:tc>
              </a:tr>
            </a:tbl>
          </a:graphicData>
        </a:graphic>
      </p:graphicFrame>
      <p:graphicFrame>
        <p:nvGraphicFramePr>
          <p:cNvPr id="7" name="Table 6"/>
          <p:cNvGraphicFramePr>
            <a:graphicFrameLocks noGrp="1"/>
          </p:cNvGraphicFramePr>
          <p:nvPr/>
        </p:nvGraphicFramePr>
        <p:xfrm>
          <a:off x="3048000" y="2133600"/>
          <a:ext cx="1666240" cy="370840"/>
        </p:xfrm>
        <a:graphic>
          <a:graphicData uri="http://schemas.openxmlformats.org/drawingml/2006/table">
            <a:tbl>
              <a:tblPr firstRow="1" bandRow="1">
                <a:tableStyleId>{5C22544A-7EE6-4342-B048-85BDC9FD1C3A}</a:tableStyleId>
              </a:tblPr>
              <a:tblGrid>
                <a:gridCol w="208280"/>
                <a:gridCol w="208280"/>
                <a:gridCol w="208280"/>
                <a:gridCol w="208280"/>
                <a:gridCol w="208280"/>
                <a:gridCol w="208280"/>
                <a:gridCol w="208280"/>
                <a:gridCol w="208280"/>
              </a:tblGrid>
              <a:tr h="370840">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cxnSp>
        <p:nvCxnSpPr>
          <p:cNvPr id="9" name="Straight Arrow Connector 8"/>
          <p:cNvCxnSpPr/>
          <p:nvPr/>
        </p:nvCxnSpPr>
        <p:spPr>
          <a:xfrm rot="5400000">
            <a:off x="267494" y="2780506"/>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52400" y="2971800"/>
            <a:ext cx="1219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t>Kode</a:t>
            </a:r>
            <a:r>
              <a:rPr lang="en-US" sz="1400" dirty="0"/>
              <a:t> </a:t>
            </a:r>
            <a:r>
              <a:rPr lang="en-US" sz="1400" dirty="0" err="1"/>
              <a:t>Transaksi</a:t>
            </a:r>
            <a:endParaRPr lang="en-US" sz="1400" dirty="0"/>
          </a:p>
        </p:txBody>
      </p:sp>
      <p:cxnSp>
        <p:nvCxnSpPr>
          <p:cNvPr id="12" name="Straight Arrow Connector 11"/>
          <p:cNvCxnSpPr/>
          <p:nvPr/>
        </p:nvCxnSpPr>
        <p:spPr>
          <a:xfrm rot="5400000">
            <a:off x="115094" y="3313906"/>
            <a:ext cx="1447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52400" y="4114800"/>
            <a:ext cx="1524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a:t>Kode</a:t>
            </a:r>
            <a:r>
              <a:rPr lang="en-US" dirty="0"/>
              <a:t> Status</a:t>
            </a:r>
          </a:p>
        </p:txBody>
      </p:sp>
      <p:cxnSp>
        <p:nvCxnSpPr>
          <p:cNvPr id="15" name="Straight Connector 14"/>
          <p:cNvCxnSpPr/>
          <p:nvPr/>
        </p:nvCxnSpPr>
        <p:spPr>
          <a:xfrm>
            <a:off x="304800" y="2590800"/>
            <a:ext cx="304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266701" y="2552700"/>
            <a:ext cx="762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71501" y="2552700"/>
            <a:ext cx="76200" cy="3175"/>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85800" y="4876800"/>
            <a:ext cx="1676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a:t>Kode</a:t>
            </a:r>
            <a:r>
              <a:rPr lang="en-US" dirty="0"/>
              <a:t> </a:t>
            </a:r>
            <a:r>
              <a:rPr lang="en-US" dirty="0" err="1"/>
              <a:t>Cabang</a:t>
            </a:r>
            <a:endParaRPr lang="en-US" dirty="0"/>
          </a:p>
        </p:txBody>
      </p:sp>
      <p:cxnSp>
        <p:nvCxnSpPr>
          <p:cNvPr id="27" name="Straight Arrow Connector 26"/>
          <p:cNvCxnSpPr/>
          <p:nvPr/>
        </p:nvCxnSpPr>
        <p:spPr>
          <a:xfrm rot="5400000">
            <a:off x="419894" y="3694906"/>
            <a:ext cx="2209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752600" y="5715000"/>
            <a:ext cx="1676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a:t>Kode</a:t>
            </a:r>
            <a:r>
              <a:rPr lang="en-US" dirty="0"/>
              <a:t> </a:t>
            </a:r>
            <a:r>
              <a:rPr lang="en-US" dirty="0" err="1"/>
              <a:t>Tahun</a:t>
            </a:r>
            <a:endParaRPr lang="en-US" dirty="0"/>
          </a:p>
        </p:txBody>
      </p:sp>
      <p:cxnSp>
        <p:nvCxnSpPr>
          <p:cNvPr id="31" name="Straight Arrow Connector 30"/>
          <p:cNvCxnSpPr/>
          <p:nvPr/>
        </p:nvCxnSpPr>
        <p:spPr>
          <a:xfrm rot="5400000">
            <a:off x="990601" y="4114800"/>
            <a:ext cx="3048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429000" y="6248400"/>
            <a:ext cx="25146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a:t>Nomor</a:t>
            </a:r>
            <a:r>
              <a:rPr lang="en-US" dirty="0"/>
              <a:t> </a:t>
            </a:r>
            <a:r>
              <a:rPr lang="en-US" dirty="0" err="1"/>
              <a:t>Urut</a:t>
            </a:r>
            <a:r>
              <a:rPr lang="en-US" dirty="0"/>
              <a:t> FP </a:t>
            </a:r>
            <a:r>
              <a:rPr lang="en-US" dirty="0" err="1"/>
              <a:t>Standar</a:t>
            </a:r>
            <a:endParaRPr lang="en-US" dirty="0"/>
          </a:p>
        </p:txBody>
      </p:sp>
      <p:cxnSp>
        <p:nvCxnSpPr>
          <p:cNvPr id="34" name="Straight Arrow Connector 33"/>
          <p:cNvCxnSpPr/>
          <p:nvPr/>
        </p:nvCxnSpPr>
        <p:spPr>
          <a:xfrm rot="5400000">
            <a:off x="2171701" y="4305300"/>
            <a:ext cx="3429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5" name="Table 34"/>
          <p:cNvGraphicFramePr>
            <a:graphicFrameLocks noGrp="1"/>
          </p:cNvGraphicFramePr>
          <p:nvPr/>
        </p:nvGraphicFramePr>
        <p:xfrm>
          <a:off x="4876800" y="1752600"/>
          <a:ext cx="4114800" cy="4828887"/>
        </p:xfrm>
        <a:graphic>
          <a:graphicData uri="http://schemas.openxmlformats.org/drawingml/2006/table">
            <a:tbl>
              <a:tblPr firstRow="1" bandRow="1">
                <a:tableStyleId>{5C22544A-7EE6-4342-B048-85BDC9FD1C3A}</a:tableStyleId>
              </a:tblPr>
              <a:tblGrid>
                <a:gridCol w="990600"/>
                <a:gridCol w="3124200"/>
              </a:tblGrid>
              <a:tr h="518929">
                <a:tc>
                  <a:txBody>
                    <a:bodyPr/>
                    <a:lstStyle/>
                    <a:p>
                      <a:pPr algn="ctr"/>
                      <a:r>
                        <a:rPr lang="en-US" sz="1200" dirty="0" err="1" smtClean="0"/>
                        <a:t>Kode</a:t>
                      </a:r>
                      <a:r>
                        <a:rPr lang="en-US" sz="1200" dirty="0" smtClean="0"/>
                        <a:t> </a:t>
                      </a:r>
                      <a:r>
                        <a:rPr lang="en-US" sz="1200" dirty="0" err="1" smtClean="0"/>
                        <a:t>Transaksi</a:t>
                      </a:r>
                      <a:endParaRPr lang="en-US" sz="1200" dirty="0"/>
                    </a:p>
                  </a:txBody>
                  <a:tcPr/>
                </a:tc>
                <a:tc>
                  <a:txBody>
                    <a:bodyPr/>
                    <a:lstStyle/>
                    <a:p>
                      <a:pPr algn="ctr"/>
                      <a:r>
                        <a:rPr lang="en-US" sz="1200" dirty="0" err="1" smtClean="0"/>
                        <a:t>Uraian</a:t>
                      </a:r>
                      <a:endParaRPr lang="en-US" sz="1200" dirty="0"/>
                    </a:p>
                  </a:txBody>
                  <a:tcPr/>
                </a:tc>
              </a:tr>
              <a:tr h="420909">
                <a:tc>
                  <a:txBody>
                    <a:bodyPr/>
                    <a:lstStyle/>
                    <a:p>
                      <a:pPr algn="ctr"/>
                      <a:r>
                        <a:rPr lang="en-US" sz="1200" dirty="0" smtClean="0"/>
                        <a:t>01</a:t>
                      </a:r>
                      <a:endParaRPr lang="en-US" sz="1200" dirty="0"/>
                    </a:p>
                  </a:txBody>
                  <a:tcPr/>
                </a:tc>
                <a:tc>
                  <a:txBody>
                    <a:bodyPr/>
                    <a:lstStyle/>
                    <a:p>
                      <a:r>
                        <a:rPr lang="en-US" sz="1200" dirty="0" err="1" smtClean="0"/>
                        <a:t>Selain</a:t>
                      </a:r>
                      <a:r>
                        <a:rPr lang="en-US" sz="1200" dirty="0" smtClean="0"/>
                        <a:t> </a:t>
                      </a:r>
                      <a:r>
                        <a:rPr lang="en-US" sz="1200" dirty="0" err="1" smtClean="0"/>
                        <a:t>Pemungut</a:t>
                      </a:r>
                      <a:r>
                        <a:rPr lang="en-US" sz="1200" dirty="0" smtClean="0"/>
                        <a:t> PPN</a:t>
                      </a:r>
                      <a:endParaRPr lang="en-US" sz="1200" dirty="0"/>
                    </a:p>
                  </a:txBody>
                  <a:tcPr/>
                </a:tc>
              </a:tr>
              <a:tr h="420909">
                <a:tc>
                  <a:txBody>
                    <a:bodyPr/>
                    <a:lstStyle/>
                    <a:p>
                      <a:pPr algn="ctr"/>
                      <a:r>
                        <a:rPr lang="en-US" sz="1200" dirty="0" smtClean="0"/>
                        <a:t>02</a:t>
                      </a:r>
                      <a:endParaRPr lang="en-US" sz="1200" dirty="0"/>
                    </a:p>
                  </a:txBody>
                  <a:tcPr/>
                </a:tc>
                <a:tc>
                  <a:txBody>
                    <a:bodyPr/>
                    <a:lstStyle/>
                    <a:p>
                      <a:r>
                        <a:rPr lang="en-US" sz="1200" dirty="0" err="1" smtClean="0"/>
                        <a:t>Pemungut</a:t>
                      </a:r>
                      <a:r>
                        <a:rPr lang="en-US" sz="1200" dirty="0" smtClean="0"/>
                        <a:t> PPN </a:t>
                      </a:r>
                      <a:r>
                        <a:rPr lang="en-US" sz="1200" dirty="0" err="1" smtClean="0"/>
                        <a:t>Bendahara</a:t>
                      </a:r>
                      <a:r>
                        <a:rPr lang="en-US" sz="1200" dirty="0" smtClean="0"/>
                        <a:t> </a:t>
                      </a:r>
                      <a:r>
                        <a:rPr lang="en-US" sz="1200" dirty="0" err="1" smtClean="0"/>
                        <a:t>Pemerintah</a:t>
                      </a:r>
                      <a:endParaRPr lang="en-US" sz="1200" dirty="0"/>
                    </a:p>
                  </a:txBody>
                  <a:tcPr/>
                </a:tc>
              </a:tr>
              <a:tr h="420909">
                <a:tc>
                  <a:txBody>
                    <a:bodyPr/>
                    <a:lstStyle/>
                    <a:p>
                      <a:pPr algn="ctr"/>
                      <a:r>
                        <a:rPr lang="en-US" sz="1200" dirty="0" smtClean="0"/>
                        <a:t>03</a:t>
                      </a:r>
                      <a:endParaRPr lang="en-US" sz="1200" dirty="0"/>
                    </a:p>
                  </a:txBody>
                  <a:tcPr/>
                </a:tc>
                <a:tc>
                  <a:txBody>
                    <a:bodyPr/>
                    <a:lstStyle/>
                    <a:p>
                      <a:r>
                        <a:rPr lang="en-US" sz="1200" dirty="0" err="1" smtClean="0"/>
                        <a:t>Pemungut</a:t>
                      </a:r>
                      <a:r>
                        <a:rPr lang="en-US" sz="1200" dirty="0" smtClean="0"/>
                        <a:t> PPN </a:t>
                      </a:r>
                      <a:r>
                        <a:rPr lang="en-US" sz="1200" dirty="0" err="1" smtClean="0"/>
                        <a:t>lainnya</a:t>
                      </a:r>
                      <a:endParaRPr lang="en-US" sz="1200" dirty="0"/>
                    </a:p>
                  </a:txBody>
                  <a:tcPr/>
                </a:tc>
              </a:tr>
              <a:tr h="420909">
                <a:tc>
                  <a:txBody>
                    <a:bodyPr/>
                    <a:lstStyle/>
                    <a:p>
                      <a:pPr algn="ctr"/>
                      <a:r>
                        <a:rPr lang="en-US" sz="1200" dirty="0" smtClean="0"/>
                        <a:t>04</a:t>
                      </a:r>
                    </a:p>
                  </a:txBody>
                  <a:tcPr/>
                </a:tc>
                <a:tc>
                  <a:txBody>
                    <a:bodyPr/>
                    <a:lstStyle/>
                    <a:p>
                      <a:r>
                        <a:rPr lang="en-US" sz="1200" dirty="0" err="1" smtClean="0"/>
                        <a:t>Penyerahan</a:t>
                      </a:r>
                      <a:r>
                        <a:rPr lang="en-US" sz="1200" baseline="0" dirty="0" smtClean="0"/>
                        <a:t> DPP </a:t>
                      </a:r>
                      <a:r>
                        <a:rPr lang="en-US" sz="1200" baseline="0" dirty="0" err="1" smtClean="0"/>
                        <a:t>Nilai</a:t>
                      </a:r>
                      <a:r>
                        <a:rPr lang="en-US" sz="1200" baseline="0" dirty="0" smtClean="0"/>
                        <a:t> Lain </a:t>
                      </a:r>
                      <a:r>
                        <a:rPr lang="en-US" sz="1200" strike="sngStrike" baseline="0" dirty="0" err="1" smtClean="0"/>
                        <a:t>selain</a:t>
                      </a:r>
                      <a:r>
                        <a:rPr lang="en-US" sz="1200" strike="sngStrike" baseline="0" dirty="0" smtClean="0"/>
                        <a:t> </a:t>
                      </a:r>
                      <a:r>
                        <a:rPr lang="en-US" sz="1200" strike="sngStrike" baseline="0" dirty="0" err="1" smtClean="0"/>
                        <a:t>Pemungut</a:t>
                      </a:r>
                      <a:endParaRPr lang="en-US" sz="1200" strike="sngStrike" dirty="0"/>
                    </a:p>
                  </a:txBody>
                  <a:tcPr/>
                </a:tc>
              </a:tr>
              <a:tr h="420909">
                <a:tc>
                  <a:txBody>
                    <a:bodyPr/>
                    <a:lstStyle/>
                    <a:p>
                      <a:pPr algn="ctr"/>
                      <a:r>
                        <a:rPr lang="en-US" sz="1200" strike="sngStrike" dirty="0" smtClean="0"/>
                        <a:t>05</a:t>
                      </a:r>
                      <a:endParaRPr lang="en-US" sz="1200" strike="sngStrike" dirty="0"/>
                    </a:p>
                  </a:txBody>
                  <a:tcPr/>
                </a:tc>
                <a:tc>
                  <a:txBody>
                    <a:bodyPr/>
                    <a:lstStyle/>
                    <a:p>
                      <a:r>
                        <a:rPr lang="en-US" sz="1200" strike="sngStrike" dirty="0" err="1" smtClean="0"/>
                        <a:t>Penyerahan</a:t>
                      </a:r>
                      <a:r>
                        <a:rPr lang="en-US" sz="1200" strike="sngStrike" dirty="0" smtClean="0"/>
                        <a:t> yang </a:t>
                      </a:r>
                      <a:r>
                        <a:rPr lang="en-US" sz="1200" strike="sngStrike" dirty="0" err="1" smtClean="0"/>
                        <a:t>PMnya</a:t>
                      </a:r>
                      <a:r>
                        <a:rPr lang="en-US" sz="1200" strike="sngStrike" dirty="0" smtClean="0"/>
                        <a:t> </a:t>
                      </a:r>
                      <a:r>
                        <a:rPr lang="en-US" sz="1200" strike="sngStrike" dirty="0" err="1" smtClean="0"/>
                        <a:t>di</a:t>
                      </a:r>
                      <a:r>
                        <a:rPr lang="en-US" sz="1200" strike="sngStrike" dirty="0" smtClean="0"/>
                        <a:t> deemed </a:t>
                      </a:r>
                      <a:r>
                        <a:rPr lang="en-US" sz="1200" strike="sngStrike" dirty="0" err="1" smtClean="0"/>
                        <a:t>selain</a:t>
                      </a:r>
                      <a:r>
                        <a:rPr lang="en-US" sz="1200" strike="sngStrike" dirty="0" smtClean="0"/>
                        <a:t> </a:t>
                      </a:r>
                      <a:r>
                        <a:rPr lang="en-US" sz="1200" strike="sngStrike" dirty="0" err="1" smtClean="0"/>
                        <a:t>pemungut</a:t>
                      </a:r>
                      <a:endParaRPr lang="en-US" sz="1200" strike="sngStrike" dirty="0"/>
                    </a:p>
                  </a:txBody>
                  <a:tcPr/>
                </a:tc>
              </a:tr>
              <a:tr h="420909">
                <a:tc>
                  <a:txBody>
                    <a:bodyPr/>
                    <a:lstStyle/>
                    <a:p>
                      <a:pPr algn="ctr"/>
                      <a:r>
                        <a:rPr lang="en-US" sz="1200" dirty="0" smtClean="0"/>
                        <a:t>06</a:t>
                      </a:r>
                      <a:endParaRPr lang="en-US" sz="1200" dirty="0"/>
                    </a:p>
                  </a:txBody>
                  <a:tcPr/>
                </a:tc>
                <a:tc>
                  <a:txBody>
                    <a:bodyPr/>
                    <a:lstStyle/>
                    <a:p>
                      <a:r>
                        <a:rPr lang="en-US" sz="1200" dirty="0" err="1" smtClean="0"/>
                        <a:t>Penyerahan</a:t>
                      </a:r>
                      <a:r>
                        <a:rPr lang="en-US" sz="1200" dirty="0" smtClean="0"/>
                        <a:t> </a:t>
                      </a:r>
                      <a:r>
                        <a:rPr lang="en-US" sz="1200" dirty="0" err="1" smtClean="0"/>
                        <a:t>Lainnya</a:t>
                      </a:r>
                      <a:r>
                        <a:rPr lang="en-US" sz="1200" dirty="0" smtClean="0"/>
                        <a:t> </a:t>
                      </a:r>
                      <a:r>
                        <a:rPr lang="en-US" sz="1200" dirty="0" err="1" smtClean="0"/>
                        <a:t>selain</a:t>
                      </a:r>
                      <a:r>
                        <a:rPr lang="en-US" sz="1200" dirty="0" smtClean="0"/>
                        <a:t> </a:t>
                      </a:r>
                      <a:r>
                        <a:rPr lang="en-US" sz="1200" dirty="0" err="1" smtClean="0"/>
                        <a:t>pemungut</a:t>
                      </a:r>
                      <a:r>
                        <a:rPr lang="en-US" sz="1200" dirty="0" smtClean="0"/>
                        <a:t> </a:t>
                      </a:r>
                      <a:r>
                        <a:rPr lang="en-US" sz="1200" dirty="0" err="1" smtClean="0"/>
                        <a:t>dan</a:t>
                      </a:r>
                      <a:r>
                        <a:rPr lang="en-US" sz="1200" dirty="0" smtClean="0"/>
                        <a:t> </a:t>
                      </a:r>
                      <a:r>
                        <a:rPr lang="en-US" sz="1200" dirty="0" err="1" smtClean="0"/>
                        <a:t>pemegang</a:t>
                      </a:r>
                      <a:r>
                        <a:rPr lang="en-US" sz="1200" dirty="0" smtClean="0"/>
                        <a:t> </a:t>
                      </a:r>
                      <a:r>
                        <a:rPr lang="en-US" sz="1200" dirty="0" err="1" smtClean="0"/>
                        <a:t>paspor</a:t>
                      </a:r>
                      <a:r>
                        <a:rPr lang="en-US" sz="1200" dirty="0" smtClean="0"/>
                        <a:t> LN</a:t>
                      </a:r>
                      <a:endParaRPr lang="en-US" sz="1200" dirty="0"/>
                    </a:p>
                  </a:txBody>
                  <a:tcPr/>
                </a:tc>
              </a:tr>
              <a:tr h="420909">
                <a:tc>
                  <a:txBody>
                    <a:bodyPr/>
                    <a:lstStyle/>
                    <a:p>
                      <a:pPr algn="ctr"/>
                      <a:r>
                        <a:rPr lang="en-US" sz="1200" dirty="0" smtClean="0"/>
                        <a:t>07</a:t>
                      </a:r>
                      <a:endParaRPr lang="en-US" sz="1200" dirty="0"/>
                    </a:p>
                  </a:txBody>
                  <a:tcPr/>
                </a:tc>
                <a:tc>
                  <a:txBody>
                    <a:bodyPr/>
                    <a:lstStyle/>
                    <a:p>
                      <a:r>
                        <a:rPr lang="en-US" sz="1200" dirty="0" smtClean="0"/>
                        <a:t>PPN</a:t>
                      </a:r>
                      <a:r>
                        <a:rPr lang="en-US" sz="1200" baseline="0" dirty="0" smtClean="0"/>
                        <a:t> </a:t>
                      </a:r>
                      <a:r>
                        <a:rPr lang="en-US" sz="1200" baseline="0" dirty="0" err="1" smtClean="0"/>
                        <a:t>dan</a:t>
                      </a:r>
                      <a:r>
                        <a:rPr lang="en-US" sz="1200" baseline="0" dirty="0" smtClean="0"/>
                        <a:t> </a:t>
                      </a:r>
                      <a:r>
                        <a:rPr lang="en-US" sz="1200" baseline="0" dirty="0" err="1" smtClean="0"/>
                        <a:t>PPNBMnya</a:t>
                      </a:r>
                      <a:r>
                        <a:rPr lang="en-US" sz="1200" baseline="0" dirty="0" smtClean="0"/>
                        <a:t> </a:t>
                      </a:r>
                      <a:r>
                        <a:rPr lang="en-US" sz="1200" baseline="0" dirty="0" err="1" smtClean="0"/>
                        <a:t>tidak</a:t>
                      </a:r>
                      <a:r>
                        <a:rPr lang="en-US" sz="1200" baseline="0" dirty="0" smtClean="0"/>
                        <a:t> </a:t>
                      </a:r>
                      <a:r>
                        <a:rPr lang="en-US" sz="1200" baseline="0" dirty="0" err="1" smtClean="0"/>
                        <a:t>dipungut</a:t>
                      </a:r>
                      <a:r>
                        <a:rPr lang="en-US" sz="1200" baseline="0" dirty="0" smtClean="0"/>
                        <a:t>, DTP, </a:t>
                      </a:r>
                      <a:r>
                        <a:rPr lang="en-US" sz="1200" baseline="0" dirty="0" err="1" smtClean="0"/>
                        <a:t>Kawasan</a:t>
                      </a:r>
                      <a:r>
                        <a:rPr lang="en-US" sz="1200" baseline="0" dirty="0" smtClean="0"/>
                        <a:t> </a:t>
                      </a:r>
                      <a:r>
                        <a:rPr lang="en-US" sz="1200" baseline="0" dirty="0" err="1" smtClean="0"/>
                        <a:t>Bebas</a:t>
                      </a:r>
                      <a:r>
                        <a:rPr lang="en-US" sz="1200" baseline="0" dirty="0" smtClean="0"/>
                        <a:t>/KEK </a:t>
                      </a:r>
                      <a:r>
                        <a:rPr lang="en-US" sz="1200" baseline="0" dirty="0" smtClean="0">
                          <a:sym typeface="Wingdings" pitchFamily="2" charset="2"/>
                        </a:rPr>
                        <a:t></a:t>
                      </a:r>
                      <a:r>
                        <a:rPr lang="en-US" sz="1200" baseline="0" dirty="0" err="1" smtClean="0"/>
                        <a:t>kpd</a:t>
                      </a:r>
                      <a:r>
                        <a:rPr lang="en-US" sz="1200" baseline="0" dirty="0" smtClean="0"/>
                        <a:t> </a:t>
                      </a:r>
                      <a:r>
                        <a:rPr lang="en-US" sz="1200" baseline="0" dirty="0" err="1" smtClean="0"/>
                        <a:t>selain</a:t>
                      </a:r>
                      <a:r>
                        <a:rPr lang="en-US" sz="1200" baseline="0" dirty="0" smtClean="0"/>
                        <a:t> </a:t>
                      </a:r>
                      <a:r>
                        <a:rPr lang="en-US" sz="1200" baseline="0" dirty="0" err="1" smtClean="0"/>
                        <a:t>pemungut</a:t>
                      </a:r>
                      <a:endParaRPr lang="en-US" sz="1200" dirty="0"/>
                    </a:p>
                  </a:txBody>
                  <a:tcPr/>
                </a:tc>
              </a:tr>
              <a:tr h="420909">
                <a:tc>
                  <a:txBody>
                    <a:bodyPr/>
                    <a:lstStyle/>
                    <a:p>
                      <a:pPr algn="ctr"/>
                      <a:r>
                        <a:rPr lang="en-US" sz="1200" dirty="0" smtClean="0"/>
                        <a:t>08</a:t>
                      </a:r>
                      <a:endParaRPr lang="en-US" sz="1200" dirty="0"/>
                    </a:p>
                  </a:txBody>
                  <a:tcPr/>
                </a:tc>
                <a:tc>
                  <a:txBody>
                    <a:bodyPr/>
                    <a:lstStyle/>
                    <a:p>
                      <a:r>
                        <a:rPr lang="en-US" sz="1200" dirty="0" err="1" smtClean="0"/>
                        <a:t>Penyerahan</a:t>
                      </a:r>
                      <a:r>
                        <a:rPr lang="en-US" sz="1200" baseline="0" dirty="0" smtClean="0"/>
                        <a:t> yang </a:t>
                      </a:r>
                      <a:r>
                        <a:rPr lang="en-US" sz="1200" baseline="0" dirty="0" err="1" smtClean="0"/>
                        <a:t>dibebaskan</a:t>
                      </a:r>
                      <a:r>
                        <a:rPr lang="en-US" sz="1200" baseline="0" dirty="0" smtClean="0"/>
                        <a:t> </a:t>
                      </a:r>
                      <a:r>
                        <a:rPr lang="en-US" sz="1200" baseline="0" dirty="0" err="1" smtClean="0"/>
                        <a:t>kepada</a:t>
                      </a:r>
                      <a:r>
                        <a:rPr lang="en-US" sz="1200" baseline="0" dirty="0" smtClean="0"/>
                        <a:t> </a:t>
                      </a:r>
                      <a:r>
                        <a:rPr lang="en-US" sz="1200" baseline="0" dirty="0" err="1" smtClean="0"/>
                        <a:t>selain</a:t>
                      </a:r>
                      <a:r>
                        <a:rPr lang="en-US" sz="1200" baseline="0" dirty="0" smtClean="0"/>
                        <a:t> </a:t>
                      </a:r>
                      <a:r>
                        <a:rPr lang="en-US" sz="1200" baseline="0" dirty="0" err="1" smtClean="0"/>
                        <a:t>pemungut</a:t>
                      </a:r>
                      <a:endParaRPr lang="en-US" sz="1200" dirty="0"/>
                    </a:p>
                  </a:txBody>
                  <a:tcPr/>
                </a:tc>
              </a:tr>
              <a:tr h="420909">
                <a:tc>
                  <a:txBody>
                    <a:bodyPr/>
                    <a:lstStyle/>
                    <a:p>
                      <a:pPr algn="ctr"/>
                      <a:r>
                        <a:rPr lang="en-US" sz="1200" dirty="0" smtClean="0"/>
                        <a:t>09</a:t>
                      </a:r>
                      <a:endParaRPr lang="en-US" sz="1200" dirty="0"/>
                    </a:p>
                  </a:txBody>
                  <a:tcPr/>
                </a:tc>
                <a:tc>
                  <a:txBody>
                    <a:bodyPr/>
                    <a:lstStyle/>
                    <a:p>
                      <a:r>
                        <a:rPr lang="en-US" sz="1200" dirty="0" err="1" smtClean="0"/>
                        <a:t>Penyerahan</a:t>
                      </a:r>
                      <a:r>
                        <a:rPr lang="en-US" sz="1200" dirty="0" smtClean="0"/>
                        <a:t> </a:t>
                      </a:r>
                      <a:r>
                        <a:rPr lang="en-US" sz="1200" dirty="0" err="1" smtClean="0"/>
                        <a:t>Aktiva</a:t>
                      </a:r>
                      <a:r>
                        <a:rPr lang="en-US" sz="1200" dirty="0" smtClean="0"/>
                        <a:t> </a:t>
                      </a:r>
                      <a:r>
                        <a:rPr lang="en-US" sz="1200" dirty="0" err="1" smtClean="0"/>
                        <a:t>Pasal</a:t>
                      </a:r>
                      <a:r>
                        <a:rPr lang="en-US" sz="1200" dirty="0" smtClean="0"/>
                        <a:t> 16 D </a:t>
                      </a:r>
                      <a:r>
                        <a:rPr lang="en-US" sz="1200" dirty="0" err="1" smtClean="0"/>
                        <a:t>kepada</a:t>
                      </a:r>
                      <a:r>
                        <a:rPr lang="en-US" sz="1200" dirty="0" smtClean="0"/>
                        <a:t> </a:t>
                      </a:r>
                      <a:r>
                        <a:rPr lang="en-US" sz="1200" dirty="0" err="1" smtClean="0"/>
                        <a:t>selain</a:t>
                      </a:r>
                      <a:r>
                        <a:rPr lang="en-US" sz="1200" dirty="0" smtClean="0"/>
                        <a:t> </a:t>
                      </a:r>
                      <a:r>
                        <a:rPr lang="en-US" sz="1200" dirty="0" err="1" smtClean="0"/>
                        <a:t>pemungut</a:t>
                      </a:r>
                      <a:endParaRPr lang="en-US" sz="1200" dirty="0"/>
                    </a:p>
                  </a:txBody>
                  <a:tcPr/>
                </a:tc>
              </a:tr>
            </a:tbl>
          </a:graphicData>
        </a:graphic>
      </p:graphicFrame>
      <p:sp>
        <p:nvSpPr>
          <p:cNvPr id="21" name="Slide Number Placeholder 20"/>
          <p:cNvSpPr>
            <a:spLocks noGrp="1"/>
          </p:cNvSpPr>
          <p:nvPr>
            <p:ph type="sldNum" sz="quarter" idx="12"/>
          </p:nvPr>
        </p:nvSpPr>
        <p:spPr/>
        <p:txBody>
          <a:bodyPr/>
          <a:lstStyle/>
          <a:p>
            <a:pPr>
              <a:defRPr/>
            </a:pPr>
            <a:fld id="{1128B418-BB94-4E60-87E5-84C3B517AEFA}" type="slidenum">
              <a:rPr lang="en-US" smtClean="0"/>
              <a:pPr>
                <a:defRPr/>
              </a:pPr>
              <a:t>248</a:t>
            </a:fld>
            <a:endParaRPr lang="en-US"/>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p:cNvSpPr>
          <p:nvPr>
            <p:ph type="sldNum" sz="quarter" idx="12"/>
          </p:nvPr>
        </p:nvSpPr>
        <p:spPr bwMode="auto">
          <a:noFill/>
          <a:ln>
            <a:miter lim="800000"/>
            <a:headEnd/>
            <a:tailEnd/>
          </a:ln>
        </p:spPr>
        <p:txBody>
          <a:bodyPr/>
          <a:lstStyle/>
          <a:p>
            <a:fld id="{9C078AE1-4A0E-4FDD-986C-67A53E1590F1}" type="slidenum">
              <a:rPr lang="en-US" smtClean="0"/>
              <a:pPr/>
              <a:t>249</a:t>
            </a:fld>
            <a:endParaRPr lang="en-US" smtClean="0"/>
          </a:p>
        </p:txBody>
      </p:sp>
      <p:sp>
        <p:nvSpPr>
          <p:cNvPr id="110595" name="AutoShape 2"/>
          <p:cNvSpPr>
            <a:spLocks noChangeArrowheads="1"/>
          </p:cNvSpPr>
          <p:nvPr/>
        </p:nvSpPr>
        <p:spPr bwMode="auto">
          <a:xfrm>
            <a:off x="2124075" y="620713"/>
            <a:ext cx="5330825" cy="609600"/>
          </a:xfrm>
          <a:prstGeom prst="roundRect">
            <a:avLst>
              <a:gd name="adj" fmla="val 16667"/>
            </a:avLst>
          </a:prstGeom>
          <a:solidFill>
            <a:schemeClr val="hlink"/>
          </a:solidFill>
          <a:ln w="76200" cmpd="tri">
            <a:solidFill>
              <a:srgbClr val="800000"/>
            </a:solidFill>
            <a:round/>
            <a:headEnd/>
            <a:tailEnd/>
          </a:ln>
        </p:spPr>
        <p:txBody>
          <a:bodyPr wrap="none" anchor="ctr"/>
          <a:lstStyle/>
          <a:p>
            <a:pPr eaLnBrk="1" hangingPunct="1"/>
            <a:r>
              <a:rPr lang="id-ID" sz="1800" b="0" dirty="0" smtClean="0">
                <a:solidFill>
                  <a:srgbClr val="800000"/>
                </a:solidFill>
                <a:latin typeface="Rockwell Extra Bold" pitchFamily="18" charset="0"/>
                <a:cs typeface="Arial" pitchFamily="34" charset="0"/>
              </a:rPr>
              <a:t>KODE DAN </a:t>
            </a:r>
            <a:r>
              <a:rPr lang="en-US" sz="1800" b="0" dirty="0" smtClean="0">
                <a:solidFill>
                  <a:srgbClr val="800000"/>
                </a:solidFill>
                <a:latin typeface="Rockwell Extra Bold" pitchFamily="18" charset="0"/>
                <a:cs typeface="Arial" pitchFamily="34" charset="0"/>
              </a:rPr>
              <a:t>NOMOR </a:t>
            </a:r>
            <a:r>
              <a:rPr lang="en-US" sz="1800" b="0" dirty="0">
                <a:solidFill>
                  <a:srgbClr val="800000"/>
                </a:solidFill>
                <a:latin typeface="Rockwell Extra Bold" pitchFamily="18" charset="0"/>
                <a:cs typeface="Arial" pitchFamily="34" charset="0"/>
              </a:rPr>
              <a:t>SERI FAKTUR PAJAK</a:t>
            </a:r>
          </a:p>
        </p:txBody>
      </p:sp>
      <p:sp>
        <p:nvSpPr>
          <p:cNvPr id="110596" name="Rectangle 3"/>
          <p:cNvSpPr>
            <a:spLocks noChangeArrowheads="1"/>
          </p:cNvSpPr>
          <p:nvPr/>
        </p:nvSpPr>
        <p:spPr bwMode="auto">
          <a:xfrm>
            <a:off x="1752600" y="1371600"/>
            <a:ext cx="304800" cy="228600"/>
          </a:xfrm>
          <a:prstGeom prst="rect">
            <a:avLst/>
          </a:prstGeom>
          <a:solidFill>
            <a:schemeClr val="accent1"/>
          </a:solidFill>
          <a:ln w="28575">
            <a:solidFill>
              <a:schemeClr val="tx2"/>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0597" name="Rectangle 4"/>
          <p:cNvSpPr>
            <a:spLocks noChangeArrowheads="1"/>
          </p:cNvSpPr>
          <p:nvPr/>
        </p:nvSpPr>
        <p:spPr bwMode="auto">
          <a:xfrm>
            <a:off x="2057400" y="1371600"/>
            <a:ext cx="304800" cy="228600"/>
          </a:xfrm>
          <a:prstGeom prst="rect">
            <a:avLst/>
          </a:prstGeom>
          <a:solidFill>
            <a:schemeClr val="accent1"/>
          </a:solidFill>
          <a:ln w="28575">
            <a:solidFill>
              <a:schemeClr val="tx2"/>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0598" name="Rectangle 5"/>
          <p:cNvSpPr>
            <a:spLocks noChangeArrowheads="1"/>
          </p:cNvSpPr>
          <p:nvPr/>
        </p:nvSpPr>
        <p:spPr bwMode="auto">
          <a:xfrm>
            <a:off x="2362200" y="1371600"/>
            <a:ext cx="304800" cy="228600"/>
          </a:xfrm>
          <a:prstGeom prst="rect">
            <a:avLst/>
          </a:prstGeom>
          <a:solidFill>
            <a:schemeClr val="accent1"/>
          </a:solidFill>
          <a:ln w="28575">
            <a:solidFill>
              <a:schemeClr val="tx2"/>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0599" name="Rectangle 6"/>
          <p:cNvSpPr>
            <a:spLocks noChangeArrowheads="1"/>
          </p:cNvSpPr>
          <p:nvPr/>
        </p:nvSpPr>
        <p:spPr bwMode="auto">
          <a:xfrm>
            <a:off x="2895600" y="1371600"/>
            <a:ext cx="304800" cy="228600"/>
          </a:xfrm>
          <a:prstGeom prst="rect">
            <a:avLst/>
          </a:prstGeom>
          <a:solidFill>
            <a:schemeClr val="accent1"/>
          </a:solidFill>
          <a:ln w="28575">
            <a:solidFill>
              <a:schemeClr val="tx2"/>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0600" name="Rectangle 7"/>
          <p:cNvSpPr>
            <a:spLocks noChangeArrowheads="1"/>
          </p:cNvSpPr>
          <p:nvPr/>
        </p:nvSpPr>
        <p:spPr bwMode="auto">
          <a:xfrm>
            <a:off x="3505200" y="1371600"/>
            <a:ext cx="304800" cy="228600"/>
          </a:xfrm>
          <a:prstGeom prst="rect">
            <a:avLst/>
          </a:prstGeom>
          <a:solidFill>
            <a:schemeClr val="accent1"/>
          </a:solidFill>
          <a:ln w="28575">
            <a:solidFill>
              <a:schemeClr val="tx2"/>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0601" name="Rectangle 8"/>
          <p:cNvSpPr>
            <a:spLocks noChangeArrowheads="1"/>
          </p:cNvSpPr>
          <p:nvPr/>
        </p:nvSpPr>
        <p:spPr bwMode="auto">
          <a:xfrm>
            <a:off x="3200400" y="1371600"/>
            <a:ext cx="304800" cy="228600"/>
          </a:xfrm>
          <a:prstGeom prst="rect">
            <a:avLst/>
          </a:prstGeom>
          <a:solidFill>
            <a:schemeClr val="accent1"/>
          </a:solidFill>
          <a:ln w="28575">
            <a:solidFill>
              <a:schemeClr val="tx2"/>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0602" name="Rectangle 9"/>
          <p:cNvSpPr>
            <a:spLocks noChangeArrowheads="1"/>
          </p:cNvSpPr>
          <p:nvPr/>
        </p:nvSpPr>
        <p:spPr bwMode="auto">
          <a:xfrm>
            <a:off x="4191000" y="1371600"/>
            <a:ext cx="304800" cy="228600"/>
          </a:xfrm>
          <a:prstGeom prst="rect">
            <a:avLst/>
          </a:prstGeom>
          <a:solidFill>
            <a:schemeClr val="accent1"/>
          </a:solidFill>
          <a:ln w="28575">
            <a:solidFill>
              <a:schemeClr val="tx2"/>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0603" name="Rectangle 10"/>
          <p:cNvSpPr>
            <a:spLocks noChangeArrowheads="1"/>
          </p:cNvSpPr>
          <p:nvPr/>
        </p:nvSpPr>
        <p:spPr bwMode="auto">
          <a:xfrm>
            <a:off x="4495800" y="1371600"/>
            <a:ext cx="304800" cy="228600"/>
          </a:xfrm>
          <a:prstGeom prst="rect">
            <a:avLst/>
          </a:prstGeom>
          <a:solidFill>
            <a:schemeClr val="accent1"/>
          </a:solidFill>
          <a:ln w="28575">
            <a:solidFill>
              <a:schemeClr val="tx2"/>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0604" name="Rectangle 11"/>
          <p:cNvSpPr>
            <a:spLocks noChangeArrowheads="1"/>
          </p:cNvSpPr>
          <p:nvPr/>
        </p:nvSpPr>
        <p:spPr bwMode="auto">
          <a:xfrm>
            <a:off x="5181600" y="1371600"/>
            <a:ext cx="304800" cy="228600"/>
          </a:xfrm>
          <a:prstGeom prst="rect">
            <a:avLst/>
          </a:prstGeom>
          <a:solidFill>
            <a:schemeClr val="accent1"/>
          </a:solidFill>
          <a:ln w="28575">
            <a:solidFill>
              <a:schemeClr val="tx2"/>
            </a:solidFill>
            <a:miter lim="800000"/>
            <a:headEnd/>
            <a:tailEnd/>
          </a:ln>
        </p:spPr>
        <p:txBody>
          <a:bodyPr wrap="none" anchor="ctr"/>
          <a:lstStyle/>
          <a:p>
            <a:pPr eaLnBrk="1" hangingPunct="1"/>
            <a:endParaRPr lang="id-ID" sz="1400" b="0">
              <a:solidFill>
                <a:schemeClr val="tx1"/>
              </a:solidFill>
              <a:latin typeface="Impact" pitchFamily="34" charset="0"/>
              <a:cs typeface="Arial" pitchFamily="34" charset="0"/>
            </a:endParaRPr>
          </a:p>
        </p:txBody>
      </p:sp>
      <p:sp>
        <p:nvSpPr>
          <p:cNvPr id="110605" name="Rectangle 12"/>
          <p:cNvSpPr>
            <a:spLocks noChangeArrowheads="1"/>
          </p:cNvSpPr>
          <p:nvPr/>
        </p:nvSpPr>
        <p:spPr bwMode="auto">
          <a:xfrm>
            <a:off x="5486400" y="1371600"/>
            <a:ext cx="304800" cy="228600"/>
          </a:xfrm>
          <a:prstGeom prst="rect">
            <a:avLst/>
          </a:prstGeom>
          <a:solidFill>
            <a:schemeClr val="accent1"/>
          </a:solidFill>
          <a:ln w="28575">
            <a:solidFill>
              <a:schemeClr val="tx2"/>
            </a:solidFill>
            <a:miter lim="800000"/>
            <a:headEnd/>
            <a:tailEnd/>
          </a:ln>
        </p:spPr>
        <p:txBody>
          <a:bodyPr wrap="none" anchor="ctr"/>
          <a:lstStyle/>
          <a:p>
            <a:pPr eaLnBrk="1" hangingPunct="1"/>
            <a:endParaRPr lang="id-ID" sz="1400" b="0">
              <a:solidFill>
                <a:schemeClr val="tx1"/>
              </a:solidFill>
              <a:latin typeface="Impact" pitchFamily="34" charset="0"/>
              <a:cs typeface="Arial" pitchFamily="34" charset="0"/>
            </a:endParaRPr>
          </a:p>
        </p:txBody>
      </p:sp>
      <p:sp>
        <p:nvSpPr>
          <p:cNvPr id="110606" name="Rectangle 13"/>
          <p:cNvSpPr>
            <a:spLocks noChangeArrowheads="1"/>
          </p:cNvSpPr>
          <p:nvPr/>
        </p:nvSpPr>
        <p:spPr bwMode="auto">
          <a:xfrm>
            <a:off x="5791200" y="1371600"/>
            <a:ext cx="304800" cy="228600"/>
          </a:xfrm>
          <a:prstGeom prst="rect">
            <a:avLst/>
          </a:prstGeom>
          <a:solidFill>
            <a:schemeClr val="accent1"/>
          </a:solidFill>
          <a:ln w="28575">
            <a:solidFill>
              <a:schemeClr val="tx2"/>
            </a:solidFill>
            <a:miter lim="800000"/>
            <a:headEnd/>
            <a:tailEnd/>
          </a:ln>
        </p:spPr>
        <p:txBody>
          <a:bodyPr wrap="none" anchor="ctr"/>
          <a:lstStyle/>
          <a:p>
            <a:pPr eaLnBrk="1" hangingPunct="1"/>
            <a:endParaRPr lang="id-ID" sz="1400" b="0">
              <a:solidFill>
                <a:schemeClr val="tx1"/>
              </a:solidFill>
              <a:latin typeface="Impact" pitchFamily="34" charset="0"/>
              <a:cs typeface="Arial" pitchFamily="34" charset="0"/>
            </a:endParaRPr>
          </a:p>
        </p:txBody>
      </p:sp>
      <p:sp>
        <p:nvSpPr>
          <p:cNvPr id="110607" name="Rectangle 14"/>
          <p:cNvSpPr>
            <a:spLocks noChangeArrowheads="1"/>
          </p:cNvSpPr>
          <p:nvPr/>
        </p:nvSpPr>
        <p:spPr bwMode="auto">
          <a:xfrm>
            <a:off x="6096000" y="1371600"/>
            <a:ext cx="304800" cy="228600"/>
          </a:xfrm>
          <a:prstGeom prst="rect">
            <a:avLst/>
          </a:prstGeom>
          <a:solidFill>
            <a:schemeClr val="accent1"/>
          </a:solidFill>
          <a:ln w="28575">
            <a:solidFill>
              <a:schemeClr val="tx2"/>
            </a:solidFill>
            <a:miter lim="800000"/>
            <a:headEnd/>
            <a:tailEnd/>
          </a:ln>
        </p:spPr>
        <p:txBody>
          <a:bodyPr wrap="none" anchor="ctr"/>
          <a:lstStyle/>
          <a:p>
            <a:pPr eaLnBrk="1" hangingPunct="1"/>
            <a:endParaRPr lang="id-ID" sz="1400" b="0">
              <a:solidFill>
                <a:schemeClr val="tx1"/>
              </a:solidFill>
              <a:latin typeface="Impact" pitchFamily="34" charset="0"/>
              <a:cs typeface="Arial" pitchFamily="34" charset="0"/>
            </a:endParaRPr>
          </a:p>
        </p:txBody>
      </p:sp>
      <p:sp>
        <p:nvSpPr>
          <p:cNvPr id="110608" name="Rectangle 15"/>
          <p:cNvSpPr>
            <a:spLocks noChangeArrowheads="1"/>
          </p:cNvSpPr>
          <p:nvPr/>
        </p:nvSpPr>
        <p:spPr bwMode="auto">
          <a:xfrm>
            <a:off x="6400800" y="1371600"/>
            <a:ext cx="304800" cy="228600"/>
          </a:xfrm>
          <a:prstGeom prst="rect">
            <a:avLst/>
          </a:prstGeom>
          <a:solidFill>
            <a:schemeClr val="accent1"/>
          </a:solidFill>
          <a:ln w="28575">
            <a:solidFill>
              <a:schemeClr val="tx2"/>
            </a:solidFill>
            <a:miter lim="800000"/>
            <a:headEnd/>
            <a:tailEnd/>
          </a:ln>
        </p:spPr>
        <p:txBody>
          <a:bodyPr wrap="none" anchor="ctr"/>
          <a:lstStyle/>
          <a:p>
            <a:pPr eaLnBrk="1" hangingPunct="1"/>
            <a:endParaRPr lang="id-ID" sz="1400" b="0">
              <a:solidFill>
                <a:schemeClr val="tx1"/>
              </a:solidFill>
              <a:latin typeface="Impact" pitchFamily="34" charset="0"/>
              <a:cs typeface="Arial" pitchFamily="34" charset="0"/>
            </a:endParaRPr>
          </a:p>
        </p:txBody>
      </p:sp>
      <p:sp>
        <p:nvSpPr>
          <p:cNvPr id="110609" name="Rectangle 16"/>
          <p:cNvSpPr>
            <a:spLocks noChangeArrowheads="1"/>
          </p:cNvSpPr>
          <p:nvPr/>
        </p:nvSpPr>
        <p:spPr bwMode="auto">
          <a:xfrm>
            <a:off x="6705600" y="1371600"/>
            <a:ext cx="304800" cy="228600"/>
          </a:xfrm>
          <a:prstGeom prst="rect">
            <a:avLst/>
          </a:prstGeom>
          <a:solidFill>
            <a:schemeClr val="accent1"/>
          </a:solidFill>
          <a:ln w="28575">
            <a:solidFill>
              <a:schemeClr val="tx2"/>
            </a:solidFill>
            <a:miter lim="800000"/>
            <a:headEnd/>
            <a:tailEnd/>
          </a:ln>
        </p:spPr>
        <p:txBody>
          <a:bodyPr wrap="none" anchor="ctr"/>
          <a:lstStyle/>
          <a:p>
            <a:pPr eaLnBrk="1" hangingPunct="1"/>
            <a:endParaRPr lang="id-ID" sz="1400" b="0">
              <a:solidFill>
                <a:schemeClr val="tx1"/>
              </a:solidFill>
              <a:latin typeface="Impact" pitchFamily="34" charset="0"/>
              <a:cs typeface="Arial" pitchFamily="34" charset="0"/>
            </a:endParaRPr>
          </a:p>
        </p:txBody>
      </p:sp>
      <p:sp>
        <p:nvSpPr>
          <p:cNvPr id="110610" name="Rectangle 17"/>
          <p:cNvSpPr>
            <a:spLocks noChangeArrowheads="1"/>
          </p:cNvSpPr>
          <p:nvPr/>
        </p:nvSpPr>
        <p:spPr bwMode="auto">
          <a:xfrm>
            <a:off x="7010400" y="1371600"/>
            <a:ext cx="304800" cy="228600"/>
          </a:xfrm>
          <a:prstGeom prst="rect">
            <a:avLst/>
          </a:prstGeom>
          <a:solidFill>
            <a:schemeClr val="accent1"/>
          </a:solidFill>
          <a:ln w="28575">
            <a:solidFill>
              <a:schemeClr val="tx2"/>
            </a:solidFill>
            <a:miter lim="800000"/>
            <a:headEnd/>
            <a:tailEnd/>
          </a:ln>
        </p:spPr>
        <p:txBody>
          <a:bodyPr wrap="none" anchor="ctr"/>
          <a:lstStyle/>
          <a:p>
            <a:pPr eaLnBrk="1" hangingPunct="1"/>
            <a:endParaRPr lang="id-ID" sz="1400" b="0">
              <a:solidFill>
                <a:schemeClr val="tx1"/>
              </a:solidFill>
              <a:latin typeface="Impact" pitchFamily="34" charset="0"/>
              <a:cs typeface="Arial" pitchFamily="34" charset="0"/>
            </a:endParaRPr>
          </a:p>
        </p:txBody>
      </p:sp>
      <p:sp>
        <p:nvSpPr>
          <p:cNvPr id="110611" name="Rectangle 18"/>
          <p:cNvSpPr>
            <a:spLocks noChangeArrowheads="1"/>
          </p:cNvSpPr>
          <p:nvPr/>
        </p:nvSpPr>
        <p:spPr bwMode="auto">
          <a:xfrm>
            <a:off x="7315200" y="1371600"/>
            <a:ext cx="304800" cy="228600"/>
          </a:xfrm>
          <a:prstGeom prst="rect">
            <a:avLst/>
          </a:prstGeom>
          <a:solidFill>
            <a:schemeClr val="accent1"/>
          </a:solidFill>
          <a:ln w="28575">
            <a:solidFill>
              <a:schemeClr val="tx2"/>
            </a:solidFill>
            <a:miter lim="800000"/>
            <a:headEnd/>
            <a:tailEnd/>
          </a:ln>
        </p:spPr>
        <p:txBody>
          <a:bodyPr wrap="none" anchor="ctr"/>
          <a:lstStyle/>
          <a:p>
            <a:pPr eaLnBrk="1" hangingPunct="1"/>
            <a:endParaRPr lang="id-ID" sz="1400" b="0">
              <a:solidFill>
                <a:schemeClr val="tx1"/>
              </a:solidFill>
              <a:latin typeface="Impact" pitchFamily="34" charset="0"/>
              <a:cs typeface="Arial" pitchFamily="34" charset="0"/>
            </a:endParaRPr>
          </a:p>
        </p:txBody>
      </p:sp>
      <p:sp>
        <p:nvSpPr>
          <p:cNvPr id="110612" name="AutoShape 19"/>
          <p:cNvSpPr>
            <a:spLocks/>
          </p:cNvSpPr>
          <p:nvPr/>
        </p:nvSpPr>
        <p:spPr bwMode="auto">
          <a:xfrm rot="5400000">
            <a:off x="1981200" y="1524000"/>
            <a:ext cx="152400" cy="609600"/>
          </a:xfrm>
          <a:prstGeom prst="rightBrace">
            <a:avLst>
              <a:gd name="adj1" fmla="val 33333"/>
              <a:gd name="adj2" fmla="val 50000"/>
            </a:avLst>
          </a:prstGeom>
          <a:noFill/>
          <a:ln w="28575">
            <a:solidFill>
              <a:schemeClr val="tx1"/>
            </a:solidFill>
            <a:round/>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10613" name="Rectangle 20"/>
          <p:cNvSpPr>
            <a:spLocks noChangeArrowheads="1"/>
          </p:cNvSpPr>
          <p:nvPr/>
        </p:nvSpPr>
        <p:spPr bwMode="auto">
          <a:xfrm>
            <a:off x="1066800" y="1981200"/>
            <a:ext cx="1371600" cy="228600"/>
          </a:xfrm>
          <a:prstGeom prst="rect">
            <a:avLst/>
          </a:prstGeom>
          <a:solidFill>
            <a:srgbClr val="FFFF66"/>
          </a:solidFill>
          <a:ln w="9525">
            <a:solidFill>
              <a:schemeClr val="tx1"/>
            </a:solidFill>
            <a:miter lim="800000"/>
            <a:headEnd/>
            <a:tailEnd/>
          </a:ln>
        </p:spPr>
        <p:txBody>
          <a:bodyPr wrap="none" anchor="ctr"/>
          <a:lstStyle/>
          <a:p>
            <a:pPr eaLnBrk="1" hangingPunct="1"/>
            <a:r>
              <a:rPr lang="en-US" sz="1200" b="0">
                <a:solidFill>
                  <a:srgbClr val="663300"/>
                </a:solidFill>
                <a:latin typeface="Arial Black" pitchFamily="34" charset="0"/>
                <a:cs typeface="Arial" pitchFamily="34" charset="0"/>
              </a:rPr>
              <a:t>Kode Transaksi</a:t>
            </a:r>
          </a:p>
        </p:txBody>
      </p:sp>
      <p:sp>
        <p:nvSpPr>
          <p:cNvPr id="110614" name="Rectangle 21"/>
          <p:cNvSpPr>
            <a:spLocks noChangeArrowheads="1"/>
          </p:cNvSpPr>
          <p:nvPr/>
        </p:nvSpPr>
        <p:spPr bwMode="auto">
          <a:xfrm>
            <a:off x="1905000" y="2362200"/>
            <a:ext cx="1066800" cy="228600"/>
          </a:xfrm>
          <a:prstGeom prst="rect">
            <a:avLst/>
          </a:prstGeom>
          <a:solidFill>
            <a:srgbClr val="FFFF66"/>
          </a:solidFill>
          <a:ln w="9525">
            <a:solidFill>
              <a:schemeClr val="tx1"/>
            </a:solidFill>
            <a:miter lim="800000"/>
            <a:headEnd/>
            <a:tailEnd/>
          </a:ln>
        </p:spPr>
        <p:txBody>
          <a:bodyPr wrap="none" anchor="ctr"/>
          <a:lstStyle/>
          <a:p>
            <a:pPr eaLnBrk="1" hangingPunct="1"/>
            <a:r>
              <a:rPr lang="en-US" sz="1200" b="0">
                <a:solidFill>
                  <a:srgbClr val="663300"/>
                </a:solidFill>
                <a:latin typeface="Arial Black" pitchFamily="34" charset="0"/>
                <a:cs typeface="Arial" pitchFamily="34" charset="0"/>
              </a:rPr>
              <a:t>Kode Status</a:t>
            </a:r>
          </a:p>
        </p:txBody>
      </p:sp>
      <p:sp>
        <p:nvSpPr>
          <p:cNvPr id="110615" name="Line 22"/>
          <p:cNvSpPr>
            <a:spLocks noChangeShapeType="1"/>
          </p:cNvSpPr>
          <p:nvPr/>
        </p:nvSpPr>
        <p:spPr bwMode="auto">
          <a:xfrm>
            <a:off x="2514600" y="1600200"/>
            <a:ext cx="0" cy="762000"/>
          </a:xfrm>
          <a:prstGeom prst="line">
            <a:avLst/>
          </a:prstGeom>
          <a:noFill/>
          <a:ln w="38100">
            <a:solidFill>
              <a:schemeClr val="tx1"/>
            </a:solidFill>
            <a:round/>
            <a:headEnd/>
            <a:tailEnd type="triangle" w="med" len="med"/>
          </a:ln>
        </p:spPr>
        <p:txBody>
          <a:bodyPr/>
          <a:lstStyle/>
          <a:p>
            <a:endParaRPr lang="id-ID"/>
          </a:p>
        </p:txBody>
      </p:sp>
      <p:sp>
        <p:nvSpPr>
          <p:cNvPr id="110616" name="AutoShape 23"/>
          <p:cNvSpPr>
            <a:spLocks/>
          </p:cNvSpPr>
          <p:nvPr/>
        </p:nvSpPr>
        <p:spPr bwMode="auto">
          <a:xfrm rot="5400000">
            <a:off x="3276600" y="1371600"/>
            <a:ext cx="152400" cy="914400"/>
          </a:xfrm>
          <a:prstGeom prst="rightBrace">
            <a:avLst>
              <a:gd name="adj1" fmla="val 50000"/>
              <a:gd name="adj2" fmla="val 50000"/>
            </a:avLst>
          </a:prstGeom>
          <a:noFill/>
          <a:ln w="28575">
            <a:solidFill>
              <a:schemeClr val="tx1"/>
            </a:solidFill>
            <a:round/>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10617" name="Rectangle 24"/>
          <p:cNvSpPr>
            <a:spLocks noChangeArrowheads="1"/>
          </p:cNvSpPr>
          <p:nvPr/>
        </p:nvSpPr>
        <p:spPr bwMode="auto">
          <a:xfrm>
            <a:off x="2819400" y="1981200"/>
            <a:ext cx="990600" cy="228600"/>
          </a:xfrm>
          <a:prstGeom prst="rect">
            <a:avLst/>
          </a:prstGeom>
          <a:solidFill>
            <a:srgbClr val="FFFF66"/>
          </a:solidFill>
          <a:ln w="9525">
            <a:solidFill>
              <a:schemeClr val="tx1"/>
            </a:solidFill>
            <a:miter lim="800000"/>
            <a:headEnd/>
            <a:tailEnd/>
          </a:ln>
        </p:spPr>
        <p:txBody>
          <a:bodyPr wrap="none" anchor="ctr"/>
          <a:lstStyle/>
          <a:p>
            <a:pPr eaLnBrk="1" hangingPunct="1"/>
            <a:r>
              <a:rPr lang="en-US" sz="1200" b="0">
                <a:solidFill>
                  <a:srgbClr val="663300"/>
                </a:solidFill>
                <a:latin typeface="Arial Black" pitchFamily="34" charset="0"/>
                <a:cs typeface="Arial" pitchFamily="34" charset="0"/>
              </a:rPr>
              <a:t>Kode Cab.</a:t>
            </a:r>
          </a:p>
        </p:txBody>
      </p:sp>
      <p:sp>
        <p:nvSpPr>
          <p:cNvPr id="110618" name="AutoShape 25"/>
          <p:cNvSpPr>
            <a:spLocks/>
          </p:cNvSpPr>
          <p:nvPr/>
        </p:nvSpPr>
        <p:spPr bwMode="auto">
          <a:xfrm rot="5400000">
            <a:off x="4419600" y="1447800"/>
            <a:ext cx="152400" cy="762000"/>
          </a:xfrm>
          <a:prstGeom prst="rightBrace">
            <a:avLst>
              <a:gd name="adj1" fmla="val 41667"/>
              <a:gd name="adj2" fmla="val 50000"/>
            </a:avLst>
          </a:prstGeom>
          <a:noFill/>
          <a:ln w="28575">
            <a:solidFill>
              <a:schemeClr val="tx1"/>
            </a:solidFill>
            <a:round/>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10619" name="Rectangle 26"/>
          <p:cNvSpPr>
            <a:spLocks noChangeArrowheads="1"/>
          </p:cNvSpPr>
          <p:nvPr/>
        </p:nvSpPr>
        <p:spPr bwMode="auto">
          <a:xfrm>
            <a:off x="3962400" y="1981200"/>
            <a:ext cx="1295400" cy="228600"/>
          </a:xfrm>
          <a:prstGeom prst="rect">
            <a:avLst/>
          </a:prstGeom>
          <a:solidFill>
            <a:srgbClr val="EEBB60"/>
          </a:solidFill>
          <a:ln w="9525">
            <a:solidFill>
              <a:schemeClr val="tx1"/>
            </a:solidFill>
            <a:miter lim="800000"/>
            <a:headEnd/>
            <a:tailEnd/>
          </a:ln>
        </p:spPr>
        <p:txBody>
          <a:bodyPr wrap="none" anchor="ctr"/>
          <a:lstStyle/>
          <a:p>
            <a:pPr eaLnBrk="1" hangingPunct="1"/>
            <a:r>
              <a:rPr lang="en-US" sz="1200" b="0">
                <a:solidFill>
                  <a:schemeClr val="tx1"/>
                </a:solidFill>
                <a:latin typeface="Arial Black" pitchFamily="34" charset="0"/>
                <a:cs typeface="Arial" pitchFamily="34" charset="0"/>
              </a:rPr>
              <a:t>Th. Penerbitan</a:t>
            </a:r>
          </a:p>
        </p:txBody>
      </p:sp>
      <p:sp>
        <p:nvSpPr>
          <p:cNvPr id="110620" name="AutoShape 27"/>
          <p:cNvSpPr>
            <a:spLocks/>
          </p:cNvSpPr>
          <p:nvPr/>
        </p:nvSpPr>
        <p:spPr bwMode="auto">
          <a:xfrm rot="5400000">
            <a:off x="6286500" y="647700"/>
            <a:ext cx="228600" cy="2438400"/>
          </a:xfrm>
          <a:prstGeom prst="rightBrace">
            <a:avLst>
              <a:gd name="adj1" fmla="val 88889"/>
              <a:gd name="adj2" fmla="val 50000"/>
            </a:avLst>
          </a:prstGeom>
          <a:noFill/>
          <a:ln w="28575">
            <a:solidFill>
              <a:schemeClr val="tx1"/>
            </a:solidFill>
            <a:round/>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10621" name="Rectangle 28"/>
          <p:cNvSpPr>
            <a:spLocks noChangeArrowheads="1"/>
          </p:cNvSpPr>
          <p:nvPr/>
        </p:nvSpPr>
        <p:spPr bwMode="auto">
          <a:xfrm>
            <a:off x="5867400" y="1981200"/>
            <a:ext cx="1143000" cy="228600"/>
          </a:xfrm>
          <a:prstGeom prst="rect">
            <a:avLst/>
          </a:prstGeom>
          <a:solidFill>
            <a:srgbClr val="EEBB60"/>
          </a:solidFill>
          <a:ln w="9525">
            <a:solidFill>
              <a:schemeClr val="tx1"/>
            </a:solidFill>
            <a:miter lim="800000"/>
            <a:headEnd/>
            <a:tailEnd/>
          </a:ln>
        </p:spPr>
        <p:txBody>
          <a:bodyPr wrap="none" anchor="ctr"/>
          <a:lstStyle/>
          <a:p>
            <a:pPr eaLnBrk="1" hangingPunct="1"/>
            <a:r>
              <a:rPr lang="en-US" sz="1200" b="0">
                <a:solidFill>
                  <a:schemeClr val="tx1"/>
                </a:solidFill>
                <a:latin typeface="Arial Black" pitchFamily="34" charset="0"/>
                <a:cs typeface="Arial" pitchFamily="34" charset="0"/>
              </a:rPr>
              <a:t>Nomor Urut</a:t>
            </a:r>
          </a:p>
        </p:txBody>
      </p:sp>
      <p:sp>
        <p:nvSpPr>
          <p:cNvPr id="110622" name="AutoShape 29"/>
          <p:cNvSpPr>
            <a:spLocks/>
          </p:cNvSpPr>
          <p:nvPr/>
        </p:nvSpPr>
        <p:spPr bwMode="auto">
          <a:xfrm rot="5400000">
            <a:off x="2628900" y="1790700"/>
            <a:ext cx="228600" cy="1981200"/>
          </a:xfrm>
          <a:prstGeom prst="rightBrace">
            <a:avLst>
              <a:gd name="adj1" fmla="val 72222"/>
              <a:gd name="adj2" fmla="val 50000"/>
            </a:avLst>
          </a:prstGeom>
          <a:noFill/>
          <a:ln w="28575">
            <a:solidFill>
              <a:schemeClr val="tx1"/>
            </a:solidFill>
            <a:round/>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10623" name="Rectangle 30"/>
          <p:cNvSpPr>
            <a:spLocks noChangeArrowheads="1"/>
          </p:cNvSpPr>
          <p:nvPr/>
        </p:nvSpPr>
        <p:spPr bwMode="auto">
          <a:xfrm>
            <a:off x="1828800" y="2971800"/>
            <a:ext cx="1524000" cy="228600"/>
          </a:xfrm>
          <a:prstGeom prst="rect">
            <a:avLst/>
          </a:prstGeom>
          <a:solidFill>
            <a:srgbClr val="FFFF66"/>
          </a:solidFill>
          <a:ln w="9525">
            <a:solidFill>
              <a:schemeClr val="tx1"/>
            </a:solidFill>
            <a:miter lim="800000"/>
            <a:headEnd/>
            <a:tailEnd/>
          </a:ln>
        </p:spPr>
        <p:txBody>
          <a:bodyPr wrap="none" anchor="ctr"/>
          <a:lstStyle/>
          <a:p>
            <a:pPr eaLnBrk="1" hangingPunct="1"/>
            <a:r>
              <a:rPr lang="en-US" sz="1200" b="0">
                <a:solidFill>
                  <a:srgbClr val="663300"/>
                </a:solidFill>
                <a:latin typeface="Rockwell Extra Bold" pitchFamily="18" charset="0"/>
                <a:cs typeface="Arial" pitchFamily="34" charset="0"/>
              </a:rPr>
              <a:t>Kode FP</a:t>
            </a:r>
          </a:p>
        </p:txBody>
      </p:sp>
      <p:sp>
        <p:nvSpPr>
          <p:cNvPr id="110624" name="AutoShape 31"/>
          <p:cNvSpPr>
            <a:spLocks/>
          </p:cNvSpPr>
          <p:nvPr/>
        </p:nvSpPr>
        <p:spPr bwMode="auto">
          <a:xfrm rot="5400000">
            <a:off x="5676900" y="1028700"/>
            <a:ext cx="228600" cy="3505200"/>
          </a:xfrm>
          <a:prstGeom prst="rightBrace">
            <a:avLst>
              <a:gd name="adj1" fmla="val 127778"/>
              <a:gd name="adj2" fmla="val 50000"/>
            </a:avLst>
          </a:prstGeom>
          <a:noFill/>
          <a:ln w="28575">
            <a:solidFill>
              <a:schemeClr val="tx1"/>
            </a:solidFill>
            <a:round/>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10625" name="Rectangle 32"/>
          <p:cNvSpPr>
            <a:spLocks noChangeArrowheads="1"/>
          </p:cNvSpPr>
          <p:nvPr/>
        </p:nvSpPr>
        <p:spPr bwMode="auto">
          <a:xfrm>
            <a:off x="4724400" y="2971800"/>
            <a:ext cx="2209800" cy="228600"/>
          </a:xfrm>
          <a:prstGeom prst="rect">
            <a:avLst/>
          </a:prstGeom>
          <a:solidFill>
            <a:srgbClr val="EEBB60"/>
          </a:solidFill>
          <a:ln w="9525">
            <a:solidFill>
              <a:schemeClr val="tx1"/>
            </a:solidFill>
            <a:miter lim="800000"/>
            <a:headEnd/>
            <a:tailEnd/>
          </a:ln>
        </p:spPr>
        <p:txBody>
          <a:bodyPr wrap="none" anchor="ctr"/>
          <a:lstStyle/>
          <a:p>
            <a:pPr eaLnBrk="1" hangingPunct="1"/>
            <a:r>
              <a:rPr lang="en-US" sz="1200" b="0">
                <a:solidFill>
                  <a:schemeClr val="tx1"/>
                </a:solidFill>
                <a:latin typeface="Rockwell Extra Bold" pitchFamily="18" charset="0"/>
                <a:cs typeface="Arial" pitchFamily="34" charset="0"/>
              </a:rPr>
              <a:t>Nomor Seri FP</a:t>
            </a:r>
          </a:p>
        </p:txBody>
      </p:sp>
      <p:sp>
        <p:nvSpPr>
          <p:cNvPr id="110626" name="AutoShape 33"/>
          <p:cNvSpPr>
            <a:spLocks noChangeArrowheads="1"/>
          </p:cNvSpPr>
          <p:nvPr/>
        </p:nvSpPr>
        <p:spPr bwMode="auto">
          <a:xfrm>
            <a:off x="685800" y="3429000"/>
            <a:ext cx="8077200" cy="304800"/>
          </a:xfrm>
          <a:prstGeom prst="roundRect">
            <a:avLst>
              <a:gd name="adj" fmla="val 16667"/>
            </a:avLst>
          </a:prstGeom>
          <a:noFill/>
          <a:ln w="9525">
            <a:noFill/>
            <a:round/>
            <a:headEnd/>
            <a:tailEnd/>
          </a:ln>
        </p:spPr>
        <p:txBody>
          <a:bodyPr wrap="none" anchor="ctr"/>
          <a:lstStyle/>
          <a:p>
            <a:pPr marL="442913" eaLnBrk="1" hangingPunct="1"/>
            <a:r>
              <a:rPr lang="en-US" sz="1600" b="0">
                <a:solidFill>
                  <a:schemeClr val="tx1"/>
                </a:solidFill>
                <a:latin typeface="Arial Black" pitchFamily="34" charset="0"/>
                <a:cs typeface="Arial" pitchFamily="34" charset="0"/>
              </a:rPr>
              <a:t>01 : Penyerahan kepada selain Pemungut PPN                                   </a:t>
            </a:r>
          </a:p>
        </p:txBody>
      </p:sp>
      <p:sp>
        <p:nvSpPr>
          <p:cNvPr id="110627" name="AutoShape 34"/>
          <p:cNvSpPr>
            <a:spLocks noChangeArrowheads="1"/>
          </p:cNvSpPr>
          <p:nvPr/>
        </p:nvSpPr>
        <p:spPr bwMode="auto">
          <a:xfrm>
            <a:off x="685800" y="3733800"/>
            <a:ext cx="8077200" cy="304800"/>
          </a:xfrm>
          <a:prstGeom prst="roundRect">
            <a:avLst>
              <a:gd name="adj" fmla="val 16667"/>
            </a:avLst>
          </a:prstGeom>
          <a:noFill/>
          <a:ln w="9525">
            <a:noFill/>
            <a:round/>
            <a:headEnd/>
            <a:tailEnd/>
          </a:ln>
        </p:spPr>
        <p:txBody>
          <a:bodyPr wrap="none" anchor="ctr"/>
          <a:lstStyle/>
          <a:p>
            <a:pPr eaLnBrk="1" hangingPunct="1"/>
            <a:r>
              <a:rPr lang="id-ID" sz="1600" b="0" dirty="0" smtClean="0">
                <a:solidFill>
                  <a:schemeClr val="tx1"/>
                </a:solidFill>
                <a:latin typeface="Arial Black" pitchFamily="34" charset="0"/>
                <a:cs typeface="Arial" pitchFamily="34" charset="0"/>
              </a:rPr>
              <a:t>      </a:t>
            </a:r>
            <a:r>
              <a:rPr lang="en-US" sz="1600" b="0" dirty="0" smtClean="0">
                <a:solidFill>
                  <a:schemeClr val="tx1"/>
                </a:solidFill>
                <a:latin typeface="Arial Black" pitchFamily="34" charset="0"/>
                <a:cs typeface="Arial" pitchFamily="34" charset="0"/>
              </a:rPr>
              <a:t>02 </a:t>
            </a:r>
            <a:r>
              <a:rPr lang="en-US" sz="1600" b="0" dirty="0">
                <a:solidFill>
                  <a:schemeClr val="tx1"/>
                </a:solidFill>
                <a:latin typeface="Arial Black" pitchFamily="34" charset="0"/>
                <a:cs typeface="Arial" pitchFamily="34" charset="0"/>
              </a:rPr>
              <a:t>: </a:t>
            </a:r>
            <a:r>
              <a:rPr lang="en-US" sz="1600" b="0" dirty="0" err="1">
                <a:solidFill>
                  <a:schemeClr val="tx1"/>
                </a:solidFill>
                <a:latin typeface="Arial Black" pitchFamily="34" charset="0"/>
                <a:cs typeface="Arial" pitchFamily="34" charset="0"/>
              </a:rPr>
              <a:t>Penyerahan</a:t>
            </a:r>
            <a:r>
              <a:rPr lang="en-US" sz="1600" b="0" dirty="0">
                <a:solidFill>
                  <a:schemeClr val="tx1"/>
                </a:solidFill>
                <a:latin typeface="Arial Black" pitchFamily="34" charset="0"/>
                <a:cs typeface="Arial" pitchFamily="34" charset="0"/>
              </a:rPr>
              <a:t> </a:t>
            </a:r>
            <a:r>
              <a:rPr lang="en-US" sz="1600" b="0" dirty="0" err="1">
                <a:solidFill>
                  <a:schemeClr val="tx1"/>
                </a:solidFill>
                <a:latin typeface="Arial Black" pitchFamily="34" charset="0"/>
                <a:cs typeface="Arial" pitchFamily="34" charset="0"/>
              </a:rPr>
              <a:t>kepada</a:t>
            </a:r>
            <a:r>
              <a:rPr lang="en-US" sz="1600" b="0" dirty="0">
                <a:solidFill>
                  <a:schemeClr val="tx1"/>
                </a:solidFill>
                <a:latin typeface="Arial Black" pitchFamily="34" charset="0"/>
                <a:cs typeface="Arial" pitchFamily="34" charset="0"/>
              </a:rPr>
              <a:t> </a:t>
            </a:r>
            <a:r>
              <a:rPr lang="en-US" sz="1600" b="0" dirty="0" err="1">
                <a:solidFill>
                  <a:schemeClr val="tx1"/>
                </a:solidFill>
                <a:latin typeface="Arial Black" pitchFamily="34" charset="0"/>
                <a:cs typeface="Arial" pitchFamily="34" charset="0"/>
              </a:rPr>
              <a:t>Pemungut</a:t>
            </a:r>
            <a:r>
              <a:rPr lang="en-US" sz="1600" b="0" dirty="0">
                <a:solidFill>
                  <a:schemeClr val="tx1"/>
                </a:solidFill>
                <a:latin typeface="Arial Black" pitchFamily="34" charset="0"/>
                <a:cs typeface="Arial" pitchFamily="34" charset="0"/>
              </a:rPr>
              <a:t> PPN </a:t>
            </a:r>
            <a:r>
              <a:rPr lang="en-US" sz="1600" b="0" dirty="0" err="1">
                <a:solidFill>
                  <a:schemeClr val="tx1"/>
                </a:solidFill>
                <a:latin typeface="Arial Black" pitchFamily="34" charset="0"/>
                <a:cs typeface="Arial" pitchFamily="34" charset="0"/>
              </a:rPr>
              <a:t>Bendahara</a:t>
            </a:r>
            <a:r>
              <a:rPr lang="en-US" sz="1600" b="0" dirty="0">
                <a:solidFill>
                  <a:schemeClr val="tx1"/>
                </a:solidFill>
                <a:latin typeface="Arial Black" pitchFamily="34" charset="0"/>
                <a:cs typeface="Arial" pitchFamily="34" charset="0"/>
              </a:rPr>
              <a:t> </a:t>
            </a:r>
            <a:r>
              <a:rPr lang="en-US" sz="1600" b="0" dirty="0" err="1">
                <a:solidFill>
                  <a:schemeClr val="tx1"/>
                </a:solidFill>
                <a:latin typeface="Arial Black" pitchFamily="34" charset="0"/>
                <a:cs typeface="Arial" pitchFamily="34" charset="0"/>
              </a:rPr>
              <a:t>Pemerintah</a:t>
            </a:r>
            <a:r>
              <a:rPr lang="en-US" sz="1600" b="0" dirty="0">
                <a:solidFill>
                  <a:schemeClr val="tx1"/>
                </a:solidFill>
                <a:latin typeface="Arial Black" pitchFamily="34" charset="0"/>
                <a:cs typeface="Arial" pitchFamily="34" charset="0"/>
              </a:rPr>
              <a:t> </a:t>
            </a:r>
          </a:p>
        </p:txBody>
      </p:sp>
      <p:sp>
        <p:nvSpPr>
          <p:cNvPr id="110628" name="AutoShape 35"/>
          <p:cNvSpPr>
            <a:spLocks noChangeArrowheads="1"/>
          </p:cNvSpPr>
          <p:nvPr/>
        </p:nvSpPr>
        <p:spPr bwMode="auto">
          <a:xfrm>
            <a:off x="685800" y="4038600"/>
            <a:ext cx="8077200" cy="304800"/>
          </a:xfrm>
          <a:prstGeom prst="roundRect">
            <a:avLst>
              <a:gd name="adj" fmla="val 16667"/>
            </a:avLst>
          </a:prstGeom>
          <a:noFill/>
          <a:ln w="9525">
            <a:noFill/>
            <a:round/>
            <a:headEnd/>
            <a:tailEnd/>
          </a:ln>
        </p:spPr>
        <p:txBody>
          <a:bodyPr wrap="none" anchor="ctr"/>
          <a:lstStyle/>
          <a:p>
            <a:pPr marL="185738" indent="257175" eaLnBrk="1" hangingPunct="1"/>
            <a:r>
              <a:rPr lang="en-US" sz="1600" b="0">
                <a:solidFill>
                  <a:schemeClr val="tx1"/>
                </a:solidFill>
                <a:latin typeface="Arial Black" pitchFamily="34" charset="0"/>
                <a:cs typeface="Arial" pitchFamily="34" charset="0"/>
              </a:rPr>
              <a:t>03 : Penyerahan kepada Pemungut PPN lainnya                                 </a:t>
            </a:r>
          </a:p>
        </p:txBody>
      </p:sp>
      <p:sp>
        <p:nvSpPr>
          <p:cNvPr id="110629" name="AutoShape 36"/>
          <p:cNvSpPr>
            <a:spLocks noChangeArrowheads="1"/>
          </p:cNvSpPr>
          <p:nvPr/>
        </p:nvSpPr>
        <p:spPr bwMode="auto">
          <a:xfrm>
            <a:off x="685800" y="4343400"/>
            <a:ext cx="8077200" cy="304800"/>
          </a:xfrm>
          <a:prstGeom prst="roundRect">
            <a:avLst>
              <a:gd name="adj" fmla="val 16667"/>
            </a:avLst>
          </a:prstGeom>
          <a:noFill/>
          <a:ln w="9525">
            <a:noFill/>
            <a:round/>
            <a:headEnd/>
            <a:tailEnd/>
          </a:ln>
        </p:spPr>
        <p:txBody>
          <a:bodyPr wrap="none" anchor="ctr"/>
          <a:lstStyle/>
          <a:p>
            <a:pPr indent="442913" eaLnBrk="1" hangingPunct="1"/>
            <a:r>
              <a:rPr lang="en-US" sz="1600" b="0">
                <a:solidFill>
                  <a:schemeClr val="tx1"/>
                </a:solidFill>
                <a:latin typeface="Arial Black" pitchFamily="34" charset="0"/>
                <a:cs typeface="Arial" pitchFamily="34" charset="0"/>
              </a:rPr>
              <a:t>04 : Penyerahan dg DPP Nilai Lain selain kpd Pemungut PPN            </a:t>
            </a:r>
          </a:p>
        </p:txBody>
      </p:sp>
      <p:sp>
        <p:nvSpPr>
          <p:cNvPr id="110630" name="AutoShape 37"/>
          <p:cNvSpPr>
            <a:spLocks noChangeArrowheads="1"/>
          </p:cNvSpPr>
          <p:nvPr/>
        </p:nvSpPr>
        <p:spPr bwMode="auto">
          <a:xfrm>
            <a:off x="685800" y="4648200"/>
            <a:ext cx="8077200" cy="304800"/>
          </a:xfrm>
          <a:prstGeom prst="roundRect">
            <a:avLst>
              <a:gd name="adj" fmla="val 16667"/>
            </a:avLst>
          </a:prstGeom>
          <a:noFill/>
          <a:ln w="9525">
            <a:noFill/>
            <a:round/>
            <a:headEnd/>
            <a:tailEnd/>
          </a:ln>
        </p:spPr>
        <p:txBody>
          <a:bodyPr wrap="none" anchor="ctr"/>
          <a:lstStyle/>
          <a:p>
            <a:pPr indent="442913" algn="just" eaLnBrk="1" hangingPunct="1"/>
            <a:r>
              <a:rPr lang="en-US" sz="1600" b="0">
                <a:solidFill>
                  <a:schemeClr val="tx1"/>
                </a:solidFill>
                <a:latin typeface="Arial Black" pitchFamily="34" charset="0"/>
                <a:cs typeface="Arial" pitchFamily="34" charset="0"/>
              </a:rPr>
              <a:t>05 : (tidak digunakan lagi)     </a:t>
            </a:r>
          </a:p>
        </p:txBody>
      </p:sp>
      <p:sp>
        <p:nvSpPr>
          <p:cNvPr id="110631" name="AutoShape 38"/>
          <p:cNvSpPr>
            <a:spLocks noChangeArrowheads="1"/>
          </p:cNvSpPr>
          <p:nvPr/>
        </p:nvSpPr>
        <p:spPr bwMode="auto">
          <a:xfrm>
            <a:off x="685800" y="4953000"/>
            <a:ext cx="8077200" cy="304800"/>
          </a:xfrm>
          <a:prstGeom prst="roundRect">
            <a:avLst>
              <a:gd name="adj" fmla="val 16667"/>
            </a:avLst>
          </a:prstGeom>
          <a:noFill/>
          <a:ln w="9525">
            <a:noFill/>
            <a:round/>
            <a:headEnd/>
            <a:tailEnd/>
          </a:ln>
        </p:spPr>
        <p:txBody>
          <a:bodyPr wrap="none" anchor="ctr"/>
          <a:lstStyle/>
          <a:p>
            <a:pPr indent="442913" algn="just" eaLnBrk="1" hangingPunct="1"/>
            <a:r>
              <a:rPr lang="en-US" sz="1600" b="0">
                <a:solidFill>
                  <a:schemeClr val="tx1"/>
                </a:solidFill>
                <a:latin typeface="Arial Black" pitchFamily="34" charset="0"/>
                <a:cs typeface="Arial" pitchFamily="34" charset="0"/>
              </a:rPr>
              <a:t>06 : Penyerahan dg nilai lain &amp; turis asing selain kpd Pemungut PPN                </a:t>
            </a:r>
          </a:p>
        </p:txBody>
      </p:sp>
      <p:sp>
        <p:nvSpPr>
          <p:cNvPr id="110632" name="AutoShape 39"/>
          <p:cNvSpPr>
            <a:spLocks noChangeArrowheads="1"/>
          </p:cNvSpPr>
          <p:nvPr/>
        </p:nvSpPr>
        <p:spPr bwMode="auto">
          <a:xfrm>
            <a:off x="685800" y="5257800"/>
            <a:ext cx="8077200" cy="304800"/>
          </a:xfrm>
          <a:prstGeom prst="roundRect">
            <a:avLst>
              <a:gd name="adj" fmla="val 16667"/>
            </a:avLst>
          </a:prstGeom>
          <a:noFill/>
          <a:ln w="9525">
            <a:noFill/>
            <a:round/>
            <a:headEnd/>
            <a:tailEnd/>
          </a:ln>
        </p:spPr>
        <p:txBody>
          <a:bodyPr wrap="none" anchor="ctr"/>
          <a:lstStyle/>
          <a:p>
            <a:pPr indent="442913" algn="just" eaLnBrk="1" hangingPunct="1"/>
            <a:r>
              <a:rPr lang="en-US" sz="1600" b="0">
                <a:solidFill>
                  <a:schemeClr val="tx1"/>
                </a:solidFill>
                <a:latin typeface="Arial Black" pitchFamily="34" charset="0"/>
                <a:cs typeface="Arial" pitchFamily="34" charset="0"/>
              </a:rPr>
              <a:t>07 : Penyerahan dg PPN TDP, KB dan KEK selain kpd Pemungut PPN                     </a:t>
            </a:r>
          </a:p>
        </p:txBody>
      </p:sp>
      <p:sp>
        <p:nvSpPr>
          <p:cNvPr id="110633" name="AutoShape 40"/>
          <p:cNvSpPr>
            <a:spLocks noChangeArrowheads="1"/>
          </p:cNvSpPr>
          <p:nvPr/>
        </p:nvSpPr>
        <p:spPr bwMode="auto">
          <a:xfrm>
            <a:off x="685800" y="5562600"/>
            <a:ext cx="8077200" cy="304800"/>
          </a:xfrm>
          <a:prstGeom prst="roundRect">
            <a:avLst>
              <a:gd name="adj" fmla="val 16667"/>
            </a:avLst>
          </a:prstGeom>
          <a:noFill/>
          <a:ln w="9525">
            <a:noFill/>
            <a:round/>
            <a:headEnd/>
            <a:tailEnd/>
          </a:ln>
        </p:spPr>
        <p:txBody>
          <a:bodyPr wrap="none" anchor="ctr"/>
          <a:lstStyle/>
          <a:p>
            <a:pPr indent="442913" eaLnBrk="1" hangingPunct="1"/>
            <a:r>
              <a:rPr lang="en-US" sz="1600" b="0">
                <a:solidFill>
                  <a:schemeClr val="tx1"/>
                </a:solidFill>
                <a:latin typeface="Arial Black" pitchFamily="34" charset="0"/>
                <a:cs typeface="Arial" pitchFamily="34" charset="0"/>
              </a:rPr>
              <a:t>08 : Penyerahan dg PPN Dibebaskan selain kpd Pemungut PPN         </a:t>
            </a:r>
          </a:p>
        </p:txBody>
      </p:sp>
      <p:sp>
        <p:nvSpPr>
          <p:cNvPr id="110634" name="AutoShape 41"/>
          <p:cNvSpPr>
            <a:spLocks noChangeArrowheads="1"/>
          </p:cNvSpPr>
          <p:nvPr/>
        </p:nvSpPr>
        <p:spPr bwMode="auto">
          <a:xfrm>
            <a:off x="685800" y="5867400"/>
            <a:ext cx="8077200" cy="304800"/>
          </a:xfrm>
          <a:prstGeom prst="roundRect">
            <a:avLst>
              <a:gd name="adj" fmla="val 16667"/>
            </a:avLst>
          </a:prstGeom>
          <a:noFill/>
          <a:ln w="9525">
            <a:noFill/>
            <a:round/>
            <a:headEnd/>
            <a:tailEnd/>
          </a:ln>
        </p:spPr>
        <p:txBody>
          <a:bodyPr wrap="none" anchor="ctr"/>
          <a:lstStyle/>
          <a:p>
            <a:pPr indent="442913" eaLnBrk="1" hangingPunct="1"/>
            <a:r>
              <a:rPr lang="en-US" sz="1600" b="0">
                <a:solidFill>
                  <a:schemeClr val="tx1"/>
                </a:solidFill>
                <a:latin typeface="Arial Black" pitchFamily="34" charset="0"/>
                <a:cs typeface="Arial" pitchFamily="34" charset="0"/>
              </a:rPr>
              <a:t>09 : Penyerahan Aktiva Ps. 16D selain kpd Pemungut PPN                 </a:t>
            </a:r>
          </a:p>
        </p:txBody>
      </p:sp>
      <p:sp>
        <p:nvSpPr>
          <p:cNvPr id="110635" name="AutoShape 42"/>
          <p:cNvSpPr>
            <a:spLocks/>
          </p:cNvSpPr>
          <p:nvPr/>
        </p:nvSpPr>
        <p:spPr bwMode="auto">
          <a:xfrm>
            <a:off x="685800" y="3429000"/>
            <a:ext cx="304800" cy="2743200"/>
          </a:xfrm>
          <a:prstGeom prst="leftBrace">
            <a:avLst>
              <a:gd name="adj1" fmla="val 75000"/>
              <a:gd name="adj2" fmla="val 50000"/>
            </a:avLst>
          </a:prstGeom>
          <a:noFill/>
          <a:ln w="28575">
            <a:solidFill>
              <a:schemeClr val="tx1"/>
            </a:solidFill>
            <a:round/>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0636" name="Line 43"/>
          <p:cNvSpPr>
            <a:spLocks noChangeShapeType="1"/>
          </p:cNvSpPr>
          <p:nvPr/>
        </p:nvSpPr>
        <p:spPr bwMode="auto">
          <a:xfrm flipH="1">
            <a:off x="381000" y="2057400"/>
            <a:ext cx="685800" cy="0"/>
          </a:xfrm>
          <a:prstGeom prst="line">
            <a:avLst/>
          </a:prstGeom>
          <a:noFill/>
          <a:ln w="28575">
            <a:solidFill>
              <a:schemeClr val="tx1"/>
            </a:solidFill>
            <a:round/>
            <a:headEnd/>
            <a:tailEnd/>
          </a:ln>
        </p:spPr>
        <p:txBody>
          <a:bodyPr/>
          <a:lstStyle/>
          <a:p>
            <a:endParaRPr lang="id-ID"/>
          </a:p>
        </p:txBody>
      </p:sp>
      <p:sp>
        <p:nvSpPr>
          <p:cNvPr id="110637" name="Line 44"/>
          <p:cNvSpPr>
            <a:spLocks noChangeShapeType="1"/>
          </p:cNvSpPr>
          <p:nvPr/>
        </p:nvSpPr>
        <p:spPr bwMode="auto">
          <a:xfrm>
            <a:off x="381000" y="2057400"/>
            <a:ext cx="0" cy="2743200"/>
          </a:xfrm>
          <a:prstGeom prst="line">
            <a:avLst/>
          </a:prstGeom>
          <a:noFill/>
          <a:ln w="28575">
            <a:solidFill>
              <a:schemeClr val="tx1"/>
            </a:solidFill>
            <a:round/>
            <a:headEnd/>
            <a:tailEnd/>
          </a:ln>
        </p:spPr>
        <p:txBody>
          <a:bodyPr/>
          <a:lstStyle/>
          <a:p>
            <a:endParaRPr lang="id-ID"/>
          </a:p>
        </p:txBody>
      </p:sp>
      <p:sp>
        <p:nvSpPr>
          <p:cNvPr id="110638" name="Line 45"/>
          <p:cNvSpPr>
            <a:spLocks noChangeShapeType="1"/>
          </p:cNvSpPr>
          <p:nvPr/>
        </p:nvSpPr>
        <p:spPr bwMode="auto">
          <a:xfrm>
            <a:off x="381000" y="4800600"/>
            <a:ext cx="228600" cy="0"/>
          </a:xfrm>
          <a:prstGeom prst="line">
            <a:avLst/>
          </a:prstGeom>
          <a:noFill/>
          <a:ln w="28575">
            <a:solidFill>
              <a:schemeClr val="tx1"/>
            </a:solidFill>
            <a:round/>
            <a:headEnd/>
            <a:tailEnd type="triangle" w="med" len="med"/>
          </a:ln>
        </p:spPr>
        <p:txBody>
          <a:bodyPr/>
          <a:lstStyle/>
          <a:p>
            <a:endParaRPr lang="id-ID"/>
          </a:p>
        </p:txBody>
      </p:sp>
      <p:sp>
        <p:nvSpPr>
          <p:cNvPr id="110639" name="Rectangle 48"/>
          <p:cNvSpPr>
            <a:spLocks noChangeArrowheads="1"/>
          </p:cNvSpPr>
          <p:nvPr/>
        </p:nvSpPr>
        <p:spPr bwMode="auto">
          <a:xfrm>
            <a:off x="5435600" y="0"/>
            <a:ext cx="3708400" cy="333375"/>
          </a:xfrm>
          <a:prstGeom prst="rect">
            <a:avLst/>
          </a:prstGeom>
          <a:solidFill>
            <a:srgbClr val="EAEAEA"/>
          </a:solidFill>
          <a:ln w="38100">
            <a:solidFill>
              <a:srgbClr val="CC9900"/>
            </a:solidFill>
            <a:miter lim="800000"/>
            <a:headEnd/>
            <a:tailEnd/>
          </a:ln>
        </p:spPr>
        <p:txBody>
          <a:bodyPr lIns="87681" tIns="43834" rIns="87681" bIns="43834" anchor="ctr"/>
          <a:lstStyle/>
          <a:p>
            <a:pPr defTabSz="879475" eaLnBrk="1" hangingPunct="1"/>
            <a:r>
              <a:rPr lang="en-US" sz="1600" b="0" dirty="0">
                <a:solidFill>
                  <a:schemeClr val="tx1"/>
                </a:solidFill>
                <a:latin typeface="Tahoma" pitchFamily="34" charset="0"/>
                <a:cs typeface="Times New Roman" pitchFamily="18" charset="0"/>
              </a:rPr>
              <a:t>PER-13/PJ/2010 </a:t>
            </a:r>
            <a:r>
              <a:rPr lang="en-US" sz="1600" b="0" dirty="0" err="1">
                <a:solidFill>
                  <a:schemeClr val="tx1"/>
                </a:solidFill>
                <a:latin typeface="Tahoma" pitchFamily="34" charset="0"/>
                <a:cs typeface="Times New Roman" pitchFamily="18" charset="0"/>
              </a:rPr>
              <a:t>stdd</a:t>
            </a:r>
            <a:r>
              <a:rPr lang="en-US" sz="1600" b="0" dirty="0">
                <a:solidFill>
                  <a:schemeClr val="tx1"/>
                </a:solidFill>
                <a:latin typeface="Tahoma" pitchFamily="34" charset="0"/>
                <a:cs typeface="Times New Roman" pitchFamily="18" charset="0"/>
              </a:rPr>
              <a:t> PER-65/PJ/2010</a:t>
            </a:r>
            <a:endParaRPr lang="en-GB" sz="1600" b="0" dirty="0">
              <a:solidFill>
                <a:schemeClr val="tx1"/>
              </a:solidFill>
              <a:latin typeface="Tahoma"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cstate="print"/>
          <a:srcRect/>
          <a:stretch>
            <a:fillRect/>
          </a:stretch>
        </p:blipFill>
        <p:spPr bwMode="auto">
          <a:xfrm>
            <a:off x="838200" y="533400"/>
            <a:ext cx="7620000" cy="5943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E8AD5E60-5405-4249-A024-5B22A34F1CB2}" type="slidenum">
              <a:rPr lang="en-US" smtClean="0"/>
              <a:pPr>
                <a:defRPr/>
              </a:pPr>
              <a:t>25</a:t>
            </a:fld>
            <a:endParaRPr lang="en-US"/>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457200" y="620688"/>
            <a:ext cx="8229600" cy="5616624"/>
          </a:xfrm>
        </p:spPr>
        <p:txBody>
          <a:bodyPr>
            <a:normAutofit lnSpcReduction="10000"/>
          </a:bodyPr>
          <a:lstStyle/>
          <a:p>
            <a:pPr eaLnBrk="1" hangingPunct="1"/>
            <a:r>
              <a:rPr lang="en-US" sz="2800" dirty="0" smtClean="0">
                <a:latin typeface="Arial" pitchFamily="34" charset="0"/>
                <a:cs typeface="Arial" pitchFamily="34" charset="0"/>
              </a:rPr>
              <a:t>01 </a:t>
            </a:r>
            <a:r>
              <a:rPr lang="en-US" sz="2800" dirty="0" smtClean="0">
                <a:latin typeface="Arial" pitchFamily="34" charset="0"/>
                <a:cs typeface="Arial" pitchFamily="34" charset="0"/>
                <a:sym typeface="Wingdings" pitchFamily="2" charset="2"/>
              </a:rPr>
              <a:t> </a:t>
            </a:r>
            <a:r>
              <a:rPr lang="en-US" sz="2800" dirty="0" err="1" smtClean="0">
                <a:latin typeface="Arial" pitchFamily="34" charset="0"/>
                <a:cs typeface="Arial" pitchFamily="34" charset="0"/>
              </a:rPr>
              <a:t>digunakan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untuk</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penyerahan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kepada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selain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Pemungut</a:t>
            </a:r>
            <a:r>
              <a:rPr lang="en-US" sz="2800" dirty="0" smtClean="0">
                <a:latin typeface="Arial" pitchFamily="34" charset="0"/>
                <a:cs typeface="Arial" pitchFamily="34" charset="0"/>
              </a:rPr>
              <a:t> PPN.</a:t>
            </a:r>
            <a:endParaRPr lang="id-ID" sz="2800" dirty="0" smtClean="0">
              <a:latin typeface="Arial" pitchFamily="34" charset="0"/>
              <a:cs typeface="Arial" pitchFamily="34" charset="0"/>
            </a:endParaRPr>
          </a:p>
          <a:p>
            <a:pPr algn="just" eaLnBrk="1" hangingPunct="1">
              <a:buNone/>
            </a:pPr>
            <a:r>
              <a:rPr lang="en-US" sz="2800" dirty="0" smtClean="0">
                <a:latin typeface="Arial" pitchFamily="34" charset="0"/>
                <a:cs typeface="Arial" pitchFamily="34" charset="0"/>
              </a:rPr>
              <a:t/>
            </a:r>
            <a:br>
              <a:rPr lang="en-US" sz="2800" dirty="0" smtClean="0">
                <a:latin typeface="Arial" pitchFamily="34" charset="0"/>
                <a:cs typeface="Arial" pitchFamily="34" charset="0"/>
              </a:rPr>
            </a:br>
            <a:r>
              <a:rPr lang="en-US" sz="2800" dirty="0" err="1" smtClean="0">
                <a:latin typeface="Arial" pitchFamily="34" charset="0"/>
                <a:cs typeface="Arial" pitchFamily="34" charset="0"/>
              </a:rPr>
              <a:t>Kode</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ini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digunakan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atas</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penyerahan</a:t>
            </a:r>
            <a:r>
              <a:rPr lang="en-US" sz="2800" dirty="0" smtClean="0">
                <a:latin typeface="Arial" pitchFamily="34" charset="0"/>
                <a:cs typeface="Arial" pitchFamily="34" charset="0"/>
              </a:rPr>
              <a:t> BKP/JKP </a:t>
            </a:r>
            <a:r>
              <a:rPr lang="en-US" sz="2800" dirty="0" err="1" smtClean="0">
                <a:latin typeface="Arial" pitchFamily="34" charset="0"/>
                <a:cs typeface="Arial" pitchFamily="34" charset="0"/>
              </a:rPr>
              <a:t>kepada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pihak</a:t>
            </a:r>
            <a:r>
              <a:rPr lang="en-US" sz="2800" dirty="0" smtClean="0">
                <a:latin typeface="Arial" pitchFamily="34" charset="0"/>
                <a:cs typeface="Arial" pitchFamily="34" charset="0"/>
              </a:rPr>
              <a:t> lain yang </a:t>
            </a:r>
            <a:r>
              <a:rPr lang="en-US" sz="2800" dirty="0" err="1" smtClean="0">
                <a:latin typeface="Arial" pitchFamily="34" charset="0"/>
                <a:cs typeface="Arial" pitchFamily="34" charset="0"/>
              </a:rPr>
              <a:t>bukan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Pemungut</a:t>
            </a:r>
            <a:r>
              <a:rPr lang="en-US" sz="2800" dirty="0" smtClean="0">
                <a:latin typeface="Arial" pitchFamily="34" charset="0"/>
                <a:cs typeface="Arial" pitchFamily="34" charset="0"/>
              </a:rPr>
              <a:t> PPN, </a:t>
            </a:r>
            <a:r>
              <a:rPr lang="en-US" sz="2800" dirty="0" err="1" smtClean="0">
                <a:latin typeface="Arial" pitchFamily="34" charset="0"/>
                <a:cs typeface="Arial" pitchFamily="34" charset="0"/>
              </a:rPr>
              <a:t>termasuk</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penyerahan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kepada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Perwakilan</a:t>
            </a:r>
            <a:r>
              <a:rPr lang="en-US" sz="2800" dirty="0" smtClean="0">
                <a:latin typeface="Arial" pitchFamily="34" charset="0"/>
                <a:cs typeface="Arial" pitchFamily="34" charset="0"/>
              </a:rPr>
              <a:t> Negara </a:t>
            </a:r>
            <a:r>
              <a:rPr lang="en-US" sz="2800" dirty="0" err="1" smtClean="0">
                <a:latin typeface="Arial" pitchFamily="34" charset="0"/>
                <a:cs typeface="Arial" pitchFamily="34" charset="0"/>
              </a:rPr>
              <a:t>Asing</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atau</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Perwakilan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Organisasi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Internasional</a:t>
            </a:r>
            <a:r>
              <a:rPr lang="en-US" sz="2800" dirty="0" smtClean="0">
                <a:latin typeface="Arial" pitchFamily="34" charset="0"/>
                <a:cs typeface="Arial" pitchFamily="34" charset="0"/>
              </a:rPr>
              <a:t> yang </a:t>
            </a:r>
            <a:r>
              <a:rPr lang="en-US" sz="2800" dirty="0" err="1" smtClean="0">
                <a:latin typeface="Arial" pitchFamily="34" charset="0"/>
                <a:cs typeface="Arial" pitchFamily="34" charset="0"/>
              </a:rPr>
              <a:t>tidak</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mendapat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persetujuan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untuk</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diberikan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fasilitas</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perpajakan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oleh</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Menteri</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Keuangan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dan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penyerahan</a:t>
            </a:r>
            <a:r>
              <a:rPr lang="en-US" sz="2800" dirty="0" smtClean="0">
                <a:latin typeface="Arial" pitchFamily="34" charset="0"/>
                <a:cs typeface="Arial" pitchFamily="34" charset="0"/>
              </a:rPr>
              <a:t> BKP/JKP </a:t>
            </a:r>
            <a:r>
              <a:rPr lang="en-US" sz="2800" dirty="0" err="1" smtClean="0">
                <a:latin typeface="Arial" pitchFamily="34" charset="0"/>
                <a:cs typeface="Arial" pitchFamily="34" charset="0"/>
              </a:rPr>
              <a:t>antar</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Pemungut</a:t>
            </a:r>
            <a:r>
              <a:rPr lang="en-US" sz="2800" dirty="0" smtClean="0">
                <a:latin typeface="Arial" pitchFamily="34" charset="0"/>
                <a:cs typeface="Arial" pitchFamily="34" charset="0"/>
              </a:rPr>
              <a:t> PPN </a:t>
            </a:r>
            <a:r>
              <a:rPr lang="en-US" sz="2800" dirty="0" err="1" smtClean="0">
                <a:latin typeface="Arial" pitchFamily="34" charset="0"/>
                <a:cs typeface="Arial" pitchFamily="34" charset="0"/>
              </a:rPr>
              <a:t>selain</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Bendahara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Pemerintah</a:t>
            </a:r>
            <a:r>
              <a:rPr lang="en-US" sz="2800" dirty="0" smtClean="0">
                <a:latin typeface="Arial" pitchFamily="34" charset="0"/>
                <a:cs typeface="Arial" pitchFamily="34" charset="0"/>
              </a:rPr>
              <a:t>, yang PPN-</a:t>
            </a:r>
            <a:r>
              <a:rPr lang="en-US" sz="2800" dirty="0" err="1" smtClean="0">
                <a:latin typeface="Arial" pitchFamily="34" charset="0"/>
                <a:cs typeface="Arial" pitchFamily="34" charset="0"/>
              </a:rPr>
              <a:t>nya</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dipungut</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oleh</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pihak</a:t>
            </a:r>
            <a:r>
              <a:rPr lang="en-US" sz="2800" dirty="0" smtClean="0">
                <a:latin typeface="Arial" pitchFamily="34" charset="0"/>
                <a:cs typeface="Arial" pitchFamily="34" charset="0"/>
              </a:rPr>
              <a:t> yang </a:t>
            </a:r>
            <a:r>
              <a:rPr lang="en-US" sz="2800" dirty="0" err="1" smtClean="0">
                <a:latin typeface="Arial" pitchFamily="34" charset="0"/>
                <a:cs typeface="Arial" pitchFamily="34" charset="0"/>
              </a:rPr>
              <a:t>menyerahkan</a:t>
            </a:r>
            <a:r>
              <a:rPr lang="en-US" sz="2800" dirty="0" smtClean="0">
                <a:latin typeface="Arial" pitchFamily="34" charset="0"/>
                <a:cs typeface="Arial" pitchFamily="34" charset="0"/>
              </a:rPr>
              <a:t> BKP/JKP</a:t>
            </a: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Content Placeholder 2"/>
          <p:cNvSpPr>
            <a:spLocks noGrp="1"/>
          </p:cNvSpPr>
          <p:nvPr>
            <p:ph idx="1"/>
          </p:nvPr>
        </p:nvSpPr>
        <p:spPr>
          <a:xfrm>
            <a:off x="457200" y="406896"/>
            <a:ext cx="8229600" cy="6262464"/>
          </a:xfrm>
        </p:spPr>
        <p:txBody>
          <a:bodyPr>
            <a:normAutofit fontScale="92500"/>
          </a:bodyPr>
          <a:lstStyle/>
          <a:p>
            <a:pPr eaLnBrk="1" hangingPunct="1"/>
            <a:r>
              <a:rPr lang="en-US" dirty="0" smtClean="0">
                <a:latin typeface="Arial" pitchFamily="34" charset="0"/>
                <a:cs typeface="Arial" pitchFamily="34" charset="0"/>
              </a:rPr>
              <a:t> 02 </a:t>
            </a:r>
            <a:r>
              <a:rPr lang="en-US" dirty="0" err="1" smtClean="0">
                <a:latin typeface="Arial" pitchFamily="34" charset="0"/>
                <a:cs typeface="Arial" pitchFamily="34" charset="0"/>
              </a:rPr>
              <a:t>digunakan</a:t>
            </a:r>
            <a:r>
              <a:rPr lang="en-US" dirty="0" smtClean="0">
                <a:latin typeface="Arial" pitchFamily="34" charset="0"/>
                <a:cs typeface="Arial" pitchFamily="34" charset="0"/>
              </a:rPr>
              <a:t> </a:t>
            </a:r>
            <a:r>
              <a:rPr lang="en-US" dirty="0" err="1" smtClean="0">
                <a:latin typeface="Arial" pitchFamily="34" charset="0"/>
                <a:cs typeface="Arial" pitchFamily="34" charset="0"/>
              </a:rPr>
              <a:t>untuk</a:t>
            </a:r>
            <a:r>
              <a:rPr lang="en-US" dirty="0" smtClean="0">
                <a:latin typeface="Arial" pitchFamily="34" charset="0"/>
                <a:cs typeface="Arial" pitchFamily="34" charset="0"/>
              </a:rPr>
              <a:t> </a:t>
            </a:r>
            <a:r>
              <a:rPr lang="en-US" dirty="0" err="1" smtClean="0">
                <a:latin typeface="Arial" pitchFamily="34" charset="0"/>
                <a:cs typeface="Arial" pitchFamily="34" charset="0"/>
              </a:rPr>
              <a:t>penyerahan</a:t>
            </a:r>
            <a:r>
              <a:rPr lang="en-US" dirty="0" smtClean="0">
                <a:latin typeface="Arial" pitchFamily="34" charset="0"/>
                <a:cs typeface="Arial" pitchFamily="34" charset="0"/>
              </a:rPr>
              <a:t> </a:t>
            </a:r>
            <a:r>
              <a:rPr lang="en-US" dirty="0" err="1" smtClean="0">
                <a:latin typeface="Arial" pitchFamily="34" charset="0"/>
                <a:cs typeface="Arial" pitchFamily="34" charset="0"/>
              </a:rPr>
              <a:t>kepada</a:t>
            </a:r>
            <a:r>
              <a:rPr lang="en-US" dirty="0" smtClean="0">
                <a:latin typeface="Arial" pitchFamily="34" charset="0"/>
                <a:cs typeface="Arial" pitchFamily="34" charset="0"/>
              </a:rPr>
              <a:t> </a:t>
            </a:r>
            <a:r>
              <a:rPr lang="en-US" dirty="0" err="1" smtClean="0">
                <a:latin typeface="Arial" pitchFamily="34" charset="0"/>
                <a:cs typeface="Arial" pitchFamily="34" charset="0"/>
              </a:rPr>
              <a:t>Pemungut</a:t>
            </a:r>
            <a:r>
              <a:rPr lang="en-US" dirty="0" smtClean="0">
                <a:latin typeface="Arial" pitchFamily="34" charset="0"/>
                <a:cs typeface="Arial" pitchFamily="34" charset="0"/>
              </a:rPr>
              <a:t> PPN </a:t>
            </a:r>
            <a:r>
              <a:rPr lang="en-US" dirty="0" err="1" smtClean="0">
                <a:latin typeface="Arial" pitchFamily="34" charset="0"/>
                <a:cs typeface="Arial" pitchFamily="34" charset="0"/>
              </a:rPr>
              <a:t>Bendahara</a:t>
            </a:r>
            <a:r>
              <a:rPr lang="en-US" dirty="0" smtClean="0">
                <a:latin typeface="Arial" pitchFamily="34" charset="0"/>
                <a:cs typeface="Arial" pitchFamily="34" charset="0"/>
              </a:rPr>
              <a:t> </a:t>
            </a:r>
            <a:r>
              <a:rPr lang="en-US" dirty="0" err="1" smtClean="0">
                <a:latin typeface="Arial" pitchFamily="34" charset="0"/>
                <a:cs typeface="Arial" pitchFamily="34" charset="0"/>
              </a:rPr>
              <a:t>Pemerintah</a:t>
            </a:r>
            <a:endParaRPr lang="en-US" dirty="0" smtClean="0">
              <a:latin typeface="Arial" pitchFamily="34" charset="0"/>
              <a:cs typeface="Arial" pitchFamily="34" charset="0"/>
            </a:endParaRPr>
          </a:p>
          <a:p>
            <a:pPr eaLnBrk="1" hangingPunct="1"/>
            <a:r>
              <a:rPr lang="en-US" dirty="0" smtClean="0">
                <a:latin typeface="Arial" pitchFamily="34" charset="0"/>
                <a:cs typeface="Arial" pitchFamily="34" charset="0"/>
              </a:rPr>
              <a:t>03 </a:t>
            </a:r>
            <a:r>
              <a:rPr lang="en-US" dirty="0" err="1" smtClean="0">
                <a:latin typeface="Arial" pitchFamily="34" charset="0"/>
                <a:cs typeface="Arial" pitchFamily="34" charset="0"/>
              </a:rPr>
              <a:t>digunakan</a:t>
            </a:r>
            <a:r>
              <a:rPr lang="en-US" dirty="0" smtClean="0">
                <a:latin typeface="Arial" pitchFamily="34" charset="0"/>
                <a:cs typeface="Arial" pitchFamily="34" charset="0"/>
              </a:rPr>
              <a:t> </a:t>
            </a:r>
            <a:r>
              <a:rPr lang="en-US" dirty="0" err="1" smtClean="0">
                <a:latin typeface="Arial" pitchFamily="34" charset="0"/>
                <a:cs typeface="Arial" pitchFamily="34" charset="0"/>
              </a:rPr>
              <a:t>untuk</a:t>
            </a:r>
            <a:r>
              <a:rPr lang="en-US" dirty="0" smtClean="0">
                <a:latin typeface="Arial" pitchFamily="34" charset="0"/>
                <a:cs typeface="Arial" pitchFamily="34" charset="0"/>
              </a:rPr>
              <a:t> </a:t>
            </a:r>
            <a:r>
              <a:rPr lang="en-US" dirty="0" err="1" smtClean="0">
                <a:latin typeface="Arial" pitchFamily="34" charset="0"/>
                <a:cs typeface="Arial" pitchFamily="34" charset="0"/>
              </a:rPr>
              <a:t>penyerahan</a:t>
            </a:r>
            <a:r>
              <a:rPr lang="en-US" dirty="0" smtClean="0">
                <a:latin typeface="Arial" pitchFamily="34" charset="0"/>
                <a:cs typeface="Arial" pitchFamily="34" charset="0"/>
              </a:rPr>
              <a:t> </a:t>
            </a:r>
            <a:r>
              <a:rPr lang="en-US" dirty="0" err="1" smtClean="0">
                <a:latin typeface="Arial" pitchFamily="34" charset="0"/>
                <a:cs typeface="Arial" pitchFamily="34" charset="0"/>
              </a:rPr>
              <a:t>kepada</a:t>
            </a:r>
            <a:r>
              <a:rPr lang="en-US" dirty="0" smtClean="0">
                <a:latin typeface="Arial" pitchFamily="34" charset="0"/>
                <a:cs typeface="Arial" pitchFamily="34" charset="0"/>
              </a:rPr>
              <a:t> </a:t>
            </a:r>
            <a:r>
              <a:rPr lang="en-US" dirty="0" err="1" smtClean="0">
                <a:latin typeface="Arial" pitchFamily="34" charset="0"/>
                <a:cs typeface="Arial" pitchFamily="34" charset="0"/>
              </a:rPr>
              <a:t>Pemungut</a:t>
            </a:r>
            <a:r>
              <a:rPr lang="en-US" dirty="0" smtClean="0">
                <a:latin typeface="Arial" pitchFamily="34" charset="0"/>
                <a:cs typeface="Arial" pitchFamily="34" charset="0"/>
              </a:rPr>
              <a:t> PPN </a:t>
            </a:r>
            <a:r>
              <a:rPr lang="en-US" dirty="0" err="1" smtClean="0">
                <a:latin typeface="Arial" pitchFamily="34" charset="0"/>
                <a:cs typeface="Arial" pitchFamily="34" charset="0"/>
              </a:rPr>
              <a:t>Lainnya</a:t>
            </a:r>
            <a:r>
              <a:rPr lang="en-US" dirty="0" smtClean="0">
                <a:latin typeface="Arial" pitchFamily="34" charset="0"/>
                <a:cs typeface="Arial" pitchFamily="34" charset="0"/>
              </a:rPr>
              <a:t> (</a:t>
            </a:r>
            <a:r>
              <a:rPr lang="en-US" dirty="0" err="1" smtClean="0">
                <a:latin typeface="Arial" pitchFamily="34" charset="0"/>
                <a:cs typeface="Arial" pitchFamily="34" charset="0"/>
              </a:rPr>
              <a:t>selain</a:t>
            </a:r>
            <a:r>
              <a:rPr lang="en-US" dirty="0" smtClean="0">
                <a:latin typeface="Arial" pitchFamily="34" charset="0"/>
                <a:cs typeface="Arial" pitchFamily="34" charset="0"/>
              </a:rPr>
              <a:t> </a:t>
            </a:r>
            <a:r>
              <a:rPr lang="en-US" dirty="0" err="1" smtClean="0">
                <a:latin typeface="Arial" pitchFamily="34" charset="0"/>
                <a:cs typeface="Arial" pitchFamily="34" charset="0"/>
              </a:rPr>
              <a:t>Bendahara</a:t>
            </a:r>
            <a:r>
              <a:rPr lang="en-US" dirty="0" smtClean="0">
                <a:latin typeface="Arial" pitchFamily="34" charset="0"/>
                <a:cs typeface="Arial" pitchFamily="34" charset="0"/>
              </a:rPr>
              <a:t> </a:t>
            </a:r>
            <a:r>
              <a:rPr lang="en-US" dirty="0" err="1" smtClean="0">
                <a:latin typeface="Arial" pitchFamily="34" charset="0"/>
                <a:cs typeface="Arial" pitchFamily="34" charset="0"/>
              </a:rPr>
              <a:t>Pemerintah</a:t>
            </a:r>
            <a:r>
              <a:rPr lang="en-US" dirty="0" smtClean="0">
                <a:latin typeface="Arial" pitchFamily="34" charset="0"/>
                <a:cs typeface="Arial" pitchFamily="34" charset="0"/>
              </a:rPr>
              <a:t>).</a:t>
            </a:r>
            <a:br>
              <a:rPr lang="en-US" dirty="0" smtClean="0">
                <a:latin typeface="Arial" pitchFamily="34" charset="0"/>
                <a:cs typeface="Arial" pitchFamily="34" charset="0"/>
              </a:rPr>
            </a:br>
            <a:r>
              <a:rPr lang="en-US" dirty="0" err="1" smtClean="0">
                <a:latin typeface="Arial" pitchFamily="34" charset="0"/>
                <a:cs typeface="Arial" pitchFamily="34" charset="0"/>
              </a:rPr>
              <a:t>Kode</a:t>
            </a:r>
            <a:r>
              <a:rPr lang="en-US" dirty="0" smtClean="0">
                <a:latin typeface="Arial" pitchFamily="34" charset="0"/>
                <a:cs typeface="Arial" pitchFamily="34" charset="0"/>
              </a:rPr>
              <a:t> </a:t>
            </a:r>
            <a:r>
              <a:rPr lang="en-US" dirty="0" err="1" smtClean="0">
                <a:latin typeface="Arial" pitchFamily="34" charset="0"/>
                <a:cs typeface="Arial" pitchFamily="34" charset="0"/>
              </a:rPr>
              <a:t>ini</a:t>
            </a:r>
            <a:r>
              <a:rPr lang="en-US" dirty="0" smtClean="0">
                <a:latin typeface="Arial" pitchFamily="34" charset="0"/>
                <a:cs typeface="Arial" pitchFamily="34" charset="0"/>
              </a:rPr>
              <a:t> </a:t>
            </a:r>
            <a:r>
              <a:rPr lang="en-US" dirty="0" err="1" smtClean="0">
                <a:latin typeface="Arial" pitchFamily="34" charset="0"/>
                <a:cs typeface="Arial" pitchFamily="34" charset="0"/>
              </a:rPr>
              <a:t>digunakan</a:t>
            </a:r>
            <a:r>
              <a:rPr lang="en-US" dirty="0" smtClean="0">
                <a:latin typeface="Arial" pitchFamily="34" charset="0"/>
                <a:cs typeface="Arial" pitchFamily="34" charset="0"/>
              </a:rPr>
              <a:t> </a:t>
            </a:r>
            <a:r>
              <a:rPr lang="en-US" dirty="0" err="1" smtClean="0">
                <a:latin typeface="Arial" pitchFamily="34" charset="0"/>
                <a:cs typeface="Arial" pitchFamily="34" charset="0"/>
              </a:rPr>
              <a:t>atas</a:t>
            </a:r>
            <a:r>
              <a:rPr lang="en-US" dirty="0" smtClean="0">
                <a:latin typeface="Arial" pitchFamily="34" charset="0"/>
                <a:cs typeface="Arial" pitchFamily="34" charset="0"/>
              </a:rPr>
              <a:t> </a:t>
            </a:r>
            <a:r>
              <a:rPr lang="en-US" dirty="0" err="1" smtClean="0">
                <a:latin typeface="Arial" pitchFamily="34" charset="0"/>
                <a:cs typeface="Arial" pitchFamily="34" charset="0"/>
              </a:rPr>
              <a:t>penyerahan</a:t>
            </a:r>
            <a:r>
              <a:rPr lang="en-US" dirty="0" smtClean="0">
                <a:latin typeface="Arial" pitchFamily="34" charset="0"/>
                <a:cs typeface="Arial" pitchFamily="34" charset="0"/>
              </a:rPr>
              <a:t> BKP/JKP </a:t>
            </a:r>
            <a:r>
              <a:rPr lang="en-US" dirty="0" err="1" smtClean="0">
                <a:latin typeface="Arial" pitchFamily="34" charset="0"/>
                <a:cs typeface="Arial" pitchFamily="34" charset="0"/>
              </a:rPr>
              <a:t>kepada</a:t>
            </a:r>
            <a:r>
              <a:rPr lang="en-US" dirty="0" smtClean="0">
                <a:latin typeface="Arial" pitchFamily="34" charset="0"/>
                <a:cs typeface="Arial" pitchFamily="34" charset="0"/>
              </a:rPr>
              <a:t> </a:t>
            </a:r>
            <a:r>
              <a:rPr lang="en-US" dirty="0" err="1" smtClean="0">
                <a:latin typeface="Arial" pitchFamily="34" charset="0"/>
                <a:cs typeface="Arial" pitchFamily="34" charset="0"/>
              </a:rPr>
              <a:t>Pemungut</a:t>
            </a:r>
            <a:r>
              <a:rPr lang="en-US" dirty="0" smtClean="0">
                <a:latin typeface="Arial" pitchFamily="34" charset="0"/>
                <a:cs typeface="Arial" pitchFamily="34" charset="0"/>
              </a:rPr>
              <a:t> PPN </a:t>
            </a:r>
            <a:r>
              <a:rPr lang="en-US" dirty="0" err="1" smtClean="0">
                <a:latin typeface="Arial" pitchFamily="34" charset="0"/>
                <a:cs typeface="Arial" pitchFamily="34" charset="0"/>
              </a:rPr>
              <a:t>selain</a:t>
            </a:r>
            <a:r>
              <a:rPr lang="en-US" dirty="0" smtClean="0">
                <a:latin typeface="Arial" pitchFamily="34" charset="0"/>
                <a:cs typeface="Arial" pitchFamily="34" charset="0"/>
              </a:rPr>
              <a:t> </a:t>
            </a:r>
            <a:r>
              <a:rPr lang="en-US" dirty="0" err="1" smtClean="0">
                <a:latin typeface="Arial" pitchFamily="34" charset="0"/>
                <a:cs typeface="Arial" pitchFamily="34" charset="0"/>
              </a:rPr>
              <a:t>Bendahara</a:t>
            </a:r>
            <a:r>
              <a:rPr lang="en-US" dirty="0" smtClean="0">
                <a:latin typeface="Arial" pitchFamily="34" charset="0"/>
                <a:cs typeface="Arial" pitchFamily="34" charset="0"/>
              </a:rPr>
              <a:t> </a:t>
            </a:r>
            <a:r>
              <a:rPr lang="en-US" dirty="0" err="1" smtClean="0">
                <a:latin typeface="Arial" pitchFamily="34" charset="0"/>
                <a:cs typeface="Arial" pitchFamily="34" charset="0"/>
              </a:rPr>
              <a:t>Pemerintah</a:t>
            </a:r>
            <a:r>
              <a:rPr lang="en-US" dirty="0" smtClean="0">
                <a:latin typeface="Arial" pitchFamily="34" charset="0"/>
                <a:cs typeface="Arial" pitchFamily="34" charset="0"/>
              </a:rPr>
              <a:t>, </a:t>
            </a:r>
            <a:r>
              <a:rPr lang="en-US" dirty="0" err="1" smtClean="0">
                <a:latin typeface="Arial" pitchFamily="34" charset="0"/>
                <a:cs typeface="Arial" pitchFamily="34" charset="0"/>
              </a:rPr>
              <a:t>dalam</a:t>
            </a:r>
            <a:r>
              <a:rPr lang="en-US" dirty="0" smtClean="0">
                <a:latin typeface="Arial" pitchFamily="34" charset="0"/>
                <a:cs typeface="Arial" pitchFamily="34" charset="0"/>
              </a:rPr>
              <a:t> </a:t>
            </a:r>
            <a:r>
              <a:rPr lang="en-US" dirty="0" err="1" smtClean="0">
                <a:latin typeface="Arial" pitchFamily="34" charset="0"/>
                <a:cs typeface="Arial" pitchFamily="34" charset="0"/>
              </a:rPr>
              <a:t>hal</a:t>
            </a:r>
            <a:r>
              <a:rPr lang="en-US" dirty="0" smtClean="0">
                <a:latin typeface="Arial" pitchFamily="34" charset="0"/>
                <a:cs typeface="Arial" pitchFamily="34" charset="0"/>
              </a:rPr>
              <a:t> </a:t>
            </a:r>
            <a:r>
              <a:rPr lang="en-US" dirty="0" err="1" smtClean="0">
                <a:latin typeface="Arial" pitchFamily="34" charset="0"/>
                <a:cs typeface="Arial" pitchFamily="34" charset="0"/>
              </a:rPr>
              <a:t>ini</a:t>
            </a:r>
            <a:r>
              <a:rPr lang="en-US" dirty="0" smtClean="0">
                <a:latin typeface="Arial" pitchFamily="34" charset="0"/>
                <a:cs typeface="Arial" pitchFamily="34" charset="0"/>
              </a:rPr>
              <a:t> KPS </a:t>
            </a:r>
            <a:r>
              <a:rPr lang="en-US" dirty="0" err="1" smtClean="0">
                <a:latin typeface="Arial" pitchFamily="34" charset="0"/>
                <a:cs typeface="Arial" pitchFamily="34" charset="0"/>
              </a:rPr>
              <a:t>Migas</a:t>
            </a:r>
            <a:r>
              <a:rPr lang="en-US" dirty="0" smtClean="0">
                <a:latin typeface="Arial" pitchFamily="34" charset="0"/>
                <a:cs typeface="Arial" pitchFamily="34" charset="0"/>
              </a:rPr>
              <a:t> </a:t>
            </a:r>
            <a:r>
              <a:rPr lang="en-US" dirty="0" err="1" smtClean="0">
                <a:latin typeface="Arial" pitchFamily="34" charset="0"/>
                <a:cs typeface="Arial" pitchFamily="34" charset="0"/>
              </a:rPr>
              <a:t>selaku</a:t>
            </a:r>
            <a:r>
              <a:rPr lang="en-US" dirty="0" smtClean="0">
                <a:latin typeface="Arial" pitchFamily="34" charset="0"/>
                <a:cs typeface="Arial" pitchFamily="34" charset="0"/>
              </a:rPr>
              <a:t> </a:t>
            </a:r>
            <a:r>
              <a:rPr lang="en-US" dirty="0" err="1" smtClean="0">
                <a:latin typeface="Arial" pitchFamily="34" charset="0"/>
                <a:cs typeface="Arial" pitchFamily="34" charset="0"/>
              </a:rPr>
              <a:t>Pemungut</a:t>
            </a:r>
            <a:r>
              <a:rPr lang="en-US" dirty="0" smtClean="0">
                <a:latin typeface="Arial" pitchFamily="34" charset="0"/>
                <a:cs typeface="Arial" pitchFamily="34" charset="0"/>
              </a:rPr>
              <a:t> PPN.</a:t>
            </a:r>
          </a:p>
          <a:p>
            <a:pPr eaLnBrk="1" hangingPunct="1"/>
            <a:r>
              <a:rPr lang="en-US" dirty="0" smtClean="0">
                <a:latin typeface="Arial" pitchFamily="34" charset="0"/>
                <a:cs typeface="Arial" pitchFamily="34" charset="0"/>
              </a:rPr>
              <a:t>04 </a:t>
            </a:r>
            <a:r>
              <a:rPr lang="en-US" dirty="0" err="1" smtClean="0">
                <a:latin typeface="Arial" pitchFamily="34" charset="0"/>
                <a:cs typeface="Arial" pitchFamily="34" charset="0"/>
              </a:rPr>
              <a:t>digunakan</a:t>
            </a:r>
            <a:r>
              <a:rPr lang="en-US" dirty="0" smtClean="0">
                <a:latin typeface="Arial" pitchFamily="34" charset="0"/>
                <a:cs typeface="Arial" pitchFamily="34" charset="0"/>
              </a:rPr>
              <a:t> </a:t>
            </a:r>
            <a:r>
              <a:rPr lang="en-US" dirty="0" err="1" smtClean="0">
                <a:latin typeface="Arial" pitchFamily="34" charset="0"/>
                <a:cs typeface="Arial" pitchFamily="34" charset="0"/>
              </a:rPr>
              <a:t>untuk</a:t>
            </a:r>
            <a:r>
              <a:rPr lang="en-US" dirty="0" smtClean="0">
                <a:latin typeface="Arial" pitchFamily="34" charset="0"/>
                <a:cs typeface="Arial" pitchFamily="34" charset="0"/>
              </a:rPr>
              <a:t> </a:t>
            </a:r>
            <a:r>
              <a:rPr lang="en-US" dirty="0" err="1" smtClean="0">
                <a:latin typeface="Arial" pitchFamily="34" charset="0"/>
                <a:cs typeface="Arial" pitchFamily="34" charset="0"/>
              </a:rPr>
              <a:t>penyerahan</a:t>
            </a:r>
            <a:r>
              <a:rPr lang="en-US" dirty="0" smtClean="0">
                <a:latin typeface="Arial" pitchFamily="34" charset="0"/>
                <a:cs typeface="Arial" pitchFamily="34" charset="0"/>
              </a:rPr>
              <a:t> yang </a:t>
            </a:r>
            <a:r>
              <a:rPr lang="en-US" dirty="0" err="1" smtClean="0">
                <a:latin typeface="Arial" pitchFamily="34" charset="0"/>
                <a:cs typeface="Arial" pitchFamily="34" charset="0"/>
              </a:rPr>
              <a:t>menggunakan</a:t>
            </a:r>
            <a:r>
              <a:rPr lang="en-US" dirty="0" smtClean="0">
                <a:latin typeface="Arial" pitchFamily="34" charset="0"/>
                <a:cs typeface="Arial" pitchFamily="34" charset="0"/>
              </a:rPr>
              <a:t> DPP </a:t>
            </a:r>
            <a:r>
              <a:rPr lang="en-US" dirty="0" err="1" smtClean="0">
                <a:latin typeface="Arial" pitchFamily="34" charset="0"/>
                <a:cs typeface="Arial" pitchFamily="34" charset="0"/>
              </a:rPr>
              <a:t>Nilai</a:t>
            </a:r>
            <a:r>
              <a:rPr lang="en-US" dirty="0" smtClean="0">
                <a:latin typeface="Arial" pitchFamily="34" charset="0"/>
                <a:cs typeface="Arial" pitchFamily="34" charset="0"/>
              </a:rPr>
              <a:t> Lain </a:t>
            </a:r>
            <a:r>
              <a:rPr lang="en-US" dirty="0" err="1" smtClean="0">
                <a:latin typeface="Arial" pitchFamily="34" charset="0"/>
                <a:cs typeface="Arial" pitchFamily="34" charset="0"/>
              </a:rPr>
              <a:t>kepada</a:t>
            </a:r>
            <a:r>
              <a:rPr lang="en-US" dirty="0" smtClean="0">
                <a:latin typeface="Arial" pitchFamily="34" charset="0"/>
                <a:cs typeface="Arial" pitchFamily="34" charset="0"/>
              </a:rPr>
              <a:t> </a:t>
            </a:r>
            <a:r>
              <a:rPr lang="en-US" dirty="0" err="1" smtClean="0">
                <a:latin typeface="Arial" pitchFamily="34" charset="0"/>
                <a:cs typeface="Arial" pitchFamily="34" charset="0"/>
              </a:rPr>
              <a:t>selain</a:t>
            </a:r>
            <a:r>
              <a:rPr lang="en-US" dirty="0" smtClean="0">
                <a:latin typeface="Arial" pitchFamily="34" charset="0"/>
                <a:cs typeface="Arial" pitchFamily="34" charset="0"/>
              </a:rPr>
              <a:t> </a:t>
            </a:r>
            <a:r>
              <a:rPr lang="en-US" dirty="0" err="1" smtClean="0">
                <a:latin typeface="Arial" pitchFamily="34" charset="0"/>
                <a:cs typeface="Arial" pitchFamily="34" charset="0"/>
              </a:rPr>
              <a:t>Pemungut</a:t>
            </a:r>
            <a:r>
              <a:rPr lang="en-US" dirty="0" smtClean="0">
                <a:latin typeface="Arial" pitchFamily="34" charset="0"/>
                <a:cs typeface="Arial" pitchFamily="34" charset="0"/>
              </a:rPr>
              <a:t> PPN.</a:t>
            </a:r>
            <a:br>
              <a:rPr lang="en-US" dirty="0" smtClean="0">
                <a:latin typeface="Arial" pitchFamily="34" charset="0"/>
                <a:cs typeface="Arial" pitchFamily="34" charset="0"/>
              </a:rPr>
            </a:br>
            <a:r>
              <a:rPr lang="en-US" dirty="0" err="1" smtClean="0">
                <a:latin typeface="Arial" pitchFamily="34" charset="0"/>
                <a:cs typeface="Arial" pitchFamily="34" charset="0"/>
              </a:rPr>
              <a:t>Kode</a:t>
            </a:r>
            <a:r>
              <a:rPr lang="en-US" dirty="0" smtClean="0">
                <a:latin typeface="Arial" pitchFamily="34" charset="0"/>
                <a:cs typeface="Arial" pitchFamily="34" charset="0"/>
              </a:rPr>
              <a:t> </a:t>
            </a:r>
            <a:r>
              <a:rPr lang="en-US" dirty="0" err="1" smtClean="0">
                <a:latin typeface="Arial" pitchFamily="34" charset="0"/>
                <a:cs typeface="Arial" pitchFamily="34" charset="0"/>
              </a:rPr>
              <a:t>ini</a:t>
            </a:r>
            <a:r>
              <a:rPr lang="en-US" dirty="0" smtClean="0">
                <a:latin typeface="Arial" pitchFamily="34" charset="0"/>
                <a:cs typeface="Arial" pitchFamily="34" charset="0"/>
              </a:rPr>
              <a:t> </a:t>
            </a:r>
            <a:r>
              <a:rPr lang="en-US" dirty="0" err="1" smtClean="0">
                <a:latin typeface="Arial" pitchFamily="34" charset="0"/>
                <a:cs typeface="Arial" pitchFamily="34" charset="0"/>
              </a:rPr>
              <a:t>digunakan</a:t>
            </a:r>
            <a:r>
              <a:rPr lang="en-US" dirty="0" smtClean="0">
                <a:latin typeface="Arial" pitchFamily="34" charset="0"/>
                <a:cs typeface="Arial" pitchFamily="34" charset="0"/>
              </a:rPr>
              <a:t> </a:t>
            </a:r>
            <a:r>
              <a:rPr lang="en-US" dirty="0" err="1" smtClean="0">
                <a:latin typeface="Arial" pitchFamily="34" charset="0"/>
                <a:cs typeface="Arial" pitchFamily="34" charset="0"/>
              </a:rPr>
              <a:t>atas</a:t>
            </a:r>
            <a:r>
              <a:rPr lang="en-US" dirty="0" smtClean="0">
                <a:latin typeface="Arial" pitchFamily="34" charset="0"/>
                <a:cs typeface="Arial" pitchFamily="34" charset="0"/>
              </a:rPr>
              <a:t> </a:t>
            </a:r>
            <a:r>
              <a:rPr lang="en-US" dirty="0" err="1" smtClean="0">
                <a:latin typeface="Arial" pitchFamily="34" charset="0"/>
                <a:cs typeface="Arial" pitchFamily="34" charset="0"/>
              </a:rPr>
              <a:t>penyerahan</a:t>
            </a:r>
            <a:r>
              <a:rPr lang="en-US" dirty="0" smtClean="0">
                <a:latin typeface="Arial" pitchFamily="34" charset="0"/>
                <a:cs typeface="Arial" pitchFamily="34" charset="0"/>
              </a:rPr>
              <a:t> BKP </a:t>
            </a:r>
            <a:r>
              <a:rPr lang="en-US" dirty="0" err="1" smtClean="0">
                <a:latin typeface="Arial" pitchFamily="34" charset="0"/>
                <a:cs typeface="Arial" pitchFamily="34" charset="0"/>
              </a:rPr>
              <a:t>dan</a:t>
            </a:r>
            <a:r>
              <a:rPr lang="en-US" dirty="0" smtClean="0">
                <a:latin typeface="Arial" pitchFamily="34" charset="0"/>
                <a:cs typeface="Arial" pitchFamily="34" charset="0"/>
              </a:rPr>
              <a:t>/</a:t>
            </a:r>
            <a:r>
              <a:rPr lang="en-US" dirty="0" err="1" smtClean="0">
                <a:latin typeface="Arial" pitchFamily="34" charset="0"/>
                <a:cs typeface="Arial" pitchFamily="34" charset="0"/>
              </a:rPr>
              <a:t>atau</a:t>
            </a:r>
            <a:r>
              <a:rPr lang="en-US" dirty="0" smtClean="0">
                <a:latin typeface="Arial" pitchFamily="34" charset="0"/>
                <a:cs typeface="Arial" pitchFamily="34" charset="0"/>
              </a:rPr>
              <a:t> JKP yang </a:t>
            </a:r>
            <a:r>
              <a:rPr lang="en-US" dirty="0" err="1" smtClean="0">
                <a:latin typeface="Arial" pitchFamily="34" charset="0"/>
                <a:cs typeface="Arial" pitchFamily="34" charset="0"/>
              </a:rPr>
              <a:t>menggunakan</a:t>
            </a:r>
            <a:r>
              <a:rPr lang="en-US" dirty="0" smtClean="0">
                <a:latin typeface="Arial" pitchFamily="34" charset="0"/>
                <a:cs typeface="Arial" pitchFamily="34" charset="0"/>
              </a:rPr>
              <a:t> DPP </a:t>
            </a:r>
            <a:r>
              <a:rPr lang="en-US" dirty="0" err="1" smtClean="0">
                <a:latin typeface="Arial" pitchFamily="34" charset="0"/>
                <a:cs typeface="Arial" pitchFamily="34" charset="0"/>
              </a:rPr>
              <a:t>dengan</a:t>
            </a:r>
            <a:r>
              <a:rPr lang="en-US" dirty="0" smtClean="0">
                <a:latin typeface="Arial" pitchFamily="34" charset="0"/>
                <a:cs typeface="Arial" pitchFamily="34" charset="0"/>
              </a:rPr>
              <a:t> </a:t>
            </a:r>
            <a:r>
              <a:rPr lang="en-US" dirty="0" err="1" smtClean="0">
                <a:latin typeface="Arial" pitchFamily="34" charset="0"/>
                <a:cs typeface="Arial" pitchFamily="34" charset="0"/>
              </a:rPr>
              <a:t>Nilai</a:t>
            </a:r>
            <a:r>
              <a:rPr lang="en-US" dirty="0" smtClean="0">
                <a:latin typeface="Arial" pitchFamily="34" charset="0"/>
                <a:cs typeface="Arial" pitchFamily="34" charset="0"/>
              </a:rPr>
              <a:t> Lain. -  </a:t>
            </a:r>
          </a:p>
          <a:p>
            <a:pPr eaLnBrk="1" hangingPunct="1"/>
            <a:r>
              <a:rPr lang="en-US" dirty="0" smtClean="0">
                <a:latin typeface="Arial" pitchFamily="34" charset="0"/>
                <a:cs typeface="Arial" pitchFamily="34" charset="0"/>
              </a:rPr>
              <a:t>05 </a:t>
            </a:r>
            <a:r>
              <a:rPr lang="en-US" i="1" dirty="0" err="1" smtClean="0">
                <a:latin typeface="Arial" pitchFamily="34" charset="0"/>
                <a:cs typeface="Arial" pitchFamily="34" charset="0"/>
              </a:rPr>
              <a:t>Kode</a:t>
            </a:r>
            <a:r>
              <a:rPr lang="en-US" i="1" dirty="0" smtClean="0">
                <a:latin typeface="Arial" pitchFamily="34" charset="0"/>
                <a:cs typeface="Arial" pitchFamily="34" charset="0"/>
              </a:rPr>
              <a:t> </a:t>
            </a:r>
            <a:r>
              <a:rPr lang="en-US" i="1" dirty="0" err="1" smtClean="0">
                <a:latin typeface="Arial" pitchFamily="34" charset="0"/>
                <a:cs typeface="Arial" pitchFamily="34" charset="0"/>
              </a:rPr>
              <a:t>ini</a:t>
            </a:r>
            <a:r>
              <a:rPr lang="en-US" i="1" dirty="0" smtClean="0">
                <a:latin typeface="Arial" pitchFamily="34" charset="0"/>
                <a:cs typeface="Arial" pitchFamily="34" charset="0"/>
              </a:rPr>
              <a:t> </a:t>
            </a:r>
            <a:r>
              <a:rPr lang="en-US" i="1" dirty="0" err="1" smtClean="0">
                <a:latin typeface="Arial" pitchFamily="34" charset="0"/>
                <a:cs typeface="Arial" pitchFamily="34" charset="0"/>
              </a:rPr>
              <a:t>tidak</a:t>
            </a:r>
            <a:r>
              <a:rPr lang="en-US" i="1" dirty="0" smtClean="0">
                <a:latin typeface="Arial" pitchFamily="34" charset="0"/>
                <a:cs typeface="Arial" pitchFamily="34" charset="0"/>
              </a:rPr>
              <a:t> </a:t>
            </a:r>
            <a:r>
              <a:rPr lang="en-US" i="1" dirty="0" err="1" smtClean="0">
                <a:latin typeface="Arial" pitchFamily="34" charset="0"/>
                <a:cs typeface="Arial" pitchFamily="34" charset="0"/>
              </a:rPr>
              <a:t>dapat</a:t>
            </a:r>
            <a:r>
              <a:rPr lang="en-US" i="1" dirty="0" smtClean="0">
                <a:latin typeface="Arial" pitchFamily="34" charset="0"/>
                <a:cs typeface="Arial" pitchFamily="34" charset="0"/>
              </a:rPr>
              <a:t> </a:t>
            </a:r>
            <a:r>
              <a:rPr lang="en-US" i="1" dirty="0" err="1" smtClean="0">
                <a:latin typeface="Arial" pitchFamily="34" charset="0"/>
                <a:cs typeface="Arial" pitchFamily="34" charset="0"/>
              </a:rPr>
              <a:t>digunakan</a:t>
            </a:r>
            <a:r>
              <a:rPr lang="en-US" i="1" dirty="0" smtClean="0">
                <a:latin typeface="Arial" pitchFamily="34" charset="0"/>
                <a:cs typeface="Arial" pitchFamily="34" charset="0"/>
              </a:rPr>
              <a:t> </a:t>
            </a:r>
            <a:r>
              <a:rPr lang="en-US" i="1" dirty="0" err="1" smtClean="0">
                <a:latin typeface="Arial" pitchFamily="34" charset="0"/>
                <a:cs typeface="Arial" pitchFamily="34" charset="0"/>
              </a:rPr>
              <a:t>lagi</a:t>
            </a:r>
            <a:r>
              <a:rPr lang="en-US" i="1" dirty="0" smtClean="0">
                <a:latin typeface="Arial" pitchFamily="34" charset="0"/>
                <a:cs typeface="Arial" pitchFamily="34" charset="0"/>
              </a:rPr>
              <a:t> </a:t>
            </a:r>
            <a:r>
              <a:rPr lang="en-US" i="1" dirty="0" err="1" smtClean="0">
                <a:latin typeface="Arial" pitchFamily="34" charset="0"/>
                <a:cs typeface="Arial" pitchFamily="34" charset="0"/>
              </a:rPr>
              <a:t>sejak</a:t>
            </a:r>
            <a:r>
              <a:rPr lang="en-US" i="1" dirty="0" smtClean="0">
                <a:latin typeface="Arial" pitchFamily="34" charset="0"/>
                <a:cs typeface="Arial" pitchFamily="34" charset="0"/>
              </a:rPr>
              <a:t> 1 April 2010.</a:t>
            </a:r>
            <a:endParaRPr lang="en-US"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9723"/>
            <a:ext cx="8229600" cy="4389437"/>
          </a:xfrm>
        </p:spPr>
        <p:txBody>
          <a:bodyPr>
            <a:normAutofit fontScale="85000" lnSpcReduction="10000"/>
          </a:bodyPr>
          <a:lstStyle/>
          <a:p>
            <a:pPr eaLnBrk="1" hangingPunct="1">
              <a:defRPr/>
            </a:pPr>
            <a:r>
              <a:rPr lang="en-US" sz="2000" dirty="0" smtClean="0">
                <a:latin typeface="Arial" pitchFamily="34" charset="0"/>
                <a:cs typeface="Arial" pitchFamily="34" charset="0"/>
              </a:rPr>
              <a:t>06 </a:t>
            </a:r>
            <a:r>
              <a:rPr lang="en-US" sz="2000" dirty="0" err="1" smtClean="0">
                <a:latin typeface="Arial" pitchFamily="34" charset="0"/>
                <a:cs typeface="Arial" pitchFamily="34" charset="0"/>
              </a:rPr>
              <a:t>digunakan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untuk</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Lainnya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kepada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selain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Pemungut</a:t>
            </a:r>
            <a:r>
              <a:rPr lang="en-US" sz="2000" dirty="0" smtClean="0">
                <a:latin typeface="Arial" pitchFamily="34" charset="0"/>
                <a:cs typeface="Arial" pitchFamily="34" charset="0"/>
              </a:rPr>
              <a:t> PPN, </a:t>
            </a:r>
            <a:r>
              <a:rPr lang="en-US" sz="2000" dirty="0" err="1" smtClean="0">
                <a:latin typeface="Arial" pitchFamily="34" charset="0"/>
                <a:cs typeface="Arial" pitchFamily="34" charset="0"/>
              </a:rPr>
              <a:t>dan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kepada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orang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pribadi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pemegang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paspor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luar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negeri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turis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asing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Kode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ini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digunakan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atas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BKP </a:t>
            </a:r>
            <a:r>
              <a:rPr lang="en-US" sz="2000" dirty="0" err="1" smtClean="0">
                <a:latin typeface="Arial" pitchFamily="34" charset="0"/>
                <a:cs typeface="Arial" pitchFamily="34" charset="0"/>
              </a:rPr>
              <a:t>dan</a:t>
            </a:r>
            <a:r>
              <a:rPr lang="en-US" sz="2000" dirty="0" smtClean="0">
                <a:latin typeface="Arial" pitchFamily="34" charset="0"/>
                <a:cs typeface="Arial" pitchFamily="34" charset="0"/>
              </a:rPr>
              <a:t>/</a:t>
            </a:r>
            <a:r>
              <a:rPr lang="en-US" sz="2000" dirty="0" err="1" smtClean="0">
                <a:latin typeface="Arial" pitchFamily="34" charset="0"/>
                <a:cs typeface="Arial" pitchFamily="34" charset="0"/>
              </a:rPr>
              <a:t>atau</a:t>
            </a:r>
            <a:r>
              <a:rPr lang="en-US" sz="2000" dirty="0" smtClean="0">
                <a:latin typeface="Arial" pitchFamily="34" charset="0"/>
                <a:cs typeface="Arial" pitchFamily="34" charset="0"/>
              </a:rPr>
              <a:t> JKP </a:t>
            </a:r>
            <a:r>
              <a:rPr lang="en-US" sz="2000" dirty="0" err="1" smtClean="0">
                <a:latin typeface="Arial" pitchFamily="34" charset="0"/>
                <a:cs typeface="Arial" pitchFamily="34" charset="0"/>
              </a:rPr>
              <a:t>selain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jenis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pada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kode</a:t>
            </a:r>
            <a:r>
              <a:rPr lang="en-US" sz="2000" dirty="0" smtClean="0">
                <a:latin typeface="Arial" pitchFamily="34" charset="0"/>
                <a:cs typeface="Arial" pitchFamily="34" charset="0"/>
              </a:rPr>
              <a:t> 01 </a:t>
            </a:r>
            <a:r>
              <a:rPr lang="en-US" sz="2000" dirty="0" err="1" smtClean="0">
                <a:latin typeface="Arial" pitchFamily="34" charset="0"/>
                <a:cs typeface="Arial" pitchFamily="34" charset="0"/>
              </a:rPr>
              <a:t>sampai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dengan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kode</a:t>
            </a:r>
            <a:r>
              <a:rPr lang="en-US" sz="2000" dirty="0" smtClean="0">
                <a:latin typeface="Arial" pitchFamily="34" charset="0"/>
                <a:cs typeface="Arial" pitchFamily="34" charset="0"/>
              </a:rPr>
              <a:t> 04 </a:t>
            </a:r>
            <a:r>
              <a:rPr lang="en-US" sz="2000" dirty="0" err="1" smtClean="0">
                <a:latin typeface="Arial" pitchFamily="34" charset="0"/>
                <a:cs typeface="Arial" pitchFamily="34" charset="0"/>
              </a:rPr>
              <a:t>dan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BKP </a:t>
            </a:r>
            <a:r>
              <a:rPr lang="en-US" sz="2000" dirty="0" err="1" smtClean="0">
                <a:latin typeface="Arial" pitchFamily="34" charset="0"/>
                <a:cs typeface="Arial" pitchFamily="34" charset="0"/>
              </a:rPr>
              <a:t>kepada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orang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pribadi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pemegang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paspor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luar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negeri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turis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asing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antara</a:t>
            </a:r>
            <a:r>
              <a:rPr lang="en-US" sz="2000" dirty="0" smtClean="0">
                <a:latin typeface="Arial" pitchFamily="34" charset="0"/>
                <a:cs typeface="Arial" pitchFamily="34" charset="0"/>
              </a:rPr>
              <a:t> lain:</a:t>
            </a:r>
          </a:p>
          <a:p>
            <a:pPr lvl="1" eaLnBrk="1" hangingPunct="1">
              <a:defRPr/>
            </a:pP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yang </a:t>
            </a:r>
            <a:r>
              <a:rPr lang="en-US" sz="2000" dirty="0" err="1" smtClean="0">
                <a:latin typeface="Arial" pitchFamily="34" charset="0"/>
                <a:cs typeface="Arial" pitchFamily="34" charset="0"/>
              </a:rPr>
              <a:t>menggunakan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tarif</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selain</a:t>
            </a:r>
            <a:r>
              <a:rPr lang="en-US" sz="2000" dirty="0" smtClean="0">
                <a:latin typeface="Arial" pitchFamily="34" charset="0"/>
                <a:cs typeface="Arial" pitchFamily="34" charset="0"/>
              </a:rPr>
              <a:t> 10%, </a:t>
            </a:r>
            <a:r>
              <a:rPr lang="en-US" sz="2000" dirty="0" err="1" smtClean="0">
                <a:latin typeface="Arial" pitchFamily="34" charset="0"/>
                <a:cs typeface="Arial" pitchFamily="34" charset="0"/>
              </a:rPr>
              <a:t>contohnya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JKP </a:t>
            </a:r>
            <a:r>
              <a:rPr lang="en-US" sz="2000" dirty="0" err="1" smtClean="0">
                <a:latin typeface="Arial" pitchFamily="34" charset="0"/>
                <a:cs typeface="Arial" pitchFamily="34" charset="0"/>
              </a:rPr>
              <a:t>di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bidang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pertambangan</a:t>
            </a:r>
            <a:r>
              <a:rPr lang="en-US" sz="2000" dirty="0" smtClean="0">
                <a:latin typeface="Arial" pitchFamily="34" charset="0"/>
                <a:cs typeface="Arial" pitchFamily="34" charset="0"/>
              </a:rPr>
              <a:t> yang </a:t>
            </a:r>
            <a:r>
              <a:rPr lang="en-US" sz="2000" dirty="0" err="1" smtClean="0">
                <a:latin typeface="Arial" pitchFamily="34" charset="0"/>
                <a:cs typeface="Arial" pitchFamily="34" charset="0"/>
              </a:rPr>
              <a:t>bersifat</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lex</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specialis</a:t>
            </a:r>
            <a:r>
              <a:rPr lang="en-US" sz="2000" dirty="0" smtClean="0">
                <a:latin typeface="Arial" pitchFamily="34" charset="0"/>
                <a:cs typeface="Arial" pitchFamily="34" charset="0"/>
              </a:rPr>
              <a:t>, yang </a:t>
            </a:r>
            <a:r>
              <a:rPr lang="en-US" sz="2000" dirty="0" err="1" smtClean="0">
                <a:latin typeface="Arial" pitchFamily="34" charset="0"/>
                <a:cs typeface="Arial" pitchFamily="34" charset="0"/>
              </a:rPr>
              <a:t>terutang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Pajak</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Penjualan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dengan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tarif</a:t>
            </a:r>
            <a:r>
              <a:rPr lang="en-US" sz="2000" dirty="0" smtClean="0">
                <a:latin typeface="Arial" pitchFamily="34" charset="0"/>
                <a:cs typeface="Arial" pitchFamily="34" charset="0"/>
              </a:rPr>
              <a:t> 5%. </a:t>
            </a:r>
          </a:p>
          <a:p>
            <a:pPr lvl="1" eaLnBrk="1" hangingPunct="1">
              <a:defRPr/>
            </a:pP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hasil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tembakau</a:t>
            </a:r>
            <a:r>
              <a:rPr lang="en-US" sz="2000" dirty="0" smtClean="0">
                <a:latin typeface="Arial" pitchFamily="34" charset="0"/>
                <a:cs typeface="Arial" pitchFamily="34" charset="0"/>
              </a:rPr>
              <a:t> yang </a:t>
            </a:r>
            <a:r>
              <a:rPr lang="en-US" sz="2000" dirty="0" err="1" smtClean="0">
                <a:latin typeface="Arial" pitchFamily="34" charset="0"/>
                <a:cs typeface="Arial" pitchFamily="34" charset="0"/>
              </a:rPr>
              <a:t>dibuat</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didalam</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negeri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oleh</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Pengusaha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Pabrik</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hasil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tembakau</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atau</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hasil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tembakau</a:t>
            </a:r>
            <a:r>
              <a:rPr lang="en-US" sz="2000" dirty="0" smtClean="0">
                <a:latin typeface="Arial" pitchFamily="34" charset="0"/>
                <a:cs typeface="Arial" pitchFamily="34" charset="0"/>
              </a:rPr>
              <a:t> yang </a:t>
            </a:r>
            <a:r>
              <a:rPr lang="en-US" sz="2000" dirty="0" err="1" smtClean="0">
                <a:latin typeface="Arial" pitchFamily="34" charset="0"/>
                <a:cs typeface="Arial" pitchFamily="34" charset="0"/>
              </a:rPr>
              <a:t>dibuat</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luar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negeri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oleh</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importir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hasil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tembakau</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dengan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mengacu</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pada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ketentuan</a:t>
            </a:r>
            <a:r>
              <a:rPr lang="en-US" sz="2000" dirty="0" smtClean="0">
                <a:latin typeface="Arial" pitchFamily="34" charset="0"/>
                <a:cs typeface="Arial" pitchFamily="34" charset="0"/>
              </a:rPr>
              <a:t> yang </a:t>
            </a:r>
            <a:r>
              <a:rPr lang="en-US" sz="2000" dirty="0" err="1" smtClean="0">
                <a:latin typeface="Arial" pitchFamily="34" charset="0"/>
                <a:cs typeface="Arial" pitchFamily="34" charset="0"/>
              </a:rPr>
              <a:t>diatur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dalam</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Keputusan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Menteri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Keuangan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Nomor</a:t>
            </a:r>
            <a:r>
              <a:rPr lang="en-US" sz="2000" dirty="0" smtClean="0">
                <a:latin typeface="Arial" pitchFamily="34" charset="0"/>
                <a:cs typeface="Arial" pitchFamily="34" charset="0"/>
              </a:rPr>
              <a:t> 62/KMK.03/2002 </a:t>
            </a:r>
            <a:r>
              <a:rPr lang="en-US" sz="2000" dirty="0" err="1" smtClean="0">
                <a:latin typeface="Arial" pitchFamily="34" charset="0"/>
                <a:cs typeface="Arial" pitchFamily="34" charset="0"/>
              </a:rPr>
              <a:t>tentang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Dasar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Penghitungan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Pemungutan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Penyetoran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Pajak</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Pertambahan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Nilai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atas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Hasil</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Tembakau</a:t>
            </a:r>
            <a:r>
              <a:rPr lang="en-US" sz="2000" dirty="0" smtClean="0">
                <a:latin typeface="Arial" pitchFamily="34" charset="0"/>
                <a:cs typeface="Arial" pitchFamily="34" charset="0"/>
              </a:rPr>
              <a:t>. </a:t>
            </a:r>
          </a:p>
          <a:p>
            <a:pPr lvl="1" eaLnBrk="1" hangingPunct="1">
              <a:defRPr/>
            </a:pPr>
            <a:r>
              <a:rPr lang="en-US" sz="2000" dirty="0" err="1" smtClean="0">
                <a:latin typeface="Arial" pitchFamily="34" charset="0"/>
                <a:cs typeface="Arial" pitchFamily="34" charset="0"/>
              </a:rPr>
              <a:t>Penyerahan</a:t>
            </a:r>
            <a:r>
              <a:rPr lang="en-US" sz="2000" dirty="0" smtClean="0">
                <a:latin typeface="Arial" pitchFamily="34" charset="0"/>
                <a:cs typeface="Arial" pitchFamily="34" charset="0"/>
              </a:rPr>
              <a:t> BKP </a:t>
            </a:r>
            <a:r>
              <a:rPr lang="en-US" sz="2000" dirty="0" err="1" smtClean="0">
                <a:latin typeface="Arial" pitchFamily="34" charset="0"/>
                <a:cs typeface="Arial" pitchFamily="34" charset="0"/>
              </a:rPr>
              <a:t>kepada</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orang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pribadi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pemegang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paspor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luar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negeri</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turis</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asing</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oleh</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toko</a:t>
            </a:r>
            <a:r>
              <a:rPr lang="en-US" sz="2000" dirty="0" smtClean="0">
                <a:latin typeface="Arial" pitchFamily="34" charset="0"/>
                <a:cs typeface="Arial" pitchFamily="34" charset="0"/>
              </a:rPr>
              <a:t> retail yang </a:t>
            </a:r>
            <a:r>
              <a:rPr lang="en-US" sz="2000" dirty="0" err="1" smtClean="0">
                <a:latin typeface="Arial" pitchFamily="34" charset="0"/>
                <a:cs typeface="Arial" pitchFamily="34" charset="0"/>
              </a:rPr>
              <a:t>ditunjuk</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terkait</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dengan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penerbitan</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Faktur</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Pajak</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Khusus</a:t>
            </a:r>
            <a:r>
              <a:rPr lang="en-US" sz="2000"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Content Placeholder 2"/>
          <p:cNvSpPr>
            <a:spLocks noGrp="1"/>
          </p:cNvSpPr>
          <p:nvPr>
            <p:ph idx="1"/>
          </p:nvPr>
        </p:nvSpPr>
        <p:spPr>
          <a:xfrm>
            <a:off x="457200" y="1271811"/>
            <a:ext cx="8229600" cy="4389437"/>
          </a:xfrm>
        </p:spPr>
        <p:txBody>
          <a:bodyPr/>
          <a:lstStyle/>
          <a:p>
            <a:pPr eaLnBrk="1" hangingPunct="1"/>
            <a:r>
              <a:rPr lang="en-US" sz="2400" dirty="0" smtClean="0">
                <a:latin typeface="Arial" pitchFamily="34" charset="0"/>
                <a:cs typeface="Arial" pitchFamily="34" charset="0"/>
              </a:rPr>
              <a:t>07 </a:t>
            </a:r>
            <a:r>
              <a:rPr lang="en-US" sz="2400" dirty="0" err="1" smtClean="0">
                <a:latin typeface="Arial" pitchFamily="34" charset="0"/>
                <a:cs typeface="Arial" pitchFamily="34" charset="0"/>
              </a:rPr>
              <a:t>digunakan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untuk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penyerahan</a:t>
            </a:r>
            <a:r>
              <a:rPr lang="en-US" sz="2400" dirty="0" smtClean="0">
                <a:latin typeface="Arial" pitchFamily="34" charset="0"/>
                <a:cs typeface="Arial" pitchFamily="34" charset="0"/>
              </a:rPr>
              <a:t> yang PPN </a:t>
            </a:r>
            <a:r>
              <a:rPr lang="en-US" sz="2400" dirty="0" err="1" smtClean="0">
                <a:latin typeface="Arial" pitchFamily="34" charset="0"/>
                <a:cs typeface="Arial" pitchFamily="34" charset="0"/>
              </a:rPr>
              <a:t>atau</a:t>
            </a:r>
            <a:r>
              <a:rPr lang="en-US" sz="2400" dirty="0" smtClean="0">
                <a:latin typeface="Arial" pitchFamily="34" charset="0"/>
                <a:cs typeface="Arial" pitchFamily="34" charset="0"/>
              </a:rPr>
              <a:t> PPN </a:t>
            </a:r>
            <a:r>
              <a:rPr lang="en-US" sz="2400" dirty="0" err="1" smtClean="0">
                <a:latin typeface="Arial" pitchFamily="34" charset="0"/>
                <a:cs typeface="Arial" pitchFamily="34" charset="0"/>
              </a:rPr>
              <a:t>dan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PPn</a:t>
            </a:r>
            <a:r>
              <a:rPr lang="en-US" sz="2400" dirty="0" smtClean="0">
                <a:latin typeface="Arial" pitchFamily="34" charset="0"/>
                <a:cs typeface="Arial" pitchFamily="34" charset="0"/>
              </a:rPr>
              <a:t> BM-</a:t>
            </a:r>
            <a:r>
              <a:rPr lang="en-US" sz="2400" dirty="0" err="1" smtClean="0">
                <a:latin typeface="Arial" pitchFamily="34" charset="0"/>
                <a:cs typeface="Arial" pitchFamily="34" charset="0"/>
              </a:rPr>
              <a:t>nya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Tidak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Dipungut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kepada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selain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Pemungut</a:t>
            </a:r>
            <a:r>
              <a:rPr lang="en-US" sz="2400" dirty="0" smtClean="0">
                <a:latin typeface="Arial" pitchFamily="34" charset="0"/>
                <a:cs typeface="Arial" pitchFamily="34" charset="0"/>
              </a:rPr>
              <a:t> PPN, </a:t>
            </a:r>
            <a:r>
              <a:rPr lang="en-US" sz="2400" dirty="0" err="1" smtClean="0">
                <a:latin typeface="Arial" pitchFamily="34" charset="0"/>
                <a:cs typeface="Arial" pitchFamily="34" charset="0"/>
              </a:rPr>
              <a:t>penyerahan</a:t>
            </a:r>
            <a:r>
              <a:rPr lang="en-US" sz="2400" dirty="0" smtClean="0">
                <a:latin typeface="Arial" pitchFamily="34" charset="0"/>
                <a:cs typeface="Arial" pitchFamily="34" charset="0"/>
              </a:rPr>
              <a:t> yang PPN </a:t>
            </a:r>
            <a:r>
              <a:rPr lang="en-US" sz="2400" dirty="0" err="1" smtClean="0">
                <a:latin typeface="Arial" pitchFamily="34" charset="0"/>
                <a:cs typeface="Arial" pitchFamily="34" charset="0"/>
              </a:rPr>
              <a:t>atau</a:t>
            </a:r>
            <a:r>
              <a:rPr lang="en-US" sz="2400" dirty="0" smtClean="0">
                <a:latin typeface="Arial" pitchFamily="34" charset="0"/>
                <a:cs typeface="Arial" pitchFamily="34" charset="0"/>
              </a:rPr>
              <a:t> PPN </a:t>
            </a:r>
            <a:r>
              <a:rPr lang="en-US" sz="2400" dirty="0" err="1" smtClean="0">
                <a:latin typeface="Arial" pitchFamily="34" charset="0"/>
                <a:cs typeface="Arial" pitchFamily="34" charset="0"/>
              </a:rPr>
              <a:t>dan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PPn</a:t>
            </a:r>
            <a:r>
              <a:rPr lang="en-US" sz="2400" dirty="0" smtClean="0">
                <a:latin typeface="Arial" pitchFamily="34" charset="0"/>
                <a:cs typeface="Arial" pitchFamily="34" charset="0"/>
              </a:rPr>
              <a:t> BM-</a:t>
            </a:r>
            <a:r>
              <a:rPr lang="en-US" sz="2400" dirty="0" err="1" smtClean="0">
                <a:latin typeface="Arial" pitchFamily="34" charset="0"/>
                <a:cs typeface="Arial" pitchFamily="34" charset="0"/>
              </a:rPr>
              <a:t>nya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Ditanggung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Pemerintah</a:t>
            </a:r>
            <a:r>
              <a:rPr lang="en-US" sz="2400" dirty="0" smtClean="0">
                <a:latin typeface="Arial" pitchFamily="34" charset="0"/>
                <a:cs typeface="Arial" pitchFamily="34" charset="0"/>
              </a:rPr>
              <a:t> (DTP) </a:t>
            </a:r>
            <a:r>
              <a:rPr lang="en-US" sz="2400" dirty="0" err="1" smtClean="0">
                <a:latin typeface="Arial" pitchFamily="34" charset="0"/>
                <a:cs typeface="Arial" pitchFamily="34" charset="0"/>
              </a:rPr>
              <a:t>kepada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selain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Pemungut</a:t>
            </a:r>
            <a:r>
              <a:rPr lang="en-US" sz="2400" dirty="0" smtClean="0">
                <a:latin typeface="Arial" pitchFamily="34" charset="0"/>
                <a:cs typeface="Arial" pitchFamily="34" charset="0"/>
              </a:rPr>
              <a:t> PPN, </a:t>
            </a:r>
            <a:r>
              <a:rPr lang="en-US" sz="2400" dirty="0" err="1" smtClean="0">
                <a:latin typeface="Arial" pitchFamily="34" charset="0"/>
                <a:cs typeface="Arial" pitchFamily="34" charset="0"/>
              </a:rPr>
              <a:t>dan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penyerahan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Kawasan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Bebas</a:t>
            </a:r>
            <a:r>
              <a:rPr lang="en-US" sz="2400" dirty="0" smtClean="0">
                <a:latin typeface="Arial" pitchFamily="34" charset="0"/>
                <a:cs typeface="Arial" pitchFamily="34" charset="0"/>
              </a:rPr>
              <a:t>/</a:t>
            </a:r>
            <a:r>
              <a:rPr lang="en-US" sz="2400" dirty="0" err="1" smtClean="0">
                <a:latin typeface="Arial" pitchFamily="34" charset="0"/>
                <a:cs typeface="Arial" pitchFamily="34" charset="0"/>
              </a:rPr>
              <a:t>Kawasan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Ekonomi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Khusus</a:t>
            </a:r>
            <a:r>
              <a:rPr lang="en-US" sz="2400" dirty="0" smtClean="0">
                <a:latin typeface="Arial" pitchFamily="34" charset="0"/>
                <a:cs typeface="Arial" pitchFamily="34" charset="0"/>
              </a:rPr>
              <a:t> (KEK) </a:t>
            </a:r>
            <a:r>
              <a:rPr lang="en-US" sz="2400" dirty="0" err="1" smtClean="0">
                <a:latin typeface="Arial" pitchFamily="34" charset="0"/>
                <a:cs typeface="Arial" pitchFamily="34" charset="0"/>
              </a:rPr>
              <a:t>kepada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selain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Pemungut</a:t>
            </a:r>
            <a:r>
              <a:rPr lang="en-US" sz="2400" dirty="0" smtClean="0">
                <a:latin typeface="Arial" pitchFamily="34" charset="0"/>
                <a:cs typeface="Arial" pitchFamily="34" charset="0"/>
              </a:rPr>
              <a:t> PPN. </a:t>
            </a:r>
            <a:r>
              <a:rPr lang="en-US" sz="2400" dirty="0" err="1" smtClean="0">
                <a:latin typeface="Arial" pitchFamily="34" charset="0"/>
                <a:cs typeface="Arial" pitchFamily="34" charset="0"/>
              </a:rPr>
              <a:t>Kode</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ini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digunakan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atas</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Penyerahan</a:t>
            </a:r>
            <a:r>
              <a:rPr lang="en-US" sz="2400" dirty="0" smtClean="0">
                <a:latin typeface="Arial" pitchFamily="34" charset="0"/>
                <a:cs typeface="Arial" pitchFamily="34" charset="0"/>
              </a:rPr>
              <a:t> yang PPN </a:t>
            </a:r>
            <a:r>
              <a:rPr lang="en-US" sz="2400" dirty="0" err="1" smtClean="0">
                <a:latin typeface="Arial" pitchFamily="34" charset="0"/>
                <a:cs typeface="Arial" pitchFamily="34" charset="0"/>
              </a:rPr>
              <a:t>atau</a:t>
            </a:r>
            <a:r>
              <a:rPr lang="en-US" sz="2400" dirty="0" smtClean="0">
                <a:latin typeface="Arial" pitchFamily="34" charset="0"/>
                <a:cs typeface="Arial" pitchFamily="34" charset="0"/>
              </a:rPr>
              <a:t> PPN </a:t>
            </a:r>
            <a:r>
              <a:rPr lang="en-US" sz="2400" dirty="0" err="1" smtClean="0">
                <a:latin typeface="Arial" pitchFamily="34" charset="0"/>
                <a:cs typeface="Arial" pitchFamily="34" charset="0"/>
              </a:rPr>
              <a:t>dan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PPn</a:t>
            </a:r>
            <a:r>
              <a:rPr lang="en-US" sz="2400" dirty="0" smtClean="0">
                <a:latin typeface="Arial" pitchFamily="34" charset="0"/>
                <a:cs typeface="Arial" pitchFamily="34" charset="0"/>
              </a:rPr>
              <a:t> BM-</a:t>
            </a:r>
            <a:r>
              <a:rPr lang="en-US" sz="2400" dirty="0" err="1" smtClean="0">
                <a:latin typeface="Arial" pitchFamily="34" charset="0"/>
                <a:cs typeface="Arial" pitchFamily="34" charset="0"/>
              </a:rPr>
              <a:t>nya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Tidak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Dipungut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Ditanggung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Pemerintah</a:t>
            </a:r>
            <a:r>
              <a:rPr lang="en-US" sz="2400" dirty="0" smtClean="0">
                <a:latin typeface="Arial" pitchFamily="34" charset="0"/>
                <a:cs typeface="Arial" pitchFamily="34" charset="0"/>
              </a:rPr>
              <a:t> (DTP), </a:t>
            </a:r>
            <a:r>
              <a:rPr lang="en-US" sz="2400" dirty="0" err="1" smtClean="0">
                <a:latin typeface="Arial" pitchFamily="34" charset="0"/>
                <a:cs typeface="Arial" pitchFamily="34" charset="0"/>
              </a:rPr>
              <a:t>dan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Penyerahan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Kawasan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Bebas</a:t>
            </a:r>
            <a:r>
              <a:rPr lang="en-US" sz="2400" dirty="0" smtClean="0">
                <a:latin typeface="Arial" pitchFamily="34" charset="0"/>
                <a:cs typeface="Arial" pitchFamily="34" charset="0"/>
              </a:rPr>
              <a:t>/</a:t>
            </a:r>
            <a:r>
              <a:rPr lang="en-US" sz="2400" dirty="0" err="1" smtClean="0">
                <a:latin typeface="Arial" pitchFamily="34" charset="0"/>
                <a:cs typeface="Arial" pitchFamily="34" charset="0"/>
              </a:rPr>
              <a:t>Kawasan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Ekonomi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Khusus</a:t>
            </a:r>
            <a:r>
              <a:rPr lang="en-US" sz="2400" dirty="0" smtClean="0">
                <a:latin typeface="Arial" pitchFamily="34" charset="0"/>
                <a:cs typeface="Arial" pitchFamily="34" charset="0"/>
              </a:rPr>
              <a:t> (KEK) </a:t>
            </a:r>
            <a:r>
              <a:rPr lang="en-US" sz="2400" dirty="0" err="1" smtClean="0">
                <a:latin typeface="Arial" pitchFamily="34" charset="0"/>
                <a:cs typeface="Arial" pitchFamily="34" charset="0"/>
              </a:rPr>
              <a:t>berdasarkan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peraturan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khusus</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berlaku</a:t>
            </a:r>
            <a:r>
              <a:rPr lang="en-US" sz="2400" dirty="0" smtClean="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632"/>
            <a:ext cx="8229600" cy="6552728"/>
          </a:xfrm>
        </p:spPr>
        <p:txBody>
          <a:bodyPr/>
          <a:lstStyle/>
          <a:p>
            <a:pPr eaLnBrk="1" hangingPunct="1">
              <a:defRPr/>
            </a:pPr>
            <a:r>
              <a:rPr lang="en-US" sz="2200" dirty="0" err="1" smtClean="0">
                <a:latin typeface="Arial" pitchFamily="34" charset="0"/>
                <a:cs typeface="Arial" pitchFamily="34" charset="0"/>
              </a:rPr>
              <a:t>antara</a:t>
            </a:r>
            <a:r>
              <a:rPr lang="en-US" sz="2200" dirty="0" smtClean="0">
                <a:latin typeface="Arial" pitchFamily="34" charset="0"/>
                <a:cs typeface="Arial" pitchFamily="34" charset="0"/>
              </a:rPr>
              <a:t> lain : </a:t>
            </a:r>
          </a:p>
          <a:p>
            <a:pPr lvl="1" eaLnBrk="1" hangingPunct="1">
              <a:defRPr/>
            </a:pPr>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Bea </a:t>
            </a:r>
            <a:r>
              <a:rPr lang="en-US" sz="2200" dirty="0" err="1" smtClean="0">
                <a:latin typeface="Arial" pitchFamily="34" charset="0"/>
                <a:cs typeface="Arial" pitchFamily="34" charset="0"/>
              </a:rPr>
              <a:t>Masuk</a:t>
            </a:r>
            <a:r>
              <a:rPr lang="en-US" sz="2200" dirty="0" smtClean="0">
                <a:latin typeface="Arial" pitchFamily="34" charset="0"/>
                <a:cs typeface="Arial" pitchFamily="34" charset="0"/>
              </a:rPr>
              <a:t>, Bea </a:t>
            </a:r>
            <a:r>
              <a:rPr lang="en-US" sz="2200" dirty="0" err="1" smtClean="0">
                <a:latin typeface="Arial" pitchFamily="34" charset="0"/>
                <a:cs typeface="Arial" pitchFamily="34" charset="0"/>
              </a:rPr>
              <a:t>Masuk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Tambahan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Pertambahan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Nilai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Penjualan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Barang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Mewah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Penghasilan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Dalam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Rangka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Pelaksanaan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Proyek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Pemerintah</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Dibiayai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Dengan</a:t>
            </a:r>
            <a:r>
              <a:rPr lang="en-US" sz="2200" dirty="0" smtClean="0">
                <a:latin typeface="Arial" pitchFamily="34" charset="0"/>
                <a:cs typeface="Arial" pitchFamily="34" charset="0"/>
              </a:rPr>
              <a:t> Dana </a:t>
            </a:r>
            <a:r>
              <a:rPr lang="en-US" sz="2200" dirty="0" err="1" smtClean="0">
                <a:latin typeface="Arial" pitchFamily="34" charset="0"/>
                <a:cs typeface="Arial" pitchFamily="34" charset="0"/>
              </a:rPr>
              <a:t>Pinjaman</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Hibah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Luar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Negeri</a:t>
            </a:r>
            <a:r>
              <a:rPr lang="en-US" sz="2200" dirty="0" smtClean="0">
                <a:latin typeface="Arial" pitchFamily="34" charset="0"/>
                <a:cs typeface="Arial" pitchFamily="34" charset="0"/>
              </a:rPr>
              <a:t>. </a:t>
            </a:r>
          </a:p>
          <a:p>
            <a:pPr lvl="1" eaLnBrk="1" hangingPunct="1">
              <a:defRPr/>
            </a:pPr>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Perlakuan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Perpajakan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bagi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Pengusaha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Berstatus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Entrepot</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Produksi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Tujuan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Ekspor</a:t>
            </a:r>
            <a:r>
              <a:rPr lang="en-US" sz="2200" dirty="0" smtClean="0">
                <a:latin typeface="Arial" pitchFamily="34" charset="0"/>
                <a:cs typeface="Arial" pitchFamily="34" charset="0"/>
              </a:rPr>
              <a:t> (EPTE) Dan Perusahaan </a:t>
            </a:r>
            <a:r>
              <a:rPr lang="en-US" sz="2200" dirty="0" err="1" smtClean="0">
                <a:latin typeface="Arial" pitchFamily="34" charset="0"/>
                <a:cs typeface="Arial" pitchFamily="34" charset="0"/>
              </a:rPr>
              <a:t>Pengolahan</a:t>
            </a:r>
            <a:r>
              <a:rPr lang="en-US" sz="2200" dirty="0" smtClean="0">
                <a:latin typeface="Arial" pitchFamily="34" charset="0"/>
                <a:cs typeface="Arial" pitchFamily="34" charset="0"/>
              </a:rPr>
              <a:t> Di </a:t>
            </a:r>
            <a:r>
              <a:rPr lang="en-US" sz="2200" dirty="0" err="1" smtClean="0">
                <a:latin typeface="Arial" pitchFamily="34" charset="0"/>
                <a:cs typeface="Arial" pitchFamily="34" charset="0"/>
              </a:rPr>
              <a:t>Kawasan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Berikat</a:t>
            </a:r>
            <a:r>
              <a:rPr lang="en-US" sz="2200" dirty="0" smtClean="0">
                <a:latin typeface="Arial" pitchFamily="34" charset="0"/>
                <a:cs typeface="Arial" pitchFamily="34" charset="0"/>
              </a:rPr>
              <a:t> (KB). </a:t>
            </a:r>
          </a:p>
          <a:p>
            <a:pPr lvl="1" eaLnBrk="1" hangingPunct="1">
              <a:defRPr/>
            </a:pPr>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Tempat</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Penimbunan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Berikat</a:t>
            </a:r>
            <a:r>
              <a:rPr lang="en-US" sz="2200" dirty="0" smtClean="0">
                <a:latin typeface="Arial" pitchFamily="34" charset="0"/>
                <a:cs typeface="Arial" pitchFamily="34" charset="0"/>
              </a:rPr>
              <a:t>. </a:t>
            </a:r>
          </a:p>
          <a:p>
            <a:pPr lvl="1" eaLnBrk="1" hangingPunct="1">
              <a:defRPr/>
            </a:pPr>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Perlakuan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Perpajakan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Kawasan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Pengembangan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Ekonomi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Terpadu</a:t>
            </a:r>
            <a:r>
              <a:rPr lang="en-US" sz="2200" dirty="0" smtClean="0">
                <a:latin typeface="Arial" pitchFamily="34" charset="0"/>
                <a:cs typeface="Arial" pitchFamily="34" charset="0"/>
              </a:rPr>
              <a:t>. </a:t>
            </a:r>
          </a:p>
          <a:p>
            <a:pPr lvl="1" eaLnBrk="1" hangingPunct="1">
              <a:defRPr/>
            </a:pPr>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Perlakuan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Pertambahan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Nilai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Penyerahan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Avtur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Untuk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Keperluan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Penerbangan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Internasional</a:t>
            </a:r>
            <a:r>
              <a:rPr lang="en-US" sz="2200"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457200" y="695747"/>
            <a:ext cx="8229600" cy="4389437"/>
          </a:xfrm>
        </p:spPr>
        <p:txBody>
          <a:bodyPr>
            <a:normAutofit fontScale="92500" lnSpcReduction="20000"/>
          </a:bodyPr>
          <a:lstStyle/>
          <a:p>
            <a:pPr lvl="1" eaLnBrk="1" hangingPunct="1"/>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Toko</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Bebas</a:t>
            </a:r>
            <a:r>
              <a:rPr lang="en-US" sz="2200" dirty="0" smtClean="0">
                <a:latin typeface="Arial" pitchFamily="34" charset="0"/>
                <a:cs typeface="Arial" pitchFamily="34" charset="0"/>
              </a:rPr>
              <a:t> Bea. </a:t>
            </a:r>
          </a:p>
          <a:p>
            <a:pPr lvl="1" eaLnBrk="1" hangingPunct="1"/>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Perlakuan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Pertambahan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Nilai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Penjualan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Barang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Mewah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Impor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Barang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Dibebaskan</a:t>
            </a:r>
            <a:r>
              <a:rPr lang="en-US" sz="2200" dirty="0" smtClean="0">
                <a:latin typeface="Arial" pitchFamily="34" charset="0"/>
                <a:cs typeface="Arial" pitchFamily="34" charset="0"/>
              </a:rPr>
              <a:t> Dari </a:t>
            </a:r>
            <a:r>
              <a:rPr lang="en-US" sz="2200" dirty="0" err="1" smtClean="0">
                <a:latin typeface="Arial" pitchFamily="34" charset="0"/>
                <a:cs typeface="Arial" pitchFamily="34" charset="0"/>
              </a:rPr>
              <a:t>Pungutan</a:t>
            </a:r>
            <a:r>
              <a:rPr lang="en-US" sz="2200" dirty="0" smtClean="0">
                <a:latin typeface="Arial" pitchFamily="34" charset="0"/>
                <a:cs typeface="Arial" pitchFamily="34" charset="0"/>
              </a:rPr>
              <a:t> Bea </a:t>
            </a:r>
            <a:r>
              <a:rPr lang="en-US" sz="2200" dirty="0" err="1" smtClean="0">
                <a:latin typeface="Arial" pitchFamily="34" charset="0"/>
                <a:cs typeface="Arial" pitchFamily="34" charset="0"/>
              </a:rPr>
              <a:t>Masuk</a:t>
            </a:r>
            <a:r>
              <a:rPr lang="en-US" sz="2200" dirty="0" smtClean="0">
                <a:latin typeface="Arial" pitchFamily="34" charset="0"/>
                <a:cs typeface="Arial" pitchFamily="34" charset="0"/>
              </a:rPr>
              <a:t>. </a:t>
            </a:r>
          </a:p>
          <a:p>
            <a:pPr lvl="1" eaLnBrk="1" hangingPunct="1"/>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Pertambahan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Nilai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Ditanggung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Pemerintah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Penyerahan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Minyak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Goreng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Sawit</a:t>
            </a:r>
            <a:r>
              <a:rPr lang="en-US" sz="2200" dirty="0" smtClean="0">
                <a:latin typeface="Arial" pitchFamily="34" charset="0"/>
                <a:cs typeface="Arial" pitchFamily="34" charset="0"/>
              </a:rPr>
              <a:t> Di </a:t>
            </a:r>
            <a:r>
              <a:rPr lang="en-US" sz="2200" dirty="0" err="1" smtClean="0">
                <a:latin typeface="Arial" pitchFamily="34" charset="0"/>
                <a:cs typeface="Arial" pitchFamily="34" charset="0"/>
              </a:rPr>
              <a:t>Dalam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Negeri</a:t>
            </a:r>
            <a:r>
              <a:rPr lang="en-US" sz="2200" dirty="0" smtClean="0">
                <a:latin typeface="Arial" pitchFamily="34" charset="0"/>
                <a:cs typeface="Arial" pitchFamily="34" charset="0"/>
              </a:rPr>
              <a:t>. </a:t>
            </a:r>
          </a:p>
          <a:p>
            <a:pPr lvl="1" eaLnBrk="1" hangingPunct="1"/>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Pertambahan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Nilai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Ditanggung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Pemerintah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Penyerahan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Bakar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Nabati</a:t>
            </a:r>
            <a:r>
              <a:rPr lang="en-US" sz="2200" dirty="0" smtClean="0">
                <a:latin typeface="Arial" pitchFamily="34" charset="0"/>
                <a:cs typeface="Arial" pitchFamily="34" charset="0"/>
              </a:rPr>
              <a:t> Di </a:t>
            </a:r>
            <a:r>
              <a:rPr lang="en-US" sz="2200" dirty="0" err="1" smtClean="0">
                <a:latin typeface="Arial" pitchFamily="34" charset="0"/>
                <a:cs typeface="Arial" pitchFamily="34" charset="0"/>
              </a:rPr>
              <a:t>Dalam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Negeri</a:t>
            </a:r>
            <a:r>
              <a:rPr lang="en-US" sz="2200" dirty="0" smtClean="0">
                <a:latin typeface="Arial" pitchFamily="34" charset="0"/>
                <a:cs typeface="Arial" pitchFamily="34" charset="0"/>
              </a:rPr>
              <a:t>. </a:t>
            </a:r>
          </a:p>
          <a:p>
            <a:pPr lvl="1" eaLnBrk="1" hangingPunct="1"/>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Perlakuan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Kepabeanan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Perpajakan</a:t>
            </a:r>
            <a:r>
              <a:rPr lang="en-US" sz="2200" dirty="0" smtClean="0">
                <a:latin typeface="Arial" pitchFamily="34" charset="0"/>
                <a:cs typeface="Arial" pitchFamily="34" charset="0"/>
              </a:rPr>
              <a:t>, Dan </a:t>
            </a:r>
            <a:r>
              <a:rPr lang="en-US" sz="2200" dirty="0" err="1" smtClean="0">
                <a:latin typeface="Arial" pitchFamily="34" charset="0"/>
                <a:cs typeface="Arial" pitchFamily="34" charset="0"/>
              </a:rPr>
              <a:t>Cukai</a:t>
            </a:r>
            <a:r>
              <a:rPr lang="en-US" sz="2200" dirty="0" smtClean="0">
                <a:latin typeface="Arial" pitchFamily="34" charset="0"/>
                <a:cs typeface="Arial" pitchFamily="34" charset="0"/>
              </a:rPr>
              <a:t> Serta </a:t>
            </a:r>
            <a:r>
              <a:rPr lang="en-US" sz="2200" dirty="0" err="1" smtClean="0">
                <a:latin typeface="Arial" pitchFamily="34" charset="0"/>
                <a:cs typeface="Arial" pitchFamily="34" charset="0"/>
              </a:rPr>
              <a:t>Pengawasan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Dan </a:t>
            </a:r>
            <a:r>
              <a:rPr lang="en-US" sz="2200" dirty="0" err="1" smtClean="0">
                <a:latin typeface="Arial" pitchFamily="34" charset="0"/>
                <a:cs typeface="Arial" pitchFamily="34" charset="0"/>
              </a:rPr>
              <a:t>Pengeluaran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Barang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a:t>
            </a:r>
            <a:r>
              <a:rPr lang="en-US" sz="2200" dirty="0" smtClean="0">
                <a:latin typeface="Arial" pitchFamily="34" charset="0"/>
                <a:cs typeface="Arial" pitchFamily="34" charset="0"/>
              </a:rPr>
              <a:t> Dan Dari Serta </a:t>
            </a:r>
            <a:r>
              <a:rPr lang="en-US" sz="2200" dirty="0" err="1" smtClean="0">
                <a:latin typeface="Arial" pitchFamily="34" charset="0"/>
                <a:cs typeface="Arial" pitchFamily="34" charset="0"/>
              </a:rPr>
              <a:t>Berada</a:t>
            </a:r>
            <a:r>
              <a:rPr lang="en-US" sz="2200" dirty="0" smtClean="0">
                <a:latin typeface="Arial" pitchFamily="34" charset="0"/>
                <a:cs typeface="Arial" pitchFamily="34" charset="0"/>
              </a:rPr>
              <a:t> Di </a:t>
            </a:r>
            <a:r>
              <a:rPr lang="en-US" sz="2200" dirty="0" err="1" smtClean="0">
                <a:latin typeface="Arial" pitchFamily="34" charset="0"/>
                <a:cs typeface="Arial" pitchFamily="34" charset="0"/>
              </a:rPr>
              <a:t>Kawasan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Telah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Ditunjuk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Sebagai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Kawasan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Perdagangan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Bebas</a:t>
            </a:r>
            <a:r>
              <a:rPr lang="en-US" sz="2200" dirty="0" smtClean="0">
                <a:latin typeface="Arial" pitchFamily="34" charset="0"/>
                <a:cs typeface="Arial" pitchFamily="34" charset="0"/>
              </a:rPr>
              <a:t> Dan </a:t>
            </a:r>
            <a:r>
              <a:rPr lang="en-US" sz="2200" dirty="0" err="1" smtClean="0">
                <a:latin typeface="Arial" pitchFamily="34" charset="0"/>
                <a:cs typeface="Arial" pitchFamily="34" charset="0"/>
              </a:rPr>
              <a:t>Pelabuhan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Bebas</a:t>
            </a:r>
            <a:r>
              <a:rPr lang="en-US" sz="2200" dirty="0" smtClean="0">
                <a:latin typeface="Arial" pitchFamily="34" charset="0"/>
                <a:cs typeface="Arial" pitchFamily="34" charset="0"/>
              </a:rPr>
              <a:t>. </a:t>
            </a:r>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457200" y="1199803"/>
            <a:ext cx="8229600" cy="4389437"/>
          </a:xfrm>
        </p:spPr>
        <p:txBody>
          <a:bodyPr>
            <a:normAutofit lnSpcReduction="10000"/>
          </a:bodyPr>
          <a:lstStyle/>
          <a:p>
            <a:pPr lvl="1" eaLnBrk="1" hangingPunct="1"/>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Tata Cara </a:t>
            </a:r>
            <a:r>
              <a:rPr lang="en-US" sz="2200" dirty="0" err="1" smtClean="0">
                <a:latin typeface="Arial" pitchFamily="34" charset="0"/>
                <a:cs typeface="Arial" pitchFamily="34" charset="0"/>
              </a:rPr>
              <a:t>Pengawasan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Pengadministrasian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Pembayaran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serta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Pelunasan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Pertambahan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Nilai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atau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Penjualan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Barang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Mewah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Pengeluaran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atau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Penyerahan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Barang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atau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Jasa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Dari </a:t>
            </a:r>
            <a:r>
              <a:rPr lang="en-US" sz="2200" dirty="0" err="1" smtClean="0">
                <a:latin typeface="Arial" pitchFamily="34" charset="0"/>
                <a:cs typeface="Arial" pitchFamily="34" charset="0"/>
              </a:rPr>
              <a:t>Kawasan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Bebas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Tempat</a:t>
            </a:r>
            <a:r>
              <a:rPr lang="en-US" sz="2200" dirty="0" smtClean="0">
                <a:latin typeface="Arial" pitchFamily="34" charset="0"/>
                <a:cs typeface="Arial" pitchFamily="34" charset="0"/>
              </a:rPr>
              <a:t> Lain </a:t>
            </a:r>
            <a:r>
              <a:rPr lang="en-US" sz="2200" dirty="0" err="1" smtClean="0">
                <a:latin typeface="Arial" pitchFamily="34" charset="0"/>
                <a:cs typeface="Arial" pitchFamily="34" charset="0"/>
              </a:rPr>
              <a:t>Dalam</a:t>
            </a:r>
            <a:r>
              <a:rPr lang="en-US" sz="2200" dirty="0" smtClean="0">
                <a:latin typeface="Arial" pitchFamily="34" charset="0"/>
                <a:cs typeface="Arial" pitchFamily="34" charset="0"/>
              </a:rPr>
              <a:t> Daerah </a:t>
            </a:r>
            <a:r>
              <a:rPr lang="en-US" sz="2200" dirty="0" err="1" smtClean="0">
                <a:latin typeface="Arial" pitchFamily="34" charset="0"/>
                <a:cs typeface="Arial" pitchFamily="34" charset="0"/>
              </a:rPr>
              <a:t>Pabean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Pemasukan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atau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Penyerahan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Barang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atau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Jasa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Dari </a:t>
            </a:r>
            <a:r>
              <a:rPr lang="en-US" sz="2200" dirty="0" err="1" smtClean="0">
                <a:latin typeface="Arial" pitchFamily="34" charset="0"/>
                <a:cs typeface="Arial" pitchFamily="34" charset="0"/>
              </a:rPr>
              <a:t>Tempat</a:t>
            </a:r>
            <a:r>
              <a:rPr lang="en-US" sz="2200" dirty="0" smtClean="0">
                <a:latin typeface="Arial" pitchFamily="34" charset="0"/>
                <a:cs typeface="Arial" pitchFamily="34" charset="0"/>
              </a:rPr>
              <a:t> Lain </a:t>
            </a:r>
            <a:r>
              <a:rPr lang="en-US" sz="2200" dirty="0" err="1" smtClean="0">
                <a:latin typeface="Arial" pitchFamily="34" charset="0"/>
                <a:cs typeface="Arial" pitchFamily="34" charset="0"/>
              </a:rPr>
              <a:t>Dalam</a:t>
            </a:r>
            <a:r>
              <a:rPr lang="en-US" sz="2200" dirty="0" smtClean="0">
                <a:latin typeface="Arial" pitchFamily="34" charset="0"/>
                <a:cs typeface="Arial" pitchFamily="34" charset="0"/>
              </a:rPr>
              <a:t> Daerah </a:t>
            </a:r>
            <a:r>
              <a:rPr lang="en-US" sz="2200" dirty="0" err="1" smtClean="0">
                <a:latin typeface="Arial" pitchFamily="34" charset="0"/>
                <a:cs typeface="Arial" pitchFamily="34" charset="0"/>
              </a:rPr>
              <a:t>Pabean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Kawasan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Bebas</a:t>
            </a:r>
            <a:r>
              <a:rPr lang="en-US" sz="2200" dirty="0" smtClean="0">
                <a:latin typeface="Arial" pitchFamily="34" charset="0"/>
                <a:cs typeface="Arial" pitchFamily="34" charset="0"/>
              </a:rPr>
              <a:t>. </a:t>
            </a:r>
          </a:p>
          <a:p>
            <a:pPr lvl="1" eaLnBrk="1" hangingPunct="1"/>
            <a:r>
              <a:rPr lang="en-US" sz="2200" dirty="0" err="1" smtClean="0">
                <a:latin typeface="Arial" pitchFamily="34" charset="0"/>
                <a:cs typeface="Arial" pitchFamily="34" charset="0"/>
              </a:rPr>
              <a:t>Ketentuan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mengatur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mengenai</a:t>
            </a:r>
            <a:r>
              <a:rPr lang="en-US" sz="2200" dirty="0" smtClean="0">
                <a:latin typeface="Arial" pitchFamily="34" charset="0"/>
                <a:cs typeface="Arial" pitchFamily="34" charset="0"/>
              </a:rPr>
              <a:t> Tata Cara </a:t>
            </a:r>
            <a:r>
              <a:rPr lang="en-US" sz="2200" dirty="0" err="1" smtClean="0">
                <a:latin typeface="Arial" pitchFamily="34" charset="0"/>
                <a:cs typeface="Arial" pitchFamily="34" charset="0"/>
              </a:rPr>
              <a:t>Pemasukan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Pengeluaran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Barang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 Dari </a:t>
            </a:r>
            <a:r>
              <a:rPr lang="en-US" sz="2200" dirty="0" err="1" smtClean="0">
                <a:latin typeface="Arial" pitchFamily="34" charset="0"/>
                <a:cs typeface="Arial" pitchFamily="34" charset="0"/>
              </a:rPr>
              <a:t>Kawasan</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Telah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Ditunjuk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Sebagai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Kawasan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Perdagangan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Bebas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Pelabuhan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Bebas</a:t>
            </a:r>
            <a:endParaRPr lang="en-US" sz="2200" dirty="0" smtClean="0">
              <a:latin typeface="Arial" pitchFamily="34" charset="0"/>
              <a:cs typeface="Arial" pitchFamily="34" charset="0"/>
            </a:endParaRPr>
          </a:p>
          <a:p>
            <a:pPr eaLnBrk="1" hangingPunct="1"/>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a:p>
            <a:endParaRPr lang="en-US" sz="2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188640"/>
            <a:ext cx="8229600" cy="720080"/>
          </a:xfrm>
        </p:spPr>
        <p:txBody>
          <a:bodyPr/>
          <a:lstStyle/>
          <a:p>
            <a:r>
              <a:rPr lang="en-US" b="1" dirty="0" err="1" smtClean="0"/>
              <a:t>Penggunaan</a:t>
            </a:r>
            <a:r>
              <a:rPr lang="en-US" b="1" dirty="0" smtClean="0"/>
              <a:t> </a:t>
            </a:r>
            <a:r>
              <a:rPr lang="en-US" b="1" dirty="0" err="1" smtClean="0"/>
              <a:t>Kode</a:t>
            </a:r>
            <a:r>
              <a:rPr lang="en-US" b="1" dirty="0" smtClean="0"/>
              <a:t> </a:t>
            </a:r>
            <a:r>
              <a:rPr lang="en-US" b="1" dirty="0" err="1" smtClean="0"/>
              <a:t>Cabang</a:t>
            </a:r>
            <a:endParaRPr lang="en-US" b="1" dirty="0" smtClean="0"/>
          </a:p>
        </p:txBody>
      </p:sp>
      <p:sp>
        <p:nvSpPr>
          <p:cNvPr id="35843" name="Content Placeholder 2"/>
          <p:cNvSpPr>
            <a:spLocks noGrp="1"/>
          </p:cNvSpPr>
          <p:nvPr>
            <p:ph idx="1"/>
          </p:nvPr>
        </p:nvSpPr>
        <p:spPr>
          <a:xfrm>
            <a:off x="457200" y="936104"/>
            <a:ext cx="8229600" cy="5661248"/>
          </a:xfrm>
        </p:spPr>
        <p:txBody>
          <a:bodyPr>
            <a:normAutofit fontScale="92500" lnSpcReduction="20000"/>
          </a:bodyPr>
          <a:lstStyle/>
          <a:p>
            <a:pPr>
              <a:buFont typeface="Wingdings" pitchFamily="2" charset="2"/>
              <a:buNone/>
            </a:pPr>
            <a:r>
              <a:rPr lang="en-US" sz="1800" dirty="0" smtClean="0">
                <a:latin typeface="Arial" pitchFamily="34" charset="0"/>
                <a:cs typeface="Arial" pitchFamily="34" charset="0"/>
              </a:rPr>
              <a:t> a. 	</a:t>
            </a:r>
            <a:r>
              <a:rPr lang="en-US" sz="1800" dirty="0" err="1" smtClean="0">
                <a:latin typeface="Arial" pitchFamily="34" charset="0"/>
                <a:cs typeface="Arial" pitchFamily="34" charset="0"/>
              </a:rPr>
              <a:t>Pengusaha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Kena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Pajak</a:t>
            </a:r>
            <a:r>
              <a:rPr lang="en-US" sz="1800" dirty="0" smtClean="0">
                <a:latin typeface="Arial" pitchFamily="34" charset="0"/>
                <a:cs typeface="Arial" pitchFamily="34" charset="0"/>
              </a:rPr>
              <a:t> yang </a:t>
            </a:r>
            <a:r>
              <a:rPr lang="en-US" sz="1800" dirty="0" err="1" smtClean="0">
                <a:latin typeface="Arial" pitchFamily="34" charset="0"/>
                <a:cs typeface="Arial" pitchFamily="34" charset="0"/>
              </a:rPr>
              <a:t>telah</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melakukan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pemusatan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Pajak</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Pertambahan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Nilai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terutang</a:t>
            </a:r>
            <a:r>
              <a:rPr lang="en-US" sz="1800" dirty="0" smtClean="0">
                <a:latin typeface="Arial" pitchFamily="34" charset="0"/>
                <a:cs typeface="Arial" pitchFamily="34" charset="0"/>
              </a:rPr>
              <a:t>, yang :</a:t>
            </a:r>
          </a:p>
          <a:p>
            <a:pPr>
              <a:buFont typeface="Wingdings" pitchFamily="2" charset="2"/>
              <a:buNone/>
            </a:pPr>
            <a:r>
              <a:rPr lang="en-US" sz="1800" dirty="0" smtClean="0">
                <a:latin typeface="Arial" pitchFamily="34" charset="0"/>
                <a:cs typeface="Arial" pitchFamily="34" charset="0"/>
              </a:rPr>
              <a:t>	a.1 	</a:t>
            </a:r>
            <a:r>
              <a:rPr lang="en-US" sz="1800" dirty="0" err="1" smtClean="0">
                <a:latin typeface="Arial" pitchFamily="34" charset="0"/>
                <a:cs typeface="Arial" pitchFamily="34" charset="0"/>
              </a:rPr>
              <a:t>sistem</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penerbitan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Faktur</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Pajak</a:t>
            </a:r>
            <a:r>
              <a:rPr lang="en-US" sz="1800" dirty="0" smtClean="0">
                <a:latin typeface="Arial" pitchFamily="34" charset="0"/>
                <a:cs typeface="Arial" pitchFamily="34" charset="0"/>
              </a:rPr>
              <a:t> - </a:t>
            </a:r>
            <a:r>
              <a:rPr lang="en-US" sz="1800" dirty="0" err="1" smtClean="0">
                <a:latin typeface="Arial" pitchFamily="34" charset="0"/>
                <a:cs typeface="Arial" pitchFamily="34" charset="0"/>
              </a:rPr>
              <a:t>nya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belum</a:t>
            </a:r>
            <a:r>
              <a:rPr lang="en-US" sz="1800" dirty="0" smtClean="0">
                <a:latin typeface="Arial" pitchFamily="34" charset="0"/>
                <a:cs typeface="Arial" pitchFamily="34" charset="0"/>
              </a:rPr>
              <a:t> online </a:t>
            </a:r>
            <a:r>
              <a:rPr lang="en-US" sz="1800" dirty="0" err="1" smtClean="0">
                <a:latin typeface="Arial" pitchFamily="34" charset="0"/>
                <a:cs typeface="Arial" pitchFamily="34" charset="0"/>
              </a:rPr>
              <a:t>antara</a:t>
            </a:r>
            <a:r>
              <a:rPr lang="en-US" sz="1800" dirty="0" smtClean="0">
                <a:latin typeface="Arial" pitchFamily="34" charset="0"/>
                <a:cs typeface="Arial" pitchFamily="34" charset="0"/>
              </a:rPr>
              <a:t> Kantor </a:t>
            </a:r>
            <a:r>
              <a:rPr lang="en-US" sz="1800" dirty="0" err="1" smtClean="0">
                <a:latin typeface="Arial" pitchFamily="34" charset="0"/>
                <a:cs typeface="Arial" pitchFamily="34" charset="0"/>
              </a:rPr>
              <a:t>Pusat</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dan</a:t>
            </a:r>
            <a:r>
              <a:rPr lang="en-US" sz="1800" dirty="0" smtClean="0">
                <a:latin typeface="Arial" pitchFamily="34" charset="0"/>
                <a:cs typeface="Arial" pitchFamily="34" charset="0"/>
              </a:rPr>
              <a:t> </a:t>
            </a:r>
          </a:p>
          <a:p>
            <a:pPr>
              <a:buFont typeface="Wingdings" pitchFamily="2" charset="2"/>
              <a:buNone/>
            </a:pPr>
            <a:r>
              <a:rPr lang="en-US" sz="1800" dirty="0" smtClean="0">
                <a:latin typeface="Arial" pitchFamily="34" charset="0"/>
                <a:cs typeface="Arial" pitchFamily="34" charset="0"/>
              </a:rPr>
              <a:t>		Kantor-</a:t>
            </a:r>
            <a:r>
              <a:rPr lang="en-US" sz="1800" dirty="0" err="1" smtClean="0">
                <a:latin typeface="Arial" pitchFamily="34" charset="0"/>
                <a:cs typeface="Arial" pitchFamily="34" charset="0"/>
              </a:rPr>
              <a:t>kantor</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Cabang-nya;dan</a:t>
            </a:r>
            <a:r>
              <a:rPr lang="en-US" sz="1800" dirty="0" smtClean="0">
                <a:latin typeface="Arial" pitchFamily="34" charset="0"/>
                <a:cs typeface="Arial" pitchFamily="34" charset="0"/>
              </a:rPr>
              <a:t>/</a:t>
            </a:r>
            <a:r>
              <a:rPr lang="en-US" sz="1800" dirty="0" err="1" smtClean="0">
                <a:latin typeface="Arial" pitchFamily="34" charset="0"/>
                <a:cs typeface="Arial" pitchFamily="34" charset="0"/>
              </a:rPr>
              <a:t>atau</a:t>
            </a:r>
            <a:endParaRPr lang="en-US" sz="1800" dirty="0" smtClean="0">
              <a:latin typeface="Arial" pitchFamily="34" charset="0"/>
              <a:cs typeface="Arial" pitchFamily="34" charset="0"/>
            </a:endParaRPr>
          </a:p>
          <a:p>
            <a:pPr>
              <a:buFont typeface="Wingdings" pitchFamily="2" charset="2"/>
              <a:buNone/>
            </a:pPr>
            <a:r>
              <a:rPr lang="en-US" sz="1800" dirty="0" smtClean="0">
                <a:latin typeface="Arial" pitchFamily="34" charset="0"/>
                <a:cs typeface="Arial" pitchFamily="34" charset="0"/>
              </a:rPr>
              <a:t>	a.2 	Kantor </a:t>
            </a:r>
            <a:r>
              <a:rPr lang="en-US" sz="1800" dirty="0" err="1" smtClean="0">
                <a:latin typeface="Arial" pitchFamily="34" charset="0"/>
                <a:cs typeface="Arial" pitchFamily="34" charset="0"/>
              </a:rPr>
              <a:t>Pusat</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dan</a:t>
            </a:r>
            <a:r>
              <a:rPr lang="en-US" sz="1800" dirty="0" smtClean="0">
                <a:latin typeface="Arial" pitchFamily="34" charset="0"/>
                <a:cs typeface="Arial" pitchFamily="34" charset="0"/>
              </a:rPr>
              <a:t>/</a:t>
            </a:r>
            <a:r>
              <a:rPr lang="en-US" sz="1800" dirty="0" err="1" smtClean="0">
                <a:latin typeface="Arial" pitchFamily="34" charset="0"/>
                <a:cs typeface="Arial" pitchFamily="34" charset="0"/>
              </a:rPr>
              <a:t>atau</a:t>
            </a:r>
            <a:r>
              <a:rPr lang="en-US" sz="1800" dirty="0" smtClean="0">
                <a:latin typeface="Arial" pitchFamily="34" charset="0"/>
                <a:cs typeface="Arial" pitchFamily="34" charset="0"/>
              </a:rPr>
              <a:t> Kantor-</a:t>
            </a:r>
            <a:r>
              <a:rPr lang="en-US" sz="1800" dirty="0" err="1" smtClean="0">
                <a:latin typeface="Arial" pitchFamily="34" charset="0"/>
                <a:cs typeface="Arial" pitchFamily="34" charset="0"/>
              </a:rPr>
              <a:t>kantor</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Cabang</a:t>
            </a:r>
            <a:r>
              <a:rPr lang="en-US" sz="1800" dirty="0" smtClean="0">
                <a:latin typeface="Arial" pitchFamily="34" charset="0"/>
                <a:cs typeface="Arial" pitchFamily="34" charset="0"/>
              </a:rPr>
              <a:t>-</a:t>
            </a:r>
            <a:r>
              <a:rPr lang="en-US" sz="1800" dirty="0" err="1" smtClean="0">
                <a:latin typeface="Arial" pitchFamily="34" charset="0"/>
                <a:cs typeface="Arial" pitchFamily="34" charset="0"/>
              </a:rPr>
              <a:t>nya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ada</a:t>
            </a:r>
            <a:r>
              <a:rPr lang="en-US" sz="1800" dirty="0" smtClean="0">
                <a:latin typeface="Arial" pitchFamily="34" charset="0"/>
                <a:cs typeface="Arial" pitchFamily="34" charset="0"/>
              </a:rPr>
              <a:t> yang </a:t>
            </a:r>
            <a:r>
              <a:rPr lang="en-US" sz="1800" dirty="0" err="1" smtClean="0">
                <a:latin typeface="Arial" pitchFamily="34" charset="0"/>
                <a:cs typeface="Arial" pitchFamily="34" charset="0"/>
              </a:rPr>
              <a:t>ditetapkan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sebagai</a:t>
            </a:r>
            <a:r>
              <a:rPr lang="en-US" sz="1800" dirty="0" smtClean="0">
                <a:latin typeface="Arial" pitchFamily="34" charset="0"/>
                <a:cs typeface="Arial" pitchFamily="34" charset="0"/>
              </a:rPr>
              <a:t> </a:t>
            </a:r>
          </a:p>
          <a:p>
            <a:pPr>
              <a:buFont typeface="Wingdings" pitchFamily="2" charset="2"/>
              <a:buNone/>
            </a:pP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Penyelenggara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Kawasan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Berikat</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dan</a:t>
            </a:r>
            <a:r>
              <a:rPr lang="en-US" sz="1800" dirty="0" smtClean="0">
                <a:latin typeface="Arial" pitchFamily="34" charset="0"/>
                <a:cs typeface="Arial" pitchFamily="34" charset="0"/>
              </a:rPr>
              <a:t>/</a:t>
            </a:r>
            <a:r>
              <a:rPr lang="en-US" sz="1800" dirty="0" err="1" smtClean="0">
                <a:latin typeface="Arial" pitchFamily="34" charset="0"/>
                <a:cs typeface="Arial" pitchFamily="34" charset="0"/>
              </a:rPr>
              <a:t>atau</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ditetapkan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sebagai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Pengusaha</a:t>
            </a:r>
            <a:r>
              <a:rPr lang="en-US" sz="1800" dirty="0" smtClean="0">
                <a:latin typeface="Arial" pitchFamily="34" charset="0"/>
                <a:cs typeface="Arial" pitchFamily="34" charset="0"/>
              </a:rPr>
              <a:t> Di 	</a:t>
            </a:r>
            <a:r>
              <a:rPr lang="en-US" sz="1800" dirty="0" err="1" smtClean="0">
                <a:latin typeface="Arial" pitchFamily="34" charset="0"/>
                <a:cs typeface="Arial" pitchFamily="34" charset="0"/>
              </a:rPr>
              <a:t>Kawasan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Berikat</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dan</a:t>
            </a:r>
            <a:r>
              <a:rPr lang="en-US" sz="1800" dirty="0" smtClean="0">
                <a:latin typeface="Arial" pitchFamily="34" charset="0"/>
                <a:cs typeface="Arial" pitchFamily="34" charset="0"/>
              </a:rPr>
              <a:t>/</a:t>
            </a:r>
            <a:r>
              <a:rPr lang="en-US" sz="1800" dirty="0" err="1" smtClean="0">
                <a:latin typeface="Arial" pitchFamily="34" charset="0"/>
                <a:cs typeface="Arial" pitchFamily="34" charset="0"/>
              </a:rPr>
              <a:t>atau</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mendapat</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fasilitas</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Kemudahan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Impor</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Tujuan</a:t>
            </a:r>
            <a:r>
              <a:rPr lang="en-US" sz="1800" dirty="0" smtClean="0">
                <a:latin typeface="Arial" pitchFamily="34" charset="0"/>
                <a:cs typeface="Arial" pitchFamily="34" charset="0"/>
              </a:rPr>
              <a:t> </a:t>
            </a:r>
          </a:p>
          <a:p>
            <a:pPr>
              <a:buFont typeface="Wingdings" pitchFamily="2" charset="2"/>
              <a:buNone/>
            </a:pP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Ekspor</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dan</a:t>
            </a:r>
            <a:r>
              <a:rPr lang="en-US" sz="1800" dirty="0" smtClean="0">
                <a:latin typeface="Arial" pitchFamily="34" charset="0"/>
                <a:cs typeface="Arial" pitchFamily="34" charset="0"/>
              </a:rPr>
              <a:t>/</a:t>
            </a:r>
            <a:r>
              <a:rPr lang="en-US" sz="1800" dirty="0" err="1" smtClean="0">
                <a:latin typeface="Arial" pitchFamily="34" charset="0"/>
                <a:cs typeface="Arial" pitchFamily="34" charset="0"/>
              </a:rPr>
              <a:t>atau</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berada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Kawasan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Ekonomi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Khusus</a:t>
            </a:r>
            <a:r>
              <a:rPr lang="en-US" sz="1800" dirty="0" smtClean="0">
                <a:latin typeface="Arial" pitchFamily="34" charset="0"/>
                <a:cs typeface="Arial" pitchFamily="34" charset="0"/>
              </a:rPr>
              <a:t>;</a:t>
            </a:r>
          </a:p>
          <a:p>
            <a:pPr>
              <a:buFont typeface="Wingdings" pitchFamily="2" charset="2"/>
              <a:buNone/>
            </a:pP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Kode</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Cabang</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pada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Kode</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Faktur</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Pajak</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ditentukan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sendiri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secara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berurutan</a:t>
            </a:r>
            <a:r>
              <a:rPr lang="en-US" sz="1800" dirty="0" smtClean="0">
                <a:latin typeface="Arial" pitchFamily="34" charset="0"/>
                <a:cs typeface="Arial" pitchFamily="34" charset="0"/>
              </a:rPr>
              <a:t>, </a:t>
            </a:r>
          </a:p>
          <a:p>
            <a:pPr>
              <a:buFont typeface="Wingdings" pitchFamily="2" charset="2"/>
              <a:buNone/>
            </a:pP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yaitu</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diisi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dengan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kode</a:t>
            </a:r>
            <a:r>
              <a:rPr lang="en-US" sz="1800" dirty="0" smtClean="0">
                <a:latin typeface="Arial" pitchFamily="34" charset="0"/>
                <a:cs typeface="Arial" pitchFamily="34" charset="0"/>
              </a:rPr>
              <a:t> '000' </a:t>
            </a:r>
            <a:r>
              <a:rPr lang="en-US" sz="1800" dirty="0" err="1" smtClean="0">
                <a:latin typeface="Arial" pitchFamily="34" charset="0"/>
                <a:cs typeface="Arial" pitchFamily="34" charset="0"/>
              </a:rPr>
              <a:t>untuk</a:t>
            </a:r>
            <a:r>
              <a:rPr lang="en-US" sz="1800" dirty="0" smtClean="0">
                <a:latin typeface="Arial" pitchFamily="34" charset="0"/>
                <a:cs typeface="Arial" pitchFamily="34" charset="0"/>
              </a:rPr>
              <a:t> Kantor </a:t>
            </a:r>
            <a:r>
              <a:rPr lang="en-US" sz="1800" dirty="0" err="1" smtClean="0">
                <a:latin typeface="Arial" pitchFamily="34" charset="0"/>
                <a:cs typeface="Arial" pitchFamily="34" charset="0"/>
              </a:rPr>
              <a:t>Pusat</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dimulai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dari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kode</a:t>
            </a:r>
            <a:r>
              <a:rPr lang="en-US" sz="1800" dirty="0" smtClean="0">
                <a:latin typeface="Arial" pitchFamily="34" charset="0"/>
                <a:cs typeface="Arial" pitchFamily="34" charset="0"/>
              </a:rPr>
              <a:t> '001' </a:t>
            </a:r>
          </a:p>
          <a:p>
            <a:pPr>
              <a:buFont typeface="Wingdings" pitchFamily="2" charset="2"/>
              <a:buNone/>
            </a:pP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untuk</a:t>
            </a:r>
            <a:r>
              <a:rPr lang="en-US" sz="1800" dirty="0" smtClean="0">
                <a:latin typeface="Arial" pitchFamily="34" charset="0"/>
                <a:cs typeface="Arial" pitchFamily="34" charset="0"/>
              </a:rPr>
              <a:t> Kantor </a:t>
            </a:r>
            <a:r>
              <a:rPr lang="en-US" sz="1800" dirty="0" err="1" smtClean="0">
                <a:latin typeface="Arial" pitchFamily="34" charset="0"/>
                <a:cs typeface="Arial" pitchFamily="34" charset="0"/>
              </a:rPr>
              <a:t>Cabang</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atau</a:t>
            </a:r>
            <a:endParaRPr lang="en-US" sz="1800" dirty="0" smtClean="0">
              <a:latin typeface="Arial" pitchFamily="34" charset="0"/>
              <a:cs typeface="Arial" pitchFamily="34" charset="0"/>
            </a:endParaRPr>
          </a:p>
          <a:p>
            <a:pPr>
              <a:buFont typeface="Wingdings" pitchFamily="2" charset="2"/>
              <a:buNone/>
            </a:pPr>
            <a:r>
              <a:rPr lang="en-US" sz="1800" dirty="0" smtClean="0">
                <a:latin typeface="Arial" pitchFamily="34" charset="0"/>
                <a:cs typeface="Arial" pitchFamily="34" charset="0"/>
              </a:rPr>
              <a:t>b. 	</a:t>
            </a:r>
            <a:r>
              <a:rPr lang="en-US" sz="1800" dirty="0" err="1" smtClean="0">
                <a:latin typeface="Arial" pitchFamily="34" charset="0"/>
                <a:cs typeface="Arial" pitchFamily="34" charset="0"/>
              </a:rPr>
              <a:t>bagi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Pengusaha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Kena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Pajak</a:t>
            </a:r>
            <a:r>
              <a:rPr lang="en-US" sz="1800" dirty="0" smtClean="0">
                <a:latin typeface="Arial" pitchFamily="34" charset="0"/>
                <a:cs typeface="Arial" pitchFamily="34" charset="0"/>
              </a:rPr>
              <a:t> yang :</a:t>
            </a:r>
          </a:p>
          <a:p>
            <a:pPr>
              <a:buFont typeface="Wingdings" pitchFamily="2" charset="2"/>
              <a:buNone/>
            </a:pPr>
            <a:r>
              <a:rPr lang="en-US" sz="1800" dirty="0" smtClean="0">
                <a:latin typeface="Arial" pitchFamily="34" charset="0"/>
                <a:cs typeface="Arial" pitchFamily="34" charset="0"/>
              </a:rPr>
              <a:t>   	b.1 	</a:t>
            </a:r>
            <a:r>
              <a:rPr lang="en-US" sz="1800" dirty="0" err="1" smtClean="0">
                <a:latin typeface="Arial" pitchFamily="34" charset="0"/>
                <a:cs typeface="Arial" pitchFamily="34" charset="0"/>
              </a:rPr>
              <a:t>tidak</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melakukan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pemusatan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atau</a:t>
            </a:r>
            <a:endParaRPr lang="en-US" sz="1800" dirty="0" smtClean="0">
              <a:latin typeface="Arial" pitchFamily="34" charset="0"/>
              <a:cs typeface="Arial" pitchFamily="34" charset="0"/>
            </a:endParaRPr>
          </a:p>
          <a:p>
            <a:pPr>
              <a:buFont typeface="Wingdings" pitchFamily="2" charset="2"/>
              <a:buNone/>
            </a:pPr>
            <a:r>
              <a:rPr lang="en-US" sz="1800" dirty="0" smtClean="0">
                <a:latin typeface="Arial" pitchFamily="34" charset="0"/>
                <a:cs typeface="Arial" pitchFamily="34" charset="0"/>
              </a:rPr>
              <a:t>      b.2 	</a:t>
            </a:r>
            <a:r>
              <a:rPr lang="en-US" sz="1800" dirty="0" err="1" smtClean="0">
                <a:latin typeface="Arial" pitchFamily="34" charset="0"/>
                <a:cs typeface="Arial" pitchFamily="34" charset="0"/>
              </a:rPr>
              <a:t>melakukan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pemusatan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selain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Pengusaha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Kena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Pajak</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sebagaimana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dimaksud</a:t>
            </a:r>
            <a:r>
              <a:rPr lang="en-US" sz="1800" dirty="0" smtClean="0">
                <a:latin typeface="Arial" pitchFamily="34" charset="0"/>
                <a:cs typeface="Arial" pitchFamily="34" charset="0"/>
              </a:rPr>
              <a:t> </a:t>
            </a:r>
          </a:p>
          <a:p>
            <a:pPr>
              <a:buFont typeface="Wingdings" pitchFamily="2" charset="2"/>
              <a:buNone/>
            </a:pP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pada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huruf</a:t>
            </a:r>
            <a:r>
              <a:rPr lang="en-US" sz="1800" dirty="0" smtClean="0">
                <a:latin typeface="Arial" pitchFamily="34" charset="0"/>
                <a:cs typeface="Arial" pitchFamily="34" charset="0"/>
              </a:rPr>
              <a:t> a, </a:t>
            </a:r>
            <a:r>
              <a:rPr lang="en-US" sz="1800" dirty="0" err="1" smtClean="0">
                <a:latin typeface="Arial" pitchFamily="34" charset="0"/>
                <a:cs typeface="Arial" pitchFamily="34" charset="0"/>
              </a:rPr>
              <a:t>Kode</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Cabang</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pada</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Kode</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Faktur</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Pajak</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diisi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dengan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kode</a:t>
            </a:r>
            <a:r>
              <a:rPr lang="en-US" sz="1800" dirty="0" smtClean="0">
                <a:latin typeface="Arial" pitchFamily="34" charset="0"/>
                <a:cs typeface="Arial" pitchFamily="34" charset="0"/>
              </a:rPr>
              <a:t> '000'</a:t>
            </a:r>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p:cNvSpPr>
          <p:nvPr>
            <p:ph type="sldNum" sz="quarter" idx="12"/>
          </p:nvPr>
        </p:nvSpPr>
        <p:spPr bwMode="auto">
          <a:noFill/>
          <a:ln>
            <a:miter lim="800000"/>
            <a:headEnd/>
            <a:tailEnd/>
          </a:ln>
        </p:spPr>
        <p:txBody>
          <a:bodyPr/>
          <a:lstStyle/>
          <a:p>
            <a:fld id="{CE84FCF8-DAA2-4FDE-ACE8-CED00D1DA744}" type="slidenum">
              <a:rPr lang="en-US" smtClean="0"/>
              <a:pPr/>
              <a:t>258</a:t>
            </a:fld>
            <a:endParaRPr lang="en-US" smtClean="0"/>
          </a:p>
        </p:txBody>
      </p:sp>
      <p:sp>
        <p:nvSpPr>
          <p:cNvPr id="108547" name="AutoShape 2"/>
          <p:cNvSpPr>
            <a:spLocks noChangeArrowheads="1"/>
          </p:cNvSpPr>
          <p:nvPr/>
        </p:nvSpPr>
        <p:spPr bwMode="auto">
          <a:xfrm>
            <a:off x="468313" y="188913"/>
            <a:ext cx="6248400" cy="533400"/>
          </a:xfrm>
          <a:prstGeom prst="roundRect">
            <a:avLst>
              <a:gd name="adj" fmla="val 16667"/>
            </a:avLst>
          </a:prstGeom>
          <a:solidFill>
            <a:srgbClr val="CCFF66"/>
          </a:solidFill>
          <a:ln w="76200" cmpd="tri">
            <a:solidFill>
              <a:srgbClr val="003300"/>
            </a:solidFill>
            <a:round/>
            <a:headEnd/>
            <a:tailEnd/>
          </a:ln>
        </p:spPr>
        <p:txBody>
          <a:bodyPr wrap="none" anchor="ctr"/>
          <a:lstStyle/>
          <a:p>
            <a:pPr eaLnBrk="1" hangingPunct="1"/>
            <a:r>
              <a:rPr lang="en-US" sz="2000" b="0">
                <a:solidFill>
                  <a:srgbClr val="003300"/>
                </a:solidFill>
                <a:latin typeface="Rockwell Extra Bold" pitchFamily="18" charset="0"/>
                <a:cs typeface="Arial" pitchFamily="34" charset="0"/>
              </a:rPr>
              <a:t>TATA CARA PENGGUNAAN KODE CABANG</a:t>
            </a:r>
          </a:p>
        </p:txBody>
      </p:sp>
      <p:sp>
        <p:nvSpPr>
          <p:cNvPr id="108548" name="AutoShape 3"/>
          <p:cNvSpPr>
            <a:spLocks noChangeArrowheads="1"/>
          </p:cNvSpPr>
          <p:nvPr/>
        </p:nvSpPr>
        <p:spPr bwMode="auto">
          <a:xfrm>
            <a:off x="304800" y="1371600"/>
            <a:ext cx="4724400" cy="904875"/>
          </a:xfrm>
          <a:prstGeom prst="roundRect">
            <a:avLst>
              <a:gd name="adj" fmla="val 16667"/>
            </a:avLst>
          </a:prstGeom>
          <a:solidFill>
            <a:srgbClr val="FFFF66"/>
          </a:solidFill>
          <a:ln w="57150" cmpd="thickThin">
            <a:solidFill>
              <a:schemeClr val="tx1"/>
            </a:solidFill>
            <a:round/>
            <a:headEnd/>
            <a:tailEnd/>
          </a:ln>
        </p:spPr>
        <p:txBody>
          <a:bodyPr anchor="ctr"/>
          <a:lstStyle/>
          <a:p>
            <a:pPr eaLnBrk="1" hangingPunct="1"/>
            <a:r>
              <a:rPr lang="en-US" sz="2000" b="0">
                <a:solidFill>
                  <a:schemeClr val="tx1"/>
                </a:solidFill>
                <a:latin typeface="Arial Narrow" pitchFamily="34" charset="0"/>
              </a:rPr>
              <a:t>PKP yang telah melakukan pemusatan Pajak Pertambahan Nilai terutang, yang</a:t>
            </a:r>
            <a:r>
              <a:rPr lang="en-US" sz="2000" b="0">
                <a:solidFill>
                  <a:schemeClr val="tx1"/>
                </a:solidFill>
                <a:latin typeface="Arial Narrow" pitchFamily="34" charset="0"/>
                <a:cs typeface="Arial" pitchFamily="34" charset="0"/>
              </a:rPr>
              <a:t>:</a:t>
            </a:r>
          </a:p>
        </p:txBody>
      </p:sp>
      <p:sp>
        <p:nvSpPr>
          <p:cNvPr id="108549" name="AutoShape 4"/>
          <p:cNvSpPr>
            <a:spLocks noChangeArrowheads="1"/>
          </p:cNvSpPr>
          <p:nvPr/>
        </p:nvSpPr>
        <p:spPr bwMode="auto">
          <a:xfrm>
            <a:off x="381000" y="3200400"/>
            <a:ext cx="2057400" cy="762000"/>
          </a:xfrm>
          <a:prstGeom prst="roundRect">
            <a:avLst>
              <a:gd name="adj" fmla="val 16667"/>
            </a:avLst>
          </a:prstGeom>
          <a:solidFill>
            <a:srgbClr val="FFCCFF"/>
          </a:solidFill>
          <a:ln w="57150" cmpd="thinThick">
            <a:solidFill>
              <a:schemeClr val="tx1"/>
            </a:solidFill>
            <a:round/>
            <a:headEnd/>
            <a:tailEnd/>
          </a:ln>
        </p:spPr>
        <p:txBody>
          <a:bodyPr wrap="none" anchor="ctr"/>
          <a:lstStyle/>
          <a:p>
            <a:pPr eaLnBrk="1" hangingPunct="1"/>
            <a:r>
              <a:rPr lang="en-US" sz="1800" b="0">
                <a:solidFill>
                  <a:srgbClr val="800000"/>
                </a:solidFill>
                <a:latin typeface="Arial Black" pitchFamily="34" charset="0"/>
                <a:cs typeface="Arial" pitchFamily="34" charset="0"/>
              </a:rPr>
              <a:t>Penerbitan FP</a:t>
            </a:r>
          </a:p>
          <a:p>
            <a:pPr eaLnBrk="1" hangingPunct="1"/>
            <a:r>
              <a:rPr lang="en-US" sz="1800" b="0">
                <a:solidFill>
                  <a:srgbClr val="800000"/>
                </a:solidFill>
                <a:latin typeface="Arial Black" pitchFamily="34" charset="0"/>
                <a:cs typeface="Arial" pitchFamily="34" charset="0"/>
              </a:rPr>
              <a:t>belum online</a:t>
            </a:r>
          </a:p>
        </p:txBody>
      </p:sp>
      <p:sp>
        <p:nvSpPr>
          <p:cNvPr id="108550" name="AutoShape 5"/>
          <p:cNvSpPr>
            <a:spLocks noChangeArrowheads="1"/>
          </p:cNvSpPr>
          <p:nvPr/>
        </p:nvSpPr>
        <p:spPr bwMode="auto">
          <a:xfrm>
            <a:off x="2667000" y="3200400"/>
            <a:ext cx="2819400" cy="762000"/>
          </a:xfrm>
          <a:prstGeom prst="roundRect">
            <a:avLst>
              <a:gd name="adj" fmla="val 16667"/>
            </a:avLst>
          </a:prstGeom>
          <a:solidFill>
            <a:srgbClr val="CCFFCC"/>
          </a:solidFill>
          <a:ln w="57150" cmpd="thinThick">
            <a:solidFill>
              <a:srgbClr val="000066"/>
            </a:solidFill>
            <a:round/>
            <a:headEnd/>
            <a:tailEnd/>
          </a:ln>
        </p:spPr>
        <p:txBody>
          <a:bodyPr wrap="none" anchor="ctr"/>
          <a:lstStyle/>
          <a:p>
            <a:pPr eaLnBrk="1" hangingPunct="1"/>
            <a:r>
              <a:rPr lang="en-US" sz="1800" b="0">
                <a:solidFill>
                  <a:srgbClr val="000066"/>
                </a:solidFill>
                <a:latin typeface="Arial Black" pitchFamily="34" charset="0"/>
                <a:cs typeface="Arial" pitchFamily="34" charset="0"/>
              </a:rPr>
              <a:t>KP dan/atau Cab. Di</a:t>
            </a:r>
          </a:p>
          <a:p>
            <a:pPr eaLnBrk="1" hangingPunct="1"/>
            <a:r>
              <a:rPr lang="en-US" sz="1800" b="0">
                <a:solidFill>
                  <a:srgbClr val="000066"/>
                </a:solidFill>
                <a:latin typeface="Arial Black" pitchFamily="34" charset="0"/>
                <a:cs typeface="Arial" pitchFamily="34" charset="0"/>
              </a:rPr>
              <a:t>tetapkan sebagai</a:t>
            </a:r>
          </a:p>
        </p:txBody>
      </p:sp>
      <p:sp>
        <p:nvSpPr>
          <p:cNvPr id="108551" name="AutoShape 6"/>
          <p:cNvSpPr>
            <a:spLocks noChangeArrowheads="1"/>
          </p:cNvSpPr>
          <p:nvPr/>
        </p:nvSpPr>
        <p:spPr bwMode="auto">
          <a:xfrm>
            <a:off x="1752600" y="4495800"/>
            <a:ext cx="914400" cy="533400"/>
          </a:xfrm>
          <a:prstGeom prst="roundRect">
            <a:avLst>
              <a:gd name="adj" fmla="val 16667"/>
            </a:avLst>
          </a:prstGeom>
          <a:solidFill>
            <a:srgbClr val="663300"/>
          </a:solidFill>
          <a:ln w="28575">
            <a:solidFill>
              <a:schemeClr val="tx1"/>
            </a:solidFill>
            <a:round/>
            <a:headEnd/>
            <a:tailEnd/>
          </a:ln>
        </p:spPr>
        <p:txBody>
          <a:bodyPr wrap="none" anchor="ctr"/>
          <a:lstStyle/>
          <a:p>
            <a:pPr eaLnBrk="1" hangingPunct="1"/>
            <a:r>
              <a:rPr lang="en-US" sz="1800" b="0">
                <a:solidFill>
                  <a:schemeClr val="tx1"/>
                </a:solidFill>
                <a:latin typeface="Rockwell Extra Bold" pitchFamily="18" charset="0"/>
                <a:cs typeface="Arial" pitchFamily="34" charset="0"/>
              </a:rPr>
              <a:t>PKB </a:t>
            </a:r>
          </a:p>
        </p:txBody>
      </p:sp>
      <p:sp>
        <p:nvSpPr>
          <p:cNvPr id="108552" name="AutoShape 7"/>
          <p:cNvSpPr>
            <a:spLocks noChangeArrowheads="1"/>
          </p:cNvSpPr>
          <p:nvPr/>
        </p:nvSpPr>
        <p:spPr bwMode="auto">
          <a:xfrm>
            <a:off x="2843213" y="4797425"/>
            <a:ext cx="990600" cy="533400"/>
          </a:xfrm>
          <a:prstGeom prst="roundRect">
            <a:avLst>
              <a:gd name="adj" fmla="val 16667"/>
            </a:avLst>
          </a:prstGeom>
          <a:solidFill>
            <a:srgbClr val="006600"/>
          </a:solidFill>
          <a:ln w="38100">
            <a:solidFill>
              <a:schemeClr val="tx1"/>
            </a:solidFill>
            <a:round/>
            <a:headEnd/>
            <a:tailEnd/>
          </a:ln>
        </p:spPr>
        <p:txBody>
          <a:bodyPr wrap="none" anchor="ctr"/>
          <a:lstStyle/>
          <a:p>
            <a:pPr eaLnBrk="1" hangingPunct="1"/>
            <a:r>
              <a:rPr lang="en-US" sz="1800" b="0">
                <a:solidFill>
                  <a:schemeClr val="tx1"/>
                </a:solidFill>
                <a:latin typeface="Rockwell Extra Bold" pitchFamily="18" charset="0"/>
                <a:cs typeface="Arial" pitchFamily="34" charset="0"/>
              </a:rPr>
              <a:t>PDKB </a:t>
            </a:r>
          </a:p>
        </p:txBody>
      </p:sp>
      <p:sp>
        <p:nvSpPr>
          <p:cNvPr id="108553" name="AutoShape 8"/>
          <p:cNvSpPr>
            <a:spLocks noChangeArrowheads="1"/>
          </p:cNvSpPr>
          <p:nvPr/>
        </p:nvSpPr>
        <p:spPr bwMode="auto">
          <a:xfrm>
            <a:off x="4140200" y="4797425"/>
            <a:ext cx="1117600" cy="536575"/>
          </a:xfrm>
          <a:prstGeom prst="roundRect">
            <a:avLst>
              <a:gd name="adj" fmla="val 16667"/>
            </a:avLst>
          </a:prstGeom>
          <a:solidFill>
            <a:srgbClr val="FFCCFF"/>
          </a:solidFill>
          <a:ln w="38100">
            <a:solidFill>
              <a:schemeClr val="tx1"/>
            </a:solidFill>
            <a:round/>
            <a:headEnd/>
            <a:tailEnd/>
          </a:ln>
        </p:spPr>
        <p:txBody>
          <a:bodyPr wrap="none" anchor="ctr"/>
          <a:lstStyle/>
          <a:p>
            <a:pPr eaLnBrk="1" hangingPunct="1"/>
            <a:r>
              <a:rPr lang="en-US" sz="1800" b="0">
                <a:solidFill>
                  <a:srgbClr val="800000"/>
                </a:solidFill>
                <a:latin typeface="Rockwell Extra Bold" pitchFamily="18" charset="0"/>
                <a:cs typeface="Arial" pitchFamily="34" charset="0"/>
              </a:rPr>
              <a:t>KEK</a:t>
            </a:r>
          </a:p>
        </p:txBody>
      </p:sp>
      <p:sp>
        <p:nvSpPr>
          <p:cNvPr id="108554" name="AutoShape 9"/>
          <p:cNvSpPr>
            <a:spLocks noChangeArrowheads="1"/>
          </p:cNvSpPr>
          <p:nvPr/>
        </p:nvSpPr>
        <p:spPr bwMode="auto">
          <a:xfrm>
            <a:off x="5410200" y="4419600"/>
            <a:ext cx="1371600" cy="685800"/>
          </a:xfrm>
          <a:prstGeom prst="roundRect">
            <a:avLst>
              <a:gd name="adj" fmla="val 16667"/>
            </a:avLst>
          </a:prstGeom>
          <a:solidFill>
            <a:srgbClr val="CCFF99"/>
          </a:solidFill>
          <a:ln w="28575">
            <a:solidFill>
              <a:schemeClr val="tx1"/>
            </a:solidFill>
            <a:round/>
            <a:headEnd/>
            <a:tailEnd/>
          </a:ln>
        </p:spPr>
        <p:txBody>
          <a:bodyPr wrap="none" anchor="ctr"/>
          <a:lstStyle/>
          <a:p>
            <a:pPr eaLnBrk="1" hangingPunct="1"/>
            <a:r>
              <a:rPr lang="en-US" sz="1800" b="0">
                <a:solidFill>
                  <a:srgbClr val="003300"/>
                </a:solidFill>
                <a:latin typeface="Rockwell Extra Bold" pitchFamily="18" charset="0"/>
                <a:cs typeface="Arial" pitchFamily="34" charset="0"/>
              </a:rPr>
              <a:t>Fasilitas</a:t>
            </a:r>
          </a:p>
          <a:p>
            <a:pPr eaLnBrk="1" hangingPunct="1"/>
            <a:r>
              <a:rPr lang="en-US" sz="1800" b="0">
                <a:solidFill>
                  <a:srgbClr val="003300"/>
                </a:solidFill>
                <a:latin typeface="Rockwell Extra Bold" pitchFamily="18" charset="0"/>
                <a:cs typeface="Arial" pitchFamily="34" charset="0"/>
              </a:rPr>
              <a:t>KITE </a:t>
            </a:r>
          </a:p>
        </p:txBody>
      </p:sp>
      <p:sp>
        <p:nvSpPr>
          <p:cNvPr id="108555" name="AutoShape 10"/>
          <p:cNvSpPr>
            <a:spLocks noChangeArrowheads="1"/>
          </p:cNvSpPr>
          <p:nvPr/>
        </p:nvSpPr>
        <p:spPr bwMode="auto">
          <a:xfrm rot="3781473">
            <a:off x="2830513" y="3505200"/>
            <a:ext cx="457200" cy="1524000"/>
          </a:xfrm>
          <a:prstGeom prst="downArrow">
            <a:avLst>
              <a:gd name="adj1" fmla="val 50000"/>
              <a:gd name="adj2" fmla="val 83333"/>
            </a:avLst>
          </a:prstGeom>
          <a:solidFill>
            <a:srgbClr val="FF3300"/>
          </a:solidFill>
          <a:ln w="9525">
            <a:solidFill>
              <a:srgbClr val="FF3300"/>
            </a:solidFill>
            <a:miter lim="800000"/>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08556" name="AutoShape 11"/>
          <p:cNvSpPr>
            <a:spLocks noChangeArrowheads="1"/>
          </p:cNvSpPr>
          <p:nvPr/>
        </p:nvSpPr>
        <p:spPr bwMode="auto">
          <a:xfrm rot="2158709">
            <a:off x="3478213" y="3886200"/>
            <a:ext cx="457200" cy="914400"/>
          </a:xfrm>
          <a:prstGeom prst="downArrow">
            <a:avLst>
              <a:gd name="adj1" fmla="val 50000"/>
              <a:gd name="adj2" fmla="val 50000"/>
            </a:avLst>
          </a:prstGeom>
          <a:solidFill>
            <a:srgbClr val="FF3300"/>
          </a:solidFill>
          <a:ln w="9525">
            <a:solidFill>
              <a:schemeClr val="tx1"/>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08557" name="AutoShape 12"/>
          <p:cNvSpPr>
            <a:spLocks noChangeArrowheads="1"/>
          </p:cNvSpPr>
          <p:nvPr/>
        </p:nvSpPr>
        <p:spPr bwMode="auto">
          <a:xfrm rot="-2361531">
            <a:off x="4062413" y="3800475"/>
            <a:ext cx="457200" cy="990600"/>
          </a:xfrm>
          <a:prstGeom prst="downArrow">
            <a:avLst>
              <a:gd name="adj1" fmla="val 50000"/>
              <a:gd name="adj2" fmla="val 54167"/>
            </a:avLst>
          </a:prstGeom>
          <a:solidFill>
            <a:srgbClr val="FF3300"/>
          </a:solidFill>
          <a:ln w="9525">
            <a:solidFill>
              <a:schemeClr val="tx1"/>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08558" name="AutoShape 13"/>
          <p:cNvSpPr>
            <a:spLocks noChangeArrowheads="1"/>
          </p:cNvSpPr>
          <p:nvPr/>
        </p:nvSpPr>
        <p:spPr bwMode="auto">
          <a:xfrm rot="-3951686">
            <a:off x="4572000" y="3505200"/>
            <a:ext cx="457200" cy="1524000"/>
          </a:xfrm>
          <a:prstGeom prst="downArrow">
            <a:avLst>
              <a:gd name="adj1" fmla="val 50000"/>
              <a:gd name="adj2" fmla="val 83333"/>
            </a:avLst>
          </a:prstGeom>
          <a:solidFill>
            <a:srgbClr val="FF3300"/>
          </a:solidFill>
          <a:ln w="9525">
            <a:solidFill>
              <a:schemeClr val="tx1"/>
            </a:solidFill>
            <a:miter lim="800000"/>
            <a:headEnd/>
            <a:tailEnd/>
          </a:ln>
        </p:spPr>
        <p:txBody>
          <a:bodyPr vert="eaVert" wrap="none" anchor="ctr"/>
          <a:lstStyle/>
          <a:p>
            <a:pPr algn="l"/>
            <a:endParaRPr lang="id-ID" sz="2400" b="0">
              <a:solidFill>
                <a:schemeClr val="tx1"/>
              </a:solidFill>
              <a:latin typeface="Rockwell Extra Bold" pitchFamily="18" charset="0"/>
              <a:cs typeface="Arial" pitchFamily="34" charset="0"/>
            </a:endParaRPr>
          </a:p>
        </p:txBody>
      </p:sp>
      <p:sp>
        <p:nvSpPr>
          <p:cNvPr id="108559" name="AutoShape 14"/>
          <p:cNvSpPr>
            <a:spLocks noChangeArrowheads="1"/>
          </p:cNvSpPr>
          <p:nvPr/>
        </p:nvSpPr>
        <p:spPr bwMode="auto">
          <a:xfrm rot="3380490">
            <a:off x="1639888" y="2111375"/>
            <a:ext cx="533400" cy="1295400"/>
          </a:xfrm>
          <a:prstGeom prst="downArrow">
            <a:avLst>
              <a:gd name="adj1" fmla="val 50000"/>
              <a:gd name="adj2" fmla="val 60714"/>
            </a:avLst>
          </a:prstGeom>
          <a:solidFill>
            <a:schemeClr val="hlink"/>
          </a:solidFill>
          <a:ln w="9525">
            <a:solidFill>
              <a:srgbClr val="003300"/>
            </a:solidFill>
            <a:miter lim="800000"/>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08560" name="AutoShape 15"/>
          <p:cNvSpPr>
            <a:spLocks noChangeArrowheads="1"/>
          </p:cNvSpPr>
          <p:nvPr/>
        </p:nvSpPr>
        <p:spPr bwMode="auto">
          <a:xfrm rot="-3285962">
            <a:off x="2754313" y="2149475"/>
            <a:ext cx="533400" cy="1219200"/>
          </a:xfrm>
          <a:prstGeom prst="downArrow">
            <a:avLst>
              <a:gd name="adj1" fmla="val 50000"/>
              <a:gd name="adj2" fmla="val 57143"/>
            </a:avLst>
          </a:prstGeom>
          <a:solidFill>
            <a:schemeClr val="hlink"/>
          </a:solidFill>
          <a:ln w="9525">
            <a:solidFill>
              <a:srgbClr val="003300"/>
            </a:solidFill>
            <a:miter lim="800000"/>
            <a:headEnd/>
            <a:tailEnd/>
          </a:ln>
        </p:spPr>
        <p:txBody>
          <a:bodyPr vert="eaVert" wrap="none" anchor="ctr"/>
          <a:lstStyle/>
          <a:p>
            <a:pPr algn="l"/>
            <a:endParaRPr lang="id-ID" sz="2400" b="0">
              <a:solidFill>
                <a:schemeClr val="tx1"/>
              </a:solidFill>
              <a:latin typeface="Rockwell Extra Bold" pitchFamily="18" charset="0"/>
              <a:cs typeface="Arial" pitchFamily="34" charset="0"/>
            </a:endParaRPr>
          </a:p>
        </p:txBody>
      </p:sp>
      <p:sp>
        <p:nvSpPr>
          <p:cNvPr id="108561" name="AutoShape 16"/>
          <p:cNvSpPr>
            <a:spLocks noChangeArrowheads="1"/>
          </p:cNvSpPr>
          <p:nvPr/>
        </p:nvSpPr>
        <p:spPr bwMode="auto">
          <a:xfrm>
            <a:off x="5943600" y="1447800"/>
            <a:ext cx="2286000" cy="533400"/>
          </a:xfrm>
          <a:prstGeom prst="roundRect">
            <a:avLst>
              <a:gd name="adj" fmla="val 16667"/>
            </a:avLst>
          </a:prstGeom>
          <a:solidFill>
            <a:srgbClr val="FFFF66"/>
          </a:solidFill>
          <a:ln w="57150" cmpd="thickThin">
            <a:solidFill>
              <a:schemeClr val="tx1"/>
            </a:solidFill>
            <a:round/>
            <a:headEnd/>
            <a:tailEnd/>
          </a:ln>
        </p:spPr>
        <p:txBody>
          <a:bodyPr wrap="none" anchor="ctr"/>
          <a:lstStyle/>
          <a:p>
            <a:pPr eaLnBrk="1" hangingPunct="1"/>
            <a:r>
              <a:rPr lang="en-US" sz="2000" b="0">
                <a:solidFill>
                  <a:srgbClr val="800000"/>
                </a:solidFill>
                <a:latin typeface="Rockwell Extra Bold" pitchFamily="18" charset="0"/>
                <a:cs typeface="Arial" pitchFamily="34" charset="0"/>
              </a:rPr>
              <a:t>PKP Lainnya</a:t>
            </a:r>
          </a:p>
        </p:txBody>
      </p:sp>
      <p:sp>
        <p:nvSpPr>
          <p:cNvPr id="108562" name="AutoShape 17"/>
          <p:cNvSpPr>
            <a:spLocks/>
          </p:cNvSpPr>
          <p:nvPr/>
        </p:nvSpPr>
        <p:spPr bwMode="auto">
          <a:xfrm rot="5400000">
            <a:off x="3276600" y="2362200"/>
            <a:ext cx="609600" cy="6248400"/>
          </a:xfrm>
          <a:prstGeom prst="rightBrace">
            <a:avLst>
              <a:gd name="adj1" fmla="val 85417"/>
              <a:gd name="adj2" fmla="val 50000"/>
            </a:avLst>
          </a:prstGeom>
          <a:noFill/>
          <a:ln w="38100">
            <a:solidFill>
              <a:schemeClr val="tx1"/>
            </a:solidFill>
            <a:round/>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08563" name="AutoShape 18"/>
          <p:cNvSpPr>
            <a:spLocks noChangeArrowheads="1"/>
          </p:cNvSpPr>
          <p:nvPr/>
        </p:nvSpPr>
        <p:spPr bwMode="auto">
          <a:xfrm>
            <a:off x="533400" y="5791200"/>
            <a:ext cx="6248400" cy="762000"/>
          </a:xfrm>
          <a:prstGeom prst="roundRect">
            <a:avLst>
              <a:gd name="adj" fmla="val 16667"/>
            </a:avLst>
          </a:prstGeom>
          <a:solidFill>
            <a:srgbClr val="FFFFCC"/>
          </a:solidFill>
          <a:ln w="57150" cmpd="thinThick">
            <a:solidFill>
              <a:srgbClr val="663300"/>
            </a:solidFill>
            <a:round/>
            <a:headEnd/>
            <a:tailEnd/>
          </a:ln>
        </p:spPr>
        <p:txBody>
          <a:bodyPr wrap="none" anchor="ctr"/>
          <a:lstStyle/>
          <a:p>
            <a:pPr eaLnBrk="1" hangingPunct="1"/>
            <a:r>
              <a:rPr lang="en-US" sz="1800" b="0">
                <a:solidFill>
                  <a:srgbClr val="663300"/>
                </a:solidFill>
                <a:latin typeface="Arial Black" pitchFamily="34" charset="0"/>
                <a:cs typeface="Arial" pitchFamily="34" charset="0"/>
              </a:rPr>
              <a:t>Kode Cab. ditentukan sendiri secara berurutan</a:t>
            </a:r>
          </a:p>
          <a:p>
            <a:pPr eaLnBrk="1" hangingPunct="1"/>
            <a:r>
              <a:rPr lang="en-US" sz="1800" b="0">
                <a:solidFill>
                  <a:srgbClr val="663300"/>
                </a:solidFill>
                <a:latin typeface="Arial Black" pitchFamily="34" charset="0"/>
                <a:cs typeface="Arial" pitchFamily="34" charset="0"/>
              </a:rPr>
              <a:t>dimulai “000” utk Pusat, “001” utk Cabang.</a:t>
            </a:r>
          </a:p>
        </p:txBody>
      </p:sp>
      <p:sp>
        <p:nvSpPr>
          <p:cNvPr id="108564" name="AutoShape 19"/>
          <p:cNvSpPr>
            <a:spLocks noChangeArrowheads="1"/>
          </p:cNvSpPr>
          <p:nvPr/>
        </p:nvSpPr>
        <p:spPr bwMode="auto">
          <a:xfrm>
            <a:off x="6553200" y="3581400"/>
            <a:ext cx="1828800" cy="685800"/>
          </a:xfrm>
          <a:prstGeom prst="roundRect">
            <a:avLst>
              <a:gd name="adj" fmla="val 16667"/>
            </a:avLst>
          </a:prstGeom>
          <a:solidFill>
            <a:srgbClr val="FFCCFF"/>
          </a:solidFill>
          <a:ln w="57150" cmpd="thinThick">
            <a:solidFill>
              <a:schemeClr val="tx2"/>
            </a:solidFill>
            <a:round/>
            <a:headEnd/>
            <a:tailEnd/>
          </a:ln>
        </p:spPr>
        <p:txBody>
          <a:bodyPr wrap="none" anchor="ctr"/>
          <a:lstStyle/>
          <a:p>
            <a:pPr eaLnBrk="1" hangingPunct="1"/>
            <a:r>
              <a:rPr lang="en-US" sz="1800" b="0">
                <a:solidFill>
                  <a:srgbClr val="663300"/>
                </a:solidFill>
                <a:latin typeface="Bodoni MT Black" pitchFamily="18" charset="0"/>
                <a:cs typeface="Arial" pitchFamily="34" charset="0"/>
              </a:rPr>
              <a:t>Kode Cabang</a:t>
            </a:r>
          </a:p>
          <a:p>
            <a:pPr eaLnBrk="1" hangingPunct="1"/>
            <a:r>
              <a:rPr lang="en-US" sz="1800" b="0">
                <a:solidFill>
                  <a:srgbClr val="663300"/>
                </a:solidFill>
                <a:latin typeface="Bodoni MT Black" pitchFamily="18" charset="0"/>
                <a:cs typeface="Arial" pitchFamily="34" charset="0"/>
              </a:rPr>
              <a:t>Diisi “000”</a:t>
            </a:r>
          </a:p>
        </p:txBody>
      </p:sp>
      <p:sp>
        <p:nvSpPr>
          <p:cNvPr id="108565" name="AutoShape 20"/>
          <p:cNvSpPr>
            <a:spLocks noChangeArrowheads="1"/>
          </p:cNvSpPr>
          <p:nvPr/>
        </p:nvSpPr>
        <p:spPr bwMode="auto">
          <a:xfrm rot="3380490">
            <a:off x="4343400" y="457200"/>
            <a:ext cx="533400" cy="1295400"/>
          </a:xfrm>
          <a:prstGeom prst="downArrow">
            <a:avLst>
              <a:gd name="adj1" fmla="val 50000"/>
              <a:gd name="adj2" fmla="val 60714"/>
            </a:avLst>
          </a:prstGeom>
          <a:solidFill>
            <a:schemeClr val="hlink"/>
          </a:solidFill>
          <a:ln w="9525">
            <a:solidFill>
              <a:srgbClr val="003300"/>
            </a:solidFill>
            <a:miter lim="800000"/>
            <a:headEnd/>
            <a:tailEnd/>
          </a:ln>
        </p:spPr>
        <p:txBody>
          <a:bodyPr rot="10800000" vert="eaVert" wrap="none" anchor="ctr"/>
          <a:lstStyle/>
          <a:p>
            <a:pPr algn="l"/>
            <a:endParaRPr lang="id-ID" sz="2400" b="0">
              <a:solidFill>
                <a:schemeClr val="tx1"/>
              </a:solidFill>
              <a:latin typeface="Rockwell Extra Bold" pitchFamily="18" charset="0"/>
              <a:cs typeface="Arial" pitchFamily="34" charset="0"/>
            </a:endParaRPr>
          </a:p>
        </p:txBody>
      </p:sp>
      <p:sp>
        <p:nvSpPr>
          <p:cNvPr id="108566" name="AutoShape 21"/>
          <p:cNvSpPr>
            <a:spLocks noChangeArrowheads="1"/>
          </p:cNvSpPr>
          <p:nvPr/>
        </p:nvSpPr>
        <p:spPr bwMode="auto">
          <a:xfrm rot="-3285962">
            <a:off x="5372100" y="495300"/>
            <a:ext cx="533400" cy="1219200"/>
          </a:xfrm>
          <a:prstGeom prst="downArrow">
            <a:avLst>
              <a:gd name="adj1" fmla="val 50000"/>
              <a:gd name="adj2" fmla="val 57143"/>
            </a:avLst>
          </a:prstGeom>
          <a:solidFill>
            <a:schemeClr val="hlink"/>
          </a:solidFill>
          <a:ln w="9525">
            <a:solidFill>
              <a:srgbClr val="003300"/>
            </a:solidFill>
            <a:miter lim="800000"/>
            <a:headEnd/>
            <a:tailEnd/>
          </a:ln>
        </p:spPr>
        <p:txBody>
          <a:bodyPr vert="eaVert" wrap="none" anchor="ctr"/>
          <a:lstStyle/>
          <a:p>
            <a:pPr algn="l"/>
            <a:endParaRPr lang="id-ID" sz="2400" b="0">
              <a:solidFill>
                <a:schemeClr val="tx1"/>
              </a:solidFill>
              <a:latin typeface="Rockwell Extra Bold" pitchFamily="18" charset="0"/>
              <a:cs typeface="Arial" pitchFamily="34" charset="0"/>
            </a:endParaRPr>
          </a:p>
        </p:txBody>
      </p:sp>
      <p:sp>
        <p:nvSpPr>
          <p:cNvPr id="108567" name="AutoShape 22"/>
          <p:cNvSpPr>
            <a:spLocks noChangeArrowheads="1"/>
          </p:cNvSpPr>
          <p:nvPr/>
        </p:nvSpPr>
        <p:spPr bwMode="auto">
          <a:xfrm>
            <a:off x="7239000" y="2057400"/>
            <a:ext cx="533400" cy="1524000"/>
          </a:xfrm>
          <a:prstGeom prst="downArrow">
            <a:avLst>
              <a:gd name="adj1" fmla="val 50000"/>
              <a:gd name="adj2" fmla="val 71429"/>
            </a:avLst>
          </a:prstGeom>
          <a:solidFill>
            <a:schemeClr val="hlink"/>
          </a:solidFill>
          <a:ln w="9525">
            <a:solidFill>
              <a:srgbClr val="003300"/>
            </a:solidFill>
            <a:miter lim="800000"/>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08568" name="Rectangle 25"/>
          <p:cNvSpPr>
            <a:spLocks noChangeArrowheads="1"/>
          </p:cNvSpPr>
          <p:nvPr/>
        </p:nvSpPr>
        <p:spPr bwMode="auto">
          <a:xfrm>
            <a:off x="7019925" y="0"/>
            <a:ext cx="2124075" cy="549275"/>
          </a:xfrm>
          <a:prstGeom prst="rect">
            <a:avLst/>
          </a:prstGeom>
          <a:solidFill>
            <a:srgbClr val="EAEAEA"/>
          </a:solidFill>
          <a:ln w="38100">
            <a:solidFill>
              <a:srgbClr val="CC9900"/>
            </a:solidFill>
            <a:miter lim="800000"/>
            <a:headEnd/>
            <a:tailEnd/>
          </a:ln>
        </p:spPr>
        <p:txBody>
          <a:bodyPr lIns="87681" tIns="43834" rIns="87681" bIns="43834" anchor="ctr"/>
          <a:lstStyle/>
          <a:p>
            <a:pPr defTabSz="879475" eaLnBrk="1" hangingPunct="1"/>
            <a:r>
              <a:rPr lang="en-US" sz="1600" b="0">
                <a:solidFill>
                  <a:schemeClr val="tx1"/>
                </a:solidFill>
                <a:latin typeface="Tahoma" pitchFamily="34" charset="0"/>
                <a:cs typeface="Times New Roman" pitchFamily="18" charset="0"/>
              </a:rPr>
              <a:t>PER-13/PJ/2010 stdd PER-65/PJ/2010</a:t>
            </a:r>
            <a:endParaRPr lang="en-GB" sz="1600" b="0">
              <a:solidFill>
                <a:schemeClr val="tx1"/>
              </a:solidFill>
              <a:latin typeface="Tahoma" pitchFamily="34" charset="0"/>
              <a:cs typeface="Times New Roman" pitchFamily="18" charset="0"/>
            </a:endParaRPr>
          </a:p>
        </p:txBody>
      </p:sp>
    </p:spTree>
  </p:cSld>
  <p:clrMapOvr>
    <a:masterClrMapping/>
  </p:clrMapOvr>
  <p:transition>
    <p:fade/>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3"/>
          <p:cNvSpPr>
            <a:spLocks noGrp="1"/>
          </p:cNvSpPr>
          <p:nvPr>
            <p:ph type="sldNum" sz="quarter" idx="12"/>
          </p:nvPr>
        </p:nvSpPr>
        <p:spPr bwMode="auto">
          <a:noFill/>
          <a:ln>
            <a:miter lim="800000"/>
            <a:headEnd/>
            <a:tailEnd/>
          </a:ln>
        </p:spPr>
        <p:txBody>
          <a:bodyPr/>
          <a:lstStyle/>
          <a:p>
            <a:fld id="{049F2B66-96F0-460F-B23B-4B1467F5D214}" type="slidenum">
              <a:rPr lang="en-US" smtClean="0"/>
              <a:pPr/>
              <a:t>259</a:t>
            </a:fld>
            <a:endParaRPr lang="en-US" smtClean="0"/>
          </a:p>
        </p:txBody>
      </p:sp>
      <p:sp>
        <p:nvSpPr>
          <p:cNvPr id="109571" name="AutoShape 2"/>
          <p:cNvSpPr>
            <a:spLocks noChangeArrowheads="1"/>
          </p:cNvSpPr>
          <p:nvPr/>
        </p:nvSpPr>
        <p:spPr bwMode="auto">
          <a:xfrm>
            <a:off x="2124075" y="260350"/>
            <a:ext cx="4800600" cy="762000"/>
          </a:xfrm>
          <a:prstGeom prst="roundRect">
            <a:avLst>
              <a:gd name="adj" fmla="val 16667"/>
            </a:avLst>
          </a:prstGeom>
          <a:solidFill>
            <a:schemeClr val="hlink"/>
          </a:solidFill>
          <a:ln w="76200" cmpd="tri">
            <a:solidFill>
              <a:schemeClr val="tx1"/>
            </a:solidFill>
            <a:round/>
            <a:headEnd/>
            <a:tailEnd/>
          </a:ln>
        </p:spPr>
        <p:txBody>
          <a:bodyPr wrap="none" anchor="ctr"/>
          <a:lstStyle/>
          <a:p>
            <a:pPr eaLnBrk="1" hangingPunct="1"/>
            <a:r>
              <a:rPr lang="en-US" sz="2000" b="0">
                <a:solidFill>
                  <a:srgbClr val="663300"/>
                </a:solidFill>
                <a:latin typeface="Rockwell Extra Bold" pitchFamily="18" charset="0"/>
                <a:cs typeface="Arial" pitchFamily="34" charset="0"/>
              </a:rPr>
              <a:t>TATA CARA PENGGUNAAN</a:t>
            </a:r>
          </a:p>
          <a:p>
            <a:pPr eaLnBrk="1" hangingPunct="1"/>
            <a:r>
              <a:rPr lang="en-US" sz="2000" b="0">
                <a:solidFill>
                  <a:srgbClr val="663300"/>
                </a:solidFill>
                <a:latin typeface="Rockwell Extra Bold" pitchFamily="18" charset="0"/>
                <a:cs typeface="Arial" pitchFamily="34" charset="0"/>
              </a:rPr>
              <a:t>NOMOR SERI FAKTUR PAJAK</a:t>
            </a:r>
          </a:p>
        </p:txBody>
      </p:sp>
      <p:sp>
        <p:nvSpPr>
          <p:cNvPr id="109572" name="AutoShape 3"/>
          <p:cNvSpPr>
            <a:spLocks noChangeArrowheads="1"/>
          </p:cNvSpPr>
          <p:nvPr/>
        </p:nvSpPr>
        <p:spPr bwMode="auto">
          <a:xfrm>
            <a:off x="1042988" y="1412875"/>
            <a:ext cx="7391400" cy="838200"/>
          </a:xfrm>
          <a:prstGeom prst="roundRect">
            <a:avLst>
              <a:gd name="adj" fmla="val 16667"/>
            </a:avLst>
          </a:prstGeom>
          <a:solidFill>
            <a:srgbClr val="EEBB60"/>
          </a:solidFill>
          <a:ln w="9525">
            <a:noFill/>
            <a:round/>
            <a:headEnd/>
            <a:tailEnd/>
          </a:ln>
        </p:spPr>
        <p:txBody>
          <a:bodyPr anchor="ctr"/>
          <a:lstStyle/>
          <a:p>
            <a:pPr marL="342900" indent="-342900" eaLnBrk="1" hangingPunct="1">
              <a:buFontTx/>
              <a:buAutoNum type="arabicPeriod"/>
            </a:pPr>
            <a:r>
              <a:rPr lang="en-US" sz="1800" b="0">
                <a:solidFill>
                  <a:schemeClr val="tx2"/>
                </a:solidFill>
                <a:latin typeface="Rockwell Extra Bold" pitchFamily="18" charset="0"/>
                <a:cs typeface="Arial" pitchFamily="34" charset="0"/>
              </a:rPr>
              <a:t>Nomor Seri Faktur Pajak dimulai dg nomor urut 1    </a:t>
            </a:r>
          </a:p>
          <a:p>
            <a:pPr marL="342900" indent="-342900" algn="just" eaLnBrk="1" hangingPunct="1"/>
            <a:r>
              <a:rPr lang="en-US" sz="1800" b="0">
                <a:solidFill>
                  <a:schemeClr val="tx2"/>
                </a:solidFill>
                <a:latin typeface="Rockwell Extra Bold" pitchFamily="18" charset="0"/>
                <a:cs typeface="Arial" pitchFamily="34" charset="0"/>
              </a:rPr>
              <a:t>      (satu) pada setiap awal tahun takwim, kecuali bagi PKP yg baru dikukuhkan.                                 </a:t>
            </a:r>
          </a:p>
        </p:txBody>
      </p:sp>
      <p:sp>
        <p:nvSpPr>
          <p:cNvPr id="109573" name="AutoShape 4"/>
          <p:cNvSpPr>
            <a:spLocks noChangeArrowheads="1"/>
          </p:cNvSpPr>
          <p:nvPr/>
        </p:nvSpPr>
        <p:spPr bwMode="auto">
          <a:xfrm>
            <a:off x="971550" y="2349500"/>
            <a:ext cx="7391400" cy="1143000"/>
          </a:xfrm>
          <a:prstGeom prst="roundRect">
            <a:avLst>
              <a:gd name="adj" fmla="val 16667"/>
            </a:avLst>
          </a:prstGeom>
          <a:solidFill>
            <a:schemeClr val="bg2"/>
          </a:solidFill>
          <a:ln w="9525">
            <a:noFill/>
            <a:round/>
            <a:headEnd/>
            <a:tailEnd/>
          </a:ln>
        </p:spPr>
        <p:txBody>
          <a:bodyPr anchor="ctr"/>
          <a:lstStyle/>
          <a:p>
            <a:pPr marL="357188" indent="-357188" algn="just" eaLnBrk="1" hangingPunct="1"/>
            <a:r>
              <a:rPr lang="en-US" sz="1800" b="0">
                <a:solidFill>
                  <a:schemeClr val="tx1"/>
                </a:solidFill>
                <a:latin typeface="Rockwell Extra Bold" pitchFamily="18" charset="0"/>
                <a:cs typeface="Arial" pitchFamily="34" charset="0"/>
              </a:rPr>
              <a:t>2. FP dibuat secara  berurutan tanpa dibedakan antara Kode Transaksi, Kode Status dan jenis mata uang yang digunakan.                                              </a:t>
            </a:r>
          </a:p>
        </p:txBody>
      </p:sp>
      <p:sp>
        <p:nvSpPr>
          <p:cNvPr id="109574" name="AutoShape 5"/>
          <p:cNvSpPr>
            <a:spLocks noChangeArrowheads="1"/>
          </p:cNvSpPr>
          <p:nvPr/>
        </p:nvSpPr>
        <p:spPr bwMode="auto">
          <a:xfrm>
            <a:off x="971550" y="3573463"/>
            <a:ext cx="7391400" cy="1981200"/>
          </a:xfrm>
          <a:prstGeom prst="roundRect">
            <a:avLst>
              <a:gd name="adj" fmla="val 16667"/>
            </a:avLst>
          </a:prstGeom>
          <a:solidFill>
            <a:srgbClr val="FF9999"/>
          </a:solidFill>
          <a:ln w="9525">
            <a:noFill/>
            <a:round/>
            <a:headEnd/>
            <a:tailEnd/>
          </a:ln>
        </p:spPr>
        <p:txBody>
          <a:bodyPr anchor="ctr"/>
          <a:lstStyle/>
          <a:p>
            <a:pPr marL="357188" indent="-357188" algn="just" eaLnBrk="1" hangingPunct="1"/>
            <a:r>
              <a:rPr lang="en-US" sz="1800" b="0" dirty="0">
                <a:solidFill>
                  <a:schemeClr val="tx1"/>
                </a:solidFill>
                <a:latin typeface="Rockwell Extra Bold" pitchFamily="18" charset="0"/>
                <a:cs typeface="Arial" pitchFamily="34" charset="0"/>
              </a:rPr>
              <a:t>3. </a:t>
            </a:r>
            <a:r>
              <a:rPr lang="en-US" sz="1800" b="0" dirty="0" err="1">
                <a:solidFill>
                  <a:schemeClr val="tx1"/>
                </a:solidFill>
                <a:latin typeface="Rockwell Extra Bold" pitchFamily="18" charset="0"/>
                <a:cs typeface="Arial" pitchFamily="34" charset="0"/>
              </a:rPr>
              <a:t>Dlm</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hal</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sebelum</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awal</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th</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takwim</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berikutnya</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Nomor</a:t>
            </a:r>
            <a:r>
              <a:rPr lang="en-US" sz="1800" b="0" dirty="0">
                <a:solidFill>
                  <a:schemeClr val="tx1"/>
                </a:solidFill>
                <a:latin typeface="Rockwell Extra Bold" pitchFamily="18" charset="0"/>
                <a:cs typeface="Arial" pitchFamily="34" charset="0"/>
              </a:rPr>
              <a:t> Seri yang </a:t>
            </a:r>
            <a:r>
              <a:rPr lang="en-US" sz="1800" b="0" dirty="0" err="1">
                <a:solidFill>
                  <a:schemeClr val="tx1"/>
                </a:solidFill>
                <a:latin typeface="Rockwell Extra Bold" pitchFamily="18" charset="0"/>
                <a:cs typeface="Arial" pitchFamily="34" charset="0"/>
              </a:rPr>
              <a:t>digunakan</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sdh</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mencapai</a:t>
            </a:r>
            <a:r>
              <a:rPr lang="en-US" sz="1800" b="0" dirty="0">
                <a:solidFill>
                  <a:schemeClr val="tx1"/>
                </a:solidFill>
                <a:latin typeface="Rockwell Extra Bold" pitchFamily="18" charset="0"/>
                <a:cs typeface="Arial" pitchFamily="34" charset="0"/>
              </a:rPr>
              <a:t> 99.999.999 </a:t>
            </a:r>
            <a:r>
              <a:rPr lang="en-US" sz="1800" b="0" dirty="0" err="1">
                <a:solidFill>
                  <a:schemeClr val="tx1"/>
                </a:solidFill>
                <a:latin typeface="Rockwell Extra Bold" pitchFamily="18" charset="0"/>
                <a:cs typeface="Arial" pitchFamily="34" charset="0"/>
              </a:rPr>
              <a:t>maka</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Nomor</a:t>
            </a:r>
            <a:r>
              <a:rPr lang="en-US" sz="1800" b="0" dirty="0">
                <a:solidFill>
                  <a:schemeClr val="tx1"/>
                </a:solidFill>
                <a:latin typeface="Rockwell Extra Bold" pitchFamily="18" charset="0"/>
                <a:cs typeface="Arial" pitchFamily="34" charset="0"/>
              </a:rPr>
              <a:t> Seri </a:t>
            </a:r>
            <a:r>
              <a:rPr lang="en-US" sz="1800" b="0" dirty="0" err="1">
                <a:solidFill>
                  <a:schemeClr val="tx1"/>
                </a:solidFill>
                <a:latin typeface="Rockwell Extra Bold" pitchFamily="18" charset="0"/>
                <a:cs typeface="Arial" pitchFamily="34" charset="0"/>
              </a:rPr>
              <a:t>dimulai</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lagi</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dari</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nomor</a:t>
            </a:r>
            <a:r>
              <a:rPr lang="en-US" sz="1800" b="0" dirty="0">
                <a:solidFill>
                  <a:schemeClr val="tx1"/>
                </a:solidFill>
                <a:latin typeface="Rockwell Extra Bold" pitchFamily="18" charset="0"/>
                <a:cs typeface="Arial" pitchFamily="34" charset="0"/>
              </a:rPr>
              <a:t> 1 (</a:t>
            </a:r>
            <a:r>
              <a:rPr lang="en-US" sz="1800" b="0" dirty="0" err="1">
                <a:solidFill>
                  <a:schemeClr val="tx1"/>
                </a:solidFill>
                <a:latin typeface="Rockwell Extra Bold" pitchFamily="18" charset="0"/>
                <a:cs typeface="Arial" pitchFamily="34" charset="0"/>
              </a:rPr>
              <a:t>satu</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dan</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wajib</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memberitahu</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Kepala</a:t>
            </a:r>
            <a:r>
              <a:rPr lang="en-US" sz="1800" b="0" dirty="0">
                <a:solidFill>
                  <a:schemeClr val="tx1"/>
                </a:solidFill>
                <a:latin typeface="Rockwell Extra Bold" pitchFamily="18" charset="0"/>
                <a:cs typeface="Arial" pitchFamily="34" charset="0"/>
              </a:rPr>
              <a:t> KPP yang </a:t>
            </a:r>
            <a:r>
              <a:rPr lang="en-US" sz="1800" b="0" dirty="0" err="1">
                <a:solidFill>
                  <a:schemeClr val="tx1"/>
                </a:solidFill>
                <a:latin typeface="Rockwell Extra Bold" pitchFamily="18" charset="0"/>
                <a:cs typeface="Arial" pitchFamily="34" charset="0"/>
              </a:rPr>
              <a:t>terkait</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Pada</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awal</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tahun</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takwim</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berikutnya</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kembali</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ke</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nomor</a:t>
            </a:r>
            <a:r>
              <a:rPr lang="en-US" sz="1800" b="0" dirty="0">
                <a:solidFill>
                  <a:schemeClr val="tx1"/>
                </a:solidFill>
                <a:latin typeface="Rockwell Extra Bold" pitchFamily="18" charset="0"/>
                <a:cs typeface="Arial" pitchFamily="34" charset="0"/>
              </a:rPr>
              <a:t> 1 (</a:t>
            </a:r>
            <a:r>
              <a:rPr lang="en-US" sz="1800" b="0" dirty="0" err="1">
                <a:solidFill>
                  <a:schemeClr val="tx1"/>
                </a:solidFill>
                <a:latin typeface="Rockwell Extra Bold" pitchFamily="18" charset="0"/>
                <a:cs typeface="Arial" pitchFamily="34" charset="0"/>
              </a:rPr>
              <a:t>satu</a:t>
            </a:r>
            <a:r>
              <a:rPr lang="en-US" sz="1800" b="0" dirty="0">
                <a:solidFill>
                  <a:schemeClr val="tx1"/>
                </a:solidFill>
                <a:latin typeface="Rockwell Extra Bold" pitchFamily="18" charset="0"/>
                <a:cs typeface="Arial" pitchFamily="34" charset="0"/>
              </a:rPr>
              <a:t>).                                                                                                </a:t>
            </a:r>
          </a:p>
        </p:txBody>
      </p:sp>
      <p:sp>
        <p:nvSpPr>
          <p:cNvPr id="109575" name="AutoShape 6"/>
          <p:cNvSpPr>
            <a:spLocks noChangeArrowheads="1"/>
          </p:cNvSpPr>
          <p:nvPr/>
        </p:nvSpPr>
        <p:spPr bwMode="auto">
          <a:xfrm>
            <a:off x="684213" y="1268413"/>
            <a:ext cx="7924800" cy="4392612"/>
          </a:xfrm>
          <a:prstGeom prst="roundRect">
            <a:avLst>
              <a:gd name="adj" fmla="val 16667"/>
            </a:avLst>
          </a:prstGeom>
          <a:noFill/>
          <a:ln w="57150" cmpd="thickThin">
            <a:solidFill>
              <a:schemeClr val="tx1"/>
            </a:solidFill>
            <a:round/>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09576" name="Rectangle 8"/>
          <p:cNvSpPr>
            <a:spLocks noChangeArrowheads="1"/>
          </p:cNvSpPr>
          <p:nvPr/>
        </p:nvSpPr>
        <p:spPr bwMode="auto">
          <a:xfrm>
            <a:off x="7019925" y="0"/>
            <a:ext cx="2124075" cy="549275"/>
          </a:xfrm>
          <a:prstGeom prst="rect">
            <a:avLst/>
          </a:prstGeom>
          <a:solidFill>
            <a:srgbClr val="EAEAEA"/>
          </a:solidFill>
          <a:ln w="38100">
            <a:solidFill>
              <a:srgbClr val="CC9900"/>
            </a:solidFill>
            <a:miter lim="800000"/>
            <a:headEnd/>
            <a:tailEnd/>
          </a:ln>
        </p:spPr>
        <p:txBody>
          <a:bodyPr lIns="87681" tIns="43834" rIns="87681" bIns="43834" anchor="ctr"/>
          <a:lstStyle/>
          <a:p>
            <a:pPr defTabSz="879475" eaLnBrk="1" hangingPunct="1"/>
            <a:r>
              <a:rPr lang="en-US" sz="1600" b="0">
                <a:solidFill>
                  <a:schemeClr val="tx1"/>
                </a:solidFill>
                <a:latin typeface="Tahoma" pitchFamily="34" charset="0"/>
                <a:cs typeface="Times New Roman" pitchFamily="18" charset="0"/>
              </a:rPr>
              <a:t>PER-13/PJ/2010 stdd PER-65/PJ/2010</a:t>
            </a:r>
            <a:endParaRPr lang="en-GB" sz="1600" b="0">
              <a:solidFill>
                <a:schemeClr val="tx1"/>
              </a:solidFill>
              <a:latin typeface="Tahoma" pitchFamily="34" charset="0"/>
              <a:cs typeface="Times New Roman" pitchFamily="18" charset="0"/>
            </a:endParaRPr>
          </a:p>
        </p:txBody>
      </p:sp>
      <p:sp>
        <p:nvSpPr>
          <p:cNvPr id="109577" name="AutoShape 18"/>
          <p:cNvSpPr>
            <a:spLocks noChangeArrowheads="1"/>
          </p:cNvSpPr>
          <p:nvPr/>
        </p:nvSpPr>
        <p:spPr bwMode="auto">
          <a:xfrm>
            <a:off x="1547813" y="5805488"/>
            <a:ext cx="6248400" cy="762000"/>
          </a:xfrm>
          <a:prstGeom prst="roundRect">
            <a:avLst>
              <a:gd name="adj" fmla="val 16667"/>
            </a:avLst>
          </a:prstGeom>
          <a:solidFill>
            <a:srgbClr val="FFFFCC"/>
          </a:solidFill>
          <a:ln w="57150" cmpd="thinThick">
            <a:solidFill>
              <a:srgbClr val="663300"/>
            </a:solidFill>
            <a:round/>
            <a:headEnd/>
            <a:tailEnd/>
          </a:ln>
        </p:spPr>
        <p:txBody>
          <a:bodyPr anchor="ctr"/>
          <a:lstStyle/>
          <a:p>
            <a:pPr eaLnBrk="1" hangingPunct="1"/>
            <a:r>
              <a:rPr lang="en-US" sz="1800" b="0">
                <a:solidFill>
                  <a:srgbClr val="663300"/>
                </a:solidFill>
                <a:latin typeface="Arial Black" pitchFamily="34" charset="0"/>
                <a:cs typeface="Arial" pitchFamily="34" charset="0"/>
              </a:rPr>
              <a:t>Faktur Pajak Khusus untuk turis asing menggunakan penomoran tersendiri</a:t>
            </a: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381000" y="228600"/>
            <a:ext cx="8305800" cy="6324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E8AD5E60-5405-4249-A024-5B22A34F1CB2}"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p:cNvSpPr>
          <p:nvPr>
            <p:ph type="sldNum" sz="quarter" idx="12"/>
          </p:nvPr>
        </p:nvSpPr>
        <p:spPr bwMode="auto">
          <a:noFill/>
          <a:ln>
            <a:miter lim="800000"/>
            <a:headEnd/>
            <a:tailEnd/>
          </a:ln>
        </p:spPr>
        <p:txBody>
          <a:bodyPr/>
          <a:lstStyle/>
          <a:p>
            <a:fld id="{00FDA375-0979-45D1-9103-E4F4E6DA44E5}" type="slidenum">
              <a:rPr lang="en-US" smtClean="0"/>
              <a:pPr/>
              <a:t>260</a:t>
            </a:fld>
            <a:endParaRPr lang="en-US" smtClean="0"/>
          </a:p>
        </p:txBody>
      </p:sp>
      <p:sp>
        <p:nvSpPr>
          <p:cNvPr id="111619" name="AutoShape 2"/>
          <p:cNvSpPr>
            <a:spLocks noChangeArrowheads="1"/>
          </p:cNvSpPr>
          <p:nvPr/>
        </p:nvSpPr>
        <p:spPr bwMode="auto">
          <a:xfrm>
            <a:off x="1371600" y="381000"/>
            <a:ext cx="6629400" cy="533400"/>
          </a:xfrm>
          <a:prstGeom prst="roundRect">
            <a:avLst>
              <a:gd name="adj" fmla="val 16667"/>
            </a:avLst>
          </a:prstGeom>
          <a:solidFill>
            <a:schemeClr val="hlink"/>
          </a:solidFill>
          <a:ln w="76200" cmpd="tri">
            <a:solidFill>
              <a:schemeClr val="tx1"/>
            </a:solidFill>
            <a:round/>
            <a:headEnd/>
            <a:tailEnd/>
          </a:ln>
        </p:spPr>
        <p:txBody>
          <a:bodyPr wrap="none" anchor="ctr"/>
          <a:lstStyle/>
          <a:p>
            <a:pPr eaLnBrk="1" hangingPunct="1"/>
            <a:r>
              <a:rPr lang="en-US" sz="1800" b="0">
                <a:solidFill>
                  <a:schemeClr val="tx1"/>
                </a:solidFill>
                <a:latin typeface="Rockwell Extra Bold" pitchFamily="18" charset="0"/>
                <a:cs typeface="Arial" pitchFamily="34" charset="0"/>
              </a:rPr>
              <a:t>CONTOH PENGGUNAAN KODE DAN NOMOR SERI</a:t>
            </a:r>
          </a:p>
        </p:txBody>
      </p:sp>
      <p:sp>
        <p:nvSpPr>
          <p:cNvPr id="111620" name="AutoShape 3"/>
          <p:cNvSpPr>
            <a:spLocks noChangeArrowheads="1"/>
          </p:cNvSpPr>
          <p:nvPr/>
        </p:nvSpPr>
        <p:spPr bwMode="auto">
          <a:xfrm>
            <a:off x="685800" y="1371600"/>
            <a:ext cx="7772400" cy="990600"/>
          </a:xfrm>
          <a:prstGeom prst="roundRect">
            <a:avLst>
              <a:gd name="adj" fmla="val 16667"/>
            </a:avLst>
          </a:prstGeom>
          <a:solidFill>
            <a:srgbClr val="FFFF99"/>
          </a:solidFill>
          <a:ln w="57150" cmpd="thinThick">
            <a:solidFill>
              <a:schemeClr val="folHlink"/>
            </a:solidFill>
            <a:round/>
            <a:headEnd/>
            <a:tailEnd/>
          </a:ln>
        </p:spPr>
        <p:txBody>
          <a:bodyPr anchor="ctr"/>
          <a:lstStyle/>
          <a:p>
            <a:pPr eaLnBrk="1" hangingPunct="1"/>
            <a:r>
              <a:rPr lang="en-US" sz="1800" b="0">
                <a:solidFill>
                  <a:srgbClr val="003300"/>
                </a:solidFill>
                <a:latin typeface="Arial Black" pitchFamily="34" charset="0"/>
                <a:cs typeface="Arial" pitchFamily="34" charset="0"/>
              </a:rPr>
              <a:t>Nomor urut pada Nomor Seri dan tanggal FP dibuat secara berurutan tanpa perlu dibedakan antara Kode Transaksi, Kode Status, atau jenis mata uang yang digunakan</a:t>
            </a:r>
          </a:p>
        </p:txBody>
      </p:sp>
      <p:sp>
        <p:nvSpPr>
          <p:cNvPr id="111621" name="AutoShape 4"/>
          <p:cNvSpPr>
            <a:spLocks noChangeArrowheads="1"/>
          </p:cNvSpPr>
          <p:nvPr/>
        </p:nvSpPr>
        <p:spPr bwMode="auto">
          <a:xfrm>
            <a:off x="457200" y="2971800"/>
            <a:ext cx="2743200" cy="381000"/>
          </a:xfrm>
          <a:prstGeom prst="roundRect">
            <a:avLst>
              <a:gd name="adj" fmla="val 16667"/>
            </a:avLst>
          </a:prstGeom>
          <a:solidFill>
            <a:srgbClr val="CCFF99"/>
          </a:solidFill>
          <a:ln w="19050">
            <a:solidFill>
              <a:srgbClr val="800000"/>
            </a:solidFill>
            <a:round/>
            <a:headEnd/>
            <a:tailEnd/>
          </a:ln>
        </p:spPr>
        <p:txBody>
          <a:bodyPr wrap="none" anchor="ctr"/>
          <a:lstStyle/>
          <a:p>
            <a:pPr eaLnBrk="1" hangingPunct="1"/>
            <a:r>
              <a:rPr lang="en-US" sz="1800" b="0">
                <a:solidFill>
                  <a:srgbClr val="003300"/>
                </a:solidFill>
                <a:latin typeface="Arial Black" pitchFamily="34" charset="0"/>
                <a:cs typeface="Arial" pitchFamily="34" charset="0"/>
              </a:rPr>
              <a:t>010.000-11.00000001</a:t>
            </a:r>
          </a:p>
        </p:txBody>
      </p:sp>
      <p:sp>
        <p:nvSpPr>
          <p:cNvPr id="111622" name="AutoShape 5"/>
          <p:cNvSpPr>
            <a:spLocks noChangeArrowheads="1"/>
          </p:cNvSpPr>
          <p:nvPr/>
        </p:nvSpPr>
        <p:spPr bwMode="auto">
          <a:xfrm>
            <a:off x="3635375" y="2667000"/>
            <a:ext cx="5203825" cy="914400"/>
          </a:xfrm>
          <a:prstGeom prst="roundRect">
            <a:avLst>
              <a:gd name="adj" fmla="val 16667"/>
            </a:avLst>
          </a:prstGeom>
          <a:solidFill>
            <a:srgbClr val="CCFF99"/>
          </a:solidFill>
          <a:ln w="19050">
            <a:solidFill>
              <a:srgbClr val="003300"/>
            </a:solidFill>
            <a:round/>
            <a:headEnd/>
            <a:tailEnd/>
          </a:ln>
        </p:spPr>
        <p:txBody>
          <a:bodyPr anchor="ctr"/>
          <a:lstStyle/>
          <a:p>
            <a:pPr eaLnBrk="1" hangingPunct="1"/>
            <a:r>
              <a:rPr lang="en-US" sz="1800" b="0">
                <a:solidFill>
                  <a:srgbClr val="003300"/>
                </a:solidFill>
                <a:latin typeface="Arial Black" pitchFamily="34" charset="0"/>
                <a:cs typeface="Arial" pitchFamily="34" charset="0"/>
              </a:rPr>
              <a:t>Penyerahan kpd Selain Pemungut PPN, FP status adalah Normal, diterbitkan tahun 2011 dengan nomor urut 1</a:t>
            </a:r>
          </a:p>
        </p:txBody>
      </p:sp>
      <p:sp>
        <p:nvSpPr>
          <p:cNvPr id="111623" name="AutoShape 6"/>
          <p:cNvSpPr>
            <a:spLocks noChangeArrowheads="1"/>
          </p:cNvSpPr>
          <p:nvPr/>
        </p:nvSpPr>
        <p:spPr bwMode="auto">
          <a:xfrm>
            <a:off x="457200" y="4191000"/>
            <a:ext cx="2743200" cy="381000"/>
          </a:xfrm>
          <a:prstGeom prst="roundRect">
            <a:avLst>
              <a:gd name="adj" fmla="val 16667"/>
            </a:avLst>
          </a:prstGeom>
          <a:solidFill>
            <a:srgbClr val="CCECFF"/>
          </a:solidFill>
          <a:ln w="19050">
            <a:solidFill>
              <a:schemeClr val="bg2"/>
            </a:solidFill>
            <a:round/>
            <a:headEnd/>
            <a:tailEnd/>
          </a:ln>
        </p:spPr>
        <p:txBody>
          <a:bodyPr wrap="none" anchor="ctr"/>
          <a:lstStyle/>
          <a:p>
            <a:pPr eaLnBrk="1" hangingPunct="1"/>
            <a:r>
              <a:rPr lang="en-US" sz="1800" b="0">
                <a:solidFill>
                  <a:srgbClr val="000066"/>
                </a:solidFill>
                <a:latin typeface="Arial Black" pitchFamily="34" charset="0"/>
                <a:cs typeface="Arial" pitchFamily="34" charset="0"/>
              </a:rPr>
              <a:t>020.000-11.00000002</a:t>
            </a:r>
          </a:p>
        </p:txBody>
      </p:sp>
      <p:sp>
        <p:nvSpPr>
          <p:cNvPr id="111624" name="AutoShape 7"/>
          <p:cNvSpPr>
            <a:spLocks noChangeArrowheads="1"/>
          </p:cNvSpPr>
          <p:nvPr/>
        </p:nvSpPr>
        <p:spPr bwMode="auto">
          <a:xfrm>
            <a:off x="3635375" y="3962400"/>
            <a:ext cx="5203825" cy="914400"/>
          </a:xfrm>
          <a:prstGeom prst="roundRect">
            <a:avLst>
              <a:gd name="adj" fmla="val 16667"/>
            </a:avLst>
          </a:prstGeom>
          <a:solidFill>
            <a:srgbClr val="CCECFF"/>
          </a:solidFill>
          <a:ln w="19050">
            <a:solidFill>
              <a:srgbClr val="000066"/>
            </a:solidFill>
            <a:round/>
            <a:headEnd/>
            <a:tailEnd/>
          </a:ln>
        </p:spPr>
        <p:txBody>
          <a:bodyPr anchor="ctr"/>
          <a:lstStyle/>
          <a:p>
            <a:pPr eaLnBrk="1" hangingPunct="1"/>
            <a:r>
              <a:rPr lang="en-US" sz="1800" b="0">
                <a:solidFill>
                  <a:srgbClr val="000066"/>
                </a:solidFill>
                <a:latin typeface="Arial Black" pitchFamily="34" charset="0"/>
                <a:cs typeface="Arial" pitchFamily="34" charset="0"/>
              </a:rPr>
              <a:t>Penyerahan kpd  Pemungut Bendahara Pemerintah, FP Normal, diterbitkan th 2011 dengan nomor urut 2</a:t>
            </a:r>
          </a:p>
        </p:txBody>
      </p:sp>
      <p:sp>
        <p:nvSpPr>
          <p:cNvPr id="111625" name="AutoShape 8"/>
          <p:cNvSpPr>
            <a:spLocks noChangeArrowheads="1"/>
          </p:cNvSpPr>
          <p:nvPr/>
        </p:nvSpPr>
        <p:spPr bwMode="auto">
          <a:xfrm>
            <a:off x="457200" y="5410200"/>
            <a:ext cx="2743200" cy="381000"/>
          </a:xfrm>
          <a:prstGeom prst="roundRect">
            <a:avLst>
              <a:gd name="adj" fmla="val 16667"/>
            </a:avLst>
          </a:prstGeom>
          <a:solidFill>
            <a:srgbClr val="FFFFCC"/>
          </a:solidFill>
          <a:ln w="19050">
            <a:solidFill>
              <a:srgbClr val="000000"/>
            </a:solidFill>
            <a:round/>
            <a:headEnd/>
            <a:tailEnd/>
          </a:ln>
        </p:spPr>
        <p:txBody>
          <a:bodyPr wrap="none" anchor="ctr"/>
          <a:lstStyle/>
          <a:p>
            <a:pPr eaLnBrk="1" hangingPunct="1"/>
            <a:r>
              <a:rPr lang="en-US" sz="1800" b="0">
                <a:solidFill>
                  <a:srgbClr val="800000"/>
                </a:solidFill>
                <a:latin typeface="Arial Black" pitchFamily="34" charset="0"/>
                <a:cs typeface="Arial" pitchFamily="34" charset="0"/>
              </a:rPr>
              <a:t>011.000-11.00000003</a:t>
            </a:r>
          </a:p>
        </p:txBody>
      </p:sp>
      <p:sp>
        <p:nvSpPr>
          <p:cNvPr id="111626" name="AutoShape 9"/>
          <p:cNvSpPr>
            <a:spLocks noChangeArrowheads="1"/>
          </p:cNvSpPr>
          <p:nvPr/>
        </p:nvSpPr>
        <p:spPr bwMode="auto">
          <a:xfrm>
            <a:off x="3563938" y="5181600"/>
            <a:ext cx="5275262" cy="914400"/>
          </a:xfrm>
          <a:prstGeom prst="roundRect">
            <a:avLst>
              <a:gd name="adj" fmla="val 16667"/>
            </a:avLst>
          </a:prstGeom>
          <a:solidFill>
            <a:srgbClr val="FFFFCC"/>
          </a:solidFill>
          <a:ln w="19050">
            <a:solidFill>
              <a:srgbClr val="800000"/>
            </a:solidFill>
            <a:round/>
            <a:headEnd/>
            <a:tailEnd/>
          </a:ln>
        </p:spPr>
        <p:txBody>
          <a:bodyPr anchor="ctr"/>
          <a:lstStyle/>
          <a:p>
            <a:pPr eaLnBrk="1" hangingPunct="1"/>
            <a:r>
              <a:rPr lang="en-US" sz="1800" b="0">
                <a:solidFill>
                  <a:srgbClr val="800000"/>
                </a:solidFill>
                <a:latin typeface="Arial Black" pitchFamily="34" charset="0"/>
                <a:cs typeface="Arial" pitchFamily="34" charset="0"/>
              </a:rPr>
              <a:t>Penyerahan kpd  Selain Pemungut PPN, FP statusnya Pengganti, diterbitkan tahun 2011 dengan nomor urut 3</a:t>
            </a:r>
          </a:p>
        </p:txBody>
      </p:sp>
    </p:spTree>
  </p:cSld>
  <p:clrMapOvr>
    <a:masterClrMapping/>
  </p:clrMapOvr>
  <p:transition>
    <p:fade/>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404664"/>
            <a:ext cx="8229600" cy="864096"/>
          </a:xfrm>
        </p:spPr>
        <p:txBody>
          <a:bodyPr/>
          <a:lstStyle/>
          <a:p>
            <a:r>
              <a:rPr lang="en-US" dirty="0" err="1" smtClean="0">
                <a:solidFill>
                  <a:schemeClr val="tx1"/>
                </a:solidFill>
              </a:rPr>
              <a:t>Pemberitahuan</a:t>
            </a:r>
            <a:r>
              <a:rPr lang="en-US" dirty="0" smtClean="0">
                <a:solidFill>
                  <a:schemeClr val="tx1"/>
                </a:solidFill>
              </a:rPr>
              <a:t> </a:t>
            </a:r>
            <a:r>
              <a:rPr lang="en-US" dirty="0" err="1" smtClean="0">
                <a:solidFill>
                  <a:schemeClr val="tx1"/>
                </a:solidFill>
              </a:rPr>
              <a:t>kode</a:t>
            </a:r>
            <a:r>
              <a:rPr lang="en-US" dirty="0" smtClean="0">
                <a:solidFill>
                  <a:schemeClr val="tx1"/>
                </a:solidFill>
              </a:rPr>
              <a:t> </a:t>
            </a:r>
            <a:r>
              <a:rPr lang="en-US" dirty="0" err="1" smtClean="0">
                <a:solidFill>
                  <a:schemeClr val="tx1"/>
                </a:solidFill>
              </a:rPr>
              <a:t>cabang</a:t>
            </a:r>
            <a:endParaRPr lang="en-US" dirty="0" smtClean="0">
              <a:solidFill>
                <a:schemeClr val="tx1"/>
              </a:solidFill>
            </a:endParaRPr>
          </a:p>
        </p:txBody>
      </p:sp>
      <p:sp>
        <p:nvSpPr>
          <p:cNvPr id="36867" name="Content Placeholder 2"/>
          <p:cNvSpPr>
            <a:spLocks noGrp="1"/>
          </p:cNvSpPr>
          <p:nvPr>
            <p:ph idx="1"/>
          </p:nvPr>
        </p:nvSpPr>
        <p:spPr>
          <a:xfrm>
            <a:off x="457200" y="1700808"/>
            <a:ext cx="8229600" cy="4389437"/>
          </a:xfrm>
        </p:spPr>
        <p:txBody>
          <a:bodyPr>
            <a:normAutofit lnSpcReduction="10000"/>
          </a:bodyPr>
          <a:lstStyle/>
          <a:p>
            <a:r>
              <a:rPr lang="en-US" sz="2800" dirty="0" err="1" smtClean="0"/>
              <a:t>Pengusaha</a:t>
            </a:r>
            <a:r>
              <a:rPr lang="en-US" sz="2800" dirty="0" smtClean="0"/>
              <a:t> </a:t>
            </a:r>
            <a:r>
              <a:rPr lang="en-US" sz="2800" dirty="0" err="1" smtClean="0"/>
              <a:t>Kena</a:t>
            </a:r>
            <a:r>
              <a:rPr lang="en-US" sz="2800" dirty="0" smtClean="0"/>
              <a:t> </a:t>
            </a:r>
            <a:r>
              <a:rPr lang="en-US" sz="2800" dirty="0" err="1" smtClean="0"/>
              <a:t>Pajak</a:t>
            </a:r>
            <a:r>
              <a:rPr lang="en-US" sz="2800" dirty="0" smtClean="0"/>
              <a:t> </a:t>
            </a:r>
            <a:r>
              <a:rPr lang="en-US" sz="2800" dirty="0" err="1" smtClean="0"/>
              <a:t>wajib</a:t>
            </a:r>
            <a:r>
              <a:rPr lang="en-US" sz="2800" dirty="0" smtClean="0"/>
              <a:t> </a:t>
            </a:r>
            <a:r>
              <a:rPr lang="en-US" sz="2800" dirty="0" err="1" smtClean="0"/>
              <a:t>menyampaikan</a:t>
            </a:r>
            <a:r>
              <a:rPr lang="en-US" sz="2800" dirty="0" smtClean="0"/>
              <a:t> </a:t>
            </a:r>
            <a:r>
              <a:rPr lang="en-US" sz="2800" dirty="0" err="1" smtClean="0"/>
              <a:t>pemberitahuan</a:t>
            </a:r>
            <a:r>
              <a:rPr lang="en-US" sz="2800" dirty="0" smtClean="0"/>
              <a:t> </a:t>
            </a:r>
            <a:r>
              <a:rPr lang="en-US" sz="2800" dirty="0" err="1" smtClean="0"/>
              <a:t>secara</a:t>
            </a:r>
            <a:r>
              <a:rPr lang="en-US" sz="2800" dirty="0" smtClean="0"/>
              <a:t> </a:t>
            </a:r>
            <a:r>
              <a:rPr lang="en-US" sz="2800" dirty="0" err="1" smtClean="0"/>
              <a:t>tertulis</a:t>
            </a:r>
            <a:r>
              <a:rPr lang="en-US" sz="2800" dirty="0" smtClean="0"/>
              <a:t> </a:t>
            </a:r>
            <a:r>
              <a:rPr lang="en-US" sz="2800" dirty="0" err="1" smtClean="0"/>
              <a:t>atas</a:t>
            </a:r>
            <a:r>
              <a:rPr lang="en-US" sz="2800" dirty="0" smtClean="0"/>
              <a:t> </a:t>
            </a:r>
            <a:r>
              <a:rPr lang="en-US" sz="2800" dirty="0" err="1" smtClean="0"/>
              <a:t>Kode</a:t>
            </a:r>
            <a:r>
              <a:rPr lang="en-US" sz="2800" dirty="0" smtClean="0"/>
              <a:t> </a:t>
            </a:r>
            <a:r>
              <a:rPr lang="en-US" sz="2800" dirty="0" err="1" smtClean="0"/>
              <a:t>Cabang</a:t>
            </a:r>
            <a:r>
              <a:rPr lang="en-US" sz="2800" dirty="0" smtClean="0"/>
              <a:t> yang </a:t>
            </a:r>
            <a:r>
              <a:rPr lang="en-US" sz="2800" dirty="0" err="1" smtClean="0"/>
              <a:t>digunakan</a:t>
            </a:r>
            <a:r>
              <a:rPr lang="en-US" sz="2800" dirty="0" smtClean="0"/>
              <a:t> </a:t>
            </a:r>
            <a:r>
              <a:rPr lang="en-US" sz="2800" dirty="0" err="1" smtClean="0"/>
              <a:t>beserta</a:t>
            </a:r>
            <a:r>
              <a:rPr lang="en-US" sz="2800" dirty="0" smtClean="0"/>
              <a:t> </a:t>
            </a:r>
            <a:r>
              <a:rPr lang="en-US" sz="2800" dirty="0" err="1" smtClean="0"/>
              <a:t>keterangan</a:t>
            </a:r>
            <a:r>
              <a:rPr lang="en-US" sz="2800" dirty="0" smtClean="0"/>
              <a:t> </a:t>
            </a:r>
            <a:r>
              <a:rPr lang="en-US" sz="2800" dirty="0" err="1" smtClean="0"/>
              <a:t>dari</a:t>
            </a:r>
            <a:r>
              <a:rPr lang="en-US" sz="2800" dirty="0" smtClean="0"/>
              <a:t> </a:t>
            </a:r>
            <a:r>
              <a:rPr lang="en-US" sz="2800" dirty="0" err="1" smtClean="0"/>
              <a:t>Kode</a:t>
            </a:r>
            <a:r>
              <a:rPr lang="en-US" sz="2800" dirty="0" smtClean="0"/>
              <a:t> </a:t>
            </a:r>
            <a:r>
              <a:rPr lang="en-US" sz="2800" dirty="0" err="1" smtClean="0"/>
              <a:t>Cabang</a:t>
            </a:r>
            <a:r>
              <a:rPr lang="en-US" sz="2800" dirty="0" smtClean="0"/>
              <a:t> </a:t>
            </a:r>
            <a:r>
              <a:rPr lang="en-US" sz="2800" dirty="0" err="1" smtClean="0"/>
              <a:t>tersebut</a:t>
            </a:r>
            <a:r>
              <a:rPr lang="en-US" sz="2800" dirty="0" smtClean="0"/>
              <a:t> </a:t>
            </a:r>
            <a:r>
              <a:rPr lang="en-US" sz="2800" dirty="0" err="1" smtClean="0"/>
              <a:t>kepada</a:t>
            </a:r>
            <a:r>
              <a:rPr lang="en-US" sz="2800" dirty="0" smtClean="0"/>
              <a:t> </a:t>
            </a:r>
            <a:r>
              <a:rPr lang="en-US" sz="2800" dirty="0" err="1" smtClean="0"/>
              <a:t>Kepala</a:t>
            </a:r>
            <a:r>
              <a:rPr lang="en-US" sz="2800" dirty="0" smtClean="0"/>
              <a:t> Kantor </a:t>
            </a:r>
            <a:r>
              <a:rPr lang="en-US" sz="2800" dirty="0" err="1" smtClean="0"/>
              <a:t>Pelayanan</a:t>
            </a:r>
            <a:r>
              <a:rPr lang="en-US" sz="2800" dirty="0" smtClean="0"/>
              <a:t> </a:t>
            </a:r>
            <a:r>
              <a:rPr lang="en-US" sz="2800" dirty="0" err="1" smtClean="0"/>
              <a:t>Pajak</a:t>
            </a:r>
            <a:r>
              <a:rPr lang="en-US" sz="2800" dirty="0" smtClean="0"/>
              <a:t> </a:t>
            </a:r>
            <a:r>
              <a:rPr lang="en-US" sz="2800" dirty="0" err="1" smtClean="0"/>
              <a:t>tempat</a:t>
            </a:r>
            <a:r>
              <a:rPr lang="en-US" sz="2800" dirty="0" smtClean="0"/>
              <a:t> </a:t>
            </a:r>
            <a:r>
              <a:rPr lang="en-US" sz="2800" dirty="0" err="1" smtClean="0"/>
              <a:t>pemusatan</a:t>
            </a:r>
            <a:r>
              <a:rPr lang="en-US" sz="2800" dirty="0" smtClean="0"/>
              <a:t> </a:t>
            </a:r>
            <a:r>
              <a:rPr lang="en-US" sz="2800" dirty="0" err="1" smtClean="0"/>
              <a:t>pajak</a:t>
            </a:r>
            <a:r>
              <a:rPr lang="en-US" sz="2800" dirty="0" smtClean="0"/>
              <a:t> </a:t>
            </a:r>
            <a:r>
              <a:rPr lang="en-US" sz="2800" dirty="0" err="1" smtClean="0"/>
              <a:t>terutang</a:t>
            </a:r>
            <a:r>
              <a:rPr lang="en-US" sz="2800" dirty="0" smtClean="0"/>
              <a:t> </a:t>
            </a:r>
            <a:r>
              <a:rPr lang="en-US" sz="2800" dirty="0" err="1" smtClean="0"/>
              <a:t>dilakukan</a:t>
            </a:r>
            <a:r>
              <a:rPr lang="en-US" sz="2800" dirty="0" smtClean="0"/>
              <a:t> paling lama </a:t>
            </a:r>
            <a:r>
              <a:rPr lang="en-US" sz="2800" dirty="0" err="1" smtClean="0"/>
              <a:t>akhir</a:t>
            </a:r>
            <a:r>
              <a:rPr lang="en-US" sz="2800" dirty="0" smtClean="0"/>
              <a:t> </a:t>
            </a:r>
            <a:r>
              <a:rPr lang="en-US" sz="2800" dirty="0" err="1" smtClean="0"/>
              <a:t>bulan</a:t>
            </a:r>
            <a:r>
              <a:rPr lang="en-US" sz="2800" dirty="0" smtClean="0"/>
              <a:t> </a:t>
            </a:r>
            <a:r>
              <a:rPr lang="en-US" sz="2800" dirty="0" err="1" smtClean="0"/>
              <a:t>berikutnya</a:t>
            </a:r>
            <a:r>
              <a:rPr lang="en-US" sz="2800" dirty="0" smtClean="0"/>
              <a:t> </a:t>
            </a:r>
            <a:r>
              <a:rPr lang="en-US" sz="2800" dirty="0" err="1" smtClean="0"/>
              <a:t>setelah</a:t>
            </a:r>
            <a:r>
              <a:rPr lang="en-US" sz="2800" dirty="0" smtClean="0"/>
              <a:t> </a:t>
            </a:r>
            <a:r>
              <a:rPr lang="en-US" sz="2800" dirty="0" err="1" smtClean="0"/>
              <a:t>bulan</a:t>
            </a:r>
            <a:r>
              <a:rPr lang="en-US" sz="2800" dirty="0" smtClean="0"/>
              <a:t> </a:t>
            </a:r>
            <a:r>
              <a:rPr lang="en-US" sz="2800" dirty="0" err="1" smtClean="0"/>
              <a:t>penggunaan</a:t>
            </a:r>
            <a:r>
              <a:rPr lang="en-US" sz="2800" dirty="0" smtClean="0"/>
              <a:t> </a:t>
            </a:r>
            <a:r>
              <a:rPr lang="en-US" sz="2800" dirty="0" err="1" smtClean="0"/>
              <a:t>Kode</a:t>
            </a:r>
            <a:r>
              <a:rPr lang="en-US" sz="2800" dirty="0" smtClean="0"/>
              <a:t> </a:t>
            </a:r>
            <a:r>
              <a:rPr lang="en-US" sz="2800" dirty="0" err="1" smtClean="0"/>
              <a:t>Cabang</a:t>
            </a:r>
            <a:r>
              <a:rPr lang="en-US" sz="2800" dirty="0" smtClean="0"/>
              <a:t>, </a:t>
            </a:r>
            <a:r>
              <a:rPr lang="en-US" sz="2800" dirty="0" err="1" smtClean="0"/>
              <a:t>dengan</a:t>
            </a:r>
            <a:r>
              <a:rPr lang="en-US" sz="2800" dirty="0" smtClean="0"/>
              <a:t> </a:t>
            </a:r>
            <a:r>
              <a:rPr lang="en-US" sz="2800" dirty="0" err="1" smtClean="0"/>
              <a:t>menggunakan</a:t>
            </a:r>
            <a:r>
              <a:rPr lang="en-US" sz="2800" dirty="0" smtClean="0"/>
              <a:t> </a:t>
            </a:r>
            <a:r>
              <a:rPr lang="en-US" sz="2800" dirty="0" err="1" smtClean="0"/>
              <a:t>formulir</a:t>
            </a:r>
            <a:r>
              <a:rPr lang="en-US" sz="2800" dirty="0" smtClean="0"/>
              <a:t> </a:t>
            </a:r>
            <a:r>
              <a:rPr lang="en-US" sz="2800" dirty="0" err="1" smtClean="0"/>
              <a:t>sebagaimana</a:t>
            </a:r>
            <a:r>
              <a:rPr lang="en-US" sz="2800" dirty="0" smtClean="0"/>
              <a:t> </a:t>
            </a:r>
            <a:r>
              <a:rPr lang="en-US" sz="2800" dirty="0" err="1" smtClean="0"/>
              <a:t>ditetapkan</a:t>
            </a:r>
            <a:r>
              <a:rPr lang="en-US" sz="2800" dirty="0" smtClean="0"/>
              <a:t> </a:t>
            </a:r>
            <a:r>
              <a:rPr lang="en-US" sz="2800" dirty="0" err="1" smtClean="0"/>
              <a:t>dalam</a:t>
            </a:r>
            <a:r>
              <a:rPr lang="en-US" sz="2800" dirty="0" smtClean="0"/>
              <a:t> </a:t>
            </a:r>
            <a:r>
              <a:rPr lang="en-US" sz="2800" dirty="0" err="1" smtClean="0"/>
              <a:t>Lampiran</a:t>
            </a:r>
            <a:r>
              <a:rPr lang="en-US" sz="2800" dirty="0" smtClean="0"/>
              <a:t> IVA Per </a:t>
            </a:r>
            <a:r>
              <a:rPr lang="en-US" sz="2800" dirty="0" err="1" smtClean="0"/>
              <a:t>Dirjen</a:t>
            </a:r>
            <a:r>
              <a:rPr lang="en-US" sz="2800" dirty="0" smtClean="0"/>
              <a:t> No 13/PJ/2010</a:t>
            </a: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a:xfrm>
            <a:off x="457200" y="836712"/>
            <a:ext cx="8291264" cy="5472608"/>
          </a:xfrm>
        </p:spPr>
        <p:txBody>
          <a:bodyPr/>
          <a:lstStyle/>
          <a:p>
            <a:r>
              <a:rPr lang="en-US" sz="2200" dirty="0" err="1" smtClean="0">
                <a:latin typeface="Arial" pitchFamily="34" charset="0"/>
                <a:cs typeface="Arial" pitchFamily="34" charset="0"/>
              </a:rPr>
              <a:t>Pengusaha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tidak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diperbolehkan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mengubah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peruntukan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telah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digunakan</a:t>
            </a:r>
            <a:r>
              <a:rPr lang="en-US" sz="2200" dirty="0" smtClean="0">
                <a:latin typeface="Arial" pitchFamily="34" charset="0"/>
                <a:cs typeface="Arial" pitchFamily="34" charset="0"/>
              </a:rPr>
              <a:t>.</a:t>
            </a:r>
          </a:p>
          <a:p>
            <a:r>
              <a:rPr lang="en-US" sz="2200" dirty="0" err="1" smtClean="0">
                <a:latin typeface="Arial" pitchFamily="34" charset="0"/>
                <a:cs typeface="Arial" pitchFamily="34" charset="0"/>
              </a:rPr>
              <a:t>Penambahan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atau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pengurangan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dapat</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dilakukan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oleh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Pengusaha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a:t>
            </a:r>
          </a:p>
          <a:p>
            <a:r>
              <a:rPr lang="en-US" sz="2200" dirty="0" err="1" smtClean="0">
                <a:latin typeface="Arial" pitchFamily="34" charset="0"/>
                <a:cs typeface="Arial" pitchFamily="34" charset="0"/>
              </a:rPr>
              <a:t>Pengusaha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wajib</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menyampaikan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pemberitahuan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secara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tertulis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penambahan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dan</a:t>
            </a:r>
            <a:r>
              <a:rPr lang="en-US" sz="2200" dirty="0" smtClean="0">
                <a:latin typeface="Arial" pitchFamily="34" charset="0"/>
                <a:cs typeface="Arial" pitchFamily="34" charset="0"/>
              </a:rPr>
              <a:t>/</a:t>
            </a:r>
            <a:r>
              <a:rPr lang="en-US" sz="2200" dirty="0" err="1" smtClean="0">
                <a:latin typeface="Arial" pitchFamily="34" charset="0"/>
                <a:cs typeface="Arial" pitchFamily="34" charset="0"/>
              </a:rPr>
              <a:t>atau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pengurangan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penggunaan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pada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Faktur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kepada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Kepala</a:t>
            </a:r>
            <a:r>
              <a:rPr lang="en-US" sz="2200" dirty="0" smtClean="0">
                <a:latin typeface="Arial" pitchFamily="34" charset="0"/>
                <a:cs typeface="Arial" pitchFamily="34" charset="0"/>
              </a:rPr>
              <a:t> Kantor </a:t>
            </a:r>
            <a:r>
              <a:rPr lang="en-US" sz="2200" dirty="0" err="1" smtClean="0">
                <a:latin typeface="Arial" pitchFamily="34" charset="0"/>
                <a:cs typeface="Arial" pitchFamily="34" charset="0"/>
              </a:rPr>
              <a:t>Pelayanan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tempat</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pemusatan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terutang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dilakukan</a:t>
            </a:r>
            <a:r>
              <a:rPr lang="en-US" sz="2200" dirty="0" smtClean="0">
                <a:latin typeface="Arial" pitchFamily="34" charset="0"/>
                <a:cs typeface="Arial" pitchFamily="34" charset="0"/>
              </a:rPr>
              <a:t> paling lama </a:t>
            </a:r>
            <a:r>
              <a:rPr lang="en-US" sz="2200" dirty="0" err="1" smtClean="0">
                <a:latin typeface="Arial" pitchFamily="34" charset="0"/>
                <a:cs typeface="Arial" pitchFamily="34" charset="0"/>
              </a:rPr>
              <a:t>akhir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bulan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berikutnya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setelah</a:t>
            </a:r>
            <a:r>
              <a:rPr lang="en-US" sz="2200" dirty="0" smtClean="0">
                <a:latin typeface="Arial" pitchFamily="34" charset="0"/>
                <a:cs typeface="Arial" pitchFamily="34" charset="0"/>
              </a:rPr>
              <a:t> :</a:t>
            </a:r>
          </a:p>
          <a:p>
            <a:pPr lvl="1"/>
            <a:r>
              <a:rPr lang="en-US" sz="2200" dirty="0" err="1" smtClean="0">
                <a:latin typeface="Arial" pitchFamily="34" charset="0"/>
                <a:cs typeface="Arial" pitchFamily="34" charset="0"/>
              </a:rPr>
              <a:t>bulan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diterbitkannya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Faktur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dalam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hal</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terjadi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penambahan</a:t>
            </a:r>
            <a:r>
              <a:rPr lang="en-US" sz="2200" dirty="0" smtClean="0">
                <a:latin typeface="Arial" pitchFamily="34" charset="0"/>
                <a:cs typeface="Arial" pitchFamily="34" charset="0"/>
              </a:rPr>
              <a:t> Kantor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atau</a:t>
            </a:r>
            <a:endParaRPr lang="en-US" sz="2200" dirty="0" smtClean="0">
              <a:latin typeface="Arial" pitchFamily="34" charset="0"/>
              <a:cs typeface="Arial" pitchFamily="34" charset="0"/>
            </a:endParaRPr>
          </a:p>
          <a:p>
            <a:pPr lvl="1"/>
            <a:r>
              <a:rPr lang="en-US" sz="2200" dirty="0" err="1" smtClean="0">
                <a:latin typeface="Arial" pitchFamily="34" charset="0"/>
                <a:cs typeface="Arial" pitchFamily="34" charset="0"/>
              </a:rPr>
              <a:t>terjadinya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pengurangan</a:t>
            </a:r>
            <a:r>
              <a:rPr lang="en-US" sz="2200" dirty="0" smtClean="0">
                <a:latin typeface="Arial" pitchFamily="34" charset="0"/>
                <a:cs typeface="Arial" pitchFamily="34" charset="0"/>
              </a:rPr>
              <a:t> Kantor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a:t>
            </a:r>
          </a:p>
          <a:p>
            <a:r>
              <a:rPr lang="en-US" sz="2200" dirty="0" err="1" smtClean="0">
                <a:latin typeface="Arial" pitchFamily="34" charset="0"/>
                <a:cs typeface="Arial" pitchFamily="34" charset="0"/>
              </a:rPr>
              <a:t>dengan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menggunakan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formulir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sebagaimana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ditetapkan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dalam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Lampiran</a:t>
            </a:r>
            <a:r>
              <a:rPr lang="en-US" sz="2200" dirty="0" smtClean="0">
                <a:latin typeface="Arial" pitchFamily="34" charset="0"/>
                <a:cs typeface="Arial" pitchFamily="34" charset="0"/>
              </a:rPr>
              <a:t> IVB Per </a:t>
            </a:r>
            <a:r>
              <a:rPr lang="en-US" sz="2200" dirty="0" err="1" smtClean="0">
                <a:latin typeface="Arial" pitchFamily="34" charset="0"/>
                <a:cs typeface="Arial" pitchFamily="34" charset="0"/>
              </a:rPr>
              <a:t>Dirjen</a:t>
            </a:r>
            <a:r>
              <a:rPr lang="en-US" sz="2200" dirty="0" smtClean="0">
                <a:latin typeface="Arial" pitchFamily="34" charset="0"/>
                <a:cs typeface="Arial" pitchFamily="34" charset="0"/>
              </a:rPr>
              <a:t> No 13/PJ/2010</a:t>
            </a:r>
          </a:p>
          <a:p>
            <a:endParaRPr lang="en-US" sz="22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p:cNvSpPr>
            <a:spLocks noGrp="1"/>
          </p:cNvSpPr>
          <p:nvPr>
            <p:ph idx="1"/>
          </p:nvPr>
        </p:nvSpPr>
        <p:spPr>
          <a:xfrm>
            <a:off x="457200" y="764704"/>
            <a:ext cx="8229600" cy="4389437"/>
          </a:xfrm>
        </p:spPr>
        <p:txBody>
          <a:bodyPr>
            <a:normAutofit fontScale="92500" lnSpcReduction="20000"/>
          </a:bodyPr>
          <a:lstStyle/>
          <a:p>
            <a:r>
              <a:rPr lang="en-US" sz="2200" dirty="0" err="1" smtClean="0">
                <a:latin typeface="Arial" pitchFamily="34" charset="0"/>
                <a:cs typeface="Arial" pitchFamily="34" charset="0"/>
              </a:rPr>
              <a:t>Dalam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hal</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terjadi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Pengurangan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akibat</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adanya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penutupan</a:t>
            </a:r>
            <a:r>
              <a:rPr lang="en-US" sz="2200" dirty="0" smtClean="0">
                <a:latin typeface="Arial" pitchFamily="34" charset="0"/>
                <a:cs typeface="Arial" pitchFamily="34" charset="0"/>
              </a:rPr>
              <a:t> Kantor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maka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Pengusaha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p>
          <a:p>
            <a:pPr lvl="1"/>
            <a:r>
              <a:rPr lang="en-US" sz="2200" dirty="0" err="1" smtClean="0">
                <a:latin typeface="Arial" pitchFamily="34" charset="0"/>
                <a:cs typeface="Arial" pitchFamily="34" charset="0"/>
              </a:rPr>
              <a:t>harus</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menghentikan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penggunaan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pada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Faktur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atas</a:t>
            </a:r>
            <a:r>
              <a:rPr lang="en-US" sz="2200" dirty="0" smtClean="0">
                <a:latin typeface="Arial" pitchFamily="34" charset="0"/>
                <a:cs typeface="Arial" pitchFamily="34" charset="0"/>
              </a:rPr>
              <a:t> Kantor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ditutup;dan</a:t>
            </a:r>
            <a:endParaRPr lang="en-US" sz="2200" dirty="0" smtClean="0">
              <a:latin typeface="Arial" pitchFamily="34" charset="0"/>
              <a:cs typeface="Arial" pitchFamily="34" charset="0"/>
            </a:endParaRPr>
          </a:p>
          <a:p>
            <a:pPr lvl="1"/>
            <a:r>
              <a:rPr lang="en-US" sz="2200" dirty="0" err="1" smtClean="0">
                <a:latin typeface="Arial" pitchFamily="34" charset="0"/>
                <a:cs typeface="Arial" pitchFamily="34" charset="0"/>
              </a:rPr>
              <a:t>tidak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boleh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menggunakan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kembali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sudah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dihentikan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sebagaimana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dimaksud</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pada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huruf</a:t>
            </a:r>
            <a:r>
              <a:rPr lang="en-US" sz="2200" dirty="0" smtClean="0">
                <a:latin typeface="Arial" pitchFamily="34" charset="0"/>
                <a:cs typeface="Arial" pitchFamily="34" charset="0"/>
              </a:rPr>
              <a:t> a.</a:t>
            </a:r>
          </a:p>
          <a:p>
            <a:r>
              <a:rPr lang="en-US" sz="2200" dirty="0" err="1" smtClean="0">
                <a:latin typeface="Arial" pitchFamily="34" charset="0"/>
                <a:cs typeface="Arial" pitchFamily="34" charset="0"/>
              </a:rPr>
              <a:t>Dalam</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hal</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Pengusaha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Kena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sebagaimana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dimaksud</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pada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ayat</a:t>
            </a:r>
            <a:r>
              <a:rPr lang="en-US" sz="2200" dirty="0" smtClean="0">
                <a:latin typeface="Arial" pitchFamily="34" charset="0"/>
                <a:cs typeface="Arial" pitchFamily="34" charset="0"/>
              </a:rPr>
              <a:t> (1) :</a:t>
            </a:r>
          </a:p>
          <a:p>
            <a:pPr lvl="1"/>
            <a:r>
              <a:rPr lang="en-US" sz="2200" dirty="0" err="1" smtClean="0">
                <a:latin typeface="Arial" pitchFamily="34" charset="0"/>
                <a:cs typeface="Arial" pitchFamily="34" charset="0"/>
              </a:rPr>
              <a:t>tidak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atau</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terlambat</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menyampaikan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pemberitahuan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penggunaan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sebagaimana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maka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Faktur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diterbitkan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sampai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dengan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diterimanya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pemberitahuan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merupakan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Faktur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Cacat</a:t>
            </a:r>
            <a:r>
              <a:rPr lang="en-US" sz="2200" dirty="0" smtClean="0">
                <a:latin typeface="Arial" pitchFamily="34" charset="0"/>
                <a:cs typeface="Arial" pitchFamily="34" charset="0"/>
              </a:rPr>
              <a:t>;</a:t>
            </a:r>
          </a:p>
          <a:p>
            <a:pPr lvl="1"/>
            <a:r>
              <a:rPr lang="en-US" sz="2200" dirty="0" err="1" smtClean="0">
                <a:latin typeface="Arial" pitchFamily="34" charset="0"/>
                <a:cs typeface="Arial" pitchFamily="34" charset="0"/>
              </a:rPr>
              <a:t>menerbitkan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Faktur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dengan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menggunakan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selain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dari</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Kode</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Cabang</a:t>
            </a:r>
            <a:r>
              <a:rPr lang="en-US" sz="2200" dirty="0" smtClean="0">
                <a:latin typeface="Arial" pitchFamily="34" charset="0"/>
                <a:cs typeface="Arial" pitchFamily="34" charset="0"/>
              </a:rPr>
              <a:t> yang </a:t>
            </a:r>
            <a:r>
              <a:rPr lang="en-US" sz="2200" dirty="0" err="1" smtClean="0">
                <a:latin typeface="Arial" pitchFamily="34" charset="0"/>
                <a:cs typeface="Arial" pitchFamily="34" charset="0"/>
              </a:rPr>
              <a:t>telah</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ditetapkan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maka</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Faktur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tersebut</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merupakan</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Faktur</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Pajak</a:t>
            </a:r>
            <a:r>
              <a:rPr lang="en-US" sz="2200" dirty="0" smtClean="0">
                <a:latin typeface="Arial" pitchFamily="34" charset="0"/>
                <a:cs typeface="Arial" pitchFamily="34" charset="0"/>
              </a:rPr>
              <a:t> </a:t>
            </a:r>
            <a:r>
              <a:rPr lang="en-US" sz="2200" dirty="0" err="1" smtClean="0">
                <a:latin typeface="Arial" pitchFamily="34" charset="0"/>
                <a:cs typeface="Arial" pitchFamily="34" charset="0"/>
              </a:rPr>
              <a:t>Cacat</a:t>
            </a:r>
            <a:r>
              <a:rPr lang="en-US" sz="2200"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457200" y="1484784"/>
            <a:ext cx="8229600" cy="4389437"/>
          </a:xfrm>
        </p:spPr>
        <p:txBody>
          <a:bodyPr/>
          <a:lstStyle/>
          <a:p>
            <a:r>
              <a:rPr lang="en-US" dirty="0" err="1" smtClean="0"/>
              <a:t>Dalam</a:t>
            </a:r>
            <a:r>
              <a:rPr lang="en-US" dirty="0" smtClean="0"/>
              <a:t> </a:t>
            </a:r>
            <a:r>
              <a:rPr lang="en-US" dirty="0" err="1" smtClean="0"/>
              <a:t>hal</a:t>
            </a:r>
            <a:r>
              <a:rPr lang="en-US" dirty="0" smtClean="0"/>
              <a:t> </a:t>
            </a:r>
            <a:r>
              <a:rPr lang="en-US" dirty="0" err="1" smtClean="0"/>
              <a:t>Pengusaha</a:t>
            </a:r>
            <a:r>
              <a:rPr lang="en-US" dirty="0" smtClean="0"/>
              <a:t> </a:t>
            </a:r>
            <a:r>
              <a:rPr lang="en-US" dirty="0" err="1" smtClean="0"/>
              <a:t>Kena</a:t>
            </a:r>
            <a:r>
              <a:rPr lang="en-US" dirty="0" smtClean="0"/>
              <a:t> </a:t>
            </a:r>
            <a:r>
              <a:rPr lang="en-US" dirty="0" err="1" smtClean="0"/>
              <a:t>Pajak</a:t>
            </a:r>
            <a:r>
              <a:rPr lang="en-US" dirty="0" smtClean="0"/>
              <a:t> </a:t>
            </a:r>
            <a:r>
              <a:rPr lang="en-US" dirty="0" err="1" smtClean="0"/>
              <a:t>melakukan</a:t>
            </a:r>
            <a:r>
              <a:rPr lang="en-US" dirty="0" smtClean="0"/>
              <a:t> </a:t>
            </a:r>
            <a:r>
              <a:rPr lang="en-US" dirty="0" err="1" smtClean="0"/>
              <a:t>kesalahan</a:t>
            </a:r>
            <a:r>
              <a:rPr lang="en-US" dirty="0" smtClean="0"/>
              <a:t> </a:t>
            </a:r>
            <a:r>
              <a:rPr lang="en-US" dirty="0" err="1" smtClean="0"/>
              <a:t>dalam</a:t>
            </a:r>
            <a:r>
              <a:rPr lang="en-US" dirty="0" smtClean="0"/>
              <a:t> </a:t>
            </a:r>
            <a:r>
              <a:rPr lang="en-US" dirty="0" err="1" smtClean="0"/>
              <a:t>pengisian</a:t>
            </a:r>
            <a:r>
              <a:rPr lang="en-US" dirty="0" smtClean="0"/>
              <a:t> </a:t>
            </a:r>
            <a:r>
              <a:rPr lang="en-US" dirty="0" err="1" smtClean="0"/>
              <a:t>Kode</a:t>
            </a:r>
            <a:r>
              <a:rPr lang="en-US" dirty="0" smtClean="0"/>
              <a:t> </a:t>
            </a:r>
            <a:r>
              <a:rPr lang="en-US" dirty="0" err="1" smtClean="0"/>
              <a:t>dan</a:t>
            </a:r>
            <a:r>
              <a:rPr lang="en-US" dirty="0" smtClean="0"/>
              <a:t> </a:t>
            </a:r>
            <a:r>
              <a:rPr lang="en-US" dirty="0" err="1" smtClean="0"/>
              <a:t>Nomor</a:t>
            </a:r>
            <a:r>
              <a:rPr lang="en-US" dirty="0" smtClean="0"/>
              <a:t> Seri, </a:t>
            </a:r>
            <a:r>
              <a:rPr lang="en-US" dirty="0" err="1" smtClean="0"/>
              <a:t>maka</a:t>
            </a:r>
            <a:r>
              <a:rPr lang="en-US" dirty="0" smtClean="0"/>
              <a:t> </a:t>
            </a:r>
            <a:r>
              <a:rPr lang="en-US" dirty="0" err="1" smtClean="0"/>
              <a:t>Faktur</a:t>
            </a:r>
            <a:r>
              <a:rPr lang="en-US" dirty="0" smtClean="0"/>
              <a:t>  </a:t>
            </a:r>
            <a:r>
              <a:rPr lang="en-US" dirty="0" err="1" smtClean="0"/>
              <a:t>Pajak</a:t>
            </a:r>
            <a:r>
              <a:rPr lang="en-US" dirty="0" smtClean="0"/>
              <a:t> yang </a:t>
            </a:r>
            <a:r>
              <a:rPr lang="en-US" dirty="0" err="1" smtClean="0"/>
              <a:t>diterbitkan</a:t>
            </a:r>
            <a:r>
              <a:rPr lang="en-US" dirty="0" smtClean="0"/>
              <a:t> </a:t>
            </a:r>
            <a:r>
              <a:rPr lang="en-US" dirty="0" err="1" smtClean="0"/>
              <a:t>merupakan</a:t>
            </a:r>
            <a:r>
              <a:rPr lang="en-US" dirty="0" smtClean="0"/>
              <a:t> </a:t>
            </a:r>
            <a:r>
              <a:rPr lang="en-US" dirty="0" err="1" smtClean="0"/>
              <a:t>Faktur</a:t>
            </a:r>
            <a:r>
              <a:rPr lang="en-US" dirty="0" smtClean="0"/>
              <a:t> </a:t>
            </a:r>
            <a:r>
              <a:rPr lang="en-US" dirty="0" err="1" smtClean="0"/>
              <a:t>Pajak</a:t>
            </a:r>
            <a:r>
              <a:rPr lang="en-US" dirty="0" smtClean="0"/>
              <a:t> </a:t>
            </a:r>
            <a:r>
              <a:rPr lang="en-US" dirty="0" err="1" smtClean="0"/>
              <a:t>cacat</a:t>
            </a:r>
            <a:r>
              <a:rPr lang="en-US" dirty="0" smtClean="0"/>
              <a:t>.</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fontScale="90000"/>
          </a:bodyPr>
          <a:lstStyle/>
          <a:p>
            <a:r>
              <a:rPr lang="en-US" dirty="0" err="1" smtClean="0">
                <a:solidFill>
                  <a:schemeClr val="tx1"/>
                </a:solidFill>
              </a:rPr>
              <a:t>Pemberitahuan</a:t>
            </a:r>
            <a:r>
              <a:rPr lang="en-US" dirty="0" smtClean="0">
                <a:solidFill>
                  <a:schemeClr val="tx1"/>
                </a:solidFill>
              </a:rPr>
              <a:t> </a:t>
            </a:r>
            <a:r>
              <a:rPr lang="en-US" dirty="0" err="1" smtClean="0">
                <a:solidFill>
                  <a:schemeClr val="tx1"/>
                </a:solidFill>
              </a:rPr>
              <a:t>Penandatangan</a:t>
            </a:r>
            <a:r>
              <a:rPr lang="en-US" dirty="0" smtClean="0">
                <a:solidFill>
                  <a:schemeClr val="tx1"/>
                </a:solidFill>
              </a:rPr>
              <a:t> </a:t>
            </a:r>
            <a:r>
              <a:rPr lang="en-US" dirty="0" err="1" smtClean="0">
                <a:solidFill>
                  <a:schemeClr val="tx1"/>
                </a:solidFill>
              </a:rPr>
              <a:t>Faktur</a:t>
            </a:r>
            <a:r>
              <a:rPr lang="en-US" dirty="0" smtClean="0">
                <a:solidFill>
                  <a:schemeClr val="tx1"/>
                </a:solidFill>
              </a:rPr>
              <a:t> </a:t>
            </a:r>
            <a:r>
              <a:rPr lang="en-US" dirty="0" err="1" smtClean="0">
                <a:solidFill>
                  <a:schemeClr val="tx1"/>
                </a:solidFill>
              </a:rPr>
              <a:t>Pajak</a:t>
            </a:r>
            <a:endParaRPr lang="en-US" dirty="0" smtClean="0">
              <a:solidFill>
                <a:schemeClr val="tx1"/>
              </a:solidFill>
            </a:endParaRPr>
          </a:p>
        </p:txBody>
      </p:sp>
      <p:sp>
        <p:nvSpPr>
          <p:cNvPr id="43011" name="Content Placeholder 2"/>
          <p:cNvSpPr>
            <a:spLocks noGrp="1"/>
          </p:cNvSpPr>
          <p:nvPr>
            <p:ph idx="1"/>
          </p:nvPr>
        </p:nvSpPr>
        <p:spPr/>
        <p:txBody>
          <a:bodyPr/>
          <a:lstStyle/>
          <a:p>
            <a:r>
              <a:rPr lang="en-US" dirty="0" err="1" smtClean="0">
                <a:latin typeface="Arial" pitchFamily="34" charset="0"/>
                <a:cs typeface="Arial" pitchFamily="34" charset="0"/>
              </a:rPr>
              <a:t>Pengusaha</a:t>
            </a:r>
            <a:r>
              <a:rPr lang="en-US" dirty="0" smtClean="0">
                <a:latin typeface="Arial" pitchFamily="34" charset="0"/>
                <a:cs typeface="Arial" pitchFamily="34" charset="0"/>
              </a:rPr>
              <a:t> </a:t>
            </a:r>
            <a:r>
              <a:rPr lang="en-US" dirty="0" err="1" smtClean="0">
                <a:latin typeface="Arial" pitchFamily="34" charset="0"/>
                <a:cs typeface="Arial" pitchFamily="34" charset="0"/>
              </a:rPr>
              <a:t>Kena</a:t>
            </a:r>
            <a:r>
              <a:rPr lang="en-US" dirty="0" smtClean="0">
                <a:latin typeface="Arial" pitchFamily="34" charset="0"/>
                <a:cs typeface="Arial" pitchFamily="34" charset="0"/>
              </a:rPr>
              <a:t> </a:t>
            </a:r>
            <a:r>
              <a:rPr lang="en-US" dirty="0" err="1" smtClean="0">
                <a:latin typeface="Arial" pitchFamily="34" charset="0"/>
                <a:cs typeface="Arial" pitchFamily="34" charset="0"/>
              </a:rPr>
              <a:t>Pajak</a:t>
            </a:r>
            <a:r>
              <a:rPr lang="en-US" dirty="0" smtClean="0">
                <a:latin typeface="Arial" pitchFamily="34" charset="0"/>
                <a:cs typeface="Arial" pitchFamily="34" charset="0"/>
              </a:rPr>
              <a:t> </a:t>
            </a:r>
            <a:r>
              <a:rPr lang="en-US" dirty="0" err="1" smtClean="0">
                <a:latin typeface="Arial" pitchFamily="34" charset="0"/>
                <a:cs typeface="Arial" pitchFamily="34" charset="0"/>
              </a:rPr>
              <a:t>wajib</a:t>
            </a:r>
            <a:r>
              <a:rPr lang="en-US" dirty="0" smtClean="0">
                <a:latin typeface="Arial" pitchFamily="34" charset="0"/>
                <a:cs typeface="Arial" pitchFamily="34" charset="0"/>
              </a:rPr>
              <a:t> </a:t>
            </a:r>
            <a:r>
              <a:rPr lang="en-US" dirty="0" err="1" smtClean="0">
                <a:latin typeface="Arial" pitchFamily="34" charset="0"/>
                <a:cs typeface="Arial" pitchFamily="34" charset="0"/>
              </a:rPr>
              <a:t>menyampaikan</a:t>
            </a:r>
            <a:r>
              <a:rPr lang="en-US" dirty="0" smtClean="0">
                <a:latin typeface="Arial" pitchFamily="34" charset="0"/>
                <a:cs typeface="Arial" pitchFamily="34" charset="0"/>
              </a:rPr>
              <a:t> </a:t>
            </a:r>
            <a:r>
              <a:rPr lang="en-US" dirty="0" err="1" smtClean="0">
                <a:latin typeface="Arial" pitchFamily="34" charset="0"/>
                <a:cs typeface="Arial" pitchFamily="34" charset="0"/>
              </a:rPr>
              <a:t>pemberitahuan</a:t>
            </a:r>
            <a:r>
              <a:rPr lang="en-US" dirty="0" smtClean="0">
                <a:latin typeface="Arial" pitchFamily="34" charset="0"/>
                <a:cs typeface="Arial" pitchFamily="34" charset="0"/>
              </a:rPr>
              <a:t> </a:t>
            </a:r>
            <a:r>
              <a:rPr lang="en-US" dirty="0" err="1" smtClean="0">
                <a:latin typeface="Arial" pitchFamily="34" charset="0"/>
                <a:cs typeface="Arial" pitchFamily="34" charset="0"/>
              </a:rPr>
              <a:t>secara</a:t>
            </a:r>
            <a:r>
              <a:rPr lang="en-US" dirty="0" smtClean="0">
                <a:latin typeface="Arial" pitchFamily="34" charset="0"/>
                <a:cs typeface="Arial" pitchFamily="34" charset="0"/>
              </a:rPr>
              <a:t> </a:t>
            </a:r>
            <a:r>
              <a:rPr lang="en-US" dirty="0" err="1" smtClean="0">
                <a:latin typeface="Arial" pitchFamily="34" charset="0"/>
                <a:cs typeface="Arial" pitchFamily="34" charset="0"/>
              </a:rPr>
              <a:t>tertulis</a:t>
            </a:r>
            <a:r>
              <a:rPr lang="en-US" dirty="0" smtClean="0">
                <a:latin typeface="Arial" pitchFamily="34" charset="0"/>
                <a:cs typeface="Arial" pitchFamily="34" charset="0"/>
              </a:rPr>
              <a:t> </a:t>
            </a:r>
            <a:r>
              <a:rPr lang="en-US" dirty="0" err="1" smtClean="0">
                <a:latin typeface="Arial" pitchFamily="34" charset="0"/>
                <a:cs typeface="Arial" pitchFamily="34" charset="0"/>
              </a:rPr>
              <a:t>nama</a:t>
            </a:r>
            <a:r>
              <a:rPr lang="en-US" dirty="0" smtClean="0">
                <a:latin typeface="Arial" pitchFamily="34" charset="0"/>
                <a:cs typeface="Arial" pitchFamily="34" charset="0"/>
              </a:rPr>
              <a:t> </a:t>
            </a:r>
            <a:r>
              <a:rPr lang="en-US" dirty="0" err="1" smtClean="0">
                <a:latin typeface="Arial" pitchFamily="34" charset="0"/>
                <a:cs typeface="Arial" pitchFamily="34" charset="0"/>
              </a:rPr>
              <a:t>pejabat</a:t>
            </a:r>
            <a:r>
              <a:rPr lang="en-US" dirty="0" smtClean="0">
                <a:latin typeface="Arial" pitchFamily="34" charset="0"/>
                <a:cs typeface="Arial" pitchFamily="34" charset="0"/>
              </a:rPr>
              <a:t> yang </a:t>
            </a:r>
            <a:r>
              <a:rPr lang="en-US" dirty="0" err="1" smtClean="0">
                <a:latin typeface="Arial" pitchFamily="34" charset="0"/>
                <a:cs typeface="Arial" pitchFamily="34" charset="0"/>
              </a:rPr>
              <a:t>berhak</a:t>
            </a:r>
            <a:r>
              <a:rPr lang="en-US" dirty="0" smtClean="0">
                <a:latin typeface="Arial" pitchFamily="34" charset="0"/>
                <a:cs typeface="Arial" pitchFamily="34" charset="0"/>
              </a:rPr>
              <a:t> </a:t>
            </a:r>
            <a:r>
              <a:rPr lang="en-US" dirty="0" err="1" smtClean="0">
                <a:latin typeface="Arial" pitchFamily="34" charset="0"/>
                <a:cs typeface="Arial" pitchFamily="34" charset="0"/>
              </a:rPr>
              <a:t>menandatangani</a:t>
            </a:r>
            <a:r>
              <a:rPr lang="en-US" dirty="0" smtClean="0">
                <a:latin typeface="Arial" pitchFamily="34" charset="0"/>
                <a:cs typeface="Arial" pitchFamily="34" charset="0"/>
              </a:rPr>
              <a:t> </a:t>
            </a:r>
            <a:r>
              <a:rPr lang="en-US" dirty="0" err="1" smtClean="0">
                <a:latin typeface="Arial" pitchFamily="34" charset="0"/>
                <a:cs typeface="Arial" pitchFamily="34" charset="0"/>
              </a:rPr>
              <a:t>Faktur</a:t>
            </a:r>
            <a:r>
              <a:rPr lang="en-US" dirty="0" smtClean="0">
                <a:latin typeface="Arial" pitchFamily="34" charset="0"/>
                <a:cs typeface="Arial" pitchFamily="34" charset="0"/>
              </a:rPr>
              <a:t> </a:t>
            </a:r>
            <a:r>
              <a:rPr lang="en-US" dirty="0" err="1" smtClean="0">
                <a:latin typeface="Arial" pitchFamily="34" charset="0"/>
                <a:cs typeface="Arial" pitchFamily="34" charset="0"/>
              </a:rPr>
              <a:t>Pajak</a:t>
            </a:r>
            <a:r>
              <a:rPr lang="en-US" dirty="0" smtClean="0">
                <a:latin typeface="Arial" pitchFamily="34" charset="0"/>
                <a:cs typeface="Arial" pitchFamily="34" charset="0"/>
              </a:rPr>
              <a:t> </a:t>
            </a:r>
            <a:r>
              <a:rPr lang="en-US" dirty="0" err="1" smtClean="0">
                <a:latin typeface="Arial" pitchFamily="34" charset="0"/>
                <a:cs typeface="Arial" pitchFamily="34" charset="0"/>
              </a:rPr>
              <a:t>disertai</a:t>
            </a:r>
            <a:r>
              <a:rPr lang="en-US" dirty="0" smtClean="0">
                <a:latin typeface="Arial" pitchFamily="34" charset="0"/>
                <a:cs typeface="Arial" pitchFamily="34" charset="0"/>
              </a:rPr>
              <a:t> </a:t>
            </a:r>
            <a:r>
              <a:rPr lang="en-US" dirty="0" err="1" smtClean="0">
                <a:latin typeface="Arial" pitchFamily="34" charset="0"/>
                <a:cs typeface="Arial" pitchFamily="34" charset="0"/>
              </a:rPr>
              <a:t>dengan</a:t>
            </a:r>
            <a:r>
              <a:rPr lang="en-US" dirty="0" smtClean="0">
                <a:latin typeface="Arial" pitchFamily="34" charset="0"/>
                <a:cs typeface="Arial" pitchFamily="34" charset="0"/>
              </a:rPr>
              <a:t> </a:t>
            </a:r>
            <a:r>
              <a:rPr lang="en-US" dirty="0" err="1" smtClean="0">
                <a:latin typeface="Arial" pitchFamily="34" charset="0"/>
                <a:cs typeface="Arial" pitchFamily="34" charset="0"/>
              </a:rPr>
              <a:t>contoh</a:t>
            </a:r>
            <a:r>
              <a:rPr lang="en-US" dirty="0" smtClean="0">
                <a:latin typeface="Arial" pitchFamily="34" charset="0"/>
                <a:cs typeface="Arial" pitchFamily="34" charset="0"/>
              </a:rPr>
              <a:t> </a:t>
            </a:r>
            <a:r>
              <a:rPr lang="en-US" dirty="0" err="1" smtClean="0">
                <a:latin typeface="Arial" pitchFamily="34" charset="0"/>
                <a:cs typeface="Arial" pitchFamily="34" charset="0"/>
              </a:rPr>
              <a:t>tandatangannya</a:t>
            </a:r>
            <a:r>
              <a:rPr lang="en-US" dirty="0" smtClean="0">
                <a:latin typeface="Arial" pitchFamily="34" charset="0"/>
                <a:cs typeface="Arial" pitchFamily="34" charset="0"/>
              </a:rPr>
              <a:t> </a:t>
            </a:r>
            <a:r>
              <a:rPr lang="en-US" dirty="0" err="1" smtClean="0">
                <a:latin typeface="Arial" pitchFamily="34" charset="0"/>
                <a:cs typeface="Arial" pitchFamily="34" charset="0"/>
              </a:rPr>
              <a:t>kepada</a:t>
            </a:r>
            <a:r>
              <a:rPr lang="en-US" dirty="0" smtClean="0">
                <a:latin typeface="Arial" pitchFamily="34" charset="0"/>
                <a:cs typeface="Arial" pitchFamily="34" charset="0"/>
              </a:rPr>
              <a:t> </a:t>
            </a:r>
            <a:r>
              <a:rPr lang="en-US" dirty="0" err="1" smtClean="0">
                <a:latin typeface="Arial" pitchFamily="34" charset="0"/>
                <a:cs typeface="Arial" pitchFamily="34" charset="0"/>
              </a:rPr>
              <a:t>Kepala</a:t>
            </a:r>
            <a:r>
              <a:rPr lang="en-US" dirty="0" smtClean="0">
                <a:latin typeface="Arial" pitchFamily="34" charset="0"/>
                <a:cs typeface="Arial" pitchFamily="34" charset="0"/>
              </a:rPr>
              <a:t> Kantor </a:t>
            </a:r>
            <a:r>
              <a:rPr lang="en-US" dirty="0" err="1" smtClean="0">
                <a:latin typeface="Arial" pitchFamily="34" charset="0"/>
                <a:cs typeface="Arial" pitchFamily="34" charset="0"/>
              </a:rPr>
              <a:t>Pelayanan</a:t>
            </a:r>
            <a:r>
              <a:rPr lang="en-US" dirty="0" smtClean="0">
                <a:latin typeface="Arial" pitchFamily="34" charset="0"/>
                <a:cs typeface="Arial" pitchFamily="34" charset="0"/>
              </a:rPr>
              <a:t> </a:t>
            </a:r>
            <a:r>
              <a:rPr lang="en-US" dirty="0" err="1" smtClean="0">
                <a:latin typeface="Arial" pitchFamily="34" charset="0"/>
                <a:cs typeface="Arial" pitchFamily="34" charset="0"/>
              </a:rPr>
              <a:t>Pajak</a:t>
            </a:r>
            <a:r>
              <a:rPr lang="en-US" dirty="0" smtClean="0">
                <a:latin typeface="Arial" pitchFamily="34" charset="0"/>
                <a:cs typeface="Arial" pitchFamily="34" charset="0"/>
              </a:rPr>
              <a:t> paling lama </a:t>
            </a:r>
            <a:r>
              <a:rPr lang="en-US" dirty="0" err="1" smtClean="0">
                <a:latin typeface="Arial" pitchFamily="34" charset="0"/>
                <a:cs typeface="Arial" pitchFamily="34" charset="0"/>
              </a:rPr>
              <a:t>pada</a:t>
            </a:r>
            <a:r>
              <a:rPr lang="en-US" dirty="0" smtClean="0">
                <a:latin typeface="Arial" pitchFamily="34" charset="0"/>
                <a:cs typeface="Arial" pitchFamily="34" charset="0"/>
              </a:rPr>
              <a:t> </a:t>
            </a:r>
            <a:r>
              <a:rPr lang="en-US" dirty="0" err="1" smtClean="0">
                <a:latin typeface="Arial" pitchFamily="34" charset="0"/>
                <a:cs typeface="Arial" pitchFamily="34" charset="0"/>
              </a:rPr>
              <a:t>akhir</a:t>
            </a:r>
            <a:r>
              <a:rPr lang="en-US" dirty="0" smtClean="0">
                <a:latin typeface="Arial" pitchFamily="34" charset="0"/>
                <a:cs typeface="Arial" pitchFamily="34" charset="0"/>
              </a:rPr>
              <a:t> </a:t>
            </a:r>
            <a:r>
              <a:rPr lang="en-US" dirty="0" err="1" smtClean="0">
                <a:latin typeface="Arial" pitchFamily="34" charset="0"/>
                <a:cs typeface="Arial" pitchFamily="34" charset="0"/>
              </a:rPr>
              <a:t>bulan</a:t>
            </a:r>
            <a:r>
              <a:rPr lang="en-US" dirty="0" smtClean="0">
                <a:latin typeface="Arial" pitchFamily="34" charset="0"/>
                <a:cs typeface="Arial" pitchFamily="34" charset="0"/>
              </a:rPr>
              <a:t> </a:t>
            </a:r>
            <a:r>
              <a:rPr lang="en-US" dirty="0" err="1" smtClean="0">
                <a:latin typeface="Arial" pitchFamily="34" charset="0"/>
                <a:cs typeface="Arial" pitchFamily="34" charset="0"/>
              </a:rPr>
              <a:t>berikutnya</a:t>
            </a:r>
            <a:r>
              <a:rPr lang="en-US" dirty="0" smtClean="0">
                <a:latin typeface="Arial" pitchFamily="34" charset="0"/>
                <a:cs typeface="Arial" pitchFamily="34" charset="0"/>
              </a:rPr>
              <a:t> </a:t>
            </a:r>
            <a:r>
              <a:rPr lang="en-US" dirty="0" err="1" smtClean="0">
                <a:latin typeface="Arial" pitchFamily="34" charset="0"/>
                <a:cs typeface="Arial" pitchFamily="34" charset="0"/>
              </a:rPr>
              <a:t>sejak</a:t>
            </a:r>
            <a:r>
              <a:rPr lang="en-US" dirty="0" smtClean="0">
                <a:latin typeface="Arial" pitchFamily="34" charset="0"/>
                <a:cs typeface="Arial" pitchFamily="34" charset="0"/>
              </a:rPr>
              <a:t> </a:t>
            </a:r>
            <a:r>
              <a:rPr lang="en-US" dirty="0" err="1" smtClean="0">
                <a:latin typeface="Arial" pitchFamily="34" charset="0"/>
                <a:cs typeface="Arial" pitchFamily="34" charset="0"/>
              </a:rPr>
              <a:t>bulan</a:t>
            </a:r>
            <a:r>
              <a:rPr lang="en-US" dirty="0" smtClean="0">
                <a:latin typeface="Arial" pitchFamily="34" charset="0"/>
                <a:cs typeface="Arial" pitchFamily="34" charset="0"/>
              </a:rPr>
              <a:t> </a:t>
            </a:r>
            <a:r>
              <a:rPr lang="en-US" dirty="0" err="1" smtClean="0">
                <a:latin typeface="Arial" pitchFamily="34" charset="0"/>
                <a:cs typeface="Arial" pitchFamily="34" charset="0"/>
              </a:rPr>
              <a:t>pejabat</a:t>
            </a:r>
            <a:r>
              <a:rPr lang="en-US" dirty="0" smtClean="0">
                <a:latin typeface="Arial" pitchFamily="34" charset="0"/>
                <a:cs typeface="Arial" pitchFamily="34" charset="0"/>
              </a:rPr>
              <a:t> </a:t>
            </a:r>
            <a:r>
              <a:rPr lang="en-US" dirty="0" err="1" smtClean="0">
                <a:latin typeface="Arial" pitchFamily="34" charset="0"/>
                <a:cs typeface="Arial" pitchFamily="34" charset="0"/>
              </a:rPr>
              <a:t>tersebut</a:t>
            </a:r>
            <a:r>
              <a:rPr lang="en-US" dirty="0" smtClean="0">
                <a:latin typeface="Arial" pitchFamily="34" charset="0"/>
                <a:cs typeface="Arial" pitchFamily="34" charset="0"/>
              </a:rPr>
              <a:t> </a:t>
            </a:r>
            <a:r>
              <a:rPr lang="en-US" dirty="0" err="1" smtClean="0">
                <a:latin typeface="Arial" pitchFamily="34" charset="0"/>
                <a:cs typeface="Arial" pitchFamily="34" charset="0"/>
              </a:rPr>
              <a:t>mulai</a:t>
            </a:r>
            <a:r>
              <a:rPr lang="en-US" dirty="0" smtClean="0">
                <a:latin typeface="Arial" pitchFamily="34" charset="0"/>
                <a:cs typeface="Arial" pitchFamily="34" charset="0"/>
              </a:rPr>
              <a:t> </a:t>
            </a:r>
            <a:r>
              <a:rPr lang="en-US" dirty="0" err="1" smtClean="0">
                <a:latin typeface="Arial" pitchFamily="34" charset="0"/>
                <a:cs typeface="Arial" pitchFamily="34" charset="0"/>
              </a:rPr>
              <a:t>melakukan</a:t>
            </a:r>
            <a:r>
              <a:rPr lang="en-US" dirty="0" smtClean="0">
                <a:latin typeface="Arial" pitchFamily="34" charset="0"/>
                <a:cs typeface="Arial" pitchFamily="34" charset="0"/>
              </a:rPr>
              <a:t> </a:t>
            </a:r>
            <a:r>
              <a:rPr lang="en-US" dirty="0" err="1" smtClean="0">
                <a:latin typeface="Arial" pitchFamily="34" charset="0"/>
                <a:cs typeface="Arial" pitchFamily="34" charset="0"/>
              </a:rPr>
              <a:t>penandatanganan</a:t>
            </a:r>
            <a:r>
              <a:rPr lang="en-US" dirty="0" smtClean="0">
                <a:latin typeface="Arial" pitchFamily="34" charset="0"/>
                <a:cs typeface="Arial" pitchFamily="34" charset="0"/>
              </a:rPr>
              <a:t> </a:t>
            </a:r>
            <a:r>
              <a:rPr lang="en-US" dirty="0" err="1" smtClean="0">
                <a:latin typeface="Arial" pitchFamily="34" charset="0"/>
                <a:cs typeface="Arial" pitchFamily="34" charset="0"/>
              </a:rPr>
              <a:t>Faktur</a:t>
            </a:r>
            <a:r>
              <a:rPr lang="en-US" dirty="0" smtClean="0">
                <a:latin typeface="Arial" pitchFamily="34" charset="0"/>
                <a:cs typeface="Arial" pitchFamily="34" charset="0"/>
              </a:rPr>
              <a:t> </a:t>
            </a:r>
            <a:r>
              <a:rPr lang="en-US" dirty="0" err="1" smtClean="0">
                <a:latin typeface="Arial" pitchFamily="34" charset="0"/>
                <a:cs typeface="Arial" pitchFamily="34" charset="0"/>
              </a:rPr>
              <a:t>Pajak</a:t>
            </a:r>
            <a:r>
              <a:rPr lang="en-US" dirty="0" smtClean="0">
                <a:latin typeface="Arial" pitchFamily="34" charset="0"/>
                <a:cs typeface="Arial" pitchFamily="34" charset="0"/>
              </a:rPr>
              <a:t> </a:t>
            </a:r>
            <a:r>
              <a:rPr lang="en-US" dirty="0" err="1" smtClean="0">
                <a:latin typeface="Arial" pitchFamily="34" charset="0"/>
                <a:cs typeface="Arial" pitchFamily="34" charset="0"/>
              </a:rPr>
              <a:t>dengan</a:t>
            </a:r>
            <a:r>
              <a:rPr lang="en-US" dirty="0" smtClean="0">
                <a:latin typeface="Arial" pitchFamily="34" charset="0"/>
                <a:cs typeface="Arial" pitchFamily="34" charset="0"/>
              </a:rPr>
              <a:t> </a:t>
            </a:r>
            <a:r>
              <a:rPr lang="en-US" dirty="0" err="1" smtClean="0">
                <a:latin typeface="Arial" pitchFamily="34" charset="0"/>
                <a:cs typeface="Arial" pitchFamily="34" charset="0"/>
              </a:rPr>
              <a:t>menggunakan</a:t>
            </a:r>
            <a:r>
              <a:rPr lang="en-US" dirty="0" smtClean="0">
                <a:latin typeface="Arial" pitchFamily="34" charset="0"/>
                <a:cs typeface="Arial" pitchFamily="34" charset="0"/>
              </a:rPr>
              <a:t> </a:t>
            </a:r>
            <a:r>
              <a:rPr lang="en-US" dirty="0" err="1" smtClean="0">
                <a:latin typeface="Arial" pitchFamily="34" charset="0"/>
                <a:cs typeface="Arial" pitchFamily="34" charset="0"/>
              </a:rPr>
              <a:t>formulir</a:t>
            </a:r>
            <a:r>
              <a:rPr lang="en-US" dirty="0" smtClean="0">
                <a:latin typeface="Arial" pitchFamily="34" charset="0"/>
                <a:cs typeface="Arial" pitchFamily="34" charset="0"/>
              </a:rPr>
              <a:t> </a:t>
            </a:r>
            <a:r>
              <a:rPr lang="en-US" dirty="0" err="1" smtClean="0">
                <a:latin typeface="Arial" pitchFamily="34" charset="0"/>
                <a:cs typeface="Arial" pitchFamily="34" charset="0"/>
              </a:rPr>
              <a:t>yg</a:t>
            </a:r>
            <a:r>
              <a:rPr lang="en-US" dirty="0" smtClean="0">
                <a:latin typeface="Arial" pitchFamily="34" charset="0"/>
                <a:cs typeface="Arial" pitchFamily="34" charset="0"/>
              </a:rPr>
              <a:t> </a:t>
            </a:r>
            <a:r>
              <a:rPr lang="en-US" dirty="0" err="1" smtClean="0">
                <a:latin typeface="Arial" pitchFamily="34" charset="0"/>
                <a:cs typeface="Arial" pitchFamily="34" charset="0"/>
              </a:rPr>
              <a:t>ditentukan</a:t>
            </a:r>
            <a:r>
              <a:rPr lang="en-US" dirty="0" smtClean="0">
                <a:latin typeface="Arial" pitchFamily="34" charset="0"/>
                <a:cs typeface="Arial" pitchFamily="34" charset="0"/>
              </a:rPr>
              <a:t>.</a:t>
            </a:r>
          </a:p>
        </p:txBody>
      </p:sp>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457200" y="1127795"/>
            <a:ext cx="8229600" cy="4965501"/>
          </a:xfrm>
        </p:spPr>
        <p:txBody>
          <a:bodyPr/>
          <a:lstStyle/>
          <a:p>
            <a:r>
              <a:rPr lang="en-US" sz="2400" dirty="0" err="1" smtClean="0">
                <a:latin typeface="Arial" pitchFamily="34" charset="0"/>
                <a:cs typeface="Arial" pitchFamily="34" charset="0"/>
              </a:rPr>
              <a:t>Pengusaha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Kena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Pajak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dapat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menunjuk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lebih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dari</a:t>
            </a:r>
            <a:r>
              <a:rPr lang="en-US" sz="2400" dirty="0" smtClean="0">
                <a:latin typeface="Arial" pitchFamily="34" charset="0"/>
                <a:cs typeface="Arial" pitchFamily="34" charset="0"/>
              </a:rPr>
              <a:t> 1 (</a:t>
            </a:r>
            <a:r>
              <a:rPr lang="en-US" sz="2400" dirty="0" err="1" smtClean="0">
                <a:latin typeface="Arial" pitchFamily="34" charset="0"/>
                <a:cs typeface="Arial" pitchFamily="34" charset="0"/>
              </a:rPr>
              <a:t>satu</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orang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Pejabat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untuk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menandatangani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Faktur</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Pajak</a:t>
            </a:r>
            <a:endParaRPr lang="en-US" sz="2400" dirty="0" smtClean="0">
              <a:latin typeface="Arial" pitchFamily="34" charset="0"/>
              <a:cs typeface="Arial" pitchFamily="34" charset="0"/>
            </a:endParaRPr>
          </a:p>
          <a:p>
            <a:r>
              <a:rPr lang="en-US" sz="2400" dirty="0" err="1" smtClean="0">
                <a:latin typeface="Arial" pitchFamily="34" charset="0"/>
                <a:cs typeface="Arial" pitchFamily="34" charset="0"/>
              </a:rPr>
              <a:t>Dalam</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hal</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Pengusaha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Kena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Pajak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Orang</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Pribadi</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tidak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memiliki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struktur</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organisasi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memberikan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kuasa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kepada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pihak</a:t>
            </a:r>
            <a:r>
              <a:rPr lang="en-US" sz="2400" dirty="0" smtClean="0">
                <a:latin typeface="Arial" pitchFamily="34" charset="0"/>
                <a:cs typeface="Arial" pitchFamily="34" charset="0"/>
              </a:rPr>
              <a:t> lain </a:t>
            </a:r>
            <a:r>
              <a:rPr lang="en-US" sz="2400" dirty="0" err="1" smtClean="0">
                <a:latin typeface="Arial" pitchFamily="34" charset="0"/>
                <a:cs typeface="Arial" pitchFamily="34" charset="0"/>
              </a:rPr>
              <a:t>untuk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menandatangani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Faktur</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Pajak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maka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Pengusaha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Kena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Pajak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tersebut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wajib</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menyampaikan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pemberitahuan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secara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tertulis</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nama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kuasa</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berhak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menandatangani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Faktur</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Pajak</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disertai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dengan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contoh</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tandatangannya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kepada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Kepala</a:t>
            </a:r>
            <a:r>
              <a:rPr lang="en-US" sz="2400" dirty="0" smtClean="0">
                <a:latin typeface="Arial" pitchFamily="34" charset="0"/>
                <a:cs typeface="Arial" pitchFamily="34" charset="0"/>
              </a:rPr>
              <a:t> Kantor </a:t>
            </a:r>
            <a:r>
              <a:rPr lang="en-US" sz="2400" dirty="0" err="1" smtClean="0">
                <a:latin typeface="Arial" pitchFamily="34" charset="0"/>
                <a:cs typeface="Arial" pitchFamily="34" charset="0"/>
              </a:rPr>
              <a:t>Pelayanan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Pajak</a:t>
            </a:r>
            <a:r>
              <a:rPr lang="en-US" sz="2400" dirty="0" smtClean="0">
                <a:latin typeface="Arial" pitchFamily="34" charset="0"/>
                <a:cs typeface="Arial" pitchFamily="34" charset="0"/>
              </a:rPr>
              <a:t> paling lama </a:t>
            </a:r>
            <a:r>
              <a:rPr lang="en-US" sz="2400" dirty="0" err="1" smtClean="0">
                <a:latin typeface="Arial" pitchFamily="34" charset="0"/>
                <a:cs typeface="Arial" pitchFamily="34" charset="0"/>
              </a:rPr>
              <a:t>pada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akhir</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bulan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berikutnya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saat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pihak</a:t>
            </a:r>
            <a:r>
              <a:rPr lang="en-US" sz="2400" dirty="0" smtClean="0">
                <a:latin typeface="Arial" pitchFamily="34" charset="0"/>
                <a:cs typeface="Arial" pitchFamily="34" charset="0"/>
              </a:rPr>
              <a:t> yang </a:t>
            </a:r>
            <a:r>
              <a:rPr lang="en-US" sz="2400" dirty="0" err="1" smtClean="0">
                <a:latin typeface="Arial" pitchFamily="34" charset="0"/>
                <a:cs typeface="Arial" pitchFamily="34" charset="0"/>
              </a:rPr>
              <a:t>diberi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kuasa</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mulai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menandatangani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Faktur</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Pajak</a:t>
            </a:r>
            <a:endParaRPr lang="en-US" sz="2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457200" y="1628800"/>
            <a:ext cx="8229600" cy="4389437"/>
          </a:xfrm>
        </p:spPr>
        <p:txBody>
          <a:bodyPr/>
          <a:lstStyle/>
          <a:p>
            <a:r>
              <a:rPr lang="en-US" dirty="0" err="1" smtClean="0"/>
              <a:t>Dalam</a:t>
            </a:r>
            <a:r>
              <a:rPr lang="en-US" dirty="0" smtClean="0"/>
              <a:t> </a:t>
            </a:r>
            <a:r>
              <a:rPr lang="en-US" dirty="0" err="1" smtClean="0"/>
              <a:t>hal</a:t>
            </a:r>
            <a:r>
              <a:rPr lang="en-US" dirty="0" smtClean="0"/>
              <a:t> </a:t>
            </a:r>
            <a:r>
              <a:rPr lang="en-US" dirty="0" err="1" smtClean="0"/>
              <a:t>terjadi</a:t>
            </a:r>
            <a:r>
              <a:rPr lang="en-US" dirty="0" smtClean="0"/>
              <a:t> </a:t>
            </a:r>
            <a:r>
              <a:rPr lang="en-US" dirty="0" err="1" smtClean="0"/>
              <a:t>perubahan</a:t>
            </a:r>
            <a:r>
              <a:rPr lang="en-US" dirty="0" smtClean="0"/>
              <a:t> </a:t>
            </a:r>
            <a:r>
              <a:rPr lang="en-US" dirty="0" err="1" smtClean="0"/>
              <a:t>pejabat</a:t>
            </a:r>
            <a:r>
              <a:rPr lang="en-US" dirty="0" smtClean="0"/>
              <a:t> </a:t>
            </a:r>
            <a:r>
              <a:rPr lang="en-US" dirty="0" err="1" smtClean="0"/>
              <a:t>atau</a:t>
            </a:r>
            <a:r>
              <a:rPr lang="en-US" dirty="0" smtClean="0"/>
              <a:t> </a:t>
            </a:r>
            <a:r>
              <a:rPr lang="en-US" dirty="0" err="1" smtClean="0"/>
              <a:t>kuasa</a:t>
            </a:r>
            <a:r>
              <a:rPr lang="en-US" dirty="0" smtClean="0"/>
              <a:t> yang </a:t>
            </a:r>
            <a:r>
              <a:rPr lang="en-US" dirty="0" err="1" smtClean="0"/>
              <a:t>berhak</a:t>
            </a:r>
            <a:r>
              <a:rPr lang="en-US" dirty="0" smtClean="0"/>
              <a:t> </a:t>
            </a:r>
            <a:r>
              <a:rPr lang="en-US" dirty="0" err="1" smtClean="0"/>
              <a:t>menandatangani</a:t>
            </a:r>
            <a:r>
              <a:rPr lang="en-US" dirty="0" smtClean="0"/>
              <a:t> </a:t>
            </a:r>
            <a:r>
              <a:rPr lang="en-US" dirty="0" err="1" smtClean="0"/>
              <a:t>Faktur</a:t>
            </a:r>
            <a:r>
              <a:rPr lang="en-US" dirty="0" smtClean="0"/>
              <a:t> </a:t>
            </a:r>
            <a:r>
              <a:rPr lang="en-US" dirty="0" err="1" smtClean="0"/>
              <a:t>Pajak</a:t>
            </a:r>
            <a:r>
              <a:rPr lang="en-US" dirty="0" smtClean="0"/>
              <a:t>, </a:t>
            </a:r>
            <a:r>
              <a:rPr lang="en-US" dirty="0" err="1" smtClean="0"/>
              <a:t>maka</a:t>
            </a:r>
            <a:r>
              <a:rPr lang="en-US" dirty="0" smtClean="0"/>
              <a:t> </a:t>
            </a:r>
            <a:r>
              <a:rPr lang="en-US" dirty="0" err="1" smtClean="0"/>
              <a:t>Pengusaha</a:t>
            </a:r>
            <a:r>
              <a:rPr lang="en-US" dirty="0" smtClean="0"/>
              <a:t> </a:t>
            </a:r>
            <a:r>
              <a:rPr lang="en-US" dirty="0" err="1" smtClean="0"/>
              <a:t>Kena</a:t>
            </a:r>
            <a:r>
              <a:rPr lang="en-US" dirty="0" smtClean="0"/>
              <a:t> </a:t>
            </a:r>
            <a:r>
              <a:rPr lang="en-US" dirty="0" err="1" smtClean="0"/>
              <a:t>Pajak</a:t>
            </a:r>
            <a:r>
              <a:rPr lang="en-US" dirty="0" smtClean="0"/>
              <a:t> </a:t>
            </a:r>
            <a:r>
              <a:rPr lang="en-US" dirty="0" err="1" smtClean="0"/>
              <a:t>wajib</a:t>
            </a:r>
            <a:r>
              <a:rPr lang="en-US" dirty="0" smtClean="0"/>
              <a:t> </a:t>
            </a:r>
            <a:r>
              <a:rPr lang="en-US" dirty="0" err="1" smtClean="0"/>
              <a:t>menyampaikan</a:t>
            </a:r>
            <a:r>
              <a:rPr lang="en-US" dirty="0" smtClean="0"/>
              <a:t> </a:t>
            </a:r>
            <a:r>
              <a:rPr lang="en-US" dirty="0" err="1" smtClean="0"/>
              <a:t>pemberitahuan</a:t>
            </a:r>
            <a:r>
              <a:rPr lang="en-US" dirty="0" smtClean="0"/>
              <a:t> </a:t>
            </a:r>
            <a:r>
              <a:rPr lang="en-US" dirty="0" err="1" smtClean="0"/>
              <a:t>secara</a:t>
            </a:r>
            <a:r>
              <a:rPr lang="en-US" dirty="0" smtClean="0"/>
              <a:t> </a:t>
            </a:r>
            <a:r>
              <a:rPr lang="en-US" dirty="0" err="1" smtClean="0"/>
              <a:t>tertulis</a:t>
            </a:r>
            <a:r>
              <a:rPr lang="en-US" dirty="0" smtClean="0"/>
              <a:t> </a:t>
            </a:r>
            <a:r>
              <a:rPr lang="en-US" dirty="0" err="1" smtClean="0"/>
              <a:t>atas</a:t>
            </a:r>
            <a:r>
              <a:rPr lang="en-US" dirty="0" smtClean="0"/>
              <a:t> </a:t>
            </a:r>
            <a:r>
              <a:rPr lang="en-US" dirty="0" err="1" smtClean="0"/>
              <a:t>perubahan</a:t>
            </a:r>
            <a:r>
              <a:rPr lang="en-US" dirty="0" smtClean="0"/>
              <a:t> </a:t>
            </a:r>
            <a:r>
              <a:rPr lang="en-US" dirty="0" err="1" smtClean="0"/>
              <a:t>tersebut</a:t>
            </a:r>
            <a:r>
              <a:rPr lang="en-US" dirty="0" smtClean="0"/>
              <a:t> </a:t>
            </a:r>
            <a:r>
              <a:rPr lang="en-US" dirty="0" err="1" smtClean="0"/>
              <a:t>kepada</a:t>
            </a:r>
            <a:r>
              <a:rPr lang="en-US" dirty="0" smtClean="0"/>
              <a:t> </a:t>
            </a:r>
            <a:r>
              <a:rPr lang="en-US" dirty="0" err="1" smtClean="0"/>
              <a:t>Kepala</a:t>
            </a:r>
            <a:r>
              <a:rPr lang="en-US" dirty="0" smtClean="0"/>
              <a:t> Kantor </a:t>
            </a:r>
            <a:r>
              <a:rPr lang="en-US" dirty="0" err="1" smtClean="0"/>
              <a:t>Pelayanan</a:t>
            </a:r>
            <a:r>
              <a:rPr lang="en-US" dirty="0" smtClean="0"/>
              <a:t> </a:t>
            </a:r>
            <a:r>
              <a:rPr lang="en-US" dirty="0" err="1" smtClean="0"/>
              <a:t>Pajak</a:t>
            </a:r>
            <a:r>
              <a:rPr lang="en-US" dirty="0" smtClean="0"/>
              <a:t> paling </a:t>
            </a:r>
            <a:r>
              <a:rPr lang="en-US" dirty="0" err="1" smtClean="0"/>
              <a:t>lambat</a:t>
            </a:r>
            <a:r>
              <a:rPr lang="en-US" dirty="0" smtClean="0"/>
              <a:t> </a:t>
            </a:r>
            <a:r>
              <a:rPr lang="en-US" dirty="0" err="1" smtClean="0"/>
              <a:t>pada</a:t>
            </a:r>
            <a:r>
              <a:rPr lang="en-US" dirty="0" smtClean="0"/>
              <a:t> </a:t>
            </a:r>
            <a:r>
              <a:rPr lang="en-US" dirty="0" err="1" smtClean="0"/>
              <a:t>akhir</a:t>
            </a:r>
            <a:r>
              <a:rPr lang="en-US" dirty="0" smtClean="0"/>
              <a:t> </a:t>
            </a:r>
            <a:r>
              <a:rPr lang="en-US" dirty="0" err="1" smtClean="0"/>
              <a:t>bulan</a:t>
            </a:r>
            <a:r>
              <a:rPr lang="en-US" dirty="0" smtClean="0"/>
              <a:t> </a:t>
            </a:r>
            <a:r>
              <a:rPr lang="en-US" dirty="0" err="1" smtClean="0"/>
              <a:t>berikutnya</a:t>
            </a:r>
            <a:r>
              <a:rPr lang="en-US" dirty="0" smtClean="0"/>
              <a:t> </a:t>
            </a:r>
            <a:r>
              <a:rPr lang="en-US" dirty="0" err="1" smtClean="0"/>
              <a:t>sejak</a:t>
            </a:r>
            <a:r>
              <a:rPr lang="en-US" dirty="0" smtClean="0"/>
              <a:t> </a:t>
            </a:r>
            <a:r>
              <a:rPr lang="en-US" dirty="0" err="1" smtClean="0"/>
              <a:t>bulan</a:t>
            </a:r>
            <a:r>
              <a:rPr lang="en-US" dirty="0" smtClean="0"/>
              <a:t> </a:t>
            </a:r>
            <a:r>
              <a:rPr lang="en-US" dirty="0" err="1" smtClean="0"/>
              <a:t>pejabat</a:t>
            </a:r>
            <a:r>
              <a:rPr lang="en-US" dirty="0" smtClean="0"/>
              <a:t> </a:t>
            </a:r>
            <a:r>
              <a:rPr lang="en-US" dirty="0" err="1" smtClean="0"/>
              <a:t>atau</a:t>
            </a:r>
            <a:r>
              <a:rPr lang="en-US" dirty="0" smtClean="0"/>
              <a:t> </a:t>
            </a:r>
            <a:r>
              <a:rPr lang="en-US" dirty="0" err="1" smtClean="0"/>
              <a:t>kuasa</a:t>
            </a:r>
            <a:r>
              <a:rPr lang="en-US" dirty="0" smtClean="0"/>
              <a:t> </a:t>
            </a:r>
            <a:r>
              <a:rPr lang="en-US" dirty="0" err="1" smtClean="0"/>
              <a:t>pengganti</a:t>
            </a:r>
            <a:r>
              <a:rPr lang="en-US" dirty="0" smtClean="0"/>
              <a:t> </a:t>
            </a:r>
            <a:r>
              <a:rPr lang="en-US" dirty="0" err="1" smtClean="0"/>
              <a:t>mulai</a:t>
            </a:r>
            <a:r>
              <a:rPr lang="en-US" dirty="0" smtClean="0"/>
              <a:t> </a:t>
            </a:r>
            <a:r>
              <a:rPr lang="en-US" dirty="0" err="1" smtClean="0"/>
              <a:t>menandatangani</a:t>
            </a:r>
            <a:r>
              <a:rPr lang="en-US" dirty="0" smtClean="0"/>
              <a:t> </a:t>
            </a:r>
            <a:r>
              <a:rPr lang="en-US" dirty="0" err="1" smtClean="0"/>
              <a:t>Faktur</a:t>
            </a:r>
            <a:r>
              <a:rPr lang="en-US" dirty="0" smtClean="0"/>
              <a:t> </a:t>
            </a:r>
            <a:r>
              <a:rPr lang="en-US" dirty="0" err="1" smtClean="0"/>
              <a:t>Pajak</a:t>
            </a:r>
            <a:r>
              <a:rPr lang="en-US" dirty="0" smtClean="0"/>
              <a:t>.</a:t>
            </a:r>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p:txBody>
          <a:bodyPr>
            <a:normAutofit lnSpcReduction="10000"/>
          </a:bodyPr>
          <a:lstStyle/>
          <a:p>
            <a:r>
              <a:rPr lang="en-US" dirty="0" err="1" smtClean="0"/>
              <a:t>Dalam</a:t>
            </a:r>
            <a:r>
              <a:rPr lang="en-US" dirty="0" smtClean="0"/>
              <a:t> </a:t>
            </a:r>
            <a:r>
              <a:rPr lang="en-US" dirty="0" err="1" smtClean="0"/>
              <a:t>hal</a:t>
            </a:r>
            <a:r>
              <a:rPr lang="en-US" dirty="0" smtClean="0"/>
              <a:t> </a:t>
            </a:r>
            <a:r>
              <a:rPr lang="en-US" dirty="0" err="1" smtClean="0"/>
              <a:t>Pengusaha</a:t>
            </a:r>
            <a:r>
              <a:rPr lang="en-US" dirty="0" smtClean="0"/>
              <a:t> </a:t>
            </a:r>
            <a:r>
              <a:rPr lang="en-US" dirty="0" err="1" smtClean="0"/>
              <a:t>Kena</a:t>
            </a:r>
            <a:r>
              <a:rPr lang="en-US" dirty="0" smtClean="0"/>
              <a:t> </a:t>
            </a:r>
            <a:r>
              <a:rPr lang="en-US" dirty="0" err="1" smtClean="0"/>
              <a:t>Pajak</a:t>
            </a:r>
            <a:r>
              <a:rPr lang="en-US" dirty="0" smtClean="0"/>
              <a:t> </a:t>
            </a:r>
            <a:r>
              <a:rPr lang="en-US" dirty="0" err="1" smtClean="0"/>
              <a:t>melakukan</a:t>
            </a:r>
            <a:r>
              <a:rPr lang="en-US" dirty="0" smtClean="0"/>
              <a:t> </a:t>
            </a:r>
            <a:r>
              <a:rPr lang="en-US" dirty="0" err="1" smtClean="0"/>
              <a:t>pemusatan</a:t>
            </a:r>
            <a:r>
              <a:rPr lang="en-US" dirty="0" smtClean="0"/>
              <a:t> </a:t>
            </a:r>
            <a:r>
              <a:rPr lang="en-US" dirty="0" err="1" smtClean="0"/>
              <a:t>tempat</a:t>
            </a:r>
            <a:r>
              <a:rPr lang="en-US" dirty="0" smtClean="0"/>
              <a:t> </a:t>
            </a:r>
            <a:r>
              <a:rPr lang="en-US" dirty="0" err="1" smtClean="0"/>
              <a:t>pajak</a:t>
            </a:r>
            <a:r>
              <a:rPr lang="en-US" dirty="0" smtClean="0"/>
              <a:t> </a:t>
            </a:r>
            <a:r>
              <a:rPr lang="en-US" dirty="0" err="1" smtClean="0"/>
              <a:t>terutang</a:t>
            </a:r>
            <a:r>
              <a:rPr lang="en-US" dirty="0" smtClean="0"/>
              <a:t>, </a:t>
            </a:r>
            <a:r>
              <a:rPr lang="en-US" dirty="0" err="1" smtClean="0"/>
              <a:t>maka</a:t>
            </a:r>
            <a:r>
              <a:rPr lang="en-US" dirty="0" smtClean="0"/>
              <a:t> </a:t>
            </a:r>
            <a:r>
              <a:rPr lang="en-US" dirty="0" err="1" smtClean="0"/>
              <a:t>pejabat</a:t>
            </a:r>
            <a:r>
              <a:rPr lang="en-US" dirty="0" smtClean="0"/>
              <a:t>  </a:t>
            </a:r>
            <a:r>
              <a:rPr lang="en-US" dirty="0" err="1" smtClean="0"/>
              <a:t>termasuk</a:t>
            </a:r>
            <a:r>
              <a:rPr lang="en-US" dirty="0" smtClean="0"/>
              <a:t> pula </a:t>
            </a:r>
            <a:r>
              <a:rPr lang="en-US" dirty="0" err="1" smtClean="0"/>
              <a:t>pejabat</a:t>
            </a:r>
            <a:r>
              <a:rPr lang="en-US" dirty="0" smtClean="0"/>
              <a:t> </a:t>
            </a:r>
            <a:r>
              <a:rPr lang="en-US" dirty="0" err="1" smtClean="0"/>
              <a:t>di</a:t>
            </a:r>
            <a:r>
              <a:rPr lang="en-US" dirty="0" smtClean="0"/>
              <a:t> </a:t>
            </a:r>
            <a:r>
              <a:rPr lang="en-US" dirty="0" err="1" smtClean="0"/>
              <a:t>tempat-tempat</a:t>
            </a:r>
            <a:r>
              <a:rPr lang="en-US" dirty="0" smtClean="0"/>
              <a:t> </a:t>
            </a:r>
            <a:r>
              <a:rPr lang="en-US" dirty="0" err="1" smtClean="0"/>
              <a:t>kegiatan</a:t>
            </a:r>
            <a:r>
              <a:rPr lang="en-US" dirty="0" smtClean="0"/>
              <a:t> </a:t>
            </a:r>
            <a:r>
              <a:rPr lang="en-US" dirty="0" err="1" smtClean="0"/>
              <a:t>usaha</a:t>
            </a:r>
            <a:r>
              <a:rPr lang="en-US" dirty="0" smtClean="0"/>
              <a:t> yang </a:t>
            </a:r>
            <a:r>
              <a:rPr lang="en-US" dirty="0" err="1" smtClean="0"/>
              <a:t>dipusatkan</a:t>
            </a:r>
            <a:r>
              <a:rPr lang="en-US" dirty="0" smtClean="0"/>
              <a:t>, yang </a:t>
            </a:r>
            <a:r>
              <a:rPr lang="en-US" dirty="0" err="1" smtClean="0"/>
              <a:t>ditunjuk</a:t>
            </a:r>
            <a:r>
              <a:rPr lang="en-US" dirty="0" smtClean="0"/>
              <a:t> </a:t>
            </a:r>
            <a:r>
              <a:rPr lang="en-US" dirty="0" err="1" smtClean="0"/>
              <a:t>oleh</a:t>
            </a:r>
            <a:r>
              <a:rPr lang="en-US" dirty="0" smtClean="0"/>
              <a:t> Kantor </a:t>
            </a:r>
            <a:r>
              <a:rPr lang="en-US" dirty="0" err="1" smtClean="0"/>
              <a:t>Pusat</a:t>
            </a:r>
            <a:r>
              <a:rPr lang="en-US" dirty="0" smtClean="0"/>
              <a:t> </a:t>
            </a:r>
            <a:r>
              <a:rPr lang="en-US" dirty="0" err="1" smtClean="0"/>
              <a:t>untuk</a:t>
            </a:r>
            <a:r>
              <a:rPr lang="en-US" dirty="0" smtClean="0"/>
              <a:t> </a:t>
            </a:r>
            <a:r>
              <a:rPr lang="en-US" dirty="0" err="1" smtClean="0"/>
              <a:t>menandatangani</a:t>
            </a:r>
            <a:r>
              <a:rPr lang="en-US" dirty="0" smtClean="0"/>
              <a:t> </a:t>
            </a:r>
            <a:r>
              <a:rPr lang="en-US" dirty="0" err="1" smtClean="0"/>
              <a:t>Faktur</a:t>
            </a:r>
            <a:r>
              <a:rPr lang="en-US" dirty="0" smtClean="0"/>
              <a:t> </a:t>
            </a:r>
            <a:r>
              <a:rPr lang="en-US" dirty="0" err="1" smtClean="0"/>
              <a:t>Pajak</a:t>
            </a:r>
            <a:r>
              <a:rPr lang="en-US" dirty="0" smtClean="0"/>
              <a:t> yang </a:t>
            </a:r>
            <a:r>
              <a:rPr lang="en-US" dirty="0" err="1" smtClean="0"/>
              <a:t>diterbitkan</a:t>
            </a:r>
            <a:r>
              <a:rPr lang="en-US" dirty="0" smtClean="0"/>
              <a:t> </a:t>
            </a:r>
            <a:r>
              <a:rPr lang="en-US" dirty="0" err="1" smtClean="0"/>
              <a:t>oleh</a:t>
            </a:r>
            <a:r>
              <a:rPr lang="en-US" dirty="0" smtClean="0"/>
              <a:t> </a:t>
            </a:r>
            <a:r>
              <a:rPr lang="en-US" dirty="0" err="1" smtClean="0"/>
              <a:t>tempat</a:t>
            </a:r>
            <a:r>
              <a:rPr lang="en-US" dirty="0" smtClean="0"/>
              <a:t> </a:t>
            </a:r>
            <a:r>
              <a:rPr lang="en-US" dirty="0" err="1" smtClean="0"/>
              <a:t>pemusatan</a:t>
            </a:r>
            <a:r>
              <a:rPr lang="en-US" dirty="0" smtClean="0"/>
              <a:t> </a:t>
            </a:r>
            <a:r>
              <a:rPr lang="en-US" dirty="0" err="1" smtClean="0"/>
              <a:t>pajak</a:t>
            </a:r>
            <a:r>
              <a:rPr lang="en-US" dirty="0" smtClean="0"/>
              <a:t> </a:t>
            </a:r>
            <a:r>
              <a:rPr lang="en-US" dirty="0" err="1" smtClean="0"/>
              <a:t>terutang</a:t>
            </a:r>
            <a:r>
              <a:rPr lang="en-US" dirty="0" smtClean="0"/>
              <a:t> yang </a:t>
            </a:r>
            <a:r>
              <a:rPr lang="en-US" dirty="0" err="1" smtClean="0"/>
              <a:t>dicetak</a:t>
            </a:r>
            <a:r>
              <a:rPr lang="en-US" dirty="0" smtClean="0"/>
              <a:t> </a:t>
            </a:r>
            <a:r>
              <a:rPr lang="en-US" dirty="0" err="1" smtClean="0"/>
              <a:t>di</a:t>
            </a:r>
            <a:r>
              <a:rPr lang="en-US" dirty="0" smtClean="0"/>
              <a:t> </a:t>
            </a:r>
            <a:r>
              <a:rPr lang="en-US" dirty="0" err="1" smtClean="0"/>
              <a:t>tempat-tempat</a:t>
            </a:r>
            <a:r>
              <a:rPr lang="en-US" dirty="0" smtClean="0"/>
              <a:t> </a:t>
            </a:r>
            <a:r>
              <a:rPr lang="en-US" dirty="0" err="1" smtClean="0"/>
              <a:t>kegiatan</a:t>
            </a:r>
            <a:r>
              <a:rPr lang="en-US" dirty="0" smtClean="0"/>
              <a:t> </a:t>
            </a:r>
            <a:r>
              <a:rPr lang="en-US" dirty="0" err="1" smtClean="0"/>
              <a:t>usaha</a:t>
            </a:r>
            <a:r>
              <a:rPr lang="en-US" dirty="0" smtClean="0"/>
              <a:t> </a:t>
            </a:r>
            <a:r>
              <a:rPr lang="en-US" dirty="0" err="1" smtClean="0"/>
              <a:t>masing-masing</a:t>
            </a:r>
            <a:r>
              <a:rPr lang="en-US" dirty="0" smtClean="0"/>
              <a:t>.</a:t>
            </a:r>
          </a:p>
        </p:txBody>
      </p:sp>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1"/>
          </p:nvPr>
        </p:nvSpPr>
        <p:spPr/>
        <p:txBody>
          <a:bodyPr/>
          <a:lstStyle/>
          <a:p>
            <a:r>
              <a:rPr lang="en-US" dirty="0" err="1" smtClean="0"/>
              <a:t>Dalam</a:t>
            </a:r>
            <a:r>
              <a:rPr lang="en-US" dirty="0" smtClean="0"/>
              <a:t> </a:t>
            </a:r>
            <a:r>
              <a:rPr lang="en-US" dirty="0" err="1" smtClean="0"/>
              <a:t>hal</a:t>
            </a:r>
            <a:r>
              <a:rPr lang="en-US" dirty="0" smtClean="0"/>
              <a:t> </a:t>
            </a:r>
            <a:r>
              <a:rPr lang="en-US" dirty="0" err="1" smtClean="0"/>
              <a:t>Pengusaha</a:t>
            </a:r>
            <a:r>
              <a:rPr lang="en-US" dirty="0" smtClean="0"/>
              <a:t> </a:t>
            </a:r>
            <a:r>
              <a:rPr lang="en-US" dirty="0" err="1" smtClean="0"/>
              <a:t>Kena</a:t>
            </a:r>
            <a:r>
              <a:rPr lang="en-US" dirty="0" smtClean="0"/>
              <a:t> </a:t>
            </a:r>
            <a:r>
              <a:rPr lang="en-US" dirty="0" err="1" smtClean="0"/>
              <a:t>Pajak</a:t>
            </a:r>
            <a:r>
              <a:rPr lang="en-US" dirty="0" smtClean="0"/>
              <a:t> </a:t>
            </a:r>
            <a:r>
              <a:rPr lang="en-US" dirty="0" err="1" smtClean="0"/>
              <a:t>tidak</a:t>
            </a:r>
            <a:r>
              <a:rPr lang="en-US" dirty="0" smtClean="0"/>
              <a:t> </a:t>
            </a:r>
            <a:r>
              <a:rPr lang="en-US" dirty="0" err="1" smtClean="0"/>
              <a:t>atau</a:t>
            </a:r>
            <a:r>
              <a:rPr lang="en-US" dirty="0" smtClean="0"/>
              <a:t> </a:t>
            </a:r>
            <a:r>
              <a:rPr lang="en-US" dirty="0" err="1" smtClean="0"/>
              <a:t>terlambat</a:t>
            </a:r>
            <a:r>
              <a:rPr lang="en-US" dirty="0" smtClean="0"/>
              <a:t> </a:t>
            </a:r>
            <a:r>
              <a:rPr lang="en-US" dirty="0" err="1" smtClean="0"/>
              <a:t>menyampaikan</a:t>
            </a:r>
            <a:r>
              <a:rPr lang="en-US" dirty="0" smtClean="0"/>
              <a:t> </a:t>
            </a:r>
            <a:r>
              <a:rPr lang="en-US" dirty="0" err="1" smtClean="0"/>
              <a:t>pemberitahuan</a:t>
            </a:r>
            <a:r>
              <a:rPr lang="en-US" dirty="0" smtClean="0"/>
              <a:t> </a:t>
            </a:r>
            <a:r>
              <a:rPr lang="en-US" dirty="0" err="1" smtClean="0"/>
              <a:t>kepada</a:t>
            </a:r>
            <a:r>
              <a:rPr lang="en-US" dirty="0" smtClean="0"/>
              <a:t> </a:t>
            </a:r>
            <a:r>
              <a:rPr lang="en-US" dirty="0" err="1" smtClean="0"/>
              <a:t>Kepala</a:t>
            </a:r>
            <a:r>
              <a:rPr lang="en-US" dirty="0" smtClean="0"/>
              <a:t> Kantor </a:t>
            </a:r>
            <a:r>
              <a:rPr lang="en-US" dirty="0" err="1" smtClean="0"/>
              <a:t>Pelayanan</a:t>
            </a:r>
            <a:r>
              <a:rPr lang="en-US" dirty="0" smtClean="0"/>
              <a:t> </a:t>
            </a:r>
            <a:r>
              <a:rPr lang="en-US" dirty="0" err="1" smtClean="0"/>
              <a:t>Pajak</a:t>
            </a:r>
            <a:r>
              <a:rPr lang="en-US" dirty="0" smtClean="0"/>
              <a:t> </a:t>
            </a:r>
            <a:r>
              <a:rPr lang="en-US" dirty="0" err="1" smtClean="0"/>
              <a:t>tempat</a:t>
            </a:r>
            <a:r>
              <a:rPr lang="en-US" dirty="0" smtClean="0"/>
              <a:t> </a:t>
            </a:r>
            <a:r>
              <a:rPr lang="en-US" dirty="0" err="1" smtClean="0"/>
              <a:t>Pengusaha</a:t>
            </a:r>
            <a:r>
              <a:rPr lang="en-US" dirty="0" smtClean="0"/>
              <a:t> </a:t>
            </a:r>
            <a:r>
              <a:rPr lang="en-US" dirty="0" err="1" smtClean="0"/>
              <a:t>Kena</a:t>
            </a:r>
            <a:r>
              <a:rPr lang="en-US" dirty="0" smtClean="0"/>
              <a:t> </a:t>
            </a:r>
            <a:r>
              <a:rPr lang="en-US" dirty="0" err="1" smtClean="0"/>
              <a:t>Pajak</a:t>
            </a:r>
            <a:r>
              <a:rPr lang="en-US" dirty="0" smtClean="0"/>
              <a:t> </a:t>
            </a:r>
            <a:r>
              <a:rPr lang="en-US" dirty="0" err="1" smtClean="0"/>
              <a:t>dikukuhkan</a:t>
            </a:r>
            <a:r>
              <a:rPr lang="en-US" dirty="0" smtClean="0"/>
              <a:t> </a:t>
            </a:r>
            <a:r>
              <a:rPr lang="en-US" dirty="0" err="1" smtClean="0"/>
              <a:t>atau</a:t>
            </a:r>
            <a:r>
              <a:rPr lang="en-US" dirty="0" smtClean="0"/>
              <a:t> </a:t>
            </a:r>
            <a:r>
              <a:rPr lang="en-US" dirty="0" err="1" smtClean="0"/>
              <a:t>tempat</a:t>
            </a:r>
            <a:r>
              <a:rPr lang="en-US" dirty="0" smtClean="0"/>
              <a:t> </a:t>
            </a:r>
            <a:r>
              <a:rPr lang="en-US" dirty="0" err="1" smtClean="0"/>
              <a:t>pemusatan</a:t>
            </a:r>
            <a:r>
              <a:rPr lang="en-US" dirty="0" smtClean="0"/>
              <a:t> </a:t>
            </a:r>
            <a:r>
              <a:rPr lang="en-US" dirty="0" err="1" smtClean="0"/>
              <a:t>pajak</a:t>
            </a:r>
            <a:r>
              <a:rPr lang="en-US" dirty="0" smtClean="0"/>
              <a:t>  </a:t>
            </a:r>
            <a:r>
              <a:rPr lang="en-US" dirty="0" err="1" smtClean="0"/>
              <a:t>terutang</a:t>
            </a:r>
            <a:r>
              <a:rPr lang="en-US" dirty="0" smtClean="0"/>
              <a:t> </a:t>
            </a:r>
            <a:r>
              <a:rPr lang="en-US" dirty="0" err="1" smtClean="0"/>
              <a:t>dilakukan</a:t>
            </a:r>
            <a:r>
              <a:rPr lang="en-US" dirty="0" smtClean="0"/>
              <a:t> </a:t>
            </a:r>
            <a:r>
              <a:rPr lang="en-US" dirty="0" err="1" smtClean="0"/>
              <a:t>maka</a:t>
            </a:r>
            <a:r>
              <a:rPr lang="en-US" dirty="0" smtClean="0"/>
              <a:t> </a:t>
            </a:r>
            <a:r>
              <a:rPr lang="en-US" dirty="0" err="1" smtClean="0"/>
              <a:t>Faktur</a:t>
            </a:r>
            <a:r>
              <a:rPr lang="en-US" dirty="0" smtClean="0"/>
              <a:t> </a:t>
            </a:r>
            <a:r>
              <a:rPr lang="en-US" dirty="0" err="1" smtClean="0"/>
              <a:t>Pajak</a:t>
            </a:r>
            <a:r>
              <a:rPr lang="en-US" dirty="0" smtClean="0"/>
              <a:t> 	yang </a:t>
            </a:r>
            <a:r>
              <a:rPr lang="en-US" dirty="0" err="1" smtClean="0"/>
              <a:t>diterbitkan</a:t>
            </a:r>
            <a:r>
              <a:rPr lang="en-US" dirty="0" smtClean="0"/>
              <a:t> </a:t>
            </a:r>
            <a:r>
              <a:rPr lang="en-US" dirty="0" err="1" smtClean="0"/>
              <a:t>sampai</a:t>
            </a:r>
            <a:r>
              <a:rPr lang="en-US" dirty="0" smtClean="0"/>
              <a:t> </a:t>
            </a:r>
            <a:r>
              <a:rPr lang="en-US" dirty="0" err="1" smtClean="0"/>
              <a:t>dengan</a:t>
            </a:r>
            <a:r>
              <a:rPr lang="en-US" dirty="0" smtClean="0"/>
              <a:t> </a:t>
            </a:r>
            <a:r>
              <a:rPr lang="en-US" dirty="0" err="1" smtClean="0"/>
              <a:t>diterimanya</a:t>
            </a:r>
            <a:r>
              <a:rPr lang="en-US" dirty="0" smtClean="0"/>
              <a:t> </a:t>
            </a:r>
            <a:r>
              <a:rPr lang="en-US" dirty="0" err="1" smtClean="0"/>
              <a:t>pemberitahuan</a:t>
            </a:r>
            <a:r>
              <a:rPr lang="en-US" dirty="0" smtClean="0"/>
              <a:t>, </a:t>
            </a:r>
            <a:r>
              <a:rPr lang="en-US" dirty="0" err="1" smtClean="0"/>
              <a:t>merupakan</a:t>
            </a:r>
            <a:r>
              <a:rPr lang="en-US" dirty="0" smtClean="0"/>
              <a:t> </a:t>
            </a:r>
            <a:r>
              <a:rPr lang="en-US" dirty="0" err="1" smtClean="0">
                <a:solidFill>
                  <a:srgbClr val="0070C0"/>
                </a:solidFill>
              </a:rPr>
              <a:t>Faktur</a:t>
            </a:r>
            <a:r>
              <a:rPr lang="en-US" dirty="0" smtClean="0">
                <a:solidFill>
                  <a:srgbClr val="0070C0"/>
                </a:solidFill>
              </a:rPr>
              <a:t> </a:t>
            </a:r>
            <a:r>
              <a:rPr lang="en-US" dirty="0" err="1" smtClean="0">
                <a:solidFill>
                  <a:srgbClr val="0070C0"/>
                </a:solidFill>
              </a:rPr>
              <a:t>Pajak</a:t>
            </a:r>
            <a:r>
              <a:rPr lang="en-US" dirty="0" smtClean="0">
                <a:solidFill>
                  <a:srgbClr val="0070C0"/>
                </a:solidFill>
              </a:rPr>
              <a:t> </a:t>
            </a:r>
            <a:r>
              <a:rPr lang="en-US" dirty="0" err="1" smtClean="0">
                <a:solidFill>
                  <a:srgbClr val="0070C0"/>
                </a:solidFill>
              </a:rPr>
              <a:t>cacat</a:t>
            </a:r>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p:cNvPicPr>
            <a:picLocks noChangeAspect="1" noChangeArrowheads="1"/>
          </p:cNvPicPr>
          <p:nvPr/>
        </p:nvPicPr>
        <p:blipFill>
          <a:blip r:embed="rId2" cstate="print"/>
          <a:srcRect l="34688" t="16667" r="26451" b="15625"/>
          <a:stretch>
            <a:fillRect/>
          </a:stretch>
        </p:blipFill>
        <p:spPr bwMode="auto">
          <a:xfrm>
            <a:off x="609600" y="381000"/>
            <a:ext cx="8229600" cy="62484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E8AD5E60-5405-4249-A024-5B22A34F1CB2}" type="slidenum">
              <a:rPr lang="en-US" smtClean="0"/>
              <a:pPr>
                <a:defRPr/>
              </a:pPr>
              <a:t>27</a:t>
            </a:fld>
            <a:endParaRPr lang="en-US"/>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p:txBody>
          <a:bodyPr/>
          <a:lstStyle/>
          <a:p>
            <a:r>
              <a:rPr lang="en-US" smtClean="0"/>
              <a:t>Faktur Penjualan yang memuat keterangan sesuai dengan keterangan dalam Faktur Pajak Undang-Undang PPN Tahun 1984 dan perubahannya, dan pengisiannya sesuai dengan tata cara pengisian keterangan pada Faktur Pajak dipersamakan dengan Faktur Pajak.</a:t>
            </a:r>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Grp="1"/>
          </p:cNvSpPr>
          <p:nvPr>
            <p:ph type="sldNum" sz="quarter" idx="12"/>
          </p:nvPr>
        </p:nvSpPr>
        <p:spPr bwMode="auto">
          <a:noFill/>
          <a:ln>
            <a:miter lim="800000"/>
            <a:headEnd/>
            <a:tailEnd/>
          </a:ln>
        </p:spPr>
        <p:txBody>
          <a:bodyPr/>
          <a:lstStyle/>
          <a:p>
            <a:fld id="{481185F3-9CC8-4517-89C2-202EDD66E868}" type="slidenum">
              <a:rPr lang="en-US" smtClean="0"/>
              <a:pPr/>
              <a:t>271</a:t>
            </a:fld>
            <a:endParaRPr lang="en-US" smtClean="0"/>
          </a:p>
        </p:txBody>
      </p:sp>
      <p:sp>
        <p:nvSpPr>
          <p:cNvPr id="112643" name="Rectangle 3"/>
          <p:cNvSpPr>
            <a:spLocks noChangeArrowheads="1"/>
          </p:cNvSpPr>
          <p:nvPr/>
        </p:nvSpPr>
        <p:spPr bwMode="auto">
          <a:xfrm>
            <a:off x="0" y="0"/>
            <a:ext cx="4643438" cy="692150"/>
          </a:xfrm>
          <a:prstGeom prst="rect">
            <a:avLst/>
          </a:prstGeom>
          <a:solidFill>
            <a:srgbClr val="FFFF00"/>
          </a:solidFill>
          <a:ln w="9525">
            <a:solidFill>
              <a:schemeClr val="tx1"/>
            </a:solidFill>
            <a:miter lim="800000"/>
            <a:headEnd/>
            <a:tailEnd/>
          </a:ln>
        </p:spPr>
        <p:txBody>
          <a:bodyPr anchor="ctr"/>
          <a:lstStyle/>
          <a:p>
            <a:r>
              <a:rPr lang="en-US" sz="2000">
                <a:solidFill>
                  <a:schemeClr val="tx1"/>
                </a:solidFill>
                <a:latin typeface="Arial" pitchFamily="34" charset="0"/>
              </a:rPr>
              <a:t>PEMBETULAN/PENGGANTIAN DAN PEMBATALAN FAKTUR PAJAK</a:t>
            </a:r>
          </a:p>
        </p:txBody>
      </p:sp>
      <p:sp>
        <p:nvSpPr>
          <p:cNvPr id="112644" name="Rectangle 6"/>
          <p:cNvSpPr>
            <a:spLocks noChangeArrowheads="1"/>
          </p:cNvSpPr>
          <p:nvPr/>
        </p:nvSpPr>
        <p:spPr bwMode="auto">
          <a:xfrm>
            <a:off x="539750" y="908050"/>
            <a:ext cx="8143875" cy="2520950"/>
          </a:xfrm>
          <a:prstGeom prst="rect">
            <a:avLst/>
          </a:prstGeom>
          <a:solidFill>
            <a:srgbClr val="EEBB60"/>
          </a:solidFill>
          <a:ln w="9525">
            <a:noFill/>
            <a:miter lim="800000"/>
            <a:headEnd/>
            <a:tailEnd/>
          </a:ln>
        </p:spPr>
        <p:txBody>
          <a:bodyPr/>
          <a:lstStyle/>
          <a:p>
            <a:pPr marL="354013" indent="-354013" algn="just">
              <a:lnSpc>
                <a:spcPct val="90000"/>
              </a:lnSpc>
              <a:spcBef>
                <a:spcPct val="20000"/>
              </a:spcBef>
              <a:buClr>
                <a:schemeClr val="hlink"/>
              </a:buClr>
              <a:buFont typeface="Wingdings" pitchFamily="2" charset="2"/>
              <a:buChar char="Ø"/>
            </a:pPr>
            <a:r>
              <a:rPr lang="en-US" altLang="ja-JP" sz="2000" b="0">
                <a:solidFill>
                  <a:schemeClr val="tx1"/>
                </a:solidFill>
                <a:latin typeface="Arial" pitchFamily="34" charset="0"/>
                <a:ea typeface="ＭＳ Ｐゴシック" pitchFamily="34" charset="-128"/>
              </a:rPr>
              <a:t>FP yang cacat, rusak, salah dalam pengisian, atau salah dalam penulisan, sehingga tidak memuat keterangan yang lengkap, jelas, dan benar, PKP dapat menerbitkan FP pengganti</a:t>
            </a:r>
          </a:p>
          <a:p>
            <a:pPr marL="354013" indent="-354013" algn="just">
              <a:lnSpc>
                <a:spcPct val="90000"/>
              </a:lnSpc>
              <a:spcBef>
                <a:spcPct val="20000"/>
              </a:spcBef>
              <a:buClr>
                <a:schemeClr val="hlink"/>
              </a:buClr>
              <a:buFont typeface="Wingdings" pitchFamily="2" charset="2"/>
              <a:buChar char="Ø"/>
            </a:pPr>
            <a:r>
              <a:rPr lang="en-US" altLang="ja-JP" sz="2000" b="0">
                <a:solidFill>
                  <a:schemeClr val="tx1"/>
                </a:solidFill>
                <a:latin typeface="Arial" pitchFamily="34" charset="0"/>
                <a:ea typeface="ＭＳ Ｐゴシック" pitchFamily="34" charset="-128"/>
              </a:rPr>
              <a:t>FP yang hilang, baik PKP yang menerbitkan maupun pihak yang menerima FP tersebut dapat membuat </a:t>
            </a:r>
            <a:r>
              <a:rPr lang="en-US" altLang="ja-JP" sz="2000" b="0" i="1">
                <a:solidFill>
                  <a:schemeClr val="tx1"/>
                </a:solidFill>
                <a:latin typeface="Arial" pitchFamily="34" charset="0"/>
                <a:ea typeface="ＭＳ Ｐゴシック" pitchFamily="34" charset="-128"/>
              </a:rPr>
              <a:t>copy</a:t>
            </a:r>
            <a:r>
              <a:rPr lang="en-US" altLang="ja-JP" sz="2000" b="0">
                <a:solidFill>
                  <a:schemeClr val="tx1"/>
                </a:solidFill>
                <a:latin typeface="Arial" pitchFamily="34" charset="0"/>
                <a:ea typeface="ＭＳ Ｐゴシック" pitchFamily="34" charset="-128"/>
              </a:rPr>
              <a:t> dari arsip FP </a:t>
            </a:r>
          </a:p>
          <a:p>
            <a:pPr marL="354013" indent="-354013" algn="just">
              <a:lnSpc>
                <a:spcPct val="90000"/>
              </a:lnSpc>
              <a:spcBef>
                <a:spcPct val="20000"/>
              </a:spcBef>
              <a:buClr>
                <a:schemeClr val="hlink"/>
              </a:buClr>
              <a:buFont typeface="Wingdings" pitchFamily="2" charset="2"/>
              <a:buChar char="Ø"/>
            </a:pPr>
            <a:r>
              <a:rPr lang="en-US" altLang="ja-JP" sz="2000" b="0">
                <a:solidFill>
                  <a:schemeClr val="tx1"/>
                </a:solidFill>
                <a:latin typeface="Arial" pitchFamily="34" charset="0"/>
                <a:ea typeface="ＭＳ Ｐゴシック" pitchFamily="34" charset="-128"/>
              </a:rPr>
              <a:t>PKP yang menerbitkan FP harus melakukan pembatalan FP apabila terdapat pembatalan transaksi atas penyerahan yang FP-nya telah diterbitkan</a:t>
            </a:r>
            <a:endParaRPr lang="sv-SE" sz="2000" b="0">
              <a:solidFill>
                <a:schemeClr val="tx1"/>
              </a:solidFill>
              <a:latin typeface="Arial" pitchFamily="34" charset="0"/>
            </a:endParaRPr>
          </a:p>
        </p:txBody>
      </p:sp>
      <p:sp>
        <p:nvSpPr>
          <p:cNvPr id="112645" name="Rectangle 6"/>
          <p:cNvSpPr>
            <a:spLocks noChangeArrowheads="1"/>
          </p:cNvSpPr>
          <p:nvPr/>
        </p:nvSpPr>
        <p:spPr bwMode="auto">
          <a:xfrm>
            <a:off x="7019925" y="0"/>
            <a:ext cx="2124075" cy="549275"/>
          </a:xfrm>
          <a:prstGeom prst="rect">
            <a:avLst/>
          </a:prstGeom>
          <a:solidFill>
            <a:srgbClr val="EAEAEA"/>
          </a:solidFill>
          <a:ln w="38100">
            <a:solidFill>
              <a:srgbClr val="CC9900"/>
            </a:solidFill>
            <a:miter lim="800000"/>
            <a:headEnd/>
            <a:tailEnd/>
          </a:ln>
        </p:spPr>
        <p:txBody>
          <a:bodyPr lIns="87681" tIns="43834" rIns="87681" bIns="43834" anchor="ctr"/>
          <a:lstStyle/>
          <a:p>
            <a:pPr defTabSz="879475" eaLnBrk="1" hangingPunct="1"/>
            <a:r>
              <a:rPr lang="en-US" sz="1600" b="0">
                <a:solidFill>
                  <a:schemeClr val="tx1"/>
                </a:solidFill>
                <a:latin typeface="Tahoma" pitchFamily="34" charset="0"/>
                <a:cs typeface="Times New Roman" pitchFamily="18" charset="0"/>
              </a:rPr>
              <a:t>PER-13/PJ/2010 stdd PER-65/PJ/2010</a:t>
            </a:r>
            <a:endParaRPr lang="en-GB" sz="1600" b="0">
              <a:solidFill>
                <a:schemeClr val="tx1"/>
              </a:solidFill>
              <a:latin typeface="Tahoma" pitchFamily="34" charset="0"/>
              <a:cs typeface="Times New Roman" pitchFamily="18" charset="0"/>
            </a:endParaRPr>
          </a:p>
        </p:txBody>
      </p:sp>
      <p:sp>
        <p:nvSpPr>
          <p:cNvPr id="112646" name="AutoShape 6"/>
          <p:cNvSpPr>
            <a:spLocks noChangeArrowheads="1"/>
          </p:cNvSpPr>
          <p:nvPr/>
        </p:nvSpPr>
        <p:spPr bwMode="auto">
          <a:xfrm>
            <a:off x="611188" y="4437063"/>
            <a:ext cx="7924800" cy="2016125"/>
          </a:xfrm>
          <a:prstGeom prst="roundRect">
            <a:avLst>
              <a:gd name="adj" fmla="val 16667"/>
            </a:avLst>
          </a:prstGeom>
          <a:noFill/>
          <a:ln w="57150" cmpd="thickThin">
            <a:solidFill>
              <a:schemeClr val="tx1"/>
            </a:solidFill>
            <a:round/>
            <a:headEnd/>
            <a:tailEnd/>
          </a:ln>
        </p:spPr>
        <p:txBody>
          <a:bodyPr wrap="none" anchor="ctr"/>
          <a:lstStyle/>
          <a:p>
            <a:pPr algn="l"/>
            <a:endParaRPr lang="id-ID" sz="2400" b="0">
              <a:solidFill>
                <a:schemeClr val="tx1"/>
              </a:solidFill>
              <a:latin typeface="Rockwell Extra Bold" pitchFamily="18" charset="0"/>
              <a:cs typeface="Arial" pitchFamily="34" charset="0"/>
            </a:endParaRPr>
          </a:p>
        </p:txBody>
      </p:sp>
      <p:sp>
        <p:nvSpPr>
          <p:cNvPr id="112647" name="AutoShape 3"/>
          <p:cNvSpPr>
            <a:spLocks noChangeArrowheads="1"/>
          </p:cNvSpPr>
          <p:nvPr/>
        </p:nvSpPr>
        <p:spPr bwMode="auto">
          <a:xfrm>
            <a:off x="827088" y="4652963"/>
            <a:ext cx="7391400" cy="431800"/>
          </a:xfrm>
          <a:prstGeom prst="roundRect">
            <a:avLst>
              <a:gd name="adj" fmla="val 16667"/>
            </a:avLst>
          </a:prstGeom>
          <a:solidFill>
            <a:srgbClr val="FF9999"/>
          </a:solidFill>
          <a:ln w="9525">
            <a:noFill/>
            <a:round/>
            <a:headEnd/>
            <a:tailEnd/>
          </a:ln>
        </p:spPr>
        <p:txBody>
          <a:bodyPr anchor="ctr"/>
          <a:lstStyle/>
          <a:p>
            <a:pPr marL="342900" indent="-342900" eaLnBrk="1" hangingPunct="1"/>
            <a:r>
              <a:rPr lang="en-US" sz="1800" b="0" dirty="0">
                <a:solidFill>
                  <a:schemeClr val="tx1"/>
                </a:solidFill>
                <a:latin typeface="Rockwell Extra Bold" pitchFamily="18" charset="0"/>
                <a:cs typeface="Arial" pitchFamily="34" charset="0"/>
              </a:rPr>
              <a:t>PPN </a:t>
            </a:r>
            <a:r>
              <a:rPr lang="en-US" sz="1800" b="0" dirty="0" err="1">
                <a:solidFill>
                  <a:schemeClr val="tx1"/>
                </a:solidFill>
                <a:latin typeface="Rockwell Extra Bold" pitchFamily="18" charset="0"/>
                <a:cs typeface="Arial" pitchFamily="34" charset="0"/>
              </a:rPr>
              <a:t>tersebut</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belum</a:t>
            </a:r>
            <a:r>
              <a:rPr lang="en-US" sz="1800" b="0" dirty="0">
                <a:solidFill>
                  <a:schemeClr val="tx1"/>
                </a:solidFill>
                <a:latin typeface="Rockwell Extra Bold" pitchFamily="18" charset="0"/>
                <a:cs typeface="Arial" pitchFamily="34" charset="0"/>
              </a:rPr>
              <a:t> </a:t>
            </a:r>
            <a:r>
              <a:rPr lang="en-US" sz="1800" b="0" dirty="0" err="1">
                <a:solidFill>
                  <a:schemeClr val="tx1"/>
                </a:solidFill>
                <a:latin typeface="Rockwell Extra Bold" pitchFamily="18" charset="0"/>
                <a:cs typeface="Arial" pitchFamily="34" charset="0"/>
              </a:rPr>
              <a:t>dibiayakan</a:t>
            </a:r>
            <a:endParaRPr lang="en-US" sz="1800" b="0" dirty="0">
              <a:solidFill>
                <a:schemeClr val="tx1"/>
              </a:solidFill>
              <a:latin typeface="Rockwell Extra Bold" pitchFamily="18" charset="0"/>
              <a:cs typeface="Arial" pitchFamily="34" charset="0"/>
            </a:endParaRPr>
          </a:p>
        </p:txBody>
      </p:sp>
      <p:sp>
        <p:nvSpPr>
          <p:cNvPr id="112648" name="AutoShape 3"/>
          <p:cNvSpPr>
            <a:spLocks noChangeArrowheads="1"/>
          </p:cNvSpPr>
          <p:nvPr/>
        </p:nvSpPr>
        <p:spPr bwMode="auto">
          <a:xfrm>
            <a:off x="827088" y="5229225"/>
            <a:ext cx="7391400" cy="360363"/>
          </a:xfrm>
          <a:prstGeom prst="roundRect">
            <a:avLst>
              <a:gd name="adj" fmla="val 16667"/>
            </a:avLst>
          </a:prstGeom>
          <a:solidFill>
            <a:srgbClr val="FF9999"/>
          </a:solidFill>
          <a:ln w="9525">
            <a:noFill/>
            <a:round/>
            <a:headEnd/>
            <a:tailEnd/>
          </a:ln>
        </p:spPr>
        <p:txBody>
          <a:bodyPr anchor="ctr"/>
          <a:lstStyle/>
          <a:p>
            <a:pPr marL="342900" indent="-342900" eaLnBrk="1" hangingPunct="1"/>
            <a:r>
              <a:rPr lang="en-US" sz="1800" b="0">
                <a:solidFill>
                  <a:schemeClr val="tx1"/>
                </a:solidFill>
                <a:latin typeface="Rockwell Extra Bold" pitchFamily="18" charset="0"/>
                <a:cs typeface="Arial" pitchFamily="34" charset="0"/>
              </a:rPr>
              <a:t>Atas SPT Masa PPN belum dilakukan pemeriksaan</a:t>
            </a:r>
          </a:p>
        </p:txBody>
      </p:sp>
      <p:sp>
        <p:nvSpPr>
          <p:cNvPr id="112649" name="AutoShape 3"/>
          <p:cNvSpPr>
            <a:spLocks noChangeArrowheads="1"/>
          </p:cNvSpPr>
          <p:nvPr/>
        </p:nvSpPr>
        <p:spPr bwMode="auto">
          <a:xfrm>
            <a:off x="827088" y="5734050"/>
            <a:ext cx="7391400" cy="576263"/>
          </a:xfrm>
          <a:prstGeom prst="roundRect">
            <a:avLst>
              <a:gd name="adj" fmla="val 16667"/>
            </a:avLst>
          </a:prstGeom>
          <a:solidFill>
            <a:srgbClr val="FF9999"/>
          </a:solidFill>
          <a:ln w="9525">
            <a:noFill/>
            <a:round/>
            <a:headEnd/>
            <a:tailEnd/>
          </a:ln>
        </p:spPr>
        <p:txBody>
          <a:bodyPr anchor="ctr"/>
          <a:lstStyle/>
          <a:p>
            <a:pPr marL="342900" indent="-342900" eaLnBrk="1" hangingPunct="1"/>
            <a:r>
              <a:rPr lang="en-US" sz="1800" b="0">
                <a:solidFill>
                  <a:schemeClr val="tx1"/>
                </a:solidFill>
                <a:latin typeface="Rockwell Extra Bold" pitchFamily="18" charset="0"/>
                <a:cs typeface="Arial" pitchFamily="34" charset="0"/>
              </a:rPr>
              <a:t>PKP penerbit/penerima FP harus melakukan pembetulan SPT PPN</a:t>
            </a:r>
          </a:p>
        </p:txBody>
      </p:sp>
      <p:sp>
        <p:nvSpPr>
          <p:cNvPr id="112650" name="Oval 11"/>
          <p:cNvSpPr>
            <a:spLocks noChangeArrowheads="1"/>
          </p:cNvSpPr>
          <p:nvPr/>
        </p:nvSpPr>
        <p:spPr bwMode="auto">
          <a:xfrm>
            <a:off x="3348038" y="3573463"/>
            <a:ext cx="2735262" cy="792162"/>
          </a:xfrm>
          <a:prstGeom prst="ellipse">
            <a:avLst/>
          </a:prstGeom>
          <a:solidFill>
            <a:srgbClr val="CCFF66"/>
          </a:solidFill>
          <a:ln w="9525">
            <a:solidFill>
              <a:schemeClr val="tx1"/>
            </a:solidFill>
            <a:round/>
            <a:headEnd/>
            <a:tailEnd/>
          </a:ln>
        </p:spPr>
        <p:txBody>
          <a:bodyPr wrap="none" anchor="ctr"/>
          <a:lstStyle/>
          <a:p>
            <a:pPr eaLnBrk="1" hangingPunct="1"/>
            <a:r>
              <a:rPr lang="en-US" sz="2000" b="0">
                <a:solidFill>
                  <a:schemeClr val="tx1"/>
                </a:solidFill>
                <a:latin typeface="Britannic Bold" pitchFamily="34" charset="0"/>
              </a:rPr>
              <a:t>Sepanjang</a:t>
            </a:r>
          </a:p>
        </p:txBody>
      </p:sp>
      <p:sp>
        <p:nvSpPr>
          <p:cNvPr id="1592332" name="AutoShape 12"/>
          <p:cNvSpPr>
            <a:spLocks noChangeArrowheads="1"/>
          </p:cNvSpPr>
          <p:nvPr/>
        </p:nvSpPr>
        <p:spPr bwMode="auto">
          <a:xfrm>
            <a:off x="6011863" y="3357563"/>
            <a:ext cx="792162" cy="838200"/>
          </a:xfrm>
          <a:prstGeom prst="curvedLeftArrow">
            <a:avLst>
              <a:gd name="adj1" fmla="val 21162"/>
              <a:gd name="adj2" fmla="val 42325"/>
              <a:gd name="adj3" fmla="val 33333"/>
            </a:avLst>
          </a:prstGeom>
          <a:solidFill>
            <a:srgbClr val="FF6600"/>
          </a:solidFill>
          <a:ln w="9525">
            <a:solidFill>
              <a:schemeClr val="tx1"/>
            </a:solidFill>
            <a:miter lim="800000"/>
            <a:headEnd/>
            <a:tailEnd/>
          </a:ln>
        </p:spPr>
        <p:txBody>
          <a:bodyPr wrap="none" anchor="ctr"/>
          <a:lstStyle/>
          <a:p>
            <a:endParaRPr lang="id-ID"/>
          </a:p>
        </p:txBody>
      </p:sp>
      <p:sp>
        <p:nvSpPr>
          <p:cNvPr id="1592334" name="AutoShape 14"/>
          <p:cNvSpPr>
            <a:spLocks noChangeArrowheads="1"/>
          </p:cNvSpPr>
          <p:nvPr/>
        </p:nvSpPr>
        <p:spPr bwMode="auto">
          <a:xfrm rot="900746">
            <a:off x="2424113" y="3689350"/>
            <a:ext cx="739775" cy="922338"/>
          </a:xfrm>
          <a:prstGeom prst="curvedRightArrow">
            <a:avLst>
              <a:gd name="adj1" fmla="val 24936"/>
              <a:gd name="adj2" fmla="val 49871"/>
              <a:gd name="adj3" fmla="val 33333"/>
            </a:avLst>
          </a:prstGeom>
          <a:solidFill>
            <a:schemeClr val="accent1"/>
          </a:solidFill>
          <a:ln w="9525">
            <a:solidFill>
              <a:schemeClr val="tx1"/>
            </a:solidFill>
            <a:miter lim="800000"/>
            <a:headEnd/>
            <a:tailEnd/>
          </a:ln>
        </p:spPr>
        <p:txBody>
          <a:bodyPr wrap="none" anchor="ctr"/>
          <a:lstStyle/>
          <a:p>
            <a:endParaRPr lang="id-ID"/>
          </a:p>
        </p:txBody>
      </p:sp>
    </p:spTree>
  </p:cSld>
  <p:clrMapOvr>
    <a:masterClrMapping/>
  </p:clrMapOvr>
  <p:transition>
    <p:fade/>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p:cNvSpPr>
          <p:nvPr>
            <p:ph type="sldNum" sz="quarter" idx="12"/>
          </p:nvPr>
        </p:nvSpPr>
        <p:spPr bwMode="auto">
          <a:noFill/>
          <a:ln>
            <a:miter lim="800000"/>
            <a:headEnd/>
            <a:tailEnd/>
          </a:ln>
        </p:spPr>
        <p:txBody>
          <a:bodyPr/>
          <a:lstStyle/>
          <a:p>
            <a:fld id="{919B3904-7395-408B-B52A-9BE0E75797E1}" type="slidenum">
              <a:rPr lang="en-US" smtClean="0"/>
              <a:pPr/>
              <a:t>272</a:t>
            </a:fld>
            <a:endParaRPr lang="en-US" smtClean="0"/>
          </a:p>
        </p:txBody>
      </p:sp>
      <p:sp>
        <p:nvSpPr>
          <p:cNvPr id="113667" name="AutoShape 2"/>
          <p:cNvSpPr>
            <a:spLocks noChangeArrowheads="1"/>
          </p:cNvSpPr>
          <p:nvPr/>
        </p:nvSpPr>
        <p:spPr bwMode="auto">
          <a:xfrm>
            <a:off x="395536" y="1124744"/>
            <a:ext cx="8305800" cy="5378152"/>
          </a:xfrm>
          <a:prstGeom prst="roundRect">
            <a:avLst>
              <a:gd name="adj" fmla="val 16667"/>
            </a:avLst>
          </a:prstGeom>
          <a:solidFill>
            <a:srgbClr val="CCFF99"/>
          </a:solidFill>
          <a:ln w="38100" cmpd="dbl">
            <a:solidFill>
              <a:schemeClr val="tx1"/>
            </a:solidFill>
            <a:round/>
            <a:headEnd/>
            <a:tailEnd/>
          </a:ln>
        </p:spPr>
        <p:txBody>
          <a:bodyPr wrap="none" anchor="ctr"/>
          <a:lstStyle/>
          <a:p>
            <a:endParaRPr lang="id-ID"/>
          </a:p>
        </p:txBody>
      </p:sp>
      <p:sp>
        <p:nvSpPr>
          <p:cNvPr id="113668" name="AutoShape 3"/>
          <p:cNvSpPr>
            <a:spLocks noChangeArrowheads="1"/>
          </p:cNvSpPr>
          <p:nvPr/>
        </p:nvSpPr>
        <p:spPr bwMode="auto">
          <a:xfrm>
            <a:off x="1331913" y="188913"/>
            <a:ext cx="6613525" cy="762000"/>
          </a:xfrm>
          <a:prstGeom prst="roundRect">
            <a:avLst>
              <a:gd name="adj" fmla="val 16667"/>
            </a:avLst>
          </a:prstGeom>
          <a:solidFill>
            <a:srgbClr val="CCFFCC"/>
          </a:solidFill>
          <a:ln w="76200" cmpd="tri">
            <a:solidFill>
              <a:schemeClr val="tx1"/>
            </a:solidFill>
            <a:round/>
            <a:headEnd/>
            <a:tailEnd/>
          </a:ln>
        </p:spPr>
        <p:txBody>
          <a:bodyPr anchor="ctr"/>
          <a:lstStyle/>
          <a:p>
            <a:pPr eaLnBrk="1" hangingPunct="1"/>
            <a:r>
              <a:rPr lang="en-US" sz="2000" b="0" dirty="0">
                <a:solidFill>
                  <a:srgbClr val="003300"/>
                </a:solidFill>
                <a:latin typeface="Britannic Bold" pitchFamily="34" charset="0"/>
              </a:rPr>
              <a:t>TATA CARA PENGGANTIAN FAKTUR PAJAK </a:t>
            </a:r>
            <a:r>
              <a:rPr lang="id-ID" sz="2000" b="0" dirty="0" smtClean="0">
                <a:solidFill>
                  <a:srgbClr val="003300"/>
                </a:solidFill>
                <a:latin typeface="Britannic Bold" pitchFamily="34" charset="0"/>
              </a:rPr>
              <a:t>CACAT, RUSAK, SALAH DLM PENGISIAN / PENULISAN</a:t>
            </a:r>
            <a:endParaRPr lang="en-US" sz="1600" b="0" dirty="0">
              <a:solidFill>
                <a:srgbClr val="003300"/>
              </a:solidFill>
              <a:latin typeface="Britannic Bold" pitchFamily="34" charset="0"/>
            </a:endParaRPr>
          </a:p>
        </p:txBody>
      </p:sp>
      <p:sp>
        <p:nvSpPr>
          <p:cNvPr id="113669" name="AutoShape 4"/>
          <p:cNvSpPr>
            <a:spLocks noChangeArrowheads="1"/>
          </p:cNvSpPr>
          <p:nvPr/>
        </p:nvSpPr>
        <p:spPr bwMode="auto">
          <a:xfrm>
            <a:off x="838200" y="1196752"/>
            <a:ext cx="7467600" cy="541338"/>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id-ID" sz="1600" b="0" dirty="0" smtClean="0">
                <a:solidFill>
                  <a:schemeClr val="tx1"/>
                </a:solidFill>
                <a:latin typeface="Arial Narrow" pitchFamily="34" charset="0"/>
              </a:rPr>
              <a:t>Pembetulan </a:t>
            </a:r>
            <a:r>
              <a:rPr lang="en-US" sz="1600" b="0" dirty="0" err="1" smtClean="0">
                <a:solidFill>
                  <a:schemeClr val="tx1"/>
                </a:solidFill>
                <a:latin typeface="Arial Narrow" pitchFamily="34" charset="0"/>
              </a:rPr>
              <a:t>Faktur</a:t>
            </a:r>
            <a:r>
              <a:rPr lang="en-US" sz="1600" b="0" dirty="0" smtClean="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a:t>
            </a:r>
            <a:r>
              <a:rPr lang="id-ID" sz="1600" b="0" dirty="0" smtClean="0">
                <a:solidFill>
                  <a:schemeClr val="tx1"/>
                </a:solidFill>
                <a:latin typeface="Arial Narrow" pitchFamily="34" charset="0"/>
              </a:rPr>
              <a:t>tidak diperkenankan dengan cara menghapus, atau mencoret, atau dengan cara lain, selain dg cara membuat Faktur Pajak Pengganti.</a:t>
            </a:r>
            <a:endParaRPr lang="en-US" sz="1600" b="0" dirty="0">
              <a:solidFill>
                <a:schemeClr val="tx1"/>
              </a:solidFill>
              <a:latin typeface="Arial Narrow" pitchFamily="34" charset="0"/>
            </a:endParaRPr>
          </a:p>
        </p:txBody>
      </p:sp>
      <p:sp>
        <p:nvSpPr>
          <p:cNvPr id="113670" name="AutoShape 5"/>
          <p:cNvSpPr>
            <a:spLocks noChangeArrowheads="1"/>
          </p:cNvSpPr>
          <p:nvPr/>
        </p:nvSpPr>
        <p:spPr bwMode="auto">
          <a:xfrm>
            <a:off x="827088" y="1844824"/>
            <a:ext cx="7467600" cy="504056"/>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id-ID" sz="1600" b="0" dirty="0" smtClean="0">
                <a:solidFill>
                  <a:schemeClr val="tx1"/>
                </a:solidFill>
                <a:latin typeface="Arial Narrow" pitchFamily="34" charset="0"/>
              </a:rPr>
              <a:t>D</a:t>
            </a:r>
            <a:r>
              <a:rPr lang="en-US" sz="1600" b="0" dirty="0" err="1" smtClean="0">
                <a:solidFill>
                  <a:schemeClr val="tx1"/>
                </a:solidFill>
                <a:latin typeface="Arial Narrow" pitchFamily="34" charset="0"/>
              </a:rPr>
              <a:t>ilaksanakan</a:t>
            </a:r>
            <a:r>
              <a:rPr lang="en-US" sz="1600" b="0" dirty="0" smtClean="0">
                <a:solidFill>
                  <a:schemeClr val="tx1"/>
                </a:solidFill>
                <a:latin typeface="Arial Narrow" pitchFamily="34" charset="0"/>
              </a:rPr>
              <a:t> </a:t>
            </a:r>
            <a:r>
              <a:rPr lang="en-US" sz="1600" b="0" dirty="0" err="1">
                <a:solidFill>
                  <a:schemeClr val="tx1"/>
                </a:solidFill>
                <a:latin typeface="Arial Narrow" pitchFamily="34" charset="0"/>
              </a:rPr>
              <a:t>seperti</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penerbitan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peruntukan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smtClean="0">
                <a:solidFill>
                  <a:schemeClr val="tx1"/>
                </a:solidFill>
                <a:latin typeface="Arial Narrow" pitchFamily="34" charset="0"/>
              </a:rPr>
              <a:t>Pajak</a:t>
            </a:r>
            <a:r>
              <a:rPr lang="en-US" sz="1600" b="0" dirty="0" smtClean="0">
                <a:solidFill>
                  <a:schemeClr val="tx1"/>
                </a:solidFill>
                <a:latin typeface="Arial Narrow" pitchFamily="34" charset="0"/>
              </a:rPr>
              <a:t> </a:t>
            </a:r>
            <a:r>
              <a:rPr lang="en-US" sz="1600" b="0" dirty="0" err="1">
                <a:solidFill>
                  <a:schemeClr val="tx1"/>
                </a:solidFill>
                <a:latin typeface="Arial Narrow" pitchFamily="34" charset="0"/>
              </a:rPr>
              <a:t>sesuai</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dengan</a:t>
            </a:r>
            <a:r>
              <a:rPr lang="en-US" sz="1600" b="0" dirty="0">
                <a:solidFill>
                  <a:schemeClr val="tx1"/>
                </a:solidFill>
                <a:latin typeface="Arial Narrow" pitchFamily="34" charset="0"/>
              </a:rPr>
              <a:t> </a:t>
            </a:r>
            <a:endParaRPr lang="id-ID" sz="1600" b="0" dirty="0" smtClean="0">
              <a:solidFill>
                <a:schemeClr val="tx1"/>
              </a:solidFill>
              <a:latin typeface="Arial Narrow" pitchFamily="34" charset="0"/>
            </a:endParaRPr>
          </a:p>
          <a:p>
            <a:pPr eaLnBrk="1" hangingPunct="1"/>
            <a:r>
              <a:rPr lang="en-US" sz="1600" b="0" dirty="0" err="1" smtClean="0">
                <a:solidFill>
                  <a:schemeClr val="tx1"/>
                </a:solidFill>
                <a:latin typeface="Arial Narrow" pitchFamily="34" charset="0"/>
              </a:rPr>
              <a:t>Kode</a:t>
            </a:r>
            <a:r>
              <a:rPr lang="en-US" sz="1600" b="0" dirty="0" smtClean="0">
                <a:solidFill>
                  <a:schemeClr val="tx1"/>
                </a:solidFill>
                <a:latin typeface="Arial Narrow" pitchFamily="34" charset="0"/>
              </a:rPr>
              <a:t> </a:t>
            </a:r>
            <a:r>
              <a:rPr lang="en-US" sz="1600" b="0" dirty="0" err="1">
                <a:solidFill>
                  <a:schemeClr val="tx1"/>
                </a:solidFill>
                <a:latin typeface="Arial Narrow" pitchFamily="34" charset="0"/>
              </a:rPr>
              <a:t>dan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Nomor</a:t>
            </a:r>
            <a:r>
              <a:rPr lang="en-US" sz="1600" b="0" dirty="0">
                <a:solidFill>
                  <a:schemeClr val="tx1"/>
                </a:solidFill>
                <a:latin typeface="Arial Narrow" pitchFamily="34" charset="0"/>
              </a:rPr>
              <a:t> Seri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yang </a:t>
            </a:r>
            <a:r>
              <a:rPr lang="en-US" sz="1600" b="0" dirty="0" err="1">
                <a:solidFill>
                  <a:schemeClr val="tx1"/>
                </a:solidFill>
                <a:latin typeface="Arial Narrow" pitchFamily="34" charset="0"/>
              </a:rPr>
              <a:t>telah</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ditetapkan</a:t>
            </a:r>
            <a:endParaRPr lang="en-US" sz="1600" b="0" dirty="0">
              <a:solidFill>
                <a:schemeClr val="tx1"/>
              </a:solidFill>
              <a:latin typeface="Arial Narrow" pitchFamily="34" charset="0"/>
            </a:endParaRPr>
          </a:p>
        </p:txBody>
      </p:sp>
      <p:sp>
        <p:nvSpPr>
          <p:cNvPr id="113671" name="AutoShape 6"/>
          <p:cNvSpPr>
            <a:spLocks noChangeArrowheads="1"/>
          </p:cNvSpPr>
          <p:nvPr/>
        </p:nvSpPr>
        <p:spPr bwMode="auto">
          <a:xfrm>
            <a:off x="827088" y="2420888"/>
            <a:ext cx="7467600" cy="592137"/>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dirty="0" err="1" smtClean="0">
                <a:solidFill>
                  <a:schemeClr val="tx1"/>
                </a:solidFill>
                <a:latin typeface="Arial Narrow" pitchFamily="34" charset="0"/>
              </a:rPr>
              <a:t>Faktur</a:t>
            </a:r>
            <a:r>
              <a:rPr lang="en-US" sz="1600" b="0" dirty="0" smtClean="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Pengganti</a:t>
            </a:r>
            <a:r>
              <a:rPr lang="en-US" sz="1600" b="0" dirty="0">
                <a:solidFill>
                  <a:schemeClr val="tx1"/>
                </a:solidFill>
                <a:latin typeface="Arial Narrow" pitchFamily="34" charset="0"/>
              </a:rPr>
              <a:t> </a:t>
            </a:r>
            <a:r>
              <a:rPr lang="id-ID" sz="1600" b="0" dirty="0" smtClean="0">
                <a:solidFill>
                  <a:schemeClr val="tx1"/>
                </a:solidFill>
                <a:latin typeface="Arial Narrow" pitchFamily="34" charset="0"/>
              </a:rPr>
              <a:t> diisi berdasar keterangan yg seharusnya  dan dilampiri faktur pajak yang diganti</a:t>
            </a:r>
            <a:endParaRPr lang="en-US" sz="1600" b="0" dirty="0">
              <a:solidFill>
                <a:schemeClr val="tx1"/>
              </a:solidFill>
              <a:latin typeface="Arial Narrow" pitchFamily="34" charset="0"/>
            </a:endParaRPr>
          </a:p>
        </p:txBody>
      </p:sp>
      <p:sp>
        <p:nvSpPr>
          <p:cNvPr id="113673" name="AutoShape 8"/>
          <p:cNvSpPr>
            <a:spLocks noChangeArrowheads="1"/>
          </p:cNvSpPr>
          <p:nvPr/>
        </p:nvSpPr>
        <p:spPr bwMode="auto">
          <a:xfrm>
            <a:off x="827088" y="3140769"/>
            <a:ext cx="7467600" cy="576263"/>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dirty="0" err="1">
                <a:solidFill>
                  <a:schemeClr val="tx1"/>
                </a:solidFill>
                <a:latin typeface="Arial Narrow" pitchFamily="34" charset="0"/>
              </a:rPr>
              <a:t>Pada</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Pengganti</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dibubuhkan</a:t>
            </a:r>
            <a:r>
              <a:rPr lang="en-US" sz="1600" b="0" dirty="0">
                <a:solidFill>
                  <a:schemeClr val="tx1"/>
                </a:solidFill>
                <a:latin typeface="Arial Narrow" pitchFamily="34" charset="0"/>
              </a:rPr>
              <a:t> cap yang </a:t>
            </a:r>
            <a:r>
              <a:rPr lang="en-US" sz="1600" b="0" dirty="0" err="1">
                <a:solidFill>
                  <a:schemeClr val="tx1"/>
                </a:solidFill>
                <a:latin typeface="Arial Narrow" pitchFamily="34" charset="0"/>
              </a:rPr>
              <a:t>mencantumkan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Kode</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Nomor</a:t>
            </a:r>
            <a:r>
              <a:rPr lang="en-US" sz="1600" b="0" dirty="0">
                <a:solidFill>
                  <a:schemeClr val="tx1"/>
                </a:solidFill>
                <a:latin typeface="Arial Narrow" pitchFamily="34" charset="0"/>
              </a:rPr>
              <a:t> Seri </a:t>
            </a:r>
            <a:r>
              <a:rPr lang="en-US" sz="1600" b="0" dirty="0" err="1">
                <a:solidFill>
                  <a:schemeClr val="tx1"/>
                </a:solidFill>
                <a:latin typeface="Arial Narrow" pitchFamily="34" charset="0"/>
              </a:rPr>
              <a:t>serta</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tanggal</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yang </a:t>
            </a:r>
            <a:r>
              <a:rPr lang="en-US" sz="1600" b="0" dirty="0" err="1">
                <a:solidFill>
                  <a:schemeClr val="tx1"/>
                </a:solidFill>
                <a:latin typeface="Arial Narrow" pitchFamily="34" charset="0"/>
              </a:rPr>
              <a:t>diganti</a:t>
            </a:r>
            <a:endParaRPr lang="en-US" sz="1600" b="0" dirty="0">
              <a:solidFill>
                <a:schemeClr val="tx1"/>
              </a:solidFill>
              <a:latin typeface="Arial Narrow" pitchFamily="34" charset="0"/>
            </a:endParaRPr>
          </a:p>
        </p:txBody>
      </p:sp>
      <p:sp>
        <p:nvSpPr>
          <p:cNvPr id="1594379" name="AutoShape 11"/>
          <p:cNvSpPr>
            <a:spLocks noChangeArrowheads="1"/>
          </p:cNvSpPr>
          <p:nvPr/>
        </p:nvSpPr>
        <p:spPr bwMode="auto">
          <a:xfrm rot="8229936" flipV="1">
            <a:off x="8316913" y="333375"/>
            <a:ext cx="361950" cy="1220788"/>
          </a:xfrm>
          <a:prstGeom prst="curvedRightArrow">
            <a:avLst>
              <a:gd name="adj1" fmla="val 67456"/>
              <a:gd name="adj2" fmla="val 134912"/>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113675" name="AutoShape 12"/>
          <p:cNvSpPr>
            <a:spLocks noChangeArrowheads="1"/>
          </p:cNvSpPr>
          <p:nvPr/>
        </p:nvSpPr>
        <p:spPr bwMode="auto">
          <a:xfrm>
            <a:off x="827088" y="4437112"/>
            <a:ext cx="7467600" cy="1368351"/>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Pengganti</a:t>
            </a:r>
            <a:r>
              <a:rPr lang="en-US" sz="1600" b="0" dirty="0">
                <a:solidFill>
                  <a:schemeClr val="tx1"/>
                </a:solidFill>
                <a:latin typeface="Arial Narrow" pitchFamily="34" charset="0"/>
              </a:rPr>
              <a:t> </a:t>
            </a:r>
            <a:r>
              <a:rPr lang="id-ID" sz="1600" b="0" dirty="0" smtClean="0">
                <a:solidFill>
                  <a:schemeClr val="tx1"/>
                </a:solidFill>
                <a:latin typeface="Arial Narrow" pitchFamily="34" charset="0"/>
              </a:rPr>
              <a:t> dilaporkan </a:t>
            </a:r>
            <a:r>
              <a:rPr lang="en-US" sz="1600" b="0" dirty="0" err="1" smtClean="0">
                <a:solidFill>
                  <a:schemeClr val="tx1"/>
                </a:solidFill>
                <a:latin typeface="Arial Narrow" pitchFamily="34" charset="0"/>
              </a:rPr>
              <a:t>da</a:t>
            </a:r>
            <a:r>
              <a:rPr lang="id-ID" sz="1600" b="0" dirty="0" smtClean="0">
                <a:solidFill>
                  <a:schemeClr val="tx1"/>
                </a:solidFill>
                <a:latin typeface="Arial Narrow" pitchFamily="34" charset="0"/>
              </a:rPr>
              <a:t>lam SPT masa PPN pada:</a:t>
            </a:r>
          </a:p>
          <a:p>
            <a:pPr eaLnBrk="1" hangingPunct="1">
              <a:buFontTx/>
              <a:buChar char="-"/>
            </a:pPr>
            <a:r>
              <a:rPr lang="id-ID" sz="1600" b="0" dirty="0" smtClean="0">
                <a:solidFill>
                  <a:schemeClr val="tx1"/>
                </a:solidFill>
                <a:latin typeface="Arial Narrow" pitchFamily="34" charset="0"/>
              </a:rPr>
              <a:t>Masa pajak yang sama dengan masa pajak dilaporkannya faktur pajak yang diganti dengan mencantumkan nilai setelah penggantian.</a:t>
            </a:r>
          </a:p>
          <a:p>
            <a:pPr eaLnBrk="1" hangingPunct="1">
              <a:buFontTx/>
              <a:buChar char="-"/>
            </a:pPr>
            <a:r>
              <a:rPr lang="id-ID" sz="1600" b="0" dirty="0" smtClean="0">
                <a:solidFill>
                  <a:schemeClr val="tx1"/>
                </a:solidFill>
                <a:latin typeface="Arial Narrow" pitchFamily="34" charset="0"/>
              </a:rPr>
              <a:t>Masa Pajak diterbitkannya faktur pajak pengganti dengan mencantumkan nilai 0 (nol) pada kolom DPP, PPN dan PPnBM untuk menjaga urutan Faktur Pajak yg diterbitkan.</a:t>
            </a:r>
            <a:endParaRPr lang="en-US" sz="1600" b="0" dirty="0">
              <a:solidFill>
                <a:schemeClr val="tx1"/>
              </a:solidFill>
              <a:latin typeface="Arial Narrow" pitchFamily="34" charset="0"/>
            </a:endParaRPr>
          </a:p>
        </p:txBody>
      </p:sp>
      <p:sp>
        <p:nvSpPr>
          <p:cNvPr id="113676" name="AutoShape 13"/>
          <p:cNvSpPr>
            <a:spLocks noChangeArrowheads="1"/>
          </p:cNvSpPr>
          <p:nvPr/>
        </p:nvSpPr>
        <p:spPr bwMode="auto">
          <a:xfrm>
            <a:off x="827088" y="3789040"/>
            <a:ext cx="7467600" cy="576262"/>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dirty="0">
                <a:solidFill>
                  <a:schemeClr val="tx1"/>
                </a:solidFill>
                <a:latin typeface="Arial Narrow" pitchFamily="34" charset="0"/>
              </a:rPr>
              <a:t>PKP </a:t>
            </a:r>
            <a:r>
              <a:rPr lang="en-US" sz="1600" b="0" dirty="0" err="1">
                <a:solidFill>
                  <a:schemeClr val="tx1"/>
                </a:solidFill>
                <a:latin typeface="Arial Narrow" pitchFamily="34" charset="0"/>
              </a:rPr>
              <a:t>harus</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melakukan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pembetulan</a:t>
            </a:r>
            <a:r>
              <a:rPr lang="en-US" sz="1600" b="0" dirty="0">
                <a:solidFill>
                  <a:schemeClr val="tx1"/>
                </a:solidFill>
                <a:latin typeface="Arial Narrow" pitchFamily="34" charset="0"/>
              </a:rPr>
              <a:t> SPT </a:t>
            </a:r>
            <a:r>
              <a:rPr lang="en-US" sz="1600" b="0" dirty="0" err="1">
                <a:solidFill>
                  <a:schemeClr val="tx1"/>
                </a:solidFill>
                <a:latin typeface="Arial Narrow" pitchFamily="34" charset="0"/>
              </a:rPr>
              <a:t>Masa</a:t>
            </a:r>
            <a:r>
              <a:rPr lang="en-US" sz="1600" b="0" dirty="0">
                <a:solidFill>
                  <a:schemeClr val="tx1"/>
                </a:solidFill>
                <a:latin typeface="Arial Narrow" pitchFamily="34" charset="0"/>
              </a:rPr>
              <a:t> PPN </a:t>
            </a:r>
            <a:r>
              <a:rPr lang="en-US" sz="1600" b="0" dirty="0" err="1">
                <a:solidFill>
                  <a:schemeClr val="tx1"/>
                </a:solidFill>
                <a:latin typeface="Arial Narrow" pitchFamily="34" charset="0"/>
              </a:rPr>
              <a:t>pada</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Masa</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a:t>
            </a:r>
            <a:r>
              <a:rPr lang="id-ID" sz="1600" b="0" dirty="0" smtClean="0">
                <a:solidFill>
                  <a:schemeClr val="tx1"/>
                </a:solidFill>
                <a:latin typeface="Arial Narrow" pitchFamily="34" charset="0"/>
              </a:rPr>
              <a:t> terjadinya kesalahan pembuatan faktur pajak tersebut.</a:t>
            </a:r>
            <a:endParaRPr lang="en-US" sz="1600" b="0" dirty="0">
              <a:solidFill>
                <a:schemeClr val="tx1"/>
              </a:solidFill>
              <a:latin typeface="Arial Narrow" pitchFamily="34" charset="0"/>
            </a:endParaRPr>
          </a:p>
        </p:txBody>
      </p:sp>
      <p:sp>
        <p:nvSpPr>
          <p:cNvPr id="13" name="AutoShape 13"/>
          <p:cNvSpPr>
            <a:spLocks noChangeArrowheads="1"/>
          </p:cNvSpPr>
          <p:nvPr/>
        </p:nvSpPr>
        <p:spPr bwMode="auto">
          <a:xfrm>
            <a:off x="827584" y="5877272"/>
            <a:ext cx="7467600" cy="576064"/>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id-ID" sz="1600" b="0" dirty="0" smtClean="0">
                <a:solidFill>
                  <a:schemeClr val="tx1"/>
                </a:solidFill>
                <a:latin typeface="Arial Narrow" pitchFamily="34" charset="0"/>
              </a:rPr>
              <a:t>Mencantumkan kode dan nomor seri faktur pajak yang diganti pada kolom yang telah ditentukan dalam SPT Masa PPN.</a:t>
            </a:r>
            <a:endParaRPr lang="en-US" sz="1600" b="0" dirty="0">
              <a:solidFill>
                <a:schemeClr val="tx1"/>
              </a:solidFill>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fontScale="90000"/>
          </a:bodyPr>
          <a:lstStyle/>
          <a:p>
            <a:pPr eaLnBrk="1" hangingPunct="1"/>
            <a:r>
              <a:rPr lang="sv-SE" altLang="ja-JP" sz="4000" smtClean="0">
                <a:ea typeface="ＭＳ Ｐゴシック" charset="-128"/>
              </a:rPr>
              <a:t>Contoh apabila terdapat penggantian Faktur Pajak</a:t>
            </a:r>
            <a:r>
              <a:rPr lang="en-US" altLang="ja-JP" sz="4000" smtClean="0">
                <a:ea typeface="ＭＳ Ｐゴシック" charset="-128"/>
              </a:rPr>
              <a:t> </a:t>
            </a:r>
            <a:endParaRPr lang="en-US" sz="4000" smtClean="0"/>
          </a:p>
        </p:txBody>
      </p:sp>
      <p:sp>
        <p:nvSpPr>
          <p:cNvPr id="55299" name="Rectangle 3"/>
          <p:cNvSpPr>
            <a:spLocks noGrp="1" noChangeArrowheads="1"/>
          </p:cNvSpPr>
          <p:nvPr>
            <p:ph type="body" idx="1"/>
          </p:nvPr>
        </p:nvSpPr>
        <p:spPr/>
        <p:txBody>
          <a:bodyPr>
            <a:normAutofit fontScale="92500" lnSpcReduction="10000"/>
          </a:bodyPr>
          <a:lstStyle/>
          <a:p>
            <a:pPr eaLnBrk="1" hangingPunct="1">
              <a:lnSpc>
                <a:spcPct val="80000"/>
              </a:lnSpc>
            </a:pPr>
            <a:r>
              <a:rPr lang="sv-SE" altLang="ja-JP" sz="2800" smtClean="0">
                <a:ea typeface="ＭＳ Ｐゴシック" charset="-128"/>
              </a:rPr>
              <a:t>Pada tanggal </a:t>
            </a:r>
            <a:r>
              <a:rPr lang="sv-SE" altLang="ja-JP" sz="2800" b="1" smtClean="0">
                <a:ea typeface="ＭＳ Ｐゴシック" charset="-128"/>
              </a:rPr>
              <a:t>5 Januari 2011</a:t>
            </a:r>
            <a:r>
              <a:rPr lang="sv-SE" altLang="ja-JP" sz="2800" smtClean="0">
                <a:ea typeface="ＭＳ Ｐゴシック" charset="-128"/>
              </a:rPr>
              <a:t> PT Cerdik (PKP) melakukan penjualan kepada PT Pandai (PKP) dengan nilai penjualan sebesar Rp 200.000.000,-. PT Cerdik menerbitkan Faktur Pajak dengan DPP sebesar Rp 200.000.000,-. dan PPN sebesar Rp 20.000.000,-.  Pada bulan Juni 2011 PT Cerdik melakukan penggantian Faktur Pajak karena ternyata nilai penjualan adalah sebesar Rp 250.000.000,-. Atas penggantian tersebut PT Cerdik </a:t>
            </a:r>
            <a:r>
              <a:rPr lang="sv-SE" altLang="ja-JP" sz="2800" b="1" smtClean="0">
                <a:ea typeface="ＭＳ Ｐゴシック" charset="-128"/>
              </a:rPr>
              <a:t>menerbitkan Faktur Pajak Pengganti</a:t>
            </a:r>
            <a:r>
              <a:rPr lang="sv-SE" altLang="ja-JP" sz="2800" smtClean="0">
                <a:ea typeface="ＭＳ Ｐゴシック" charset="-128"/>
              </a:rPr>
              <a:t> pada tanggal </a:t>
            </a:r>
            <a:r>
              <a:rPr lang="sv-SE" altLang="ja-JP" sz="2800" b="1" smtClean="0">
                <a:ea typeface="ＭＳ Ｐゴシック" charset="-128"/>
              </a:rPr>
              <a:t>5 Juni 2011</a:t>
            </a:r>
            <a:r>
              <a:rPr lang="sv-SE" altLang="ja-JP" sz="2800" smtClean="0">
                <a:ea typeface="ＭＳ Ｐゴシック" charset="-128"/>
              </a:rPr>
              <a:t> dengan DPP sebesar Rp 250.000.000,- dan PPN sebesar Rp 25.000.000,-</a:t>
            </a:r>
            <a:r>
              <a:rPr lang="en-US" altLang="ja-JP" sz="2800" smtClean="0">
                <a:ea typeface="ＭＳ Ｐゴシック" charset="-128"/>
              </a:rPr>
              <a:t> </a:t>
            </a:r>
            <a:endParaRPr lang="en-US" sz="2800" smtClean="0"/>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188640"/>
            <a:ext cx="8435280" cy="648072"/>
          </a:xfrm>
        </p:spPr>
        <p:txBody>
          <a:bodyPr>
            <a:normAutofit fontScale="90000"/>
          </a:bodyPr>
          <a:lstStyle/>
          <a:p>
            <a:pPr eaLnBrk="1" hangingPunct="1"/>
            <a:r>
              <a:rPr lang="sv-SE" altLang="ja-JP" sz="3200" dirty="0" smtClean="0">
                <a:ea typeface="ＭＳ Ｐゴシック" charset="-128"/>
              </a:rPr>
              <a:t>Contoh apabila terdapat penggantian Faktur Pajak</a:t>
            </a:r>
            <a:endParaRPr lang="en-US" sz="3200" dirty="0" smtClean="0"/>
          </a:p>
        </p:txBody>
      </p:sp>
      <p:sp>
        <p:nvSpPr>
          <p:cNvPr id="56323" name="Rectangle 3"/>
          <p:cNvSpPr>
            <a:spLocks noGrp="1" noChangeArrowheads="1"/>
          </p:cNvSpPr>
          <p:nvPr>
            <p:ph type="body" idx="1"/>
          </p:nvPr>
        </p:nvSpPr>
        <p:spPr>
          <a:xfrm>
            <a:off x="457200" y="908720"/>
            <a:ext cx="8229600" cy="4389437"/>
          </a:xfrm>
        </p:spPr>
        <p:txBody>
          <a:bodyPr>
            <a:normAutofit fontScale="85000" lnSpcReduction="20000"/>
          </a:bodyPr>
          <a:lstStyle/>
          <a:p>
            <a:pPr marL="609600" indent="-609600" eaLnBrk="1" hangingPunct="1">
              <a:lnSpc>
                <a:spcPct val="80000"/>
              </a:lnSpc>
            </a:pPr>
            <a:r>
              <a:rPr lang="sv-SE" altLang="ja-JP" sz="2000" dirty="0" smtClean="0">
                <a:ea typeface="ＭＳ Ｐゴシック" charset="-128"/>
              </a:rPr>
              <a:t>Tata cara pelaporan Faktur Pajak dalam SPT Masa PPN bagi PT Cerdik adalah sebagai berikut :</a:t>
            </a:r>
          </a:p>
          <a:p>
            <a:pPr marL="971550" lvl="1" indent="-514350" eaLnBrk="1" hangingPunct="1">
              <a:lnSpc>
                <a:spcPct val="80000"/>
              </a:lnSpc>
            </a:pPr>
            <a:r>
              <a:rPr lang="sv-SE" altLang="ja-JP" sz="2000" dirty="0" smtClean="0">
                <a:ea typeface="ＭＳ Ｐゴシック" charset="-128"/>
              </a:rPr>
              <a:t>Pada Masa Pajak Januari 2011, Faktur Pajak dengan Kode dan Nomor Faktur Pajak yang diganti dilaporkan pada SPT Masa PPN dengan DPP Rp 200.000.000,- dan PPN Rp 20.000.000,-.</a:t>
            </a:r>
          </a:p>
          <a:p>
            <a:pPr marL="971550" lvl="1" indent="-514350" eaLnBrk="1" hangingPunct="1">
              <a:lnSpc>
                <a:spcPct val="80000"/>
              </a:lnSpc>
            </a:pPr>
            <a:r>
              <a:rPr lang="sv-SE" altLang="ja-JP" sz="2000" dirty="0" smtClean="0">
                <a:ea typeface="ＭＳ Ｐゴシック" charset="-128"/>
              </a:rPr>
              <a:t>Pada bulan Juni 2011, PT Cerdik melakukan hal-hal sebagai berikut :</a:t>
            </a:r>
          </a:p>
          <a:p>
            <a:pPr marL="1352550" lvl="2" indent="-438150" eaLnBrk="1" hangingPunct="1">
              <a:lnSpc>
                <a:spcPct val="80000"/>
              </a:lnSpc>
            </a:pPr>
            <a:r>
              <a:rPr lang="sv-SE" altLang="ja-JP" sz="2000" dirty="0" smtClean="0">
                <a:ea typeface="ＭＳ Ｐゴシック" charset="-128"/>
              </a:rPr>
              <a:t>Melakukan pelaporan Faktur Pajak Pengganti tersebut pada SPT Masa PPN Masa Pajak Juni 2011.  Kolom Kode dan Nomor Seri Faktur Pajak diisi dengan Kode dan Nomor Seri Faktur Pajak Pengganti, kolom DPP, PPN dan PPn BM diisi dengan ’0’, sedangkan kolom Kode dan No. Seri FP Yang Diganti diisi dengan Kode dan Nomor Seri Faktur Pajak yang diganti.</a:t>
            </a:r>
          </a:p>
          <a:p>
            <a:pPr marL="1352550" lvl="2" indent="-438150" eaLnBrk="1" hangingPunct="1">
              <a:lnSpc>
                <a:spcPct val="80000"/>
              </a:lnSpc>
            </a:pPr>
            <a:r>
              <a:rPr lang="sv-SE" altLang="ja-JP" sz="2000" dirty="0" smtClean="0">
                <a:ea typeface="ＭＳ Ｐゴシック" charset="-128"/>
              </a:rPr>
              <a:t>Melakukan pembetulan SPT Masa PPN Masa Pajak Januari 2011 dan melaporkan Faktur Pajak Pengganti tersebut.  Kolom Kode dan Nomor Seri Faktur Pajak diisi dengan Kode dan Nomor Seri Faktur Pajak Pengganti, kolom DPP dan PPN diisi dengan Nilai Rp 250.000.000,- dan Rp 25.000.000,- sedangkan kolom Kode dan No. Seri FP Yang Diganti diisi dengan Kode dan Nomor Seri Faktur Pajak yang diganti.  Faktur Pajak yang diganti tidak perlu dilaporkan lagi pada SPT Masa PPN Pembetulan Masa Pajak Januari 2011.</a:t>
            </a:r>
            <a:endParaRPr lang="en-US" sz="2000" dirty="0" smtClean="0"/>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fontScale="90000"/>
          </a:bodyPr>
          <a:lstStyle/>
          <a:p>
            <a:pPr eaLnBrk="1" hangingPunct="1"/>
            <a:r>
              <a:rPr lang="sv-SE" altLang="ja-JP" sz="4000" smtClean="0">
                <a:ea typeface="ＭＳ Ｐゴシック" charset="-128"/>
              </a:rPr>
              <a:t>Contoh apabila terdapat penggantian Faktur Pajak</a:t>
            </a:r>
            <a:endParaRPr lang="en-US" sz="4000" smtClean="0"/>
          </a:p>
        </p:txBody>
      </p:sp>
      <p:sp>
        <p:nvSpPr>
          <p:cNvPr id="57347" name="Rectangle 3"/>
          <p:cNvSpPr>
            <a:spLocks noGrp="1" noChangeArrowheads="1"/>
          </p:cNvSpPr>
          <p:nvPr>
            <p:ph type="body" idx="1"/>
          </p:nvPr>
        </p:nvSpPr>
        <p:spPr/>
        <p:txBody>
          <a:bodyPr>
            <a:normAutofit fontScale="92500"/>
          </a:bodyPr>
          <a:lstStyle/>
          <a:p>
            <a:pPr eaLnBrk="1" hangingPunct="1">
              <a:lnSpc>
                <a:spcPct val="90000"/>
              </a:lnSpc>
            </a:pPr>
            <a:r>
              <a:rPr lang="sv-SE" altLang="ja-JP" sz="2800" smtClean="0">
                <a:ea typeface="ＭＳ Ｐゴシック" charset="-128"/>
              </a:rPr>
              <a:t>Tata cara pelaporan Faktur Pajak pada SPT Masa PPN bagi PT Pandai adalah sebagai berikut :</a:t>
            </a:r>
          </a:p>
          <a:p>
            <a:pPr lvl="1" eaLnBrk="1" hangingPunct="1">
              <a:lnSpc>
                <a:spcPct val="90000"/>
              </a:lnSpc>
            </a:pPr>
            <a:r>
              <a:rPr lang="sv-SE" altLang="ja-JP" sz="2100" smtClean="0">
                <a:ea typeface="ＭＳ Ｐゴシック" charset="-128"/>
              </a:rPr>
              <a:t>Pada bulan Juni 2011, PT Pandai harus melakukan pembetulan SPT Masa PPN Masa Pajak dimana Faktur Pajak yang diganti tersebut dilaporkan sebagai Faktur Pajak Masukan, dan melaporkan Faktur Pajak Pengganti tersebut.  Kolom Kode dan Nomor Seri Faktur Pajak diisi dengan Kode dan Nomor Seri Faktur Pajak Pengganti, kolom DPP dan PPN diisi dengan Nilai Rp 250.000.000,- dan Rp 25.000.000,-, sedangkan kolom Kode dan No. Seri FP Yang Diganti diisi dengan Kode dan Nomor Seri Faktur Pajak yang diganti.  Faktur Pajak yang diganti tidak perlu dilaporkan lagi pada SPT Masa PPN Pembetulan.</a:t>
            </a:r>
            <a:endParaRPr lang="en-US" sz="2100" smtClean="0"/>
          </a:p>
        </p:txBody>
      </p:sp>
    </p:spTree>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p:cNvSpPr>
          <p:nvPr>
            <p:ph type="sldNum" sz="quarter" idx="12"/>
          </p:nvPr>
        </p:nvSpPr>
        <p:spPr bwMode="auto">
          <a:noFill/>
          <a:ln>
            <a:miter lim="800000"/>
            <a:headEnd/>
            <a:tailEnd/>
          </a:ln>
        </p:spPr>
        <p:txBody>
          <a:bodyPr/>
          <a:lstStyle/>
          <a:p>
            <a:fld id="{919B3904-7395-408B-B52A-9BE0E75797E1}" type="slidenum">
              <a:rPr lang="en-US" smtClean="0"/>
              <a:pPr/>
              <a:t>276</a:t>
            </a:fld>
            <a:endParaRPr lang="en-US" smtClean="0"/>
          </a:p>
        </p:txBody>
      </p:sp>
      <p:sp>
        <p:nvSpPr>
          <p:cNvPr id="113667" name="AutoShape 2"/>
          <p:cNvSpPr>
            <a:spLocks noChangeArrowheads="1"/>
          </p:cNvSpPr>
          <p:nvPr/>
        </p:nvSpPr>
        <p:spPr bwMode="auto">
          <a:xfrm>
            <a:off x="457200" y="1219200"/>
            <a:ext cx="8305800" cy="5089525"/>
          </a:xfrm>
          <a:prstGeom prst="roundRect">
            <a:avLst>
              <a:gd name="adj" fmla="val 16667"/>
            </a:avLst>
          </a:prstGeom>
          <a:solidFill>
            <a:srgbClr val="CCFF99"/>
          </a:solidFill>
          <a:ln w="38100" cmpd="dbl">
            <a:solidFill>
              <a:schemeClr val="tx1"/>
            </a:solidFill>
            <a:round/>
            <a:headEnd/>
            <a:tailEnd/>
          </a:ln>
        </p:spPr>
        <p:txBody>
          <a:bodyPr wrap="none" anchor="ctr"/>
          <a:lstStyle/>
          <a:p>
            <a:endParaRPr lang="id-ID"/>
          </a:p>
        </p:txBody>
      </p:sp>
      <p:sp>
        <p:nvSpPr>
          <p:cNvPr id="113668" name="AutoShape 3"/>
          <p:cNvSpPr>
            <a:spLocks noChangeArrowheads="1"/>
          </p:cNvSpPr>
          <p:nvPr/>
        </p:nvSpPr>
        <p:spPr bwMode="auto">
          <a:xfrm>
            <a:off x="1331913" y="188913"/>
            <a:ext cx="6613525" cy="762000"/>
          </a:xfrm>
          <a:prstGeom prst="roundRect">
            <a:avLst>
              <a:gd name="adj" fmla="val 16667"/>
            </a:avLst>
          </a:prstGeom>
          <a:solidFill>
            <a:srgbClr val="CCFFCC"/>
          </a:solidFill>
          <a:ln w="76200" cmpd="tri">
            <a:solidFill>
              <a:schemeClr val="tx1"/>
            </a:solidFill>
            <a:round/>
            <a:headEnd/>
            <a:tailEnd/>
          </a:ln>
        </p:spPr>
        <p:txBody>
          <a:bodyPr anchor="ctr"/>
          <a:lstStyle/>
          <a:p>
            <a:pPr eaLnBrk="1" hangingPunct="1"/>
            <a:r>
              <a:rPr lang="en-US" sz="2000" b="0">
                <a:solidFill>
                  <a:srgbClr val="003300"/>
                </a:solidFill>
                <a:latin typeface="Britannic Bold" pitchFamily="34" charset="0"/>
              </a:rPr>
              <a:t>TATA CARA PENGGANTIAN FAKTUR PAJAK KARENA KESALAHAN NOMOR URUT</a:t>
            </a:r>
            <a:endParaRPr lang="en-US" sz="1600" b="0">
              <a:solidFill>
                <a:srgbClr val="003300"/>
              </a:solidFill>
              <a:latin typeface="Britannic Bold" pitchFamily="34" charset="0"/>
            </a:endParaRPr>
          </a:p>
        </p:txBody>
      </p:sp>
      <p:sp>
        <p:nvSpPr>
          <p:cNvPr id="113669" name="AutoShape 4"/>
          <p:cNvSpPr>
            <a:spLocks noChangeArrowheads="1"/>
          </p:cNvSpPr>
          <p:nvPr/>
        </p:nvSpPr>
        <p:spPr bwMode="auto">
          <a:xfrm>
            <a:off x="838200" y="1447800"/>
            <a:ext cx="7467600" cy="541338"/>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yang </a:t>
            </a:r>
            <a:r>
              <a:rPr lang="en-US" sz="1600" b="0" dirty="0" err="1">
                <a:solidFill>
                  <a:schemeClr val="tx1"/>
                </a:solidFill>
                <a:latin typeface="Arial Narrow" pitchFamily="34" charset="0"/>
              </a:rPr>
              <a:t>salah</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pengisian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nomor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urutnya</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diganti</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dengan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Pengganti</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dengan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mengisi</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nomor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urut</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pada</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Kode</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Nomor</a:t>
            </a:r>
            <a:r>
              <a:rPr lang="en-US" sz="1600" b="0" dirty="0">
                <a:solidFill>
                  <a:schemeClr val="tx1"/>
                </a:solidFill>
                <a:latin typeface="Arial Narrow" pitchFamily="34" charset="0"/>
              </a:rPr>
              <a:t> Seri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dengan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nomor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urut</a:t>
            </a:r>
            <a:r>
              <a:rPr lang="en-US" sz="1600" b="0" dirty="0">
                <a:solidFill>
                  <a:schemeClr val="tx1"/>
                </a:solidFill>
                <a:latin typeface="Arial Narrow" pitchFamily="34" charset="0"/>
              </a:rPr>
              <a:t> yang </a:t>
            </a:r>
            <a:r>
              <a:rPr lang="en-US" sz="1600" b="0" dirty="0" err="1">
                <a:solidFill>
                  <a:schemeClr val="tx1"/>
                </a:solidFill>
                <a:latin typeface="Arial Narrow" pitchFamily="34" charset="0"/>
              </a:rPr>
              <a:t>sebenarnya</a:t>
            </a:r>
            <a:endParaRPr lang="en-US" sz="1600" b="0" dirty="0">
              <a:solidFill>
                <a:schemeClr val="tx1"/>
              </a:solidFill>
              <a:latin typeface="Arial Narrow" pitchFamily="34" charset="0"/>
            </a:endParaRPr>
          </a:p>
        </p:txBody>
      </p:sp>
      <p:sp>
        <p:nvSpPr>
          <p:cNvPr id="113670" name="AutoShape 5"/>
          <p:cNvSpPr>
            <a:spLocks noChangeArrowheads="1"/>
          </p:cNvSpPr>
          <p:nvPr/>
        </p:nvSpPr>
        <p:spPr bwMode="auto">
          <a:xfrm>
            <a:off x="827088" y="2133600"/>
            <a:ext cx="7467600" cy="358775"/>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600" b="0">
                <a:solidFill>
                  <a:schemeClr val="tx1"/>
                </a:solidFill>
                <a:latin typeface="Arial Narrow" pitchFamily="34" charset="0"/>
              </a:rPr>
              <a:t>Kode Status pada Kode Faktur Pajak Pengganti adalah Kode Status 1 (satu)</a:t>
            </a:r>
          </a:p>
        </p:txBody>
      </p:sp>
      <p:sp>
        <p:nvSpPr>
          <p:cNvPr id="113671" name="AutoShape 6"/>
          <p:cNvSpPr>
            <a:spLocks noChangeArrowheads="1"/>
          </p:cNvSpPr>
          <p:nvPr/>
        </p:nvSpPr>
        <p:spPr bwMode="auto">
          <a:xfrm>
            <a:off x="827088" y="2636838"/>
            <a:ext cx="7467600" cy="592137"/>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dirty="0" err="1">
                <a:solidFill>
                  <a:schemeClr val="tx1"/>
                </a:solidFill>
                <a:latin typeface="Arial Narrow" pitchFamily="34" charset="0"/>
              </a:rPr>
              <a:t>Tahun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Penerbitan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pada</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Nomor</a:t>
            </a:r>
            <a:r>
              <a:rPr lang="en-US" sz="1600" b="0" dirty="0">
                <a:solidFill>
                  <a:schemeClr val="tx1"/>
                </a:solidFill>
                <a:latin typeface="Arial Narrow" pitchFamily="34" charset="0"/>
              </a:rPr>
              <a:t> Seri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Pengganti</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adalah</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tahun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penerbitan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yang </a:t>
            </a:r>
            <a:r>
              <a:rPr lang="en-US" sz="1600" b="0" dirty="0" err="1">
                <a:solidFill>
                  <a:schemeClr val="tx1"/>
                </a:solidFill>
                <a:latin typeface="Arial Narrow" pitchFamily="34" charset="0"/>
              </a:rPr>
              <a:t>diganti</a:t>
            </a:r>
            <a:endParaRPr lang="en-US" sz="1600" b="0" dirty="0">
              <a:solidFill>
                <a:schemeClr val="tx1"/>
              </a:solidFill>
              <a:latin typeface="Arial Narrow" pitchFamily="34" charset="0"/>
            </a:endParaRPr>
          </a:p>
        </p:txBody>
      </p:sp>
      <p:sp>
        <p:nvSpPr>
          <p:cNvPr id="113672" name="AutoShape 7"/>
          <p:cNvSpPr>
            <a:spLocks noChangeArrowheads="1"/>
          </p:cNvSpPr>
          <p:nvPr/>
        </p:nvSpPr>
        <p:spPr bwMode="auto">
          <a:xfrm>
            <a:off x="827088" y="3357563"/>
            <a:ext cx="7467600" cy="358775"/>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a:solidFill>
                  <a:schemeClr val="tx1"/>
                </a:solidFill>
                <a:latin typeface="Arial Narrow" pitchFamily="34" charset="0"/>
              </a:rPr>
              <a:t>Tanggal penerbitan Faktur Pajak Pengganti sama dengan tgl penerbitan Faktur Pajak yang diganti</a:t>
            </a:r>
          </a:p>
        </p:txBody>
      </p:sp>
      <p:sp>
        <p:nvSpPr>
          <p:cNvPr id="113673" name="AutoShape 8"/>
          <p:cNvSpPr>
            <a:spLocks noChangeArrowheads="1"/>
          </p:cNvSpPr>
          <p:nvPr/>
        </p:nvSpPr>
        <p:spPr bwMode="auto">
          <a:xfrm>
            <a:off x="827088" y="3860800"/>
            <a:ext cx="7467600" cy="576263"/>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dirty="0" err="1">
                <a:solidFill>
                  <a:schemeClr val="tx1"/>
                </a:solidFill>
                <a:latin typeface="Arial Narrow" pitchFamily="34" charset="0"/>
              </a:rPr>
              <a:t>Pada</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Pengganti</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dibubuhkan</a:t>
            </a:r>
            <a:r>
              <a:rPr lang="en-US" sz="1600" b="0" dirty="0">
                <a:solidFill>
                  <a:schemeClr val="tx1"/>
                </a:solidFill>
                <a:latin typeface="Arial Narrow" pitchFamily="34" charset="0"/>
              </a:rPr>
              <a:t> cap yang </a:t>
            </a:r>
            <a:r>
              <a:rPr lang="en-US" sz="1600" b="0" dirty="0" err="1">
                <a:solidFill>
                  <a:schemeClr val="tx1"/>
                </a:solidFill>
                <a:latin typeface="Arial Narrow" pitchFamily="34" charset="0"/>
              </a:rPr>
              <a:t>mencantumkan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Kode</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dan</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Nomor</a:t>
            </a:r>
            <a:r>
              <a:rPr lang="en-US" sz="1600" b="0" dirty="0">
                <a:solidFill>
                  <a:schemeClr val="tx1"/>
                </a:solidFill>
                <a:latin typeface="Arial Narrow" pitchFamily="34" charset="0"/>
              </a:rPr>
              <a:t> Seri </a:t>
            </a:r>
            <a:r>
              <a:rPr lang="en-US" sz="1600" b="0" dirty="0" err="1">
                <a:solidFill>
                  <a:schemeClr val="tx1"/>
                </a:solidFill>
                <a:latin typeface="Arial Narrow" pitchFamily="34" charset="0"/>
              </a:rPr>
              <a:t>serta</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tanggal</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Faktur</a:t>
            </a:r>
            <a:r>
              <a:rPr lang="en-US" sz="1600" b="0" dirty="0">
                <a:solidFill>
                  <a:schemeClr val="tx1"/>
                </a:solidFill>
                <a:latin typeface="Arial Narrow" pitchFamily="34" charset="0"/>
              </a:rPr>
              <a:t> </a:t>
            </a:r>
            <a:r>
              <a:rPr lang="en-US" sz="1600" b="0" dirty="0" err="1">
                <a:solidFill>
                  <a:schemeClr val="tx1"/>
                </a:solidFill>
                <a:latin typeface="Arial Narrow" pitchFamily="34" charset="0"/>
              </a:rPr>
              <a:t>Pajak</a:t>
            </a:r>
            <a:r>
              <a:rPr lang="en-US" sz="1600" b="0" dirty="0">
                <a:solidFill>
                  <a:schemeClr val="tx1"/>
                </a:solidFill>
                <a:latin typeface="Arial Narrow" pitchFamily="34" charset="0"/>
              </a:rPr>
              <a:t> yang </a:t>
            </a:r>
            <a:r>
              <a:rPr lang="en-US" sz="1600" b="0" dirty="0" err="1">
                <a:solidFill>
                  <a:schemeClr val="tx1"/>
                </a:solidFill>
                <a:latin typeface="Arial Narrow" pitchFamily="34" charset="0"/>
              </a:rPr>
              <a:t>diganti</a:t>
            </a:r>
            <a:endParaRPr lang="en-US" sz="1600" b="0" dirty="0">
              <a:solidFill>
                <a:schemeClr val="tx1"/>
              </a:solidFill>
              <a:latin typeface="Arial Narrow" pitchFamily="34" charset="0"/>
            </a:endParaRPr>
          </a:p>
        </p:txBody>
      </p:sp>
      <p:sp>
        <p:nvSpPr>
          <p:cNvPr id="1594379" name="AutoShape 11"/>
          <p:cNvSpPr>
            <a:spLocks noChangeArrowheads="1"/>
          </p:cNvSpPr>
          <p:nvPr/>
        </p:nvSpPr>
        <p:spPr bwMode="auto">
          <a:xfrm rot="8229936" flipV="1">
            <a:off x="8316913" y="333375"/>
            <a:ext cx="361950" cy="1220788"/>
          </a:xfrm>
          <a:prstGeom prst="curvedRightArrow">
            <a:avLst>
              <a:gd name="adj1" fmla="val 67456"/>
              <a:gd name="adj2" fmla="val 134912"/>
              <a:gd name="adj3" fmla="val 33333"/>
            </a:avLst>
          </a:prstGeom>
          <a:solidFill>
            <a:schemeClr val="accent1"/>
          </a:solidFill>
          <a:ln w="9525">
            <a:solidFill>
              <a:schemeClr val="tx1"/>
            </a:solidFill>
            <a:miter lim="800000"/>
            <a:headEnd/>
            <a:tailEnd/>
          </a:ln>
        </p:spPr>
        <p:txBody>
          <a:bodyPr wrap="none" anchor="ctr"/>
          <a:lstStyle/>
          <a:p>
            <a:endParaRPr lang="id-ID"/>
          </a:p>
        </p:txBody>
      </p:sp>
      <p:sp>
        <p:nvSpPr>
          <p:cNvPr id="113675" name="AutoShape 12"/>
          <p:cNvSpPr>
            <a:spLocks noChangeArrowheads="1"/>
          </p:cNvSpPr>
          <p:nvPr/>
        </p:nvSpPr>
        <p:spPr bwMode="auto">
          <a:xfrm>
            <a:off x="827088" y="4581525"/>
            <a:ext cx="7467600" cy="576263"/>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a:solidFill>
                  <a:schemeClr val="tx1"/>
                </a:solidFill>
                <a:latin typeface="Arial Narrow" pitchFamily="34" charset="0"/>
              </a:rPr>
              <a:t>Faktur Pajak Pengganti dan Faktur Pajak yang diganti agar diadministrasikan dan digabungkan menjadi 1 (satu) berkas</a:t>
            </a:r>
          </a:p>
        </p:txBody>
      </p:sp>
      <p:sp>
        <p:nvSpPr>
          <p:cNvPr id="113676" name="AutoShape 13"/>
          <p:cNvSpPr>
            <a:spLocks noChangeArrowheads="1"/>
          </p:cNvSpPr>
          <p:nvPr/>
        </p:nvSpPr>
        <p:spPr bwMode="auto">
          <a:xfrm>
            <a:off x="827088" y="5300663"/>
            <a:ext cx="7467600" cy="576262"/>
          </a:xfrm>
          <a:prstGeom prst="roundRect">
            <a:avLst>
              <a:gd name="adj" fmla="val 16667"/>
            </a:avLst>
          </a:prstGeom>
          <a:solidFill>
            <a:schemeClr val="bg1"/>
          </a:solidFill>
          <a:ln w="9525">
            <a:solidFill>
              <a:schemeClr val="tx1"/>
            </a:solidFill>
            <a:round/>
            <a:headEnd/>
            <a:tailEnd/>
          </a:ln>
        </p:spPr>
        <p:txBody>
          <a:bodyPr anchor="ctr"/>
          <a:lstStyle/>
          <a:p>
            <a:pPr eaLnBrk="1" hangingPunct="1"/>
            <a:r>
              <a:rPr lang="en-US" sz="1600" b="0">
                <a:solidFill>
                  <a:schemeClr val="tx1"/>
                </a:solidFill>
                <a:latin typeface="Arial Narrow" pitchFamily="34" charset="0"/>
              </a:rPr>
              <a:t>PKP harus melakukan pembetulan SPT Masa PPN pada Masa Pajak yang sama dengan Masa Pajak dilaporkannya Faktur Pajak yang diganti</a:t>
            </a:r>
          </a:p>
        </p:txBody>
      </p:sp>
    </p:spTree>
  </p:cSld>
  <p:clrMapOvr>
    <a:masterClrMapping/>
  </p:clrMapOvr>
  <p:transition>
    <p:fade/>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AD6895-3B59-478A-92C5-7B1D6A2E7D6F}" type="slidenum">
              <a:rPr lang="en-US" smtClean="0"/>
              <a:pPr>
                <a:defRPr/>
              </a:pPr>
              <a:t>277</a:t>
            </a:fld>
            <a:endParaRPr lang="en-US"/>
          </a:p>
        </p:txBody>
      </p:sp>
      <p:sp>
        <p:nvSpPr>
          <p:cNvPr id="6" name="AutoShape 3"/>
          <p:cNvSpPr>
            <a:spLocks noChangeArrowheads="1"/>
          </p:cNvSpPr>
          <p:nvPr/>
        </p:nvSpPr>
        <p:spPr bwMode="auto">
          <a:xfrm>
            <a:off x="1331913" y="188913"/>
            <a:ext cx="6613525" cy="762000"/>
          </a:xfrm>
          <a:prstGeom prst="roundRect">
            <a:avLst>
              <a:gd name="adj" fmla="val 16667"/>
            </a:avLst>
          </a:prstGeom>
          <a:solidFill>
            <a:srgbClr val="CCFFCC"/>
          </a:solidFill>
          <a:ln w="76200" cmpd="tri">
            <a:solidFill>
              <a:schemeClr val="tx1"/>
            </a:solidFill>
            <a:round/>
            <a:headEnd/>
            <a:tailEnd/>
          </a:ln>
        </p:spPr>
        <p:txBody>
          <a:bodyPr anchor="ctr"/>
          <a:lstStyle/>
          <a:p>
            <a:pPr eaLnBrk="1" hangingPunct="1"/>
            <a:r>
              <a:rPr lang="en-US" sz="2000" b="0" dirty="0">
                <a:solidFill>
                  <a:srgbClr val="003300"/>
                </a:solidFill>
                <a:latin typeface="Britannic Bold" pitchFamily="34" charset="0"/>
              </a:rPr>
              <a:t>TATA CARA PENGGANTIAN FAKTUR PAJAK </a:t>
            </a:r>
            <a:r>
              <a:rPr lang="id-ID" sz="2000" b="0" dirty="0" smtClean="0">
                <a:solidFill>
                  <a:srgbClr val="003300"/>
                </a:solidFill>
                <a:latin typeface="Britannic Bold" pitchFamily="34" charset="0"/>
              </a:rPr>
              <a:t>YANG HILANG</a:t>
            </a:r>
            <a:endParaRPr lang="en-US" sz="1600" b="0" dirty="0">
              <a:solidFill>
                <a:srgbClr val="003300"/>
              </a:solidFill>
              <a:latin typeface="Britannic Bold" pitchFamily="34" charset="0"/>
            </a:endParaRPr>
          </a:p>
        </p:txBody>
      </p:sp>
      <p:sp>
        <p:nvSpPr>
          <p:cNvPr id="5" name="AutoShape 4"/>
          <p:cNvSpPr>
            <a:spLocks noChangeArrowheads="1"/>
          </p:cNvSpPr>
          <p:nvPr/>
        </p:nvSpPr>
        <p:spPr bwMode="auto">
          <a:xfrm>
            <a:off x="838200" y="1196752"/>
            <a:ext cx="7467600" cy="1296144"/>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pPr eaLnBrk="1" hangingPunct="1"/>
            <a:r>
              <a:rPr lang="en-US" sz="2000" dirty="0" smtClean="0">
                <a:solidFill>
                  <a:schemeClr val="tx1"/>
                </a:solidFill>
              </a:rPr>
              <a:t>PKP</a:t>
            </a:r>
            <a:r>
              <a:rPr lang="id-ID" sz="2000" dirty="0" smtClean="0">
                <a:solidFill>
                  <a:schemeClr val="tx1"/>
                </a:solidFill>
              </a:rPr>
              <a:t> </a:t>
            </a:r>
            <a:r>
              <a:rPr lang="en-US" sz="2000" dirty="0" err="1" smtClean="0">
                <a:solidFill>
                  <a:schemeClr val="tx1"/>
                </a:solidFill>
              </a:rPr>
              <a:t>Penjual</a:t>
            </a:r>
            <a:r>
              <a:rPr lang="en-US" sz="2000" dirty="0" smtClean="0">
                <a:solidFill>
                  <a:schemeClr val="tx1"/>
                </a:solidFill>
              </a:rPr>
              <a:t> </a:t>
            </a:r>
            <a:r>
              <a:rPr lang="en-US" sz="2000" dirty="0" err="1" smtClean="0">
                <a:solidFill>
                  <a:schemeClr val="tx1"/>
                </a:solidFill>
              </a:rPr>
              <a:t>atau</a:t>
            </a:r>
            <a:r>
              <a:rPr lang="en-US" sz="2000" dirty="0" smtClean="0">
                <a:solidFill>
                  <a:schemeClr val="tx1"/>
                </a:solidFill>
              </a:rPr>
              <a:t> </a:t>
            </a:r>
            <a:r>
              <a:rPr lang="en-US" sz="2000" dirty="0" err="1" smtClean="0">
                <a:solidFill>
                  <a:schemeClr val="tx1"/>
                </a:solidFill>
              </a:rPr>
              <a:t>pemberi</a:t>
            </a:r>
            <a:r>
              <a:rPr lang="en-US" sz="2000" dirty="0" smtClean="0">
                <a:solidFill>
                  <a:schemeClr val="tx1"/>
                </a:solidFill>
              </a:rPr>
              <a:t> JKP </a:t>
            </a:r>
            <a:r>
              <a:rPr lang="en-US" sz="2000" dirty="0" err="1" smtClean="0">
                <a:solidFill>
                  <a:schemeClr val="tx1"/>
                </a:solidFill>
              </a:rPr>
              <a:t>mengajukan</a:t>
            </a:r>
            <a:r>
              <a:rPr lang="en-US" sz="2000" dirty="0" smtClean="0">
                <a:solidFill>
                  <a:schemeClr val="tx1"/>
                </a:solidFill>
              </a:rPr>
              <a:t> </a:t>
            </a:r>
            <a:r>
              <a:rPr lang="en-US" sz="2000" dirty="0" err="1" smtClean="0">
                <a:solidFill>
                  <a:schemeClr val="tx1"/>
                </a:solidFill>
              </a:rPr>
              <a:t>permohonan</a:t>
            </a:r>
            <a:r>
              <a:rPr lang="id-ID" sz="2000" dirty="0" smtClean="0">
                <a:solidFill>
                  <a:schemeClr val="tx1"/>
                </a:solidFill>
              </a:rPr>
              <a:t> kepada</a:t>
            </a:r>
            <a:r>
              <a:rPr lang="en-US" sz="2000" dirty="0" smtClean="0">
                <a:solidFill>
                  <a:schemeClr val="tx1"/>
                </a:solidFill>
              </a:rPr>
              <a:t> PK</a:t>
            </a:r>
            <a:r>
              <a:rPr lang="id-ID" sz="2000" dirty="0" smtClean="0">
                <a:solidFill>
                  <a:schemeClr val="tx1"/>
                </a:solidFill>
              </a:rPr>
              <a:t>P </a:t>
            </a:r>
            <a:r>
              <a:rPr lang="en-US" sz="2000" dirty="0" err="1" smtClean="0">
                <a:solidFill>
                  <a:schemeClr val="tx1"/>
                </a:solidFill>
              </a:rPr>
              <a:t>pembeli</a:t>
            </a:r>
            <a:r>
              <a:rPr lang="en-US" sz="2000" dirty="0" smtClean="0">
                <a:solidFill>
                  <a:schemeClr val="tx1"/>
                </a:solidFill>
              </a:rPr>
              <a:t> </a:t>
            </a:r>
            <a:r>
              <a:rPr lang="en-US" sz="2000" dirty="0" err="1" smtClean="0">
                <a:solidFill>
                  <a:schemeClr val="tx1"/>
                </a:solidFill>
              </a:rPr>
              <a:t>atau</a:t>
            </a:r>
            <a:r>
              <a:rPr lang="en-US" sz="2000" dirty="0" smtClean="0">
                <a:solidFill>
                  <a:schemeClr val="tx1"/>
                </a:solidFill>
              </a:rPr>
              <a:t> </a:t>
            </a:r>
            <a:r>
              <a:rPr lang="en-US" sz="2000" dirty="0" err="1" smtClean="0">
                <a:solidFill>
                  <a:schemeClr val="tx1"/>
                </a:solidFill>
              </a:rPr>
              <a:t>penerima</a:t>
            </a:r>
            <a:r>
              <a:rPr lang="en-US" sz="2000" dirty="0" smtClean="0">
                <a:solidFill>
                  <a:schemeClr val="tx1"/>
                </a:solidFill>
              </a:rPr>
              <a:t> JKP </a:t>
            </a:r>
            <a:r>
              <a:rPr lang="en-US" sz="2000" dirty="0" err="1" smtClean="0">
                <a:solidFill>
                  <a:schemeClr val="tx1"/>
                </a:solidFill>
              </a:rPr>
              <a:t>dengan</a:t>
            </a:r>
            <a:r>
              <a:rPr lang="en-US" sz="2000" dirty="0" smtClean="0">
                <a:solidFill>
                  <a:schemeClr val="tx1"/>
                </a:solidFill>
              </a:rPr>
              <a:t> </a:t>
            </a:r>
            <a:r>
              <a:rPr lang="en-US" sz="2000" dirty="0" err="1" smtClean="0">
                <a:solidFill>
                  <a:schemeClr val="tx1"/>
                </a:solidFill>
              </a:rPr>
              <a:t>tembusan</a:t>
            </a:r>
            <a:r>
              <a:rPr lang="en-US" sz="2000" dirty="0" smtClean="0">
                <a:solidFill>
                  <a:schemeClr val="tx1"/>
                </a:solidFill>
              </a:rPr>
              <a:t> </a:t>
            </a:r>
            <a:r>
              <a:rPr lang="en-US" sz="2000" dirty="0" err="1" smtClean="0">
                <a:solidFill>
                  <a:schemeClr val="tx1"/>
                </a:solidFill>
              </a:rPr>
              <a:t>kepada</a:t>
            </a:r>
            <a:r>
              <a:rPr lang="en-US" sz="2000" dirty="0" smtClean="0">
                <a:solidFill>
                  <a:schemeClr val="tx1"/>
                </a:solidFill>
              </a:rPr>
              <a:t> KPP </a:t>
            </a:r>
            <a:r>
              <a:rPr lang="en-US" sz="2000" dirty="0" err="1" smtClean="0">
                <a:solidFill>
                  <a:schemeClr val="tx1"/>
                </a:solidFill>
              </a:rPr>
              <a:t>di</a:t>
            </a:r>
            <a:r>
              <a:rPr lang="en-US" sz="2000" dirty="0" smtClean="0">
                <a:solidFill>
                  <a:schemeClr val="tx1"/>
                </a:solidFill>
              </a:rPr>
              <a:t> </a:t>
            </a:r>
            <a:r>
              <a:rPr lang="en-US" sz="2000" dirty="0" err="1" smtClean="0">
                <a:solidFill>
                  <a:schemeClr val="tx1"/>
                </a:solidFill>
              </a:rPr>
              <a:t>tempat</a:t>
            </a:r>
            <a:r>
              <a:rPr lang="en-US" sz="2000" dirty="0" smtClean="0">
                <a:solidFill>
                  <a:schemeClr val="tx1"/>
                </a:solidFill>
              </a:rPr>
              <a:t> PKP </a:t>
            </a:r>
            <a:r>
              <a:rPr lang="en-US" sz="2000" dirty="0" err="1" smtClean="0">
                <a:solidFill>
                  <a:schemeClr val="tx1"/>
                </a:solidFill>
              </a:rPr>
              <a:t>penjual</a:t>
            </a:r>
            <a:r>
              <a:rPr lang="en-US" sz="2000" dirty="0" smtClean="0">
                <a:solidFill>
                  <a:schemeClr val="tx1"/>
                </a:solidFill>
              </a:rPr>
              <a:t> </a:t>
            </a:r>
            <a:r>
              <a:rPr lang="en-US" sz="2000" dirty="0" err="1" smtClean="0">
                <a:solidFill>
                  <a:schemeClr val="tx1"/>
                </a:solidFill>
              </a:rPr>
              <a:t>dikukuhkan</a:t>
            </a:r>
            <a:r>
              <a:rPr lang="en-US" sz="2000" dirty="0" smtClean="0">
                <a:solidFill>
                  <a:schemeClr val="tx1"/>
                </a:solidFill>
              </a:rPr>
              <a:t> </a:t>
            </a:r>
            <a:r>
              <a:rPr lang="en-US" sz="2000" dirty="0" err="1" smtClean="0">
                <a:solidFill>
                  <a:schemeClr val="tx1"/>
                </a:solidFill>
              </a:rPr>
              <a:t>dan</a:t>
            </a:r>
            <a:r>
              <a:rPr lang="en-US" sz="2000" dirty="0" smtClean="0">
                <a:solidFill>
                  <a:schemeClr val="tx1"/>
                </a:solidFill>
              </a:rPr>
              <a:t> KPP </a:t>
            </a:r>
            <a:r>
              <a:rPr lang="en-US" sz="2000" dirty="0" err="1" smtClean="0">
                <a:solidFill>
                  <a:schemeClr val="tx1"/>
                </a:solidFill>
              </a:rPr>
              <a:t>tempat</a:t>
            </a:r>
            <a:r>
              <a:rPr lang="en-US" sz="2000" dirty="0" smtClean="0">
                <a:solidFill>
                  <a:schemeClr val="tx1"/>
                </a:solidFill>
              </a:rPr>
              <a:t> </a:t>
            </a:r>
            <a:r>
              <a:rPr lang="en-US" sz="2000" dirty="0" err="1" smtClean="0">
                <a:solidFill>
                  <a:schemeClr val="tx1"/>
                </a:solidFill>
              </a:rPr>
              <a:t>pembeli</a:t>
            </a:r>
            <a:r>
              <a:rPr lang="en-US" sz="2000" dirty="0" smtClean="0">
                <a:solidFill>
                  <a:schemeClr val="tx1"/>
                </a:solidFill>
              </a:rPr>
              <a:t>  </a:t>
            </a:r>
            <a:r>
              <a:rPr lang="en-US" sz="2000" dirty="0" err="1" smtClean="0">
                <a:solidFill>
                  <a:schemeClr val="tx1"/>
                </a:solidFill>
              </a:rPr>
              <a:t>dikukuhkan</a:t>
            </a:r>
            <a:r>
              <a:rPr lang="en-US" sz="2000" dirty="0" smtClean="0">
                <a:solidFill>
                  <a:schemeClr val="tx1"/>
                </a:solidFill>
              </a:rPr>
              <a:t>.</a:t>
            </a:r>
            <a:endParaRPr lang="en-US" sz="2000" b="0" dirty="0">
              <a:solidFill>
                <a:schemeClr val="tx1"/>
              </a:solidFill>
              <a:latin typeface="Arial Narrow" pitchFamily="34" charset="0"/>
            </a:endParaRPr>
          </a:p>
        </p:txBody>
      </p:sp>
      <p:sp>
        <p:nvSpPr>
          <p:cNvPr id="7" name="AutoShape 4"/>
          <p:cNvSpPr>
            <a:spLocks noChangeArrowheads="1"/>
          </p:cNvSpPr>
          <p:nvPr/>
        </p:nvSpPr>
        <p:spPr bwMode="auto">
          <a:xfrm>
            <a:off x="827584" y="2636912"/>
            <a:ext cx="7467600" cy="1296144"/>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pPr eaLnBrk="1" hangingPunct="1"/>
            <a:r>
              <a:rPr lang="en-US" sz="2000" dirty="0" smtClean="0">
                <a:solidFill>
                  <a:schemeClr val="tx1"/>
                </a:solidFill>
              </a:rPr>
              <a:t>PKP </a:t>
            </a:r>
            <a:r>
              <a:rPr lang="en-US" sz="2000" dirty="0" err="1" smtClean="0">
                <a:solidFill>
                  <a:schemeClr val="tx1"/>
                </a:solidFill>
              </a:rPr>
              <a:t>pembeli</a:t>
            </a:r>
            <a:r>
              <a:rPr lang="en-US" sz="2000" dirty="0" smtClean="0">
                <a:solidFill>
                  <a:schemeClr val="tx1"/>
                </a:solidFill>
              </a:rPr>
              <a:t> </a:t>
            </a:r>
            <a:r>
              <a:rPr lang="id-ID" sz="2000" dirty="0" smtClean="0">
                <a:solidFill>
                  <a:schemeClr val="tx1"/>
                </a:solidFill>
              </a:rPr>
              <a:t> </a:t>
            </a:r>
            <a:r>
              <a:rPr lang="en-US" sz="2000" dirty="0" err="1" smtClean="0">
                <a:solidFill>
                  <a:schemeClr val="tx1"/>
                </a:solidFill>
              </a:rPr>
              <a:t>membuat</a:t>
            </a:r>
            <a:r>
              <a:rPr lang="en-US" sz="2000" dirty="0" smtClean="0">
                <a:solidFill>
                  <a:schemeClr val="tx1"/>
                </a:solidFill>
              </a:rPr>
              <a:t> copy </a:t>
            </a:r>
            <a:r>
              <a:rPr lang="en-US" sz="2000" dirty="0" err="1" smtClean="0">
                <a:solidFill>
                  <a:schemeClr val="tx1"/>
                </a:solidFill>
              </a:rPr>
              <a:t>dari</a:t>
            </a:r>
            <a:r>
              <a:rPr lang="en-US" sz="2000" dirty="0" smtClean="0">
                <a:solidFill>
                  <a:schemeClr val="tx1"/>
                </a:solidFill>
              </a:rPr>
              <a:t> </a:t>
            </a:r>
            <a:r>
              <a:rPr lang="en-US" sz="2000" dirty="0" err="1" smtClean="0">
                <a:solidFill>
                  <a:schemeClr val="tx1"/>
                </a:solidFill>
              </a:rPr>
              <a:t>arsip</a:t>
            </a:r>
            <a:r>
              <a:rPr lang="en-US" sz="2000" dirty="0" smtClean="0">
                <a:solidFill>
                  <a:schemeClr val="tx1"/>
                </a:solidFill>
              </a:rPr>
              <a:t> </a:t>
            </a:r>
            <a:r>
              <a:rPr lang="en-US" sz="2000" dirty="0" err="1" smtClean="0">
                <a:solidFill>
                  <a:schemeClr val="tx1"/>
                </a:solidFill>
              </a:rPr>
              <a:t>Faktur</a:t>
            </a:r>
            <a:r>
              <a:rPr lang="en-US" sz="2000" dirty="0" smtClean="0">
                <a:solidFill>
                  <a:schemeClr val="tx1"/>
                </a:solidFill>
              </a:rPr>
              <a:t> </a:t>
            </a:r>
            <a:r>
              <a:rPr lang="en-US" sz="2000" dirty="0" err="1" smtClean="0">
                <a:solidFill>
                  <a:schemeClr val="tx1"/>
                </a:solidFill>
              </a:rPr>
              <a:t>Pajak</a:t>
            </a:r>
            <a:r>
              <a:rPr lang="en-US" sz="2000" dirty="0" smtClean="0">
                <a:solidFill>
                  <a:schemeClr val="tx1"/>
                </a:solidFill>
              </a:rPr>
              <a:t> yang </a:t>
            </a:r>
            <a:r>
              <a:rPr lang="en-US" sz="2000" dirty="0" err="1" smtClean="0">
                <a:solidFill>
                  <a:schemeClr val="tx1"/>
                </a:solidFill>
              </a:rPr>
              <a:t>disimpan</a:t>
            </a:r>
            <a:r>
              <a:rPr lang="id-ID" sz="2000" dirty="0" smtClean="0">
                <a:solidFill>
                  <a:schemeClr val="tx1"/>
                </a:solidFill>
              </a:rPr>
              <a:t> </a:t>
            </a:r>
            <a:r>
              <a:rPr lang="en-US" sz="2000" dirty="0" err="1" smtClean="0">
                <a:solidFill>
                  <a:schemeClr val="tx1"/>
                </a:solidFill>
              </a:rPr>
              <a:t>untuk</a:t>
            </a:r>
            <a:r>
              <a:rPr lang="en-US" sz="2000" dirty="0" smtClean="0">
                <a:solidFill>
                  <a:schemeClr val="tx1"/>
                </a:solidFill>
              </a:rPr>
              <a:t> </a:t>
            </a:r>
            <a:r>
              <a:rPr lang="en-US" sz="2000" dirty="0" err="1" smtClean="0">
                <a:solidFill>
                  <a:schemeClr val="tx1"/>
                </a:solidFill>
              </a:rPr>
              <a:t>dilegalisir</a:t>
            </a:r>
            <a:r>
              <a:rPr lang="en-US" sz="2000" dirty="0" smtClean="0">
                <a:solidFill>
                  <a:schemeClr val="tx1"/>
                </a:solidFill>
              </a:rPr>
              <a:t> </a:t>
            </a:r>
            <a:r>
              <a:rPr lang="en-US" sz="2000" dirty="0" err="1" smtClean="0">
                <a:solidFill>
                  <a:schemeClr val="tx1"/>
                </a:solidFill>
              </a:rPr>
              <a:t>oleh</a:t>
            </a:r>
            <a:r>
              <a:rPr lang="en-US" sz="2000" dirty="0" smtClean="0">
                <a:solidFill>
                  <a:schemeClr val="tx1"/>
                </a:solidFill>
              </a:rPr>
              <a:t> KP</a:t>
            </a:r>
            <a:r>
              <a:rPr lang="id-ID" sz="2000" dirty="0" smtClean="0">
                <a:solidFill>
                  <a:schemeClr val="tx1"/>
                </a:solidFill>
              </a:rPr>
              <a:t>P</a:t>
            </a:r>
            <a:r>
              <a:rPr lang="en-US" sz="2000" dirty="0" smtClean="0">
                <a:solidFill>
                  <a:schemeClr val="tx1"/>
                </a:solidFill>
              </a:rPr>
              <a:t> </a:t>
            </a:r>
            <a:r>
              <a:rPr lang="en-US" sz="2000" dirty="0" err="1" smtClean="0">
                <a:solidFill>
                  <a:schemeClr val="tx1"/>
                </a:solidFill>
              </a:rPr>
              <a:t>tempat</a:t>
            </a:r>
            <a:r>
              <a:rPr lang="en-US" sz="2000" dirty="0" smtClean="0">
                <a:solidFill>
                  <a:schemeClr val="tx1"/>
                </a:solidFill>
              </a:rPr>
              <a:t> P</a:t>
            </a:r>
            <a:r>
              <a:rPr lang="id-ID" sz="2000" dirty="0" smtClean="0">
                <a:solidFill>
                  <a:schemeClr val="tx1"/>
                </a:solidFill>
              </a:rPr>
              <a:t>KP</a:t>
            </a:r>
            <a:r>
              <a:rPr lang="en-US" sz="2000" dirty="0" smtClean="0">
                <a:solidFill>
                  <a:schemeClr val="tx1"/>
                </a:solidFill>
              </a:rPr>
              <a:t> </a:t>
            </a:r>
            <a:r>
              <a:rPr lang="en-US" sz="2000" dirty="0" err="1" smtClean="0">
                <a:solidFill>
                  <a:schemeClr val="tx1"/>
                </a:solidFill>
              </a:rPr>
              <a:t>pembeli</a:t>
            </a:r>
            <a:r>
              <a:rPr lang="en-US" sz="2000" dirty="0" smtClean="0">
                <a:solidFill>
                  <a:schemeClr val="tx1"/>
                </a:solidFill>
              </a:rPr>
              <a:t> </a:t>
            </a:r>
            <a:r>
              <a:rPr lang="en-US" sz="2000" dirty="0" err="1" smtClean="0">
                <a:solidFill>
                  <a:schemeClr val="tx1"/>
                </a:solidFill>
              </a:rPr>
              <a:t>dikukuhkan</a:t>
            </a:r>
            <a:r>
              <a:rPr lang="en-US" sz="2000" dirty="0" smtClean="0">
                <a:solidFill>
                  <a:schemeClr val="tx1"/>
                </a:solidFill>
              </a:rPr>
              <a:t>. Copy </a:t>
            </a:r>
            <a:r>
              <a:rPr lang="en-US" sz="2000" dirty="0" err="1" smtClean="0">
                <a:solidFill>
                  <a:schemeClr val="tx1"/>
                </a:solidFill>
              </a:rPr>
              <a:t>dibuat</a:t>
            </a:r>
            <a:r>
              <a:rPr lang="en-US" sz="2000" dirty="0" smtClean="0">
                <a:solidFill>
                  <a:schemeClr val="tx1"/>
                </a:solidFill>
              </a:rPr>
              <a:t> </a:t>
            </a:r>
            <a:r>
              <a:rPr lang="en-US" sz="2000" dirty="0" err="1" smtClean="0">
                <a:solidFill>
                  <a:schemeClr val="tx1"/>
                </a:solidFill>
              </a:rPr>
              <a:t>dalam</a:t>
            </a:r>
            <a:r>
              <a:rPr lang="en-US" sz="2000" dirty="0" smtClean="0">
                <a:solidFill>
                  <a:schemeClr val="tx1"/>
                </a:solidFill>
              </a:rPr>
              <a:t> </a:t>
            </a:r>
            <a:r>
              <a:rPr lang="en-US" sz="2000" dirty="0" err="1" smtClean="0">
                <a:solidFill>
                  <a:schemeClr val="tx1"/>
                </a:solidFill>
              </a:rPr>
              <a:t>rangka</a:t>
            </a:r>
            <a:r>
              <a:rPr lang="id-ID" sz="2000" dirty="0" smtClean="0">
                <a:solidFill>
                  <a:schemeClr val="tx1"/>
                </a:solidFill>
              </a:rPr>
              <a:t>p</a:t>
            </a:r>
            <a:r>
              <a:rPr lang="en-US" sz="2000" dirty="0" smtClean="0">
                <a:solidFill>
                  <a:schemeClr val="tx1"/>
                </a:solidFill>
              </a:rPr>
              <a:t> 2 (</a:t>
            </a:r>
            <a:r>
              <a:rPr lang="en-US" sz="2000" dirty="0" err="1" smtClean="0">
                <a:solidFill>
                  <a:schemeClr val="tx1"/>
                </a:solidFill>
              </a:rPr>
              <a:t>dua</a:t>
            </a:r>
            <a:r>
              <a:rPr lang="en-US" sz="2000" dirty="0" smtClean="0">
                <a:solidFill>
                  <a:schemeClr val="tx1"/>
                </a:solidFill>
              </a:rPr>
              <a:t>),  : - </a:t>
            </a:r>
            <a:r>
              <a:rPr lang="en-US" sz="2000" dirty="0" err="1" smtClean="0">
                <a:solidFill>
                  <a:schemeClr val="tx1"/>
                </a:solidFill>
              </a:rPr>
              <a:t>Lembar</a:t>
            </a:r>
            <a:r>
              <a:rPr lang="en-US" sz="2000" dirty="0" smtClean="0">
                <a:solidFill>
                  <a:schemeClr val="tx1"/>
                </a:solidFill>
              </a:rPr>
              <a:t> ke-1 : </a:t>
            </a:r>
            <a:r>
              <a:rPr lang="en-US" sz="2000" dirty="0" err="1" smtClean="0">
                <a:solidFill>
                  <a:schemeClr val="tx1"/>
                </a:solidFill>
              </a:rPr>
              <a:t>diserahkan</a:t>
            </a:r>
            <a:r>
              <a:rPr lang="en-US" sz="2000" dirty="0" smtClean="0">
                <a:solidFill>
                  <a:schemeClr val="tx1"/>
                </a:solidFill>
              </a:rPr>
              <a:t> </a:t>
            </a:r>
            <a:r>
              <a:rPr lang="en-US" sz="2000" dirty="0" err="1" smtClean="0">
                <a:solidFill>
                  <a:schemeClr val="tx1"/>
                </a:solidFill>
              </a:rPr>
              <a:t>ke</a:t>
            </a:r>
            <a:r>
              <a:rPr lang="en-US" sz="2000" dirty="0" smtClean="0">
                <a:solidFill>
                  <a:schemeClr val="tx1"/>
                </a:solidFill>
              </a:rPr>
              <a:t> PKP </a:t>
            </a:r>
            <a:r>
              <a:rPr lang="en-US" sz="2000" dirty="0" err="1" smtClean="0">
                <a:solidFill>
                  <a:schemeClr val="tx1"/>
                </a:solidFill>
              </a:rPr>
              <a:t>penjual</a:t>
            </a:r>
            <a:r>
              <a:rPr lang="en-US" sz="2000" dirty="0" smtClean="0">
                <a:solidFill>
                  <a:schemeClr val="tx1"/>
                </a:solidFill>
              </a:rPr>
              <a:t> </a:t>
            </a:r>
            <a:r>
              <a:rPr lang="id-ID" sz="2000" dirty="0" smtClean="0">
                <a:solidFill>
                  <a:schemeClr val="tx1"/>
                </a:solidFill>
              </a:rPr>
              <a:t> dan lemb</a:t>
            </a:r>
            <a:r>
              <a:rPr lang="en-US" sz="2000" dirty="0" err="1" smtClean="0">
                <a:solidFill>
                  <a:schemeClr val="tx1"/>
                </a:solidFill>
              </a:rPr>
              <a:t>ar</a:t>
            </a:r>
            <a:r>
              <a:rPr lang="en-US" sz="2000" dirty="0" smtClean="0">
                <a:solidFill>
                  <a:schemeClr val="tx1"/>
                </a:solidFill>
              </a:rPr>
              <a:t> ke-2 : </a:t>
            </a:r>
            <a:r>
              <a:rPr lang="en-US" sz="2000" dirty="0" err="1" smtClean="0">
                <a:solidFill>
                  <a:schemeClr val="tx1"/>
                </a:solidFill>
              </a:rPr>
              <a:t>arsip</a:t>
            </a:r>
            <a:r>
              <a:rPr lang="en-US" sz="2000" dirty="0" smtClean="0">
                <a:solidFill>
                  <a:schemeClr val="tx1"/>
                </a:solidFill>
              </a:rPr>
              <a:t> K</a:t>
            </a:r>
            <a:r>
              <a:rPr lang="id-ID" sz="2000" dirty="0" smtClean="0">
                <a:solidFill>
                  <a:schemeClr val="tx1"/>
                </a:solidFill>
              </a:rPr>
              <a:t>PP</a:t>
            </a:r>
            <a:r>
              <a:rPr lang="en-US" sz="2000" dirty="0" smtClean="0">
                <a:solidFill>
                  <a:schemeClr val="tx1"/>
                </a:solidFill>
              </a:rPr>
              <a:t> yang </a:t>
            </a:r>
            <a:r>
              <a:rPr lang="en-US" sz="2000" dirty="0" err="1" smtClean="0">
                <a:solidFill>
                  <a:schemeClr val="tx1"/>
                </a:solidFill>
              </a:rPr>
              <a:t>bersangkutan</a:t>
            </a:r>
            <a:r>
              <a:rPr lang="en-US" sz="2000" dirty="0" smtClean="0">
                <a:solidFill>
                  <a:schemeClr val="tx1"/>
                </a:solidFill>
              </a:rPr>
              <a:t> </a:t>
            </a:r>
            <a:endParaRPr lang="en-US" sz="2000" b="0" dirty="0">
              <a:solidFill>
                <a:schemeClr val="tx1"/>
              </a:solidFill>
              <a:latin typeface="Arial Narrow" pitchFamily="34" charset="0"/>
            </a:endParaRPr>
          </a:p>
        </p:txBody>
      </p:sp>
      <p:sp>
        <p:nvSpPr>
          <p:cNvPr id="10" name="AutoShape 4"/>
          <p:cNvSpPr>
            <a:spLocks noChangeArrowheads="1"/>
          </p:cNvSpPr>
          <p:nvPr/>
        </p:nvSpPr>
        <p:spPr bwMode="auto">
          <a:xfrm>
            <a:off x="827584" y="5229200"/>
            <a:ext cx="7467600" cy="1368152"/>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pPr eaLnBrk="1" hangingPunct="1"/>
            <a:r>
              <a:rPr lang="en-US" sz="2000" dirty="0" smtClean="0">
                <a:solidFill>
                  <a:schemeClr val="tx1"/>
                </a:solidFill>
              </a:rPr>
              <a:t>K</a:t>
            </a:r>
            <a:r>
              <a:rPr lang="id-ID" sz="2000" dirty="0" smtClean="0">
                <a:solidFill>
                  <a:schemeClr val="tx1"/>
                </a:solidFill>
              </a:rPr>
              <a:t>PP</a:t>
            </a:r>
            <a:r>
              <a:rPr lang="en-US" sz="2000" dirty="0" smtClean="0">
                <a:solidFill>
                  <a:schemeClr val="tx1"/>
                </a:solidFill>
              </a:rPr>
              <a:t> </a:t>
            </a:r>
            <a:r>
              <a:rPr lang="en-US" sz="2000" dirty="0" err="1" smtClean="0">
                <a:solidFill>
                  <a:schemeClr val="tx1"/>
                </a:solidFill>
              </a:rPr>
              <a:t>tempat</a:t>
            </a:r>
            <a:r>
              <a:rPr lang="en-US" sz="2000" dirty="0" smtClean="0">
                <a:solidFill>
                  <a:schemeClr val="tx1"/>
                </a:solidFill>
              </a:rPr>
              <a:t> P</a:t>
            </a:r>
            <a:r>
              <a:rPr lang="id-ID" sz="2000" dirty="0" smtClean="0">
                <a:solidFill>
                  <a:schemeClr val="tx1"/>
                </a:solidFill>
              </a:rPr>
              <a:t>KP</a:t>
            </a:r>
            <a:r>
              <a:rPr lang="en-US" sz="2000" dirty="0" smtClean="0">
                <a:solidFill>
                  <a:schemeClr val="tx1"/>
                </a:solidFill>
              </a:rPr>
              <a:t> </a:t>
            </a:r>
            <a:r>
              <a:rPr lang="en-US" sz="2000" dirty="0" err="1" smtClean="0">
                <a:solidFill>
                  <a:schemeClr val="tx1"/>
                </a:solidFill>
              </a:rPr>
              <a:t>penjual</a:t>
            </a:r>
            <a:r>
              <a:rPr lang="en-US" sz="2000" dirty="0" smtClean="0">
                <a:solidFill>
                  <a:schemeClr val="tx1"/>
                </a:solidFill>
              </a:rPr>
              <a:t> </a:t>
            </a:r>
            <a:r>
              <a:rPr lang="en-US" sz="2000" dirty="0" err="1" smtClean="0">
                <a:solidFill>
                  <a:schemeClr val="tx1"/>
                </a:solidFill>
              </a:rPr>
              <a:t>kukuhkan</a:t>
            </a:r>
            <a:r>
              <a:rPr lang="en-US" sz="2000" dirty="0" smtClean="0">
                <a:solidFill>
                  <a:schemeClr val="tx1"/>
                </a:solidFill>
              </a:rPr>
              <a:t> </a:t>
            </a:r>
            <a:r>
              <a:rPr lang="en-US" sz="2000" dirty="0" err="1" smtClean="0">
                <a:solidFill>
                  <a:schemeClr val="tx1"/>
                </a:solidFill>
              </a:rPr>
              <a:t>wajib</a:t>
            </a:r>
            <a:r>
              <a:rPr lang="en-US" sz="2000" dirty="0" smtClean="0">
                <a:solidFill>
                  <a:schemeClr val="tx1"/>
                </a:solidFill>
              </a:rPr>
              <a:t> </a:t>
            </a:r>
            <a:r>
              <a:rPr lang="en-US" sz="2000" dirty="0" err="1" smtClean="0">
                <a:solidFill>
                  <a:schemeClr val="tx1"/>
                </a:solidFill>
              </a:rPr>
              <a:t>melakukan</a:t>
            </a:r>
            <a:r>
              <a:rPr lang="en-US" sz="2000" dirty="0" smtClean="0">
                <a:solidFill>
                  <a:schemeClr val="tx1"/>
                </a:solidFill>
              </a:rPr>
              <a:t> </a:t>
            </a:r>
            <a:r>
              <a:rPr lang="en-US" sz="2000" dirty="0" err="1" smtClean="0">
                <a:solidFill>
                  <a:schemeClr val="tx1"/>
                </a:solidFill>
              </a:rPr>
              <a:t>penelitian</a:t>
            </a:r>
            <a:r>
              <a:rPr lang="en-US" sz="2000" dirty="0" smtClean="0">
                <a:solidFill>
                  <a:schemeClr val="tx1"/>
                </a:solidFill>
              </a:rPr>
              <a:t> </a:t>
            </a:r>
            <a:r>
              <a:rPr lang="en-US" sz="2000" dirty="0" err="1" smtClean="0">
                <a:solidFill>
                  <a:schemeClr val="tx1"/>
                </a:solidFill>
              </a:rPr>
              <a:t>atas</a:t>
            </a:r>
            <a:r>
              <a:rPr lang="en-US" sz="2000" dirty="0" smtClean="0">
                <a:solidFill>
                  <a:schemeClr val="tx1"/>
                </a:solidFill>
              </a:rPr>
              <a:t> S</a:t>
            </a:r>
            <a:r>
              <a:rPr lang="id-ID" sz="2000" dirty="0" smtClean="0">
                <a:solidFill>
                  <a:schemeClr val="tx1"/>
                </a:solidFill>
              </a:rPr>
              <a:t>PT masa un</a:t>
            </a:r>
            <a:r>
              <a:rPr lang="en-US" sz="2000" dirty="0" err="1" smtClean="0">
                <a:solidFill>
                  <a:schemeClr val="tx1"/>
                </a:solidFill>
              </a:rPr>
              <a:t>tuk</a:t>
            </a:r>
            <a:r>
              <a:rPr lang="en-US" sz="2000" dirty="0" smtClean="0">
                <a:solidFill>
                  <a:schemeClr val="tx1"/>
                </a:solidFill>
              </a:rPr>
              <a:t> </a:t>
            </a:r>
            <a:r>
              <a:rPr lang="en-US" sz="2000" dirty="0" err="1" smtClean="0">
                <a:solidFill>
                  <a:schemeClr val="tx1"/>
                </a:solidFill>
              </a:rPr>
              <a:t>meyakinkan</a:t>
            </a:r>
            <a:r>
              <a:rPr lang="en-US" sz="2000" dirty="0" smtClean="0">
                <a:solidFill>
                  <a:schemeClr val="tx1"/>
                </a:solidFill>
              </a:rPr>
              <a:t> </a:t>
            </a:r>
            <a:r>
              <a:rPr lang="en-US" sz="2000" dirty="0" err="1" smtClean="0">
                <a:solidFill>
                  <a:schemeClr val="tx1"/>
                </a:solidFill>
              </a:rPr>
              <a:t>bahwa</a:t>
            </a:r>
            <a:r>
              <a:rPr lang="en-US" sz="2000" dirty="0" smtClean="0">
                <a:solidFill>
                  <a:schemeClr val="tx1"/>
                </a:solidFill>
              </a:rPr>
              <a:t> </a:t>
            </a:r>
            <a:r>
              <a:rPr lang="en-US" sz="2000" dirty="0" err="1" smtClean="0">
                <a:solidFill>
                  <a:schemeClr val="tx1"/>
                </a:solidFill>
              </a:rPr>
              <a:t>Faktur</a:t>
            </a:r>
            <a:r>
              <a:rPr lang="en-US" sz="2000" dirty="0" smtClean="0">
                <a:solidFill>
                  <a:schemeClr val="tx1"/>
                </a:solidFill>
              </a:rPr>
              <a:t> </a:t>
            </a:r>
            <a:r>
              <a:rPr lang="en-US" sz="2000" dirty="0" err="1" smtClean="0">
                <a:solidFill>
                  <a:schemeClr val="tx1"/>
                </a:solidFill>
              </a:rPr>
              <a:t>Pajak</a:t>
            </a:r>
            <a:r>
              <a:rPr lang="en-US" sz="2000" dirty="0" smtClean="0">
                <a:solidFill>
                  <a:schemeClr val="tx1"/>
                </a:solidFill>
              </a:rPr>
              <a:t> yang </a:t>
            </a:r>
            <a:r>
              <a:rPr lang="en-US" sz="2000" dirty="0" err="1" smtClean="0">
                <a:solidFill>
                  <a:schemeClr val="tx1"/>
                </a:solidFill>
              </a:rPr>
              <a:t>dilaporkan</a:t>
            </a:r>
            <a:r>
              <a:rPr lang="en-US" sz="2000" dirty="0" smtClean="0">
                <a:solidFill>
                  <a:schemeClr val="tx1"/>
                </a:solidFill>
              </a:rPr>
              <a:t> </a:t>
            </a:r>
            <a:r>
              <a:rPr lang="en-US" sz="2000" dirty="0" err="1" smtClean="0">
                <a:solidFill>
                  <a:schemeClr val="tx1"/>
                </a:solidFill>
              </a:rPr>
              <a:t>hilang</a:t>
            </a:r>
            <a:r>
              <a:rPr lang="en-US" sz="2000" dirty="0" smtClean="0">
                <a:solidFill>
                  <a:schemeClr val="tx1"/>
                </a:solidFill>
              </a:rPr>
              <a:t> </a:t>
            </a:r>
            <a:r>
              <a:rPr lang="en-US" sz="2000" dirty="0" err="1" smtClean="0">
                <a:solidFill>
                  <a:schemeClr val="tx1"/>
                </a:solidFill>
              </a:rPr>
              <a:t>tersebut</a:t>
            </a:r>
            <a:r>
              <a:rPr lang="en-US" sz="2000" dirty="0" smtClean="0">
                <a:solidFill>
                  <a:schemeClr val="tx1"/>
                </a:solidFill>
              </a:rPr>
              <a:t> </a:t>
            </a:r>
            <a:r>
              <a:rPr lang="en-US" sz="2000" dirty="0" err="1" smtClean="0">
                <a:solidFill>
                  <a:schemeClr val="tx1"/>
                </a:solidFill>
              </a:rPr>
              <a:t>sudah</a:t>
            </a:r>
            <a:r>
              <a:rPr lang="en-US" sz="2000" dirty="0" smtClean="0">
                <a:solidFill>
                  <a:schemeClr val="tx1"/>
                </a:solidFill>
              </a:rPr>
              <a:t> </a:t>
            </a:r>
            <a:r>
              <a:rPr lang="en-US" sz="2000" dirty="0" err="1" smtClean="0">
                <a:solidFill>
                  <a:schemeClr val="tx1"/>
                </a:solidFill>
              </a:rPr>
              <a:t>dilaporkan</a:t>
            </a:r>
            <a:r>
              <a:rPr lang="en-US" sz="2000" dirty="0" smtClean="0">
                <a:solidFill>
                  <a:schemeClr val="tx1"/>
                </a:solidFill>
              </a:rPr>
              <a:t> </a:t>
            </a:r>
            <a:r>
              <a:rPr lang="en-US" sz="2000" dirty="0" err="1" smtClean="0">
                <a:solidFill>
                  <a:schemeClr val="tx1"/>
                </a:solidFill>
              </a:rPr>
              <a:t>sebagai</a:t>
            </a:r>
            <a:r>
              <a:rPr lang="en-US" sz="2000" dirty="0" smtClean="0">
                <a:solidFill>
                  <a:schemeClr val="tx1"/>
                </a:solidFill>
              </a:rPr>
              <a:t> </a:t>
            </a:r>
            <a:r>
              <a:rPr lang="en-US" sz="2000" dirty="0" err="1" smtClean="0">
                <a:solidFill>
                  <a:schemeClr val="tx1"/>
                </a:solidFill>
              </a:rPr>
              <a:t>Pajak</a:t>
            </a:r>
            <a:r>
              <a:rPr lang="en-US" sz="2000" dirty="0" smtClean="0">
                <a:solidFill>
                  <a:schemeClr val="tx1"/>
                </a:solidFill>
              </a:rPr>
              <a:t> </a:t>
            </a:r>
            <a:r>
              <a:rPr lang="en-US" sz="2000" dirty="0" err="1" smtClean="0">
                <a:solidFill>
                  <a:schemeClr val="tx1"/>
                </a:solidFill>
              </a:rPr>
              <a:t>Keluaran</a:t>
            </a:r>
            <a:r>
              <a:rPr lang="en-US" sz="2000" dirty="0" smtClean="0">
                <a:solidFill>
                  <a:schemeClr val="tx1"/>
                </a:solidFill>
              </a:rPr>
              <a:t> </a:t>
            </a:r>
            <a:endParaRPr lang="en-US" sz="2000" b="0" dirty="0">
              <a:solidFill>
                <a:schemeClr val="tx1"/>
              </a:solidFill>
              <a:latin typeface="Arial Narrow" pitchFamily="34" charset="0"/>
            </a:endParaRPr>
          </a:p>
        </p:txBody>
      </p:sp>
      <p:sp>
        <p:nvSpPr>
          <p:cNvPr id="11" name="AutoShape 4"/>
          <p:cNvSpPr>
            <a:spLocks noChangeArrowheads="1"/>
          </p:cNvSpPr>
          <p:nvPr/>
        </p:nvSpPr>
        <p:spPr bwMode="auto">
          <a:xfrm>
            <a:off x="827584" y="4077072"/>
            <a:ext cx="7467600" cy="1008112"/>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pPr eaLnBrk="1" hangingPunct="1"/>
            <a:r>
              <a:rPr lang="en-US" sz="2000" dirty="0" err="1" smtClean="0">
                <a:solidFill>
                  <a:schemeClr val="tx1"/>
                </a:solidFill>
              </a:rPr>
              <a:t>Legalisir</a:t>
            </a:r>
            <a:r>
              <a:rPr lang="en-US" sz="2000" dirty="0" smtClean="0">
                <a:solidFill>
                  <a:schemeClr val="tx1"/>
                </a:solidFill>
              </a:rPr>
              <a:t> </a:t>
            </a:r>
            <a:r>
              <a:rPr lang="en-US" sz="2000" dirty="0" err="1" smtClean="0">
                <a:solidFill>
                  <a:schemeClr val="tx1"/>
                </a:solidFill>
              </a:rPr>
              <a:t>diberikan</a:t>
            </a:r>
            <a:r>
              <a:rPr lang="en-US" sz="2000" dirty="0" smtClean="0">
                <a:solidFill>
                  <a:schemeClr val="tx1"/>
                </a:solidFill>
              </a:rPr>
              <a:t> </a:t>
            </a:r>
            <a:r>
              <a:rPr lang="en-US" sz="2000" dirty="0" err="1" smtClean="0">
                <a:solidFill>
                  <a:schemeClr val="tx1"/>
                </a:solidFill>
              </a:rPr>
              <a:t>oleh</a:t>
            </a:r>
            <a:r>
              <a:rPr lang="en-US" sz="2000" dirty="0" smtClean="0">
                <a:solidFill>
                  <a:schemeClr val="tx1"/>
                </a:solidFill>
              </a:rPr>
              <a:t> </a:t>
            </a:r>
            <a:r>
              <a:rPr lang="id-ID" sz="2000" dirty="0" smtClean="0">
                <a:solidFill>
                  <a:schemeClr val="tx1"/>
                </a:solidFill>
              </a:rPr>
              <a:t>KPP</a:t>
            </a:r>
            <a:r>
              <a:rPr lang="en-US" sz="2000" dirty="0" smtClean="0">
                <a:solidFill>
                  <a:schemeClr val="tx1"/>
                </a:solidFill>
              </a:rPr>
              <a:t> </a:t>
            </a:r>
            <a:r>
              <a:rPr lang="en-US" sz="2000" dirty="0" err="1" smtClean="0">
                <a:solidFill>
                  <a:schemeClr val="tx1"/>
                </a:solidFill>
              </a:rPr>
              <a:t>tempat</a:t>
            </a:r>
            <a:r>
              <a:rPr lang="en-US" sz="2000" dirty="0" smtClean="0">
                <a:solidFill>
                  <a:schemeClr val="tx1"/>
                </a:solidFill>
              </a:rPr>
              <a:t> P</a:t>
            </a:r>
            <a:r>
              <a:rPr lang="id-ID" sz="2000" dirty="0" smtClean="0">
                <a:solidFill>
                  <a:schemeClr val="tx1"/>
                </a:solidFill>
              </a:rPr>
              <a:t>KP</a:t>
            </a:r>
            <a:r>
              <a:rPr lang="en-US" sz="2000" dirty="0" smtClean="0">
                <a:solidFill>
                  <a:schemeClr val="tx1"/>
                </a:solidFill>
              </a:rPr>
              <a:t> </a:t>
            </a:r>
            <a:r>
              <a:rPr lang="en-US" sz="2000" dirty="0" err="1" smtClean="0">
                <a:solidFill>
                  <a:schemeClr val="tx1"/>
                </a:solidFill>
              </a:rPr>
              <a:t>pembeli</a:t>
            </a:r>
            <a:r>
              <a:rPr lang="en-US" sz="2000" dirty="0" smtClean="0">
                <a:solidFill>
                  <a:schemeClr val="tx1"/>
                </a:solidFill>
              </a:rPr>
              <a:t> </a:t>
            </a:r>
            <a:r>
              <a:rPr lang="id-ID" sz="2000" dirty="0" smtClean="0">
                <a:solidFill>
                  <a:schemeClr val="tx1"/>
                </a:solidFill>
              </a:rPr>
              <a:t> di</a:t>
            </a:r>
            <a:r>
              <a:rPr lang="en-US" sz="2000" dirty="0" err="1" smtClean="0">
                <a:solidFill>
                  <a:schemeClr val="tx1"/>
                </a:solidFill>
              </a:rPr>
              <a:t>kukuhkan</a:t>
            </a:r>
            <a:r>
              <a:rPr lang="en-US" sz="2000" dirty="0" smtClean="0">
                <a:solidFill>
                  <a:schemeClr val="tx1"/>
                </a:solidFill>
              </a:rPr>
              <a:t> </a:t>
            </a:r>
            <a:r>
              <a:rPr lang="en-US" sz="2000" dirty="0" err="1" smtClean="0">
                <a:solidFill>
                  <a:schemeClr val="tx1"/>
                </a:solidFill>
              </a:rPr>
              <a:t>setelah</a:t>
            </a:r>
            <a:r>
              <a:rPr lang="en-US" sz="2000" dirty="0" smtClean="0">
                <a:solidFill>
                  <a:schemeClr val="tx1"/>
                </a:solidFill>
              </a:rPr>
              <a:t> </a:t>
            </a:r>
            <a:r>
              <a:rPr lang="en-US" sz="2000" dirty="0" err="1" smtClean="0">
                <a:solidFill>
                  <a:schemeClr val="tx1"/>
                </a:solidFill>
              </a:rPr>
              <a:t>meneliti</a:t>
            </a:r>
            <a:r>
              <a:rPr lang="en-US" sz="2000" dirty="0" smtClean="0">
                <a:solidFill>
                  <a:schemeClr val="tx1"/>
                </a:solidFill>
              </a:rPr>
              <a:t> </a:t>
            </a:r>
            <a:r>
              <a:rPr lang="en-US" sz="2000" dirty="0" err="1" smtClean="0">
                <a:solidFill>
                  <a:schemeClr val="tx1"/>
                </a:solidFill>
              </a:rPr>
              <a:t>asli</a:t>
            </a:r>
            <a:r>
              <a:rPr lang="en-US" sz="2000" dirty="0" smtClean="0">
                <a:solidFill>
                  <a:schemeClr val="tx1"/>
                </a:solidFill>
              </a:rPr>
              <a:t> </a:t>
            </a:r>
            <a:r>
              <a:rPr lang="en-US" sz="2000" dirty="0" err="1" smtClean="0">
                <a:solidFill>
                  <a:schemeClr val="tx1"/>
                </a:solidFill>
              </a:rPr>
              <a:t>arsip</a:t>
            </a:r>
            <a:r>
              <a:rPr lang="en-US" sz="2000" dirty="0" smtClean="0">
                <a:solidFill>
                  <a:schemeClr val="tx1"/>
                </a:solidFill>
              </a:rPr>
              <a:t> </a:t>
            </a:r>
            <a:r>
              <a:rPr lang="en-US" sz="2000" dirty="0" err="1" smtClean="0">
                <a:solidFill>
                  <a:schemeClr val="tx1"/>
                </a:solidFill>
              </a:rPr>
              <a:t>Faktur</a:t>
            </a:r>
            <a:r>
              <a:rPr lang="en-US" sz="2000" dirty="0" smtClean="0">
                <a:solidFill>
                  <a:schemeClr val="tx1"/>
                </a:solidFill>
              </a:rPr>
              <a:t> </a:t>
            </a:r>
            <a:r>
              <a:rPr lang="en-US" sz="2000" dirty="0" err="1" smtClean="0">
                <a:solidFill>
                  <a:schemeClr val="tx1"/>
                </a:solidFill>
              </a:rPr>
              <a:t>Pajak</a:t>
            </a:r>
            <a:r>
              <a:rPr lang="en-US" sz="2000" dirty="0" smtClean="0">
                <a:solidFill>
                  <a:schemeClr val="tx1"/>
                </a:solidFill>
              </a:rPr>
              <a:t> </a:t>
            </a:r>
            <a:r>
              <a:rPr lang="en-US" sz="2000" dirty="0" err="1" smtClean="0">
                <a:solidFill>
                  <a:schemeClr val="tx1"/>
                </a:solidFill>
              </a:rPr>
              <a:t>dan</a:t>
            </a:r>
            <a:r>
              <a:rPr lang="en-US" sz="2000" dirty="0" smtClean="0">
                <a:solidFill>
                  <a:schemeClr val="tx1"/>
                </a:solidFill>
              </a:rPr>
              <a:t> S</a:t>
            </a:r>
            <a:r>
              <a:rPr lang="id-ID" sz="2000" dirty="0" smtClean="0">
                <a:solidFill>
                  <a:schemeClr val="tx1"/>
                </a:solidFill>
              </a:rPr>
              <a:t>PT Masa PPN</a:t>
            </a:r>
            <a:r>
              <a:rPr lang="en-US" sz="2000" dirty="0" smtClean="0">
                <a:solidFill>
                  <a:schemeClr val="tx1"/>
                </a:solidFill>
              </a:rPr>
              <a:t> </a:t>
            </a:r>
            <a:r>
              <a:rPr lang="en-US" sz="2000" dirty="0" err="1" smtClean="0">
                <a:solidFill>
                  <a:schemeClr val="tx1"/>
                </a:solidFill>
              </a:rPr>
              <a:t>dari</a:t>
            </a:r>
            <a:r>
              <a:rPr lang="en-US" sz="2000" dirty="0" smtClean="0">
                <a:solidFill>
                  <a:schemeClr val="tx1"/>
                </a:solidFill>
              </a:rPr>
              <a:t> P</a:t>
            </a:r>
            <a:r>
              <a:rPr lang="id-ID" sz="2000" dirty="0" smtClean="0">
                <a:solidFill>
                  <a:schemeClr val="tx1"/>
                </a:solidFill>
              </a:rPr>
              <a:t>KP</a:t>
            </a:r>
            <a:r>
              <a:rPr lang="en-US" sz="2000" dirty="0" smtClean="0">
                <a:solidFill>
                  <a:schemeClr val="tx1"/>
                </a:solidFill>
              </a:rPr>
              <a:t> </a:t>
            </a:r>
            <a:r>
              <a:rPr lang="en-US" sz="2000" dirty="0" err="1" smtClean="0">
                <a:solidFill>
                  <a:schemeClr val="tx1"/>
                </a:solidFill>
              </a:rPr>
              <a:t>pembeli</a:t>
            </a:r>
            <a:r>
              <a:rPr lang="en-US" sz="2000" dirty="0" smtClean="0">
                <a:solidFill>
                  <a:schemeClr val="tx1"/>
                </a:solidFill>
              </a:rPr>
              <a:t> </a:t>
            </a:r>
            <a:endParaRPr lang="en-US" sz="2000" b="0" dirty="0">
              <a:solidFill>
                <a:schemeClr val="tx1"/>
              </a:solidFill>
              <a:latin typeface="Arial Narrow" pitchFamily="34" charset="0"/>
            </a:endParaRP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AD6895-3B59-478A-92C5-7B1D6A2E7D6F}" type="slidenum">
              <a:rPr lang="en-US" smtClean="0"/>
              <a:pPr>
                <a:defRPr/>
              </a:pPr>
              <a:t>278</a:t>
            </a:fld>
            <a:endParaRPr lang="en-US"/>
          </a:p>
        </p:txBody>
      </p:sp>
      <p:sp>
        <p:nvSpPr>
          <p:cNvPr id="6" name="AutoShape 3"/>
          <p:cNvSpPr>
            <a:spLocks noChangeArrowheads="1"/>
          </p:cNvSpPr>
          <p:nvPr/>
        </p:nvSpPr>
        <p:spPr bwMode="auto">
          <a:xfrm>
            <a:off x="1331913" y="188913"/>
            <a:ext cx="6613525" cy="762000"/>
          </a:xfrm>
          <a:prstGeom prst="roundRect">
            <a:avLst>
              <a:gd name="adj" fmla="val 16667"/>
            </a:avLst>
          </a:prstGeom>
          <a:solidFill>
            <a:srgbClr val="CCFFCC"/>
          </a:solidFill>
          <a:ln w="76200" cmpd="tri">
            <a:solidFill>
              <a:schemeClr val="tx1"/>
            </a:solidFill>
            <a:round/>
            <a:headEnd/>
            <a:tailEnd/>
          </a:ln>
        </p:spPr>
        <p:txBody>
          <a:bodyPr anchor="ctr"/>
          <a:lstStyle/>
          <a:p>
            <a:pPr eaLnBrk="1" hangingPunct="1"/>
            <a:r>
              <a:rPr lang="en-US" sz="2000" b="0" dirty="0">
                <a:solidFill>
                  <a:srgbClr val="003300"/>
                </a:solidFill>
                <a:latin typeface="Britannic Bold" pitchFamily="34" charset="0"/>
              </a:rPr>
              <a:t>TATA CARA PENGGANTIAN FAKTUR PAJAK </a:t>
            </a:r>
            <a:r>
              <a:rPr lang="id-ID" sz="2000" b="0" dirty="0" smtClean="0">
                <a:solidFill>
                  <a:srgbClr val="003300"/>
                </a:solidFill>
                <a:latin typeface="Britannic Bold" pitchFamily="34" charset="0"/>
              </a:rPr>
              <a:t>YANG HILANG</a:t>
            </a:r>
            <a:endParaRPr lang="en-US" sz="1600" b="0" dirty="0">
              <a:solidFill>
                <a:srgbClr val="003300"/>
              </a:solidFill>
              <a:latin typeface="Britannic Bold" pitchFamily="34" charset="0"/>
            </a:endParaRPr>
          </a:p>
        </p:txBody>
      </p:sp>
      <p:sp>
        <p:nvSpPr>
          <p:cNvPr id="5" name="AutoShape 4"/>
          <p:cNvSpPr>
            <a:spLocks noChangeArrowheads="1"/>
          </p:cNvSpPr>
          <p:nvPr/>
        </p:nvSpPr>
        <p:spPr bwMode="auto">
          <a:xfrm>
            <a:off x="838200" y="1124744"/>
            <a:ext cx="7467600" cy="1296144"/>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pPr eaLnBrk="1" hangingPunct="1"/>
            <a:r>
              <a:rPr lang="en-US" sz="2000" dirty="0" smtClean="0">
                <a:solidFill>
                  <a:schemeClr val="tx1"/>
                </a:solidFill>
              </a:rPr>
              <a:t>PKP</a:t>
            </a:r>
            <a:r>
              <a:rPr lang="id-ID" sz="2000" dirty="0" smtClean="0">
                <a:solidFill>
                  <a:schemeClr val="tx1"/>
                </a:solidFill>
              </a:rPr>
              <a:t> </a:t>
            </a:r>
            <a:r>
              <a:rPr lang="en-US" sz="2000" dirty="0" err="1" smtClean="0">
                <a:solidFill>
                  <a:schemeClr val="tx1"/>
                </a:solidFill>
              </a:rPr>
              <a:t>Pe</a:t>
            </a:r>
            <a:r>
              <a:rPr lang="id-ID" sz="2000" dirty="0" smtClean="0">
                <a:solidFill>
                  <a:schemeClr val="tx1"/>
                </a:solidFill>
              </a:rPr>
              <a:t>mbeli</a:t>
            </a:r>
            <a:r>
              <a:rPr lang="en-US" sz="2000" dirty="0" smtClean="0">
                <a:solidFill>
                  <a:schemeClr val="tx1"/>
                </a:solidFill>
              </a:rPr>
              <a:t> </a:t>
            </a:r>
            <a:r>
              <a:rPr lang="en-US" sz="2000" dirty="0" err="1" smtClean="0">
                <a:solidFill>
                  <a:schemeClr val="tx1"/>
                </a:solidFill>
              </a:rPr>
              <a:t>atau</a:t>
            </a:r>
            <a:r>
              <a:rPr lang="en-US" sz="2000" dirty="0" smtClean="0">
                <a:solidFill>
                  <a:schemeClr val="tx1"/>
                </a:solidFill>
              </a:rPr>
              <a:t> </a:t>
            </a:r>
            <a:r>
              <a:rPr lang="en-US" sz="2000" dirty="0" err="1" smtClean="0">
                <a:solidFill>
                  <a:schemeClr val="tx1"/>
                </a:solidFill>
              </a:rPr>
              <a:t>pe</a:t>
            </a:r>
            <a:r>
              <a:rPr lang="id-ID" sz="2000" dirty="0" smtClean="0">
                <a:solidFill>
                  <a:schemeClr val="tx1"/>
                </a:solidFill>
              </a:rPr>
              <a:t>nerima</a:t>
            </a:r>
            <a:r>
              <a:rPr lang="en-US" sz="2000" dirty="0" smtClean="0">
                <a:solidFill>
                  <a:schemeClr val="tx1"/>
                </a:solidFill>
              </a:rPr>
              <a:t> JKP </a:t>
            </a:r>
            <a:r>
              <a:rPr lang="en-US" sz="2000" dirty="0" err="1" smtClean="0">
                <a:solidFill>
                  <a:schemeClr val="tx1"/>
                </a:solidFill>
              </a:rPr>
              <a:t>mengajukan</a:t>
            </a:r>
            <a:r>
              <a:rPr lang="en-US" sz="2000" dirty="0" smtClean="0">
                <a:solidFill>
                  <a:schemeClr val="tx1"/>
                </a:solidFill>
              </a:rPr>
              <a:t> </a:t>
            </a:r>
            <a:r>
              <a:rPr lang="en-US" sz="2000" dirty="0" err="1" smtClean="0">
                <a:solidFill>
                  <a:schemeClr val="tx1"/>
                </a:solidFill>
              </a:rPr>
              <a:t>permohonan</a:t>
            </a:r>
            <a:r>
              <a:rPr lang="id-ID" sz="2000" dirty="0" smtClean="0">
                <a:solidFill>
                  <a:schemeClr val="tx1"/>
                </a:solidFill>
              </a:rPr>
              <a:t> kepada</a:t>
            </a:r>
            <a:r>
              <a:rPr lang="en-US" sz="2000" dirty="0" smtClean="0">
                <a:solidFill>
                  <a:schemeClr val="tx1"/>
                </a:solidFill>
              </a:rPr>
              <a:t> PK</a:t>
            </a:r>
            <a:r>
              <a:rPr lang="id-ID" sz="2000" dirty="0" smtClean="0">
                <a:solidFill>
                  <a:schemeClr val="tx1"/>
                </a:solidFill>
              </a:rPr>
              <a:t>P </a:t>
            </a:r>
            <a:r>
              <a:rPr lang="en-US" sz="2000" dirty="0" err="1" smtClean="0">
                <a:solidFill>
                  <a:schemeClr val="tx1"/>
                </a:solidFill>
              </a:rPr>
              <a:t>pe</a:t>
            </a:r>
            <a:r>
              <a:rPr lang="id-ID" sz="2000" dirty="0" smtClean="0">
                <a:solidFill>
                  <a:schemeClr val="tx1"/>
                </a:solidFill>
              </a:rPr>
              <a:t>njual</a:t>
            </a:r>
            <a:r>
              <a:rPr lang="en-US" sz="2000" dirty="0" smtClean="0">
                <a:solidFill>
                  <a:schemeClr val="tx1"/>
                </a:solidFill>
              </a:rPr>
              <a:t> </a:t>
            </a:r>
            <a:r>
              <a:rPr lang="en-US" sz="2000" dirty="0" err="1" smtClean="0">
                <a:solidFill>
                  <a:schemeClr val="tx1"/>
                </a:solidFill>
              </a:rPr>
              <a:t>atau</a:t>
            </a:r>
            <a:r>
              <a:rPr lang="en-US" sz="2000" dirty="0" smtClean="0">
                <a:solidFill>
                  <a:schemeClr val="tx1"/>
                </a:solidFill>
              </a:rPr>
              <a:t> </a:t>
            </a:r>
            <a:r>
              <a:rPr lang="en-US" sz="2000" dirty="0" err="1" smtClean="0">
                <a:solidFill>
                  <a:schemeClr val="tx1"/>
                </a:solidFill>
              </a:rPr>
              <a:t>pe</a:t>
            </a:r>
            <a:r>
              <a:rPr lang="id-ID" sz="2000" dirty="0" smtClean="0">
                <a:solidFill>
                  <a:schemeClr val="tx1"/>
                </a:solidFill>
              </a:rPr>
              <a:t>mberi</a:t>
            </a:r>
            <a:r>
              <a:rPr lang="en-US" sz="2000" dirty="0" smtClean="0">
                <a:solidFill>
                  <a:schemeClr val="tx1"/>
                </a:solidFill>
              </a:rPr>
              <a:t> JKP </a:t>
            </a:r>
            <a:r>
              <a:rPr lang="en-US" sz="2000" dirty="0" err="1" smtClean="0">
                <a:solidFill>
                  <a:schemeClr val="tx1"/>
                </a:solidFill>
              </a:rPr>
              <a:t>dengan</a:t>
            </a:r>
            <a:r>
              <a:rPr lang="en-US" sz="2000" dirty="0" smtClean="0">
                <a:solidFill>
                  <a:schemeClr val="tx1"/>
                </a:solidFill>
              </a:rPr>
              <a:t> </a:t>
            </a:r>
            <a:r>
              <a:rPr lang="en-US" sz="2000" dirty="0" err="1" smtClean="0">
                <a:solidFill>
                  <a:schemeClr val="tx1"/>
                </a:solidFill>
              </a:rPr>
              <a:t>tembusan</a:t>
            </a:r>
            <a:r>
              <a:rPr lang="en-US" sz="2000" dirty="0" smtClean="0">
                <a:solidFill>
                  <a:schemeClr val="tx1"/>
                </a:solidFill>
              </a:rPr>
              <a:t> </a:t>
            </a:r>
            <a:r>
              <a:rPr lang="en-US" sz="2000" dirty="0" err="1" smtClean="0">
                <a:solidFill>
                  <a:schemeClr val="tx1"/>
                </a:solidFill>
              </a:rPr>
              <a:t>kepada</a:t>
            </a:r>
            <a:r>
              <a:rPr lang="en-US" sz="2000" dirty="0" smtClean="0">
                <a:solidFill>
                  <a:schemeClr val="tx1"/>
                </a:solidFill>
              </a:rPr>
              <a:t> KPP </a:t>
            </a:r>
            <a:r>
              <a:rPr lang="en-US" sz="2000" dirty="0" err="1" smtClean="0">
                <a:solidFill>
                  <a:schemeClr val="tx1"/>
                </a:solidFill>
              </a:rPr>
              <a:t>di</a:t>
            </a:r>
            <a:r>
              <a:rPr lang="en-US" sz="2000" dirty="0" smtClean="0">
                <a:solidFill>
                  <a:schemeClr val="tx1"/>
                </a:solidFill>
              </a:rPr>
              <a:t> </a:t>
            </a:r>
            <a:r>
              <a:rPr lang="en-US" sz="2000" dirty="0" err="1" smtClean="0">
                <a:solidFill>
                  <a:schemeClr val="tx1"/>
                </a:solidFill>
              </a:rPr>
              <a:t>tempat</a:t>
            </a:r>
            <a:r>
              <a:rPr lang="en-US" sz="2000" dirty="0" smtClean="0">
                <a:solidFill>
                  <a:schemeClr val="tx1"/>
                </a:solidFill>
              </a:rPr>
              <a:t> PKP </a:t>
            </a:r>
            <a:r>
              <a:rPr lang="en-US" sz="2000" dirty="0" err="1" smtClean="0">
                <a:solidFill>
                  <a:schemeClr val="tx1"/>
                </a:solidFill>
              </a:rPr>
              <a:t>pe</a:t>
            </a:r>
            <a:r>
              <a:rPr lang="id-ID" sz="2000" dirty="0" smtClean="0">
                <a:solidFill>
                  <a:schemeClr val="tx1"/>
                </a:solidFill>
              </a:rPr>
              <a:t>mbeli</a:t>
            </a:r>
            <a:r>
              <a:rPr lang="en-US" sz="2000" dirty="0" smtClean="0">
                <a:solidFill>
                  <a:schemeClr val="tx1"/>
                </a:solidFill>
              </a:rPr>
              <a:t> </a:t>
            </a:r>
            <a:r>
              <a:rPr lang="en-US" sz="2000" dirty="0" err="1" smtClean="0">
                <a:solidFill>
                  <a:schemeClr val="tx1"/>
                </a:solidFill>
              </a:rPr>
              <a:t>dikukuhkan</a:t>
            </a:r>
            <a:r>
              <a:rPr lang="en-US" sz="2000" dirty="0" smtClean="0">
                <a:solidFill>
                  <a:schemeClr val="tx1"/>
                </a:solidFill>
              </a:rPr>
              <a:t> </a:t>
            </a:r>
            <a:r>
              <a:rPr lang="en-US" sz="2000" dirty="0" err="1" smtClean="0">
                <a:solidFill>
                  <a:schemeClr val="tx1"/>
                </a:solidFill>
              </a:rPr>
              <a:t>dan</a:t>
            </a:r>
            <a:r>
              <a:rPr lang="en-US" sz="2000" dirty="0" smtClean="0">
                <a:solidFill>
                  <a:schemeClr val="tx1"/>
                </a:solidFill>
              </a:rPr>
              <a:t> KPP </a:t>
            </a:r>
            <a:r>
              <a:rPr lang="en-US" sz="2000" dirty="0" err="1" smtClean="0">
                <a:solidFill>
                  <a:schemeClr val="tx1"/>
                </a:solidFill>
              </a:rPr>
              <a:t>tempat</a:t>
            </a:r>
            <a:r>
              <a:rPr lang="en-US" sz="2000" dirty="0" smtClean="0">
                <a:solidFill>
                  <a:schemeClr val="tx1"/>
                </a:solidFill>
              </a:rPr>
              <a:t> </a:t>
            </a:r>
            <a:r>
              <a:rPr lang="en-US" sz="2000" dirty="0" err="1" smtClean="0">
                <a:solidFill>
                  <a:schemeClr val="tx1"/>
                </a:solidFill>
              </a:rPr>
              <a:t>pe</a:t>
            </a:r>
            <a:r>
              <a:rPr lang="id-ID" sz="2000" dirty="0" smtClean="0">
                <a:solidFill>
                  <a:schemeClr val="tx1"/>
                </a:solidFill>
              </a:rPr>
              <a:t>njual</a:t>
            </a:r>
            <a:r>
              <a:rPr lang="en-US" sz="2000" dirty="0" smtClean="0">
                <a:solidFill>
                  <a:schemeClr val="tx1"/>
                </a:solidFill>
              </a:rPr>
              <a:t>  </a:t>
            </a:r>
            <a:r>
              <a:rPr lang="en-US" sz="2000" dirty="0" err="1" smtClean="0">
                <a:solidFill>
                  <a:schemeClr val="tx1"/>
                </a:solidFill>
              </a:rPr>
              <a:t>dikukuhkan</a:t>
            </a:r>
            <a:r>
              <a:rPr lang="en-US" sz="2000" dirty="0" smtClean="0">
                <a:solidFill>
                  <a:schemeClr val="tx1"/>
                </a:solidFill>
              </a:rPr>
              <a:t>.</a:t>
            </a:r>
            <a:endParaRPr lang="en-US" sz="2000" b="0" dirty="0">
              <a:solidFill>
                <a:schemeClr val="tx1"/>
              </a:solidFill>
              <a:latin typeface="Arial Narrow" pitchFamily="34" charset="0"/>
            </a:endParaRPr>
          </a:p>
        </p:txBody>
      </p:sp>
      <p:sp>
        <p:nvSpPr>
          <p:cNvPr id="7" name="AutoShape 4"/>
          <p:cNvSpPr>
            <a:spLocks noChangeArrowheads="1"/>
          </p:cNvSpPr>
          <p:nvPr/>
        </p:nvSpPr>
        <p:spPr bwMode="auto">
          <a:xfrm>
            <a:off x="827584" y="2549694"/>
            <a:ext cx="7467600" cy="1455370"/>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pPr eaLnBrk="1" hangingPunct="1"/>
            <a:r>
              <a:rPr lang="en-US" sz="2000" dirty="0" smtClean="0">
                <a:solidFill>
                  <a:schemeClr val="tx1"/>
                </a:solidFill>
              </a:rPr>
              <a:t>PKP </a:t>
            </a:r>
            <a:r>
              <a:rPr lang="en-US" sz="2000" dirty="0" err="1" smtClean="0">
                <a:solidFill>
                  <a:schemeClr val="tx1"/>
                </a:solidFill>
              </a:rPr>
              <a:t>pe</a:t>
            </a:r>
            <a:r>
              <a:rPr lang="id-ID" sz="2000" dirty="0" smtClean="0">
                <a:solidFill>
                  <a:schemeClr val="tx1"/>
                </a:solidFill>
              </a:rPr>
              <a:t>njual  </a:t>
            </a:r>
            <a:r>
              <a:rPr lang="en-US" sz="2000" dirty="0" err="1" smtClean="0">
                <a:solidFill>
                  <a:schemeClr val="tx1"/>
                </a:solidFill>
              </a:rPr>
              <a:t>membuat</a:t>
            </a:r>
            <a:r>
              <a:rPr lang="en-US" sz="2000" dirty="0" smtClean="0">
                <a:solidFill>
                  <a:schemeClr val="tx1"/>
                </a:solidFill>
              </a:rPr>
              <a:t> copy </a:t>
            </a:r>
            <a:r>
              <a:rPr lang="en-US" sz="2000" dirty="0" err="1" smtClean="0">
                <a:solidFill>
                  <a:schemeClr val="tx1"/>
                </a:solidFill>
              </a:rPr>
              <a:t>dari</a:t>
            </a:r>
            <a:r>
              <a:rPr lang="en-US" sz="2000" dirty="0" smtClean="0">
                <a:solidFill>
                  <a:schemeClr val="tx1"/>
                </a:solidFill>
              </a:rPr>
              <a:t> </a:t>
            </a:r>
            <a:r>
              <a:rPr lang="en-US" sz="2000" dirty="0" err="1" smtClean="0">
                <a:solidFill>
                  <a:schemeClr val="tx1"/>
                </a:solidFill>
              </a:rPr>
              <a:t>arsip</a:t>
            </a:r>
            <a:r>
              <a:rPr lang="en-US" sz="2000" dirty="0" smtClean="0">
                <a:solidFill>
                  <a:schemeClr val="tx1"/>
                </a:solidFill>
              </a:rPr>
              <a:t> </a:t>
            </a:r>
            <a:r>
              <a:rPr lang="en-US" sz="2000" dirty="0" err="1" smtClean="0">
                <a:solidFill>
                  <a:schemeClr val="tx1"/>
                </a:solidFill>
              </a:rPr>
              <a:t>Faktur</a:t>
            </a:r>
            <a:r>
              <a:rPr lang="en-US" sz="2000" dirty="0" smtClean="0">
                <a:solidFill>
                  <a:schemeClr val="tx1"/>
                </a:solidFill>
              </a:rPr>
              <a:t> </a:t>
            </a:r>
            <a:r>
              <a:rPr lang="en-US" sz="2000" dirty="0" err="1" smtClean="0">
                <a:solidFill>
                  <a:schemeClr val="tx1"/>
                </a:solidFill>
              </a:rPr>
              <a:t>Pajak</a:t>
            </a:r>
            <a:r>
              <a:rPr lang="en-US" sz="2000" dirty="0" smtClean="0">
                <a:solidFill>
                  <a:schemeClr val="tx1"/>
                </a:solidFill>
              </a:rPr>
              <a:t> yang </a:t>
            </a:r>
            <a:r>
              <a:rPr lang="en-US" sz="2000" dirty="0" err="1" smtClean="0">
                <a:solidFill>
                  <a:schemeClr val="tx1"/>
                </a:solidFill>
              </a:rPr>
              <a:t>disimpan</a:t>
            </a:r>
            <a:r>
              <a:rPr lang="id-ID" sz="2000" dirty="0" smtClean="0">
                <a:solidFill>
                  <a:schemeClr val="tx1"/>
                </a:solidFill>
              </a:rPr>
              <a:t> </a:t>
            </a:r>
            <a:r>
              <a:rPr lang="en-US" sz="2000" dirty="0" err="1" smtClean="0">
                <a:solidFill>
                  <a:schemeClr val="tx1"/>
                </a:solidFill>
              </a:rPr>
              <a:t>untuk</a:t>
            </a:r>
            <a:r>
              <a:rPr lang="en-US" sz="2000" dirty="0" smtClean="0">
                <a:solidFill>
                  <a:schemeClr val="tx1"/>
                </a:solidFill>
              </a:rPr>
              <a:t> </a:t>
            </a:r>
            <a:r>
              <a:rPr lang="en-US" sz="2000" dirty="0" err="1" smtClean="0">
                <a:solidFill>
                  <a:schemeClr val="tx1"/>
                </a:solidFill>
              </a:rPr>
              <a:t>dilegalisir</a:t>
            </a:r>
            <a:r>
              <a:rPr lang="en-US" sz="2000" dirty="0" smtClean="0">
                <a:solidFill>
                  <a:schemeClr val="tx1"/>
                </a:solidFill>
              </a:rPr>
              <a:t> </a:t>
            </a:r>
            <a:r>
              <a:rPr lang="en-US" sz="2000" dirty="0" err="1" smtClean="0">
                <a:solidFill>
                  <a:schemeClr val="tx1"/>
                </a:solidFill>
              </a:rPr>
              <a:t>oleh</a:t>
            </a:r>
            <a:r>
              <a:rPr lang="en-US" sz="2000" dirty="0" smtClean="0">
                <a:solidFill>
                  <a:schemeClr val="tx1"/>
                </a:solidFill>
              </a:rPr>
              <a:t> KP</a:t>
            </a:r>
            <a:r>
              <a:rPr lang="id-ID" sz="2000" dirty="0" smtClean="0">
                <a:solidFill>
                  <a:schemeClr val="tx1"/>
                </a:solidFill>
              </a:rPr>
              <a:t>P</a:t>
            </a:r>
            <a:r>
              <a:rPr lang="en-US" sz="2000" dirty="0" smtClean="0">
                <a:solidFill>
                  <a:schemeClr val="tx1"/>
                </a:solidFill>
              </a:rPr>
              <a:t> </a:t>
            </a:r>
            <a:r>
              <a:rPr lang="en-US" sz="2000" dirty="0" err="1" smtClean="0">
                <a:solidFill>
                  <a:schemeClr val="tx1"/>
                </a:solidFill>
              </a:rPr>
              <a:t>tempat</a:t>
            </a:r>
            <a:r>
              <a:rPr lang="en-US" sz="2000" dirty="0" smtClean="0">
                <a:solidFill>
                  <a:schemeClr val="tx1"/>
                </a:solidFill>
              </a:rPr>
              <a:t> P</a:t>
            </a:r>
            <a:r>
              <a:rPr lang="id-ID" sz="2000" dirty="0" smtClean="0">
                <a:solidFill>
                  <a:schemeClr val="tx1"/>
                </a:solidFill>
              </a:rPr>
              <a:t>KP</a:t>
            </a:r>
            <a:r>
              <a:rPr lang="en-US" sz="2000" dirty="0" smtClean="0">
                <a:solidFill>
                  <a:schemeClr val="tx1"/>
                </a:solidFill>
              </a:rPr>
              <a:t> </a:t>
            </a:r>
            <a:r>
              <a:rPr lang="en-US" sz="2000" dirty="0" err="1" smtClean="0">
                <a:solidFill>
                  <a:schemeClr val="tx1"/>
                </a:solidFill>
              </a:rPr>
              <a:t>pe</a:t>
            </a:r>
            <a:r>
              <a:rPr lang="id-ID" sz="2000" dirty="0" smtClean="0">
                <a:solidFill>
                  <a:schemeClr val="tx1"/>
                </a:solidFill>
              </a:rPr>
              <a:t>njual</a:t>
            </a:r>
            <a:r>
              <a:rPr lang="en-US" sz="2000" dirty="0" smtClean="0">
                <a:solidFill>
                  <a:schemeClr val="tx1"/>
                </a:solidFill>
              </a:rPr>
              <a:t> </a:t>
            </a:r>
            <a:r>
              <a:rPr lang="en-US" sz="2000" dirty="0" err="1" smtClean="0">
                <a:solidFill>
                  <a:schemeClr val="tx1"/>
                </a:solidFill>
              </a:rPr>
              <a:t>dikukuhkan</a:t>
            </a:r>
            <a:r>
              <a:rPr lang="en-US" sz="2000" dirty="0" smtClean="0">
                <a:solidFill>
                  <a:schemeClr val="tx1"/>
                </a:solidFill>
              </a:rPr>
              <a:t>. Copy </a:t>
            </a:r>
            <a:r>
              <a:rPr lang="en-US" sz="2000" dirty="0" err="1" smtClean="0">
                <a:solidFill>
                  <a:schemeClr val="tx1"/>
                </a:solidFill>
              </a:rPr>
              <a:t>dibuat</a:t>
            </a:r>
            <a:r>
              <a:rPr lang="en-US" sz="2000" dirty="0" smtClean="0">
                <a:solidFill>
                  <a:schemeClr val="tx1"/>
                </a:solidFill>
              </a:rPr>
              <a:t> </a:t>
            </a:r>
            <a:r>
              <a:rPr lang="en-US" sz="2000" dirty="0" err="1" smtClean="0">
                <a:solidFill>
                  <a:schemeClr val="tx1"/>
                </a:solidFill>
              </a:rPr>
              <a:t>dalam</a:t>
            </a:r>
            <a:r>
              <a:rPr lang="en-US" sz="2000" dirty="0" smtClean="0">
                <a:solidFill>
                  <a:schemeClr val="tx1"/>
                </a:solidFill>
              </a:rPr>
              <a:t> </a:t>
            </a:r>
            <a:r>
              <a:rPr lang="en-US" sz="2000" dirty="0" err="1" smtClean="0">
                <a:solidFill>
                  <a:schemeClr val="tx1"/>
                </a:solidFill>
              </a:rPr>
              <a:t>rangka</a:t>
            </a:r>
            <a:r>
              <a:rPr lang="id-ID" sz="2000" dirty="0" smtClean="0">
                <a:solidFill>
                  <a:schemeClr val="tx1"/>
                </a:solidFill>
              </a:rPr>
              <a:t>p</a:t>
            </a:r>
            <a:r>
              <a:rPr lang="en-US" sz="2000" dirty="0" smtClean="0">
                <a:solidFill>
                  <a:schemeClr val="tx1"/>
                </a:solidFill>
              </a:rPr>
              <a:t> 2 (</a:t>
            </a:r>
            <a:r>
              <a:rPr lang="en-US" sz="2000" dirty="0" err="1" smtClean="0">
                <a:solidFill>
                  <a:schemeClr val="tx1"/>
                </a:solidFill>
              </a:rPr>
              <a:t>dua</a:t>
            </a:r>
            <a:r>
              <a:rPr lang="en-US" sz="2000" dirty="0" smtClean="0">
                <a:solidFill>
                  <a:schemeClr val="tx1"/>
                </a:solidFill>
              </a:rPr>
              <a:t>),  : - </a:t>
            </a:r>
            <a:r>
              <a:rPr lang="en-US" sz="2000" dirty="0" err="1" smtClean="0">
                <a:solidFill>
                  <a:schemeClr val="tx1"/>
                </a:solidFill>
              </a:rPr>
              <a:t>Lembar</a:t>
            </a:r>
            <a:r>
              <a:rPr lang="en-US" sz="2000" dirty="0" smtClean="0">
                <a:solidFill>
                  <a:schemeClr val="tx1"/>
                </a:solidFill>
              </a:rPr>
              <a:t> ke-1 : </a:t>
            </a:r>
            <a:r>
              <a:rPr lang="en-US" sz="2000" dirty="0" err="1" smtClean="0">
                <a:solidFill>
                  <a:schemeClr val="tx1"/>
                </a:solidFill>
              </a:rPr>
              <a:t>diserahkan</a:t>
            </a:r>
            <a:r>
              <a:rPr lang="en-US" sz="2000" dirty="0" smtClean="0">
                <a:solidFill>
                  <a:schemeClr val="tx1"/>
                </a:solidFill>
              </a:rPr>
              <a:t> </a:t>
            </a:r>
            <a:r>
              <a:rPr lang="en-US" sz="2000" dirty="0" err="1" smtClean="0">
                <a:solidFill>
                  <a:schemeClr val="tx1"/>
                </a:solidFill>
              </a:rPr>
              <a:t>ke</a:t>
            </a:r>
            <a:r>
              <a:rPr lang="en-US" sz="2000" dirty="0" smtClean="0">
                <a:solidFill>
                  <a:schemeClr val="tx1"/>
                </a:solidFill>
              </a:rPr>
              <a:t> PKP </a:t>
            </a:r>
            <a:r>
              <a:rPr lang="en-US" sz="2000" dirty="0" err="1" smtClean="0">
                <a:solidFill>
                  <a:schemeClr val="tx1"/>
                </a:solidFill>
              </a:rPr>
              <a:t>pe</a:t>
            </a:r>
            <a:r>
              <a:rPr lang="id-ID" sz="2000" dirty="0" smtClean="0">
                <a:solidFill>
                  <a:schemeClr val="tx1"/>
                </a:solidFill>
              </a:rPr>
              <a:t>mbeli</a:t>
            </a:r>
            <a:r>
              <a:rPr lang="en-US" sz="2000" dirty="0" smtClean="0">
                <a:solidFill>
                  <a:schemeClr val="tx1"/>
                </a:solidFill>
              </a:rPr>
              <a:t> </a:t>
            </a:r>
            <a:r>
              <a:rPr lang="id-ID" sz="2000" dirty="0" smtClean="0">
                <a:solidFill>
                  <a:schemeClr val="tx1"/>
                </a:solidFill>
              </a:rPr>
              <a:t> dan lemb</a:t>
            </a:r>
            <a:r>
              <a:rPr lang="en-US" sz="2000" dirty="0" err="1" smtClean="0">
                <a:solidFill>
                  <a:schemeClr val="tx1"/>
                </a:solidFill>
              </a:rPr>
              <a:t>ar</a:t>
            </a:r>
            <a:r>
              <a:rPr lang="en-US" sz="2000" dirty="0" smtClean="0">
                <a:solidFill>
                  <a:schemeClr val="tx1"/>
                </a:solidFill>
              </a:rPr>
              <a:t> ke-2 : </a:t>
            </a:r>
            <a:r>
              <a:rPr lang="en-US" sz="2000" dirty="0" err="1" smtClean="0">
                <a:solidFill>
                  <a:schemeClr val="tx1"/>
                </a:solidFill>
              </a:rPr>
              <a:t>arsip</a:t>
            </a:r>
            <a:r>
              <a:rPr lang="en-US" sz="2000" dirty="0" smtClean="0">
                <a:solidFill>
                  <a:schemeClr val="tx1"/>
                </a:solidFill>
              </a:rPr>
              <a:t> K</a:t>
            </a:r>
            <a:r>
              <a:rPr lang="id-ID" sz="2000" dirty="0" smtClean="0">
                <a:solidFill>
                  <a:schemeClr val="tx1"/>
                </a:solidFill>
              </a:rPr>
              <a:t>PP</a:t>
            </a:r>
            <a:r>
              <a:rPr lang="en-US" sz="2000" dirty="0" smtClean="0">
                <a:solidFill>
                  <a:schemeClr val="tx1"/>
                </a:solidFill>
              </a:rPr>
              <a:t> yang </a:t>
            </a:r>
            <a:r>
              <a:rPr lang="en-US" sz="2000" dirty="0" err="1" smtClean="0">
                <a:solidFill>
                  <a:schemeClr val="tx1"/>
                </a:solidFill>
              </a:rPr>
              <a:t>bersangkutan</a:t>
            </a:r>
            <a:r>
              <a:rPr lang="en-US" sz="2000" dirty="0" smtClean="0">
                <a:solidFill>
                  <a:schemeClr val="tx1"/>
                </a:solidFill>
              </a:rPr>
              <a:t> </a:t>
            </a:r>
            <a:endParaRPr lang="en-US" sz="2000" b="0" dirty="0">
              <a:solidFill>
                <a:schemeClr val="tx1"/>
              </a:solidFill>
              <a:latin typeface="Arial Narrow" pitchFamily="34" charset="0"/>
            </a:endParaRPr>
          </a:p>
        </p:txBody>
      </p:sp>
      <p:sp>
        <p:nvSpPr>
          <p:cNvPr id="10" name="AutoShape 4"/>
          <p:cNvSpPr>
            <a:spLocks noChangeArrowheads="1"/>
          </p:cNvSpPr>
          <p:nvPr/>
        </p:nvSpPr>
        <p:spPr bwMode="auto">
          <a:xfrm>
            <a:off x="827584" y="5373216"/>
            <a:ext cx="7467600" cy="1368152"/>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pPr eaLnBrk="1" hangingPunct="1"/>
            <a:r>
              <a:rPr lang="en-US" sz="2000" dirty="0" smtClean="0">
                <a:solidFill>
                  <a:schemeClr val="tx1"/>
                </a:solidFill>
              </a:rPr>
              <a:t>K</a:t>
            </a:r>
            <a:r>
              <a:rPr lang="id-ID" sz="2000" dirty="0" smtClean="0">
                <a:solidFill>
                  <a:schemeClr val="tx1"/>
                </a:solidFill>
              </a:rPr>
              <a:t>PP</a:t>
            </a:r>
            <a:r>
              <a:rPr lang="en-US" sz="2000" dirty="0" smtClean="0">
                <a:solidFill>
                  <a:schemeClr val="tx1"/>
                </a:solidFill>
              </a:rPr>
              <a:t> </a:t>
            </a:r>
            <a:r>
              <a:rPr lang="en-US" sz="2000" dirty="0" err="1" smtClean="0">
                <a:solidFill>
                  <a:schemeClr val="tx1"/>
                </a:solidFill>
              </a:rPr>
              <a:t>tempat</a:t>
            </a:r>
            <a:r>
              <a:rPr lang="en-US" sz="2000" dirty="0" smtClean="0">
                <a:solidFill>
                  <a:schemeClr val="tx1"/>
                </a:solidFill>
              </a:rPr>
              <a:t> P</a:t>
            </a:r>
            <a:r>
              <a:rPr lang="id-ID" sz="2000" dirty="0" smtClean="0">
                <a:solidFill>
                  <a:schemeClr val="tx1"/>
                </a:solidFill>
              </a:rPr>
              <a:t>KP</a:t>
            </a:r>
            <a:r>
              <a:rPr lang="en-US" sz="2000" dirty="0" smtClean="0">
                <a:solidFill>
                  <a:schemeClr val="tx1"/>
                </a:solidFill>
              </a:rPr>
              <a:t> </a:t>
            </a:r>
            <a:r>
              <a:rPr lang="en-US" sz="2000" dirty="0" err="1" smtClean="0">
                <a:solidFill>
                  <a:schemeClr val="tx1"/>
                </a:solidFill>
              </a:rPr>
              <a:t>pe</a:t>
            </a:r>
            <a:r>
              <a:rPr lang="id-ID" sz="2000" dirty="0" smtClean="0">
                <a:solidFill>
                  <a:schemeClr val="tx1"/>
                </a:solidFill>
              </a:rPr>
              <a:t>mbeli  di</a:t>
            </a:r>
            <a:r>
              <a:rPr lang="en-US" sz="2000" dirty="0" err="1" smtClean="0">
                <a:solidFill>
                  <a:schemeClr val="tx1"/>
                </a:solidFill>
              </a:rPr>
              <a:t>kukuhkan</a:t>
            </a:r>
            <a:r>
              <a:rPr lang="en-US" sz="2000" dirty="0" smtClean="0">
                <a:solidFill>
                  <a:schemeClr val="tx1"/>
                </a:solidFill>
              </a:rPr>
              <a:t> </a:t>
            </a:r>
            <a:r>
              <a:rPr lang="en-US" sz="2000" dirty="0" err="1" smtClean="0">
                <a:solidFill>
                  <a:schemeClr val="tx1"/>
                </a:solidFill>
              </a:rPr>
              <a:t>wajib</a:t>
            </a:r>
            <a:r>
              <a:rPr lang="en-US" sz="2000" dirty="0" smtClean="0">
                <a:solidFill>
                  <a:schemeClr val="tx1"/>
                </a:solidFill>
              </a:rPr>
              <a:t> </a:t>
            </a:r>
            <a:r>
              <a:rPr lang="en-US" sz="2000" dirty="0" err="1" smtClean="0">
                <a:solidFill>
                  <a:schemeClr val="tx1"/>
                </a:solidFill>
              </a:rPr>
              <a:t>melakukan</a:t>
            </a:r>
            <a:r>
              <a:rPr lang="en-US" sz="2000" dirty="0" smtClean="0">
                <a:solidFill>
                  <a:schemeClr val="tx1"/>
                </a:solidFill>
              </a:rPr>
              <a:t> </a:t>
            </a:r>
            <a:r>
              <a:rPr lang="en-US" sz="2000" dirty="0" err="1" smtClean="0">
                <a:solidFill>
                  <a:schemeClr val="tx1"/>
                </a:solidFill>
              </a:rPr>
              <a:t>penelitian</a:t>
            </a:r>
            <a:r>
              <a:rPr lang="en-US" sz="2000" dirty="0" smtClean="0">
                <a:solidFill>
                  <a:schemeClr val="tx1"/>
                </a:solidFill>
              </a:rPr>
              <a:t> </a:t>
            </a:r>
            <a:r>
              <a:rPr lang="en-US" sz="2000" dirty="0" err="1" smtClean="0">
                <a:solidFill>
                  <a:schemeClr val="tx1"/>
                </a:solidFill>
              </a:rPr>
              <a:t>atas</a:t>
            </a:r>
            <a:r>
              <a:rPr lang="en-US" sz="2000" dirty="0" smtClean="0">
                <a:solidFill>
                  <a:schemeClr val="tx1"/>
                </a:solidFill>
              </a:rPr>
              <a:t> S</a:t>
            </a:r>
            <a:r>
              <a:rPr lang="id-ID" sz="2000" dirty="0" smtClean="0">
                <a:solidFill>
                  <a:schemeClr val="tx1"/>
                </a:solidFill>
              </a:rPr>
              <a:t>PT masa un</a:t>
            </a:r>
            <a:r>
              <a:rPr lang="en-US" sz="2000" dirty="0" err="1" smtClean="0">
                <a:solidFill>
                  <a:schemeClr val="tx1"/>
                </a:solidFill>
              </a:rPr>
              <a:t>tuk</a:t>
            </a:r>
            <a:r>
              <a:rPr lang="en-US" sz="2000" dirty="0" smtClean="0">
                <a:solidFill>
                  <a:schemeClr val="tx1"/>
                </a:solidFill>
              </a:rPr>
              <a:t> </a:t>
            </a:r>
            <a:r>
              <a:rPr lang="en-US" sz="2000" dirty="0" err="1" smtClean="0">
                <a:solidFill>
                  <a:schemeClr val="tx1"/>
                </a:solidFill>
              </a:rPr>
              <a:t>meyakinkan</a:t>
            </a:r>
            <a:r>
              <a:rPr lang="en-US" sz="2000" dirty="0" smtClean="0">
                <a:solidFill>
                  <a:schemeClr val="tx1"/>
                </a:solidFill>
              </a:rPr>
              <a:t> </a:t>
            </a:r>
            <a:r>
              <a:rPr lang="en-US" sz="2000" dirty="0" err="1" smtClean="0">
                <a:solidFill>
                  <a:schemeClr val="tx1"/>
                </a:solidFill>
              </a:rPr>
              <a:t>bahwa</a:t>
            </a:r>
            <a:r>
              <a:rPr lang="en-US" sz="2000" dirty="0" smtClean="0">
                <a:solidFill>
                  <a:schemeClr val="tx1"/>
                </a:solidFill>
              </a:rPr>
              <a:t> </a:t>
            </a:r>
            <a:r>
              <a:rPr lang="en-US" sz="2000" dirty="0" err="1" smtClean="0">
                <a:solidFill>
                  <a:schemeClr val="tx1"/>
                </a:solidFill>
              </a:rPr>
              <a:t>Faktur</a:t>
            </a:r>
            <a:r>
              <a:rPr lang="en-US" sz="2000" dirty="0" smtClean="0">
                <a:solidFill>
                  <a:schemeClr val="tx1"/>
                </a:solidFill>
              </a:rPr>
              <a:t> </a:t>
            </a:r>
            <a:r>
              <a:rPr lang="en-US" sz="2000" dirty="0" err="1" smtClean="0">
                <a:solidFill>
                  <a:schemeClr val="tx1"/>
                </a:solidFill>
              </a:rPr>
              <a:t>Pajak</a:t>
            </a:r>
            <a:r>
              <a:rPr lang="en-US" sz="2000" dirty="0" smtClean="0">
                <a:solidFill>
                  <a:schemeClr val="tx1"/>
                </a:solidFill>
              </a:rPr>
              <a:t> yang </a:t>
            </a:r>
            <a:r>
              <a:rPr lang="en-US" sz="2000" dirty="0" err="1" smtClean="0">
                <a:solidFill>
                  <a:schemeClr val="tx1"/>
                </a:solidFill>
              </a:rPr>
              <a:t>dilaporkan</a:t>
            </a:r>
            <a:r>
              <a:rPr lang="en-US" sz="2000" dirty="0" smtClean="0">
                <a:solidFill>
                  <a:schemeClr val="tx1"/>
                </a:solidFill>
              </a:rPr>
              <a:t> </a:t>
            </a:r>
            <a:r>
              <a:rPr lang="en-US" sz="2000" dirty="0" err="1" smtClean="0">
                <a:solidFill>
                  <a:schemeClr val="tx1"/>
                </a:solidFill>
              </a:rPr>
              <a:t>hilang</a:t>
            </a:r>
            <a:r>
              <a:rPr lang="en-US" sz="2000" dirty="0" smtClean="0">
                <a:solidFill>
                  <a:schemeClr val="tx1"/>
                </a:solidFill>
              </a:rPr>
              <a:t> </a:t>
            </a:r>
            <a:r>
              <a:rPr lang="en-US" sz="2000" dirty="0" err="1" smtClean="0">
                <a:solidFill>
                  <a:schemeClr val="tx1"/>
                </a:solidFill>
              </a:rPr>
              <a:t>tersebut</a:t>
            </a:r>
            <a:r>
              <a:rPr lang="en-US" sz="2000" dirty="0" smtClean="0">
                <a:solidFill>
                  <a:schemeClr val="tx1"/>
                </a:solidFill>
              </a:rPr>
              <a:t> </a:t>
            </a:r>
            <a:r>
              <a:rPr lang="en-US" sz="2000" dirty="0" err="1" smtClean="0">
                <a:solidFill>
                  <a:schemeClr val="tx1"/>
                </a:solidFill>
              </a:rPr>
              <a:t>sudah</a:t>
            </a:r>
            <a:r>
              <a:rPr lang="en-US" sz="2000" dirty="0" smtClean="0">
                <a:solidFill>
                  <a:schemeClr val="tx1"/>
                </a:solidFill>
              </a:rPr>
              <a:t> </a:t>
            </a:r>
            <a:r>
              <a:rPr lang="en-US" sz="2000" dirty="0" err="1" smtClean="0">
                <a:solidFill>
                  <a:schemeClr val="tx1"/>
                </a:solidFill>
              </a:rPr>
              <a:t>di</a:t>
            </a:r>
            <a:r>
              <a:rPr lang="id-ID" sz="2000" dirty="0" smtClean="0">
                <a:solidFill>
                  <a:schemeClr val="tx1"/>
                </a:solidFill>
              </a:rPr>
              <a:t>kreditkan sebagai pajak masukan</a:t>
            </a:r>
            <a:endParaRPr lang="en-US" sz="2000" b="0" dirty="0">
              <a:solidFill>
                <a:schemeClr val="tx1"/>
              </a:solidFill>
              <a:latin typeface="Arial Narrow" pitchFamily="34" charset="0"/>
            </a:endParaRPr>
          </a:p>
        </p:txBody>
      </p:sp>
      <p:sp>
        <p:nvSpPr>
          <p:cNvPr id="11" name="AutoShape 4"/>
          <p:cNvSpPr>
            <a:spLocks noChangeArrowheads="1"/>
          </p:cNvSpPr>
          <p:nvPr/>
        </p:nvSpPr>
        <p:spPr bwMode="auto">
          <a:xfrm>
            <a:off x="827584" y="4103451"/>
            <a:ext cx="7467600" cy="1125749"/>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pPr eaLnBrk="1" hangingPunct="1"/>
            <a:r>
              <a:rPr lang="en-US" sz="2000" dirty="0" err="1" smtClean="0">
                <a:solidFill>
                  <a:schemeClr val="tx1"/>
                </a:solidFill>
              </a:rPr>
              <a:t>Legalisir</a:t>
            </a:r>
            <a:r>
              <a:rPr lang="en-US" sz="2000" dirty="0" smtClean="0">
                <a:solidFill>
                  <a:schemeClr val="tx1"/>
                </a:solidFill>
              </a:rPr>
              <a:t> </a:t>
            </a:r>
            <a:r>
              <a:rPr lang="en-US" sz="2000" dirty="0" err="1" smtClean="0">
                <a:solidFill>
                  <a:schemeClr val="tx1"/>
                </a:solidFill>
              </a:rPr>
              <a:t>diberikan</a:t>
            </a:r>
            <a:r>
              <a:rPr lang="en-US" sz="2000" dirty="0" smtClean="0">
                <a:solidFill>
                  <a:schemeClr val="tx1"/>
                </a:solidFill>
              </a:rPr>
              <a:t> </a:t>
            </a:r>
            <a:r>
              <a:rPr lang="en-US" sz="2000" dirty="0" err="1" smtClean="0">
                <a:solidFill>
                  <a:schemeClr val="tx1"/>
                </a:solidFill>
              </a:rPr>
              <a:t>oleh</a:t>
            </a:r>
            <a:r>
              <a:rPr lang="en-US" sz="2000" dirty="0" smtClean="0">
                <a:solidFill>
                  <a:schemeClr val="tx1"/>
                </a:solidFill>
              </a:rPr>
              <a:t> </a:t>
            </a:r>
            <a:r>
              <a:rPr lang="id-ID" sz="2000" dirty="0" smtClean="0">
                <a:solidFill>
                  <a:schemeClr val="tx1"/>
                </a:solidFill>
              </a:rPr>
              <a:t>KPP</a:t>
            </a:r>
            <a:r>
              <a:rPr lang="en-US" sz="2000" dirty="0" smtClean="0">
                <a:solidFill>
                  <a:schemeClr val="tx1"/>
                </a:solidFill>
              </a:rPr>
              <a:t> </a:t>
            </a:r>
            <a:r>
              <a:rPr lang="en-US" sz="2000" dirty="0" err="1" smtClean="0">
                <a:solidFill>
                  <a:schemeClr val="tx1"/>
                </a:solidFill>
              </a:rPr>
              <a:t>tempat</a:t>
            </a:r>
            <a:r>
              <a:rPr lang="en-US" sz="2000" dirty="0" smtClean="0">
                <a:solidFill>
                  <a:schemeClr val="tx1"/>
                </a:solidFill>
              </a:rPr>
              <a:t> P</a:t>
            </a:r>
            <a:r>
              <a:rPr lang="id-ID" sz="2000" dirty="0" smtClean="0">
                <a:solidFill>
                  <a:schemeClr val="tx1"/>
                </a:solidFill>
              </a:rPr>
              <a:t>KP</a:t>
            </a:r>
            <a:r>
              <a:rPr lang="en-US" sz="2000" dirty="0" smtClean="0">
                <a:solidFill>
                  <a:schemeClr val="tx1"/>
                </a:solidFill>
              </a:rPr>
              <a:t> </a:t>
            </a:r>
            <a:r>
              <a:rPr lang="en-US" sz="2000" dirty="0" err="1" smtClean="0">
                <a:solidFill>
                  <a:schemeClr val="tx1"/>
                </a:solidFill>
              </a:rPr>
              <a:t>pe</a:t>
            </a:r>
            <a:r>
              <a:rPr lang="id-ID" sz="2000" dirty="0" smtClean="0">
                <a:solidFill>
                  <a:schemeClr val="tx1"/>
                </a:solidFill>
              </a:rPr>
              <a:t>njual</a:t>
            </a:r>
            <a:r>
              <a:rPr lang="en-US" sz="2000" dirty="0" smtClean="0">
                <a:solidFill>
                  <a:schemeClr val="tx1"/>
                </a:solidFill>
              </a:rPr>
              <a:t> </a:t>
            </a:r>
            <a:r>
              <a:rPr lang="id-ID" sz="2000" dirty="0" smtClean="0">
                <a:solidFill>
                  <a:schemeClr val="tx1"/>
                </a:solidFill>
              </a:rPr>
              <a:t> di</a:t>
            </a:r>
            <a:r>
              <a:rPr lang="en-US" sz="2000" dirty="0" err="1" smtClean="0">
                <a:solidFill>
                  <a:schemeClr val="tx1"/>
                </a:solidFill>
              </a:rPr>
              <a:t>kukuhkan</a:t>
            </a:r>
            <a:r>
              <a:rPr lang="en-US" sz="2000" dirty="0" smtClean="0">
                <a:solidFill>
                  <a:schemeClr val="tx1"/>
                </a:solidFill>
              </a:rPr>
              <a:t> </a:t>
            </a:r>
            <a:r>
              <a:rPr lang="en-US" sz="2000" dirty="0" err="1" smtClean="0">
                <a:solidFill>
                  <a:schemeClr val="tx1"/>
                </a:solidFill>
              </a:rPr>
              <a:t>setelah</a:t>
            </a:r>
            <a:r>
              <a:rPr lang="en-US" sz="2000" dirty="0" smtClean="0">
                <a:solidFill>
                  <a:schemeClr val="tx1"/>
                </a:solidFill>
              </a:rPr>
              <a:t> </a:t>
            </a:r>
            <a:r>
              <a:rPr lang="en-US" sz="2000" dirty="0" err="1" smtClean="0">
                <a:solidFill>
                  <a:schemeClr val="tx1"/>
                </a:solidFill>
              </a:rPr>
              <a:t>meneliti</a:t>
            </a:r>
            <a:r>
              <a:rPr lang="en-US" sz="2000" dirty="0" smtClean="0">
                <a:solidFill>
                  <a:schemeClr val="tx1"/>
                </a:solidFill>
              </a:rPr>
              <a:t> </a:t>
            </a:r>
            <a:r>
              <a:rPr lang="en-US" sz="2000" dirty="0" err="1" smtClean="0">
                <a:solidFill>
                  <a:schemeClr val="tx1"/>
                </a:solidFill>
              </a:rPr>
              <a:t>asli</a:t>
            </a:r>
            <a:r>
              <a:rPr lang="en-US" sz="2000" dirty="0" smtClean="0">
                <a:solidFill>
                  <a:schemeClr val="tx1"/>
                </a:solidFill>
              </a:rPr>
              <a:t> </a:t>
            </a:r>
            <a:r>
              <a:rPr lang="en-US" sz="2000" dirty="0" err="1" smtClean="0">
                <a:solidFill>
                  <a:schemeClr val="tx1"/>
                </a:solidFill>
              </a:rPr>
              <a:t>arsip</a:t>
            </a:r>
            <a:r>
              <a:rPr lang="en-US" sz="2000" dirty="0" smtClean="0">
                <a:solidFill>
                  <a:schemeClr val="tx1"/>
                </a:solidFill>
              </a:rPr>
              <a:t> </a:t>
            </a:r>
            <a:r>
              <a:rPr lang="en-US" sz="2000" dirty="0" err="1" smtClean="0">
                <a:solidFill>
                  <a:schemeClr val="tx1"/>
                </a:solidFill>
              </a:rPr>
              <a:t>Faktur</a:t>
            </a:r>
            <a:r>
              <a:rPr lang="en-US" sz="2000" dirty="0" smtClean="0">
                <a:solidFill>
                  <a:schemeClr val="tx1"/>
                </a:solidFill>
              </a:rPr>
              <a:t> </a:t>
            </a:r>
            <a:r>
              <a:rPr lang="en-US" sz="2000" dirty="0" err="1" smtClean="0">
                <a:solidFill>
                  <a:schemeClr val="tx1"/>
                </a:solidFill>
              </a:rPr>
              <a:t>Pajak</a:t>
            </a:r>
            <a:r>
              <a:rPr lang="en-US" sz="2000" dirty="0" smtClean="0">
                <a:solidFill>
                  <a:schemeClr val="tx1"/>
                </a:solidFill>
              </a:rPr>
              <a:t> </a:t>
            </a:r>
            <a:r>
              <a:rPr lang="en-US" sz="2000" dirty="0" err="1" smtClean="0">
                <a:solidFill>
                  <a:schemeClr val="tx1"/>
                </a:solidFill>
              </a:rPr>
              <a:t>dan</a:t>
            </a:r>
            <a:r>
              <a:rPr lang="en-US" sz="2000" dirty="0" smtClean="0">
                <a:solidFill>
                  <a:schemeClr val="tx1"/>
                </a:solidFill>
              </a:rPr>
              <a:t> S</a:t>
            </a:r>
            <a:r>
              <a:rPr lang="id-ID" sz="2000" dirty="0" smtClean="0">
                <a:solidFill>
                  <a:schemeClr val="tx1"/>
                </a:solidFill>
              </a:rPr>
              <a:t>PT Masa PPN</a:t>
            </a:r>
            <a:r>
              <a:rPr lang="en-US" sz="2000" dirty="0" smtClean="0">
                <a:solidFill>
                  <a:schemeClr val="tx1"/>
                </a:solidFill>
              </a:rPr>
              <a:t> </a:t>
            </a:r>
            <a:r>
              <a:rPr lang="en-US" sz="2000" dirty="0" err="1" smtClean="0">
                <a:solidFill>
                  <a:schemeClr val="tx1"/>
                </a:solidFill>
              </a:rPr>
              <a:t>dari</a:t>
            </a:r>
            <a:r>
              <a:rPr lang="en-US" sz="2000" dirty="0" smtClean="0">
                <a:solidFill>
                  <a:schemeClr val="tx1"/>
                </a:solidFill>
              </a:rPr>
              <a:t> P</a:t>
            </a:r>
            <a:r>
              <a:rPr lang="id-ID" sz="2000" dirty="0" smtClean="0">
                <a:solidFill>
                  <a:schemeClr val="tx1"/>
                </a:solidFill>
              </a:rPr>
              <a:t>KP</a:t>
            </a:r>
            <a:r>
              <a:rPr lang="en-US" sz="2000" dirty="0" smtClean="0">
                <a:solidFill>
                  <a:schemeClr val="tx1"/>
                </a:solidFill>
              </a:rPr>
              <a:t> </a:t>
            </a:r>
            <a:r>
              <a:rPr lang="en-US" sz="2000" dirty="0" err="1" smtClean="0">
                <a:solidFill>
                  <a:schemeClr val="tx1"/>
                </a:solidFill>
              </a:rPr>
              <a:t>pe</a:t>
            </a:r>
            <a:r>
              <a:rPr lang="id-ID" sz="2000" dirty="0" smtClean="0">
                <a:solidFill>
                  <a:schemeClr val="tx1"/>
                </a:solidFill>
              </a:rPr>
              <a:t>njual</a:t>
            </a:r>
            <a:endParaRPr lang="en-US" sz="2000" b="0" dirty="0">
              <a:solidFill>
                <a:schemeClr val="tx1"/>
              </a:solidFill>
              <a:latin typeface="Arial Narrow" pitchFamily="34" charset="0"/>
            </a:endParaRP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AD6895-3B59-478A-92C5-7B1D6A2E7D6F}" type="slidenum">
              <a:rPr lang="en-US" smtClean="0"/>
              <a:pPr>
                <a:defRPr/>
              </a:pPr>
              <a:t>279</a:t>
            </a:fld>
            <a:endParaRPr lang="en-US"/>
          </a:p>
        </p:txBody>
      </p:sp>
      <p:sp>
        <p:nvSpPr>
          <p:cNvPr id="5" name="AutoShape 3"/>
          <p:cNvSpPr>
            <a:spLocks noChangeArrowheads="1"/>
          </p:cNvSpPr>
          <p:nvPr/>
        </p:nvSpPr>
        <p:spPr bwMode="auto">
          <a:xfrm>
            <a:off x="1331913" y="188913"/>
            <a:ext cx="6613525" cy="762000"/>
          </a:xfrm>
          <a:prstGeom prst="roundRect">
            <a:avLst>
              <a:gd name="adj" fmla="val 16667"/>
            </a:avLst>
          </a:prstGeom>
          <a:solidFill>
            <a:srgbClr val="CCFFCC"/>
          </a:solidFill>
          <a:ln w="76200" cmpd="tri">
            <a:solidFill>
              <a:schemeClr val="tx1"/>
            </a:solidFill>
            <a:round/>
            <a:headEnd/>
            <a:tailEnd/>
          </a:ln>
        </p:spPr>
        <p:txBody>
          <a:bodyPr anchor="ctr"/>
          <a:lstStyle/>
          <a:p>
            <a:pPr eaLnBrk="1" hangingPunct="1"/>
            <a:r>
              <a:rPr lang="en-US" sz="2000" b="0" dirty="0">
                <a:solidFill>
                  <a:srgbClr val="003300"/>
                </a:solidFill>
                <a:latin typeface="Britannic Bold" pitchFamily="34" charset="0"/>
              </a:rPr>
              <a:t>TATA CARA </a:t>
            </a:r>
            <a:r>
              <a:rPr lang="en-US" sz="2000" b="0" dirty="0" smtClean="0">
                <a:solidFill>
                  <a:srgbClr val="003300"/>
                </a:solidFill>
                <a:latin typeface="Britannic Bold" pitchFamily="34" charset="0"/>
              </a:rPr>
              <a:t>PE</a:t>
            </a:r>
            <a:r>
              <a:rPr lang="id-ID" sz="2000" b="0" dirty="0" smtClean="0">
                <a:solidFill>
                  <a:srgbClr val="003300"/>
                </a:solidFill>
                <a:latin typeface="Britannic Bold" pitchFamily="34" charset="0"/>
              </a:rPr>
              <a:t>MBATALAN FAKTUR PAJAK</a:t>
            </a:r>
            <a:endParaRPr lang="en-US" sz="1600" b="0" dirty="0">
              <a:solidFill>
                <a:srgbClr val="003300"/>
              </a:solidFill>
              <a:latin typeface="Britannic Bold" pitchFamily="34" charset="0"/>
            </a:endParaRPr>
          </a:p>
        </p:txBody>
      </p:sp>
      <p:sp>
        <p:nvSpPr>
          <p:cNvPr id="6" name="AutoShape 4"/>
          <p:cNvSpPr>
            <a:spLocks noChangeArrowheads="1"/>
          </p:cNvSpPr>
          <p:nvPr/>
        </p:nvSpPr>
        <p:spPr bwMode="auto">
          <a:xfrm>
            <a:off x="827584" y="1124744"/>
            <a:ext cx="7467600" cy="864096"/>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r>
              <a:rPr lang="en-US" sz="1800" dirty="0" err="1" smtClean="0">
                <a:solidFill>
                  <a:schemeClr val="tx1"/>
                </a:solidFill>
              </a:rPr>
              <a:t>Dalam</a:t>
            </a:r>
            <a:r>
              <a:rPr lang="en-US" sz="1800" dirty="0" smtClean="0">
                <a:solidFill>
                  <a:schemeClr val="tx1"/>
                </a:solidFill>
              </a:rPr>
              <a:t> </a:t>
            </a:r>
            <a:r>
              <a:rPr lang="en-US" sz="1800" dirty="0" err="1" smtClean="0">
                <a:solidFill>
                  <a:schemeClr val="tx1"/>
                </a:solidFill>
              </a:rPr>
              <a:t>hal</a:t>
            </a:r>
            <a:r>
              <a:rPr lang="en-US" sz="1800" dirty="0" smtClean="0">
                <a:solidFill>
                  <a:schemeClr val="tx1"/>
                </a:solidFill>
              </a:rPr>
              <a:t> </a:t>
            </a:r>
            <a:r>
              <a:rPr lang="en-US" sz="1800" dirty="0" err="1" smtClean="0">
                <a:solidFill>
                  <a:schemeClr val="tx1"/>
                </a:solidFill>
              </a:rPr>
              <a:t>terjadi</a:t>
            </a:r>
            <a:r>
              <a:rPr lang="en-US" sz="1800" dirty="0" smtClean="0">
                <a:solidFill>
                  <a:schemeClr val="tx1"/>
                </a:solidFill>
              </a:rPr>
              <a:t> </a:t>
            </a:r>
            <a:r>
              <a:rPr lang="en-US" sz="1800" dirty="0" err="1" smtClean="0">
                <a:solidFill>
                  <a:schemeClr val="tx1"/>
                </a:solidFill>
              </a:rPr>
              <a:t>pembatalan</a:t>
            </a:r>
            <a:r>
              <a:rPr lang="en-US" sz="1800" dirty="0" smtClean="0">
                <a:solidFill>
                  <a:schemeClr val="tx1"/>
                </a:solidFill>
              </a:rPr>
              <a:t> </a:t>
            </a:r>
            <a:r>
              <a:rPr lang="en-US" sz="1800" dirty="0" err="1" smtClean="0">
                <a:solidFill>
                  <a:schemeClr val="tx1"/>
                </a:solidFill>
              </a:rPr>
              <a:t>transaksi</a:t>
            </a:r>
            <a:r>
              <a:rPr lang="en-US" sz="1800" dirty="0" smtClean="0">
                <a:solidFill>
                  <a:schemeClr val="tx1"/>
                </a:solidFill>
              </a:rPr>
              <a:t> </a:t>
            </a:r>
            <a:r>
              <a:rPr lang="en-US" sz="1800" dirty="0" err="1" smtClean="0">
                <a:solidFill>
                  <a:schemeClr val="tx1"/>
                </a:solidFill>
              </a:rPr>
              <a:t>penyerahan</a:t>
            </a:r>
            <a:r>
              <a:rPr lang="en-US" sz="1800" dirty="0" smtClean="0">
                <a:solidFill>
                  <a:schemeClr val="tx1"/>
                </a:solidFill>
              </a:rPr>
              <a:t> B</a:t>
            </a:r>
            <a:r>
              <a:rPr lang="id-ID" sz="1800" dirty="0" smtClean="0">
                <a:solidFill>
                  <a:schemeClr val="tx1"/>
                </a:solidFill>
              </a:rPr>
              <a:t>KP</a:t>
            </a:r>
            <a:r>
              <a:rPr lang="en-US" sz="1800" dirty="0" smtClean="0">
                <a:solidFill>
                  <a:schemeClr val="tx1"/>
                </a:solidFill>
              </a:rPr>
              <a:t> </a:t>
            </a:r>
            <a:r>
              <a:rPr lang="en-US" sz="1800" dirty="0" err="1" smtClean="0">
                <a:solidFill>
                  <a:schemeClr val="tx1"/>
                </a:solidFill>
              </a:rPr>
              <a:t>dan</a:t>
            </a:r>
            <a:r>
              <a:rPr lang="en-US" sz="1800" dirty="0" smtClean="0">
                <a:solidFill>
                  <a:schemeClr val="tx1"/>
                </a:solidFill>
              </a:rPr>
              <a:t>/</a:t>
            </a:r>
            <a:r>
              <a:rPr lang="en-US" sz="1800" dirty="0" err="1" smtClean="0">
                <a:solidFill>
                  <a:schemeClr val="tx1"/>
                </a:solidFill>
              </a:rPr>
              <a:t>atau</a:t>
            </a:r>
            <a:r>
              <a:rPr lang="en-US" sz="1800" dirty="0" smtClean="0">
                <a:solidFill>
                  <a:schemeClr val="tx1"/>
                </a:solidFill>
              </a:rPr>
              <a:t> </a:t>
            </a:r>
            <a:r>
              <a:rPr lang="id-ID" sz="1800" dirty="0" smtClean="0">
                <a:solidFill>
                  <a:schemeClr val="tx1"/>
                </a:solidFill>
              </a:rPr>
              <a:t>JKP</a:t>
            </a:r>
            <a:r>
              <a:rPr lang="en-US" sz="1800" dirty="0" smtClean="0">
                <a:solidFill>
                  <a:schemeClr val="tx1"/>
                </a:solidFill>
              </a:rPr>
              <a:t> yang </a:t>
            </a:r>
            <a:r>
              <a:rPr lang="en-US" sz="1800" dirty="0" err="1" smtClean="0">
                <a:solidFill>
                  <a:schemeClr val="tx1"/>
                </a:solidFill>
              </a:rPr>
              <a:t>Faktur</a:t>
            </a:r>
            <a:r>
              <a:rPr lang="en-US" sz="1800" dirty="0" smtClean="0">
                <a:solidFill>
                  <a:schemeClr val="tx1"/>
                </a:solidFill>
              </a:rPr>
              <a:t> </a:t>
            </a:r>
            <a:r>
              <a:rPr lang="en-US" sz="1800" dirty="0" err="1" smtClean="0">
                <a:solidFill>
                  <a:schemeClr val="tx1"/>
                </a:solidFill>
              </a:rPr>
              <a:t>Pajak-nya</a:t>
            </a:r>
            <a:r>
              <a:rPr lang="en-US" sz="1800" dirty="0" smtClean="0">
                <a:solidFill>
                  <a:schemeClr val="tx1"/>
                </a:solidFill>
              </a:rPr>
              <a:t> </a:t>
            </a:r>
            <a:r>
              <a:rPr lang="en-US" sz="1800" dirty="0" err="1" smtClean="0">
                <a:solidFill>
                  <a:schemeClr val="tx1"/>
                </a:solidFill>
              </a:rPr>
              <a:t>telah</a:t>
            </a:r>
            <a:r>
              <a:rPr lang="en-US" sz="1800" dirty="0" smtClean="0">
                <a:solidFill>
                  <a:schemeClr val="tx1"/>
                </a:solidFill>
              </a:rPr>
              <a:t> </a:t>
            </a:r>
            <a:r>
              <a:rPr lang="en-US" sz="1800" dirty="0" err="1" smtClean="0">
                <a:solidFill>
                  <a:schemeClr val="tx1"/>
                </a:solidFill>
              </a:rPr>
              <a:t>diterbitkan</a:t>
            </a:r>
            <a:r>
              <a:rPr lang="en-US" sz="1800" dirty="0" smtClean="0">
                <a:solidFill>
                  <a:schemeClr val="tx1"/>
                </a:solidFill>
              </a:rPr>
              <a:t>, </a:t>
            </a:r>
            <a:r>
              <a:rPr lang="en-US" sz="1800" dirty="0" err="1" smtClean="0">
                <a:solidFill>
                  <a:schemeClr val="tx1"/>
                </a:solidFill>
              </a:rPr>
              <a:t>maka</a:t>
            </a:r>
            <a:r>
              <a:rPr lang="en-US" sz="1800" dirty="0" smtClean="0">
                <a:solidFill>
                  <a:schemeClr val="tx1"/>
                </a:solidFill>
              </a:rPr>
              <a:t> </a:t>
            </a:r>
            <a:r>
              <a:rPr lang="en-US" sz="1800" dirty="0" err="1" smtClean="0">
                <a:solidFill>
                  <a:schemeClr val="tx1"/>
                </a:solidFill>
              </a:rPr>
              <a:t>Faktur</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tersebut</a:t>
            </a:r>
            <a:r>
              <a:rPr lang="en-US" sz="1800" dirty="0" smtClean="0">
                <a:solidFill>
                  <a:schemeClr val="tx1"/>
                </a:solidFill>
              </a:rPr>
              <a:t> </a:t>
            </a:r>
            <a:r>
              <a:rPr lang="en-US" sz="1800" dirty="0" err="1" smtClean="0">
                <a:solidFill>
                  <a:schemeClr val="tx1"/>
                </a:solidFill>
              </a:rPr>
              <a:t>harus</a:t>
            </a:r>
            <a:r>
              <a:rPr lang="en-US" sz="1800" dirty="0" smtClean="0">
                <a:solidFill>
                  <a:schemeClr val="tx1"/>
                </a:solidFill>
              </a:rPr>
              <a:t> </a:t>
            </a:r>
            <a:r>
              <a:rPr lang="en-US" sz="1800" dirty="0" err="1" smtClean="0">
                <a:solidFill>
                  <a:schemeClr val="tx1"/>
                </a:solidFill>
              </a:rPr>
              <a:t>dibatalkan</a:t>
            </a:r>
            <a:r>
              <a:rPr lang="en-US" sz="1800" dirty="0" smtClean="0">
                <a:solidFill>
                  <a:schemeClr val="tx1"/>
                </a:solidFill>
              </a:rPr>
              <a:t>. </a:t>
            </a:r>
          </a:p>
        </p:txBody>
      </p:sp>
      <p:sp>
        <p:nvSpPr>
          <p:cNvPr id="7" name="AutoShape 4"/>
          <p:cNvSpPr>
            <a:spLocks noChangeArrowheads="1"/>
          </p:cNvSpPr>
          <p:nvPr/>
        </p:nvSpPr>
        <p:spPr bwMode="auto">
          <a:xfrm>
            <a:off x="827584" y="2060848"/>
            <a:ext cx="7467600" cy="1152128"/>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r>
              <a:rPr lang="en-US" sz="1800" dirty="0" err="1" smtClean="0">
                <a:solidFill>
                  <a:schemeClr val="tx1"/>
                </a:solidFill>
              </a:rPr>
              <a:t>Pembatalan</a:t>
            </a:r>
            <a:r>
              <a:rPr lang="en-US" sz="1800" dirty="0" smtClean="0">
                <a:solidFill>
                  <a:schemeClr val="tx1"/>
                </a:solidFill>
              </a:rPr>
              <a:t> </a:t>
            </a:r>
            <a:r>
              <a:rPr lang="en-US" sz="1800" dirty="0" err="1" smtClean="0">
                <a:solidFill>
                  <a:schemeClr val="tx1"/>
                </a:solidFill>
              </a:rPr>
              <a:t>transaksi</a:t>
            </a:r>
            <a:r>
              <a:rPr lang="en-US" sz="1800" dirty="0" smtClean="0">
                <a:solidFill>
                  <a:schemeClr val="tx1"/>
                </a:solidFill>
              </a:rPr>
              <a:t> </a:t>
            </a:r>
            <a:r>
              <a:rPr lang="en-US" sz="1800" dirty="0" err="1" smtClean="0">
                <a:solidFill>
                  <a:schemeClr val="tx1"/>
                </a:solidFill>
              </a:rPr>
              <a:t>harus</a:t>
            </a:r>
            <a:r>
              <a:rPr lang="en-US" sz="1800" dirty="0" smtClean="0">
                <a:solidFill>
                  <a:schemeClr val="tx1"/>
                </a:solidFill>
              </a:rPr>
              <a:t> </a:t>
            </a:r>
            <a:r>
              <a:rPr lang="en-US" sz="1800" dirty="0" err="1" smtClean="0">
                <a:solidFill>
                  <a:schemeClr val="tx1"/>
                </a:solidFill>
              </a:rPr>
              <a:t>didukung</a:t>
            </a:r>
            <a:r>
              <a:rPr lang="en-US" sz="1800" dirty="0" smtClean="0">
                <a:solidFill>
                  <a:schemeClr val="tx1"/>
                </a:solidFill>
              </a:rPr>
              <a:t> </a:t>
            </a:r>
            <a:r>
              <a:rPr lang="en-US" sz="1800" dirty="0" err="1" smtClean="0">
                <a:solidFill>
                  <a:schemeClr val="tx1"/>
                </a:solidFill>
              </a:rPr>
              <a:t>oleh</a:t>
            </a:r>
            <a:r>
              <a:rPr lang="en-US" sz="1800" dirty="0" smtClean="0">
                <a:solidFill>
                  <a:schemeClr val="tx1"/>
                </a:solidFill>
              </a:rPr>
              <a:t> </a:t>
            </a:r>
            <a:r>
              <a:rPr lang="en-US" sz="1800" dirty="0" err="1" smtClean="0">
                <a:solidFill>
                  <a:schemeClr val="tx1"/>
                </a:solidFill>
              </a:rPr>
              <a:t>bukti</a:t>
            </a:r>
            <a:r>
              <a:rPr lang="en-US" sz="1800" dirty="0" smtClean="0">
                <a:solidFill>
                  <a:schemeClr val="tx1"/>
                </a:solidFill>
              </a:rPr>
              <a:t> </a:t>
            </a:r>
            <a:r>
              <a:rPr lang="en-US" sz="1800" dirty="0" err="1" smtClean="0">
                <a:solidFill>
                  <a:schemeClr val="tx1"/>
                </a:solidFill>
              </a:rPr>
              <a:t>atau</a:t>
            </a:r>
            <a:r>
              <a:rPr lang="en-US" sz="1800" dirty="0" smtClean="0">
                <a:solidFill>
                  <a:schemeClr val="tx1"/>
                </a:solidFill>
              </a:rPr>
              <a:t> </a:t>
            </a:r>
            <a:r>
              <a:rPr lang="en-US" sz="1800" dirty="0" err="1" smtClean="0">
                <a:solidFill>
                  <a:schemeClr val="tx1"/>
                </a:solidFill>
              </a:rPr>
              <a:t>dokumen</a:t>
            </a:r>
            <a:r>
              <a:rPr lang="en-US" sz="1800" dirty="0" smtClean="0">
                <a:solidFill>
                  <a:schemeClr val="tx1"/>
                </a:solidFill>
              </a:rPr>
              <a:t> yang </a:t>
            </a:r>
            <a:r>
              <a:rPr lang="en-US" sz="1800" dirty="0" err="1" smtClean="0">
                <a:solidFill>
                  <a:schemeClr val="tx1"/>
                </a:solidFill>
              </a:rPr>
              <a:t>membuktikan</a:t>
            </a:r>
            <a:r>
              <a:rPr lang="en-US" sz="1800" dirty="0" smtClean="0">
                <a:solidFill>
                  <a:schemeClr val="tx1"/>
                </a:solidFill>
              </a:rPr>
              <a:t> </a:t>
            </a:r>
            <a:r>
              <a:rPr lang="en-US" sz="1800" dirty="0" err="1" smtClean="0">
                <a:solidFill>
                  <a:schemeClr val="tx1"/>
                </a:solidFill>
              </a:rPr>
              <a:t>bahwa</a:t>
            </a:r>
            <a:r>
              <a:rPr lang="en-US" sz="1800" dirty="0" smtClean="0">
                <a:solidFill>
                  <a:schemeClr val="tx1"/>
                </a:solidFill>
              </a:rPr>
              <a:t> </a:t>
            </a:r>
            <a:r>
              <a:rPr lang="en-US" sz="1800" dirty="0" err="1" smtClean="0">
                <a:solidFill>
                  <a:schemeClr val="tx1"/>
                </a:solidFill>
              </a:rPr>
              <a:t>telah</a:t>
            </a:r>
            <a:r>
              <a:rPr lang="en-US" sz="1800" dirty="0" smtClean="0">
                <a:solidFill>
                  <a:schemeClr val="tx1"/>
                </a:solidFill>
              </a:rPr>
              <a:t> </a:t>
            </a:r>
            <a:r>
              <a:rPr lang="en-US" sz="1800" dirty="0" err="1" smtClean="0">
                <a:solidFill>
                  <a:schemeClr val="tx1"/>
                </a:solidFill>
              </a:rPr>
              <a:t>terjadi</a:t>
            </a:r>
            <a:r>
              <a:rPr lang="en-US" sz="1800" dirty="0" smtClean="0">
                <a:solidFill>
                  <a:schemeClr val="tx1"/>
                </a:solidFill>
              </a:rPr>
              <a:t> </a:t>
            </a:r>
            <a:r>
              <a:rPr lang="en-US" sz="1800" dirty="0" err="1" smtClean="0">
                <a:solidFill>
                  <a:schemeClr val="tx1"/>
                </a:solidFill>
              </a:rPr>
              <a:t>pembatalan</a:t>
            </a:r>
            <a:r>
              <a:rPr lang="en-US" sz="1800" dirty="0" smtClean="0">
                <a:solidFill>
                  <a:schemeClr val="tx1"/>
                </a:solidFill>
              </a:rPr>
              <a:t> </a:t>
            </a:r>
            <a:r>
              <a:rPr lang="en-US" sz="1800" dirty="0" err="1" smtClean="0">
                <a:solidFill>
                  <a:schemeClr val="tx1"/>
                </a:solidFill>
              </a:rPr>
              <a:t>transaksi</a:t>
            </a:r>
            <a:r>
              <a:rPr lang="id-ID" sz="1800" dirty="0" smtClean="0">
                <a:solidFill>
                  <a:schemeClr val="tx1"/>
                </a:solidFill>
              </a:rPr>
              <a:t> yang dapat </a:t>
            </a:r>
            <a:r>
              <a:rPr lang="en-US" sz="1800" dirty="0" err="1" smtClean="0">
                <a:solidFill>
                  <a:schemeClr val="tx1"/>
                </a:solidFill>
              </a:rPr>
              <a:t>berupa</a:t>
            </a:r>
            <a:r>
              <a:rPr lang="en-US" sz="1800" dirty="0" smtClean="0">
                <a:solidFill>
                  <a:schemeClr val="tx1"/>
                </a:solidFill>
              </a:rPr>
              <a:t> </a:t>
            </a:r>
            <a:r>
              <a:rPr lang="en-US" sz="1800" dirty="0" err="1" smtClean="0">
                <a:solidFill>
                  <a:schemeClr val="tx1"/>
                </a:solidFill>
              </a:rPr>
              <a:t>pembatalan</a:t>
            </a:r>
            <a:r>
              <a:rPr lang="en-US" sz="1800" dirty="0" smtClean="0">
                <a:solidFill>
                  <a:schemeClr val="tx1"/>
                </a:solidFill>
              </a:rPr>
              <a:t> </a:t>
            </a:r>
            <a:r>
              <a:rPr lang="en-US" sz="1800" dirty="0" err="1" smtClean="0">
                <a:solidFill>
                  <a:schemeClr val="tx1"/>
                </a:solidFill>
              </a:rPr>
              <a:t>kontrak</a:t>
            </a:r>
            <a:r>
              <a:rPr lang="en-US" sz="1800" dirty="0" smtClean="0">
                <a:solidFill>
                  <a:schemeClr val="tx1"/>
                </a:solidFill>
              </a:rPr>
              <a:t> </a:t>
            </a:r>
            <a:r>
              <a:rPr lang="en-US" sz="1800" dirty="0" err="1" smtClean="0">
                <a:solidFill>
                  <a:schemeClr val="tx1"/>
                </a:solidFill>
              </a:rPr>
              <a:t>atau</a:t>
            </a:r>
            <a:r>
              <a:rPr lang="en-US" sz="1800" dirty="0" smtClean="0">
                <a:solidFill>
                  <a:schemeClr val="tx1"/>
                </a:solidFill>
              </a:rPr>
              <a:t> </a:t>
            </a:r>
            <a:r>
              <a:rPr lang="en-US" sz="1800" dirty="0" err="1" smtClean="0">
                <a:solidFill>
                  <a:schemeClr val="tx1"/>
                </a:solidFill>
              </a:rPr>
              <a:t>dokumen</a:t>
            </a:r>
            <a:r>
              <a:rPr lang="en-US" sz="1800" dirty="0" smtClean="0">
                <a:solidFill>
                  <a:schemeClr val="tx1"/>
                </a:solidFill>
              </a:rPr>
              <a:t> lain yang </a:t>
            </a:r>
            <a:r>
              <a:rPr lang="en-US" sz="1800" dirty="0" err="1" smtClean="0">
                <a:solidFill>
                  <a:schemeClr val="tx1"/>
                </a:solidFill>
              </a:rPr>
              <a:t>menunjukkan</a:t>
            </a:r>
            <a:r>
              <a:rPr lang="en-US" sz="1800" dirty="0" smtClean="0">
                <a:solidFill>
                  <a:schemeClr val="tx1"/>
                </a:solidFill>
              </a:rPr>
              <a:t> </a:t>
            </a:r>
            <a:r>
              <a:rPr lang="en-US" sz="1800" dirty="0" err="1" smtClean="0">
                <a:solidFill>
                  <a:schemeClr val="tx1"/>
                </a:solidFill>
              </a:rPr>
              <a:t>telah</a:t>
            </a:r>
            <a:r>
              <a:rPr lang="en-US" sz="1800" dirty="0" smtClean="0">
                <a:solidFill>
                  <a:schemeClr val="tx1"/>
                </a:solidFill>
              </a:rPr>
              <a:t> </a:t>
            </a:r>
            <a:r>
              <a:rPr lang="en-US" sz="1800" dirty="0" err="1" smtClean="0">
                <a:solidFill>
                  <a:schemeClr val="tx1"/>
                </a:solidFill>
              </a:rPr>
              <a:t>terjadi</a:t>
            </a:r>
            <a:r>
              <a:rPr lang="en-US" sz="1800" dirty="0" smtClean="0">
                <a:solidFill>
                  <a:schemeClr val="tx1"/>
                </a:solidFill>
              </a:rPr>
              <a:t> </a:t>
            </a:r>
            <a:r>
              <a:rPr lang="en-US" sz="1800" dirty="0" err="1" smtClean="0">
                <a:solidFill>
                  <a:schemeClr val="tx1"/>
                </a:solidFill>
              </a:rPr>
              <a:t>pembatalan</a:t>
            </a:r>
            <a:r>
              <a:rPr lang="en-US" sz="1800" dirty="0" smtClean="0">
                <a:solidFill>
                  <a:schemeClr val="tx1"/>
                </a:solidFill>
              </a:rPr>
              <a:t> </a:t>
            </a:r>
            <a:r>
              <a:rPr lang="en-US" sz="1800" dirty="0" err="1" smtClean="0">
                <a:solidFill>
                  <a:schemeClr val="tx1"/>
                </a:solidFill>
              </a:rPr>
              <a:t>transaksi</a:t>
            </a:r>
            <a:r>
              <a:rPr lang="en-US" sz="1800" dirty="0" smtClean="0">
                <a:solidFill>
                  <a:schemeClr val="tx1"/>
                </a:solidFill>
              </a:rPr>
              <a:t>.</a:t>
            </a:r>
          </a:p>
        </p:txBody>
      </p:sp>
      <p:sp>
        <p:nvSpPr>
          <p:cNvPr id="8" name="AutoShape 4"/>
          <p:cNvSpPr>
            <a:spLocks noChangeArrowheads="1"/>
          </p:cNvSpPr>
          <p:nvPr/>
        </p:nvSpPr>
        <p:spPr bwMode="auto">
          <a:xfrm>
            <a:off x="755576" y="3284984"/>
            <a:ext cx="7467600" cy="792088"/>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r>
              <a:rPr lang="en-US" sz="1800" dirty="0" err="1" smtClean="0">
                <a:solidFill>
                  <a:schemeClr val="tx1"/>
                </a:solidFill>
              </a:rPr>
              <a:t>Pengusaha</a:t>
            </a:r>
            <a:r>
              <a:rPr lang="en-US" sz="1800" dirty="0" smtClean="0">
                <a:solidFill>
                  <a:schemeClr val="tx1"/>
                </a:solidFill>
              </a:rPr>
              <a:t> </a:t>
            </a:r>
            <a:r>
              <a:rPr lang="en-US" sz="1800" dirty="0" err="1" smtClean="0">
                <a:solidFill>
                  <a:schemeClr val="tx1"/>
                </a:solidFill>
              </a:rPr>
              <a:t>Kena</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Penjual</a:t>
            </a:r>
            <a:r>
              <a:rPr lang="en-US" sz="1800" dirty="0" smtClean="0">
                <a:solidFill>
                  <a:schemeClr val="tx1"/>
                </a:solidFill>
              </a:rPr>
              <a:t> yang </a:t>
            </a:r>
            <a:r>
              <a:rPr lang="en-US" sz="1800" dirty="0" err="1" smtClean="0">
                <a:solidFill>
                  <a:schemeClr val="tx1"/>
                </a:solidFill>
              </a:rPr>
              <a:t>melakukan</a:t>
            </a:r>
            <a:r>
              <a:rPr lang="en-US" sz="1800" dirty="0" smtClean="0">
                <a:solidFill>
                  <a:schemeClr val="tx1"/>
                </a:solidFill>
              </a:rPr>
              <a:t> </a:t>
            </a:r>
            <a:r>
              <a:rPr lang="en-US" sz="1800" dirty="0" err="1" smtClean="0">
                <a:solidFill>
                  <a:schemeClr val="tx1"/>
                </a:solidFill>
              </a:rPr>
              <a:t>pembatalan</a:t>
            </a:r>
            <a:r>
              <a:rPr lang="en-US" sz="1800" dirty="0" smtClean="0">
                <a:solidFill>
                  <a:schemeClr val="tx1"/>
                </a:solidFill>
              </a:rPr>
              <a:t> </a:t>
            </a:r>
            <a:r>
              <a:rPr lang="en-US" sz="1800" dirty="0" err="1" smtClean="0">
                <a:solidFill>
                  <a:schemeClr val="tx1"/>
                </a:solidFill>
              </a:rPr>
              <a:t>Faktur</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harus</a:t>
            </a:r>
            <a:r>
              <a:rPr lang="en-US" sz="1800" dirty="0" smtClean="0">
                <a:solidFill>
                  <a:schemeClr val="tx1"/>
                </a:solidFill>
              </a:rPr>
              <a:t> </a:t>
            </a:r>
            <a:r>
              <a:rPr lang="en-US" sz="1800" dirty="0" err="1" smtClean="0">
                <a:solidFill>
                  <a:schemeClr val="tx1"/>
                </a:solidFill>
              </a:rPr>
              <a:t>memiliki</a:t>
            </a:r>
            <a:r>
              <a:rPr lang="en-US" sz="1800" dirty="0" smtClean="0">
                <a:solidFill>
                  <a:schemeClr val="tx1"/>
                </a:solidFill>
              </a:rPr>
              <a:t> </a:t>
            </a:r>
            <a:r>
              <a:rPr lang="en-US" sz="1800" dirty="0" err="1" smtClean="0">
                <a:solidFill>
                  <a:schemeClr val="tx1"/>
                </a:solidFill>
              </a:rPr>
              <a:t>bukti</a:t>
            </a:r>
            <a:r>
              <a:rPr lang="en-US" sz="1800" dirty="0" smtClean="0">
                <a:solidFill>
                  <a:schemeClr val="tx1"/>
                </a:solidFill>
              </a:rPr>
              <a:t> </a:t>
            </a:r>
            <a:r>
              <a:rPr lang="en-US" sz="1800" dirty="0" err="1" smtClean="0">
                <a:solidFill>
                  <a:schemeClr val="tx1"/>
                </a:solidFill>
              </a:rPr>
              <a:t>dari</a:t>
            </a:r>
            <a:r>
              <a:rPr lang="en-US" sz="1800" dirty="0" smtClean="0">
                <a:solidFill>
                  <a:schemeClr val="tx1"/>
                </a:solidFill>
              </a:rPr>
              <a:t> </a:t>
            </a:r>
            <a:r>
              <a:rPr lang="en-US" sz="1800" dirty="0" err="1" smtClean="0">
                <a:solidFill>
                  <a:schemeClr val="tx1"/>
                </a:solidFill>
              </a:rPr>
              <a:t>Pengusaha</a:t>
            </a:r>
            <a:r>
              <a:rPr lang="en-US" sz="1800" dirty="0" smtClean="0">
                <a:solidFill>
                  <a:schemeClr val="tx1"/>
                </a:solidFill>
              </a:rPr>
              <a:t> </a:t>
            </a:r>
            <a:r>
              <a:rPr lang="en-US" sz="1800" dirty="0" err="1" smtClean="0">
                <a:solidFill>
                  <a:schemeClr val="tx1"/>
                </a:solidFill>
              </a:rPr>
              <a:t>Kena</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Pembeli</a:t>
            </a:r>
            <a:r>
              <a:rPr lang="en-US" sz="1800" dirty="0" smtClean="0">
                <a:solidFill>
                  <a:schemeClr val="tx1"/>
                </a:solidFill>
              </a:rPr>
              <a:t> yang </a:t>
            </a:r>
            <a:r>
              <a:rPr lang="en-US" sz="1800" dirty="0" err="1" smtClean="0">
                <a:solidFill>
                  <a:schemeClr val="tx1"/>
                </a:solidFill>
              </a:rPr>
              <a:t>menyatakan</a:t>
            </a:r>
            <a:r>
              <a:rPr lang="en-US" sz="1800" dirty="0" smtClean="0">
                <a:solidFill>
                  <a:schemeClr val="tx1"/>
                </a:solidFill>
              </a:rPr>
              <a:t> </a:t>
            </a:r>
            <a:r>
              <a:rPr lang="en-US" sz="1800" dirty="0" err="1" smtClean="0">
                <a:solidFill>
                  <a:schemeClr val="tx1"/>
                </a:solidFill>
              </a:rPr>
              <a:t>bahwa</a:t>
            </a:r>
            <a:r>
              <a:rPr lang="en-US" sz="1800" dirty="0" smtClean="0">
                <a:solidFill>
                  <a:schemeClr val="tx1"/>
                </a:solidFill>
              </a:rPr>
              <a:t> </a:t>
            </a:r>
            <a:r>
              <a:rPr lang="en-US" sz="1800" dirty="0" err="1" smtClean="0">
                <a:solidFill>
                  <a:schemeClr val="tx1"/>
                </a:solidFill>
              </a:rPr>
              <a:t>transaksi</a:t>
            </a:r>
            <a:r>
              <a:rPr lang="en-US" sz="1800" dirty="0" smtClean="0">
                <a:solidFill>
                  <a:schemeClr val="tx1"/>
                </a:solidFill>
              </a:rPr>
              <a:t> </a:t>
            </a:r>
            <a:r>
              <a:rPr lang="en-US" sz="1800" dirty="0" err="1" smtClean="0">
                <a:solidFill>
                  <a:schemeClr val="tx1"/>
                </a:solidFill>
              </a:rPr>
              <a:t>dibatalkan</a:t>
            </a:r>
            <a:r>
              <a:rPr lang="en-US" sz="1800" dirty="0" smtClean="0">
                <a:solidFill>
                  <a:schemeClr val="tx1"/>
                </a:solidFill>
              </a:rPr>
              <a:t>.</a:t>
            </a:r>
          </a:p>
        </p:txBody>
      </p:sp>
      <p:sp>
        <p:nvSpPr>
          <p:cNvPr id="9" name="AutoShape 4"/>
          <p:cNvSpPr>
            <a:spLocks noChangeArrowheads="1"/>
          </p:cNvSpPr>
          <p:nvPr/>
        </p:nvSpPr>
        <p:spPr bwMode="auto">
          <a:xfrm>
            <a:off x="755576" y="4221088"/>
            <a:ext cx="7467600" cy="792088"/>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r>
              <a:rPr lang="en-US" sz="1800" dirty="0" err="1" smtClean="0">
                <a:solidFill>
                  <a:schemeClr val="tx1"/>
                </a:solidFill>
              </a:rPr>
              <a:t>Faktur</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yang </a:t>
            </a:r>
            <a:r>
              <a:rPr lang="en-US" sz="1800" dirty="0" err="1" smtClean="0">
                <a:solidFill>
                  <a:schemeClr val="tx1"/>
                </a:solidFill>
              </a:rPr>
              <a:t>dibatalkan</a:t>
            </a:r>
            <a:r>
              <a:rPr lang="en-US" sz="1800" dirty="0" smtClean="0">
                <a:solidFill>
                  <a:schemeClr val="tx1"/>
                </a:solidFill>
              </a:rPr>
              <a:t> </a:t>
            </a:r>
            <a:r>
              <a:rPr lang="en-US" sz="1800" dirty="0" err="1" smtClean="0">
                <a:solidFill>
                  <a:schemeClr val="tx1"/>
                </a:solidFill>
              </a:rPr>
              <a:t>harus</a:t>
            </a:r>
            <a:r>
              <a:rPr lang="en-US" sz="1800" dirty="0" smtClean="0">
                <a:solidFill>
                  <a:schemeClr val="tx1"/>
                </a:solidFill>
              </a:rPr>
              <a:t> </a:t>
            </a:r>
            <a:r>
              <a:rPr lang="en-US" sz="1800" dirty="0" err="1" smtClean="0">
                <a:solidFill>
                  <a:schemeClr val="tx1"/>
                </a:solidFill>
              </a:rPr>
              <a:t>tetap</a:t>
            </a:r>
            <a:r>
              <a:rPr lang="en-US" sz="1800" dirty="0" smtClean="0">
                <a:solidFill>
                  <a:schemeClr val="tx1"/>
                </a:solidFill>
              </a:rPr>
              <a:t> </a:t>
            </a:r>
            <a:r>
              <a:rPr lang="en-US" sz="1800" dirty="0" err="1" smtClean="0">
                <a:solidFill>
                  <a:schemeClr val="tx1"/>
                </a:solidFill>
              </a:rPr>
              <a:t>diadministrasi</a:t>
            </a:r>
            <a:r>
              <a:rPr lang="en-US" sz="1800" dirty="0" smtClean="0">
                <a:solidFill>
                  <a:schemeClr val="tx1"/>
                </a:solidFill>
              </a:rPr>
              <a:t> (</a:t>
            </a:r>
            <a:r>
              <a:rPr lang="en-US" sz="1800" dirty="0" err="1" smtClean="0">
                <a:solidFill>
                  <a:schemeClr val="tx1"/>
                </a:solidFill>
              </a:rPr>
              <a:t>disimpan</a:t>
            </a:r>
            <a:r>
              <a:rPr lang="en-US" sz="1800" dirty="0" smtClean="0">
                <a:solidFill>
                  <a:schemeClr val="tx1"/>
                </a:solidFill>
              </a:rPr>
              <a:t>) </a:t>
            </a:r>
            <a:r>
              <a:rPr lang="en-US" sz="1800" dirty="0" err="1" smtClean="0">
                <a:solidFill>
                  <a:schemeClr val="tx1"/>
                </a:solidFill>
              </a:rPr>
              <a:t>oleh</a:t>
            </a:r>
            <a:r>
              <a:rPr lang="en-US" sz="1800" dirty="0" smtClean="0">
                <a:solidFill>
                  <a:schemeClr val="tx1"/>
                </a:solidFill>
              </a:rPr>
              <a:t> </a:t>
            </a:r>
            <a:r>
              <a:rPr lang="en-US" sz="1800" dirty="0" err="1" smtClean="0">
                <a:solidFill>
                  <a:schemeClr val="tx1"/>
                </a:solidFill>
              </a:rPr>
              <a:t>Pengusaha</a:t>
            </a:r>
            <a:r>
              <a:rPr lang="en-US" sz="1800" dirty="0" smtClean="0">
                <a:solidFill>
                  <a:schemeClr val="tx1"/>
                </a:solidFill>
              </a:rPr>
              <a:t> </a:t>
            </a:r>
            <a:r>
              <a:rPr lang="en-US" sz="1800" dirty="0" err="1" smtClean="0">
                <a:solidFill>
                  <a:schemeClr val="tx1"/>
                </a:solidFill>
              </a:rPr>
              <a:t>Kena</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Penjual</a:t>
            </a:r>
            <a:r>
              <a:rPr lang="en-US" sz="1800" dirty="0" smtClean="0">
                <a:solidFill>
                  <a:schemeClr val="tx1"/>
                </a:solidFill>
              </a:rPr>
              <a:t> yang </a:t>
            </a:r>
            <a:r>
              <a:rPr lang="en-US" sz="1800" dirty="0" err="1" smtClean="0">
                <a:solidFill>
                  <a:schemeClr val="tx1"/>
                </a:solidFill>
              </a:rPr>
              <a:t>menerbitkan</a:t>
            </a:r>
            <a:r>
              <a:rPr lang="en-US" sz="1800" dirty="0" smtClean="0">
                <a:solidFill>
                  <a:schemeClr val="tx1"/>
                </a:solidFill>
              </a:rPr>
              <a:t> </a:t>
            </a:r>
            <a:r>
              <a:rPr lang="en-US" sz="1800" dirty="0" err="1" smtClean="0">
                <a:solidFill>
                  <a:schemeClr val="tx1"/>
                </a:solidFill>
              </a:rPr>
              <a:t>Faktur</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tersebut</a:t>
            </a:r>
            <a:r>
              <a:rPr lang="en-US" sz="1800" dirty="0" smtClean="0">
                <a:solidFill>
                  <a:schemeClr val="tx1"/>
                </a:solidFill>
              </a:rPr>
              <a:t>.</a:t>
            </a:r>
          </a:p>
        </p:txBody>
      </p:sp>
      <p:sp>
        <p:nvSpPr>
          <p:cNvPr id="10" name="AutoShape 4"/>
          <p:cNvSpPr>
            <a:spLocks noChangeArrowheads="1"/>
          </p:cNvSpPr>
          <p:nvPr/>
        </p:nvSpPr>
        <p:spPr bwMode="auto">
          <a:xfrm>
            <a:off x="755576" y="5157192"/>
            <a:ext cx="7467600" cy="1512168"/>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r>
              <a:rPr lang="en-US" sz="1800" dirty="0" err="1" smtClean="0">
                <a:solidFill>
                  <a:schemeClr val="tx1"/>
                </a:solidFill>
              </a:rPr>
              <a:t>Pengusaha</a:t>
            </a:r>
            <a:r>
              <a:rPr lang="en-US" sz="1800" dirty="0" smtClean="0">
                <a:solidFill>
                  <a:schemeClr val="tx1"/>
                </a:solidFill>
              </a:rPr>
              <a:t> </a:t>
            </a:r>
            <a:r>
              <a:rPr lang="en-US" sz="1800" dirty="0" err="1" smtClean="0">
                <a:solidFill>
                  <a:schemeClr val="tx1"/>
                </a:solidFill>
              </a:rPr>
              <a:t>Kena</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Penjual</a:t>
            </a:r>
            <a:r>
              <a:rPr lang="en-US" sz="1800" dirty="0" smtClean="0">
                <a:solidFill>
                  <a:schemeClr val="tx1"/>
                </a:solidFill>
              </a:rPr>
              <a:t> yang </a:t>
            </a:r>
            <a:r>
              <a:rPr lang="en-US" sz="1800" dirty="0" err="1" smtClean="0">
                <a:solidFill>
                  <a:schemeClr val="tx1"/>
                </a:solidFill>
              </a:rPr>
              <a:t>membatalkan</a:t>
            </a:r>
            <a:r>
              <a:rPr lang="en-US" sz="1800" dirty="0" smtClean="0">
                <a:solidFill>
                  <a:schemeClr val="tx1"/>
                </a:solidFill>
              </a:rPr>
              <a:t> </a:t>
            </a:r>
            <a:r>
              <a:rPr lang="en-US" sz="1800" dirty="0" err="1" smtClean="0">
                <a:solidFill>
                  <a:schemeClr val="tx1"/>
                </a:solidFill>
              </a:rPr>
              <a:t>Faktur</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harus</a:t>
            </a:r>
            <a:r>
              <a:rPr lang="en-US" sz="1800" dirty="0" smtClean="0">
                <a:solidFill>
                  <a:schemeClr val="tx1"/>
                </a:solidFill>
              </a:rPr>
              <a:t> </a:t>
            </a:r>
            <a:r>
              <a:rPr lang="en-US" sz="1800" dirty="0" err="1" smtClean="0">
                <a:solidFill>
                  <a:schemeClr val="tx1"/>
                </a:solidFill>
              </a:rPr>
              <a:t>mengirimkan</a:t>
            </a:r>
            <a:r>
              <a:rPr lang="en-US" sz="1800" dirty="0" smtClean="0">
                <a:solidFill>
                  <a:schemeClr val="tx1"/>
                </a:solidFill>
              </a:rPr>
              <a:t> </a:t>
            </a:r>
            <a:r>
              <a:rPr lang="en-US" sz="1800" dirty="0" err="1" smtClean="0">
                <a:solidFill>
                  <a:schemeClr val="tx1"/>
                </a:solidFill>
              </a:rPr>
              <a:t>surat</a:t>
            </a:r>
            <a:r>
              <a:rPr lang="en-US" sz="1800" dirty="0" smtClean="0">
                <a:solidFill>
                  <a:schemeClr val="tx1"/>
                </a:solidFill>
              </a:rPr>
              <a:t> </a:t>
            </a:r>
            <a:r>
              <a:rPr lang="en-US" sz="1800" dirty="0" err="1" smtClean="0">
                <a:solidFill>
                  <a:schemeClr val="tx1"/>
                </a:solidFill>
              </a:rPr>
              <a:t>pemberitahuan</a:t>
            </a:r>
            <a:r>
              <a:rPr lang="en-US" sz="1800" dirty="0" smtClean="0">
                <a:solidFill>
                  <a:schemeClr val="tx1"/>
                </a:solidFill>
              </a:rPr>
              <a:t> </a:t>
            </a:r>
            <a:r>
              <a:rPr lang="en-US" sz="1800" dirty="0" err="1" smtClean="0">
                <a:solidFill>
                  <a:schemeClr val="tx1"/>
                </a:solidFill>
              </a:rPr>
              <a:t>dan</a:t>
            </a:r>
            <a:r>
              <a:rPr lang="en-US" sz="1800" dirty="0" smtClean="0">
                <a:solidFill>
                  <a:schemeClr val="tx1"/>
                </a:solidFill>
              </a:rPr>
              <a:t> copy </a:t>
            </a:r>
            <a:r>
              <a:rPr lang="en-US" sz="1800" dirty="0" err="1" smtClean="0">
                <a:solidFill>
                  <a:schemeClr val="tx1"/>
                </a:solidFill>
              </a:rPr>
              <a:t>dari</a:t>
            </a:r>
            <a:r>
              <a:rPr lang="en-US" sz="1800" dirty="0" smtClean="0">
                <a:solidFill>
                  <a:schemeClr val="tx1"/>
                </a:solidFill>
              </a:rPr>
              <a:t> </a:t>
            </a:r>
            <a:r>
              <a:rPr lang="en-US" sz="1800" dirty="0" err="1" smtClean="0">
                <a:solidFill>
                  <a:schemeClr val="tx1"/>
                </a:solidFill>
              </a:rPr>
              <a:t>Faktur</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yang </a:t>
            </a:r>
            <a:r>
              <a:rPr lang="en-US" sz="1800" dirty="0" err="1" smtClean="0">
                <a:solidFill>
                  <a:schemeClr val="tx1"/>
                </a:solidFill>
              </a:rPr>
              <a:t>dibatalkan</a:t>
            </a:r>
            <a:r>
              <a:rPr lang="en-US" sz="1800" dirty="0" smtClean="0">
                <a:solidFill>
                  <a:schemeClr val="tx1"/>
                </a:solidFill>
              </a:rPr>
              <a:t> </a:t>
            </a:r>
            <a:r>
              <a:rPr lang="en-US" sz="1800" dirty="0" err="1" smtClean="0">
                <a:solidFill>
                  <a:schemeClr val="tx1"/>
                </a:solidFill>
              </a:rPr>
              <a:t>ke</a:t>
            </a:r>
            <a:r>
              <a:rPr lang="en-US" sz="1800" dirty="0" smtClean="0">
                <a:solidFill>
                  <a:schemeClr val="tx1"/>
                </a:solidFill>
              </a:rPr>
              <a:t> Kantor </a:t>
            </a:r>
            <a:r>
              <a:rPr lang="en-US" sz="1800" dirty="0" err="1" smtClean="0">
                <a:solidFill>
                  <a:schemeClr val="tx1"/>
                </a:solidFill>
              </a:rPr>
              <a:t>Pelayanan</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tempat</a:t>
            </a:r>
            <a:r>
              <a:rPr lang="en-US" sz="1800" dirty="0" smtClean="0">
                <a:solidFill>
                  <a:schemeClr val="tx1"/>
                </a:solidFill>
              </a:rPr>
              <a:t> </a:t>
            </a:r>
            <a:r>
              <a:rPr lang="en-US" sz="1800" dirty="0" err="1" smtClean="0">
                <a:solidFill>
                  <a:schemeClr val="tx1"/>
                </a:solidFill>
              </a:rPr>
              <a:t>Pengusaha</a:t>
            </a:r>
            <a:r>
              <a:rPr lang="en-US" sz="1800" dirty="0" smtClean="0">
                <a:solidFill>
                  <a:schemeClr val="tx1"/>
                </a:solidFill>
              </a:rPr>
              <a:t> </a:t>
            </a:r>
            <a:r>
              <a:rPr lang="en-US" sz="1800" dirty="0" err="1" smtClean="0">
                <a:solidFill>
                  <a:schemeClr val="tx1"/>
                </a:solidFill>
              </a:rPr>
              <a:t>Kena</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Penjual</a:t>
            </a:r>
            <a:r>
              <a:rPr lang="en-US" sz="1800" dirty="0" smtClean="0">
                <a:solidFill>
                  <a:schemeClr val="tx1"/>
                </a:solidFill>
              </a:rPr>
              <a:t> </a:t>
            </a:r>
            <a:r>
              <a:rPr lang="en-US" sz="1800" dirty="0" err="1" smtClean="0">
                <a:solidFill>
                  <a:schemeClr val="tx1"/>
                </a:solidFill>
              </a:rPr>
              <a:t>dikukuhkan</a:t>
            </a:r>
            <a:r>
              <a:rPr lang="en-US" sz="1800" dirty="0" smtClean="0">
                <a:solidFill>
                  <a:schemeClr val="tx1"/>
                </a:solidFill>
              </a:rPr>
              <a:t> </a:t>
            </a:r>
            <a:r>
              <a:rPr lang="en-US" sz="1800" dirty="0" err="1" smtClean="0">
                <a:solidFill>
                  <a:schemeClr val="tx1"/>
                </a:solidFill>
              </a:rPr>
              <a:t>dan</a:t>
            </a:r>
            <a:r>
              <a:rPr lang="en-US" sz="1800" dirty="0" smtClean="0">
                <a:solidFill>
                  <a:schemeClr val="tx1"/>
                </a:solidFill>
              </a:rPr>
              <a:t> </a:t>
            </a:r>
            <a:r>
              <a:rPr lang="en-US" sz="1800" dirty="0" err="1" smtClean="0">
                <a:solidFill>
                  <a:schemeClr val="tx1"/>
                </a:solidFill>
              </a:rPr>
              <a:t>ke</a:t>
            </a:r>
            <a:r>
              <a:rPr lang="en-US" sz="1800" dirty="0" smtClean="0">
                <a:solidFill>
                  <a:schemeClr val="tx1"/>
                </a:solidFill>
              </a:rPr>
              <a:t> Kantor </a:t>
            </a:r>
            <a:r>
              <a:rPr lang="en-US" sz="1800" dirty="0" err="1" smtClean="0">
                <a:solidFill>
                  <a:schemeClr val="tx1"/>
                </a:solidFill>
              </a:rPr>
              <a:t>Pelayanan</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tempat</a:t>
            </a:r>
            <a:r>
              <a:rPr lang="en-US" sz="1800" dirty="0" smtClean="0">
                <a:solidFill>
                  <a:schemeClr val="tx1"/>
                </a:solidFill>
              </a:rPr>
              <a:t> </a:t>
            </a:r>
            <a:r>
              <a:rPr lang="en-US" sz="1800" dirty="0" err="1" smtClean="0">
                <a:solidFill>
                  <a:schemeClr val="tx1"/>
                </a:solidFill>
              </a:rPr>
              <a:t>Pengusaha</a:t>
            </a:r>
            <a:r>
              <a:rPr lang="en-US" sz="1800" dirty="0" smtClean="0">
                <a:solidFill>
                  <a:schemeClr val="tx1"/>
                </a:solidFill>
              </a:rPr>
              <a:t> </a:t>
            </a:r>
            <a:r>
              <a:rPr lang="en-US" sz="1800" dirty="0" err="1" smtClean="0">
                <a:solidFill>
                  <a:schemeClr val="tx1"/>
                </a:solidFill>
              </a:rPr>
              <a:t>Kena</a:t>
            </a:r>
            <a:r>
              <a:rPr lang="en-US" sz="1800" dirty="0" smtClean="0">
                <a:solidFill>
                  <a:schemeClr val="tx1"/>
                </a:solidFill>
              </a:rPr>
              <a:t> </a:t>
            </a:r>
            <a:r>
              <a:rPr lang="en-US" sz="1800" dirty="0" err="1" smtClean="0">
                <a:solidFill>
                  <a:schemeClr val="tx1"/>
                </a:solidFill>
              </a:rPr>
              <a:t>Pajak</a:t>
            </a:r>
            <a:r>
              <a:rPr lang="en-US" sz="1800" dirty="0" smtClean="0">
                <a:solidFill>
                  <a:schemeClr val="tx1"/>
                </a:solidFill>
              </a:rPr>
              <a:t> </a:t>
            </a:r>
            <a:r>
              <a:rPr lang="en-US" sz="1800" dirty="0" err="1" smtClean="0">
                <a:solidFill>
                  <a:schemeClr val="tx1"/>
                </a:solidFill>
              </a:rPr>
              <a:t>Pembeli</a:t>
            </a:r>
            <a:r>
              <a:rPr lang="en-US" sz="1800" dirty="0" smtClean="0">
                <a:solidFill>
                  <a:schemeClr val="tx1"/>
                </a:solidFill>
              </a:rPr>
              <a:t> </a:t>
            </a:r>
            <a:r>
              <a:rPr lang="en-US" sz="1800" dirty="0" err="1" smtClean="0">
                <a:solidFill>
                  <a:schemeClr val="tx1"/>
                </a:solidFill>
              </a:rPr>
              <a:t>dikukuhkan</a:t>
            </a:r>
            <a:r>
              <a:rPr lang="en-US" sz="1800" dirty="0" smtClean="0">
                <a:solidFill>
                  <a:schemeClr val="tx1"/>
                </a:solidFill>
              </a:rPr>
              <a: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smtClean="0"/>
              <a:t>indirect subtraction method </a:t>
            </a:r>
          </a:p>
        </p:txBody>
      </p:sp>
      <p:sp>
        <p:nvSpPr>
          <p:cNvPr id="29699" name="Rectangle 3"/>
          <p:cNvSpPr>
            <a:spLocks noGrp="1" noChangeArrowheads="1"/>
          </p:cNvSpPr>
          <p:nvPr>
            <p:ph type="body" idx="1"/>
          </p:nvPr>
        </p:nvSpPr>
        <p:spPr/>
        <p:txBody>
          <a:bodyPr/>
          <a:lstStyle/>
          <a:p>
            <a:pPr eaLnBrk="1" hangingPunct="1"/>
            <a:r>
              <a:rPr lang="en-US" i="1" smtClean="0"/>
              <a:t>Indirect Subtraction Method</a:t>
            </a:r>
            <a:r>
              <a:rPr lang="en-US" smtClean="0"/>
              <a:t> adalah metode penghitungan PPN yang akan disetor ke kas negara  dengan cara mengurangkan pajak atas perolehan dengan pajak atas penyerahan barang atau jasa </a:t>
            </a: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8AD6895-3B59-478A-92C5-7B1D6A2E7D6F}" type="slidenum">
              <a:rPr lang="en-US" smtClean="0"/>
              <a:pPr>
                <a:defRPr/>
              </a:pPr>
              <a:t>280</a:t>
            </a:fld>
            <a:endParaRPr lang="en-US"/>
          </a:p>
        </p:txBody>
      </p:sp>
      <p:sp>
        <p:nvSpPr>
          <p:cNvPr id="5" name="AutoShape 3"/>
          <p:cNvSpPr>
            <a:spLocks noChangeArrowheads="1"/>
          </p:cNvSpPr>
          <p:nvPr/>
        </p:nvSpPr>
        <p:spPr bwMode="auto">
          <a:xfrm>
            <a:off x="1331913" y="188913"/>
            <a:ext cx="6613525" cy="762000"/>
          </a:xfrm>
          <a:prstGeom prst="roundRect">
            <a:avLst>
              <a:gd name="adj" fmla="val 16667"/>
            </a:avLst>
          </a:prstGeom>
          <a:solidFill>
            <a:srgbClr val="CCFFCC"/>
          </a:solidFill>
          <a:ln w="76200" cmpd="tri">
            <a:solidFill>
              <a:schemeClr val="tx1"/>
            </a:solidFill>
            <a:round/>
            <a:headEnd/>
            <a:tailEnd/>
          </a:ln>
        </p:spPr>
        <p:txBody>
          <a:bodyPr anchor="ctr"/>
          <a:lstStyle/>
          <a:p>
            <a:pPr eaLnBrk="1" hangingPunct="1"/>
            <a:r>
              <a:rPr lang="en-US" sz="2000" b="0" dirty="0">
                <a:solidFill>
                  <a:srgbClr val="003300"/>
                </a:solidFill>
                <a:latin typeface="Britannic Bold" pitchFamily="34" charset="0"/>
              </a:rPr>
              <a:t>TATA CARA </a:t>
            </a:r>
            <a:r>
              <a:rPr lang="en-US" sz="2000" b="0" dirty="0" smtClean="0">
                <a:solidFill>
                  <a:srgbClr val="003300"/>
                </a:solidFill>
                <a:latin typeface="Britannic Bold" pitchFamily="34" charset="0"/>
              </a:rPr>
              <a:t>PE</a:t>
            </a:r>
            <a:r>
              <a:rPr lang="id-ID" sz="2000" b="0" dirty="0" smtClean="0">
                <a:solidFill>
                  <a:srgbClr val="003300"/>
                </a:solidFill>
                <a:latin typeface="Britannic Bold" pitchFamily="34" charset="0"/>
              </a:rPr>
              <a:t>MBATALAN FAKTUR PAJAK</a:t>
            </a:r>
            <a:endParaRPr lang="en-US" sz="1600" b="0" dirty="0">
              <a:solidFill>
                <a:srgbClr val="003300"/>
              </a:solidFill>
              <a:latin typeface="Britannic Bold" pitchFamily="34" charset="0"/>
            </a:endParaRPr>
          </a:p>
        </p:txBody>
      </p:sp>
      <p:sp>
        <p:nvSpPr>
          <p:cNvPr id="6" name="AutoShape 4"/>
          <p:cNvSpPr>
            <a:spLocks noChangeArrowheads="1"/>
          </p:cNvSpPr>
          <p:nvPr/>
        </p:nvSpPr>
        <p:spPr bwMode="auto">
          <a:xfrm>
            <a:off x="827584" y="1052736"/>
            <a:ext cx="7467600" cy="1512168"/>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r>
              <a:rPr lang="en-US" sz="1600" dirty="0" err="1" smtClean="0">
                <a:solidFill>
                  <a:schemeClr val="tx1"/>
                </a:solidFill>
              </a:rPr>
              <a:t>alam</a:t>
            </a:r>
            <a:r>
              <a:rPr lang="en-US" sz="1600" dirty="0" smtClean="0">
                <a:solidFill>
                  <a:schemeClr val="tx1"/>
                </a:solidFill>
              </a:rPr>
              <a:t> </a:t>
            </a:r>
            <a:r>
              <a:rPr lang="en-US" sz="1600" dirty="0" err="1" smtClean="0">
                <a:solidFill>
                  <a:schemeClr val="tx1"/>
                </a:solidFill>
              </a:rPr>
              <a:t>hal</a:t>
            </a:r>
            <a:r>
              <a:rPr lang="en-US" sz="1600" dirty="0" smtClean="0">
                <a:solidFill>
                  <a:schemeClr val="tx1"/>
                </a:solidFill>
              </a:rPr>
              <a:t> </a:t>
            </a:r>
            <a:r>
              <a:rPr lang="en-US" sz="1600" dirty="0" err="1" smtClean="0">
                <a:solidFill>
                  <a:schemeClr val="tx1"/>
                </a:solidFill>
              </a:rPr>
              <a:t>Pengusaha</a:t>
            </a:r>
            <a:r>
              <a:rPr lang="en-US" sz="1600" dirty="0" smtClean="0">
                <a:solidFill>
                  <a:schemeClr val="tx1"/>
                </a:solidFill>
              </a:rPr>
              <a:t> </a:t>
            </a:r>
            <a:r>
              <a:rPr lang="en-US" sz="1600" dirty="0" err="1" smtClean="0">
                <a:solidFill>
                  <a:schemeClr val="tx1"/>
                </a:solidFill>
              </a:rPr>
              <a:t>Kena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Penjual</a:t>
            </a:r>
            <a:r>
              <a:rPr lang="en-US" sz="1600" dirty="0" smtClean="0">
                <a:solidFill>
                  <a:schemeClr val="tx1"/>
                </a:solidFill>
              </a:rPr>
              <a:t> </a:t>
            </a:r>
            <a:r>
              <a:rPr lang="en-US" sz="1600" dirty="0" err="1" smtClean="0">
                <a:solidFill>
                  <a:schemeClr val="tx1"/>
                </a:solidFill>
              </a:rPr>
              <a:t>belum</a:t>
            </a:r>
            <a:r>
              <a:rPr lang="en-US" sz="1600" dirty="0" smtClean="0">
                <a:solidFill>
                  <a:schemeClr val="tx1"/>
                </a:solidFill>
              </a:rPr>
              <a:t> </a:t>
            </a:r>
            <a:r>
              <a:rPr lang="en-US" sz="1600" dirty="0" err="1" smtClean="0">
                <a:solidFill>
                  <a:schemeClr val="tx1"/>
                </a:solidFill>
              </a:rPr>
              <a:t>melaporkan</a:t>
            </a:r>
            <a:r>
              <a:rPr lang="en-US" sz="1600" dirty="0" smtClean="0">
                <a:solidFill>
                  <a:schemeClr val="tx1"/>
                </a:solidFill>
              </a:rPr>
              <a:t> </a:t>
            </a:r>
            <a:r>
              <a:rPr lang="en-US" sz="1600" dirty="0" err="1" smtClean="0">
                <a:solidFill>
                  <a:schemeClr val="tx1"/>
                </a:solidFill>
              </a:rPr>
              <a:t>Faktur</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yang </a:t>
            </a:r>
            <a:r>
              <a:rPr lang="en-US" sz="1600" dirty="0" err="1" smtClean="0">
                <a:solidFill>
                  <a:schemeClr val="tx1"/>
                </a:solidFill>
              </a:rPr>
              <a:t>dibatalkan</a:t>
            </a:r>
            <a:r>
              <a:rPr lang="en-US" sz="1600" dirty="0" smtClean="0">
                <a:solidFill>
                  <a:schemeClr val="tx1"/>
                </a:solidFill>
              </a:rPr>
              <a:t> </a:t>
            </a:r>
            <a:r>
              <a:rPr lang="en-US" sz="1600" dirty="0" err="1" smtClean="0">
                <a:solidFill>
                  <a:schemeClr val="tx1"/>
                </a:solidFill>
              </a:rPr>
              <a:t>di</a:t>
            </a:r>
            <a:r>
              <a:rPr lang="en-US" sz="1600" dirty="0" smtClean="0">
                <a:solidFill>
                  <a:schemeClr val="tx1"/>
                </a:solidFill>
              </a:rPr>
              <a:t> </a:t>
            </a:r>
            <a:r>
              <a:rPr lang="en-US" sz="1600" dirty="0" err="1" smtClean="0">
                <a:solidFill>
                  <a:schemeClr val="tx1"/>
                </a:solidFill>
              </a:rPr>
              <a:t>dalam</a:t>
            </a:r>
            <a:r>
              <a:rPr lang="en-US" sz="1600" dirty="0" smtClean="0">
                <a:solidFill>
                  <a:schemeClr val="tx1"/>
                </a:solidFill>
              </a:rPr>
              <a:t> </a:t>
            </a:r>
            <a:r>
              <a:rPr lang="en-US" sz="1600" dirty="0" err="1" smtClean="0">
                <a:solidFill>
                  <a:schemeClr val="tx1"/>
                </a:solidFill>
              </a:rPr>
              <a:t>Surat</a:t>
            </a:r>
            <a:r>
              <a:rPr lang="en-US" sz="1600" dirty="0" smtClean="0">
                <a:solidFill>
                  <a:schemeClr val="tx1"/>
                </a:solidFill>
              </a:rPr>
              <a:t> </a:t>
            </a:r>
            <a:r>
              <a:rPr lang="en-US" sz="1600" dirty="0" err="1" smtClean="0">
                <a:solidFill>
                  <a:schemeClr val="tx1"/>
                </a:solidFill>
              </a:rPr>
              <a:t>Pemberitahuan</a:t>
            </a:r>
            <a:r>
              <a:rPr lang="en-US" sz="1600" dirty="0" smtClean="0">
                <a:solidFill>
                  <a:schemeClr val="tx1"/>
                </a:solidFill>
              </a:rPr>
              <a:t> </a:t>
            </a:r>
            <a:r>
              <a:rPr lang="en-US" sz="1600" dirty="0" err="1" smtClean="0">
                <a:solidFill>
                  <a:schemeClr val="tx1"/>
                </a:solidFill>
              </a:rPr>
              <a:t>Masa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Pertambahan</a:t>
            </a:r>
            <a:r>
              <a:rPr lang="en-US" sz="1600" dirty="0" smtClean="0">
                <a:solidFill>
                  <a:schemeClr val="tx1"/>
                </a:solidFill>
              </a:rPr>
              <a:t> </a:t>
            </a:r>
            <a:r>
              <a:rPr lang="en-US" sz="1600" dirty="0" err="1" smtClean="0">
                <a:solidFill>
                  <a:schemeClr val="tx1"/>
                </a:solidFill>
              </a:rPr>
              <a:t>Nilai</a:t>
            </a:r>
            <a:r>
              <a:rPr lang="en-US" sz="1600" dirty="0" smtClean="0">
                <a:solidFill>
                  <a:schemeClr val="tx1"/>
                </a:solidFill>
              </a:rPr>
              <a:t>, </a:t>
            </a:r>
            <a:r>
              <a:rPr lang="en-US" sz="1600" dirty="0" err="1" smtClean="0">
                <a:solidFill>
                  <a:schemeClr val="tx1"/>
                </a:solidFill>
              </a:rPr>
              <a:t>maka</a:t>
            </a:r>
            <a:r>
              <a:rPr lang="en-US" sz="1600" dirty="0" smtClean="0">
                <a:solidFill>
                  <a:schemeClr val="tx1"/>
                </a:solidFill>
              </a:rPr>
              <a:t> </a:t>
            </a:r>
            <a:r>
              <a:rPr lang="en-US" sz="1600" dirty="0" err="1" smtClean="0">
                <a:solidFill>
                  <a:schemeClr val="tx1"/>
                </a:solidFill>
              </a:rPr>
              <a:t>Pengusaha</a:t>
            </a:r>
            <a:r>
              <a:rPr lang="en-US" sz="1600" dirty="0" smtClean="0">
                <a:solidFill>
                  <a:schemeClr val="tx1"/>
                </a:solidFill>
              </a:rPr>
              <a:t> </a:t>
            </a:r>
            <a:r>
              <a:rPr lang="en-US" sz="1600" dirty="0" err="1" smtClean="0">
                <a:solidFill>
                  <a:schemeClr val="tx1"/>
                </a:solidFill>
              </a:rPr>
              <a:t>Kena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Penjual</a:t>
            </a:r>
            <a:r>
              <a:rPr lang="en-US" sz="1600" dirty="0" smtClean="0">
                <a:solidFill>
                  <a:schemeClr val="tx1"/>
                </a:solidFill>
              </a:rPr>
              <a:t> </a:t>
            </a:r>
            <a:r>
              <a:rPr lang="en-US" sz="1600" dirty="0" err="1" smtClean="0">
                <a:solidFill>
                  <a:schemeClr val="tx1"/>
                </a:solidFill>
              </a:rPr>
              <a:t>harus</a:t>
            </a:r>
            <a:r>
              <a:rPr lang="en-US" sz="1600" dirty="0" smtClean="0">
                <a:solidFill>
                  <a:schemeClr val="tx1"/>
                </a:solidFill>
              </a:rPr>
              <a:t> </a:t>
            </a:r>
            <a:r>
              <a:rPr lang="en-US" sz="1600" dirty="0" err="1" smtClean="0">
                <a:solidFill>
                  <a:schemeClr val="tx1"/>
                </a:solidFill>
              </a:rPr>
              <a:t>tetap</a:t>
            </a:r>
            <a:r>
              <a:rPr lang="en-US" sz="1600" dirty="0" smtClean="0">
                <a:solidFill>
                  <a:schemeClr val="tx1"/>
                </a:solidFill>
              </a:rPr>
              <a:t> </a:t>
            </a:r>
            <a:r>
              <a:rPr lang="en-US" sz="1600" dirty="0" err="1" smtClean="0">
                <a:solidFill>
                  <a:schemeClr val="tx1"/>
                </a:solidFill>
              </a:rPr>
              <a:t>melaporkan</a:t>
            </a:r>
            <a:r>
              <a:rPr lang="en-US" sz="1600" dirty="0" smtClean="0">
                <a:solidFill>
                  <a:schemeClr val="tx1"/>
                </a:solidFill>
              </a:rPr>
              <a:t> </a:t>
            </a:r>
            <a:r>
              <a:rPr lang="en-US" sz="1600" dirty="0" err="1" smtClean="0">
                <a:solidFill>
                  <a:schemeClr val="tx1"/>
                </a:solidFill>
              </a:rPr>
              <a:t>Faktur</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tersebut</a:t>
            </a:r>
            <a:r>
              <a:rPr lang="en-US" sz="1600" dirty="0" smtClean="0">
                <a:solidFill>
                  <a:schemeClr val="tx1"/>
                </a:solidFill>
              </a:rPr>
              <a:t> </a:t>
            </a:r>
            <a:r>
              <a:rPr lang="en-US" sz="1600" dirty="0" err="1" smtClean="0">
                <a:solidFill>
                  <a:schemeClr val="tx1"/>
                </a:solidFill>
              </a:rPr>
              <a:t>dalam</a:t>
            </a:r>
            <a:r>
              <a:rPr lang="en-US" sz="1600" dirty="0" smtClean="0">
                <a:solidFill>
                  <a:schemeClr val="tx1"/>
                </a:solidFill>
              </a:rPr>
              <a:t> </a:t>
            </a:r>
            <a:r>
              <a:rPr lang="en-US" sz="1600" dirty="0" err="1" smtClean="0">
                <a:solidFill>
                  <a:schemeClr val="tx1"/>
                </a:solidFill>
              </a:rPr>
              <a:t>Surat</a:t>
            </a:r>
            <a:r>
              <a:rPr lang="en-US" sz="1600" dirty="0" smtClean="0">
                <a:solidFill>
                  <a:schemeClr val="tx1"/>
                </a:solidFill>
              </a:rPr>
              <a:t> </a:t>
            </a:r>
            <a:r>
              <a:rPr lang="en-US" sz="1600" dirty="0" err="1" smtClean="0">
                <a:solidFill>
                  <a:schemeClr val="tx1"/>
                </a:solidFill>
              </a:rPr>
              <a:t>Pemberitahuan</a:t>
            </a:r>
            <a:r>
              <a:rPr lang="en-US" sz="1600" dirty="0" smtClean="0">
                <a:solidFill>
                  <a:schemeClr val="tx1"/>
                </a:solidFill>
              </a:rPr>
              <a:t> </a:t>
            </a:r>
            <a:r>
              <a:rPr lang="en-US" sz="1600" dirty="0" err="1" smtClean="0">
                <a:solidFill>
                  <a:schemeClr val="tx1"/>
                </a:solidFill>
              </a:rPr>
              <a:t>Masa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Pertambahan</a:t>
            </a:r>
            <a:r>
              <a:rPr lang="en-US" sz="1600" dirty="0" smtClean="0">
                <a:solidFill>
                  <a:schemeClr val="tx1"/>
                </a:solidFill>
              </a:rPr>
              <a:t> </a:t>
            </a:r>
            <a:r>
              <a:rPr lang="en-US" sz="1600" dirty="0" err="1" smtClean="0">
                <a:solidFill>
                  <a:schemeClr val="tx1"/>
                </a:solidFill>
              </a:rPr>
              <a:t>Nilai</a:t>
            </a:r>
            <a:r>
              <a:rPr lang="en-US" sz="1600" dirty="0" smtClean="0">
                <a:solidFill>
                  <a:schemeClr val="tx1"/>
                </a:solidFill>
              </a:rPr>
              <a:t> </a:t>
            </a:r>
            <a:r>
              <a:rPr lang="en-US" sz="1600" dirty="0" err="1" smtClean="0">
                <a:solidFill>
                  <a:schemeClr val="tx1"/>
                </a:solidFill>
              </a:rPr>
              <a:t>dengan</a:t>
            </a:r>
            <a:r>
              <a:rPr lang="en-US" sz="1600" dirty="0" smtClean="0">
                <a:solidFill>
                  <a:schemeClr val="tx1"/>
                </a:solidFill>
              </a:rPr>
              <a:t> </a:t>
            </a:r>
            <a:r>
              <a:rPr lang="en-US" sz="1600" dirty="0" err="1" smtClean="0">
                <a:solidFill>
                  <a:schemeClr val="tx1"/>
                </a:solidFill>
              </a:rPr>
              <a:t>mencantumkan</a:t>
            </a:r>
            <a:r>
              <a:rPr lang="en-US" sz="1600" dirty="0" smtClean="0">
                <a:solidFill>
                  <a:schemeClr val="tx1"/>
                </a:solidFill>
              </a:rPr>
              <a:t> </a:t>
            </a:r>
            <a:r>
              <a:rPr lang="en-US" sz="1600" dirty="0" err="1" smtClean="0">
                <a:solidFill>
                  <a:schemeClr val="tx1"/>
                </a:solidFill>
              </a:rPr>
              <a:t>nilai</a:t>
            </a:r>
            <a:r>
              <a:rPr lang="en-US" sz="1600" dirty="0" smtClean="0">
                <a:solidFill>
                  <a:schemeClr val="tx1"/>
                </a:solidFill>
              </a:rPr>
              <a:t> 0 (</a:t>
            </a:r>
            <a:r>
              <a:rPr lang="en-US" sz="1600" dirty="0" err="1" smtClean="0">
                <a:solidFill>
                  <a:schemeClr val="tx1"/>
                </a:solidFill>
              </a:rPr>
              <a:t>nol</a:t>
            </a:r>
            <a:r>
              <a:rPr lang="en-US" sz="1600" dirty="0" smtClean="0">
                <a:solidFill>
                  <a:schemeClr val="tx1"/>
                </a:solidFill>
              </a:rPr>
              <a:t>) </a:t>
            </a:r>
            <a:r>
              <a:rPr lang="en-US" sz="1600" dirty="0" err="1" smtClean="0">
                <a:solidFill>
                  <a:schemeClr val="tx1"/>
                </a:solidFill>
              </a:rPr>
              <a:t>pada</a:t>
            </a:r>
            <a:r>
              <a:rPr lang="en-US" sz="1600" dirty="0" smtClean="0">
                <a:solidFill>
                  <a:schemeClr val="tx1"/>
                </a:solidFill>
              </a:rPr>
              <a:t> </a:t>
            </a:r>
            <a:r>
              <a:rPr lang="en-US" sz="1600" dirty="0" err="1" smtClean="0">
                <a:solidFill>
                  <a:schemeClr val="tx1"/>
                </a:solidFill>
              </a:rPr>
              <a:t>kolom</a:t>
            </a:r>
            <a:r>
              <a:rPr lang="en-US" sz="1600" dirty="0" smtClean="0">
                <a:solidFill>
                  <a:schemeClr val="tx1"/>
                </a:solidFill>
              </a:rPr>
              <a:t> DPP, PPN </a:t>
            </a:r>
            <a:r>
              <a:rPr lang="en-US" sz="1600" dirty="0" err="1" smtClean="0">
                <a:solidFill>
                  <a:schemeClr val="tx1"/>
                </a:solidFill>
              </a:rPr>
              <a:t>atau</a:t>
            </a:r>
            <a:r>
              <a:rPr lang="en-US" sz="1600" dirty="0" smtClean="0">
                <a:solidFill>
                  <a:schemeClr val="tx1"/>
                </a:solidFill>
              </a:rPr>
              <a:t> PPN </a:t>
            </a:r>
            <a:r>
              <a:rPr lang="en-US" sz="1600" dirty="0" err="1" smtClean="0">
                <a:solidFill>
                  <a:schemeClr val="tx1"/>
                </a:solidFill>
              </a:rPr>
              <a:t>dan</a:t>
            </a:r>
            <a:r>
              <a:rPr lang="en-US" sz="1600" dirty="0" smtClean="0">
                <a:solidFill>
                  <a:schemeClr val="tx1"/>
                </a:solidFill>
              </a:rPr>
              <a:t> </a:t>
            </a:r>
            <a:r>
              <a:rPr lang="en-US" sz="1600" dirty="0" err="1" smtClean="0">
                <a:solidFill>
                  <a:schemeClr val="tx1"/>
                </a:solidFill>
              </a:rPr>
              <a:t>PPn</a:t>
            </a:r>
            <a:r>
              <a:rPr lang="en-US" sz="1600" dirty="0" smtClean="0">
                <a:solidFill>
                  <a:schemeClr val="tx1"/>
                </a:solidFill>
              </a:rPr>
              <a:t> BM. </a:t>
            </a:r>
          </a:p>
        </p:txBody>
      </p:sp>
      <p:sp>
        <p:nvSpPr>
          <p:cNvPr id="7" name="AutoShape 4"/>
          <p:cNvSpPr>
            <a:spLocks noChangeArrowheads="1"/>
          </p:cNvSpPr>
          <p:nvPr/>
        </p:nvSpPr>
        <p:spPr bwMode="auto">
          <a:xfrm>
            <a:off x="827584" y="2780928"/>
            <a:ext cx="7467600" cy="1944216"/>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r>
              <a:rPr lang="en-US" sz="1600" dirty="0" err="1" smtClean="0">
                <a:solidFill>
                  <a:schemeClr val="tx1"/>
                </a:solidFill>
              </a:rPr>
              <a:t>Dalam</a:t>
            </a:r>
            <a:r>
              <a:rPr lang="en-US" sz="1600" dirty="0" smtClean="0">
                <a:solidFill>
                  <a:schemeClr val="tx1"/>
                </a:solidFill>
              </a:rPr>
              <a:t> </a:t>
            </a:r>
            <a:r>
              <a:rPr lang="en-US" sz="1600" dirty="0" err="1" smtClean="0">
                <a:solidFill>
                  <a:schemeClr val="tx1"/>
                </a:solidFill>
              </a:rPr>
              <a:t>hal</a:t>
            </a:r>
            <a:r>
              <a:rPr lang="en-US" sz="1600" dirty="0" smtClean="0">
                <a:solidFill>
                  <a:schemeClr val="tx1"/>
                </a:solidFill>
              </a:rPr>
              <a:t> </a:t>
            </a:r>
            <a:r>
              <a:rPr lang="en-US" sz="1600" dirty="0" err="1" smtClean="0">
                <a:solidFill>
                  <a:schemeClr val="tx1"/>
                </a:solidFill>
              </a:rPr>
              <a:t>Pengusaha</a:t>
            </a:r>
            <a:r>
              <a:rPr lang="en-US" sz="1600" dirty="0" smtClean="0">
                <a:solidFill>
                  <a:schemeClr val="tx1"/>
                </a:solidFill>
              </a:rPr>
              <a:t> </a:t>
            </a:r>
            <a:r>
              <a:rPr lang="en-US" sz="1600" dirty="0" err="1" smtClean="0">
                <a:solidFill>
                  <a:schemeClr val="tx1"/>
                </a:solidFill>
              </a:rPr>
              <a:t>Kena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Penjual</a:t>
            </a:r>
            <a:r>
              <a:rPr lang="en-US" sz="1600" dirty="0" smtClean="0">
                <a:solidFill>
                  <a:schemeClr val="tx1"/>
                </a:solidFill>
              </a:rPr>
              <a:t> </a:t>
            </a:r>
            <a:r>
              <a:rPr lang="en-US" sz="1600" dirty="0" err="1" smtClean="0">
                <a:solidFill>
                  <a:schemeClr val="tx1"/>
                </a:solidFill>
              </a:rPr>
              <a:t>telah</a:t>
            </a:r>
            <a:r>
              <a:rPr lang="en-US" sz="1600" dirty="0" smtClean="0">
                <a:solidFill>
                  <a:schemeClr val="tx1"/>
                </a:solidFill>
              </a:rPr>
              <a:t> </a:t>
            </a:r>
            <a:r>
              <a:rPr lang="en-US" sz="1600" dirty="0" err="1" smtClean="0">
                <a:solidFill>
                  <a:schemeClr val="tx1"/>
                </a:solidFill>
              </a:rPr>
              <a:t>melaporkan</a:t>
            </a:r>
            <a:r>
              <a:rPr lang="en-US" sz="1600" dirty="0" smtClean="0">
                <a:solidFill>
                  <a:schemeClr val="tx1"/>
                </a:solidFill>
              </a:rPr>
              <a:t> </a:t>
            </a:r>
            <a:r>
              <a:rPr lang="en-US" sz="1600" dirty="0" err="1" smtClean="0">
                <a:solidFill>
                  <a:schemeClr val="tx1"/>
                </a:solidFill>
              </a:rPr>
              <a:t>Faktur</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tersebut</a:t>
            </a:r>
            <a:r>
              <a:rPr lang="en-US" sz="1600" dirty="0" smtClean="0">
                <a:solidFill>
                  <a:schemeClr val="tx1"/>
                </a:solidFill>
              </a:rPr>
              <a:t> </a:t>
            </a:r>
            <a:r>
              <a:rPr lang="en-US" sz="1600" dirty="0" err="1" smtClean="0">
                <a:solidFill>
                  <a:schemeClr val="tx1"/>
                </a:solidFill>
              </a:rPr>
              <a:t>dalam</a:t>
            </a:r>
            <a:r>
              <a:rPr lang="en-US" sz="1600" dirty="0" smtClean="0">
                <a:solidFill>
                  <a:schemeClr val="tx1"/>
                </a:solidFill>
              </a:rPr>
              <a:t> </a:t>
            </a:r>
            <a:r>
              <a:rPr lang="en-US" sz="1600" dirty="0" err="1" smtClean="0">
                <a:solidFill>
                  <a:schemeClr val="tx1"/>
                </a:solidFill>
              </a:rPr>
              <a:t>Surat</a:t>
            </a:r>
            <a:r>
              <a:rPr lang="en-US" sz="1600" dirty="0" smtClean="0">
                <a:solidFill>
                  <a:schemeClr val="tx1"/>
                </a:solidFill>
              </a:rPr>
              <a:t> </a:t>
            </a:r>
            <a:r>
              <a:rPr lang="en-US" sz="1600" dirty="0" err="1" smtClean="0">
                <a:solidFill>
                  <a:schemeClr val="tx1"/>
                </a:solidFill>
              </a:rPr>
              <a:t>Pemberitahuan</a:t>
            </a:r>
            <a:r>
              <a:rPr lang="en-US" sz="1600" dirty="0" smtClean="0">
                <a:solidFill>
                  <a:schemeClr val="tx1"/>
                </a:solidFill>
              </a:rPr>
              <a:t> </a:t>
            </a:r>
            <a:r>
              <a:rPr lang="en-US" sz="1600" dirty="0" err="1" smtClean="0">
                <a:solidFill>
                  <a:schemeClr val="tx1"/>
                </a:solidFill>
              </a:rPr>
              <a:t>Masa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Pertambahan</a:t>
            </a:r>
            <a:r>
              <a:rPr lang="en-US" sz="1600" dirty="0" smtClean="0">
                <a:solidFill>
                  <a:schemeClr val="tx1"/>
                </a:solidFill>
              </a:rPr>
              <a:t> </a:t>
            </a:r>
            <a:r>
              <a:rPr lang="en-US" sz="1600" dirty="0" err="1" smtClean="0">
                <a:solidFill>
                  <a:schemeClr val="tx1"/>
                </a:solidFill>
              </a:rPr>
              <a:t>Nilai</a:t>
            </a:r>
            <a:r>
              <a:rPr lang="en-US" sz="1600" dirty="0" smtClean="0">
                <a:solidFill>
                  <a:schemeClr val="tx1"/>
                </a:solidFill>
              </a:rPr>
              <a:t> </a:t>
            </a:r>
            <a:r>
              <a:rPr lang="en-US" sz="1600" dirty="0" err="1" smtClean="0">
                <a:solidFill>
                  <a:schemeClr val="tx1"/>
                </a:solidFill>
              </a:rPr>
              <a:t>sebagai</a:t>
            </a:r>
            <a:r>
              <a:rPr lang="en-US" sz="1600" dirty="0" smtClean="0">
                <a:solidFill>
                  <a:schemeClr val="tx1"/>
                </a:solidFill>
              </a:rPr>
              <a:t> </a:t>
            </a:r>
            <a:r>
              <a:rPr lang="en-US" sz="1600" dirty="0" err="1" smtClean="0">
                <a:solidFill>
                  <a:schemeClr val="tx1"/>
                </a:solidFill>
              </a:rPr>
              <a:t>Faktur</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Keluaran</a:t>
            </a:r>
            <a:r>
              <a:rPr lang="en-US" sz="1600" dirty="0" smtClean="0">
                <a:solidFill>
                  <a:schemeClr val="tx1"/>
                </a:solidFill>
              </a:rPr>
              <a:t>, </a:t>
            </a:r>
            <a:r>
              <a:rPr lang="en-US" sz="1600" dirty="0" err="1" smtClean="0">
                <a:solidFill>
                  <a:schemeClr val="tx1"/>
                </a:solidFill>
              </a:rPr>
              <a:t>maka</a:t>
            </a:r>
            <a:r>
              <a:rPr lang="en-US" sz="1600" dirty="0" smtClean="0">
                <a:solidFill>
                  <a:schemeClr val="tx1"/>
                </a:solidFill>
              </a:rPr>
              <a:t> </a:t>
            </a:r>
            <a:r>
              <a:rPr lang="en-US" sz="1600" dirty="0" err="1" smtClean="0">
                <a:solidFill>
                  <a:schemeClr val="tx1"/>
                </a:solidFill>
              </a:rPr>
              <a:t>Pengusaha</a:t>
            </a:r>
            <a:r>
              <a:rPr lang="en-US" sz="1600" dirty="0" smtClean="0">
                <a:solidFill>
                  <a:schemeClr val="tx1"/>
                </a:solidFill>
              </a:rPr>
              <a:t> </a:t>
            </a:r>
            <a:r>
              <a:rPr lang="en-US" sz="1600" dirty="0" err="1" smtClean="0">
                <a:solidFill>
                  <a:schemeClr val="tx1"/>
                </a:solidFill>
              </a:rPr>
              <a:t>Kena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Penjual</a:t>
            </a:r>
            <a:r>
              <a:rPr lang="en-US" sz="1600" dirty="0" smtClean="0">
                <a:solidFill>
                  <a:schemeClr val="tx1"/>
                </a:solidFill>
              </a:rPr>
              <a:t> </a:t>
            </a:r>
            <a:r>
              <a:rPr lang="en-US" sz="1600" dirty="0" err="1" smtClean="0">
                <a:solidFill>
                  <a:schemeClr val="tx1"/>
                </a:solidFill>
              </a:rPr>
              <a:t>harus</a:t>
            </a:r>
            <a:r>
              <a:rPr lang="en-US" sz="1600" dirty="0" smtClean="0">
                <a:solidFill>
                  <a:schemeClr val="tx1"/>
                </a:solidFill>
              </a:rPr>
              <a:t> </a:t>
            </a:r>
            <a:r>
              <a:rPr lang="en-US" sz="1600" dirty="0" err="1" smtClean="0">
                <a:solidFill>
                  <a:schemeClr val="tx1"/>
                </a:solidFill>
              </a:rPr>
              <a:t>melakukan</a:t>
            </a:r>
            <a:r>
              <a:rPr lang="en-US" sz="1600" dirty="0" smtClean="0">
                <a:solidFill>
                  <a:schemeClr val="tx1"/>
                </a:solidFill>
              </a:rPr>
              <a:t> </a:t>
            </a:r>
            <a:r>
              <a:rPr lang="en-US" sz="1600" dirty="0" err="1" smtClean="0">
                <a:solidFill>
                  <a:schemeClr val="tx1"/>
                </a:solidFill>
              </a:rPr>
              <a:t>pembetulan</a:t>
            </a:r>
            <a:r>
              <a:rPr lang="en-US" sz="1600" dirty="0" smtClean="0">
                <a:solidFill>
                  <a:schemeClr val="tx1"/>
                </a:solidFill>
              </a:rPr>
              <a:t> </a:t>
            </a:r>
            <a:r>
              <a:rPr lang="en-US" sz="1600" dirty="0" err="1" smtClean="0">
                <a:solidFill>
                  <a:schemeClr val="tx1"/>
                </a:solidFill>
              </a:rPr>
              <a:t>Surat</a:t>
            </a:r>
            <a:r>
              <a:rPr lang="en-US" sz="1600" dirty="0" smtClean="0">
                <a:solidFill>
                  <a:schemeClr val="tx1"/>
                </a:solidFill>
              </a:rPr>
              <a:t> </a:t>
            </a:r>
            <a:r>
              <a:rPr lang="en-US" sz="1600" dirty="0" err="1" smtClean="0">
                <a:solidFill>
                  <a:schemeClr val="tx1"/>
                </a:solidFill>
              </a:rPr>
              <a:t>Pemberitahuan</a:t>
            </a:r>
            <a:r>
              <a:rPr lang="en-US" sz="1600" dirty="0" smtClean="0">
                <a:solidFill>
                  <a:schemeClr val="tx1"/>
                </a:solidFill>
              </a:rPr>
              <a:t> </a:t>
            </a:r>
            <a:r>
              <a:rPr lang="en-US" sz="1600" dirty="0" err="1" smtClean="0">
                <a:solidFill>
                  <a:schemeClr val="tx1"/>
                </a:solidFill>
              </a:rPr>
              <a:t>Masa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Pertambahan</a:t>
            </a:r>
            <a:r>
              <a:rPr lang="en-US" sz="1600" dirty="0" smtClean="0">
                <a:solidFill>
                  <a:schemeClr val="tx1"/>
                </a:solidFill>
              </a:rPr>
              <a:t> </a:t>
            </a:r>
            <a:r>
              <a:rPr lang="en-US" sz="1600" dirty="0" err="1" smtClean="0">
                <a:solidFill>
                  <a:schemeClr val="tx1"/>
                </a:solidFill>
              </a:rPr>
              <a:t>Nilai</a:t>
            </a:r>
            <a:r>
              <a:rPr lang="en-US" sz="1600" dirty="0" smtClean="0">
                <a:solidFill>
                  <a:schemeClr val="tx1"/>
                </a:solidFill>
              </a:rPr>
              <a:t> </a:t>
            </a:r>
            <a:r>
              <a:rPr lang="en-US" sz="1600" dirty="0" err="1" smtClean="0">
                <a:solidFill>
                  <a:schemeClr val="tx1"/>
                </a:solidFill>
              </a:rPr>
              <a:t>Masa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yang </a:t>
            </a:r>
            <a:r>
              <a:rPr lang="en-US" sz="1600" dirty="0" err="1" smtClean="0">
                <a:solidFill>
                  <a:schemeClr val="tx1"/>
                </a:solidFill>
              </a:rPr>
              <a:t>bersangkutan</a:t>
            </a:r>
            <a:r>
              <a:rPr lang="en-US" sz="1600" dirty="0" smtClean="0">
                <a:solidFill>
                  <a:schemeClr val="tx1"/>
                </a:solidFill>
              </a:rPr>
              <a:t>, </a:t>
            </a:r>
            <a:r>
              <a:rPr lang="en-US" sz="1600" dirty="0" err="1" smtClean="0">
                <a:solidFill>
                  <a:schemeClr val="tx1"/>
                </a:solidFill>
              </a:rPr>
              <a:t>dengan</a:t>
            </a:r>
            <a:r>
              <a:rPr lang="en-US" sz="1600" dirty="0" smtClean="0">
                <a:solidFill>
                  <a:schemeClr val="tx1"/>
                </a:solidFill>
              </a:rPr>
              <a:t> </a:t>
            </a:r>
            <a:r>
              <a:rPr lang="en-US" sz="1600" dirty="0" err="1" smtClean="0">
                <a:solidFill>
                  <a:schemeClr val="tx1"/>
                </a:solidFill>
              </a:rPr>
              <a:t>cara</a:t>
            </a:r>
            <a:r>
              <a:rPr lang="en-US" sz="1600" dirty="0" smtClean="0">
                <a:solidFill>
                  <a:schemeClr val="tx1"/>
                </a:solidFill>
              </a:rPr>
              <a:t> </a:t>
            </a:r>
            <a:r>
              <a:rPr lang="en-US" sz="1600" dirty="0" err="1" smtClean="0">
                <a:solidFill>
                  <a:schemeClr val="tx1"/>
                </a:solidFill>
              </a:rPr>
              <a:t>tetap</a:t>
            </a:r>
            <a:r>
              <a:rPr lang="en-US" sz="1600" dirty="0" smtClean="0">
                <a:solidFill>
                  <a:schemeClr val="tx1"/>
                </a:solidFill>
              </a:rPr>
              <a:t> </a:t>
            </a:r>
            <a:r>
              <a:rPr lang="en-US" sz="1600" dirty="0" err="1" smtClean="0">
                <a:solidFill>
                  <a:schemeClr val="tx1"/>
                </a:solidFill>
              </a:rPr>
              <a:t>melaporkan</a:t>
            </a:r>
            <a:r>
              <a:rPr lang="en-US" sz="1600" dirty="0" smtClean="0">
                <a:solidFill>
                  <a:schemeClr val="tx1"/>
                </a:solidFill>
              </a:rPr>
              <a:t> </a:t>
            </a:r>
            <a:r>
              <a:rPr lang="en-US" sz="1600" dirty="0" err="1" smtClean="0">
                <a:solidFill>
                  <a:schemeClr val="tx1"/>
                </a:solidFill>
              </a:rPr>
              <a:t>Faktur</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yang </a:t>
            </a:r>
            <a:r>
              <a:rPr lang="en-US" sz="1600" dirty="0" err="1" smtClean="0">
                <a:solidFill>
                  <a:schemeClr val="tx1"/>
                </a:solidFill>
              </a:rPr>
              <a:t>dibatalkan</a:t>
            </a:r>
            <a:r>
              <a:rPr lang="en-US" sz="1600" dirty="0" smtClean="0">
                <a:solidFill>
                  <a:schemeClr val="tx1"/>
                </a:solidFill>
              </a:rPr>
              <a:t> </a:t>
            </a:r>
            <a:r>
              <a:rPr lang="en-US" sz="1600" dirty="0" err="1" smtClean="0">
                <a:solidFill>
                  <a:schemeClr val="tx1"/>
                </a:solidFill>
              </a:rPr>
              <a:t>tersebut</a:t>
            </a:r>
            <a:r>
              <a:rPr lang="en-US" sz="1600" dirty="0" smtClean="0">
                <a:solidFill>
                  <a:schemeClr val="tx1"/>
                </a:solidFill>
              </a:rPr>
              <a:t> </a:t>
            </a:r>
            <a:r>
              <a:rPr lang="en-US" sz="1600" dirty="0" err="1" smtClean="0">
                <a:solidFill>
                  <a:schemeClr val="tx1"/>
                </a:solidFill>
              </a:rPr>
              <a:t>dan</a:t>
            </a:r>
            <a:r>
              <a:rPr lang="en-US" sz="1600" dirty="0" smtClean="0">
                <a:solidFill>
                  <a:schemeClr val="tx1"/>
                </a:solidFill>
              </a:rPr>
              <a:t> </a:t>
            </a:r>
            <a:r>
              <a:rPr lang="en-US" sz="1600" dirty="0" err="1" smtClean="0">
                <a:solidFill>
                  <a:schemeClr val="tx1"/>
                </a:solidFill>
              </a:rPr>
              <a:t>mencantumkan</a:t>
            </a:r>
            <a:r>
              <a:rPr lang="en-US" sz="1600" dirty="0" smtClean="0">
                <a:solidFill>
                  <a:schemeClr val="tx1"/>
                </a:solidFill>
              </a:rPr>
              <a:t> </a:t>
            </a:r>
            <a:r>
              <a:rPr lang="en-US" sz="1600" dirty="0" err="1" smtClean="0">
                <a:solidFill>
                  <a:schemeClr val="tx1"/>
                </a:solidFill>
              </a:rPr>
              <a:t>nilai</a:t>
            </a:r>
            <a:r>
              <a:rPr lang="en-US" sz="1600" dirty="0" smtClean="0">
                <a:solidFill>
                  <a:schemeClr val="tx1"/>
                </a:solidFill>
              </a:rPr>
              <a:t> 0 (</a:t>
            </a:r>
            <a:r>
              <a:rPr lang="en-US" sz="1600" dirty="0" err="1" smtClean="0">
                <a:solidFill>
                  <a:schemeClr val="tx1"/>
                </a:solidFill>
              </a:rPr>
              <a:t>nol</a:t>
            </a:r>
            <a:r>
              <a:rPr lang="en-US" sz="1600" dirty="0" smtClean="0">
                <a:solidFill>
                  <a:schemeClr val="tx1"/>
                </a:solidFill>
              </a:rPr>
              <a:t>) </a:t>
            </a:r>
            <a:r>
              <a:rPr lang="en-US" sz="1600" dirty="0" err="1" smtClean="0">
                <a:solidFill>
                  <a:schemeClr val="tx1"/>
                </a:solidFill>
              </a:rPr>
              <a:t>pada</a:t>
            </a:r>
            <a:r>
              <a:rPr lang="en-US" sz="1600" dirty="0" smtClean="0">
                <a:solidFill>
                  <a:schemeClr val="tx1"/>
                </a:solidFill>
              </a:rPr>
              <a:t> </a:t>
            </a:r>
            <a:r>
              <a:rPr lang="en-US" sz="1600" dirty="0" err="1" smtClean="0">
                <a:solidFill>
                  <a:schemeClr val="tx1"/>
                </a:solidFill>
              </a:rPr>
              <a:t>kolom</a:t>
            </a:r>
            <a:r>
              <a:rPr lang="en-US" sz="1600" dirty="0" smtClean="0">
                <a:solidFill>
                  <a:schemeClr val="tx1"/>
                </a:solidFill>
              </a:rPr>
              <a:t> DPP, PPN </a:t>
            </a:r>
            <a:r>
              <a:rPr lang="en-US" sz="1600" dirty="0" err="1" smtClean="0">
                <a:solidFill>
                  <a:schemeClr val="tx1"/>
                </a:solidFill>
              </a:rPr>
              <a:t>atau</a:t>
            </a:r>
            <a:r>
              <a:rPr lang="en-US" sz="1600" dirty="0" smtClean="0">
                <a:solidFill>
                  <a:schemeClr val="tx1"/>
                </a:solidFill>
              </a:rPr>
              <a:t> PPN </a:t>
            </a:r>
            <a:r>
              <a:rPr lang="en-US" sz="1600" dirty="0" err="1" smtClean="0">
                <a:solidFill>
                  <a:schemeClr val="tx1"/>
                </a:solidFill>
              </a:rPr>
              <a:t>dan</a:t>
            </a:r>
            <a:r>
              <a:rPr lang="en-US" sz="1600" dirty="0" smtClean="0">
                <a:solidFill>
                  <a:schemeClr val="tx1"/>
                </a:solidFill>
              </a:rPr>
              <a:t> </a:t>
            </a:r>
            <a:r>
              <a:rPr lang="en-US" sz="1600" dirty="0" err="1" smtClean="0">
                <a:solidFill>
                  <a:schemeClr val="tx1"/>
                </a:solidFill>
              </a:rPr>
              <a:t>PPn</a:t>
            </a:r>
            <a:r>
              <a:rPr lang="en-US" sz="1600" dirty="0" smtClean="0">
                <a:solidFill>
                  <a:schemeClr val="tx1"/>
                </a:solidFill>
              </a:rPr>
              <a:t> BM</a:t>
            </a:r>
          </a:p>
        </p:txBody>
      </p:sp>
      <p:sp>
        <p:nvSpPr>
          <p:cNvPr id="8" name="AutoShape 4"/>
          <p:cNvSpPr>
            <a:spLocks noChangeArrowheads="1"/>
          </p:cNvSpPr>
          <p:nvPr/>
        </p:nvSpPr>
        <p:spPr bwMode="auto">
          <a:xfrm>
            <a:off x="755576" y="4869160"/>
            <a:ext cx="7467600" cy="1800200"/>
          </a:xfrm>
          <a:prstGeom prst="roundRect">
            <a:avLst>
              <a:gd name="adj" fmla="val 16667"/>
            </a:avLst>
          </a:prstGeom>
          <a:solidFill>
            <a:schemeClr val="accent3">
              <a:lumMod val="20000"/>
              <a:lumOff val="80000"/>
            </a:schemeClr>
          </a:solidFill>
          <a:ln w="9525">
            <a:solidFill>
              <a:schemeClr val="tx1"/>
            </a:solidFill>
            <a:round/>
            <a:headEnd/>
            <a:tailEnd/>
          </a:ln>
        </p:spPr>
        <p:txBody>
          <a:bodyPr anchor="ctr"/>
          <a:lstStyle/>
          <a:p>
            <a:r>
              <a:rPr lang="en-US" sz="1600" dirty="0" err="1" smtClean="0">
                <a:solidFill>
                  <a:schemeClr val="tx1"/>
                </a:solidFill>
              </a:rPr>
              <a:t>Dalam</a:t>
            </a:r>
            <a:r>
              <a:rPr lang="en-US" sz="1600" dirty="0" smtClean="0">
                <a:solidFill>
                  <a:schemeClr val="tx1"/>
                </a:solidFill>
              </a:rPr>
              <a:t> </a:t>
            </a:r>
            <a:r>
              <a:rPr lang="en-US" sz="1600" dirty="0" err="1" smtClean="0">
                <a:solidFill>
                  <a:schemeClr val="tx1"/>
                </a:solidFill>
              </a:rPr>
              <a:t>hal</a:t>
            </a:r>
            <a:r>
              <a:rPr lang="en-US" sz="1600" dirty="0" smtClean="0">
                <a:solidFill>
                  <a:schemeClr val="tx1"/>
                </a:solidFill>
              </a:rPr>
              <a:t> </a:t>
            </a:r>
            <a:r>
              <a:rPr lang="en-US" sz="1600" dirty="0" err="1" smtClean="0">
                <a:solidFill>
                  <a:schemeClr val="tx1"/>
                </a:solidFill>
              </a:rPr>
              <a:t>Pengusaha</a:t>
            </a:r>
            <a:r>
              <a:rPr lang="en-US" sz="1600" dirty="0" smtClean="0">
                <a:solidFill>
                  <a:schemeClr val="tx1"/>
                </a:solidFill>
              </a:rPr>
              <a:t> </a:t>
            </a:r>
            <a:r>
              <a:rPr lang="en-US" sz="1600" dirty="0" err="1" smtClean="0">
                <a:solidFill>
                  <a:schemeClr val="tx1"/>
                </a:solidFill>
              </a:rPr>
              <a:t>Kena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Pembeli</a:t>
            </a:r>
            <a:r>
              <a:rPr lang="en-US" sz="1600" dirty="0" smtClean="0">
                <a:solidFill>
                  <a:schemeClr val="tx1"/>
                </a:solidFill>
              </a:rPr>
              <a:t> </a:t>
            </a:r>
            <a:r>
              <a:rPr lang="en-US" sz="1600" dirty="0" err="1" smtClean="0">
                <a:solidFill>
                  <a:schemeClr val="tx1"/>
                </a:solidFill>
              </a:rPr>
              <a:t>telah</a:t>
            </a:r>
            <a:r>
              <a:rPr lang="en-US" sz="1600" dirty="0" smtClean="0">
                <a:solidFill>
                  <a:schemeClr val="tx1"/>
                </a:solidFill>
              </a:rPr>
              <a:t> </a:t>
            </a:r>
            <a:r>
              <a:rPr lang="en-US" sz="1600" dirty="0" err="1" smtClean="0">
                <a:solidFill>
                  <a:schemeClr val="tx1"/>
                </a:solidFill>
              </a:rPr>
              <a:t>melaporkan</a:t>
            </a:r>
            <a:r>
              <a:rPr lang="en-US" sz="1600" dirty="0" smtClean="0">
                <a:solidFill>
                  <a:schemeClr val="tx1"/>
                </a:solidFill>
              </a:rPr>
              <a:t> </a:t>
            </a:r>
            <a:r>
              <a:rPr lang="en-US" sz="1600" dirty="0" err="1" smtClean="0">
                <a:solidFill>
                  <a:schemeClr val="tx1"/>
                </a:solidFill>
              </a:rPr>
              <a:t>Faktur</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yang </a:t>
            </a:r>
            <a:r>
              <a:rPr lang="en-US" sz="1600" dirty="0" err="1" smtClean="0">
                <a:solidFill>
                  <a:schemeClr val="tx1"/>
                </a:solidFill>
              </a:rPr>
              <a:t>dibatalkan</a:t>
            </a:r>
            <a:r>
              <a:rPr lang="en-US" sz="1600" dirty="0" smtClean="0">
                <a:solidFill>
                  <a:schemeClr val="tx1"/>
                </a:solidFill>
              </a:rPr>
              <a:t> </a:t>
            </a:r>
            <a:r>
              <a:rPr lang="en-US" sz="1600" dirty="0" err="1" smtClean="0">
                <a:solidFill>
                  <a:schemeClr val="tx1"/>
                </a:solidFill>
              </a:rPr>
              <a:t>tersebut</a:t>
            </a:r>
            <a:r>
              <a:rPr lang="en-US" sz="1600" dirty="0" smtClean="0">
                <a:solidFill>
                  <a:schemeClr val="tx1"/>
                </a:solidFill>
              </a:rPr>
              <a:t> </a:t>
            </a:r>
            <a:r>
              <a:rPr lang="en-US" sz="1600" dirty="0" err="1" smtClean="0">
                <a:solidFill>
                  <a:schemeClr val="tx1"/>
                </a:solidFill>
              </a:rPr>
              <a:t>dalam</a:t>
            </a:r>
            <a:r>
              <a:rPr lang="en-US" sz="1600" dirty="0" smtClean="0">
                <a:solidFill>
                  <a:schemeClr val="tx1"/>
                </a:solidFill>
              </a:rPr>
              <a:t> </a:t>
            </a:r>
            <a:r>
              <a:rPr lang="en-US" sz="1600" dirty="0" err="1" smtClean="0">
                <a:solidFill>
                  <a:schemeClr val="tx1"/>
                </a:solidFill>
              </a:rPr>
              <a:t>Surat</a:t>
            </a:r>
            <a:r>
              <a:rPr lang="en-US" sz="1600" dirty="0" smtClean="0">
                <a:solidFill>
                  <a:schemeClr val="tx1"/>
                </a:solidFill>
              </a:rPr>
              <a:t> </a:t>
            </a:r>
            <a:r>
              <a:rPr lang="en-US" sz="1600" dirty="0" err="1" smtClean="0">
                <a:solidFill>
                  <a:schemeClr val="tx1"/>
                </a:solidFill>
              </a:rPr>
              <a:t>Pemberitahuan</a:t>
            </a:r>
            <a:r>
              <a:rPr lang="en-US" sz="1600" dirty="0" smtClean="0">
                <a:solidFill>
                  <a:schemeClr val="tx1"/>
                </a:solidFill>
              </a:rPr>
              <a:t> </a:t>
            </a:r>
            <a:r>
              <a:rPr lang="en-US" sz="1600" dirty="0" err="1" smtClean="0">
                <a:solidFill>
                  <a:schemeClr val="tx1"/>
                </a:solidFill>
              </a:rPr>
              <a:t>Masa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Pertambahan</a:t>
            </a:r>
            <a:r>
              <a:rPr lang="en-US" sz="1600" dirty="0" smtClean="0">
                <a:solidFill>
                  <a:schemeClr val="tx1"/>
                </a:solidFill>
              </a:rPr>
              <a:t> </a:t>
            </a:r>
            <a:r>
              <a:rPr lang="en-US" sz="1600" dirty="0" err="1" smtClean="0">
                <a:solidFill>
                  <a:schemeClr val="tx1"/>
                </a:solidFill>
              </a:rPr>
              <a:t>Nilai</a:t>
            </a:r>
            <a:r>
              <a:rPr lang="en-US" sz="1600" dirty="0" smtClean="0">
                <a:solidFill>
                  <a:schemeClr val="tx1"/>
                </a:solidFill>
              </a:rPr>
              <a:t> </a:t>
            </a:r>
            <a:r>
              <a:rPr lang="en-US" sz="1600" dirty="0" err="1" smtClean="0">
                <a:solidFill>
                  <a:schemeClr val="tx1"/>
                </a:solidFill>
              </a:rPr>
              <a:t>sebagai</a:t>
            </a:r>
            <a:r>
              <a:rPr lang="en-US" sz="1600" dirty="0" smtClean="0">
                <a:solidFill>
                  <a:schemeClr val="tx1"/>
                </a:solidFill>
              </a:rPr>
              <a:t> </a:t>
            </a:r>
            <a:r>
              <a:rPr lang="en-US" sz="1600" dirty="0" err="1" smtClean="0">
                <a:solidFill>
                  <a:schemeClr val="tx1"/>
                </a:solidFill>
              </a:rPr>
              <a:t>Faktur</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Masukan</a:t>
            </a:r>
            <a:r>
              <a:rPr lang="en-US" sz="1600" dirty="0" smtClean="0">
                <a:solidFill>
                  <a:schemeClr val="tx1"/>
                </a:solidFill>
              </a:rPr>
              <a:t>, </a:t>
            </a:r>
            <a:r>
              <a:rPr lang="en-US" sz="1600" dirty="0" err="1" smtClean="0">
                <a:solidFill>
                  <a:schemeClr val="tx1"/>
                </a:solidFill>
              </a:rPr>
              <a:t>maka</a:t>
            </a:r>
            <a:r>
              <a:rPr lang="en-US" sz="1600" dirty="0" smtClean="0">
                <a:solidFill>
                  <a:schemeClr val="tx1"/>
                </a:solidFill>
              </a:rPr>
              <a:t> </a:t>
            </a:r>
            <a:r>
              <a:rPr lang="en-US" sz="1600" dirty="0" err="1" smtClean="0">
                <a:solidFill>
                  <a:schemeClr val="tx1"/>
                </a:solidFill>
              </a:rPr>
              <a:t>Pengusaha</a:t>
            </a:r>
            <a:r>
              <a:rPr lang="en-US" sz="1600" dirty="0" smtClean="0">
                <a:solidFill>
                  <a:schemeClr val="tx1"/>
                </a:solidFill>
              </a:rPr>
              <a:t> </a:t>
            </a:r>
            <a:r>
              <a:rPr lang="en-US" sz="1600" dirty="0" err="1" smtClean="0">
                <a:solidFill>
                  <a:schemeClr val="tx1"/>
                </a:solidFill>
              </a:rPr>
              <a:t>Kena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Pembeli</a:t>
            </a:r>
            <a:r>
              <a:rPr lang="en-US" sz="1600" dirty="0" smtClean="0">
                <a:solidFill>
                  <a:schemeClr val="tx1"/>
                </a:solidFill>
              </a:rPr>
              <a:t> </a:t>
            </a:r>
            <a:r>
              <a:rPr lang="en-US" sz="1600" dirty="0" err="1" smtClean="0">
                <a:solidFill>
                  <a:schemeClr val="tx1"/>
                </a:solidFill>
              </a:rPr>
              <a:t>harus</a:t>
            </a:r>
            <a:r>
              <a:rPr lang="en-US" sz="1600" dirty="0" smtClean="0">
                <a:solidFill>
                  <a:schemeClr val="tx1"/>
                </a:solidFill>
              </a:rPr>
              <a:t> </a:t>
            </a:r>
            <a:r>
              <a:rPr lang="en-US" sz="1600" dirty="0" err="1" smtClean="0">
                <a:solidFill>
                  <a:schemeClr val="tx1"/>
                </a:solidFill>
              </a:rPr>
              <a:t>melakukan</a:t>
            </a:r>
            <a:r>
              <a:rPr lang="en-US" sz="1600" dirty="0" smtClean="0">
                <a:solidFill>
                  <a:schemeClr val="tx1"/>
                </a:solidFill>
              </a:rPr>
              <a:t> </a:t>
            </a:r>
            <a:r>
              <a:rPr lang="en-US" sz="1600" dirty="0" err="1" smtClean="0">
                <a:solidFill>
                  <a:schemeClr val="tx1"/>
                </a:solidFill>
              </a:rPr>
              <a:t>pembetulan</a:t>
            </a:r>
            <a:r>
              <a:rPr lang="en-US" sz="1600" dirty="0" smtClean="0">
                <a:solidFill>
                  <a:schemeClr val="tx1"/>
                </a:solidFill>
              </a:rPr>
              <a:t> </a:t>
            </a:r>
            <a:r>
              <a:rPr lang="en-US" sz="1600" dirty="0" err="1" smtClean="0">
                <a:solidFill>
                  <a:schemeClr val="tx1"/>
                </a:solidFill>
              </a:rPr>
              <a:t>Surat</a:t>
            </a:r>
            <a:r>
              <a:rPr lang="en-US" sz="1600" dirty="0" smtClean="0">
                <a:solidFill>
                  <a:schemeClr val="tx1"/>
                </a:solidFill>
              </a:rPr>
              <a:t> </a:t>
            </a:r>
            <a:r>
              <a:rPr lang="en-US" sz="1600" dirty="0" err="1" smtClean="0">
                <a:solidFill>
                  <a:schemeClr val="tx1"/>
                </a:solidFill>
              </a:rPr>
              <a:t>Pemberitahuan</a:t>
            </a:r>
            <a:r>
              <a:rPr lang="en-US" sz="1600" dirty="0" smtClean="0">
                <a:solidFill>
                  <a:schemeClr val="tx1"/>
                </a:solidFill>
              </a:rPr>
              <a:t> </a:t>
            </a:r>
            <a:r>
              <a:rPr lang="en-US" sz="1600" dirty="0" err="1" smtClean="0">
                <a:solidFill>
                  <a:schemeClr val="tx1"/>
                </a:solidFill>
              </a:rPr>
              <a:t>Masa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a:t>
            </a:r>
            <a:r>
              <a:rPr lang="en-US" sz="1600" dirty="0" err="1" smtClean="0">
                <a:solidFill>
                  <a:schemeClr val="tx1"/>
                </a:solidFill>
              </a:rPr>
              <a:t>Pertambahan</a:t>
            </a:r>
            <a:r>
              <a:rPr lang="en-US" sz="1600" dirty="0" smtClean="0">
                <a:solidFill>
                  <a:schemeClr val="tx1"/>
                </a:solidFill>
              </a:rPr>
              <a:t> </a:t>
            </a:r>
            <a:r>
              <a:rPr lang="en-US" sz="1600" dirty="0" err="1" smtClean="0">
                <a:solidFill>
                  <a:schemeClr val="tx1"/>
                </a:solidFill>
              </a:rPr>
              <a:t>Nilai</a:t>
            </a:r>
            <a:r>
              <a:rPr lang="en-US" sz="1600" dirty="0" smtClean="0">
                <a:solidFill>
                  <a:schemeClr val="tx1"/>
                </a:solidFill>
              </a:rPr>
              <a:t> </a:t>
            </a:r>
            <a:r>
              <a:rPr lang="en-US" sz="1600" dirty="0" err="1" smtClean="0">
                <a:solidFill>
                  <a:schemeClr val="tx1"/>
                </a:solidFill>
              </a:rPr>
              <a:t>Masa</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yang </a:t>
            </a:r>
            <a:r>
              <a:rPr lang="en-US" sz="1600" dirty="0" err="1" smtClean="0">
                <a:solidFill>
                  <a:schemeClr val="tx1"/>
                </a:solidFill>
              </a:rPr>
              <a:t>bersangkutan</a:t>
            </a:r>
            <a:r>
              <a:rPr lang="en-US" sz="1600" dirty="0" smtClean="0">
                <a:solidFill>
                  <a:schemeClr val="tx1"/>
                </a:solidFill>
              </a:rPr>
              <a:t>, </a:t>
            </a:r>
            <a:r>
              <a:rPr lang="en-US" sz="1600" dirty="0" err="1" smtClean="0">
                <a:solidFill>
                  <a:schemeClr val="tx1"/>
                </a:solidFill>
              </a:rPr>
              <a:t>dengan</a:t>
            </a:r>
            <a:r>
              <a:rPr lang="en-US" sz="1600" dirty="0" smtClean="0">
                <a:solidFill>
                  <a:schemeClr val="tx1"/>
                </a:solidFill>
              </a:rPr>
              <a:t> </a:t>
            </a:r>
            <a:r>
              <a:rPr lang="en-US" sz="1600" dirty="0" err="1" smtClean="0">
                <a:solidFill>
                  <a:schemeClr val="tx1"/>
                </a:solidFill>
              </a:rPr>
              <a:t>cara</a:t>
            </a:r>
            <a:r>
              <a:rPr lang="en-US" sz="1600" dirty="0" smtClean="0">
                <a:solidFill>
                  <a:schemeClr val="tx1"/>
                </a:solidFill>
              </a:rPr>
              <a:t> </a:t>
            </a:r>
            <a:r>
              <a:rPr lang="en-US" sz="1600" dirty="0" err="1" smtClean="0">
                <a:solidFill>
                  <a:schemeClr val="tx1"/>
                </a:solidFill>
              </a:rPr>
              <a:t>tetap</a:t>
            </a:r>
            <a:r>
              <a:rPr lang="en-US" sz="1600" dirty="0" smtClean="0">
                <a:solidFill>
                  <a:schemeClr val="tx1"/>
                </a:solidFill>
              </a:rPr>
              <a:t> </a:t>
            </a:r>
            <a:r>
              <a:rPr lang="en-US" sz="1600" dirty="0" err="1" smtClean="0">
                <a:solidFill>
                  <a:schemeClr val="tx1"/>
                </a:solidFill>
              </a:rPr>
              <a:t>melaporkan</a:t>
            </a:r>
            <a:r>
              <a:rPr lang="en-US" sz="1600" dirty="0" smtClean="0">
                <a:solidFill>
                  <a:schemeClr val="tx1"/>
                </a:solidFill>
              </a:rPr>
              <a:t> </a:t>
            </a:r>
            <a:r>
              <a:rPr lang="en-US" sz="1600" dirty="0" err="1" smtClean="0">
                <a:solidFill>
                  <a:schemeClr val="tx1"/>
                </a:solidFill>
              </a:rPr>
              <a:t>Faktur</a:t>
            </a:r>
            <a:r>
              <a:rPr lang="en-US" sz="1600" dirty="0" smtClean="0">
                <a:solidFill>
                  <a:schemeClr val="tx1"/>
                </a:solidFill>
              </a:rPr>
              <a:t> </a:t>
            </a:r>
            <a:r>
              <a:rPr lang="en-US" sz="1600" dirty="0" err="1" smtClean="0">
                <a:solidFill>
                  <a:schemeClr val="tx1"/>
                </a:solidFill>
              </a:rPr>
              <a:t>Pajak</a:t>
            </a:r>
            <a:r>
              <a:rPr lang="en-US" sz="1600" dirty="0" smtClean="0">
                <a:solidFill>
                  <a:schemeClr val="tx1"/>
                </a:solidFill>
              </a:rPr>
              <a:t> yang </a:t>
            </a:r>
            <a:r>
              <a:rPr lang="en-US" sz="1600" dirty="0" err="1" smtClean="0">
                <a:solidFill>
                  <a:schemeClr val="tx1"/>
                </a:solidFill>
              </a:rPr>
              <a:t>dibatalkan</a:t>
            </a:r>
            <a:r>
              <a:rPr lang="en-US" sz="1600" dirty="0" smtClean="0">
                <a:solidFill>
                  <a:schemeClr val="tx1"/>
                </a:solidFill>
              </a:rPr>
              <a:t> </a:t>
            </a:r>
            <a:r>
              <a:rPr lang="en-US" sz="1600" dirty="0" err="1" smtClean="0">
                <a:solidFill>
                  <a:schemeClr val="tx1"/>
                </a:solidFill>
              </a:rPr>
              <a:t>tersebut</a:t>
            </a:r>
            <a:r>
              <a:rPr lang="en-US" sz="1600" dirty="0" smtClean="0">
                <a:solidFill>
                  <a:schemeClr val="tx1"/>
                </a:solidFill>
              </a:rPr>
              <a:t> </a:t>
            </a:r>
            <a:r>
              <a:rPr lang="en-US" sz="1600" dirty="0" err="1" smtClean="0">
                <a:solidFill>
                  <a:schemeClr val="tx1"/>
                </a:solidFill>
              </a:rPr>
              <a:t>dengan</a:t>
            </a:r>
            <a:r>
              <a:rPr lang="en-US" sz="1600" dirty="0" smtClean="0">
                <a:solidFill>
                  <a:schemeClr val="tx1"/>
                </a:solidFill>
              </a:rPr>
              <a:t> </a:t>
            </a:r>
            <a:r>
              <a:rPr lang="en-US" sz="1600" dirty="0" err="1" smtClean="0">
                <a:solidFill>
                  <a:schemeClr val="tx1"/>
                </a:solidFill>
              </a:rPr>
              <a:t>mencantumkan</a:t>
            </a:r>
            <a:r>
              <a:rPr lang="en-US" sz="1600" dirty="0" smtClean="0">
                <a:solidFill>
                  <a:schemeClr val="tx1"/>
                </a:solidFill>
              </a:rPr>
              <a:t> </a:t>
            </a:r>
            <a:r>
              <a:rPr lang="en-US" sz="1600" dirty="0" err="1" smtClean="0">
                <a:solidFill>
                  <a:schemeClr val="tx1"/>
                </a:solidFill>
              </a:rPr>
              <a:t>nilai</a:t>
            </a:r>
            <a:r>
              <a:rPr lang="en-US" sz="1600" dirty="0" smtClean="0">
                <a:solidFill>
                  <a:schemeClr val="tx1"/>
                </a:solidFill>
              </a:rPr>
              <a:t> 0 (</a:t>
            </a:r>
            <a:r>
              <a:rPr lang="en-US" sz="1600" dirty="0" err="1" smtClean="0">
                <a:solidFill>
                  <a:schemeClr val="tx1"/>
                </a:solidFill>
              </a:rPr>
              <a:t>nol</a:t>
            </a:r>
            <a:r>
              <a:rPr lang="en-US" sz="1600" dirty="0" smtClean="0">
                <a:solidFill>
                  <a:schemeClr val="tx1"/>
                </a:solidFill>
              </a:rPr>
              <a:t>) </a:t>
            </a:r>
            <a:r>
              <a:rPr lang="en-US" sz="1600" dirty="0" err="1" smtClean="0">
                <a:solidFill>
                  <a:schemeClr val="tx1"/>
                </a:solidFill>
              </a:rPr>
              <a:t>pada</a:t>
            </a:r>
            <a:r>
              <a:rPr lang="en-US" sz="1600" dirty="0" smtClean="0">
                <a:solidFill>
                  <a:schemeClr val="tx1"/>
                </a:solidFill>
              </a:rPr>
              <a:t> </a:t>
            </a:r>
            <a:r>
              <a:rPr lang="en-US" sz="1600" dirty="0" err="1" smtClean="0">
                <a:solidFill>
                  <a:schemeClr val="tx1"/>
                </a:solidFill>
              </a:rPr>
              <a:t>kolom</a:t>
            </a:r>
            <a:r>
              <a:rPr lang="en-US" sz="1600" dirty="0" smtClean="0">
                <a:solidFill>
                  <a:schemeClr val="tx1"/>
                </a:solidFill>
              </a:rPr>
              <a:t> DPP, PPN </a:t>
            </a:r>
            <a:r>
              <a:rPr lang="en-US" sz="1600" dirty="0" err="1" smtClean="0">
                <a:solidFill>
                  <a:schemeClr val="tx1"/>
                </a:solidFill>
              </a:rPr>
              <a:t>atau</a:t>
            </a:r>
            <a:r>
              <a:rPr lang="en-US" sz="1600" dirty="0" smtClean="0">
                <a:solidFill>
                  <a:schemeClr val="tx1"/>
                </a:solidFill>
              </a:rPr>
              <a:t> PPN </a:t>
            </a:r>
            <a:r>
              <a:rPr lang="en-US" sz="1600" dirty="0" err="1" smtClean="0">
                <a:solidFill>
                  <a:schemeClr val="tx1"/>
                </a:solidFill>
              </a:rPr>
              <a:t>dan</a:t>
            </a:r>
            <a:r>
              <a:rPr lang="en-US" sz="1600" dirty="0" smtClean="0">
                <a:solidFill>
                  <a:schemeClr val="tx1"/>
                </a:solidFill>
              </a:rPr>
              <a:t> </a:t>
            </a:r>
            <a:r>
              <a:rPr lang="en-US" sz="1600" dirty="0" err="1" smtClean="0">
                <a:solidFill>
                  <a:schemeClr val="tx1"/>
                </a:solidFill>
              </a:rPr>
              <a:t>PPn</a:t>
            </a:r>
            <a:r>
              <a:rPr lang="en-US" sz="1600" dirty="0" smtClean="0">
                <a:solidFill>
                  <a:schemeClr val="tx1"/>
                </a:solidFill>
              </a:rPr>
              <a:t> BM.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normAutofit fontScale="90000"/>
          </a:bodyPr>
          <a:lstStyle/>
          <a:p>
            <a:pPr eaLnBrk="1" hangingPunct="1"/>
            <a:r>
              <a:rPr lang="sv-SE" altLang="ja-JP" sz="4000" smtClean="0">
                <a:ea typeface="ＭＳ Ｐゴシック" charset="-128"/>
              </a:rPr>
              <a:t>Contoh apabila terdapat pembatalan Faktur Pajak</a:t>
            </a:r>
            <a:r>
              <a:rPr lang="en-US" altLang="ja-JP" sz="4000" smtClean="0">
                <a:ea typeface="ＭＳ Ｐゴシック" charset="-128"/>
              </a:rPr>
              <a:t> </a:t>
            </a:r>
            <a:endParaRPr lang="en-US" sz="4000" smtClean="0"/>
          </a:p>
        </p:txBody>
      </p:sp>
      <p:sp>
        <p:nvSpPr>
          <p:cNvPr id="64515" name="Rectangle 3"/>
          <p:cNvSpPr>
            <a:spLocks noGrp="1" noChangeArrowheads="1"/>
          </p:cNvSpPr>
          <p:nvPr>
            <p:ph type="body" idx="1"/>
          </p:nvPr>
        </p:nvSpPr>
        <p:spPr/>
        <p:txBody>
          <a:bodyPr/>
          <a:lstStyle/>
          <a:p>
            <a:pPr eaLnBrk="1" hangingPunct="1">
              <a:lnSpc>
                <a:spcPct val="90000"/>
              </a:lnSpc>
            </a:pPr>
            <a:r>
              <a:rPr lang="sv-SE" altLang="ja-JP" smtClean="0">
                <a:ea typeface="ＭＳ Ｐゴシック" charset="-128"/>
              </a:rPr>
              <a:t>Pada tanggal 1 Januari 2010 PT Ceria (PKP) melakukan penjualan kepada PT Cantik (PKP) dengan nilai penjualan sebesar Rp 100.000.000,-. PT Ceria menerbitkan Faktur Pajak dengan DPP sebesar Rp 100.000.000,- dan PPN sebesar Rp 10.000.000,-. Pada tanggal 15 Februari 2010 PT Cantik membatalkan pembelian, sehingga PT Ceria harus melakukan pembatalan Faktur Pajak</a:t>
            </a:r>
            <a:r>
              <a:rPr lang="en-US" altLang="ja-JP" smtClean="0">
                <a:ea typeface="ＭＳ Ｐゴシック" charset="-128"/>
              </a:rPr>
              <a:t> </a:t>
            </a:r>
            <a:endParaRPr lang="en-US" smtClean="0"/>
          </a:p>
        </p:txBody>
      </p:sp>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normAutofit fontScale="90000"/>
          </a:bodyPr>
          <a:lstStyle/>
          <a:p>
            <a:pPr eaLnBrk="1" hangingPunct="1"/>
            <a:r>
              <a:rPr lang="sv-SE" altLang="ja-JP" sz="4000" smtClean="0">
                <a:ea typeface="ＭＳ Ｐゴシック" charset="-128"/>
              </a:rPr>
              <a:t>Contoh apabila terdapat pembatalan Faktur Pajak</a:t>
            </a:r>
            <a:endParaRPr lang="en-US" sz="4000" smtClean="0"/>
          </a:p>
        </p:txBody>
      </p:sp>
      <p:sp>
        <p:nvSpPr>
          <p:cNvPr id="65539" name="Rectangle 3"/>
          <p:cNvSpPr>
            <a:spLocks noGrp="1" noChangeArrowheads="1"/>
          </p:cNvSpPr>
          <p:nvPr>
            <p:ph type="body" idx="1"/>
          </p:nvPr>
        </p:nvSpPr>
        <p:spPr/>
        <p:txBody>
          <a:bodyPr>
            <a:normAutofit lnSpcReduction="10000"/>
          </a:bodyPr>
          <a:lstStyle/>
          <a:p>
            <a:pPr eaLnBrk="1" hangingPunct="1">
              <a:lnSpc>
                <a:spcPct val="80000"/>
              </a:lnSpc>
            </a:pPr>
            <a:r>
              <a:rPr lang="sv-SE" altLang="ja-JP" sz="2400" smtClean="0">
                <a:ea typeface="ＭＳ Ｐゴシック" charset="-128"/>
              </a:rPr>
              <a:t>PT Ceria melakukan hal-hal sebagai berikut :</a:t>
            </a:r>
          </a:p>
          <a:p>
            <a:pPr lvl="1" eaLnBrk="1" hangingPunct="1">
              <a:lnSpc>
                <a:spcPct val="80000"/>
              </a:lnSpc>
            </a:pPr>
            <a:r>
              <a:rPr lang="sv-SE" altLang="ja-JP" sz="2200" smtClean="0">
                <a:ea typeface="ＭＳ Ｐゴシック" charset="-128"/>
              </a:rPr>
              <a:t>Dalam hal PT Ceria belum melaporkan Faktur Pajak tersebut dalam SPT Masa PPN Masa Pajak Januari, maka PT Ceria harus tetap melaporkan Faktur Pajak tersebut dalam SPT Masa PPN Masa Pajak Januari dengan mencantumkan nilai 0 pada kolom DPP, PPN atau PPN dan PPn BM.</a:t>
            </a:r>
          </a:p>
          <a:p>
            <a:pPr lvl="1" eaLnBrk="1" hangingPunct="1">
              <a:lnSpc>
                <a:spcPct val="80000"/>
              </a:lnSpc>
            </a:pPr>
            <a:r>
              <a:rPr lang="sv-SE" altLang="ja-JP" sz="2200" smtClean="0">
                <a:ea typeface="ＭＳ Ｐゴシック" charset="-128"/>
              </a:rPr>
              <a:t>Dalam hal PT Ceria telah melaporkan Faktur Pajak tersebut dalam SPT Masa PPN Masa Pajak Januari sebagai Faktur Pajak Keluaran, maka PT Ceria harus melakukan </a:t>
            </a:r>
            <a:r>
              <a:rPr lang="sv-SE" altLang="ja-JP" sz="2200" b="1" smtClean="0">
                <a:ea typeface="ＭＳ Ｐゴシック" charset="-128"/>
              </a:rPr>
              <a:t>pembetulan</a:t>
            </a:r>
            <a:r>
              <a:rPr lang="sv-SE" altLang="ja-JP" sz="2200" smtClean="0">
                <a:ea typeface="ＭＳ Ｐゴシック" charset="-128"/>
              </a:rPr>
              <a:t> SPT Masa PPN Masa Pajak Januari, dengan cara sebagai berikut: Faktur Pajak tersebut tetap dilaporkan dengan mencantumkan nilai 0 pada kolom DPP, PPN atau PPN dan PPn BM. </a:t>
            </a:r>
            <a:endParaRPr lang="en-US" sz="2200" smtClean="0"/>
          </a:p>
        </p:txBody>
      </p:sp>
    </p:spTree>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normAutofit fontScale="90000"/>
          </a:bodyPr>
          <a:lstStyle/>
          <a:p>
            <a:pPr eaLnBrk="1" hangingPunct="1"/>
            <a:r>
              <a:rPr lang="sv-SE" altLang="ja-JP" sz="4000" smtClean="0">
                <a:ea typeface="ＭＳ Ｐゴシック" charset="-128"/>
              </a:rPr>
              <a:t>Contoh apabila terdapat pembatalan Faktur Pajak</a:t>
            </a:r>
            <a:endParaRPr lang="en-US" sz="4000" smtClean="0"/>
          </a:p>
        </p:txBody>
      </p:sp>
      <p:sp>
        <p:nvSpPr>
          <p:cNvPr id="66563" name="Rectangle 3"/>
          <p:cNvSpPr>
            <a:spLocks noGrp="1" noChangeArrowheads="1"/>
          </p:cNvSpPr>
          <p:nvPr>
            <p:ph type="body" idx="1"/>
          </p:nvPr>
        </p:nvSpPr>
        <p:spPr/>
        <p:txBody>
          <a:bodyPr/>
          <a:lstStyle/>
          <a:p>
            <a:pPr eaLnBrk="1" hangingPunct="1">
              <a:lnSpc>
                <a:spcPct val="90000"/>
              </a:lnSpc>
            </a:pPr>
            <a:r>
              <a:rPr lang="sv-SE" altLang="ja-JP" smtClean="0">
                <a:ea typeface="ＭＳ Ｐゴシック" charset="-128"/>
              </a:rPr>
              <a:t>Dalam hal PT Cantik telah melaporkan Faktur Pajak tersebut dalam SPT Masa PPN sebagai Faktur Pajak Masukan, maka PT Cantik harus melakukan pembetulan SPT Masa PPN Masa Pajak yang bersangkutan dengan cara sebagai berikut : Faktur Pajak tersebut tetap dilaporkan dengan mencantumkan nilai 0 pada kolom DPP, PPN atau PPN dan PPn BM</a:t>
            </a:r>
            <a:r>
              <a:rPr lang="en-US" altLang="ja-JP" smtClean="0">
                <a:ea typeface="ＭＳ Ｐゴシック" charset="-128"/>
              </a:rPr>
              <a:t> </a:t>
            </a:r>
            <a:endParaRPr lang="en-US" smtClean="0"/>
          </a:p>
        </p:txBody>
      </p:sp>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0" y="0"/>
            <a:ext cx="8153400" cy="1066800"/>
          </a:xfrm>
          <a:solidFill>
            <a:srgbClr val="FCF45E"/>
          </a:solidFill>
          <a:ln cap="flat" algn="ctr">
            <a:solidFill>
              <a:schemeClr val="accent1"/>
            </a:solidFill>
          </a:ln>
        </p:spPr>
        <p:txBody>
          <a:bodyPr/>
          <a:lstStyle/>
          <a:p>
            <a:pPr>
              <a:defRPr/>
            </a:pPr>
            <a:r>
              <a:rPr lang="en-US" sz="2800" dirty="0" smtClean="0">
                <a:solidFill>
                  <a:srgbClr val="080808"/>
                </a:solidFill>
                <a:effectLst>
                  <a:outerShdw blurRad="38100" dist="38100" dir="2700000" algn="tl">
                    <a:srgbClr val="FFFFFF"/>
                  </a:outerShdw>
                </a:effectLst>
              </a:rPr>
              <a:t>ILUSTRASI PENGGANTIAN FP STANDAR</a:t>
            </a:r>
          </a:p>
        </p:txBody>
      </p:sp>
      <p:sp>
        <p:nvSpPr>
          <p:cNvPr id="94211" name="Rectangle 3"/>
          <p:cNvSpPr>
            <a:spLocks noGrp="1" noChangeArrowheads="1"/>
          </p:cNvSpPr>
          <p:nvPr>
            <p:ph idx="1"/>
          </p:nvPr>
        </p:nvSpPr>
        <p:spPr>
          <a:xfrm>
            <a:off x="762000" y="1447800"/>
            <a:ext cx="8001000" cy="3733800"/>
          </a:xfrm>
          <a:ln>
            <a:solidFill>
              <a:schemeClr val="accent1"/>
            </a:solidFill>
          </a:ln>
        </p:spPr>
        <p:txBody>
          <a:bodyPr>
            <a:normAutofit lnSpcReduction="10000"/>
          </a:bodyPr>
          <a:lstStyle/>
          <a:p>
            <a:pPr marL="0" lvl="1" indent="0" algn="just">
              <a:lnSpc>
                <a:spcPct val="80000"/>
              </a:lnSpc>
              <a:spcBef>
                <a:spcPct val="15000"/>
              </a:spcBef>
              <a:spcAft>
                <a:spcPct val="15000"/>
              </a:spcAft>
              <a:buFontTx/>
              <a:buNone/>
            </a:pPr>
            <a:r>
              <a:rPr lang="en-US" dirty="0" smtClean="0">
                <a:latin typeface="Eras Demi ITC" pitchFamily="34" charset="0"/>
              </a:rPr>
              <a:t>TANGGAL 19 MEI 20</a:t>
            </a:r>
            <a:r>
              <a:rPr lang="id-ID" dirty="0" smtClean="0">
                <a:latin typeface="Eras Demi ITC" pitchFamily="34" charset="0"/>
              </a:rPr>
              <a:t>11</a:t>
            </a:r>
            <a:r>
              <a:rPr lang="en-US" dirty="0" smtClean="0">
                <a:latin typeface="Eras Demi ITC" pitchFamily="34" charset="0"/>
              </a:rPr>
              <a:t>, DITERBITKAN FP PENGGANTI ATAS PERMINTAAN DARI PT.PLN  (PERSERO) KARENA TERDAPAT SALAH PENULISAN DPP DENGAN NILAI PENJUALAN SEBESAR RP 200 JUTA, YANG SEHARUSNYA SEBESAR RP 220 JUTA. DIKETAHUI, FP YANG DIGANTI (SALAH) DITERBITKAN PADA TANGGAL 25 JANUARI 20</a:t>
            </a:r>
            <a:r>
              <a:rPr lang="id-ID" dirty="0" smtClean="0">
                <a:latin typeface="Eras Demi ITC" pitchFamily="34" charset="0"/>
              </a:rPr>
              <a:t>11</a:t>
            </a:r>
            <a:r>
              <a:rPr lang="en-US" dirty="0" smtClean="0">
                <a:latin typeface="Eras Demi ITC" pitchFamily="34" charset="0"/>
              </a:rPr>
              <a:t> DENGAN KODE 010.000-08.00000015. SEBAGAI AKIBAT PENGGANTIAN FP INI, WAJIB PAJAK TELAH MELAKUKAN PEMBETULAN SPT  MASA PPN JANUARI 20</a:t>
            </a:r>
            <a:r>
              <a:rPr lang="id-ID" dirty="0" smtClean="0">
                <a:latin typeface="Eras Demi ITC" pitchFamily="34" charset="0"/>
              </a:rPr>
              <a:t>11</a:t>
            </a:r>
            <a:r>
              <a:rPr lang="en-US" dirty="0" smtClean="0">
                <a:latin typeface="Eras Demi ITC" pitchFamily="34" charset="0"/>
              </a:rPr>
              <a:t> DAN MENYETOR PPN KURANG BAYAR AKIBAT PEMBETULAN SESUAI DENGAN KETENTUAN.</a:t>
            </a:r>
          </a:p>
        </p:txBody>
      </p:sp>
      <p:sp>
        <p:nvSpPr>
          <p:cNvPr id="4" name="Slide Number Placeholder 3"/>
          <p:cNvSpPr>
            <a:spLocks noGrp="1"/>
          </p:cNvSpPr>
          <p:nvPr>
            <p:ph type="sldNum" sz="quarter" idx="12"/>
          </p:nvPr>
        </p:nvSpPr>
        <p:spPr>
          <a:xfrm>
            <a:off x="6727825" y="6408738"/>
            <a:ext cx="1919288" cy="365125"/>
          </a:xfrm>
        </p:spPr>
        <p:txBody>
          <a:bodyPr/>
          <a:lstStyle/>
          <a:p>
            <a:pPr algn="l">
              <a:defRPr/>
            </a:pPr>
            <a:fld id="{5273A1B0-B3FF-451D-9D5B-8ABC6B1AF817}" type="slidenum">
              <a:rPr lang="en-US"/>
              <a:pPr algn="l">
                <a:defRPr/>
              </a:pPr>
              <a:t>284</a:t>
            </a:fld>
            <a:endParaRPr lang="en-US"/>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8153400" cy="609600"/>
          </a:xfrm>
          <a:solidFill>
            <a:srgbClr val="FCF45E"/>
          </a:solidFill>
          <a:ln cap="flat" algn="ctr">
            <a:solidFill>
              <a:schemeClr val="accent1"/>
            </a:solidFill>
          </a:ln>
        </p:spPr>
        <p:txBody>
          <a:bodyPr>
            <a:normAutofit/>
          </a:bodyPr>
          <a:lstStyle/>
          <a:p>
            <a:pPr>
              <a:defRPr/>
            </a:pPr>
            <a:r>
              <a:rPr lang="en-US" sz="2400" dirty="0" err="1" smtClean="0">
                <a:solidFill>
                  <a:srgbClr val="080808"/>
                </a:solidFill>
                <a:effectLst>
                  <a:outerShdw blurRad="38100" dist="38100" dir="2700000" algn="tl">
                    <a:srgbClr val="FFFFFF"/>
                  </a:outerShdw>
                </a:effectLst>
              </a:rPr>
              <a:t>Ilustrasi</a:t>
            </a:r>
            <a:r>
              <a:rPr lang="en-US" sz="2400" dirty="0" smtClean="0">
                <a:solidFill>
                  <a:srgbClr val="080808"/>
                </a:solidFill>
                <a:effectLst>
                  <a:outerShdw blurRad="38100" dist="38100" dir="2700000" algn="tl">
                    <a:srgbClr val="FFFFFF"/>
                  </a:outerShdw>
                </a:effectLst>
              </a:rPr>
              <a:t> Tata Cara </a:t>
            </a:r>
            <a:r>
              <a:rPr lang="en-US" sz="2400" dirty="0" err="1" smtClean="0">
                <a:solidFill>
                  <a:srgbClr val="080808"/>
                </a:solidFill>
                <a:effectLst>
                  <a:outerShdw blurRad="38100" dist="38100" dir="2700000" algn="tl">
                    <a:srgbClr val="FFFFFF"/>
                  </a:outerShdw>
                </a:effectLst>
              </a:rPr>
              <a:t>Penggantian</a:t>
            </a:r>
            <a:r>
              <a:rPr lang="en-US" sz="2400" dirty="0" smtClean="0">
                <a:solidFill>
                  <a:srgbClr val="080808"/>
                </a:solidFill>
                <a:effectLst>
                  <a:outerShdw blurRad="38100" dist="38100" dir="2700000" algn="tl">
                    <a:srgbClr val="FFFFFF"/>
                  </a:outerShdw>
                </a:effectLst>
              </a:rPr>
              <a:t> FP </a:t>
            </a:r>
            <a:r>
              <a:rPr lang="en-US" sz="2400" dirty="0" err="1" smtClean="0">
                <a:solidFill>
                  <a:srgbClr val="080808"/>
                </a:solidFill>
                <a:effectLst>
                  <a:outerShdw blurRad="38100" dist="38100" dir="2700000" algn="tl">
                    <a:srgbClr val="FFFFFF"/>
                  </a:outerShdw>
                </a:effectLst>
              </a:rPr>
              <a:t>Standar</a:t>
            </a:r>
            <a:endParaRPr lang="en-US" sz="2400" dirty="0" smtClean="0">
              <a:solidFill>
                <a:srgbClr val="080808"/>
              </a:solidFill>
              <a:effectLst>
                <a:outerShdw blurRad="38100" dist="38100" dir="2700000" algn="tl">
                  <a:srgbClr val="FFFFFF"/>
                </a:outerShdw>
              </a:effectLst>
            </a:endParaRPr>
          </a:p>
        </p:txBody>
      </p:sp>
      <p:sp>
        <p:nvSpPr>
          <p:cNvPr id="4" name="Slide Number Placeholder 3"/>
          <p:cNvSpPr>
            <a:spLocks noGrp="1"/>
          </p:cNvSpPr>
          <p:nvPr>
            <p:ph type="sldNum" sz="quarter" idx="12"/>
          </p:nvPr>
        </p:nvSpPr>
        <p:spPr>
          <a:xfrm>
            <a:off x="6727825" y="6408738"/>
            <a:ext cx="1919288" cy="365125"/>
          </a:xfrm>
        </p:spPr>
        <p:txBody>
          <a:bodyPr/>
          <a:lstStyle/>
          <a:p>
            <a:pPr algn="l">
              <a:defRPr/>
            </a:pPr>
            <a:fld id="{01E459A5-2B97-4BB9-B5C6-46B67BE63C01}" type="slidenum">
              <a:rPr lang="en-US"/>
              <a:pPr algn="l">
                <a:defRPr/>
              </a:pPr>
              <a:t>285</a:t>
            </a:fld>
            <a:endParaRPr lang="en-US"/>
          </a:p>
        </p:txBody>
      </p:sp>
      <p:sp>
        <p:nvSpPr>
          <p:cNvPr id="6" name="Content Placeholder 2"/>
          <p:cNvSpPr txBox="1">
            <a:spLocks/>
          </p:cNvSpPr>
          <p:nvPr/>
        </p:nvSpPr>
        <p:spPr bwMode="auto">
          <a:xfrm>
            <a:off x="1143000" y="762000"/>
            <a:ext cx="6096000" cy="685800"/>
          </a:xfrm>
          <a:prstGeom prst="rect">
            <a:avLst/>
          </a:prstGeom>
          <a:solidFill>
            <a:srgbClr val="92D050"/>
          </a:solidFill>
          <a:ln w="9525">
            <a:solidFill>
              <a:schemeClr val="tx1"/>
            </a:solidFill>
            <a:miter lim="800000"/>
            <a:headEnd/>
            <a:tailEnd/>
          </a:ln>
          <a:effectLst/>
        </p:spPr>
        <p:txBody>
          <a:bodyPr/>
          <a:lstStyle/>
          <a:p>
            <a:pPr marL="342900" indent="-342900" algn="ctr" eaLnBrk="0" hangingPunct="0">
              <a:spcBef>
                <a:spcPct val="20000"/>
              </a:spcBef>
              <a:defRPr/>
            </a:pPr>
            <a:r>
              <a:rPr lang="en-US" sz="2000" b="1" kern="0" dirty="0">
                <a:solidFill>
                  <a:srgbClr val="000066"/>
                </a:solidFill>
                <a:effectLst>
                  <a:outerShdw blurRad="38100" dist="38100" dir="2700000" algn="tl">
                    <a:srgbClr val="C0C0C0"/>
                  </a:outerShdw>
                </a:effectLst>
                <a:latin typeface="+mn-lt"/>
              </a:rPr>
              <a:t>SPT PPN </a:t>
            </a:r>
            <a:r>
              <a:rPr lang="en-US" sz="2000" b="1" kern="0" dirty="0" err="1">
                <a:solidFill>
                  <a:srgbClr val="000066"/>
                </a:solidFill>
                <a:effectLst>
                  <a:outerShdw blurRad="38100" dist="38100" dir="2700000" algn="tl">
                    <a:srgbClr val="C0C0C0"/>
                  </a:outerShdw>
                </a:effectLst>
                <a:latin typeface="+mn-lt"/>
              </a:rPr>
              <a:t>Masa</a:t>
            </a:r>
            <a:r>
              <a:rPr lang="en-US" sz="2000" b="1" kern="0" dirty="0">
                <a:solidFill>
                  <a:srgbClr val="000066"/>
                </a:solidFill>
                <a:effectLst>
                  <a:outerShdw blurRad="38100" dist="38100" dir="2700000" algn="tl">
                    <a:srgbClr val="C0C0C0"/>
                  </a:outerShdw>
                </a:effectLst>
                <a:latin typeface="+mn-lt"/>
              </a:rPr>
              <a:t> MEI </a:t>
            </a:r>
            <a:r>
              <a:rPr lang="en-US" sz="2000" b="1" kern="0" dirty="0" smtClean="0">
                <a:solidFill>
                  <a:srgbClr val="000066"/>
                </a:solidFill>
                <a:effectLst>
                  <a:outerShdw blurRad="38100" dist="38100" dir="2700000" algn="tl">
                    <a:srgbClr val="C0C0C0"/>
                  </a:outerShdw>
                </a:effectLst>
                <a:latin typeface="+mn-lt"/>
              </a:rPr>
              <a:t>20</a:t>
            </a:r>
            <a:r>
              <a:rPr lang="id-ID" sz="2000" b="1" kern="0" dirty="0" smtClean="0">
                <a:solidFill>
                  <a:srgbClr val="000066"/>
                </a:solidFill>
                <a:effectLst>
                  <a:outerShdw blurRad="38100" dist="38100" dir="2700000" algn="tl">
                    <a:srgbClr val="C0C0C0"/>
                  </a:outerShdw>
                </a:effectLst>
                <a:latin typeface="+mn-lt"/>
              </a:rPr>
              <a:t>11</a:t>
            </a:r>
            <a:r>
              <a:rPr lang="en-US" sz="2000" b="1" kern="0" dirty="0" smtClean="0">
                <a:solidFill>
                  <a:srgbClr val="000066"/>
                </a:solidFill>
                <a:effectLst>
                  <a:outerShdw blurRad="38100" dist="38100" dir="2700000" algn="tl">
                    <a:srgbClr val="C0C0C0"/>
                  </a:outerShdw>
                </a:effectLst>
                <a:latin typeface="+mn-lt"/>
              </a:rPr>
              <a:t> </a:t>
            </a:r>
            <a:r>
              <a:rPr lang="en-US" sz="2000" b="1" kern="0" dirty="0">
                <a:solidFill>
                  <a:srgbClr val="000066"/>
                </a:solidFill>
                <a:effectLst>
                  <a:outerShdw blurRad="38100" dist="38100" dir="2700000" algn="tl">
                    <a:srgbClr val="C0C0C0"/>
                  </a:outerShdw>
                </a:effectLst>
                <a:latin typeface="+mn-lt"/>
              </a:rPr>
              <a:t>LAMPIRAN </a:t>
            </a:r>
            <a:r>
              <a:rPr lang="en-US" sz="2000" b="1" kern="0" dirty="0" smtClean="0">
                <a:solidFill>
                  <a:srgbClr val="000066"/>
                </a:solidFill>
                <a:effectLst>
                  <a:outerShdw blurRad="38100" dist="38100" dir="2700000" algn="tl">
                    <a:srgbClr val="C0C0C0"/>
                  </a:outerShdw>
                </a:effectLst>
                <a:latin typeface="+mn-lt"/>
              </a:rPr>
              <a:t>11</a:t>
            </a:r>
            <a:r>
              <a:rPr lang="id-ID" sz="2000" b="1" kern="0" dirty="0" smtClean="0">
                <a:solidFill>
                  <a:srgbClr val="000066"/>
                </a:solidFill>
                <a:effectLst>
                  <a:outerShdw blurRad="38100" dist="38100" dir="2700000" algn="tl">
                    <a:srgbClr val="C0C0C0"/>
                  </a:outerShdw>
                </a:effectLst>
                <a:latin typeface="+mn-lt"/>
              </a:rPr>
              <a:t>11</a:t>
            </a:r>
            <a:r>
              <a:rPr lang="en-US" sz="2000" b="1" kern="0" dirty="0" smtClean="0">
                <a:solidFill>
                  <a:srgbClr val="000066"/>
                </a:solidFill>
                <a:effectLst>
                  <a:outerShdw blurRad="38100" dist="38100" dir="2700000" algn="tl">
                    <a:srgbClr val="C0C0C0"/>
                  </a:outerShdw>
                </a:effectLst>
                <a:latin typeface="+mn-lt"/>
              </a:rPr>
              <a:t>-A</a:t>
            </a:r>
            <a:r>
              <a:rPr lang="id-ID" sz="2000" b="1" kern="0" dirty="0" smtClean="0">
                <a:solidFill>
                  <a:srgbClr val="000066"/>
                </a:solidFill>
                <a:effectLst>
                  <a:outerShdw blurRad="38100" dist="38100" dir="2700000" algn="tl">
                    <a:srgbClr val="C0C0C0"/>
                  </a:outerShdw>
                </a:effectLst>
                <a:latin typeface="+mn-lt"/>
              </a:rPr>
              <a:t>2</a:t>
            </a:r>
            <a:endParaRPr lang="en-US" sz="2000" b="1" kern="0" dirty="0">
              <a:solidFill>
                <a:srgbClr val="000066"/>
              </a:solidFill>
              <a:effectLst>
                <a:outerShdw blurRad="38100" dist="38100" dir="2700000" algn="tl">
                  <a:srgbClr val="C0C0C0"/>
                </a:outerShdw>
              </a:effectLst>
              <a:latin typeface="+mn-lt"/>
            </a:endParaRPr>
          </a:p>
        </p:txBody>
      </p:sp>
      <p:graphicFrame>
        <p:nvGraphicFramePr>
          <p:cNvPr id="9" name="Table 8"/>
          <p:cNvGraphicFramePr>
            <a:graphicFrameLocks noGrp="1"/>
          </p:cNvGraphicFramePr>
          <p:nvPr/>
        </p:nvGraphicFramePr>
        <p:xfrm>
          <a:off x="304800" y="1600200"/>
          <a:ext cx="8610598" cy="731520"/>
        </p:xfrm>
        <a:graphic>
          <a:graphicData uri="http://schemas.openxmlformats.org/drawingml/2006/table">
            <a:tbl>
              <a:tblPr/>
              <a:tblGrid>
                <a:gridCol w="318912"/>
                <a:gridCol w="1275644"/>
                <a:gridCol w="1116188"/>
                <a:gridCol w="1435100"/>
                <a:gridCol w="637822"/>
                <a:gridCol w="1275644"/>
                <a:gridCol w="956733"/>
                <a:gridCol w="956733"/>
                <a:gridCol w="637822"/>
              </a:tblGrid>
              <a:tr h="120952">
                <a:tc rowSpan="2">
                  <a:txBody>
                    <a:bodyPr/>
                    <a:lstStyle/>
                    <a:p>
                      <a:pPr algn="ctr" fontAlgn="ctr"/>
                      <a:r>
                        <a:rPr lang="en-US" sz="1200" b="0" i="0" u="none" strike="noStrike" dirty="0">
                          <a:latin typeface="Times New Roman"/>
                        </a:rPr>
                        <a:t>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latin typeface="Times New Roman"/>
                        </a:rPr>
                        <a:t>Nama Pembeli BKP/Penerima JKP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dirty="0">
                          <a:latin typeface="Times New Roman"/>
                        </a:rPr>
                        <a:t>NPWP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a:latin typeface="Times New Roman"/>
                        </a:rPr>
                        <a:t>Faktur Pajak/ Nota Retur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1200" b="0" i="0" u="none" strike="noStrike">
                          <a:latin typeface="Times New Roman"/>
                        </a:rPr>
                        <a:t>DPP                              (Rupiah)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latin typeface="Times New Roman"/>
                        </a:rPr>
                        <a:t>PPN                       (Rupiah)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dirty="0" err="1">
                          <a:latin typeface="Times New Roman"/>
                        </a:rPr>
                        <a:t>PPn</a:t>
                      </a:r>
                      <a:r>
                        <a:rPr lang="en-US" sz="1200" b="0" i="0" u="none" strike="noStrike" dirty="0">
                          <a:latin typeface="Times New Roman"/>
                        </a:rPr>
                        <a:t> BM                 (Rupiah)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latin typeface="Times New Roman"/>
                        </a:rPr>
                        <a:t>Kode dan No Seri FP  Yg Diganti</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36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0" i="0" u="none" strike="noStrike">
                          <a:latin typeface="Times New Roman"/>
                        </a:rPr>
                        <a:t>Kode dan Nomor Seri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err="1">
                          <a:latin typeface="Times New Roman"/>
                        </a:rPr>
                        <a:t>Tanggal</a:t>
                      </a:r>
                      <a:endParaRPr lang="en-US" sz="1200" b="0" i="0" u="none" strike="noStrike" dirty="0">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graphicFrame>
        <p:nvGraphicFramePr>
          <p:cNvPr id="10" name="Table 9"/>
          <p:cNvGraphicFramePr>
            <a:graphicFrameLocks noGrp="1"/>
          </p:cNvGraphicFramePr>
          <p:nvPr/>
        </p:nvGraphicFramePr>
        <p:xfrm>
          <a:off x="304800" y="2743200"/>
          <a:ext cx="8610600" cy="1752599"/>
        </p:xfrm>
        <a:graphic>
          <a:graphicData uri="http://schemas.openxmlformats.org/drawingml/2006/table">
            <a:tbl>
              <a:tblPr/>
              <a:tblGrid>
                <a:gridCol w="318912"/>
                <a:gridCol w="1275644"/>
                <a:gridCol w="1116188"/>
                <a:gridCol w="1435100"/>
                <a:gridCol w="637823"/>
                <a:gridCol w="1275644"/>
                <a:gridCol w="956733"/>
                <a:gridCol w="956733"/>
                <a:gridCol w="637823"/>
              </a:tblGrid>
              <a:tr h="434985">
                <a:tc>
                  <a:txBody>
                    <a:bodyPr/>
                    <a:lstStyle/>
                    <a:p>
                      <a:pPr algn="ctr" fontAlgn="ctr"/>
                      <a:r>
                        <a:rPr lang="en-US" sz="1200" b="1" i="0" u="none" strike="noStrike" dirty="0" smtClean="0">
                          <a:latin typeface="Times New Roman"/>
                        </a:rPr>
                        <a:t>4`</a:t>
                      </a:r>
                      <a:endParaRPr lang="en-US" sz="1200" b="1" i="0" u="none" strike="noStrike" dirty="0">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latin typeface="Times New Roman"/>
                        </a:rPr>
                        <a:t>BEND. DEP. AGAMA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latin typeface="Times New Roman"/>
                        </a:rPr>
                        <a:t>020.000-07.00000054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5/18/20</a:t>
                      </a:r>
                      <a:r>
                        <a:rPr lang="id-ID" sz="1200" b="1" i="0" u="none" strike="noStrike" dirty="0" smtClean="0">
                          <a:latin typeface="Times New Roman"/>
                        </a:rPr>
                        <a:t>11</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latin typeface="Times New Roman"/>
                        </a:rPr>
                        <a:t>                            300,000,000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latin typeface="Times New Roman"/>
                        </a:rPr>
                        <a:t>                 30,000,000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latin typeface="Times New Roman"/>
                        </a:rPr>
                        <a:t>                 50,000,000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latin typeface="Times New Roman"/>
                        </a:rPr>
                        <a:t>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652478">
                <a:tc>
                  <a:txBody>
                    <a:bodyPr/>
                    <a:lstStyle/>
                    <a:p>
                      <a:pPr algn="ctr" fontAlgn="ctr"/>
                      <a:r>
                        <a:rPr lang="en-US" sz="1200" b="1" i="0" u="none" strike="noStrike">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latin typeface="Times New Roman"/>
                        </a:rPr>
                        <a:t>PT. PLN (Persero)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latin typeface="Times New Roman"/>
                        </a:rPr>
                        <a:t>011.000-07.00000055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5/19/20</a:t>
                      </a:r>
                      <a:r>
                        <a:rPr lang="id-ID" sz="1200" b="1" i="0" u="none" strike="noStrike" dirty="0" smtClean="0">
                          <a:latin typeface="Times New Roman"/>
                        </a:rPr>
                        <a:t>11</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latin typeface="Times New Roman"/>
                        </a:rPr>
                        <a:t>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latin typeface="Times New Roman"/>
                        </a:rPr>
                        <a:t>                                -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a:latin typeface="Times New Roman"/>
                        </a:rPr>
                        <a:t> 010.000-07.00000015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30151">
                <a:tc>
                  <a:txBody>
                    <a:bodyPr/>
                    <a:lstStyle/>
                    <a:p>
                      <a:pPr algn="ctr" fontAlgn="ctr"/>
                      <a:endParaRPr lang="en-US" sz="1200" b="1" i="0" u="none" strike="noStrike" dirty="0">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434985">
                <a:tc>
                  <a:txBody>
                    <a:bodyPr/>
                    <a:lstStyle/>
                    <a:p>
                      <a:pPr algn="ctr" fontAlgn="ctr"/>
                      <a:r>
                        <a:rPr lang="en-US" sz="1200" b="1" i="0" u="none" strike="noStrike" dirty="0">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latin typeface="Times New Roman"/>
                        </a:rPr>
                        <a:t>BEND. POLDA METRO JAYA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020.000-07.00000056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5/24/2008</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200,000,000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20,000,000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latin typeface="Times New Roman"/>
                        </a:rPr>
                        <a:t>                 20,000,000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bl>
          </a:graphicData>
        </a:graphic>
      </p:graphicFrame>
      <p:cxnSp>
        <p:nvCxnSpPr>
          <p:cNvPr id="95308" name="Straight Connector 11"/>
          <p:cNvCxnSpPr>
            <a:cxnSpLocks noChangeShapeType="1"/>
          </p:cNvCxnSpPr>
          <p:nvPr/>
        </p:nvCxnSpPr>
        <p:spPr bwMode="auto">
          <a:xfrm>
            <a:off x="304800" y="2667000"/>
            <a:ext cx="8610600" cy="1588"/>
          </a:xfrm>
          <a:prstGeom prst="line">
            <a:avLst/>
          </a:prstGeom>
          <a:noFill/>
          <a:ln w="38100" algn="ctr">
            <a:solidFill>
              <a:schemeClr val="tx1"/>
            </a:solidFill>
            <a:prstDash val="dash"/>
            <a:round/>
            <a:headEnd/>
            <a:tailEnd/>
          </a:ln>
        </p:spPr>
      </p:cxnSp>
      <p:cxnSp>
        <p:nvCxnSpPr>
          <p:cNvPr id="95309" name="Straight Connector 12"/>
          <p:cNvCxnSpPr>
            <a:cxnSpLocks noChangeShapeType="1"/>
          </p:cNvCxnSpPr>
          <p:nvPr/>
        </p:nvCxnSpPr>
        <p:spPr bwMode="auto">
          <a:xfrm>
            <a:off x="304800" y="4191000"/>
            <a:ext cx="8610600" cy="1588"/>
          </a:xfrm>
          <a:prstGeom prst="line">
            <a:avLst/>
          </a:prstGeom>
          <a:noFill/>
          <a:ln w="38100" algn="ctr">
            <a:solidFill>
              <a:schemeClr val="tx1"/>
            </a:solidFill>
            <a:prstDash val="dash"/>
            <a:round/>
            <a:headEnd/>
            <a:tailEnd/>
          </a:ln>
        </p:spPr>
      </p:cxnSp>
      <p:cxnSp>
        <p:nvCxnSpPr>
          <p:cNvPr id="95310" name="Straight Arrow Connector 14"/>
          <p:cNvCxnSpPr>
            <a:cxnSpLocks noChangeShapeType="1"/>
          </p:cNvCxnSpPr>
          <p:nvPr/>
        </p:nvCxnSpPr>
        <p:spPr bwMode="auto">
          <a:xfrm rot="10800000" flipV="1">
            <a:off x="4038600" y="3886200"/>
            <a:ext cx="2667000" cy="1295400"/>
          </a:xfrm>
          <a:prstGeom prst="straightConnector1">
            <a:avLst/>
          </a:prstGeom>
          <a:noFill/>
          <a:ln w="9525" algn="ctr">
            <a:solidFill>
              <a:schemeClr val="tx1"/>
            </a:solidFill>
            <a:round/>
            <a:headEnd/>
            <a:tailEnd type="arrow" w="med" len="med"/>
          </a:ln>
        </p:spPr>
      </p:cxnSp>
      <p:cxnSp>
        <p:nvCxnSpPr>
          <p:cNvPr id="95311" name="Straight Arrow Connector 15"/>
          <p:cNvCxnSpPr>
            <a:cxnSpLocks noChangeShapeType="1"/>
          </p:cNvCxnSpPr>
          <p:nvPr/>
        </p:nvCxnSpPr>
        <p:spPr bwMode="auto">
          <a:xfrm rot="5400000">
            <a:off x="7505700" y="4076700"/>
            <a:ext cx="1447800" cy="609600"/>
          </a:xfrm>
          <a:prstGeom prst="straightConnector1">
            <a:avLst/>
          </a:prstGeom>
          <a:noFill/>
          <a:ln w="9525" algn="ctr">
            <a:solidFill>
              <a:schemeClr val="tx1"/>
            </a:solidFill>
            <a:round/>
            <a:headEnd/>
            <a:tailEnd type="arrow" w="med" len="med"/>
          </a:ln>
        </p:spPr>
      </p:cxnSp>
      <p:sp>
        <p:nvSpPr>
          <p:cNvPr id="95312" name="Right Brace 16"/>
          <p:cNvSpPr>
            <a:spLocks/>
          </p:cNvSpPr>
          <p:nvPr/>
        </p:nvSpPr>
        <p:spPr bwMode="auto">
          <a:xfrm rot="5400000">
            <a:off x="6477000" y="2819400"/>
            <a:ext cx="381000" cy="2057400"/>
          </a:xfrm>
          <a:prstGeom prst="rightBrace">
            <a:avLst>
              <a:gd name="adj1" fmla="val 8325"/>
              <a:gd name="adj2" fmla="val 50000"/>
            </a:avLst>
          </a:prstGeom>
          <a:noFill/>
          <a:ln w="9525" algn="ctr">
            <a:solidFill>
              <a:schemeClr val="tx1"/>
            </a:solidFill>
            <a:round/>
            <a:headEnd/>
            <a:tailEnd/>
          </a:ln>
        </p:spPr>
        <p:txBody>
          <a:bodyPr wrap="none" anchor="ctr"/>
          <a:lstStyle/>
          <a:p>
            <a:endParaRPr lang="id-ID"/>
          </a:p>
        </p:txBody>
      </p:sp>
      <p:sp>
        <p:nvSpPr>
          <p:cNvPr id="18" name="Content Placeholder 2"/>
          <p:cNvSpPr txBox="1">
            <a:spLocks/>
          </p:cNvSpPr>
          <p:nvPr/>
        </p:nvSpPr>
        <p:spPr bwMode="auto">
          <a:xfrm>
            <a:off x="1828800" y="5334000"/>
            <a:ext cx="4191000" cy="1066800"/>
          </a:xfrm>
          <a:prstGeom prst="rect">
            <a:avLst/>
          </a:prstGeom>
          <a:solidFill>
            <a:srgbClr val="92D050"/>
          </a:solidFill>
          <a:ln w="9525">
            <a:solidFill>
              <a:schemeClr val="tx1"/>
            </a:solidFill>
            <a:miter lim="800000"/>
            <a:headEnd/>
            <a:tailEnd/>
          </a:ln>
          <a:effectLst/>
        </p:spPr>
        <p:txBody>
          <a:bodyPr/>
          <a:lstStyle/>
          <a:p>
            <a:pPr algn="just" eaLnBrk="0" hangingPunct="0">
              <a:spcBef>
                <a:spcPct val="20000"/>
              </a:spcBef>
              <a:defRPr/>
            </a:pPr>
            <a:r>
              <a:rPr lang="id-ID" sz="1600" i="1" dirty="0">
                <a:latin typeface="Verdana" pitchFamily="34" charset="0"/>
              </a:rPr>
              <a:t>Faktur Pajak Standar Pengganti tersebut dengan mencantumkan nilai 0 (nol) pada kolom DPP, PPN dan PPn BM</a:t>
            </a:r>
            <a:endParaRPr lang="en-US" sz="1600" b="1" kern="0" dirty="0">
              <a:solidFill>
                <a:srgbClr val="000066"/>
              </a:solidFill>
              <a:effectLst>
                <a:outerShdw blurRad="38100" dist="38100" dir="2700000" algn="tl">
                  <a:srgbClr val="C0C0C0"/>
                </a:outerShdw>
              </a:effectLst>
              <a:latin typeface="+mn-lt"/>
            </a:endParaRPr>
          </a:p>
        </p:txBody>
      </p:sp>
      <p:sp>
        <p:nvSpPr>
          <p:cNvPr id="19" name="Content Placeholder 2"/>
          <p:cNvSpPr txBox="1">
            <a:spLocks/>
          </p:cNvSpPr>
          <p:nvPr/>
        </p:nvSpPr>
        <p:spPr bwMode="auto">
          <a:xfrm>
            <a:off x="6248400" y="5257800"/>
            <a:ext cx="2667000" cy="1066800"/>
          </a:xfrm>
          <a:prstGeom prst="rect">
            <a:avLst/>
          </a:prstGeom>
          <a:solidFill>
            <a:srgbClr val="FFFF00"/>
          </a:solidFill>
          <a:ln w="9525">
            <a:solidFill>
              <a:schemeClr val="tx1"/>
            </a:solidFill>
            <a:miter lim="800000"/>
            <a:headEnd/>
            <a:tailEnd/>
          </a:ln>
          <a:effectLst/>
        </p:spPr>
        <p:txBody>
          <a:bodyPr/>
          <a:lstStyle/>
          <a:p>
            <a:pPr algn="just" eaLnBrk="0" hangingPunct="0">
              <a:spcBef>
                <a:spcPct val="20000"/>
              </a:spcBef>
              <a:defRPr/>
            </a:pPr>
            <a:r>
              <a:rPr lang="id-ID" sz="1600" dirty="0">
                <a:latin typeface="Verdana" pitchFamily="34" charset="0"/>
              </a:rPr>
              <a:t>Kode dan Nomor Seri Faktur Pajak Standar yang diganti</a:t>
            </a:r>
            <a:r>
              <a:rPr lang="en-US" sz="1600" dirty="0">
                <a:latin typeface="Verdana" pitchFamily="34" charset="0"/>
              </a:rPr>
              <a:t>.</a:t>
            </a:r>
            <a:endParaRPr lang="en-US" sz="1600" b="1" kern="0" dirty="0">
              <a:solidFill>
                <a:srgbClr val="000066"/>
              </a:solidFill>
              <a:effectLst>
                <a:outerShdw blurRad="38100" dist="38100" dir="2700000" algn="tl">
                  <a:srgbClr val="C0C0C0"/>
                </a:outerShdw>
              </a:effectLst>
              <a:latin typeface="+mn-lt"/>
            </a:endParaRPr>
          </a:p>
        </p:txBody>
      </p:sp>
      <p:cxnSp>
        <p:nvCxnSpPr>
          <p:cNvPr id="95315" name="Straight Arrow Connector 20"/>
          <p:cNvCxnSpPr>
            <a:cxnSpLocks noChangeShapeType="1"/>
          </p:cNvCxnSpPr>
          <p:nvPr/>
        </p:nvCxnSpPr>
        <p:spPr bwMode="auto">
          <a:xfrm rot="16200000" flipH="1">
            <a:off x="2781300" y="4152900"/>
            <a:ext cx="1600200" cy="609600"/>
          </a:xfrm>
          <a:prstGeom prst="straightConnector1">
            <a:avLst/>
          </a:prstGeom>
          <a:noFill/>
          <a:ln w="9525" algn="ctr">
            <a:solidFill>
              <a:schemeClr val="tx1"/>
            </a:solidFill>
            <a:round/>
            <a:headEnd/>
            <a:tailEnd type="arrow" w="med" len="med"/>
          </a:ln>
        </p:spPr>
      </p:cxn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8153400" cy="1066800"/>
          </a:xfrm>
          <a:solidFill>
            <a:srgbClr val="FCF45E"/>
          </a:solidFill>
          <a:ln cap="flat" algn="ctr">
            <a:solidFill>
              <a:schemeClr val="accent1"/>
            </a:solidFill>
          </a:ln>
        </p:spPr>
        <p:txBody>
          <a:bodyPr/>
          <a:lstStyle/>
          <a:p>
            <a:pPr>
              <a:defRPr/>
            </a:pPr>
            <a:r>
              <a:rPr lang="en-US" sz="2800" dirty="0" err="1" smtClean="0">
                <a:solidFill>
                  <a:srgbClr val="080808"/>
                </a:solidFill>
                <a:effectLst>
                  <a:outerShdw blurRad="38100" dist="38100" dir="2700000" algn="tl">
                    <a:srgbClr val="FFFFFF"/>
                  </a:outerShdw>
                </a:effectLst>
              </a:rPr>
              <a:t>Ilustrasi</a:t>
            </a:r>
            <a:r>
              <a:rPr lang="en-US" sz="2800" dirty="0" smtClean="0">
                <a:solidFill>
                  <a:srgbClr val="080808"/>
                </a:solidFill>
                <a:effectLst>
                  <a:outerShdw blurRad="38100" dist="38100" dir="2700000" algn="tl">
                    <a:srgbClr val="FFFFFF"/>
                  </a:outerShdw>
                </a:effectLst>
              </a:rPr>
              <a:t> Tata Cara </a:t>
            </a:r>
            <a:r>
              <a:rPr lang="en-US" sz="2800" dirty="0" err="1" smtClean="0">
                <a:solidFill>
                  <a:srgbClr val="080808"/>
                </a:solidFill>
                <a:effectLst>
                  <a:outerShdw blurRad="38100" dist="38100" dir="2700000" algn="tl">
                    <a:srgbClr val="FFFFFF"/>
                  </a:outerShdw>
                </a:effectLst>
              </a:rPr>
              <a:t>Penggantian</a:t>
            </a:r>
            <a:r>
              <a:rPr lang="en-US" sz="2800" dirty="0" smtClean="0">
                <a:solidFill>
                  <a:srgbClr val="080808"/>
                </a:solidFill>
                <a:effectLst>
                  <a:outerShdw blurRad="38100" dist="38100" dir="2700000" algn="tl">
                    <a:srgbClr val="FFFFFF"/>
                  </a:outerShdw>
                </a:effectLst>
              </a:rPr>
              <a:t> FP </a:t>
            </a:r>
            <a:r>
              <a:rPr lang="en-US" sz="2800" dirty="0" err="1" smtClean="0">
                <a:solidFill>
                  <a:srgbClr val="080808"/>
                </a:solidFill>
                <a:effectLst>
                  <a:outerShdw blurRad="38100" dist="38100" dir="2700000" algn="tl">
                    <a:srgbClr val="FFFFFF"/>
                  </a:outerShdw>
                </a:effectLst>
              </a:rPr>
              <a:t>Standar</a:t>
            </a:r>
            <a:endParaRPr lang="en-US" sz="2800" dirty="0" smtClean="0">
              <a:solidFill>
                <a:srgbClr val="080808"/>
              </a:solidFill>
              <a:effectLst>
                <a:outerShdw blurRad="38100" dist="38100" dir="2700000" algn="tl">
                  <a:srgbClr val="FFFFFF"/>
                </a:outerShdw>
              </a:effectLst>
            </a:endParaRPr>
          </a:p>
        </p:txBody>
      </p:sp>
      <p:sp>
        <p:nvSpPr>
          <p:cNvPr id="4" name="Slide Number Placeholder 3"/>
          <p:cNvSpPr>
            <a:spLocks noGrp="1"/>
          </p:cNvSpPr>
          <p:nvPr>
            <p:ph type="sldNum" sz="quarter" idx="12"/>
          </p:nvPr>
        </p:nvSpPr>
        <p:spPr>
          <a:xfrm>
            <a:off x="6727825" y="6408738"/>
            <a:ext cx="1919288" cy="365125"/>
          </a:xfrm>
        </p:spPr>
        <p:txBody>
          <a:bodyPr/>
          <a:lstStyle/>
          <a:p>
            <a:pPr algn="l">
              <a:defRPr/>
            </a:pPr>
            <a:fld id="{4803BA15-FB26-487E-B53B-8F8BE0EAF627}" type="slidenum">
              <a:rPr lang="en-US"/>
              <a:pPr algn="l">
                <a:defRPr/>
              </a:pPr>
              <a:t>286</a:t>
            </a:fld>
            <a:endParaRPr lang="en-US" dirty="0"/>
          </a:p>
        </p:txBody>
      </p:sp>
      <p:sp>
        <p:nvSpPr>
          <p:cNvPr id="6" name="Content Placeholder 2"/>
          <p:cNvSpPr txBox="1">
            <a:spLocks/>
          </p:cNvSpPr>
          <p:nvPr/>
        </p:nvSpPr>
        <p:spPr bwMode="auto">
          <a:xfrm>
            <a:off x="228600" y="914400"/>
            <a:ext cx="8458200" cy="762000"/>
          </a:xfrm>
          <a:prstGeom prst="rect">
            <a:avLst/>
          </a:prstGeom>
          <a:solidFill>
            <a:srgbClr val="92D050"/>
          </a:solidFill>
          <a:ln w="9525">
            <a:solidFill>
              <a:schemeClr val="tx1"/>
            </a:solidFill>
            <a:miter lim="800000"/>
            <a:headEnd/>
            <a:tailEnd/>
          </a:ln>
          <a:effectLst/>
        </p:spPr>
        <p:txBody>
          <a:bodyPr/>
          <a:lstStyle/>
          <a:p>
            <a:pPr marL="342900" indent="-342900" algn="ctr" eaLnBrk="0" hangingPunct="0">
              <a:spcBef>
                <a:spcPct val="20000"/>
              </a:spcBef>
              <a:defRPr/>
            </a:pPr>
            <a:r>
              <a:rPr lang="en-US" sz="2000" b="1" kern="0" dirty="0">
                <a:solidFill>
                  <a:srgbClr val="000066"/>
                </a:solidFill>
                <a:effectLst>
                  <a:outerShdw blurRad="38100" dist="38100" dir="2700000" algn="tl">
                    <a:srgbClr val="C0C0C0"/>
                  </a:outerShdw>
                </a:effectLst>
                <a:latin typeface="+mn-lt"/>
              </a:rPr>
              <a:t>SPT PPN </a:t>
            </a:r>
            <a:r>
              <a:rPr lang="en-US" sz="2000" b="1" kern="0" dirty="0" err="1">
                <a:solidFill>
                  <a:srgbClr val="000066"/>
                </a:solidFill>
                <a:effectLst>
                  <a:outerShdw blurRad="38100" dist="38100" dir="2700000" algn="tl">
                    <a:srgbClr val="C0C0C0"/>
                  </a:outerShdw>
                </a:effectLst>
                <a:latin typeface="+mn-lt"/>
              </a:rPr>
              <a:t>Masa</a:t>
            </a:r>
            <a:r>
              <a:rPr lang="en-US" sz="2000" b="1" kern="0" dirty="0">
                <a:solidFill>
                  <a:srgbClr val="000066"/>
                </a:solidFill>
                <a:effectLst>
                  <a:outerShdw blurRad="38100" dist="38100" dir="2700000" algn="tl">
                    <a:srgbClr val="C0C0C0"/>
                  </a:outerShdw>
                </a:effectLst>
                <a:latin typeface="+mn-lt"/>
              </a:rPr>
              <a:t> JANUARI </a:t>
            </a:r>
            <a:r>
              <a:rPr lang="en-US" sz="2000" b="1" kern="0" dirty="0" smtClean="0">
                <a:solidFill>
                  <a:srgbClr val="000066"/>
                </a:solidFill>
                <a:effectLst>
                  <a:outerShdw blurRad="38100" dist="38100" dir="2700000" algn="tl">
                    <a:srgbClr val="C0C0C0"/>
                  </a:outerShdw>
                </a:effectLst>
                <a:latin typeface="+mn-lt"/>
              </a:rPr>
              <a:t>20</a:t>
            </a:r>
            <a:r>
              <a:rPr lang="id-ID" sz="2000" b="1" kern="0" dirty="0" smtClean="0">
                <a:solidFill>
                  <a:srgbClr val="000066"/>
                </a:solidFill>
                <a:effectLst>
                  <a:outerShdw blurRad="38100" dist="38100" dir="2700000" algn="tl">
                    <a:srgbClr val="C0C0C0"/>
                  </a:outerShdw>
                </a:effectLst>
                <a:latin typeface="+mn-lt"/>
              </a:rPr>
              <a:t>11</a:t>
            </a:r>
            <a:r>
              <a:rPr lang="en-US" sz="2000" b="1" kern="0" dirty="0" smtClean="0">
                <a:solidFill>
                  <a:srgbClr val="000066"/>
                </a:solidFill>
                <a:effectLst>
                  <a:outerShdw blurRad="38100" dist="38100" dir="2700000" algn="tl">
                    <a:srgbClr val="C0C0C0"/>
                  </a:outerShdw>
                </a:effectLst>
                <a:latin typeface="+mn-lt"/>
              </a:rPr>
              <a:t>- </a:t>
            </a:r>
            <a:r>
              <a:rPr lang="en-US" sz="2000" b="1" kern="0" dirty="0">
                <a:solidFill>
                  <a:srgbClr val="000066"/>
                </a:solidFill>
                <a:effectLst>
                  <a:outerShdw blurRad="38100" dist="38100" dir="2700000" algn="tl">
                    <a:srgbClr val="C0C0C0"/>
                  </a:outerShdw>
                </a:effectLst>
                <a:latin typeface="+mn-lt"/>
              </a:rPr>
              <a:t>PEMBETULAN KE-1 (SATU) LAMPIRAN </a:t>
            </a:r>
            <a:r>
              <a:rPr lang="en-US" sz="2000" b="1" kern="0" dirty="0" smtClean="0">
                <a:solidFill>
                  <a:srgbClr val="000066"/>
                </a:solidFill>
                <a:effectLst>
                  <a:outerShdw blurRad="38100" dist="38100" dir="2700000" algn="tl">
                    <a:srgbClr val="C0C0C0"/>
                  </a:outerShdw>
                </a:effectLst>
                <a:latin typeface="+mn-lt"/>
              </a:rPr>
              <a:t>11</a:t>
            </a:r>
            <a:r>
              <a:rPr lang="id-ID" sz="2000" b="1" kern="0" dirty="0" smtClean="0">
                <a:solidFill>
                  <a:srgbClr val="000066"/>
                </a:solidFill>
                <a:effectLst>
                  <a:outerShdw blurRad="38100" dist="38100" dir="2700000" algn="tl">
                    <a:srgbClr val="C0C0C0"/>
                  </a:outerShdw>
                </a:effectLst>
                <a:latin typeface="+mn-lt"/>
              </a:rPr>
              <a:t>11</a:t>
            </a:r>
            <a:r>
              <a:rPr lang="en-US" sz="2000" b="1" kern="0" dirty="0" smtClean="0">
                <a:solidFill>
                  <a:srgbClr val="000066"/>
                </a:solidFill>
                <a:effectLst>
                  <a:outerShdw blurRad="38100" dist="38100" dir="2700000" algn="tl">
                    <a:srgbClr val="C0C0C0"/>
                  </a:outerShdw>
                </a:effectLst>
                <a:latin typeface="+mn-lt"/>
              </a:rPr>
              <a:t>-A</a:t>
            </a:r>
            <a:r>
              <a:rPr lang="id-ID" sz="2000" b="1" kern="0" dirty="0" smtClean="0">
                <a:solidFill>
                  <a:srgbClr val="000066"/>
                </a:solidFill>
                <a:effectLst>
                  <a:outerShdw blurRad="38100" dist="38100" dir="2700000" algn="tl">
                    <a:srgbClr val="C0C0C0"/>
                  </a:outerShdw>
                </a:effectLst>
                <a:latin typeface="+mn-lt"/>
              </a:rPr>
              <a:t>2</a:t>
            </a:r>
            <a:endParaRPr lang="en-US" sz="2000" b="1" kern="0" dirty="0">
              <a:solidFill>
                <a:srgbClr val="000066"/>
              </a:solidFill>
              <a:effectLst>
                <a:outerShdw blurRad="38100" dist="38100" dir="2700000" algn="tl">
                  <a:srgbClr val="C0C0C0"/>
                </a:outerShdw>
              </a:effectLst>
              <a:latin typeface="+mn-lt"/>
            </a:endParaRPr>
          </a:p>
        </p:txBody>
      </p:sp>
      <p:graphicFrame>
        <p:nvGraphicFramePr>
          <p:cNvPr id="9" name="Table 8"/>
          <p:cNvGraphicFramePr>
            <a:graphicFrameLocks noGrp="1"/>
          </p:cNvGraphicFramePr>
          <p:nvPr/>
        </p:nvGraphicFramePr>
        <p:xfrm>
          <a:off x="304800" y="1828800"/>
          <a:ext cx="8610598" cy="731520"/>
        </p:xfrm>
        <a:graphic>
          <a:graphicData uri="http://schemas.openxmlformats.org/drawingml/2006/table">
            <a:tbl>
              <a:tblPr/>
              <a:tblGrid>
                <a:gridCol w="318912"/>
                <a:gridCol w="1275644"/>
                <a:gridCol w="1116188"/>
                <a:gridCol w="1435100"/>
                <a:gridCol w="637822"/>
                <a:gridCol w="1275644"/>
                <a:gridCol w="956733"/>
                <a:gridCol w="956733"/>
                <a:gridCol w="637822"/>
              </a:tblGrid>
              <a:tr h="120952">
                <a:tc rowSpan="2">
                  <a:txBody>
                    <a:bodyPr/>
                    <a:lstStyle/>
                    <a:p>
                      <a:pPr algn="ctr" fontAlgn="ctr"/>
                      <a:r>
                        <a:rPr lang="en-US" sz="1200" b="0" i="0" u="none" strike="noStrike" dirty="0">
                          <a:latin typeface="Times New Roman"/>
                        </a:rPr>
                        <a:t>No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latin typeface="Times New Roman"/>
                        </a:rPr>
                        <a:t>Nama Pembeli BKP/Penerima JKP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latin typeface="Times New Roman"/>
                        </a:rPr>
                        <a:t>NPWP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200" b="0" i="0" u="none" strike="noStrike" dirty="0" err="1">
                          <a:latin typeface="Times New Roman"/>
                        </a:rPr>
                        <a:t>Faktur</a:t>
                      </a:r>
                      <a:r>
                        <a:rPr lang="en-US" sz="1200" b="0" i="0" u="none" strike="noStrike" dirty="0">
                          <a:latin typeface="Times New Roman"/>
                        </a:rPr>
                        <a:t> </a:t>
                      </a:r>
                      <a:r>
                        <a:rPr lang="en-US" sz="1200" b="0" i="0" u="none" strike="noStrike" dirty="0" err="1">
                          <a:latin typeface="Times New Roman"/>
                        </a:rPr>
                        <a:t>Pajak</a:t>
                      </a:r>
                      <a:r>
                        <a:rPr lang="en-US" sz="1200" b="0" i="0" u="none" strike="noStrike" dirty="0">
                          <a:latin typeface="Times New Roman"/>
                        </a:rPr>
                        <a:t>/ Nota </a:t>
                      </a:r>
                      <a:r>
                        <a:rPr lang="en-US" sz="1200" b="0" i="0" u="none" strike="noStrike" dirty="0" err="1">
                          <a:latin typeface="Times New Roman"/>
                        </a:rPr>
                        <a:t>Retur</a:t>
                      </a:r>
                      <a:endParaRPr lang="en-US" sz="1200" b="0" i="0" u="none" strike="noStrike" dirty="0">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algn="ctr" fontAlgn="ctr"/>
                      <a:r>
                        <a:rPr lang="en-US" sz="1200" b="0" i="0" u="none" strike="noStrike" dirty="0">
                          <a:latin typeface="Times New Roman"/>
                        </a:rPr>
                        <a:t>DPP                              (Rupiah)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latin typeface="Times New Roman"/>
                        </a:rPr>
                        <a:t>PPN                       (Rupiah)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latin typeface="Times New Roman"/>
                        </a:rPr>
                        <a:t>PPn BM                 (Rupiah)</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US" sz="1200" b="0" i="0" u="none" strike="noStrike">
                          <a:latin typeface="Times New Roman"/>
                        </a:rPr>
                        <a:t>Kode dan No Seri FP  Yg Diganti</a:t>
                      </a: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36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ctr"/>
                      <a:r>
                        <a:rPr lang="en-US" sz="1200" b="0" i="0" u="none" strike="noStrike">
                          <a:latin typeface="Times New Roman"/>
                        </a:rPr>
                        <a:t>Kode dan Nomor Seri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err="1">
                          <a:latin typeface="Times New Roman"/>
                        </a:rPr>
                        <a:t>Tanggal</a:t>
                      </a:r>
                      <a:endParaRPr lang="en-US" sz="1200" b="0" i="0" u="none" strike="noStrike" dirty="0">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r>
            </a:tbl>
          </a:graphicData>
        </a:graphic>
      </p:graphicFrame>
      <p:graphicFrame>
        <p:nvGraphicFramePr>
          <p:cNvPr id="10" name="Table 9"/>
          <p:cNvGraphicFramePr>
            <a:graphicFrameLocks noGrp="1"/>
          </p:cNvGraphicFramePr>
          <p:nvPr/>
        </p:nvGraphicFramePr>
        <p:xfrm>
          <a:off x="304800" y="2743200"/>
          <a:ext cx="8610600" cy="1473684"/>
        </p:xfrm>
        <a:graphic>
          <a:graphicData uri="http://schemas.openxmlformats.org/drawingml/2006/table">
            <a:tbl>
              <a:tblPr/>
              <a:tblGrid>
                <a:gridCol w="318912"/>
                <a:gridCol w="1275644"/>
                <a:gridCol w="1116188"/>
                <a:gridCol w="1435100"/>
                <a:gridCol w="637823"/>
                <a:gridCol w="1275644"/>
                <a:gridCol w="956733"/>
                <a:gridCol w="956733"/>
                <a:gridCol w="637823"/>
              </a:tblGrid>
              <a:tr h="193524">
                <a:tc>
                  <a:txBody>
                    <a:bodyPr/>
                    <a:lstStyle/>
                    <a:p>
                      <a:pPr algn="ctr" fontAlgn="ctr"/>
                      <a:r>
                        <a:rPr lang="en-US" sz="1200" b="1" i="0" u="none" strike="noStrike" dirty="0" smtClean="0">
                          <a:latin typeface="Times New Roman"/>
                        </a:rPr>
                        <a:t>14</a:t>
                      </a:r>
                      <a:endParaRPr lang="en-US" sz="1200" b="1" i="0" u="none" strike="noStrike" dirty="0">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smtClean="0">
                          <a:latin typeface="Times New Roman"/>
                        </a:rPr>
                        <a:t>PT. CAHAYA</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010.000-07.00000014</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1/10/2008</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a:t>
                      </a:r>
                      <a:r>
                        <a:rPr lang="en-US" sz="1200" b="1" i="0" u="none" strike="noStrike" dirty="0" smtClean="0">
                          <a:latin typeface="Times New Roman"/>
                        </a:rPr>
                        <a:t>200,000,000 </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a:t>
                      </a:r>
                      <a:r>
                        <a:rPr lang="en-US" sz="1200" b="1" i="0" u="none" strike="noStrike" dirty="0" smtClean="0">
                          <a:latin typeface="Times New Roman"/>
                        </a:rPr>
                        <a:t>20,000,000 </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latin typeface="Times New Roman"/>
                        </a:rPr>
                        <a:t>                 </a:t>
                      </a:r>
                      <a:r>
                        <a:rPr lang="en-US" sz="1200" b="1" i="0" u="none" strike="noStrike" dirty="0" smtClean="0">
                          <a:latin typeface="Times New Roman"/>
                        </a:rPr>
                        <a:t>40,000,000 </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13279">
                <a:tc>
                  <a:txBody>
                    <a:bodyPr/>
                    <a:lstStyle/>
                    <a:p>
                      <a:pPr algn="ctr" fontAlgn="ctr"/>
                      <a:r>
                        <a:rPr lang="en-US" sz="1200" b="1" i="0" u="none" strike="noStrike" dirty="0" smtClean="0">
                          <a:latin typeface="Times New Roman"/>
                        </a:rPr>
                        <a:t>15</a:t>
                      </a:r>
                      <a:endParaRPr lang="en-US" sz="1200" b="1" i="0" u="none" strike="noStrike" dirty="0">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a:latin typeface="Times New Roman"/>
                        </a:rPr>
                        <a:t>PT. PLN (Persero)</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011.000-07.00000055</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5/19/2008</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a:t>
                      </a:r>
                      <a:r>
                        <a:rPr lang="en-US" sz="1200" b="1" i="0" u="none" strike="noStrike" dirty="0" smtClean="0">
                          <a:latin typeface="Times New Roman"/>
                        </a:rPr>
                        <a:t>220.000.000</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22.000.000</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smtClean="0">
                          <a:latin typeface="Times New Roman"/>
                        </a:rPr>
                        <a:t>22.000.000</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010.000-07.00000015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93524">
                <a:tc>
                  <a:txBody>
                    <a:bodyPr/>
                    <a:lstStyle/>
                    <a:p>
                      <a:pPr algn="ctr" fontAlgn="ctr"/>
                      <a:endParaRPr lang="en-US" sz="1200" b="1" i="0" u="none" strike="noStrike" dirty="0">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93524">
                <a:tc>
                  <a:txBody>
                    <a:bodyPr/>
                    <a:lstStyle/>
                    <a:p>
                      <a:pPr algn="ctr" fontAlgn="ctr"/>
                      <a:r>
                        <a:rPr lang="en-US" sz="1200" b="1" i="0" u="none" strike="noStrike" dirty="0" smtClean="0">
                          <a:latin typeface="Times New Roman"/>
                        </a:rPr>
                        <a:t>16</a:t>
                      </a:r>
                      <a:endParaRPr lang="en-US" sz="1200" b="1" i="0" u="none" strike="noStrike" dirty="0">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smtClean="0">
                          <a:latin typeface="Times New Roman"/>
                        </a:rPr>
                        <a:t>BUT</a:t>
                      </a:r>
                      <a:r>
                        <a:rPr lang="en-US" sz="1200" b="1" i="0" u="none" strike="noStrike" baseline="0" dirty="0" smtClean="0">
                          <a:latin typeface="Times New Roman"/>
                        </a:rPr>
                        <a:t> CONOCO</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030.000-07.00000016</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smtClean="0">
                          <a:latin typeface="Times New Roman"/>
                        </a:rPr>
                        <a:t>1/24/2008</a:t>
                      </a:r>
                      <a:endParaRPr lang="en-US" sz="1200" b="1" i="0" u="none" strike="noStrike" dirty="0">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200,000,000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20,000,000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200" b="1" i="0" u="none" strike="noStrike" dirty="0">
                          <a:latin typeface="Times New Roman"/>
                        </a:rPr>
                        <a:t>                 20,000,000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200" b="1" i="0" u="none" strike="noStrike" dirty="0">
                          <a:latin typeface="Times New Roman"/>
                        </a:rPr>
                        <a:t> -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bl>
          </a:graphicData>
        </a:graphic>
      </p:graphicFrame>
      <p:cxnSp>
        <p:nvCxnSpPr>
          <p:cNvPr id="96332" name="Straight Connector 11"/>
          <p:cNvCxnSpPr>
            <a:cxnSpLocks noChangeShapeType="1"/>
          </p:cNvCxnSpPr>
          <p:nvPr/>
        </p:nvCxnSpPr>
        <p:spPr bwMode="auto">
          <a:xfrm>
            <a:off x="304800" y="2667000"/>
            <a:ext cx="8610600" cy="1588"/>
          </a:xfrm>
          <a:prstGeom prst="line">
            <a:avLst/>
          </a:prstGeom>
          <a:noFill/>
          <a:ln w="38100" algn="ctr">
            <a:solidFill>
              <a:schemeClr val="tx1"/>
            </a:solidFill>
            <a:prstDash val="dash"/>
            <a:round/>
            <a:headEnd/>
            <a:tailEnd/>
          </a:ln>
        </p:spPr>
      </p:cxnSp>
      <p:cxnSp>
        <p:nvCxnSpPr>
          <p:cNvPr id="96333" name="Straight Connector 12"/>
          <p:cNvCxnSpPr>
            <a:cxnSpLocks noChangeShapeType="1"/>
          </p:cNvCxnSpPr>
          <p:nvPr/>
        </p:nvCxnSpPr>
        <p:spPr bwMode="auto">
          <a:xfrm>
            <a:off x="304800" y="4267200"/>
            <a:ext cx="8610600" cy="1588"/>
          </a:xfrm>
          <a:prstGeom prst="line">
            <a:avLst/>
          </a:prstGeom>
          <a:noFill/>
          <a:ln w="38100" algn="ctr">
            <a:solidFill>
              <a:schemeClr val="tx1"/>
            </a:solidFill>
            <a:prstDash val="dash"/>
            <a:round/>
            <a:headEnd/>
            <a:tailEnd/>
          </a:ln>
        </p:spPr>
      </p:cxnSp>
      <p:cxnSp>
        <p:nvCxnSpPr>
          <p:cNvPr id="96334" name="Straight Arrow Connector 14"/>
          <p:cNvCxnSpPr>
            <a:cxnSpLocks noChangeShapeType="1"/>
          </p:cNvCxnSpPr>
          <p:nvPr/>
        </p:nvCxnSpPr>
        <p:spPr bwMode="auto">
          <a:xfrm rot="5400000">
            <a:off x="5600700" y="4305300"/>
            <a:ext cx="1447800" cy="609600"/>
          </a:xfrm>
          <a:prstGeom prst="straightConnector1">
            <a:avLst/>
          </a:prstGeom>
          <a:noFill/>
          <a:ln w="9525" algn="ctr">
            <a:solidFill>
              <a:schemeClr val="tx1"/>
            </a:solidFill>
            <a:round/>
            <a:headEnd/>
            <a:tailEnd type="arrow" w="med" len="med"/>
          </a:ln>
        </p:spPr>
      </p:cxnSp>
      <p:cxnSp>
        <p:nvCxnSpPr>
          <p:cNvPr id="96335" name="Straight Arrow Connector 15"/>
          <p:cNvCxnSpPr>
            <a:cxnSpLocks noChangeShapeType="1"/>
          </p:cNvCxnSpPr>
          <p:nvPr/>
        </p:nvCxnSpPr>
        <p:spPr bwMode="auto">
          <a:xfrm rot="5400000">
            <a:off x="7505700" y="4076700"/>
            <a:ext cx="1447800" cy="609600"/>
          </a:xfrm>
          <a:prstGeom prst="straightConnector1">
            <a:avLst/>
          </a:prstGeom>
          <a:noFill/>
          <a:ln w="9525" algn="ctr">
            <a:solidFill>
              <a:schemeClr val="tx1"/>
            </a:solidFill>
            <a:round/>
            <a:headEnd/>
            <a:tailEnd type="arrow" w="med" len="med"/>
          </a:ln>
        </p:spPr>
      </p:cxnSp>
      <p:sp>
        <p:nvSpPr>
          <p:cNvPr id="96336" name="Right Brace 16"/>
          <p:cNvSpPr>
            <a:spLocks/>
          </p:cNvSpPr>
          <p:nvPr/>
        </p:nvSpPr>
        <p:spPr bwMode="auto">
          <a:xfrm rot="5400000">
            <a:off x="6477000" y="2743200"/>
            <a:ext cx="381000" cy="2057400"/>
          </a:xfrm>
          <a:prstGeom prst="rightBrace">
            <a:avLst>
              <a:gd name="adj1" fmla="val 8325"/>
              <a:gd name="adj2" fmla="val 50000"/>
            </a:avLst>
          </a:prstGeom>
          <a:noFill/>
          <a:ln w="9525" algn="ctr">
            <a:solidFill>
              <a:schemeClr val="tx1"/>
            </a:solidFill>
            <a:round/>
            <a:headEnd/>
            <a:tailEnd/>
          </a:ln>
        </p:spPr>
        <p:txBody>
          <a:bodyPr wrap="none" anchor="ctr"/>
          <a:lstStyle/>
          <a:p>
            <a:endParaRPr lang="id-ID"/>
          </a:p>
        </p:txBody>
      </p:sp>
      <p:sp>
        <p:nvSpPr>
          <p:cNvPr id="18" name="Content Placeholder 2"/>
          <p:cNvSpPr txBox="1">
            <a:spLocks/>
          </p:cNvSpPr>
          <p:nvPr/>
        </p:nvSpPr>
        <p:spPr bwMode="auto">
          <a:xfrm>
            <a:off x="1828800" y="5334000"/>
            <a:ext cx="4191000" cy="1066800"/>
          </a:xfrm>
          <a:prstGeom prst="rect">
            <a:avLst/>
          </a:prstGeom>
          <a:solidFill>
            <a:srgbClr val="92D050"/>
          </a:solidFill>
          <a:ln w="9525">
            <a:solidFill>
              <a:schemeClr val="tx1"/>
            </a:solidFill>
            <a:miter lim="800000"/>
            <a:headEnd/>
            <a:tailEnd/>
          </a:ln>
          <a:effectLst/>
        </p:spPr>
        <p:txBody>
          <a:bodyPr/>
          <a:lstStyle/>
          <a:p>
            <a:pPr algn="just" eaLnBrk="0" hangingPunct="0">
              <a:spcBef>
                <a:spcPct val="20000"/>
              </a:spcBef>
              <a:defRPr/>
            </a:pPr>
            <a:r>
              <a:rPr lang="id-ID" sz="1600" i="1" dirty="0">
                <a:latin typeface="Verdana" pitchFamily="34" charset="0"/>
              </a:rPr>
              <a:t>Faktur Pajak Standar Pengganti </a:t>
            </a:r>
            <a:r>
              <a:rPr lang="en-US" sz="1600" i="1" dirty="0" err="1">
                <a:latin typeface="Verdana" pitchFamily="34" charset="0"/>
              </a:rPr>
              <a:t>dilaporkan</a:t>
            </a:r>
            <a:r>
              <a:rPr lang="en-US" sz="1600" i="1" dirty="0">
                <a:latin typeface="Verdana" pitchFamily="34" charset="0"/>
              </a:rPr>
              <a:t> </a:t>
            </a:r>
            <a:r>
              <a:rPr lang="en-US" sz="1600" i="1" dirty="0" err="1">
                <a:latin typeface="Verdana" pitchFamily="34" charset="0"/>
              </a:rPr>
              <a:t>dengan</a:t>
            </a:r>
            <a:r>
              <a:rPr lang="en-US" sz="1600" i="1" dirty="0">
                <a:latin typeface="Verdana" pitchFamily="34" charset="0"/>
              </a:rPr>
              <a:t> </a:t>
            </a:r>
            <a:r>
              <a:rPr lang="id-ID" sz="1600" i="1" dirty="0">
                <a:latin typeface="Verdana" pitchFamily="34" charset="0"/>
              </a:rPr>
              <a:t>mencantumkan nilai</a:t>
            </a:r>
            <a:r>
              <a:rPr lang="en-US" sz="1600" i="1" dirty="0">
                <a:latin typeface="Verdana" pitchFamily="34" charset="0"/>
              </a:rPr>
              <a:t> </a:t>
            </a:r>
            <a:r>
              <a:rPr lang="id-ID" sz="1600" i="1" dirty="0">
                <a:latin typeface="Verdana" pitchFamily="34" charset="0"/>
              </a:rPr>
              <a:t>setelah penggantian pada kolom DPP, PPN dan PPn BM</a:t>
            </a:r>
            <a:endParaRPr lang="en-US" sz="1600" b="1" kern="0" dirty="0">
              <a:solidFill>
                <a:srgbClr val="000066"/>
              </a:solidFill>
              <a:effectLst>
                <a:outerShdw blurRad="38100" dist="38100" dir="2700000" algn="tl">
                  <a:srgbClr val="C0C0C0"/>
                </a:outerShdw>
              </a:effectLst>
              <a:latin typeface="+mn-lt"/>
            </a:endParaRPr>
          </a:p>
        </p:txBody>
      </p:sp>
      <p:sp>
        <p:nvSpPr>
          <p:cNvPr id="19" name="Content Placeholder 2"/>
          <p:cNvSpPr txBox="1">
            <a:spLocks/>
          </p:cNvSpPr>
          <p:nvPr/>
        </p:nvSpPr>
        <p:spPr bwMode="auto">
          <a:xfrm>
            <a:off x="6248400" y="5257800"/>
            <a:ext cx="2667000" cy="1066800"/>
          </a:xfrm>
          <a:prstGeom prst="rect">
            <a:avLst/>
          </a:prstGeom>
          <a:solidFill>
            <a:srgbClr val="FFFF00"/>
          </a:solidFill>
          <a:ln w="9525">
            <a:solidFill>
              <a:schemeClr val="tx1"/>
            </a:solidFill>
            <a:miter lim="800000"/>
            <a:headEnd/>
            <a:tailEnd/>
          </a:ln>
          <a:effectLst/>
        </p:spPr>
        <p:txBody>
          <a:bodyPr/>
          <a:lstStyle/>
          <a:p>
            <a:pPr algn="just" eaLnBrk="0" hangingPunct="0">
              <a:spcBef>
                <a:spcPct val="20000"/>
              </a:spcBef>
              <a:defRPr/>
            </a:pPr>
            <a:r>
              <a:rPr lang="id-ID" sz="1600" dirty="0">
                <a:latin typeface="Verdana" pitchFamily="34" charset="0"/>
              </a:rPr>
              <a:t>Kode dan Nomor Seri Faktur Pajak Standar yang diganti</a:t>
            </a:r>
            <a:r>
              <a:rPr lang="en-US" sz="1600" dirty="0">
                <a:latin typeface="Verdana" pitchFamily="34" charset="0"/>
              </a:rPr>
              <a:t>.</a:t>
            </a:r>
            <a:endParaRPr lang="en-US" sz="1600" b="1" kern="0" dirty="0">
              <a:solidFill>
                <a:srgbClr val="000066"/>
              </a:solidFill>
              <a:effectLst>
                <a:outerShdw blurRad="38100" dist="38100" dir="2700000" algn="tl">
                  <a:srgbClr val="C0C0C0"/>
                </a:outerShdw>
              </a:effectLst>
              <a:latin typeface="+mn-lt"/>
            </a:endParaRPr>
          </a:p>
        </p:txBody>
      </p:sp>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8153400" cy="1066800"/>
          </a:xfrm>
          <a:solidFill>
            <a:srgbClr val="FCF45E"/>
          </a:solidFill>
          <a:ln cap="flat" algn="ctr">
            <a:solidFill>
              <a:schemeClr val="accent1"/>
            </a:solidFill>
          </a:ln>
        </p:spPr>
        <p:txBody>
          <a:bodyPr/>
          <a:lstStyle/>
          <a:p>
            <a:pPr>
              <a:defRPr/>
            </a:pPr>
            <a:r>
              <a:rPr lang="en-US" sz="2800" dirty="0" err="1" smtClean="0">
                <a:solidFill>
                  <a:srgbClr val="080808"/>
                </a:solidFill>
                <a:effectLst>
                  <a:outerShdw blurRad="38100" dist="38100" dir="2700000" algn="tl">
                    <a:srgbClr val="FFFFFF"/>
                  </a:outerShdw>
                </a:effectLst>
              </a:rPr>
              <a:t>Ilustrasi</a:t>
            </a:r>
            <a:r>
              <a:rPr lang="en-US" sz="2800" dirty="0" smtClean="0">
                <a:solidFill>
                  <a:srgbClr val="080808"/>
                </a:solidFill>
                <a:effectLst>
                  <a:outerShdw blurRad="38100" dist="38100" dir="2700000" algn="tl">
                    <a:srgbClr val="FFFFFF"/>
                  </a:outerShdw>
                </a:effectLst>
              </a:rPr>
              <a:t> Tata Cara </a:t>
            </a:r>
            <a:r>
              <a:rPr lang="en-US" sz="2800" dirty="0" err="1" smtClean="0">
                <a:solidFill>
                  <a:srgbClr val="080808"/>
                </a:solidFill>
                <a:effectLst>
                  <a:outerShdw blurRad="38100" dist="38100" dir="2700000" algn="tl">
                    <a:srgbClr val="FFFFFF"/>
                  </a:outerShdw>
                </a:effectLst>
              </a:rPr>
              <a:t>Penggantian</a:t>
            </a:r>
            <a:r>
              <a:rPr lang="en-US" sz="2800" dirty="0" smtClean="0">
                <a:solidFill>
                  <a:srgbClr val="080808"/>
                </a:solidFill>
                <a:effectLst>
                  <a:outerShdw blurRad="38100" dist="38100" dir="2700000" algn="tl">
                    <a:srgbClr val="FFFFFF"/>
                  </a:outerShdw>
                </a:effectLst>
              </a:rPr>
              <a:t> FP </a:t>
            </a:r>
            <a:r>
              <a:rPr lang="en-US" sz="2800" dirty="0" err="1" smtClean="0">
                <a:solidFill>
                  <a:srgbClr val="080808"/>
                </a:solidFill>
                <a:effectLst>
                  <a:outerShdw blurRad="38100" dist="38100" dir="2700000" algn="tl">
                    <a:srgbClr val="FFFFFF"/>
                  </a:outerShdw>
                </a:effectLst>
              </a:rPr>
              <a:t>Standar</a:t>
            </a:r>
            <a:endParaRPr lang="en-US" sz="2800" dirty="0" smtClean="0">
              <a:solidFill>
                <a:srgbClr val="080808"/>
              </a:solidFill>
              <a:effectLst>
                <a:outerShdw blurRad="38100" dist="38100" dir="2700000" algn="tl">
                  <a:srgbClr val="FFFFFF"/>
                </a:outerShdw>
              </a:effectLst>
            </a:endParaRPr>
          </a:p>
        </p:txBody>
      </p:sp>
      <p:sp>
        <p:nvSpPr>
          <p:cNvPr id="4" name="Slide Number Placeholder 3"/>
          <p:cNvSpPr>
            <a:spLocks noGrp="1"/>
          </p:cNvSpPr>
          <p:nvPr>
            <p:ph type="sldNum" sz="quarter" idx="12"/>
          </p:nvPr>
        </p:nvSpPr>
        <p:spPr>
          <a:xfrm>
            <a:off x="6727825" y="6408738"/>
            <a:ext cx="1919288" cy="365125"/>
          </a:xfrm>
        </p:spPr>
        <p:txBody>
          <a:bodyPr/>
          <a:lstStyle/>
          <a:p>
            <a:pPr algn="l">
              <a:defRPr/>
            </a:pPr>
            <a:fld id="{296868BA-76D5-4A23-B2D9-38A72E503550}" type="slidenum">
              <a:rPr lang="en-US"/>
              <a:pPr algn="l">
                <a:defRPr/>
              </a:pPr>
              <a:t>287</a:t>
            </a:fld>
            <a:endParaRPr lang="en-US" dirty="0"/>
          </a:p>
        </p:txBody>
      </p:sp>
      <p:sp>
        <p:nvSpPr>
          <p:cNvPr id="6" name="Content Placeholder 2"/>
          <p:cNvSpPr txBox="1">
            <a:spLocks/>
          </p:cNvSpPr>
          <p:nvPr/>
        </p:nvSpPr>
        <p:spPr bwMode="auto">
          <a:xfrm>
            <a:off x="228600" y="1066800"/>
            <a:ext cx="8458200" cy="381000"/>
          </a:xfrm>
          <a:prstGeom prst="rect">
            <a:avLst/>
          </a:prstGeom>
          <a:solidFill>
            <a:srgbClr val="92D050"/>
          </a:solidFill>
          <a:ln w="9525">
            <a:solidFill>
              <a:schemeClr val="tx1"/>
            </a:solidFill>
            <a:miter lim="800000"/>
            <a:headEnd/>
            <a:tailEnd/>
          </a:ln>
          <a:effectLst/>
        </p:spPr>
        <p:txBody>
          <a:bodyPr/>
          <a:lstStyle/>
          <a:p>
            <a:pPr marL="342900" indent="-342900" algn="ctr" eaLnBrk="0" hangingPunct="0">
              <a:spcBef>
                <a:spcPct val="20000"/>
              </a:spcBef>
              <a:defRPr/>
            </a:pPr>
            <a:r>
              <a:rPr lang="en-US" sz="2000" b="1" kern="0" dirty="0">
                <a:solidFill>
                  <a:srgbClr val="000066"/>
                </a:solidFill>
                <a:effectLst>
                  <a:outerShdw blurRad="38100" dist="38100" dir="2700000" algn="tl">
                    <a:srgbClr val="C0C0C0"/>
                  </a:outerShdw>
                </a:effectLst>
                <a:latin typeface="+mn-lt"/>
              </a:rPr>
              <a:t>SPT PPN </a:t>
            </a:r>
            <a:r>
              <a:rPr lang="en-US" sz="2000" b="1" kern="0" dirty="0" err="1">
                <a:solidFill>
                  <a:srgbClr val="000066"/>
                </a:solidFill>
                <a:effectLst>
                  <a:outerShdw blurRad="38100" dist="38100" dir="2700000" algn="tl">
                    <a:srgbClr val="C0C0C0"/>
                  </a:outerShdw>
                </a:effectLst>
                <a:latin typeface="+mn-lt"/>
              </a:rPr>
              <a:t>Masa</a:t>
            </a:r>
            <a:r>
              <a:rPr lang="en-US" sz="2000" b="1" kern="0" dirty="0">
                <a:solidFill>
                  <a:srgbClr val="000066"/>
                </a:solidFill>
                <a:effectLst>
                  <a:outerShdw blurRad="38100" dist="38100" dir="2700000" algn="tl">
                    <a:srgbClr val="C0C0C0"/>
                  </a:outerShdw>
                </a:effectLst>
                <a:latin typeface="+mn-lt"/>
              </a:rPr>
              <a:t> JANUARI </a:t>
            </a:r>
            <a:r>
              <a:rPr lang="en-US" sz="2000" b="1" kern="0" dirty="0" smtClean="0">
                <a:solidFill>
                  <a:srgbClr val="000066"/>
                </a:solidFill>
                <a:effectLst>
                  <a:outerShdw blurRad="38100" dist="38100" dir="2700000" algn="tl">
                    <a:srgbClr val="C0C0C0"/>
                  </a:outerShdw>
                </a:effectLst>
                <a:latin typeface="+mn-lt"/>
              </a:rPr>
              <a:t>20</a:t>
            </a:r>
            <a:r>
              <a:rPr lang="id-ID" sz="2000" b="1" kern="0" dirty="0" smtClean="0">
                <a:solidFill>
                  <a:srgbClr val="000066"/>
                </a:solidFill>
                <a:effectLst>
                  <a:outerShdw blurRad="38100" dist="38100" dir="2700000" algn="tl">
                    <a:srgbClr val="C0C0C0"/>
                  </a:outerShdw>
                </a:effectLst>
                <a:latin typeface="+mn-lt"/>
              </a:rPr>
              <a:t>11</a:t>
            </a:r>
            <a:r>
              <a:rPr lang="en-US" sz="2000" b="1" kern="0" dirty="0" smtClean="0">
                <a:solidFill>
                  <a:srgbClr val="000066"/>
                </a:solidFill>
                <a:effectLst>
                  <a:outerShdw blurRad="38100" dist="38100" dir="2700000" algn="tl">
                    <a:srgbClr val="C0C0C0"/>
                  </a:outerShdw>
                </a:effectLst>
                <a:latin typeface="+mn-lt"/>
              </a:rPr>
              <a:t>- </a:t>
            </a:r>
            <a:r>
              <a:rPr lang="en-US" sz="2000" b="1" kern="0" dirty="0">
                <a:solidFill>
                  <a:srgbClr val="000066"/>
                </a:solidFill>
                <a:effectLst>
                  <a:outerShdw blurRad="38100" dist="38100" dir="2700000" algn="tl">
                    <a:srgbClr val="C0C0C0"/>
                  </a:outerShdw>
                </a:effectLst>
                <a:latin typeface="+mn-lt"/>
              </a:rPr>
              <a:t>PEMBETULAN KE-1 (SATU) INDUK</a:t>
            </a:r>
          </a:p>
        </p:txBody>
      </p:sp>
      <p:cxnSp>
        <p:nvCxnSpPr>
          <p:cNvPr id="97285" name="Straight Connector 11"/>
          <p:cNvCxnSpPr>
            <a:cxnSpLocks noChangeShapeType="1"/>
          </p:cNvCxnSpPr>
          <p:nvPr/>
        </p:nvCxnSpPr>
        <p:spPr bwMode="auto">
          <a:xfrm>
            <a:off x="152400" y="1676400"/>
            <a:ext cx="8610600" cy="1588"/>
          </a:xfrm>
          <a:prstGeom prst="line">
            <a:avLst/>
          </a:prstGeom>
          <a:noFill/>
          <a:ln w="38100" algn="ctr">
            <a:solidFill>
              <a:schemeClr val="tx1"/>
            </a:solidFill>
            <a:prstDash val="dash"/>
            <a:round/>
            <a:headEnd/>
            <a:tailEnd/>
          </a:ln>
        </p:spPr>
      </p:cxnSp>
      <p:graphicFrame>
        <p:nvGraphicFramePr>
          <p:cNvPr id="14" name="Table 13"/>
          <p:cNvGraphicFramePr>
            <a:graphicFrameLocks noGrp="1"/>
          </p:cNvGraphicFramePr>
          <p:nvPr/>
        </p:nvGraphicFramePr>
        <p:xfrm>
          <a:off x="152400" y="1905000"/>
          <a:ext cx="8839234" cy="4267200"/>
        </p:xfrm>
        <a:graphic>
          <a:graphicData uri="http://schemas.openxmlformats.org/drawingml/2006/table">
            <a:tbl>
              <a:tblPr/>
              <a:tblGrid>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21272"/>
                <a:gridCol w="209626"/>
                <a:gridCol w="221272"/>
                <a:gridCol w="221272"/>
                <a:gridCol w="221272"/>
                <a:gridCol w="221272"/>
              </a:tblGrid>
              <a:tr h="171450">
                <a:tc gridSpan="40">
                  <a:txBody>
                    <a:bodyPr/>
                    <a:lstStyle/>
                    <a:p>
                      <a:pPr algn="l" fontAlgn="b"/>
                      <a:r>
                        <a:rPr lang="en-US" sz="1400" b="1" i="0" u="none" strike="noStrike" dirty="0">
                          <a:latin typeface="Times New Roman"/>
                        </a:rPr>
                        <a:t>II. PENGHITUNGAN PPN KURANG BAYAR/LEBIH BAYAR</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1258">
                <a:tc>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dirty="0">
                          <a:latin typeface="Times New Roman"/>
                        </a:rPr>
                        <a:t>A.</a:t>
                      </a:r>
                    </a:p>
                  </a:txBody>
                  <a:tcPr marL="0" marR="0" marT="0" marB="0" anchor="b">
                    <a:lnL>
                      <a:noFill/>
                    </a:lnL>
                    <a:lnR>
                      <a:noFill/>
                    </a:lnR>
                    <a:lnT>
                      <a:noFill/>
                    </a:lnT>
                    <a:lnB>
                      <a:noFill/>
                    </a:lnB>
                    <a:solidFill>
                      <a:srgbClr val="FFFF00"/>
                    </a:solidFill>
                  </a:tcPr>
                </a:tc>
                <a:tc gridSpan="24">
                  <a:txBody>
                    <a:bodyPr/>
                    <a:lstStyle/>
                    <a:p>
                      <a:pPr algn="l" fontAlgn="b"/>
                      <a:r>
                        <a:rPr lang="en-US" sz="1400" b="0" i="0" u="none" strike="noStrike" dirty="0" err="1">
                          <a:latin typeface="Times New Roman"/>
                        </a:rPr>
                        <a:t>Pajak</a:t>
                      </a:r>
                      <a:r>
                        <a:rPr lang="en-US" sz="1400" b="0" i="0" u="none" strike="noStrike" dirty="0">
                          <a:latin typeface="Times New Roman"/>
                        </a:rPr>
                        <a:t> </a:t>
                      </a:r>
                      <a:r>
                        <a:rPr lang="en-US" sz="1400" b="0" i="0" u="none" strike="noStrike" dirty="0" err="1">
                          <a:latin typeface="Times New Roman"/>
                        </a:rPr>
                        <a:t>Keluaran</a:t>
                      </a:r>
                      <a:r>
                        <a:rPr lang="en-US" sz="1400" b="0" i="0" u="none" strike="noStrike" dirty="0">
                          <a:latin typeface="Times New Roman"/>
                        </a:rPr>
                        <a:t> yang </a:t>
                      </a:r>
                      <a:r>
                        <a:rPr lang="en-US" sz="1400" b="0" i="0" u="none" strike="noStrike" dirty="0" err="1">
                          <a:latin typeface="Times New Roman"/>
                        </a:rPr>
                        <a:t>harus</a:t>
                      </a:r>
                      <a:r>
                        <a:rPr lang="en-US" sz="1400" b="0" i="0" u="none" strike="noStrike" dirty="0">
                          <a:latin typeface="Times New Roman"/>
                        </a:rPr>
                        <a:t> </a:t>
                      </a:r>
                      <a:r>
                        <a:rPr lang="en-US" sz="1400" b="0" i="0" u="none" strike="noStrike" dirty="0" err="1">
                          <a:latin typeface="Times New Roman"/>
                        </a:rPr>
                        <a:t>dipungut</a:t>
                      </a:r>
                      <a:r>
                        <a:rPr lang="en-US" sz="1400" b="0" i="0" u="none" strike="noStrike" dirty="0">
                          <a:latin typeface="Times New Roman"/>
                        </a:rPr>
                        <a:t> </a:t>
                      </a:r>
                      <a:r>
                        <a:rPr lang="en-US" sz="1400" b="0" i="0" u="none" strike="noStrike" dirty="0" err="1">
                          <a:latin typeface="Times New Roman"/>
                        </a:rPr>
                        <a:t>sendiri</a:t>
                      </a:r>
                      <a:r>
                        <a:rPr lang="en-US" sz="1400" b="0" i="0" u="none" strike="noStrike" dirty="0">
                          <a:latin typeface="Times New Roman"/>
                        </a:rPr>
                        <a:t> (</a:t>
                      </a:r>
                      <a:r>
                        <a:rPr lang="en-US" sz="1400" b="0" i="0" u="none" strike="noStrike" dirty="0" err="1">
                          <a:latin typeface="Times New Roman"/>
                        </a:rPr>
                        <a:t>Jumlah</a:t>
                      </a:r>
                      <a:r>
                        <a:rPr lang="en-US" sz="1400" b="0" i="0" u="none" strike="noStrike" dirty="0">
                          <a:latin typeface="Times New Roman"/>
                        </a:rPr>
                        <a:t> PPN </a:t>
                      </a:r>
                      <a:r>
                        <a:rPr lang="en-US" sz="1400" b="0" i="0" u="none" strike="noStrike" dirty="0" err="1">
                          <a:latin typeface="Times New Roman"/>
                        </a:rPr>
                        <a:t>pada</a:t>
                      </a:r>
                      <a:r>
                        <a:rPr lang="en-US" sz="1400" b="0" i="0" u="none" strike="noStrike" dirty="0">
                          <a:latin typeface="Times New Roman"/>
                        </a:rPr>
                        <a:t> I.A.2)</a:t>
                      </a: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hMerge="1">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hMerge="1">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Rp</a:t>
                      </a:r>
                    </a:p>
                  </a:txBody>
                  <a:tcPr marL="0" marR="0" marT="0" marB="0" anchor="b">
                    <a:lnL>
                      <a:noFill/>
                    </a:lnL>
                    <a:lnR>
                      <a:noFill/>
                    </a:lnR>
                    <a:lnT>
                      <a:noFill/>
                    </a:lnT>
                    <a:lnB>
                      <a:noFill/>
                    </a:lnB>
                    <a:solidFill>
                      <a:srgbClr val="FFFF00"/>
                    </a:solidFill>
                  </a:tcPr>
                </a:tc>
                <a:tc gridSpan="7">
                  <a:txBody>
                    <a:bodyPr/>
                    <a:lstStyle/>
                    <a:p>
                      <a:pPr algn="ctr" fontAlgn="b"/>
                      <a:r>
                        <a:rPr lang="en-US" sz="1400" b="0" i="0" u="none" strike="noStrike">
                          <a:latin typeface="Times New Roman"/>
                        </a:rPr>
                        <a:t>                     100,000,000 </a:t>
                      </a: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0" i="0" u="none" strike="noStrike">
                        <a:latin typeface="Arial"/>
                      </a:endParaRPr>
                    </a:p>
                  </a:txBody>
                  <a:tcPr marL="0" marR="0" marT="0" marB="0">
                    <a:lnL>
                      <a:noFill/>
                    </a:lnL>
                    <a:lnR>
                      <a:noFill/>
                    </a:lnR>
                    <a:lnT>
                      <a:noFill/>
                    </a:lnT>
                    <a:lnB>
                      <a:noFill/>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30629">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38793">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B.</a:t>
                      </a:r>
                    </a:p>
                  </a:txBody>
                  <a:tcPr marL="0" marR="0" marT="0" marB="0" anchor="b">
                    <a:lnL>
                      <a:noFill/>
                    </a:lnL>
                    <a:lnR>
                      <a:noFill/>
                    </a:lnR>
                    <a:lnT>
                      <a:noFill/>
                    </a:lnT>
                    <a:lnB>
                      <a:noFill/>
                    </a:lnB>
                    <a:solidFill>
                      <a:srgbClr val="FFFF00"/>
                    </a:solidFill>
                  </a:tcPr>
                </a:tc>
                <a:tc gridSpan="21">
                  <a:txBody>
                    <a:bodyPr/>
                    <a:lstStyle/>
                    <a:p>
                      <a:pPr algn="l" fontAlgn="b"/>
                      <a:r>
                        <a:rPr lang="en-US" sz="1400" b="0" i="0" u="none" strike="noStrike" dirty="0">
                          <a:latin typeface="Times New Roman"/>
                        </a:rPr>
                        <a:t>PPN </a:t>
                      </a:r>
                      <a:r>
                        <a:rPr lang="en-US" sz="1400" b="0" i="0" u="none" strike="noStrike" dirty="0" err="1">
                          <a:latin typeface="Times New Roman"/>
                        </a:rPr>
                        <a:t>Disetor</a:t>
                      </a:r>
                      <a:r>
                        <a:rPr lang="en-US" sz="1400" b="0" i="0" u="none" strike="noStrike" dirty="0">
                          <a:latin typeface="Times New Roman"/>
                        </a:rPr>
                        <a:t> </a:t>
                      </a:r>
                      <a:r>
                        <a:rPr lang="en-US" sz="1400" b="0" i="0" u="none" strike="noStrike" dirty="0" err="1">
                          <a:latin typeface="Times New Roman"/>
                        </a:rPr>
                        <a:t>Dimuka</a:t>
                      </a:r>
                      <a:r>
                        <a:rPr lang="en-US" sz="1400" b="0" i="0" u="none" strike="noStrike" dirty="0">
                          <a:latin typeface="Times New Roman"/>
                        </a:rPr>
                        <a:t> </a:t>
                      </a:r>
                      <a:r>
                        <a:rPr lang="en-US" sz="1400" b="0" i="0" u="none" strike="noStrike" dirty="0" err="1">
                          <a:latin typeface="Times New Roman"/>
                        </a:rPr>
                        <a:t>Dalam</a:t>
                      </a:r>
                      <a:r>
                        <a:rPr lang="en-US" sz="1400" b="0" i="0" u="none" strike="noStrike" dirty="0">
                          <a:latin typeface="Times New Roman"/>
                        </a:rPr>
                        <a:t> </a:t>
                      </a:r>
                      <a:r>
                        <a:rPr lang="en-US" sz="1400" b="0" i="0" u="none" strike="noStrike" dirty="0" err="1">
                          <a:latin typeface="Times New Roman"/>
                        </a:rPr>
                        <a:t>Masa</a:t>
                      </a:r>
                      <a:r>
                        <a:rPr lang="en-US" sz="1400" b="0" i="0" u="none" strike="noStrike" dirty="0">
                          <a:latin typeface="Times New Roman"/>
                        </a:rPr>
                        <a:t> </a:t>
                      </a:r>
                      <a:r>
                        <a:rPr lang="en-US" sz="1400" b="0" i="0" u="none" strike="noStrike" dirty="0" err="1">
                          <a:latin typeface="Times New Roman"/>
                        </a:rPr>
                        <a:t>Pajak</a:t>
                      </a:r>
                      <a:r>
                        <a:rPr lang="en-US" sz="1400" b="0" i="0" u="none" strike="noStrike" dirty="0">
                          <a:latin typeface="Times New Roman"/>
                        </a:rPr>
                        <a:t> Yang </a:t>
                      </a:r>
                      <a:r>
                        <a:rPr lang="en-US" sz="1400" b="0" i="0" u="none" strike="noStrike" dirty="0" err="1">
                          <a:latin typeface="Times New Roman"/>
                        </a:rPr>
                        <a:t>Sama</a:t>
                      </a:r>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Rp</a:t>
                      </a:r>
                    </a:p>
                  </a:txBody>
                  <a:tcPr marL="0" marR="0" marT="0" marB="0" anchor="b">
                    <a:lnL>
                      <a:noFill/>
                    </a:lnL>
                    <a:lnR>
                      <a:noFill/>
                    </a:lnR>
                    <a:lnT>
                      <a:noFill/>
                    </a:lnT>
                    <a:lnB>
                      <a:noFill/>
                    </a:lnB>
                    <a:solidFill>
                      <a:srgbClr val="FFFF00"/>
                    </a:solidFill>
                  </a:tcPr>
                </a:tc>
                <a:tc gridSpan="7">
                  <a:txBody>
                    <a:bodyPr/>
                    <a:lstStyle/>
                    <a:p>
                      <a:pPr algn="r" fontAlgn="b"/>
                      <a:r>
                        <a:rPr lang="en-US" sz="1400" b="0" i="0" u="none" strike="noStrike">
                          <a:latin typeface="Times New Roman"/>
                        </a:rPr>
                        <a:t>0</a:t>
                      </a: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30629">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61258">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C.</a:t>
                      </a:r>
                    </a:p>
                  </a:txBody>
                  <a:tcPr marL="0" marR="0" marT="0" marB="0" anchor="b">
                    <a:lnL>
                      <a:noFill/>
                    </a:lnL>
                    <a:lnR>
                      <a:noFill/>
                    </a:lnR>
                    <a:lnT>
                      <a:noFill/>
                    </a:lnT>
                    <a:lnB>
                      <a:noFill/>
                    </a:lnB>
                    <a:solidFill>
                      <a:srgbClr val="FFFF00"/>
                    </a:solidFill>
                  </a:tcPr>
                </a:tc>
                <a:tc gridSpan="21">
                  <a:txBody>
                    <a:bodyPr/>
                    <a:lstStyle/>
                    <a:p>
                      <a:pPr algn="l" fontAlgn="b"/>
                      <a:r>
                        <a:rPr lang="en-US" sz="1400" b="0" i="0" u="none" strike="noStrike">
                          <a:latin typeface="Times New Roman"/>
                        </a:rPr>
                        <a:t>Pajak Masukan yang dapat diperhitungkan</a:t>
                      </a: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Rp</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gridSpan="7">
                  <a:txBody>
                    <a:bodyPr/>
                    <a:lstStyle/>
                    <a:p>
                      <a:pPr algn="ctr" fontAlgn="b"/>
                      <a:r>
                        <a:rPr lang="en-US" sz="1400" b="0" i="0" u="none" strike="noStrike">
                          <a:latin typeface="Times New Roman"/>
                        </a:rPr>
                        <a:t>                       30,000,000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400" b="0" i="0" u="none" strike="noStrike">
                          <a:latin typeface="Times New Roman"/>
                        </a:rPr>
                        <a:t> </a:t>
                      </a:r>
                      <a:endParaRPr lang="en-US" sz="1400" b="0" i="0" u="none" strike="noStrike">
                        <a:latin typeface="Arial"/>
                      </a:endParaRPr>
                    </a:p>
                  </a:txBody>
                  <a:tcPr marL="0" marR="0" marT="0" marB="0">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30629">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61258">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D.</a:t>
                      </a:r>
                    </a:p>
                  </a:txBody>
                  <a:tcPr marL="0" marR="0" marT="0" marB="0" anchor="b">
                    <a:lnL>
                      <a:noFill/>
                    </a:lnL>
                    <a:lnR>
                      <a:noFill/>
                    </a:lnR>
                    <a:lnT>
                      <a:noFill/>
                    </a:lnT>
                    <a:lnB>
                      <a:noFill/>
                    </a:lnB>
                    <a:solidFill>
                      <a:srgbClr val="FFFF00"/>
                    </a:solidFill>
                  </a:tcPr>
                </a:tc>
                <a:tc gridSpan="21">
                  <a:txBody>
                    <a:bodyPr/>
                    <a:lstStyle/>
                    <a:p>
                      <a:pPr algn="l" fontAlgn="b"/>
                      <a:r>
                        <a:rPr lang="en-US" sz="1400" b="0" i="0" u="none" strike="noStrike">
                          <a:latin typeface="Times New Roman"/>
                        </a:rPr>
                        <a:t>PPN yang kurang atau (lebih) bayar (II.A - II.B - II.C)</a:t>
                      </a: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Rp</a:t>
                      </a:r>
                    </a:p>
                  </a:txBody>
                  <a:tcPr marL="0" marR="0" marT="0" marB="0" anchor="b">
                    <a:lnL>
                      <a:noFill/>
                    </a:lnL>
                    <a:lnR>
                      <a:noFill/>
                    </a:lnR>
                    <a:lnT>
                      <a:noFill/>
                    </a:lnT>
                    <a:lnB>
                      <a:noFill/>
                    </a:lnB>
                    <a:solidFill>
                      <a:srgbClr val="FFFF00"/>
                    </a:solidFill>
                  </a:tcPr>
                </a:tc>
                <a:tc gridSpan="7">
                  <a:txBody>
                    <a:bodyPr/>
                    <a:lstStyle/>
                    <a:p>
                      <a:pPr algn="ctr" fontAlgn="b"/>
                      <a:r>
                        <a:rPr lang="en-US" sz="1400" b="0" i="0" u="none" strike="noStrike">
                          <a:latin typeface="Times New Roman"/>
                        </a:rPr>
                        <a:t>                       70,000,000 </a:t>
                      </a: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30629">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61258">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E.</a:t>
                      </a:r>
                    </a:p>
                  </a:txBody>
                  <a:tcPr marL="0" marR="0" marT="0" marB="0" anchor="b">
                    <a:lnL>
                      <a:noFill/>
                    </a:lnL>
                    <a:lnR>
                      <a:noFill/>
                    </a:lnR>
                    <a:lnT>
                      <a:noFill/>
                    </a:lnT>
                    <a:lnB>
                      <a:noFill/>
                    </a:lnB>
                    <a:solidFill>
                      <a:srgbClr val="FFFF00"/>
                    </a:solidFill>
                  </a:tcPr>
                </a:tc>
                <a:tc gridSpan="21">
                  <a:txBody>
                    <a:bodyPr/>
                    <a:lstStyle/>
                    <a:p>
                      <a:pPr algn="l" fontAlgn="b"/>
                      <a:r>
                        <a:rPr lang="en-US" sz="1400" b="0" i="0" u="none" strike="noStrike">
                          <a:latin typeface="Times New Roman"/>
                        </a:rPr>
                        <a:t>PPN yang kurang atau (lebih) bayar pada SPT yang dibetulkan</a:t>
                      </a: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Rp</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gridSpan="7">
                  <a:txBody>
                    <a:bodyPr/>
                    <a:lstStyle/>
                    <a:p>
                      <a:pPr algn="ctr" fontAlgn="b"/>
                      <a:r>
                        <a:rPr lang="en-US" sz="1400" b="0" i="0" u="none" strike="noStrike">
                          <a:latin typeface="Times New Roman"/>
                        </a:rPr>
                        <a:t>                       50,000,000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r>
                        <a:rPr lang="en-US" sz="1400" b="0" i="0" u="none" strike="noStrike" dirty="0">
                          <a:latin typeface="Times New Roman"/>
                        </a:rPr>
                        <a:t> </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latin typeface="Times New Roman"/>
                        </a:rPr>
                        <a:t>-</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30629">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261258">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F.</a:t>
                      </a:r>
                    </a:p>
                  </a:txBody>
                  <a:tcPr marL="0" marR="0" marT="0" marB="0" anchor="b">
                    <a:lnL>
                      <a:noFill/>
                    </a:lnL>
                    <a:lnR>
                      <a:noFill/>
                    </a:lnR>
                    <a:lnT>
                      <a:noFill/>
                    </a:lnT>
                    <a:lnB>
                      <a:noFill/>
                    </a:lnB>
                    <a:solidFill>
                      <a:srgbClr val="FFFF00"/>
                    </a:solidFill>
                  </a:tcPr>
                </a:tc>
                <a:tc gridSpan="25">
                  <a:txBody>
                    <a:bodyPr/>
                    <a:lstStyle/>
                    <a:p>
                      <a:pPr algn="l" fontAlgn="b"/>
                      <a:r>
                        <a:rPr lang="en-US" sz="1400" b="0" i="0" u="none" strike="noStrike" dirty="0">
                          <a:latin typeface="Times New Roman"/>
                        </a:rPr>
                        <a:t>PPN yang </a:t>
                      </a:r>
                      <a:r>
                        <a:rPr lang="en-US" sz="1400" b="0" i="0" u="none" strike="noStrike" dirty="0" err="1">
                          <a:latin typeface="Times New Roman"/>
                        </a:rPr>
                        <a:t>kurang</a:t>
                      </a:r>
                      <a:r>
                        <a:rPr lang="en-US" sz="1400" b="0" i="0" u="none" strike="noStrike" dirty="0">
                          <a:latin typeface="Times New Roman"/>
                        </a:rPr>
                        <a:t> </a:t>
                      </a:r>
                      <a:r>
                        <a:rPr lang="en-US" sz="1400" b="0" i="0" u="none" strike="noStrike" dirty="0" err="1">
                          <a:latin typeface="Times New Roman"/>
                        </a:rPr>
                        <a:t>atau</a:t>
                      </a:r>
                      <a:r>
                        <a:rPr lang="en-US" sz="1400" b="0" i="0" u="none" strike="noStrike" dirty="0">
                          <a:latin typeface="Times New Roman"/>
                        </a:rPr>
                        <a:t> (</a:t>
                      </a:r>
                      <a:r>
                        <a:rPr lang="en-US" sz="1400" b="0" i="0" u="none" strike="noStrike" dirty="0" err="1">
                          <a:latin typeface="Times New Roman"/>
                        </a:rPr>
                        <a:t>lebih</a:t>
                      </a:r>
                      <a:r>
                        <a:rPr lang="en-US" sz="1400" b="0" i="0" u="none" strike="noStrike" dirty="0">
                          <a:latin typeface="Times New Roman"/>
                        </a:rPr>
                        <a:t>) </a:t>
                      </a:r>
                      <a:r>
                        <a:rPr lang="en-US" sz="1400" b="0" i="0" u="none" strike="noStrike" dirty="0" err="1">
                          <a:latin typeface="Times New Roman"/>
                        </a:rPr>
                        <a:t>bayar</a:t>
                      </a:r>
                      <a:r>
                        <a:rPr lang="en-US" sz="1400" b="0" i="0" u="none" strike="noStrike" dirty="0">
                          <a:latin typeface="Times New Roman"/>
                        </a:rPr>
                        <a:t> </a:t>
                      </a:r>
                      <a:r>
                        <a:rPr lang="en-US" sz="1400" b="0" i="0" u="none" strike="noStrike" dirty="0" err="1">
                          <a:latin typeface="Times New Roman"/>
                        </a:rPr>
                        <a:t>karena</a:t>
                      </a:r>
                      <a:r>
                        <a:rPr lang="en-US" sz="1400" b="0" i="0" u="none" strike="noStrike" dirty="0">
                          <a:latin typeface="Times New Roman"/>
                        </a:rPr>
                        <a:t> </a:t>
                      </a:r>
                      <a:r>
                        <a:rPr lang="en-US" sz="1400" b="0" i="0" u="none" strike="noStrike" dirty="0" err="1">
                          <a:latin typeface="Times New Roman"/>
                        </a:rPr>
                        <a:t>pembetulan</a:t>
                      </a:r>
                      <a:r>
                        <a:rPr lang="en-US" sz="1400" b="0" i="0" u="none" strike="noStrike" dirty="0">
                          <a:latin typeface="Times New Roman"/>
                        </a:rPr>
                        <a:t> (II.D - II.E)</a:t>
                      </a: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hMerge="1">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hMerge="1">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hMerge="1">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r>
                        <a:rPr lang="en-US" sz="1400" b="0" i="0" u="none" strike="noStrike">
                          <a:latin typeface="Times New Roman"/>
                        </a:rPr>
                        <a:t>Rp</a:t>
                      </a:r>
                    </a:p>
                  </a:txBody>
                  <a:tcPr marL="0" marR="0" marT="0" marB="0" anchor="b">
                    <a:lnL>
                      <a:noFill/>
                    </a:lnL>
                    <a:lnR>
                      <a:noFill/>
                    </a:lnR>
                    <a:lnT>
                      <a:noFill/>
                    </a:lnT>
                    <a:lnB w="25400" cap="flat" cmpd="dbl" algn="ctr">
                      <a:solidFill>
                        <a:srgbClr val="000000"/>
                      </a:solidFill>
                      <a:prstDash val="solid"/>
                      <a:round/>
                      <a:headEnd type="none" w="med" len="med"/>
                      <a:tailEnd type="none" w="med" len="med"/>
                    </a:lnB>
                    <a:solidFill>
                      <a:srgbClr val="FFFF00"/>
                    </a:solidFill>
                  </a:tcPr>
                </a:tc>
                <a:tc gridSpan="7">
                  <a:txBody>
                    <a:bodyPr/>
                    <a:lstStyle/>
                    <a:p>
                      <a:pPr algn="ctr" fontAlgn="b"/>
                      <a:r>
                        <a:rPr lang="en-US" sz="1400" b="0" i="0" u="none" strike="noStrike">
                          <a:latin typeface="Times New Roman"/>
                        </a:rPr>
                        <a:t>                       20,000,000 </a:t>
                      </a:r>
                    </a:p>
                  </a:txBody>
                  <a:tcPr marL="0" marR="0" marT="0" marB="0" anchor="b">
                    <a:lnL>
                      <a:noFill/>
                    </a:lnL>
                    <a:lnR>
                      <a:noFill/>
                    </a:lnR>
                    <a:lnT>
                      <a:noFill/>
                    </a:lnT>
                    <a:lnB w="25400" cap="flat" cmpd="dbl"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fontAlgn="b"/>
                      <a:r>
                        <a:rPr lang="en-US" sz="1400" b="0" i="0" u="none" strike="noStrike">
                          <a:latin typeface="Times New Roman"/>
                        </a:rPr>
                        <a:t> </a:t>
                      </a:r>
                    </a:p>
                  </a:txBody>
                  <a:tcPr marL="0" marR="0" marT="0" marB="0" anchor="b">
                    <a:lnL>
                      <a:noFill/>
                    </a:lnL>
                    <a:lnR>
                      <a:noFill/>
                    </a:lnR>
                    <a:lnT>
                      <a:noFill/>
                    </a:lnT>
                    <a:lnB w="25400" cap="flat" cmpd="dbl"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30629">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dirty="0">
                        <a:latin typeface="Times New Roman"/>
                      </a:endParaRP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1400" b="0" i="0" u="none" strike="noStrike">
                        <a:latin typeface="Times New Roman"/>
                      </a:endParaRPr>
                    </a:p>
                  </a:txBody>
                  <a:tcPr marL="0" marR="0" marT="0" marB="0" anchor="b">
                    <a:lnL>
                      <a:noFill/>
                    </a:lnL>
                    <a:lnR>
                      <a:noFill/>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a:latin typeface="Times New Roman"/>
                        </a:rPr>
                        <a:t> </a:t>
                      </a:r>
                    </a:p>
                  </a:txBody>
                  <a:tcPr marL="0" marR="0" marT="0" marB="0" anchor="b">
                    <a:lnL>
                      <a:noFill/>
                    </a:lnL>
                    <a:lnR w="12700" cap="flat" cmpd="sng" algn="ctr">
                      <a:solidFill>
                        <a:srgbClr val="000000"/>
                      </a:solidFill>
                      <a:prstDash val="solid"/>
                      <a:round/>
                      <a:headEnd type="none" w="med" len="med"/>
                      <a:tailEnd type="none" w="med" len="med"/>
                    </a:lnR>
                    <a:lnT>
                      <a:noFill/>
                    </a:lnT>
                    <a:lnB>
                      <a:noFill/>
                    </a:lnB>
                    <a:solidFill>
                      <a:srgbClr val="FFFF00"/>
                    </a:solidFill>
                  </a:tcPr>
                </a:tc>
              </a:tr>
              <a:tr h="138793">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a:txBody>
                    <a:bodyPr/>
                    <a:lstStyle/>
                    <a:p>
                      <a:pPr algn="ctr" fontAlgn="b"/>
                      <a:r>
                        <a:rPr lang="en-US" sz="1400" b="0" i="0" u="none" strike="noStrike" dirty="0">
                          <a:latin typeface="Times New Roman"/>
                        </a:rPr>
                        <a:t>G.</a:t>
                      </a:r>
                    </a:p>
                  </a:txBody>
                  <a:tcPr marL="0" marR="0" marT="0" marB="0" anchor="b">
                    <a:lnL>
                      <a:noFill/>
                    </a:lnL>
                    <a:lnR>
                      <a:noFill/>
                    </a:lnR>
                    <a:lnT>
                      <a:noFill/>
                    </a:lnT>
                    <a:lnB>
                      <a:noFill/>
                    </a:lnB>
                    <a:solidFill>
                      <a:srgbClr val="FFFF00"/>
                    </a:solidFill>
                  </a:tcPr>
                </a:tc>
                <a:tc gridSpan="17">
                  <a:txBody>
                    <a:bodyPr/>
                    <a:lstStyle/>
                    <a:p>
                      <a:pPr algn="l" fontAlgn="b"/>
                      <a:r>
                        <a:rPr lang="en-US" sz="1400" b="0" i="0" u="none" strike="noStrike" dirty="0">
                          <a:latin typeface="Times New Roman"/>
                        </a:rPr>
                        <a:t>PPN yang </a:t>
                      </a:r>
                      <a:r>
                        <a:rPr lang="en-US" sz="1400" b="0" i="0" u="none" strike="noStrike" dirty="0" err="1">
                          <a:latin typeface="Times New Roman"/>
                        </a:rPr>
                        <a:t>kurang</a:t>
                      </a:r>
                      <a:r>
                        <a:rPr lang="en-US" sz="1400" b="0" i="0" u="none" strike="noStrike" dirty="0">
                          <a:latin typeface="Times New Roman"/>
                        </a:rPr>
                        <a:t> </a:t>
                      </a:r>
                      <a:r>
                        <a:rPr lang="en-US" sz="1400" b="0" i="0" u="none" strike="noStrike" dirty="0" err="1">
                          <a:latin typeface="Times New Roman"/>
                        </a:rPr>
                        <a:t>dibayar</a:t>
                      </a:r>
                      <a:r>
                        <a:rPr lang="en-US" sz="1400" b="0" i="0" u="none" strike="noStrike" dirty="0">
                          <a:latin typeface="Times New Roman"/>
                        </a:rPr>
                        <a:t> </a:t>
                      </a:r>
                      <a:r>
                        <a:rPr lang="en-US" sz="1400" b="0" i="0" u="none" strike="noStrike" dirty="0" err="1">
                          <a:latin typeface="Times New Roman"/>
                        </a:rPr>
                        <a:t>dilunasi</a:t>
                      </a:r>
                      <a:r>
                        <a:rPr lang="en-US" sz="1400" b="0" i="0" u="none" strike="noStrike" dirty="0">
                          <a:latin typeface="Times New Roman"/>
                        </a:rPr>
                        <a:t> </a:t>
                      </a:r>
                      <a:r>
                        <a:rPr lang="en-US" sz="1400" b="0" i="0" u="none" strike="noStrike" dirty="0" err="1">
                          <a:latin typeface="Times New Roman"/>
                        </a:rPr>
                        <a:t>tanggal</a:t>
                      </a:r>
                      <a:r>
                        <a:rPr lang="en-US" sz="1400" b="0" i="0" u="none" strike="noStrike" dirty="0">
                          <a:latin typeface="Times New Roman"/>
                        </a:rPr>
                        <a:t> </a:t>
                      </a:r>
                      <a:r>
                        <a:rPr lang="en-US" sz="1400" b="1" i="1" u="none" strike="noStrike" dirty="0">
                          <a:latin typeface="Times New Roman"/>
                        </a:rPr>
                        <a:t> 20 Mei 2008</a:t>
                      </a:r>
                      <a:endParaRPr lang="en-US" sz="1400" b="0" i="0" u="none" strike="noStrike" dirty="0">
                        <a:latin typeface="Times New Roman"/>
                      </a:endParaRPr>
                    </a:p>
                  </a:txBody>
                  <a:tcPr marL="0" marR="0" marT="0" marB="0" anchor="b">
                    <a:lnL>
                      <a:noFill/>
                    </a:lnL>
                    <a:lnR>
                      <a:noFill/>
                    </a:lnR>
                    <a:lnT>
                      <a:noFill/>
                    </a:lnT>
                    <a:lnB>
                      <a:noFill/>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400" b="0" i="0" u="none" strike="noStrike">
                        <a:latin typeface="Times New Roman"/>
                      </a:endParaRPr>
                    </a:p>
                  </a:txBody>
                  <a:tcPr marL="0" marR="0" marT="0" marB="0" anchor="b">
                    <a:lnL>
                      <a:noFill/>
                    </a:lnL>
                    <a:lnR>
                      <a:noFill/>
                    </a:lnR>
                    <a:lnT>
                      <a:noFill/>
                    </a:lnT>
                    <a:lnB>
                      <a:noFill/>
                    </a:lnB>
                    <a:solidFill>
                      <a:srgbClr val="FFFF00"/>
                    </a:solidFill>
                  </a:tcPr>
                </a:tc>
                <a:tc gridSpan="3">
                  <a:txBody>
                    <a:bodyPr/>
                    <a:lstStyle/>
                    <a:p>
                      <a:pPr algn="ctr" fontAlgn="b"/>
                      <a:r>
                        <a:rPr lang="en-US" sz="1400" b="0" i="0" u="none" strike="noStrike">
                          <a:latin typeface="Times New Roman"/>
                        </a:rPr>
                        <a:t>NTPP:</a:t>
                      </a:r>
                    </a:p>
                  </a:txBody>
                  <a:tcPr marL="0" marR="0" marT="0" marB="0" anchor="b">
                    <a:lnL>
                      <a:noFill/>
                    </a:lnL>
                    <a:lnR w="6350" cap="flat" cmpd="sng" algn="ctr">
                      <a:solidFill>
                        <a:srgbClr val="000000"/>
                      </a:solidFill>
                      <a:prstDash val="solid"/>
                      <a:round/>
                      <a:headEnd type="none" w="med" len="med"/>
                      <a:tailEnd type="none" w="med" len="med"/>
                    </a:lnR>
                    <a:lnT>
                      <a:noFill/>
                    </a:lnT>
                    <a:lnB>
                      <a:noFill/>
                    </a:lnB>
                    <a:solidFill>
                      <a:srgbClr val="FFFF00"/>
                    </a:solidFill>
                  </a:tcPr>
                </a:tc>
                <a:tc hMerge="1">
                  <a:txBody>
                    <a:bodyPr/>
                    <a:lstStyle/>
                    <a:p>
                      <a:endParaRPr lang="en-US"/>
                    </a:p>
                  </a:txBody>
                  <a:tcPr/>
                </a:tc>
                <a:tc hMerge="1">
                  <a:txBody>
                    <a:bodyPr/>
                    <a:lstStyle/>
                    <a:p>
                      <a:endParaRPr lang="en-US"/>
                    </a:p>
                  </a:txBody>
                  <a:tcPr/>
                </a:tc>
                <a:tc>
                  <a:txBody>
                    <a:bodyPr/>
                    <a:lstStyle/>
                    <a:p>
                      <a:pPr algn="r" fontAlgn="b"/>
                      <a:r>
                        <a:rPr lang="en-US" sz="1400" b="0" i="0" u="none" strike="noStrike">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dirty="0">
                          <a:latin typeface="Times New Roman"/>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b"/>
                      <a:r>
                        <a:rPr lang="en-US" sz="1400" b="0" i="0" u="none" strike="noStrike">
                          <a:latin typeface="Times New Roman"/>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US" sz="1400" b="0" i="0" u="none" strike="noStrike" dirty="0">
                          <a:latin typeface="Times New Roman"/>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FF00"/>
                    </a:solidFill>
                  </a:tcPr>
                </a:tc>
              </a:tr>
            </a:tbl>
          </a:graphicData>
        </a:graphic>
      </p:graphicFrame>
      <p:sp>
        <p:nvSpPr>
          <p:cNvPr id="97652" name="AutoShape 34"/>
          <p:cNvSpPr>
            <a:spLocks noChangeArrowheads="1"/>
          </p:cNvSpPr>
          <p:nvPr/>
        </p:nvSpPr>
        <p:spPr bwMode="auto">
          <a:xfrm rot="10800000">
            <a:off x="8534400" y="3368675"/>
            <a:ext cx="228600" cy="212725"/>
          </a:xfrm>
          <a:prstGeom prst="homePlate">
            <a:avLst>
              <a:gd name="adj" fmla="val 28418"/>
            </a:avLst>
          </a:prstGeom>
          <a:noFill/>
          <a:ln w="9525" algn="ctr">
            <a:solidFill>
              <a:srgbClr val="000000"/>
            </a:solidFill>
            <a:miter lim="800000"/>
            <a:headEnd/>
            <a:tailEnd/>
          </a:ln>
        </p:spPr>
        <p:txBody>
          <a:bodyPr lIns="27432" tIns="22860" rIns="27432" bIns="0"/>
          <a:lstStyle/>
          <a:p>
            <a:pPr algn="ctr" rtl="1"/>
            <a:r>
              <a:rPr lang="en-US" sz="1400">
                <a:solidFill>
                  <a:srgbClr val="000000"/>
                </a:solidFill>
                <a:cs typeface="Arial" charset="0"/>
              </a:rPr>
              <a:t>6</a:t>
            </a:r>
          </a:p>
        </p:txBody>
      </p:sp>
      <p:sp>
        <p:nvSpPr>
          <p:cNvPr id="97653" name="AutoShape 35"/>
          <p:cNvSpPr>
            <a:spLocks noChangeArrowheads="1"/>
          </p:cNvSpPr>
          <p:nvPr/>
        </p:nvSpPr>
        <p:spPr bwMode="auto">
          <a:xfrm rot="10800000">
            <a:off x="8534400" y="2362200"/>
            <a:ext cx="152400" cy="228600"/>
          </a:xfrm>
          <a:prstGeom prst="homePlate">
            <a:avLst>
              <a:gd name="adj" fmla="val 28333"/>
            </a:avLst>
          </a:prstGeom>
          <a:noFill/>
          <a:ln w="9525" algn="ctr">
            <a:solidFill>
              <a:srgbClr val="000000"/>
            </a:solidFill>
            <a:miter lim="800000"/>
            <a:headEnd/>
            <a:tailEnd/>
          </a:ln>
        </p:spPr>
        <p:txBody>
          <a:bodyPr lIns="27432" tIns="22860" rIns="27432" bIns="0"/>
          <a:lstStyle/>
          <a:p>
            <a:pPr algn="ctr" rtl="1"/>
            <a:r>
              <a:rPr lang="en-US" sz="1400">
                <a:solidFill>
                  <a:srgbClr val="000000"/>
                </a:solidFill>
                <a:cs typeface="Arial" charset="0"/>
              </a:rPr>
              <a:t>2</a:t>
            </a:r>
          </a:p>
        </p:txBody>
      </p:sp>
    </p:spTree>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457200"/>
          <a:ext cx="80010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8307" name="Picture 4" descr="bs00508_"/>
          <p:cNvPicPr>
            <a:picLocks noChangeAspect="1" noChangeArrowheads="1"/>
          </p:cNvPicPr>
          <p:nvPr/>
        </p:nvPicPr>
        <p:blipFill>
          <a:blip r:embed="rId8" cstate="print"/>
          <a:srcRect/>
          <a:stretch>
            <a:fillRect/>
          </a:stretch>
        </p:blipFill>
        <p:spPr bwMode="auto">
          <a:xfrm>
            <a:off x="6553200" y="152400"/>
            <a:ext cx="2260600" cy="2286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288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609600"/>
          <a:ext cx="8001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a:xfrm>
            <a:off x="7696200" y="6400800"/>
            <a:ext cx="1317625" cy="373063"/>
          </a:xfrm>
        </p:spPr>
        <p:txBody>
          <a:bodyPr/>
          <a:lstStyle/>
          <a:p>
            <a:pPr>
              <a:defRPr/>
            </a:pPr>
            <a:fld id="{1128B418-BB94-4E60-87E5-84C3B517AEFA}" type="slidenum">
              <a:rPr lang="en-US" smtClean="0"/>
              <a:pPr>
                <a:defRPr/>
              </a:pPr>
              <a:t>289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id-ID" smtClean="0"/>
          </a:p>
        </p:txBody>
      </p:sp>
      <p:sp>
        <p:nvSpPr>
          <p:cNvPr id="30723" name="Rectangle 3"/>
          <p:cNvSpPr>
            <a:spLocks noGrp="1" noChangeArrowheads="1"/>
          </p:cNvSpPr>
          <p:nvPr>
            <p:ph type="body" idx="1"/>
          </p:nvPr>
        </p:nvSpPr>
        <p:spPr/>
        <p:txBody>
          <a:bodyPr/>
          <a:lstStyle/>
          <a:p>
            <a:pPr eaLnBrk="1" hangingPunct="1">
              <a:lnSpc>
                <a:spcPct val="80000"/>
              </a:lnSpc>
            </a:pPr>
            <a:r>
              <a:rPr lang="en-US" sz="2400" smtClean="0"/>
              <a:t>Untuk menghitung PPN atas nilai tambah dapat dilakukan melalui tiga metode yaitu  :</a:t>
            </a:r>
          </a:p>
          <a:p>
            <a:pPr lvl="1" eaLnBrk="1" hangingPunct="1">
              <a:lnSpc>
                <a:spcPct val="80000"/>
              </a:lnSpc>
            </a:pPr>
            <a:r>
              <a:rPr lang="en-US" sz="2000" smtClean="0"/>
              <a:t>Subtraction method  (metode pengurangan secara langsung), yaitu dengan cara mengalikan tarif  PPN dengan selisih antara harga jual dengan harga beli.</a:t>
            </a:r>
          </a:p>
          <a:p>
            <a:pPr lvl="1" eaLnBrk="1" hangingPunct="1">
              <a:lnSpc>
                <a:spcPct val="80000"/>
              </a:lnSpc>
            </a:pPr>
            <a:r>
              <a:rPr lang="en-US" sz="2000" smtClean="0"/>
              <a:t>Indirect subtraction method (metode pengurangan secara tidak langsung), yaitu dengan cara mengurangkan PPN yang dipungut oleh penjual atau pengusaha jasa atas penyerahan barang atau jasa, dengan PPN yang dibayar kepada penjual atau pengusaha jasa lain atas perolehan barang atau jasa.</a:t>
            </a:r>
          </a:p>
          <a:p>
            <a:pPr lvl="1" eaLnBrk="1" hangingPunct="1">
              <a:lnSpc>
                <a:spcPct val="80000"/>
              </a:lnSpc>
            </a:pPr>
            <a:r>
              <a:rPr lang="en-US" sz="2000" smtClean="0"/>
              <a:t>Addition method (metode penghitungan nilai tambah), yaitu mengalikan tarif PPN dengan hasil penjumlahan unsur-unsur nilai tambah.</a:t>
            </a: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304800"/>
            <a:ext cx="5486400" cy="762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strike="sngStrike" dirty="0"/>
              <a:t>FAKTUR PAJAK SEDERHANA</a:t>
            </a:r>
          </a:p>
        </p:txBody>
      </p:sp>
      <p:graphicFrame>
        <p:nvGraphicFramePr>
          <p:cNvPr id="3" name="Diagram 2"/>
          <p:cNvGraphicFramePr/>
          <p:nvPr/>
        </p:nvGraphicFramePr>
        <p:xfrm>
          <a:off x="533400" y="1600200"/>
          <a:ext cx="7315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290</a:t>
            </a:fld>
            <a:endParaRPr lang="en-US"/>
          </a:p>
        </p:txBody>
      </p:sp>
      <p:sp>
        <p:nvSpPr>
          <p:cNvPr id="5" name="Rectangle 4"/>
          <p:cNvSpPr/>
          <p:nvPr/>
        </p:nvSpPr>
        <p:spPr>
          <a:xfrm>
            <a:off x="6629400" y="457200"/>
            <a:ext cx="22098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Sudah tidak berlaku</a:t>
            </a:r>
            <a:endParaRPr lang="id-ID" dirty="0"/>
          </a:p>
        </p:txBody>
      </p:sp>
    </p:spTree>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3810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LARANGAN MEMBUAT FAKTUR PAJAK</a:t>
            </a:r>
            <a:endParaRPr lang="en-US" sz="2400" dirty="0">
              <a:solidFill>
                <a:schemeClr val="bg1"/>
              </a:solidFill>
            </a:endParaRPr>
          </a:p>
        </p:txBody>
      </p:sp>
      <p:graphicFrame>
        <p:nvGraphicFramePr>
          <p:cNvPr id="3" name="Diagram 2"/>
          <p:cNvGraphicFramePr/>
          <p:nvPr/>
        </p:nvGraphicFramePr>
        <p:xfrm>
          <a:off x="381000" y="1981200"/>
          <a:ext cx="7696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4452" name="Picture 4" descr="mousemad"/>
          <p:cNvPicPr>
            <a:picLocks noChangeAspect="1" noChangeArrowheads="1" noCrop="1"/>
          </p:cNvPicPr>
          <p:nvPr/>
        </p:nvPicPr>
        <p:blipFill>
          <a:blip r:embed="rId8" cstate="print"/>
          <a:srcRect/>
          <a:stretch>
            <a:fillRect/>
          </a:stretch>
        </p:blipFill>
        <p:spPr bwMode="auto">
          <a:xfrm>
            <a:off x="7127875" y="304800"/>
            <a:ext cx="2016125" cy="14017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291</a:t>
            </a:fld>
            <a:endParaRPr lang="en-US"/>
          </a:p>
        </p:txBody>
      </p:sp>
    </p:spTree>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2"/>
          <p:cNvSpPr>
            <a:spLocks noGrp="1"/>
          </p:cNvSpPr>
          <p:nvPr>
            <p:ph type="title"/>
          </p:nvPr>
        </p:nvSpPr>
        <p:spPr>
          <a:xfrm>
            <a:off x="468313" y="1844675"/>
            <a:ext cx="8229600" cy="1143000"/>
          </a:xfrm>
          <a:noFill/>
          <a:ln>
            <a:solidFill>
              <a:schemeClr val="tx1"/>
            </a:solidFill>
          </a:ln>
        </p:spPr>
        <p:txBody>
          <a:bodyPr/>
          <a:lstStyle/>
          <a:p>
            <a:pPr algn="ctr"/>
            <a:r>
              <a:rPr lang="en-US" b="1" smtClean="0"/>
              <a:t>RETUR BKP/JKP</a:t>
            </a:r>
          </a:p>
        </p:txBody>
      </p:sp>
    </p:spTree>
  </p:cSld>
  <p:clrMapOvr>
    <a:masterClrMapping/>
  </p:clrMapOvr>
  <p:transition>
    <p:fade/>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3"/>
          <p:cNvSpPr txBox="1">
            <a:spLocks noGrp="1"/>
          </p:cNvSpPr>
          <p:nvPr/>
        </p:nvSpPr>
        <p:spPr bwMode="auto">
          <a:xfrm>
            <a:off x="8077200" y="6356350"/>
            <a:ext cx="609600" cy="365125"/>
          </a:xfrm>
          <a:prstGeom prst="rect">
            <a:avLst/>
          </a:prstGeom>
          <a:noFill/>
          <a:ln w="9525">
            <a:noFill/>
            <a:miter lim="800000"/>
            <a:headEnd/>
            <a:tailEnd/>
          </a:ln>
        </p:spPr>
        <p:txBody>
          <a:bodyPr lIns="0" tIns="0" rIns="0" bIns="0" anchor="b"/>
          <a:lstStyle/>
          <a:p>
            <a:pPr algn="r" eaLnBrk="1" hangingPunct="1"/>
            <a:fld id="{2D75E2F0-1352-4F78-92BB-15DA598FD021}" type="slidenum">
              <a:rPr lang="en-US" sz="1200" b="0">
                <a:solidFill>
                  <a:srgbClr val="465B69"/>
                </a:solidFill>
                <a:latin typeface="Constantia" pitchFamily="18" charset="0"/>
              </a:rPr>
              <a:pPr algn="r" eaLnBrk="1" hangingPunct="1"/>
              <a:t>293</a:t>
            </a:fld>
            <a:endParaRPr lang="en-US" sz="1200" b="0">
              <a:solidFill>
                <a:srgbClr val="465B69"/>
              </a:solidFill>
              <a:latin typeface="Constantia" pitchFamily="18" charset="0"/>
            </a:endParaRPr>
          </a:p>
        </p:txBody>
      </p:sp>
      <p:sp>
        <p:nvSpPr>
          <p:cNvPr id="653315" name="Rectangle 6"/>
          <p:cNvSpPr>
            <a:spLocks noChangeArrowheads="1"/>
          </p:cNvSpPr>
          <p:nvPr/>
        </p:nvSpPr>
        <p:spPr bwMode="auto">
          <a:xfrm>
            <a:off x="468313" y="4149725"/>
            <a:ext cx="8143875" cy="2159000"/>
          </a:xfrm>
          <a:prstGeom prst="rect">
            <a:avLst/>
          </a:prstGeom>
          <a:solidFill>
            <a:srgbClr val="66CCFF"/>
          </a:solidFill>
          <a:ln w="9525">
            <a:noFill/>
            <a:miter lim="800000"/>
            <a:headEnd/>
            <a:tailEnd/>
          </a:ln>
        </p:spPr>
        <p:txBody>
          <a:bodyPr/>
          <a:lstStyle/>
          <a:p>
            <a:pPr marL="522288" lvl="1" algn="just">
              <a:lnSpc>
                <a:spcPct val="90000"/>
              </a:lnSpc>
              <a:spcBef>
                <a:spcPct val="20000"/>
              </a:spcBef>
              <a:buClr>
                <a:schemeClr val="folHlink"/>
              </a:buClr>
              <a:buSzPct val="50000"/>
              <a:buFont typeface="Wingdings" pitchFamily="2" charset="2"/>
              <a:buNone/>
            </a:pPr>
            <a:r>
              <a:rPr lang="id-ID" sz="2800" b="0">
                <a:solidFill>
                  <a:schemeClr val="tx1"/>
                </a:solidFill>
              </a:rPr>
              <a:t>P</a:t>
            </a:r>
            <a:r>
              <a:rPr lang="en-US" sz="2800" b="0">
                <a:solidFill>
                  <a:schemeClr val="tx1"/>
                </a:solidFill>
              </a:rPr>
              <a:t>PN</a:t>
            </a:r>
            <a:r>
              <a:rPr lang="id-ID" sz="2800" b="0">
                <a:solidFill>
                  <a:schemeClr val="tx1"/>
                </a:solidFill>
              </a:rPr>
              <a:t> atas penyerahan </a:t>
            </a:r>
            <a:r>
              <a:rPr lang="en-US" sz="2800" b="0">
                <a:solidFill>
                  <a:schemeClr val="tx1"/>
                </a:solidFill>
              </a:rPr>
              <a:t>BKP dan/atau </a:t>
            </a:r>
            <a:r>
              <a:rPr lang="id-ID" sz="2800" b="0">
                <a:solidFill>
                  <a:schemeClr val="tx1"/>
                </a:solidFill>
              </a:rPr>
              <a:t>J</a:t>
            </a:r>
            <a:r>
              <a:rPr lang="en-US" sz="2800" b="0">
                <a:solidFill>
                  <a:schemeClr val="tx1"/>
                </a:solidFill>
              </a:rPr>
              <a:t>KP</a:t>
            </a:r>
            <a:r>
              <a:rPr lang="id-ID" sz="2800" b="0">
                <a:solidFill>
                  <a:schemeClr val="tx1"/>
                </a:solidFill>
              </a:rPr>
              <a:t> yang </a:t>
            </a:r>
            <a:r>
              <a:rPr lang="en-US" sz="2800" b="0">
                <a:solidFill>
                  <a:schemeClr val="tx1"/>
                </a:solidFill>
              </a:rPr>
              <a:t>dikembalikan/</a:t>
            </a:r>
            <a:r>
              <a:rPr lang="id-ID" sz="2800" b="0">
                <a:solidFill>
                  <a:schemeClr val="tx1"/>
                </a:solidFill>
              </a:rPr>
              <a:t>dibatalkan, baik seluruhnya maupun sebagian, dapat dikurangkan dari P</a:t>
            </a:r>
            <a:r>
              <a:rPr lang="en-US" sz="2800" b="0">
                <a:solidFill>
                  <a:schemeClr val="tx1"/>
                </a:solidFill>
              </a:rPr>
              <a:t>PN </a:t>
            </a:r>
            <a:r>
              <a:rPr lang="id-ID" sz="2800" b="0">
                <a:solidFill>
                  <a:schemeClr val="tx1"/>
                </a:solidFill>
              </a:rPr>
              <a:t>yang terutang dalam Masa Pajak terjadinya pembatalan tersebut</a:t>
            </a:r>
            <a:endParaRPr lang="en-US" altLang="ja-JP" sz="2800" b="0">
              <a:solidFill>
                <a:schemeClr val="tx1"/>
              </a:solidFill>
              <a:ea typeface="ＭＳ Ｐゴシック" pitchFamily="34" charset="-128"/>
            </a:endParaRPr>
          </a:p>
        </p:txBody>
      </p:sp>
      <p:sp>
        <p:nvSpPr>
          <p:cNvPr id="1597447" name="AutoShape 2"/>
          <p:cNvSpPr>
            <a:spLocks noChangeArrowheads="1"/>
          </p:cNvSpPr>
          <p:nvPr/>
        </p:nvSpPr>
        <p:spPr bwMode="auto">
          <a:xfrm>
            <a:off x="3059113" y="620713"/>
            <a:ext cx="2879725" cy="576262"/>
          </a:xfrm>
          <a:prstGeom prst="roundRect">
            <a:avLst>
              <a:gd name="adj" fmla="val 16667"/>
            </a:avLst>
          </a:prstGeom>
          <a:solidFill>
            <a:schemeClr val="hlink"/>
          </a:solidFill>
          <a:ln w="76200" cmpd="tri">
            <a:solidFill>
              <a:schemeClr val="tx1"/>
            </a:solidFill>
            <a:round/>
            <a:headEnd/>
            <a:tailEnd/>
          </a:ln>
        </p:spPr>
        <p:txBody>
          <a:bodyPr anchor="ctr"/>
          <a:lstStyle/>
          <a:p>
            <a:pPr eaLnBrk="1" hangingPunct="1"/>
            <a:r>
              <a:rPr lang="en-US" altLang="ja-JP" sz="2400" b="0">
                <a:solidFill>
                  <a:schemeClr val="tx1"/>
                </a:solidFill>
                <a:effectLst>
                  <a:outerShdw blurRad="38100" dist="38100" dir="2700000" algn="tl">
                    <a:srgbClr val="FFFFFF"/>
                  </a:outerShdw>
                </a:effectLst>
                <a:latin typeface="Arial Narrow" pitchFamily="34" charset="0"/>
                <a:cs typeface="HGP明朝E"/>
              </a:rPr>
              <a:t>DASAR HUKUM</a:t>
            </a:r>
            <a:endParaRPr lang="en-US" sz="2400" b="0">
              <a:solidFill>
                <a:schemeClr val="tx1"/>
              </a:solidFill>
              <a:effectLst>
                <a:outerShdw blurRad="38100" dist="38100" dir="2700000" algn="tl">
                  <a:srgbClr val="FFFFFF"/>
                </a:outerShdw>
              </a:effectLst>
              <a:latin typeface="Arial Narrow" pitchFamily="34" charset="0"/>
            </a:endParaRPr>
          </a:p>
        </p:txBody>
      </p:sp>
      <p:sp>
        <p:nvSpPr>
          <p:cNvPr id="1597448" name="AutoShape 8"/>
          <p:cNvSpPr>
            <a:spLocks noChangeArrowheads="1"/>
          </p:cNvSpPr>
          <p:nvPr/>
        </p:nvSpPr>
        <p:spPr bwMode="auto">
          <a:xfrm>
            <a:off x="6877050" y="2997200"/>
            <a:ext cx="792163" cy="838200"/>
          </a:xfrm>
          <a:prstGeom prst="curvedLeftArrow">
            <a:avLst>
              <a:gd name="adj1" fmla="val 21162"/>
              <a:gd name="adj2" fmla="val 42325"/>
              <a:gd name="adj3" fmla="val 33333"/>
            </a:avLst>
          </a:prstGeom>
          <a:solidFill>
            <a:srgbClr val="FF6600"/>
          </a:solidFill>
          <a:ln w="9525">
            <a:solidFill>
              <a:schemeClr val="tx1"/>
            </a:solidFill>
            <a:miter lim="800000"/>
            <a:headEnd/>
            <a:tailEnd/>
          </a:ln>
        </p:spPr>
        <p:txBody>
          <a:bodyPr wrap="none" anchor="ctr"/>
          <a:lstStyle/>
          <a:p>
            <a:endParaRPr lang="id-ID"/>
          </a:p>
        </p:txBody>
      </p:sp>
      <p:sp>
        <p:nvSpPr>
          <p:cNvPr id="653319" name="AutoShape 2"/>
          <p:cNvSpPr>
            <a:spLocks noChangeArrowheads="1"/>
          </p:cNvSpPr>
          <p:nvPr/>
        </p:nvSpPr>
        <p:spPr bwMode="auto">
          <a:xfrm>
            <a:off x="1979613" y="1484313"/>
            <a:ext cx="4897437" cy="2089150"/>
          </a:xfrm>
          <a:prstGeom prst="roundRect">
            <a:avLst>
              <a:gd name="adj" fmla="val 16667"/>
            </a:avLst>
          </a:prstGeom>
          <a:solidFill>
            <a:srgbClr val="CCFF99"/>
          </a:solidFill>
          <a:ln w="38100" cmpd="dbl">
            <a:solidFill>
              <a:schemeClr val="tx1"/>
            </a:solidFill>
            <a:round/>
            <a:headEnd/>
            <a:tailEnd/>
          </a:ln>
        </p:spPr>
        <p:txBody>
          <a:bodyPr wrap="none" anchor="ctr"/>
          <a:lstStyle/>
          <a:p>
            <a:endParaRPr lang="id-ID"/>
          </a:p>
        </p:txBody>
      </p:sp>
      <p:sp>
        <p:nvSpPr>
          <p:cNvPr id="653320" name="AutoShape 4"/>
          <p:cNvSpPr>
            <a:spLocks noChangeArrowheads="1"/>
          </p:cNvSpPr>
          <p:nvPr/>
        </p:nvSpPr>
        <p:spPr bwMode="auto">
          <a:xfrm>
            <a:off x="2268538" y="1628775"/>
            <a:ext cx="4176712" cy="468313"/>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600" b="0">
                <a:solidFill>
                  <a:schemeClr val="tx1"/>
                </a:solidFill>
                <a:latin typeface="Britannic Bold" pitchFamily="34" charset="0"/>
              </a:rPr>
              <a:t>Pasal 5A UU PPN</a:t>
            </a:r>
          </a:p>
        </p:txBody>
      </p:sp>
      <p:sp>
        <p:nvSpPr>
          <p:cNvPr id="653321" name="AutoShape 4"/>
          <p:cNvSpPr>
            <a:spLocks noChangeArrowheads="1"/>
          </p:cNvSpPr>
          <p:nvPr/>
        </p:nvSpPr>
        <p:spPr bwMode="auto">
          <a:xfrm>
            <a:off x="2268538" y="2205038"/>
            <a:ext cx="4176712" cy="468312"/>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600" b="0">
                <a:solidFill>
                  <a:schemeClr val="tx1"/>
                </a:solidFill>
                <a:latin typeface="Britannic Bold" pitchFamily="34" charset="0"/>
              </a:rPr>
              <a:t>PMK-65/PMK.03/2010</a:t>
            </a:r>
          </a:p>
        </p:txBody>
      </p:sp>
      <p:sp>
        <p:nvSpPr>
          <p:cNvPr id="653322" name="AutoShape 4"/>
          <p:cNvSpPr>
            <a:spLocks noChangeArrowheads="1"/>
          </p:cNvSpPr>
          <p:nvPr/>
        </p:nvSpPr>
        <p:spPr bwMode="auto">
          <a:xfrm>
            <a:off x="2268538" y="2852738"/>
            <a:ext cx="4176712" cy="468312"/>
          </a:xfrm>
          <a:prstGeom prst="roundRect">
            <a:avLst>
              <a:gd name="adj" fmla="val 16667"/>
            </a:avLst>
          </a:prstGeom>
          <a:solidFill>
            <a:schemeClr val="bg1"/>
          </a:solidFill>
          <a:ln w="9525">
            <a:solidFill>
              <a:schemeClr val="tx1"/>
            </a:solidFill>
            <a:round/>
            <a:headEnd/>
            <a:tailEnd/>
          </a:ln>
        </p:spPr>
        <p:txBody>
          <a:bodyPr wrap="none" anchor="ctr"/>
          <a:lstStyle/>
          <a:p>
            <a:pPr eaLnBrk="1" hangingPunct="1"/>
            <a:r>
              <a:rPr lang="en-US" sz="1600" b="0">
                <a:solidFill>
                  <a:schemeClr val="tx1"/>
                </a:solidFill>
                <a:latin typeface="Britannic Bold" pitchFamily="34" charset="0"/>
              </a:rPr>
              <a:t>SE-131/PJ/2010</a:t>
            </a:r>
          </a:p>
        </p:txBody>
      </p:sp>
    </p:spTree>
  </p:cSld>
  <p:clrMapOvr>
    <a:masterClrMapping/>
  </p:clrMapOvr>
  <p:transition>
    <p:fade/>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96" name="Group 36"/>
          <p:cNvGraphicFramePr>
            <a:graphicFrameLocks noGrp="1"/>
          </p:cNvGraphicFramePr>
          <p:nvPr/>
        </p:nvGraphicFramePr>
        <p:xfrm>
          <a:off x="533400" y="1524000"/>
          <a:ext cx="8305800" cy="3982720"/>
        </p:xfrm>
        <a:graphic>
          <a:graphicData uri="http://schemas.openxmlformats.org/drawingml/2006/table">
            <a:tbl>
              <a:tblPr/>
              <a:tblGrid>
                <a:gridCol w="4152900"/>
                <a:gridCol w="4152900"/>
              </a:tblGrid>
              <a:tr h="4064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1" i="0" u="none" strike="noStrike" cap="none" normalizeH="0" baseline="0" smtClean="0">
                          <a:ln>
                            <a:noFill/>
                          </a:ln>
                          <a:solidFill>
                            <a:schemeClr val="tx1"/>
                          </a:solidFill>
                          <a:effectLst/>
                          <a:latin typeface="Constantia" pitchFamily="18" charset="0"/>
                        </a:rPr>
                        <a:t>Nota Retur paling sedikit harus memuat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1" i="0" u="none" strike="noStrike" cap="none" normalizeH="0" baseline="0" smtClean="0">
                          <a:ln>
                            <a:noFill/>
                          </a:ln>
                          <a:solidFill>
                            <a:schemeClr val="tx1"/>
                          </a:solidFill>
                          <a:effectLst/>
                          <a:latin typeface="Constantia" pitchFamily="18" charset="0"/>
                        </a:rPr>
                        <a:t>Nota Pembatalan paling sedikit harus memuat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4064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nomor urut Nota Retur</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Nomor Nota Pembatalan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nomor, kode seri, dan tanggal Faktur Pajak dari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BKP </a:t>
                      </a:r>
                      <a:r>
                        <a:rPr kumimoji="0" lang="id-ID" altLang="zh-CN" sz="1300" b="0" i="0" u="none" strike="noStrike" cap="none" normalizeH="0" baseline="0" smtClean="0">
                          <a:ln>
                            <a:noFill/>
                          </a:ln>
                          <a:solidFill>
                            <a:schemeClr val="tx1"/>
                          </a:solidFill>
                          <a:effectLst/>
                          <a:latin typeface="Constantia" pitchFamily="18" charset="0"/>
                        </a:rPr>
                        <a:t> yang dikembalikan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Nomor, kode seri dan tanggal Faktur Pajak dari J</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KP</a:t>
                      </a:r>
                      <a:r>
                        <a:rPr kumimoji="0" lang="id-ID" altLang="zh-CN" sz="1300" b="0" i="0" u="none" strike="noStrike" cap="none" normalizeH="0" baseline="0" smtClean="0">
                          <a:ln>
                            <a:noFill/>
                          </a:ln>
                          <a:solidFill>
                            <a:schemeClr val="tx1"/>
                          </a:solidFill>
                          <a:effectLst/>
                          <a:latin typeface="Constantia" pitchFamily="18" charset="0"/>
                        </a:rPr>
                        <a:t> yang dibatalkan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nama, alamat, dan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NPWP Pembeli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nama, alamat, dan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NPWP Penerima </a:t>
                      </a:r>
                      <a:r>
                        <a:rPr kumimoji="0" lang="id-ID" altLang="zh-CN" sz="1300" b="0" i="0" u="none" strike="noStrike" cap="none" normalizeH="0" baseline="0" smtClean="0">
                          <a:ln>
                            <a:noFill/>
                          </a:ln>
                          <a:solidFill>
                            <a:schemeClr val="tx1"/>
                          </a:solidFill>
                          <a:effectLst/>
                          <a:latin typeface="Constantia" pitchFamily="18" charset="0"/>
                        </a:rPr>
                        <a:t>Jasa</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nama, alamat,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NPWP PKP Penjual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nama, alamat,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NPWP </a:t>
                      </a:r>
                      <a:r>
                        <a:rPr kumimoji="0" lang="id-ID" altLang="zh-CN" sz="1300" b="0" i="0" u="none" strike="noStrike" cap="none" normalizeH="0" baseline="0" smtClean="0">
                          <a:ln>
                            <a:noFill/>
                          </a:ln>
                          <a:solidFill>
                            <a:schemeClr val="tx1"/>
                          </a:solidFill>
                          <a:effectLst/>
                          <a:latin typeface="Constantia" pitchFamily="18" charset="0"/>
                        </a:rPr>
                        <a:t>P</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KP</a:t>
                      </a:r>
                      <a:r>
                        <a:rPr kumimoji="0" lang="id-ID" altLang="zh-CN" sz="1300" b="0" i="0" u="none" strike="noStrike" cap="none" normalizeH="0" baseline="0" smtClean="0">
                          <a:ln>
                            <a:noFill/>
                          </a:ln>
                          <a:solidFill>
                            <a:schemeClr val="tx1"/>
                          </a:solidFill>
                          <a:effectLst/>
                          <a:latin typeface="Constantia" pitchFamily="18" charset="0"/>
                        </a:rPr>
                        <a:t>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Pemberi JKP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jenis barang, jumlah Harga Jual Barang Kena Pajak yang dikembalikan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jenis jasa dan jumlah Penggantian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JKP </a:t>
                      </a:r>
                      <a:r>
                        <a:rPr kumimoji="0" lang="id-ID" altLang="zh-CN" sz="1300" b="0" i="0" u="none" strike="noStrike" cap="none" normalizeH="0" baseline="0" smtClean="0">
                          <a:ln>
                            <a:noFill/>
                          </a:ln>
                          <a:solidFill>
                            <a:schemeClr val="tx1"/>
                          </a:solidFill>
                          <a:effectLst/>
                          <a:latin typeface="Constantia" pitchFamily="18" charset="0"/>
                        </a:rPr>
                        <a:t> yang dibatalkan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P</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PN</a:t>
                      </a:r>
                      <a:r>
                        <a:rPr kumimoji="0" lang="id-ID" altLang="zh-CN" sz="1300" b="0" i="0" u="none" strike="noStrike" cap="none" normalizeH="0" baseline="0" smtClean="0">
                          <a:ln>
                            <a:noFill/>
                          </a:ln>
                          <a:solidFill>
                            <a:schemeClr val="tx1"/>
                          </a:solidFill>
                          <a:effectLst/>
                          <a:latin typeface="Constantia" pitchFamily="18" charset="0"/>
                        </a:rPr>
                        <a:t> atas B</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KP</a:t>
                      </a:r>
                      <a:r>
                        <a:rPr kumimoji="0" lang="id-ID" altLang="zh-CN" sz="1300" b="0" i="0" u="none" strike="noStrike" cap="none" normalizeH="0" baseline="0" smtClean="0">
                          <a:ln>
                            <a:noFill/>
                          </a:ln>
                          <a:solidFill>
                            <a:schemeClr val="tx1"/>
                          </a:solidFill>
                          <a:effectLst/>
                          <a:latin typeface="Constantia" pitchFamily="18" charset="0"/>
                        </a:rPr>
                        <a:t> yang dikembalikan, atau P</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PPnBM</a:t>
                      </a:r>
                      <a:r>
                        <a:rPr kumimoji="0" lang="id-ID" altLang="zh-CN" sz="1300" b="0" i="0" u="none" strike="noStrike" cap="none" normalizeH="0" baseline="0" smtClean="0">
                          <a:ln>
                            <a:noFill/>
                          </a:ln>
                          <a:solidFill>
                            <a:schemeClr val="tx1"/>
                          </a:solidFill>
                          <a:effectLst/>
                          <a:latin typeface="Constantia" pitchFamily="18" charset="0"/>
                        </a:rPr>
                        <a:t> yang dikembalikan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PPN</a:t>
                      </a:r>
                      <a:r>
                        <a:rPr kumimoji="0" lang="id-ID" altLang="zh-CN" sz="1300" b="0" i="0" u="none" strike="noStrike" cap="none" normalizeH="0" baseline="0" smtClean="0">
                          <a:ln>
                            <a:noFill/>
                          </a:ln>
                          <a:solidFill>
                            <a:schemeClr val="tx1"/>
                          </a:solidFill>
                          <a:effectLst/>
                          <a:latin typeface="Constantia" pitchFamily="18" charset="0"/>
                        </a:rPr>
                        <a:t> atas J</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KP</a:t>
                      </a:r>
                      <a:r>
                        <a:rPr kumimoji="0" lang="id-ID" altLang="zh-CN" sz="1300" b="0" i="0" u="none" strike="noStrike" cap="none" normalizeH="0" baseline="0" smtClean="0">
                          <a:ln>
                            <a:noFill/>
                          </a:ln>
                          <a:solidFill>
                            <a:schemeClr val="tx1"/>
                          </a:solidFill>
                          <a:effectLst/>
                          <a:latin typeface="Constantia" pitchFamily="18" charset="0"/>
                        </a:rPr>
                        <a:t> yang dibatalkan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tanggal pembuatan Nota Retur</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tanggal pembuatan Nota Pembatalan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64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nama dan tanda tangan yang berhak menandatangani Nota Retur</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Nama dan tanda tangan yang berhak menandatangani Nota Pembatalan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97447" name="AutoShape 2"/>
          <p:cNvSpPr>
            <a:spLocks noChangeArrowheads="1"/>
          </p:cNvSpPr>
          <p:nvPr/>
        </p:nvSpPr>
        <p:spPr bwMode="auto">
          <a:xfrm>
            <a:off x="2700338" y="620713"/>
            <a:ext cx="4248150" cy="576262"/>
          </a:xfrm>
          <a:prstGeom prst="roundRect">
            <a:avLst>
              <a:gd name="adj" fmla="val 16667"/>
            </a:avLst>
          </a:prstGeom>
          <a:solidFill>
            <a:schemeClr val="hlink"/>
          </a:solidFill>
          <a:ln w="76200" cmpd="tri">
            <a:solidFill>
              <a:schemeClr val="tx1"/>
            </a:solidFill>
            <a:round/>
            <a:headEnd/>
            <a:tailEnd/>
          </a:ln>
        </p:spPr>
        <p:txBody>
          <a:bodyPr anchor="ctr"/>
          <a:lstStyle/>
          <a:p>
            <a:pPr eaLnBrk="1" hangingPunct="1"/>
            <a:r>
              <a:rPr lang="en-US" altLang="ja-JP" sz="2400" b="0">
                <a:solidFill>
                  <a:schemeClr val="tx1"/>
                </a:solidFill>
                <a:effectLst>
                  <a:outerShdw blurRad="38100" dist="38100" dir="2700000" algn="tl">
                    <a:srgbClr val="FFFFFF"/>
                  </a:outerShdw>
                </a:effectLst>
                <a:latin typeface="Arial Narrow" pitchFamily="34" charset="0"/>
                <a:cs typeface="HGP明朝E"/>
              </a:rPr>
              <a:t>KETERANGAN/INFORMASI</a:t>
            </a:r>
            <a:endParaRPr lang="en-US" sz="2400" b="0">
              <a:solidFill>
                <a:schemeClr val="tx1"/>
              </a:solidFill>
              <a:effectLst>
                <a:outerShdw blurRad="38100" dist="38100" dir="2700000" algn="tl">
                  <a:srgbClr val="FFFFFF"/>
                </a:outerShdw>
              </a:effectLst>
              <a:latin typeface="Arial Narrow" pitchFamily="34" charset="0"/>
            </a:endParaRPr>
          </a:p>
        </p:txBody>
      </p:sp>
      <p:sp>
        <p:nvSpPr>
          <p:cNvPr id="2" name="AutoShape 2"/>
          <p:cNvSpPr>
            <a:spLocks noChangeArrowheads="1"/>
          </p:cNvSpPr>
          <p:nvPr/>
        </p:nvSpPr>
        <p:spPr bwMode="auto">
          <a:xfrm>
            <a:off x="6732588" y="0"/>
            <a:ext cx="2411412" cy="503238"/>
          </a:xfrm>
          <a:prstGeom prst="roundRect">
            <a:avLst>
              <a:gd name="adj" fmla="val 16667"/>
            </a:avLst>
          </a:prstGeom>
          <a:solidFill>
            <a:srgbClr val="FFFD2F"/>
          </a:solidFill>
          <a:ln w="76200" cmpd="tri">
            <a:solidFill>
              <a:schemeClr val="tx1"/>
            </a:solidFill>
            <a:round/>
            <a:headEnd/>
            <a:tailEnd/>
          </a:ln>
        </p:spPr>
        <p:txBody>
          <a:bodyPr anchor="ctr"/>
          <a:lstStyle/>
          <a:p>
            <a:pPr eaLnBrk="1" hangingPunct="1"/>
            <a:r>
              <a:rPr lang="en-US" altLang="ja-JP" sz="1800" b="0">
                <a:solidFill>
                  <a:schemeClr val="tx1"/>
                </a:solidFill>
                <a:effectLst>
                  <a:outerShdw blurRad="38100" dist="38100" dir="2700000" algn="tl">
                    <a:srgbClr val="FFFFFF"/>
                  </a:outerShdw>
                </a:effectLst>
                <a:latin typeface="Arial Narrow" pitchFamily="34" charset="0"/>
                <a:cs typeface="HGP明朝E"/>
              </a:rPr>
              <a:t>PMK-65/PMK.03/2010</a:t>
            </a:r>
            <a:endParaRPr lang="en-US" sz="1800" b="0">
              <a:solidFill>
                <a:schemeClr val="tx1"/>
              </a:solidFill>
              <a:effectLst>
                <a:outerShdw blurRad="38100" dist="38100" dir="2700000" algn="tl">
                  <a:srgbClr val="FFFFFF"/>
                </a:outerShdw>
              </a:effectLst>
              <a:latin typeface="Arial Narrow" pitchFamily="34" charset="0"/>
            </a:endParaRPr>
          </a:p>
        </p:txBody>
      </p:sp>
    </p:spTree>
  </p:cSld>
  <p:clrMapOvr>
    <a:masterClrMapping/>
  </p:clrMapOvr>
  <p:transition>
    <p:fade/>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7433" name="Group 25"/>
          <p:cNvGraphicFramePr>
            <a:graphicFrameLocks noGrp="1"/>
          </p:cNvGraphicFramePr>
          <p:nvPr/>
        </p:nvGraphicFramePr>
        <p:xfrm>
          <a:off x="203200" y="1549400"/>
          <a:ext cx="8763000" cy="2959101"/>
        </p:xfrm>
        <a:graphic>
          <a:graphicData uri="http://schemas.openxmlformats.org/drawingml/2006/table">
            <a:tbl>
              <a:tblPr/>
              <a:tblGrid>
                <a:gridCol w="1905000"/>
                <a:gridCol w="3429000"/>
                <a:gridCol w="3429000"/>
              </a:tblGrid>
              <a:tr h="314325">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endParaRPr kumimoji="0" lang="id-ID" sz="1300" b="1" i="0" u="none" strike="noStrike" cap="none" normalizeH="0" baseline="0" smtClean="0">
                        <a:ln>
                          <a:noFill/>
                        </a:ln>
                        <a:solidFill>
                          <a:schemeClr val="tx1"/>
                        </a:solidFill>
                        <a:effectLst/>
                        <a:latin typeface="Constantia"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1" i="0" u="none" strike="noStrike" cap="none" normalizeH="0" baseline="0" smtClean="0">
                          <a:ln>
                            <a:noFill/>
                          </a:ln>
                          <a:solidFill>
                            <a:schemeClr val="tx1"/>
                          </a:solidFill>
                          <a:effectLst/>
                          <a:latin typeface="Constantia" pitchFamily="18" charset="0"/>
                        </a:rPr>
                        <a:t>Nota Retur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1" i="0" u="none" strike="noStrike" cap="none" normalizeH="0" baseline="0" smtClean="0">
                          <a:ln>
                            <a:noFill/>
                          </a:ln>
                          <a:solidFill>
                            <a:schemeClr val="tx1"/>
                          </a:solidFill>
                          <a:effectLst/>
                          <a:latin typeface="Constantia" pitchFamily="18" charset="0"/>
                        </a:rPr>
                        <a:t>Nota Pembatalan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312738">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0" i="0" u="none" strike="noStrike" cap="none" normalizeH="0" baseline="0" smtClean="0">
                          <a:ln>
                            <a:noFill/>
                          </a:ln>
                          <a:solidFill>
                            <a:schemeClr val="tx1"/>
                          </a:solidFill>
                          <a:effectLst/>
                          <a:latin typeface="Constantia" pitchFamily="18" charset="0"/>
                        </a:rPr>
                        <a:t>Saat pembuatan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saat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BKP</a:t>
                      </a:r>
                      <a:r>
                        <a:rPr kumimoji="0" lang="id-ID" altLang="zh-CN" sz="1300" b="0" i="0" u="none" strike="noStrike" cap="none" normalizeH="0" baseline="0" smtClean="0">
                          <a:ln>
                            <a:noFill/>
                          </a:ln>
                          <a:solidFill>
                            <a:schemeClr val="tx1"/>
                          </a:solidFill>
                          <a:effectLst/>
                          <a:latin typeface="Constantia" pitchFamily="18" charset="0"/>
                        </a:rPr>
                        <a:t> dikembalikan</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 </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id-ID" altLang="zh-CN" sz="1300" b="0" i="0" u="none" strike="noStrike" cap="none" normalizeH="0" baseline="0" smtClean="0">
                          <a:ln>
                            <a:noFill/>
                          </a:ln>
                          <a:solidFill>
                            <a:schemeClr val="tx1"/>
                          </a:solidFill>
                          <a:effectLst/>
                          <a:latin typeface="Constantia" pitchFamily="18" charset="0"/>
                        </a:rPr>
                        <a:t>saat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JKP</a:t>
                      </a:r>
                      <a:r>
                        <a:rPr kumimoji="0" lang="id-ID" altLang="zh-CN" sz="1300" b="0" i="0" u="none" strike="noStrike" cap="none" normalizeH="0" baseline="0" smtClean="0">
                          <a:ln>
                            <a:noFill/>
                          </a:ln>
                          <a:solidFill>
                            <a:schemeClr val="tx1"/>
                          </a:solidFill>
                          <a:effectLst/>
                          <a:latin typeface="Constantia" pitchFamily="18" charset="0"/>
                        </a:rPr>
                        <a:t> </a:t>
                      </a:r>
                      <a:r>
                        <a:rPr kumimoji="0" lang="en-US" altLang="zh-CN" sz="1300" b="0" i="0" u="none" strike="noStrike" cap="none" normalizeH="0" baseline="0" smtClean="0">
                          <a:ln>
                            <a:noFill/>
                          </a:ln>
                          <a:solidFill>
                            <a:schemeClr val="tx1"/>
                          </a:solidFill>
                          <a:effectLst/>
                          <a:latin typeface="Constantia" pitchFamily="18" charset="0"/>
                          <a:ea typeface="宋体" pitchFamily="2" charset="-122"/>
                        </a:rPr>
                        <a:t>dibatalkan</a:t>
                      </a:r>
                      <a:endParaRPr kumimoji="0" lang="en-US" sz="1300" b="0" i="0" u="none" strike="noStrike" cap="none" normalizeH="0" baseline="0" smtClean="0">
                        <a:ln>
                          <a:noFill/>
                        </a:ln>
                        <a:solidFill>
                          <a:schemeClr val="tx1"/>
                        </a:solidFill>
                        <a:effectLst/>
                        <a:latin typeface="Constantia"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54100">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0" i="0" u="none" strike="noStrike" cap="none" normalizeH="0" baseline="0" smtClean="0">
                          <a:ln>
                            <a:noFill/>
                          </a:ln>
                          <a:solidFill>
                            <a:schemeClr val="tx1"/>
                          </a:solidFill>
                          <a:effectLst/>
                          <a:latin typeface="Constantia" pitchFamily="18" charset="0"/>
                        </a:rPr>
                        <a:t>Rangkap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0" i="0" u="none" strike="noStrike" cap="none" normalizeH="0" baseline="0" smtClean="0">
                          <a:ln>
                            <a:noFill/>
                          </a:ln>
                          <a:solidFill>
                            <a:schemeClr val="tx1"/>
                          </a:solidFill>
                          <a:effectLst/>
                          <a:latin typeface="Constantia" pitchFamily="18" charset="0"/>
                        </a:rPr>
                        <a:t>Minimum 2: PKP Penjual dan arsip pembeli</a:t>
                      </a:r>
                    </a:p>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0" i="0" u="none" strike="noStrike" cap="none" normalizeH="0" baseline="0" smtClean="0">
                          <a:ln>
                            <a:noFill/>
                          </a:ln>
                          <a:solidFill>
                            <a:schemeClr val="tx1"/>
                          </a:solidFill>
                          <a:effectLst/>
                          <a:latin typeface="Constantia" pitchFamily="18" charset="0"/>
                        </a:rPr>
                        <a:t>Jika pembeli bukan PKP: dibuat rangkap 3, + KPP Pembeli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0" i="0" u="none" strike="noStrike" cap="none" normalizeH="0" baseline="0" smtClean="0">
                          <a:ln>
                            <a:noFill/>
                          </a:ln>
                          <a:solidFill>
                            <a:schemeClr val="tx1"/>
                          </a:solidFill>
                          <a:effectLst/>
                          <a:latin typeface="Constantia" pitchFamily="18" charset="0"/>
                        </a:rPr>
                        <a:t>Minimum 2: PKP Penjual dan arsip pembeli</a:t>
                      </a:r>
                    </a:p>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0" i="0" u="none" strike="noStrike" cap="none" normalizeH="0" baseline="0" smtClean="0">
                          <a:ln>
                            <a:noFill/>
                          </a:ln>
                          <a:solidFill>
                            <a:schemeClr val="tx1"/>
                          </a:solidFill>
                          <a:effectLst/>
                          <a:latin typeface="Constantia" pitchFamily="18" charset="0"/>
                        </a:rPr>
                        <a:t>Jika pembeli bukan PKP: dibuat rangkap 3, + KPP Pembeli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77938">
                <a:tc>
                  <a:txBody>
                    <a:bodyPr/>
                    <a:lstStyle/>
                    <a:p>
                      <a:pPr marL="0" marR="0" lvl="0" indent="0" algn="l" defTabSz="914400" rtl="0" eaLnBrk="1" fontAlgn="base" latinLnBrk="0" hangingPunct="1">
                        <a:lnSpc>
                          <a:spcPct val="100000"/>
                        </a:lnSpc>
                        <a:spcBef>
                          <a:spcPct val="20000"/>
                        </a:spcBef>
                        <a:spcAft>
                          <a:spcPct val="0"/>
                        </a:spcAft>
                        <a:buClr>
                          <a:srgbClr val="B77851"/>
                        </a:buClr>
                        <a:buSzPct val="95000"/>
                        <a:buFont typeface="Wingdings 2" pitchFamily="18" charset="2"/>
                        <a:buNone/>
                        <a:tabLst/>
                      </a:pPr>
                      <a:r>
                        <a:rPr kumimoji="0" lang="en-US" sz="1300" b="0" i="0" u="none" strike="noStrike" cap="none" normalizeH="0" baseline="0" smtClean="0">
                          <a:ln>
                            <a:noFill/>
                          </a:ln>
                          <a:solidFill>
                            <a:schemeClr val="tx1"/>
                          </a:solidFill>
                          <a:effectLst/>
                          <a:latin typeface="Constantia" pitchFamily="18" charset="0"/>
                        </a:rPr>
                        <a:t>Pengembalian BKP/Pembatalan JKP dianggap tidak terjadi dalam hal: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14300" marR="0" lvl="0" indent="-114300" algn="just" defTabSz="914400" rtl="0" eaLnBrk="1" fontAlgn="base" latinLnBrk="0" hangingPunct="1">
                        <a:lnSpc>
                          <a:spcPct val="100000"/>
                        </a:lnSpc>
                        <a:spcBef>
                          <a:spcPct val="20000"/>
                        </a:spcBef>
                        <a:spcAft>
                          <a:spcPct val="0"/>
                        </a:spcAft>
                        <a:buClr>
                          <a:srgbClr val="B77851"/>
                        </a:buClr>
                        <a:buSzPct val="95000"/>
                        <a:buFontTx/>
                        <a:buChar char="-"/>
                        <a:tabLst/>
                      </a:pPr>
                      <a:r>
                        <a:rPr kumimoji="0" lang="en-US" sz="1300" b="0" i="0" u="none" strike="noStrike" cap="none" normalizeH="0" baseline="0" smtClean="0">
                          <a:ln>
                            <a:noFill/>
                          </a:ln>
                          <a:solidFill>
                            <a:schemeClr val="tx1"/>
                          </a:solidFill>
                          <a:effectLst/>
                          <a:latin typeface="Constantia" pitchFamily="18" charset="0"/>
                        </a:rPr>
                        <a:t>Tidak mencantumkan keterangan secara lengkap</a:t>
                      </a:r>
                    </a:p>
                    <a:p>
                      <a:pPr marL="114300" marR="0" lvl="0" indent="-114300" algn="just" defTabSz="914400" rtl="0" eaLnBrk="1" fontAlgn="base" latinLnBrk="0" hangingPunct="1">
                        <a:lnSpc>
                          <a:spcPct val="100000"/>
                        </a:lnSpc>
                        <a:spcBef>
                          <a:spcPct val="20000"/>
                        </a:spcBef>
                        <a:spcAft>
                          <a:spcPct val="0"/>
                        </a:spcAft>
                        <a:buClr>
                          <a:srgbClr val="B77851"/>
                        </a:buClr>
                        <a:buSzPct val="95000"/>
                        <a:buFontTx/>
                        <a:buChar char="-"/>
                        <a:tabLst/>
                      </a:pPr>
                      <a:r>
                        <a:rPr kumimoji="0" lang="en-US" sz="1300" b="0" i="0" u="none" strike="noStrike" cap="none" normalizeH="0" baseline="0" smtClean="0">
                          <a:ln>
                            <a:noFill/>
                          </a:ln>
                          <a:solidFill>
                            <a:schemeClr val="tx1"/>
                          </a:solidFill>
                          <a:effectLst/>
                          <a:latin typeface="Constantia" pitchFamily="18" charset="0"/>
                        </a:rPr>
                        <a:t>Tidak dibuat pada saat BKP dikembalikan</a:t>
                      </a:r>
                    </a:p>
                    <a:p>
                      <a:pPr marL="114300" marR="0" lvl="0" indent="-114300" algn="just" defTabSz="914400" rtl="0" eaLnBrk="1" fontAlgn="base" latinLnBrk="0" hangingPunct="1">
                        <a:lnSpc>
                          <a:spcPct val="100000"/>
                        </a:lnSpc>
                        <a:spcBef>
                          <a:spcPct val="20000"/>
                        </a:spcBef>
                        <a:spcAft>
                          <a:spcPct val="0"/>
                        </a:spcAft>
                        <a:buClr>
                          <a:srgbClr val="B77851"/>
                        </a:buClr>
                        <a:buSzPct val="95000"/>
                        <a:buFontTx/>
                        <a:buChar char="-"/>
                        <a:tabLst/>
                      </a:pPr>
                      <a:r>
                        <a:rPr kumimoji="0" lang="en-US" sz="1300" b="0" i="0" u="none" strike="noStrike" cap="none" normalizeH="0" baseline="0" smtClean="0">
                          <a:ln>
                            <a:noFill/>
                          </a:ln>
                          <a:solidFill>
                            <a:schemeClr val="tx1"/>
                          </a:solidFill>
                          <a:effectLst/>
                          <a:latin typeface="Constantia" pitchFamily="18" charset="0"/>
                        </a:rPr>
                        <a:t>Tidak menyampaikan lembar 3 ke KPP Pembeli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88900" marR="0" lvl="0" indent="-88900" algn="just" defTabSz="914400" rtl="0" eaLnBrk="1" fontAlgn="base" latinLnBrk="0" hangingPunct="1">
                        <a:lnSpc>
                          <a:spcPct val="100000"/>
                        </a:lnSpc>
                        <a:spcBef>
                          <a:spcPct val="20000"/>
                        </a:spcBef>
                        <a:spcAft>
                          <a:spcPct val="0"/>
                        </a:spcAft>
                        <a:buClr>
                          <a:srgbClr val="B77851"/>
                        </a:buClr>
                        <a:buSzPct val="95000"/>
                        <a:buFontTx/>
                        <a:buChar char="-"/>
                        <a:tabLst/>
                      </a:pPr>
                      <a:r>
                        <a:rPr kumimoji="0" lang="en-US" sz="1300" b="0" i="0" u="none" strike="noStrike" cap="none" normalizeH="0" baseline="0" smtClean="0">
                          <a:ln>
                            <a:noFill/>
                          </a:ln>
                          <a:solidFill>
                            <a:schemeClr val="tx1"/>
                          </a:solidFill>
                          <a:effectLst/>
                          <a:latin typeface="Constantia" pitchFamily="18" charset="0"/>
                        </a:rPr>
                        <a:t>Tidak mencantumkan keterangan  secara lengkap</a:t>
                      </a:r>
                    </a:p>
                    <a:p>
                      <a:pPr marL="88900" marR="0" lvl="0" indent="-88900" algn="just" defTabSz="914400" rtl="0" eaLnBrk="1" fontAlgn="base" latinLnBrk="0" hangingPunct="1">
                        <a:lnSpc>
                          <a:spcPct val="100000"/>
                        </a:lnSpc>
                        <a:spcBef>
                          <a:spcPct val="20000"/>
                        </a:spcBef>
                        <a:spcAft>
                          <a:spcPct val="0"/>
                        </a:spcAft>
                        <a:buClr>
                          <a:srgbClr val="B77851"/>
                        </a:buClr>
                        <a:buSzPct val="95000"/>
                        <a:buFontTx/>
                        <a:buChar char="-"/>
                        <a:tabLst/>
                      </a:pPr>
                      <a:r>
                        <a:rPr kumimoji="0" lang="en-US" sz="1300" b="0" i="0" u="none" strike="noStrike" cap="none" normalizeH="0" baseline="0" smtClean="0">
                          <a:ln>
                            <a:noFill/>
                          </a:ln>
                          <a:solidFill>
                            <a:schemeClr val="tx1"/>
                          </a:solidFill>
                          <a:effectLst/>
                          <a:latin typeface="Constantia" pitchFamily="18" charset="0"/>
                        </a:rPr>
                        <a:t>Tidak dibuat pada saat JKP dikembalikan</a:t>
                      </a:r>
                    </a:p>
                    <a:p>
                      <a:pPr marL="88900" marR="0" lvl="0" indent="-88900" algn="just" defTabSz="914400" rtl="0" eaLnBrk="1" fontAlgn="base" latinLnBrk="0" hangingPunct="1">
                        <a:lnSpc>
                          <a:spcPct val="100000"/>
                        </a:lnSpc>
                        <a:spcBef>
                          <a:spcPct val="20000"/>
                        </a:spcBef>
                        <a:spcAft>
                          <a:spcPct val="0"/>
                        </a:spcAft>
                        <a:buClr>
                          <a:srgbClr val="B77851"/>
                        </a:buClr>
                        <a:buSzPct val="95000"/>
                        <a:buFontTx/>
                        <a:buChar char="-"/>
                        <a:tabLst/>
                      </a:pPr>
                      <a:r>
                        <a:rPr kumimoji="0" lang="en-US" sz="1300" b="0" i="0" u="none" strike="noStrike" cap="none" normalizeH="0" baseline="0" smtClean="0">
                          <a:ln>
                            <a:noFill/>
                          </a:ln>
                          <a:solidFill>
                            <a:schemeClr val="tx1"/>
                          </a:solidFill>
                          <a:effectLst/>
                          <a:latin typeface="Constantia" pitchFamily="18" charset="0"/>
                        </a:rPr>
                        <a:t>Tidak menyampaikan lembar 3 ke KPP Pembeli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97447" name="AutoShape 2"/>
          <p:cNvSpPr>
            <a:spLocks noChangeArrowheads="1"/>
          </p:cNvSpPr>
          <p:nvPr/>
        </p:nvSpPr>
        <p:spPr bwMode="auto">
          <a:xfrm>
            <a:off x="2627313" y="404813"/>
            <a:ext cx="4535487" cy="576262"/>
          </a:xfrm>
          <a:prstGeom prst="roundRect">
            <a:avLst>
              <a:gd name="adj" fmla="val 16667"/>
            </a:avLst>
          </a:prstGeom>
          <a:solidFill>
            <a:schemeClr val="hlink"/>
          </a:solidFill>
          <a:ln w="76200" cmpd="tri">
            <a:solidFill>
              <a:schemeClr val="tx1"/>
            </a:solidFill>
            <a:round/>
            <a:headEnd/>
            <a:tailEnd/>
          </a:ln>
        </p:spPr>
        <p:txBody>
          <a:bodyPr anchor="ctr"/>
          <a:lstStyle/>
          <a:p>
            <a:pPr eaLnBrk="1" hangingPunct="1"/>
            <a:r>
              <a:rPr lang="en-US" altLang="ja-JP" sz="2400" b="0">
                <a:solidFill>
                  <a:schemeClr val="tx1"/>
                </a:solidFill>
                <a:effectLst>
                  <a:outerShdw blurRad="38100" dist="38100" dir="2700000" algn="tl">
                    <a:srgbClr val="FFFFFF"/>
                  </a:outerShdw>
                </a:effectLst>
                <a:latin typeface="Arial Narrow" pitchFamily="34" charset="0"/>
                <a:cs typeface="HGP明朝E"/>
              </a:rPr>
              <a:t>KETENTUAN UMUM</a:t>
            </a:r>
            <a:endParaRPr lang="en-US" sz="2400" b="0">
              <a:solidFill>
                <a:schemeClr val="tx1"/>
              </a:solidFill>
              <a:effectLst>
                <a:outerShdw blurRad="38100" dist="38100" dir="2700000" algn="tl">
                  <a:srgbClr val="FFFFFF"/>
                </a:outerShdw>
              </a:effectLst>
              <a:latin typeface="Arial Narrow" pitchFamily="34" charset="0"/>
            </a:endParaRPr>
          </a:p>
        </p:txBody>
      </p:sp>
      <p:sp>
        <p:nvSpPr>
          <p:cNvPr id="657435" name="AutoShape 2"/>
          <p:cNvSpPr>
            <a:spLocks noChangeArrowheads="1"/>
          </p:cNvSpPr>
          <p:nvPr/>
        </p:nvSpPr>
        <p:spPr bwMode="auto">
          <a:xfrm>
            <a:off x="468313" y="4652963"/>
            <a:ext cx="8064500" cy="1368425"/>
          </a:xfrm>
          <a:prstGeom prst="roundRect">
            <a:avLst>
              <a:gd name="adj" fmla="val 16667"/>
            </a:avLst>
          </a:prstGeom>
          <a:solidFill>
            <a:srgbClr val="CCFF99"/>
          </a:solidFill>
          <a:ln w="38100" cmpd="dbl">
            <a:solidFill>
              <a:schemeClr val="tx1"/>
            </a:solidFill>
            <a:round/>
            <a:headEnd/>
            <a:tailEnd/>
          </a:ln>
        </p:spPr>
        <p:txBody>
          <a:bodyPr anchor="ctr"/>
          <a:lstStyle/>
          <a:p>
            <a:r>
              <a:rPr lang="en-US" sz="1800"/>
              <a:t>nota retur atas pengembalian BKP atau nota pembatalan atas pembatalan penyerahan JKP yang Faktur Pajak atas penyerahannya tidak mencantumkan identitas Pembeli atau Penerima Jasa, tidak dapat dipergunakan sebagai pengurang Pajak Keluaran bagi PKP Penjual atau Pemberi JKP</a:t>
            </a:r>
          </a:p>
        </p:txBody>
      </p:sp>
      <p:sp>
        <p:nvSpPr>
          <p:cNvPr id="2" name="AutoShape 2"/>
          <p:cNvSpPr>
            <a:spLocks noChangeArrowheads="1"/>
          </p:cNvSpPr>
          <p:nvPr/>
        </p:nvSpPr>
        <p:spPr bwMode="auto">
          <a:xfrm>
            <a:off x="4427538" y="6165850"/>
            <a:ext cx="3313112" cy="503238"/>
          </a:xfrm>
          <a:prstGeom prst="roundRect">
            <a:avLst>
              <a:gd name="adj" fmla="val 16667"/>
            </a:avLst>
          </a:prstGeom>
          <a:solidFill>
            <a:srgbClr val="C1F5FB"/>
          </a:solidFill>
          <a:ln w="76200" cmpd="tri">
            <a:solidFill>
              <a:schemeClr val="tx1"/>
            </a:solidFill>
            <a:round/>
            <a:headEnd/>
            <a:tailEnd/>
          </a:ln>
        </p:spPr>
        <p:txBody>
          <a:bodyPr anchor="ctr"/>
          <a:lstStyle/>
          <a:p>
            <a:pPr eaLnBrk="1" hangingPunct="1"/>
            <a:r>
              <a:rPr lang="en-US" altLang="ja-JP" sz="2400" b="0">
                <a:solidFill>
                  <a:schemeClr val="tx1"/>
                </a:solidFill>
                <a:effectLst>
                  <a:outerShdw blurRad="38100" dist="38100" dir="2700000" algn="tl">
                    <a:srgbClr val="FFFFFF"/>
                  </a:outerShdw>
                </a:effectLst>
                <a:latin typeface="Arial Narrow" pitchFamily="34" charset="0"/>
                <a:cs typeface="HGP明朝E"/>
              </a:rPr>
              <a:t>SE-131/PJ/2010</a:t>
            </a:r>
            <a:endParaRPr lang="en-US" sz="2400" b="0">
              <a:solidFill>
                <a:schemeClr val="tx1"/>
              </a:solidFill>
              <a:effectLst>
                <a:outerShdw blurRad="38100" dist="38100" dir="2700000" algn="tl">
                  <a:srgbClr val="FFFFFF"/>
                </a:outerShdw>
              </a:effectLst>
              <a:latin typeface="Arial Narrow" pitchFamily="34" charset="0"/>
            </a:endParaRPr>
          </a:p>
        </p:txBody>
      </p:sp>
      <p:sp>
        <p:nvSpPr>
          <p:cNvPr id="1597448" name="AutoShape 8"/>
          <p:cNvSpPr>
            <a:spLocks noChangeArrowheads="1"/>
          </p:cNvSpPr>
          <p:nvPr/>
        </p:nvSpPr>
        <p:spPr bwMode="auto">
          <a:xfrm flipH="1">
            <a:off x="3419475" y="6021388"/>
            <a:ext cx="647700" cy="577850"/>
          </a:xfrm>
          <a:prstGeom prst="curvedLeftArrow">
            <a:avLst>
              <a:gd name="adj1" fmla="val 20000"/>
              <a:gd name="adj2" fmla="val 40000"/>
              <a:gd name="adj3" fmla="val 37363"/>
            </a:avLst>
          </a:prstGeom>
          <a:solidFill>
            <a:srgbClr val="FF6600"/>
          </a:solidFill>
          <a:ln w="9525">
            <a:solidFill>
              <a:schemeClr val="tx1"/>
            </a:solidFill>
            <a:miter lim="800000"/>
            <a:headEnd/>
            <a:tailEnd/>
          </a:ln>
        </p:spPr>
        <p:txBody>
          <a:bodyPr wrap="none" anchor="ctr"/>
          <a:lstStyle/>
          <a:p>
            <a:endParaRPr lang="id-ID"/>
          </a:p>
        </p:txBody>
      </p:sp>
    </p:spTree>
  </p:cSld>
  <p:clrMapOvr>
    <a:masterClrMapping/>
  </p:clrMapOvr>
  <p:transition>
    <p:fade/>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3"/>
          <p:cNvSpPr>
            <a:spLocks noGrp="1" noChangeArrowheads="1"/>
          </p:cNvSpPr>
          <p:nvPr>
            <p:ph type="body" idx="4294967295"/>
          </p:nvPr>
        </p:nvSpPr>
        <p:spPr>
          <a:xfrm>
            <a:off x="539750" y="476250"/>
            <a:ext cx="3810000" cy="498475"/>
          </a:xfrm>
          <a:solidFill>
            <a:srgbClr val="00CCFF"/>
          </a:solidFill>
          <a:ln>
            <a:solidFill>
              <a:schemeClr val="tx1"/>
            </a:solidFill>
          </a:ln>
        </p:spPr>
        <p:txBody>
          <a:bodyPr/>
          <a:lstStyle/>
          <a:p>
            <a:pPr marL="609600" indent="-609600" algn="ctr" defTabSz="914400" eaLnBrk="1" hangingPunct="1">
              <a:lnSpc>
                <a:spcPct val="80000"/>
              </a:lnSpc>
              <a:buFont typeface="Wingdings 2" pitchFamily="18" charset="2"/>
              <a:buNone/>
            </a:pPr>
            <a:r>
              <a:rPr lang="sv-SE" altLang="ko-KR" sz="2800" smtClean="0">
                <a:ea typeface="Gulim" pitchFamily="34" charset="-127"/>
              </a:rPr>
              <a:t>Matriks Retur BKP</a:t>
            </a:r>
            <a:endParaRPr lang="en-US" sz="2800" smtClean="0">
              <a:cs typeface="Times New Roman" pitchFamily="18" charset="0"/>
            </a:endParaRPr>
          </a:p>
        </p:txBody>
      </p:sp>
      <p:graphicFrame>
        <p:nvGraphicFramePr>
          <p:cNvPr id="659495" name="Group 39"/>
          <p:cNvGraphicFramePr>
            <a:graphicFrameLocks noGrp="1"/>
          </p:cNvGraphicFramePr>
          <p:nvPr/>
        </p:nvGraphicFramePr>
        <p:xfrm>
          <a:off x="539750" y="1125538"/>
          <a:ext cx="8001000" cy="2387283"/>
        </p:xfrm>
        <a:graphic>
          <a:graphicData uri="http://schemas.openxmlformats.org/drawingml/2006/table">
            <a:tbl>
              <a:tblPr/>
              <a:tblGrid>
                <a:gridCol w="3298825"/>
                <a:gridCol w="4702175"/>
              </a:tblGrid>
              <a:tr h="276225">
                <a:tc>
                  <a:txBody>
                    <a:bodyPr/>
                    <a:lstStyle/>
                    <a:p>
                      <a:pPr marL="0" marR="0" lvl="0" indent="0" algn="ctr" defTabSz="914400" rtl="0" eaLnBrk="0" fontAlgn="base" latinLnBrk="0" hangingPunct="0">
                        <a:lnSpc>
                          <a:spcPct val="100000"/>
                        </a:lnSpc>
                        <a:spcBef>
                          <a:spcPct val="20000"/>
                        </a:spcBef>
                        <a:spcAft>
                          <a:spcPct val="0"/>
                        </a:spcAft>
                        <a:buClr>
                          <a:srgbClr val="B77851"/>
                        </a:buClr>
                        <a:buSzPct val="95000"/>
                        <a:buFont typeface="Wingdings 2" pitchFamily="18" charset="2"/>
                        <a:buNone/>
                        <a:tabLst/>
                      </a:pPr>
                      <a:r>
                        <a:rPr kumimoji="0" lang="en-US" sz="2100" b="0" i="0" u="none" strike="noStrike" cap="none" normalizeH="0" baseline="0" smtClean="0">
                          <a:ln>
                            <a:noFill/>
                          </a:ln>
                          <a:solidFill>
                            <a:schemeClr val="tx1"/>
                          </a:solidFill>
                          <a:effectLst/>
                          <a:latin typeface="Constantia" pitchFamily="18" charset="0"/>
                        </a:rPr>
                        <a:t>PKP Penjual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B77851"/>
                        </a:buClr>
                        <a:buSzPct val="95000"/>
                        <a:buFont typeface="Wingdings 2" pitchFamily="18" charset="2"/>
                        <a:buNone/>
                        <a:tabLst/>
                      </a:pPr>
                      <a:r>
                        <a:rPr kumimoji="0" lang="en-US" sz="2100" b="0" i="0" u="none" strike="noStrike" cap="none" normalizeH="0" baseline="0" smtClean="0">
                          <a:ln>
                            <a:noFill/>
                          </a:ln>
                          <a:solidFill>
                            <a:schemeClr val="tx1"/>
                          </a:solidFill>
                          <a:effectLst/>
                          <a:latin typeface="Constantia" pitchFamily="18" charset="0"/>
                        </a:rPr>
                        <a:t>Pembeli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1028700">
                <a:tc>
                  <a:txBody>
                    <a:bodyPr/>
                    <a:lstStyle/>
                    <a:p>
                      <a:pPr marL="0" marR="0" lvl="0" indent="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pPr>
                      <a:r>
                        <a:rPr kumimoji="0" lang="en-US" sz="1600" b="0" i="0" u="none" strike="noStrike" cap="none" normalizeH="0" baseline="0" smtClean="0">
                          <a:ln>
                            <a:noFill/>
                          </a:ln>
                          <a:solidFill>
                            <a:schemeClr val="tx1"/>
                          </a:solidFill>
                          <a:effectLst/>
                          <a:latin typeface="Constantia" pitchFamily="18" charset="0"/>
                        </a:rPr>
                        <a:t>Mengurangi PK dan PPn BM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Char char=""/>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PKP :</a:t>
                      </a:r>
                    </a:p>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	-  Mengurangi PM dan PPnBM</a:t>
                      </a:r>
                    </a:p>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	-  Mengurangi biaya atau harta</a:t>
                      </a:r>
                    </a:p>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Char char=""/>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Bukan PKP:</a:t>
                      </a:r>
                    </a:p>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	-  Mengurangi biaya atau harta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65163">
                <a:tc>
                  <a:txBody>
                    <a:bodyPr/>
                    <a:lstStyle/>
                    <a:p>
                      <a:pPr marL="0" marR="0" lvl="0" indent="0" algn="just" defTabSz="914400" rtl="0" eaLnBrk="0" fontAlgn="base" latinLnBrk="0" hangingPunct="0">
                        <a:lnSpc>
                          <a:spcPct val="100000"/>
                        </a:lnSpc>
                        <a:spcBef>
                          <a:spcPct val="0"/>
                        </a:spcBef>
                        <a:spcAft>
                          <a:spcPct val="0"/>
                        </a:spcAft>
                        <a:buClr>
                          <a:srgbClr val="B77851"/>
                        </a:buClr>
                        <a:buSzPct val="95000"/>
                        <a:buFont typeface="Wingdings 2" pitchFamily="18" charset="2"/>
                        <a:buNone/>
                        <a:tabLst/>
                      </a:pPr>
                      <a:r>
                        <a:rPr kumimoji="0" lang="en-US" sz="1600" b="0" i="0" u="none" strike="noStrike" cap="none" normalizeH="0" baseline="0" smtClean="0">
                          <a:ln>
                            <a:noFill/>
                          </a:ln>
                          <a:solidFill>
                            <a:schemeClr val="tx1"/>
                          </a:solidFill>
                          <a:effectLst/>
                          <a:latin typeface="Constantia" pitchFamily="18" charset="0"/>
                        </a:rPr>
                        <a:t>Pengurangan dilakukan dalam masa pajak saat pengembalian BKP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pPr>
                      <a:r>
                        <a:rPr kumimoji="0" lang="en-US" sz="1600" b="0" i="0" u="none" strike="noStrike" cap="none" normalizeH="0" baseline="0" smtClean="0">
                          <a:ln>
                            <a:noFill/>
                          </a:ln>
                          <a:solidFill>
                            <a:schemeClr val="tx1"/>
                          </a:solidFill>
                          <a:effectLst/>
                          <a:latin typeface="Constantia" pitchFamily="18" charset="0"/>
                        </a:rPr>
                        <a:t>Pengurangan dilakukan dalam masa pajak saat pengembalian BKP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59477" name="Rectangle 3"/>
          <p:cNvSpPr>
            <a:spLocks noChangeArrowheads="1"/>
          </p:cNvSpPr>
          <p:nvPr/>
        </p:nvSpPr>
        <p:spPr bwMode="auto">
          <a:xfrm>
            <a:off x="539750" y="3644900"/>
            <a:ext cx="3810000" cy="360363"/>
          </a:xfrm>
          <a:prstGeom prst="rect">
            <a:avLst/>
          </a:prstGeom>
          <a:solidFill>
            <a:srgbClr val="00CCFF"/>
          </a:solidFill>
          <a:ln w="9525">
            <a:solidFill>
              <a:schemeClr val="tx1"/>
            </a:solidFill>
            <a:miter lim="800000"/>
            <a:headEnd/>
            <a:tailEnd/>
          </a:ln>
        </p:spPr>
        <p:txBody>
          <a:bodyPr/>
          <a:lstStyle/>
          <a:p>
            <a:pPr marL="609600" indent="-609600" eaLnBrk="1" hangingPunct="1">
              <a:lnSpc>
                <a:spcPct val="80000"/>
              </a:lnSpc>
              <a:spcBef>
                <a:spcPct val="20000"/>
              </a:spcBef>
              <a:buClr>
                <a:srgbClr val="B77851"/>
              </a:buClr>
              <a:buSzPct val="95000"/>
              <a:buFont typeface="Wingdings 2" pitchFamily="18" charset="2"/>
              <a:buNone/>
            </a:pPr>
            <a:r>
              <a:rPr lang="sv-SE" altLang="ko-KR" sz="2800" b="0">
                <a:solidFill>
                  <a:schemeClr val="tx1"/>
                </a:solidFill>
                <a:latin typeface="Constantia" pitchFamily="18" charset="0"/>
                <a:ea typeface="Gulim" pitchFamily="34" charset="-127"/>
              </a:rPr>
              <a:t>Matriks Retur JKP</a:t>
            </a:r>
            <a:endParaRPr lang="en-US" sz="2800" b="0">
              <a:solidFill>
                <a:schemeClr val="tx1"/>
              </a:solidFill>
              <a:latin typeface="Constantia" pitchFamily="18" charset="0"/>
              <a:cs typeface="Times New Roman" pitchFamily="18" charset="0"/>
            </a:endParaRPr>
          </a:p>
        </p:txBody>
      </p:sp>
      <p:graphicFrame>
        <p:nvGraphicFramePr>
          <p:cNvPr id="659496" name="Group 40"/>
          <p:cNvGraphicFramePr>
            <a:graphicFrameLocks noGrp="1"/>
          </p:cNvGraphicFramePr>
          <p:nvPr/>
        </p:nvGraphicFramePr>
        <p:xfrm>
          <a:off x="539750" y="4149725"/>
          <a:ext cx="8001000" cy="2480945"/>
        </p:xfrm>
        <a:graphic>
          <a:graphicData uri="http://schemas.openxmlformats.org/drawingml/2006/table">
            <a:tbl>
              <a:tblPr/>
              <a:tblGrid>
                <a:gridCol w="3298825"/>
                <a:gridCol w="4702175"/>
              </a:tblGrid>
              <a:tr h="233363">
                <a:tc>
                  <a:txBody>
                    <a:bodyPr/>
                    <a:lstStyle/>
                    <a:p>
                      <a:pPr marL="0" marR="0" lvl="0" indent="0" algn="ctr" defTabSz="914400" rtl="0" eaLnBrk="0" fontAlgn="base" latinLnBrk="0" hangingPunct="0">
                        <a:lnSpc>
                          <a:spcPct val="100000"/>
                        </a:lnSpc>
                        <a:spcBef>
                          <a:spcPct val="20000"/>
                        </a:spcBef>
                        <a:spcAft>
                          <a:spcPct val="0"/>
                        </a:spcAft>
                        <a:buClr>
                          <a:srgbClr val="B77851"/>
                        </a:buClr>
                        <a:buSzPct val="95000"/>
                        <a:buFont typeface="Wingdings 2" pitchFamily="18" charset="2"/>
                        <a:buNone/>
                        <a:tabLst/>
                      </a:pPr>
                      <a:r>
                        <a:rPr kumimoji="0" lang="en-US" sz="2100" b="0" i="0" u="none" strike="noStrike" cap="none" normalizeH="0" baseline="0" smtClean="0">
                          <a:ln>
                            <a:noFill/>
                          </a:ln>
                          <a:solidFill>
                            <a:schemeClr val="tx1"/>
                          </a:solidFill>
                          <a:effectLst/>
                          <a:latin typeface="Constantia" pitchFamily="18" charset="0"/>
                        </a:rPr>
                        <a:t>PKP Penjual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100000"/>
                        </a:lnSpc>
                        <a:spcBef>
                          <a:spcPct val="20000"/>
                        </a:spcBef>
                        <a:spcAft>
                          <a:spcPct val="0"/>
                        </a:spcAft>
                        <a:buClr>
                          <a:srgbClr val="B77851"/>
                        </a:buClr>
                        <a:buSzPct val="95000"/>
                        <a:buFont typeface="Wingdings 2" pitchFamily="18" charset="2"/>
                        <a:buNone/>
                        <a:tabLst/>
                      </a:pPr>
                      <a:r>
                        <a:rPr kumimoji="0" lang="en-US" sz="2100" b="0" i="0" u="none" strike="noStrike" cap="none" normalizeH="0" baseline="0" smtClean="0">
                          <a:ln>
                            <a:noFill/>
                          </a:ln>
                          <a:solidFill>
                            <a:schemeClr val="tx1"/>
                          </a:solidFill>
                          <a:effectLst/>
                          <a:latin typeface="Constantia" pitchFamily="18" charset="0"/>
                        </a:rPr>
                        <a:t>Pembeli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892175">
                <a:tc>
                  <a:txBody>
                    <a:bodyPr/>
                    <a:lstStyle/>
                    <a:p>
                      <a:pPr marL="0" marR="0" lvl="0" indent="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pPr>
                      <a:r>
                        <a:rPr kumimoji="0" lang="en-US" sz="1600" b="0" i="0" u="none" strike="noStrike" cap="none" normalizeH="0" baseline="0" smtClean="0">
                          <a:ln>
                            <a:noFill/>
                          </a:ln>
                          <a:solidFill>
                            <a:schemeClr val="tx1"/>
                          </a:solidFill>
                          <a:effectLst/>
                          <a:latin typeface="Constantia" pitchFamily="18" charset="0"/>
                        </a:rPr>
                        <a:t>Mengurangi PK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Char char=""/>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PKP :</a:t>
                      </a:r>
                    </a:p>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	-  Mengurangi PM </a:t>
                      </a:r>
                    </a:p>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	-  Mengurangi biaya atau harta</a:t>
                      </a:r>
                    </a:p>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Char char=""/>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Bukan PKP:</a:t>
                      </a:r>
                    </a:p>
                    <a:p>
                      <a:pPr marL="177800" marR="0" lvl="0" indent="-17780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tab pos="177800" algn="l"/>
                          <a:tab pos="1079500" algn="l"/>
                          <a:tab pos="1346200" algn="l"/>
                        </a:tabLst>
                      </a:pPr>
                      <a:r>
                        <a:rPr kumimoji="0" lang="en-US" sz="1600" b="0" i="0" u="none" strike="noStrike" cap="none" normalizeH="0" baseline="0" smtClean="0">
                          <a:ln>
                            <a:noFill/>
                          </a:ln>
                          <a:solidFill>
                            <a:schemeClr val="tx1"/>
                          </a:solidFill>
                          <a:effectLst/>
                          <a:latin typeface="Constantia" pitchFamily="18" charset="0"/>
                        </a:rPr>
                        <a:t>	-  Mengurangi biaya atau harta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8825">
                <a:tc>
                  <a:txBody>
                    <a:bodyPr/>
                    <a:lstStyle/>
                    <a:p>
                      <a:pPr marL="0" marR="0" lvl="0" indent="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pPr>
                      <a:r>
                        <a:rPr kumimoji="0" lang="en-US" sz="1600" b="0" i="0" u="none" strike="noStrike" cap="none" normalizeH="0" baseline="0" smtClean="0">
                          <a:ln>
                            <a:noFill/>
                          </a:ln>
                          <a:solidFill>
                            <a:schemeClr val="tx1"/>
                          </a:solidFill>
                          <a:effectLst/>
                          <a:latin typeface="Constantia" pitchFamily="18" charset="0"/>
                        </a:rPr>
                        <a:t>Pengurangan dilakukan dalam masa pajak saat pembatalan JKP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
                          <a:srgbClr val="B77851"/>
                        </a:buClr>
                        <a:buSzPct val="95000"/>
                        <a:buFont typeface="Wingdings 2" pitchFamily="18" charset="2"/>
                        <a:buNone/>
                        <a:tabLst/>
                      </a:pPr>
                      <a:r>
                        <a:rPr kumimoji="0" lang="en-US" sz="1600" b="0" i="0" u="none" strike="noStrike" cap="none" normalizeH="0" baseline="0" smtClean="0">
                          <a:ln>
                            <a:noFill/>
                          </a:ln>
                          <a:solidFill>
                            <a:schemeClr val="tx1"/>
                          </a:solidFill>
                          <a:effectLst/>
                          <a:latin typeface="Constantia" pitchFamily="18" charset="0"/>
                        </a:rPr>
                        <a:t>Pengurangan dilakukan dalam masa pajak saat pembatalan JKP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fade/>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304800"/>
            <a:ext cx="5943600" cy="8382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chemeClr val="tx1"/>
                </a:solidFill>
              </a:rPr>
              <a:t>NOTA RETUR (1)</a:t>
            </a:r>
            <a:br>
              <a:rPr lang="en-US" sz="3600" dirty="0">
                <a:solidFill>
                  <a:schemeClr val="tx1"/>
                </a:solidFill>
              </a:rPr>
            </a:br>
            <a:r>
              <a:rPr lang="en-US" sz="1400" dirty="0">
                <a:solidFill>
                  <a:schemeClr val="tx1"/>
                </a:solidFill>
              </a:rPr>
              <a:t>(</a:t>
            </a:r>
            <a:r>
              <a:rPr lang="en-US" sz="1400" dirty="0" err="1">
                <a:solidFill>
                  <a:schemeClr val="tx1"/>
                </a:solidFill>
              </a:rPr>
              <a:t>Pasal</a:t>
            </a:r>
            <a:r>
              <a:rPr lang="en-US" sz="1400" dirty="0">
                <a:solidFill>
                  <a:schemeClr val="tx1"/>
                </a:solidFill>
              </a:rPr>
              <a:t> 5 A UU PPN </a:t>
            </a:r>
            <a:r>
              <a:rPr lang="en-US" sz="1400" dirty="0" err="1">
                <a:solidFill>
                  <a:schemeClr val="tx1"/>
                </a:solidFill>
              </a:rPr>
              <a:t>dan</a:t>
            </a:r>
            <a:r>
              <a:rPr lang="en-US" sz="1400" dirty="0">
                <a:solidFill>
                  <a:schemeClr val="tx1"/>
                </a:solidFill>
              </a:rPr>
              <a:t> </a:t>
            </a:r>
            <a:r>
              <a:rPr lang="en-US" sz="1400" dirty="0" smtClean="0">
                <a:solidFill>
                  <a:schemeClr val="tx1"/>
                </a:solidFill>
              </a:rPr>
              <a:t>65/PMK.03/2010</a:t>
            </a:r>
          </a:p>
          <a:p>
            <a:pPr algn="ctr" fontAlgn="auto">
              <a:spcBef>
                <a:spcPts val="0"/>
              </a:spcBef>
              <a:spcAft>
                <a:spcPts val="0"/>
              </a:spcAft>
              <a:defRPr/>
            </a:pPr>
            <a:r>
              <a:rPr lang="en-US" sz="1400" dirty="0" smtClean="0">
                <a:solidFill>
                  <a:schemeClr val="tx1"/>
                </a:solidFill>
              </a:rPr>
              <a:t>)</a:t>
            </a:r>
            <a:endParaRPr lang="en-US" sz="1400" dirty="0"/>
          </a:p>
        </p:txBody>
      </p:sp>
      <p:graphicFrame>
        <p:nvGraphicFramePr>
          <p:cNvPr id="3" name="Diagram 2"/>
          <p:cNvGraphicFramePr/>
          <p:nvPr/>
        </p:nvGraphicFramePr>
        <p:xfrm>
          <a:off x="533400" y="1600200"/>
          <a:ext cx="8077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297</a:t>
            </a:fld>
            <a:endParaRPr lang="en-US"/>
          </a:p>
        </p:txBody>
      </p:sp>
    </p:spTree>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304800"/>
            <a:ext cx="5943600" cy="8382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solidFill>
                  <a:schemeClr val="tx1"/>
                </a:solidFill>
              </a:rPr>
              <a:t>NOTA RETUR (2)</a:t>
            </a:r>
            <a:br>
              <a:rPr lang="en-US" sz="3600" dirty="0">
                <a:solidFill>
                  <a:schemeClr val="tx1"/>
                </a:solidFill>
              </a:rPr>
            </a:br>
            <a:r>
              <a:rPr lang="en-US" sz="1400" dirty="0">
                <a:solidFill>
                  <a:schemeClr val="tx1"/>
                </a:solidFill>
              </a:rPr>
              <a:t>(</a:t>
            </a:r>
            <a:r>
              <a:rPr lang="en-US" sz="1400" dirty="0" err="1">
                <a:solidFill>
                  <a:schemeClr val="tx1"/>
                </a:solidFill>
              </a:rPr>
              <a:t>Pasal</a:t>
            </a:r>
            <a:r>
              <a:rPr lang="en-US" sz="1400" dirty="0">
                <a:solidFill>
                  <a:schemeClr val="tx1"/>
                </a:solidFill>
              </a:rPr>
              <a:t> 5 A UU PPN </a:t>
            </a:r>
            <a:r>
              <a:rPr lang="en-US" sz="1400" dirty="0" err="1">
                <a:solidFill>
                  <a:schemeClr val="tx1"/>
                </a:solidFill>
              </a:rPr>
              <a:t>dan</a:t>
            </a:r>
            <a:r>
              <a:rPr lang="en-US" sz="1400" dirty="0">
                <a:solidFill>
                  <a:schemeClr val="tx1"/>
                </a:solidFill>
              </a:rPr>
              <a:t> </a:t>
            </a:r>
            <a:r>
              <a:rPr lang="en-US" sz="1400" dirty="0" smtClean="0">
                <a:solidFill>
                  <a:schemeClr val="tx1"/>
                </a:solidFill>
              </a:rPr>
              <a:t>65/PMK.03/2010</a:t>
            </a:r>
          </a:p>
          <a:p>
            <a:pPr algn="ctr" fontAlgn="auto">
              <a:spcBef>
                <a:spcPts val="0"/>
              </a:spcBef>
              <a:spcAft>
                <a:spcPts val="0"/>
              </a:spcAft>
              <a:defRPr/>
            </a:pPr>
            <a:r>
              <a:rPr lang="en-US" sz="1400" dirty="0" smtClean="0">
                <a:solidFill>
                  <a:schemeClr val="tx1"/>
                </a:solidFill>
              </a:rPr>
              <a:t>)</a:t>
            </a:r>
            <a:endParaRPr lang="en-US" sz="1400" dirty="0"/>
          </a:p>
        </p:txBody>
      </p:sp>
      <p:graphicFrame>
        <p:nvGraphicFramePr>
          <p:cNvPr id="3" name="Diagram 2"/>
          <p:cNvGraphicFramePr/>
          <p:nvPr/>
        </p:nvGraphicFramePr>
        <p:xfrm>
          <a:off x="533400" y="1828800"/>
          <a:ext cx="8077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298</a:t>
            </a:fld>
            <a:endParaRPr lang="en-US"/>
          </a:p>
        </p:txBody>
      </p:sp>
    </p:spTree>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 y="609600"/>
            <a:ext cx="7772400" cy="1676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dirty="0"/>
              <a:t>8. </a:t>
            </a:r>
            <a:r>
              <a:rPr lang="en-US" sz="5400" b="1" dirty="0"/>
              <a:t>DASAR PENGENAAN PAJAK</a:t>
            </a:r>
            <a:endParaRPr lang="en-US" sz="5400" dirty="0"/>
          </a:p>
        </p:txBody>
      </p:sp>
      <p:sp>
        <p:nvSpPr>
          <p:cNvPr id="3" name="Slide Number Placeholder 2"/>
          <p:cNvSpPr>
            <a:spLocks noGrp="1"/>
          </p:cNvSpPr>
          <p:nvPr>
            <p:ph type="sldNum" sz="quarter" idx="12"/>
          </p:nvPr>
        </p:nvSpPr>
        <p:spPr/>
        <p:txBody>
          <a:bodyPr/>
          <a:lstStyle/>
          <a:p>
            <a:pPr>
              <a:defRPr/>
            </a:pPr>
            <a:fld id="{6A6EDB6C-1CBC-43F3-81E6-E821272AE50E}" type="slidenum">
              <a:rPr lang="en-US" smtClean="0"/>
              <a:pPr>
                <a:defRPr/>
              </a:pPr>
              <a:t>299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a:solidFill>
            <a:schemeClr val="accent1">
              <a:lumMod val="20000"/>
              <a:lumOff val="80000"/>
            </a:schemeClr>
          </a:solidFill>
          <a:ln>
            <a:solidFill>
              <a:srgbClr val="FFFF00"/>
            </a:solidFill>
          </a:ln>
        </p:spPr>
        <p:txBody>
          <a:bodyPr>
            <a:normAutofit/>
          </a:bodyPr>
          <a:lstStyle/>
          <a:p>
            <a:pPr marL="54864" eaLnBrk="1" fontAlgn="auto" hangingPunct="1">
              <a:spcAft>
                <a:spcPts val="0"/>
              </a:spcAft>
              <a:defRPr/>
            </a:pPr>
            <a:r>
              <a:rPr lang="en-US" sz="3200" dirty="0" err="1" smtClean="0">
                <a:solidFill>
                  <a:srgbClr val="111111"/>
                </a:solidFill>
              </a:rPr>
              <a:t>Sejarah</a:t>
            </a:r>
            <a:r>
              <a:rPr lang="en-US" sz="3200" dirty="0" smtClean="0">
                <a:solidFill>
                  <a:srgbClr val="111111"/>
                </a:solidFill>
              </a:rPr>
              <a:t> </a:t>
            </a:r>
            <a:r>
              <a:rPr lang="en-US" sz="3200" dirty="0" err="1" smtClean="0">
                <a:solidFill>
                  <a:srgbClr val="111111"/>
                </a:solidFill>
              </a:rPr>
              <a:t>Pajak</a:t>
            </a:r>
            <a:r>
              <a:rPr lang="en-US" sz="3200" dirty="0" smtClean="0">
                <a:solidFill>
                  <a:srgbClr val="111111"/>
                </a:solidFill>
              </a:rPr>
              <a:t> </a:t>
            </a:r>
            <a:r>
              <a:rPr lang="en-US" sz="3200" dirty="0" err="1" smtClean="0">
                <a:solidFill>
                  <a:srgbClr val="111111"/>
                </a:solidFill>
              </a:rPr>
              <a:t>Konsumsi</a:t>
            </a:r>
            <a:r>
              <a:rPr lang="en-US" sz="3200" dirty="0" smtClean="0">
                <a:solidFill>
                  <a:srgbClr val="111111"/>
                </a:solidFill>
              </a:rPr>
              <a:t> </a:t>
            </a:r>
            <a:r>
              <a:rPr lang="en-US" sz="3200" dirty="0" err="1" smtClean="0">
                <a:solidFill>
                  <a:srgbClr val="111111"/>
                </a:solidFill>
              </a:rPr>
              <a:t>di</a:t>
            </a:r>
            <a:r>
              <a:rPr lang="en-US" sz="3200" dirty="0" smtClean="0">
                <a:solidFill>
                  <a:srgbClr val="111111"/>
                </a:solidFill>
              </a:rPr>
              <a:t> Indonesia</a:t>
            </a:r>
            <a:endParaRPr lang="en-US" sz="3200" dirty="0">
              <a:solidFill>
                <a:srgbClr val="111111"/>
              </a:solidFill>
            </a:endParaRPr>
          </a:p>
        </p:txBody>
      </p:sp>
      <p:sp>
        <p:nvSpPr>
          <p:cNvPr id="6" name="Rectangle 5"/>
          <p:cNvSpPr/>
          <p:nvPr/>
        </p:nvSpPr>
        <p:spPr bwMode="auto">
          <a:xfrm>
            <a:off x="457200" y="1295400"/>
            <a:ext cx="8229600" cy="1143000"/>
          </a:xfrm>
          <a:prstGeom prst="rect">
            <a:avLst/>
          </a:prstGeom>
          <a:solidFill>
            <a:schemeClr val="accent1">
              <a:lumMod val="20000"/>
              <a:lumOff val="80000"/>
            </a:schemeClr>
          </a:solidFill>
          <a:ln w="12700" cap="flat" cmpd="sng" algn="ctr">
            <a:solidFill>
              <a:srgbClr val="FFFF00"/>
            </a:solidFill>
            <a:prstDash val="solid"/>
            <a:round/>
            <a:headEnd type="none" w="med" len="med"/>
            <a:tailEnd type="none" w="med" len="med"/>
          </a:ln>
          <a:effectLst/>
        </p:spPr>
        <p:txBody>
          <a:bodyPr wrap="none" lIns="90488" tIns="44450" rIns="90488" bIns="44450" anchor="ctr"/>
          <a:lstStyle/>
          <a:p>
            <a:pPr algn="ctr">
              <a:defRPr/>
            </a:pPr>
            <a:r>
              <a:rPr lang="en-US" sz="1600" dirty="0">
                <a:solidFill>
                  <a:srgbClr val="111111"/>
                </a:solidFill>
              </a:rPr>
              <a:t>PAJAK PEREDARAN</a:t>
            </a:r>
          </a:p>
          <a:p>
            <a:pPr algn="ctr">
              <a:defRPr/>
            </a:pPr>
            <a:r>
              <a:rPr lang="en-US" sz="1600" dirty="0" err="1">
                <a:solidFill>
                  <a:srgbClr val="111111"/>
                </a:solidFill>
              </a:rPr>
              <a:t>Dsr</a:t>
            </a:r>
            <a:r>
              <a:rPr lang="en-US" sz="1600" dirty="0">
                <a:solidFill>
                  <a:srgbClr val="111111"/>
                </a:solidFill>
              </a:rPr>
              <a:t> </a:t>
            </a:r>
            <a:r>
              <a:rPr lang="en-US" sz="1600" dirty="0" err="1">
                <a:solidFill>
                  <a:srgbClr val="111111"/>
                </a:solidFill>
              </a:rPr>
              <a:t>Hukum</a:t>
            </a:r>
            <a:r>
              <a:rPr lang="en-US" sz="1600" dirty="0">
                <a:solidFill>
                  <a:srgbClr val="111111"/>
                </a:solidFill>
              </a:rPr>
              <a:t> : UU </a:t>
            </a:r>
            <a:r>
              <a:rPr lang="en-US" sz="1600" dirty="0" err="1">
                <a:solidFill>
                  <a:srgbClr val="111111"/>
                </a:solidFill>
              </a:rPr>
              <a:t>Darurat</a:t>
            </a:r>
            <a:r>
              <a:rPr lang="en-US" sz="1600" dirty="0">
                <a:solidFill>
                  <a:srgbClr val="111111"/>
                </a:solidFill>
              </a:rPr>
              <a:t> No.12 </a:t>
            </a:r>
            <a:r>
              <a:rPr lang="en-US" sz="1600" dirty="0" err="1">
                <a:solidFill>
                  <a:srgbClr val="111111"/>
                </a:solidFill>
              </a:rPr>
              <a:t>Thn</a:t>
            </a:r>
            <a:r>
              <a:rPr lang="en-US" sz="1600" dirty="0">
                <a:solidFill>
                  <a:srgbClr val="111111"/>
                </a:solidFill>
              </a:rPr>
              <a:t> 1950 </a:t>
            </a:r>
            <a:r>
              <a:rPr lang="en-US" sz="1600" dirty="0" err="1">
                <a:solidFill>
                  <a:srgbClr val="111111"/>
                </a:solidFill>
              </a:rPr>
              <a:t>tgl</a:t>
            </a:r>
            <a:r>
              <a:rPr lang="en-US" sz="1600" dirty="0">
                <a:solidFill>
                  <a:srgbClr val="111111"/>
                </a:solidFill>
              </a:rPr>
              <a:t>  13 </a:t>
            </a:r>
            <a:r>
              <a:rPr lang="en-US" sz="1600" dirty="0" err="1">
                <a:solidFill>
                  <a:srgbClr val="111111"/>
                </a:solidFill>
              </a:rPr>
              <a:t>februari</a:t>
            </a:r>
            <a:r>
              <a:rPr lang="en-US" sz="1600" dirty="0">
                <a:solidFill>
                  <a:srgbClr val="111111"/>
                </a:solidFill>
              </a:rPr>
              <a:t>  1950</a:t>
            </a:r>
          </a:p>
          <a:p>
            <a:pPr algn="ctr">
              <a:defRPr/>
            </a:pPr>
            <a:r>
              <a:rPr lang="en-US" sz="1600" dirty="0">
                <a:solidFill>
                  <a:srgbClr val="111111"/>
                </a:solidFill>
              </a:rPr>
              <a:t>(</a:t>
            </a:r>
            <a:r>
              <a:rPr lang="en-US" sz="1600" dirty="0" err="1">
                <a:solidFill>
                  <a:srgbClr val="111111"/>
                </a:solidFill>
              </a:rPr>
              <a:t>ditunda</a:t>
            </a:r>
            <a:r>
              <a:rPr lang="en-US" sz="1600" dirty="0">
                <a:solidFill>
                  <a:srgbClr val="111111"/>
                </a:solidFill>
              </a:rPr>
              <a:t>  </a:t>
            </a:r>
            <a:r>
              <a:rPr lang="en-US" sz="1600" dirty="0" err="1">
                <a:solidFill>
                  <a:srgbClr val="111111"/>
                </a:solidFill>
              </a:rPr>
              <a:t>dan</a:t>
            </a:r>
            <a:r>
              <a:rPr lang="en-US" sz="1600" dirty="0">
                <a:solidFill>
                  <a:srgbClr val="111111"/>
                </a:solidFill>
              </a:rPr>
              <a:t> </a:t>
            </a:r>
            <a:r>
              <a:rPr lang="en-US" sz="1600" dirty="0" err="1">
                <a:solidFill>
                  <a:srgbClr val="111111"/>
                </a:solidFill>
              </a:rPr>
              <a:t>berlaku</a:t>
            </a:r>
            <a:r>
              <a:rPr lang="en-US" sz="1600" dirty="0">
                <a:solidFill>
                  <a:srgbClr val="111111"/>
                </a:solidFill>
              </a:rPr>
              <a:t>  </a:t>
            </a:r>
            <a:r>
              <a:rPr lang="en-US" sz="1600" dirty="0" err="1">
                <a:solidFill>
                  <a:srgbClr val="111111"/>
                </a:solidFill>
              </a:rPr>
              <a:t>pada</a:t>
            </a:r>
            <a:r>
              <a:rPr lang="en-US" sz="1600" dirty="0">
                <a:solidFill>
                  <a:srgbClr val="111111"/>
                </a:solidFill>
              </a:rPr>
              <a:t> </a:t>
            </a:r>
            <a:r>
              <a:rPr lang="en-US" sz="1600" dirty="0" err="1">
                <a:solidFill>
                  <a:srgbClr val="111111"/>
                </a:solidFill>
              </a:rPr>
              <a:t>tgl</a:t>
            </a:r>
            <a:r>
              <a:rPr lang="en-US" sz="1600" dirty="0">
                <a:solidFill>
                  <a:srgbClr val="111111"/>
                </a:solidFill>
              </a:rPr>
              <a:t> 1 </a:t>
            </a:r>
            <a:r>
              <a:rPr lang="en-US" sz="1600" dirty="0" err="1">
                <a:solidFill>
                  <a:srgbClr val="111111"/>
                </a:solidFill>
              </a:rPr>
              <a:t>Januari</a:t>
            </a:r>
            <a:r>
              <a:rPr lang="en-US" sz="1600" dirty="0">
                <a:solidFill>
                  <a:srgbClr val="111111"/>
                </a:solidFill>
              </a:rPr>
              <a:t> 1951)</a:t>
            </a:r>
          </a:p>
          <a:p>
            <a:pPr algn="ctr">
              <a:defRPr/>
            </a:pPr>
            <a:endParaRPr lang="en-US" sz="1600" dirty="0">
              <a:solidFill>
                <a:srgbClr val="111111"/>
              </a:solidFill>
            </a:endParaRPr>
          </a:p>
        </p:txBody>
      </p:sp>
      <p:sp>
        <p:nvSpPr>
          <p:cNvPr id="7" name="Rectangle 6"/>
          <p:cNvSpPr/>
          <p:nvPr/>
        </p:nvSpPr>
        <p:spPr bwMode="auto">
          <a:xfrm>
            <a:off x="457200" y="2895600"/>
            <a:ext cx="8229600" cy="1295400"/>
          </a:xfrm>
          <a:prstGeom prst="rect">
            <a:avLst/>
          </a:prstGeom>
          <a:solidFill>
            <a:schemeClr val="accent1">
              <a:lumMod val="20000"/>
              <a:lumOff val="80000"/>
            </a:schemeClr>
          </a:solidFill>
          <a:ln w="12700" cap="flat" cmpd="sng" algn="ctr">
            <a:solidFill>
              <a:srgbClr val="FFFF00"/>
            </a:solidFill>
            <a:prstDash val="solid"/>
            <a:round/>
            <a:headEnd type="none" w="med" len="med"/>
            <a:tailEnd type="none" w="med" len="med"/>
          </a:ln>
          <a:effectLst/>
        </p:spPr>
        <p:txBody>
          <a:bodyPr wrap="none" lIns="90488" tIns="44450" rIns="90488" bIns="44450" anchor="ctr"/>
          <a:lstStyle/>
          <a:p>
            <a:pPr algn="ctr">
              <a:defRPr/>
            </a:pPr>
            <a:r>
              <a:rPr lang="en-US" sz="1600" dirty="0">
                <a:solidFill>
                  <a:srgbClr val="111111"/>
                </a:solidFill>
              </a:rPr>
              <a:t>PAJAK PENJUALAN</a:t>
            </a:r>
          </a:p>
          <a:p>
            <a:pPr algn="ctr">
              <a:defRPr/>
            </a:pPr>
            <a:r>
              <a:rPr lang="en-US" sz="1600" dirty="0" err="1">
                <a:solidFill>
                  <a:srgbClr val="111111"/>
                </a:solidFill>
              </a:rPr>
              <a:t>Dsr</a:t>
            </a:r>
            <a:r>
              <a:rPr lang="en-US" sz="1600" dirty="0">
                <a:solidFill>
                  <a:srgbClr val="111111"/>
                </a:solidFill>
              </a:rPr>
              <a:t> </a:t>
            </a:r>
            <a:r>
              <a:rPr lang="en-US" sz="1600" dirty="0" err="1">
                <a:solidFill>
                  <a:srgbClr val="111111"/>
                </a:solidFill>
              </a:rPr>
              <a:t>Hukum</a:t>
            </a:r>
            <a:r>
              <a:rPr lang="en-US" sz="1600" dirty="0">
                <a:solidFill>
                  <a:srgbClr val="111111"/>
                </a:solidFill>
              </a:rPr>
              <a:t> : UU </a:t>
            </a:r>
            <a:r>
              <a:rPr lang="en-US" sz="1600" dirty="0" err="1">
                <a:solidFill>
                  <a:srgbClr val="111111"/>
                </a:solidFill>
              </a:rPr>
              <a:t>Darurat</a:t>
            </a:r>
            <a:r>
              <a:rPr lang="en-US" sz="1600" dirty="0">
                <a:solidFill>
                  <a:srgbClr val="111111"/>
                </a:solidFill>
              </a:rPr>
              <a:t> No.19 </a:t>
            </a:r>
            <a:r>
              <a:rPr lang="en-US" sz="1600" dirty="0" err="1">
                <a:solidFill>
                  <a:srgbClr val="111111"/>
                </a:solidFill>
              </a:rPr>
              <a:t>Tahun</a:t>
            </a:r>
            <a:r>
              <a:rPr lang="en-US" sz="1600" dirty="0">
                <a:solidFill>
                  <a:srgbClr val="111111"/>
                </a:solidFill>
              </a:rPr>
              <a:t> 1951 </a:t>
            </a:r>
            <a:r>
              <a:rPr lang="en-US" sz="1600" dirty="0" err="1">
                <a:solidFill>
                  <a:srgbClr val="111111"/>
                </a:solidFill>
              </a:rPr>
              <a:t>tanggal</a:t>
            </a:r>
            <a:r>
              <a:rPr lang="en-US" sz="1600" dirty="0">
                <a:solidFill>
                  <a:srgbClr val="111111"/>
                </a:solidFill>
              </a:rPr>
              <a:t> 29-09-1951 </a:t>
            </a:r>
          </a:p>
          <a:p>
            <a:pPr algn="ctr">
              <a:defRPr/>
            </a:pPr>
            <a:r>
              <a:rPr lang="en-US" sz="1600" dirty="0" err="1">
                <a:solidFill>
                  <a:srgbClr val="111111"/>
                </a:solidFill>
              </a:rPr>
              <a:t>Berlaku</a:t>
            </a:r>
            <a:r>
              <a:rPr lang="en-US" sz="1600" dirty="0">
                <a:solidFill>
                  <a:srgbClr val="111111"/>
                </a:solidFill>
              </a:rPr>
              <a:t> </a:t>
            </a:r>
            <a:r>
              <a:rPr lang="en-US" sz="1600" dirty="0" err="1">
                <a:solidFill>
                  <a:srgbClr val="111111"/>
                </a:solidFill>
              </a:rPr>
              <a:t>tanggal</a:t>
            </a:r>
            <a:r>
              <a:rPr lang="en-US" sz="1600" dirty="0">
                <a:solidFill>
                  <a:srgbClr val="111111"/>
                </a:solidFill>
              </a:rPr>
              <a:t> 1 </a:t>
            </a:r>
            <a:r>
              <a:rPr lang="en-US" sz="1600" dirty="0" err="1">
                <a:solidFill>
                  <a:srgbClr val="111111"/>
                </a:solidFill>
              </a:rPr>
              <a:t>Oktober</a:t>
            </a:r>
            <a:r>
              <a:rPr lang="en-US" sz="1600" dirty="0">
                <a:solidFill>
                  <a:srgbClr val="111111"/>
                </a:solidFill>
              </a:rPr>
              <a:t> 1951 </a:t>
            </a:r>
          </a:p>
          <a:p>
            <a:pPr algn="ctr">
              <a:defRPr/>
            </a:pPr>
            <a:r>
              <a:rPr lang="en-US" sz="1600" dirty="0">
                <a:solidFill>
                  <a:srgbClr val="111111"/>
                </a:solidFill>
              </a:rPr>
              <a:t>(</a:t>
            </a:r>
            <a:r>
              <a:rPr lang="en-US" sz="1600" dirty="0" err="1">
                <a:solidFill>
                  <a:srgbClr val="111111"/>
                </a:solidFill>
              </a:rPr>
              <a:t>sbgmn</a:t>
            </a:r>
            <a:r>
              <a:rPr lang="en-US" sz="1600" dirty="0">
                <a:solidFill>
                  <a:srgbClr val="111111"/>
                </a:solidFill>
              </a:rPr>
              <a:t> </a:t>
            </a:r>
            <a:r>
              <a:rPr lang="en-US" sz="1600" dirty="0" err="1">
                <a:solidFill>
                  <a:srgbClr val="111111"/>
                </a:solidFill>
              </a:rPr>
              <a:t>ditetapkan</a:t>
            </a:r>
            <a:r>
              <a:rPr lang="en-US" sz="1600" dirty="0">
                <a:solidFill>
                  <a:srgbClr val="111111"/>
                </a:solidFill>
              </a:rPr>
              <a:t> </a:t>
            </a:r>
            <a:r>
              <a:rPr lang="en-US" sz="1600" dirty="0" err="1">
                <a:solidFill>
                  <a:srgbClr val="111111"/>
                </a:solidFill>
              </a:rPr>
              <a:t>dgn</a:t>
            </a:r>
            <a:r>
              <a:rPr lang="en-US" sz="1600" dirty="0">
                <a:solidFill>
                  <a:srgbClr val="111111"/>
                </a:solidFill>
              </a:rPr>
              <a:t> UU No.35 </a:t>
            </a:r>
            <a:r>
              <a:rPr lang="en-US" sz="1600" dirty="0" err="1">
                <a:solidFill>
                  <a:srgbClr val="111111"/>
                </a:solidFill>
              </a:rPr>
              <a:t>Tahun</a:t>
            </a:r>
            <a:r>
              <a:rPr lang="en-US" sz="1600" dirty="0">
                <a:solidFill>
                  <a:srgbClr val="111111"/>
                </a:solidFill>
              </a:rPr>
              <a:t> 1953)  </a:t>
            </a:r>
          </a:p>
        </p:txBody>
      </p:sp>
      <p:sp>
        <p:nvSpPr>
          <p:cNvPr id="8" name="Rectangle 7"/>
          <p:cNvSpPr/>
          <p:nvPr/>
        </p:nvSpPr>
        <p:spPr bwMode="auto">
          <a:xfrm>
            <a:off x="609600" y="4724400"/>
            <a:ext cx="8153400" cy="1752600"/>
          </a:xfrm>
          <a:prstGeom prst="rect">
            <a:avLst/>
          </a:prstGeom>
          <a:solidFill>
            <a:schemeClr val="accent1">
              <a:lumMod val="20000"/>
              <a:lumOff val="80000"/>
            </a:schemeClr>
          </a:solidFill>
          <a:ln w="12700" cap="flat" cmpd="sng" algn="ctr">
            <a:solidFill>
              <a:srgbClr val="FFFF00"/>
            </a:solidFill>
            <a:prstDash val="solid"/>
            <a:round/>
            <a:headEnd type="none" w="med" len="med"/>
            <a:tailEnd type="none" w="med" len="med"/>
          </a:ln>
          <a:effectLst/>
        </p:spPr>
        <p:txBody>
          <a:bodyPr wrap="none" lIns="90488" tIns="44450" rIns="90488" bIns="44450" anchor="ctr"/>
          <a:lstStyle/>
          <a:p>
            <a:pPr algn="ctr">
              <a:defRPr/>
            </a:pPr>
            <a:r>
              <a:rPr lang="en-US" sz="1600" dirty="0">
                <a:solidFill>
                  <a:srgbClr val="111111"/>
                </a:solidFill>
              </a:rPr>
              <a:t>PAJAK PERTAMBAHAN NILAI (PPN)</a:t>
            </a:r>
          </a:p>
          <a:p>
            <a:pPr algn="ctr">
              <a:defRPr/>
            </a:pPr>
            <a:r>
              <a:rPr lang="en-US" sz="1600" dirty="0">
                <a:solidFill>
                  <a:srgbClr val="111111"/>
                </a:solidFill>
              </a:rPr>
              <a:t>DASAR HUKUM: UU NO.8 TAHUN 1983 TGL 31 DESEMBER 1983</a:t>
            </a:r>
          </a:p>
          <a:p>
            <a:pPr algn="ctr">
              <a:defRPr/>
            </a:pPr>
            <a:r>
              <a:rPr lang="en-US" sz="1600" dirty="0">
                <a:solidFill>
                  <a:srgbClr val="111111"/>
                </a:solidFill>
              </a:rPr>
              <a:t>(RENCANA BERLAKU TGL 1 JULI 1984)</a:t>
            </a:r>
          </a:p>
          <a:p>
            <a:pPr algn="ctr">
              <a:defRPr/>
            </a:pPr>
            <a:r>
              <a:rPr lang="en-US" sz="1600" dirty="0">
                <a:solidFill>
                  <a:srgbClr val="111111"/>
                </a:solidFill>
              </a:rPr>
              <a:t>MULAI BERLAKU EFEKTIF 1 APRIL 1985</a:t>
            </a:r>
          </a:p>
        </p:txBody>
      </p:sp>
      <p:sp>
        <p:nvSpPr>
          <p:cNvPr id="9" name="Down Arrow 8"/>
          <p:cNvSpPr/>
          <p:nvPr/>
        </p:nvSpPr>
        <p:spPr bwMode="auto">
          <a:xfrm>
            <a:off x="4191000" y="2514600"/>
            <a:ext cx="685800" cy="304800"/>
          </a:xfrm>
          <a:prstGeom prst="downArrow">
            <a:avLst/>
          </a:prstGeom>
          <a:solidFill>
            <a:schemeClr val="accent1">
              <a:lumMod val="20000"/>
              <a:lumOff val="80000"/>
            </a:schemeClr>
          </a:solidFill>
          <a:ln w="12700" cap="flat" cmpd="sng" algn="ctr">
            <a:solidFill>
              <a:srgbClr val="FFFF00"/>
            </a:solidFill>
            <a:prstDash val="solid"/>
            <a:round/>
            <a:headEnd type="none" w="med" len="med"/>
            <a:tailEnd type="none" w="med" len="med"/>
          </a:ln>
          <a:effectLst/>
        </p:spPr>
        <p:txBody>
          <a:bodyPr wrap="none" lIns="90488" tIns="44450" rIns="90488" bIns="44450" anchor="ctr"/>
          <a:lstStyle/>
          <a:p>
            <a:pPr>
              <a:defRPr/>
            </a:pPr>
            <a:endParaRPr lang="en-US"/>
          </a:p>
        </p:txBody>
      </p:sp>
      <p:sp>
        <p:nvSpPr>
          <p:cNvPr id="10" name="Down Arrow 9"/>
          <p:cNvSpPr/>
          <p:nvPr/>
        </p:nvSpPr>
        <p:spPr bwMode="auto">
          <a:xfrm>
            <a:off x="4343400" y="4267200"/>
            <a:ext cx="609600" cy="381000"/>
          </a:xfrm>
          <a:prstGeom prst="downArrow">
            <a:avLst/>
          </a:prstGeom>
          <a:solidFill>
            <a:schemeClr val="accent1">
              <a:lumMod val="20000"/>
              <a:lumOff val="80000"/>
            </a:schemeClr>
          </a:solidFill>
          <a:ln w="12700" cap="flat" cmpd="sng" algn="ctr">
            <a:solidFill>
              <a:srgbClr val="FFFF00"/>
            </a:solidFill>
            <a:prstDash val="solid"/>
            <a:round/>
            <a:headEnd type="none" w="med" len="med"/>
            <a:tailEnd type="none" w="med" len="med"/>
          </a:ln>
          <a:effectLst/>
        </p:spPr>
        <p:txBody>
          <a:bodyPr wrap="none" lIns="90488" tIns="44450" rIns="90488" bIns="44450" anchor="ctr"/>
          <a:lstStyle/>
          <a:p>
            <a:pPr>
              <a:defRPr/>
            </a:pPr>
            <a:endParaRPr lang="en-US"/>
          </a:p>
        </p:txBody>
      </p:sp>
      <p:sp>
        <p:nvSpPr>
          <p:cNvPr id="11" name="Slide Number Placeholder 10"/>
          <p:cNvSpPr>
            <a:spLocks noGrp="1"/>
          </p:cNvSpPr>
          <p:nvPr>
            <p:ph type="sldNum" sz="quarter" idx="15"/>
          </p:nvPr>
        </p:nvSpPr>
        <p:spPr/>
        <p:txBody>
          <a:bodyPr/>
          <a:lstStyle/>
          <a:p>
            <a:pPr>
              <a:defRPr/>
            </a:pPr>
            <a:fld id="{6A6EDB6C-1CBC-43F3-81E6-E821272AE50E}" type="slidenum">
              <a:rPr lang="en-US" smtClean="0"/>
              <a:pPr>
                <a:defRPr/>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a:xfrm>
            <a:off x="381000" y="228600"/>
            <a:ext cx="8229600" cy="762000"/>
          </a:xfrm>
        </p:spPr>
        <p:txBody>
          <a:bodyPr/>
          <a:lstStyle/>
          <a:p>
            <a:pPr marL="54864" eaLnBrk="1" fontAlgn="auto" hangingPunct="1">
              <a:spcAft>
                <a:spcPts val="0"/>
              </a:spcAft>
              <a:defRPr/>
            </a:pPr>
            <a:r>
              <a:rPr lang="en-US" sz="2400" smtClean="0">
                <a:solidFill>
                  <a:schemeClr val="tx1"/>
                </a:solidFill>
              </a:rPr>
              <a:t>METODE PENGHITUNGAN PPN</a:t>
            </a:r>
          </a:p>
        </p:txBody>
      </p:sp>
      <p:graphicFrame>
        <p:nvGraphicFramePr>
          <p:cNvPr id="1026" name="Object 8"/>
          <p:cNvGraphicFramePr>
            <a:graphicFrameLocks noChangeAspect="1"/>
          </p:cNvGraphicFramePr>
          <p:nvPr/>
        </p:nvGraphicFramePr>
        <p:xfrm>
          <a:off x="381000" y="990600"/>
          <a:ext cx="8305800" cy="5240338"/>
        </p:xfrm>
        <a:graphic>
          <a:graphicData uri="http://schemas.openxmlformats.org/presentationml/2006/ole">
            <mc:AlternateContent xmlns:mc="http://schemas.openxmlformats.org/markup-compatibility/2006">
              <mc:Choice xmlns:v="urn:schemas-microsoft-com:vml" Requires="v">
                <p:oleObj spid="_x0000_s274438" name="Worksheet" r:id="rId4" imgW="5867435" imgH="5467235" progId="Excel.Sheet.8">
                  <p:embed/>
                </p:oleObj>
              </mc:Choice>
              <mc:Fallback>
                <p:oleObj name="Worksheet" r:id="rId4" imgW="5867435" imgH="5467235" progId="Excel.Sheet.8">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990600"/>
                        <a:ext cx="8305800" cy="5240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a:defRPr/>
            </a:pPr>
            <a:fld id="{E8AD5E60-5405-4249-A024-5B22A34F1CB2}" type="slidenum">
              <a:rPr lang="en-US" smtClean="0"/>
              <a:pPr>
                <a:defRPr/>
              </a:pPr>
              <a:t>30</a:t>
            </a:fld>
            <a:endParaRPr lang="en-US"/>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latin typeface="Arial" charset="0"/>
              </a:rPr>
              <a:t>DASAR PENGENAAN PAJAK</a:t>
            </a:r>
            <a:endParaRPr lang="en-US" sz="2400" dirty="0">
              <a:solidFill>
                <a:schemeClr val="bg1"/>
              </a:solidFill>
            </a:endParaRPr>
          </a:p>
        </p:txBody>
      </p:sp>
      <p:graphicFrame>
        <p:nvGraphicFramePr>
          <p:cNvPr id="3" name="Diagram 2"/>
          <p:cNvGraphicFramePr/>
          <p:nvPr/>
        </p:nvGraphicFramePr>
        <p:xfrm>
          <a:off x="457200" y="1828800"/>
          <a:ext cx="7696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300</a:t>
            </a:fld>
            <a:endParaRPr lang="en-US"/>
          </a:p>
        </p:txBody>
      </p:sp>
    </p:spTree>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4572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latin typeface="Arial" charset="0"/>
              </a:rPr>
              <a:t>HARGA JUAL</a:t>
            </a:r>
            <a:r>
              <a:rPr lang="en-US" sz="1600" dirty="0">
                <a:solidFill>
                  <a:schemeClr val="bg1"/>
                </a:solidFill>
              </a:rPr>
              <a:t>(</a:t>
            </a:r>
            <a:r>
              <a:rPr lang="en-US" sz="1600" dirty="0" err="1">
                <a:solidFill>
                  <a:schemeClr val="bg1"/>
                </a:solidFill>
              </a:rPr>
              <a:t>Pasal</a:t>
            </a:r>
            <a:r>
              <a:rPr lang="en-US" sz="1600" dirty="0">
                <a:solidFill>
                  <a:schemeClr val="bg1"/>
                </a:solidFill>
              </a:rPr>
              <a:t> 1 </a:t>
            </a:r>
            <a:r>
              <a:rPr lang="en-US" sz="1600" dirty="0" err="1">
                <a:solidFill>
                  <a:schemeClr val="bg1"/>
                </a:solidFill>
              </a:rPr>
              <a:t>angka</a:t>
            </a:r>
            <a:r>
              <a:rPr lang="en-US" sz="1600" dirty="0">
                <a:solidFill>
                  <a:schemeClr val="bg1"/>
                </a:solidFill>
              </a:rPr>
              <a:t> 18 UU PPN)</a:t>
            </a:r>
          </a:p>
          <a:p>
            <a:pPr algn="ctr" fontAlgn="auto">
              <a:spcBef>
                <a:spcPts val="0"/>
              </a:spcBef>
              <a:spcAft>
                <a:spcPts val="0"/>
              </a:spcAft>
              <a:defRPr/>
            </a:pPr>
            <a:r>
              <a:rPr lang="en-US" sz="2800" dirty="0">
                <a:latin typeface="Arial" charset="0"/>
              </a:rPr>
              <a:t> </a:t>
            </a:r>
            <a:endParaRPr lang="en-US" sz="2800" dirty="0"/>
          </a:p>
        </p:txBody>
      </p:sp>
      <p:sp>
        <p:nvSpPr>
          <p:cNvPr id="3" name="Rounded Rectangle 2"/>
          <p:cNvSpPr/>
          <p:nvPr/>
        </p:nvSpPr>
        <p:spPr>
          <a:xfrm>
            <a:off x="304800" y="2133600"/>
            <a:ext cx="7315200" cy="3657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fontAlgn="auto">
              <a:lnSpc>
                <a:spcPct val="90000"/>
              </a:lnSpc>
              <a:spcBef>
                <a:spcPts val="0"/>
              </a:spcBef>
              <a:spcAft>
                <a:spcPts val="0"/>
              </a:spcAft>
              <a:buFont typeface="Wingdings" pitchFamily="2" charset="2"/>
              <a:buNone/>
              <a:defRPr/>
            </a:pPr>
            <a:r>
              <a:rPr lang="en-US" sz="2400" dirty="0" err="1"/>
              <a:t>Nilai</a:t>
            </a:r>
            <a:r>
              <a:rPr lang="en-US" sz="2400" dirty="0"/>
              <a:t> </a:t>
            </a:r>
            <a:r>
              <a:rPr lang="en-US" sz="2400" dirty="0" err="1"/>
              <a:t>berupa</a:t>
            </a:r>
            <a:r>
              <a:rPr lang="en-US" sz="2400" dirty="0"/>
              <a:t> </a:t>
            </a:r>
            <a:r>
              <a:rPr lang="en-US" sz="2400" dirty="0" err="1"/>
              <a:t>uang</a:t>
            </a:r>
            <a:r>
              <a:rPr lang="en-US" sz="2400" dirty="0"/>
              <a:t> </a:t>
            </a:r>
            <a:r>
              <a:rPr lang="en-US" sz="2400" dirty="0" err="1"/>
              <a:t>termasuk</a:t>
            </a:r>
            <a:r>
              <a:rPr lang="en-US" sz="2400" dirty="0"/>
              <a:t> </a:t>
            </a:r>
            <a:r>
              <a:rPr lang="en-US" sz="2400" dirty="0" err="1"/>
              <a:t>semua</a:t>
            </a:r>
            <a:r>
              <a:rPr lang="en-US" sz="2400" dirty="0"/>
              <a:t> </a:t>
            </a:r>
            <a:r>
              <a:rPr lang="en-US" sz="2400" dirty="0" err="1"/>
              <a:t>biaya</a:t>
            </a:r>
            <a:r>
              <a:rPr lang="en-US" sz="2400" dirty="0"/>
              <a:t> yang </a:t>
            </a:r>
            <a:r>
              <a:rPr lang="en-US" sz="2400" dirty="0" err="1"/>
              <a:t>diminta</a:t>
            </a:r>
            <a:r>
              <a:rPr lang="en-US" sz="2400" dirty="0"/>
              <a:t> </a:t>
            </a:r>
            <a:r>
              <a:rPr lang="en-US" sz="2400" dirty="0" err="1"/>
              <a:t>atau</a:t>
            </a:r>
            <a:r>
              <a:rPr lang="en-US" sz="2400" dirty="0"/>
              <a:t> </a:t>
            </a:r>
            <a:r>
              <a:rPr lang="en-US" sz="2400" dirty="0" err="1"/>
              <a:t>seharusnya</a:t>
            </a:r>
            <a:r>
              <a:rPr lang="en-US" sz="2400" dirty="0"/>
              <a:t> </a:t>
            </a:r>
            <a:r>
              <a:rPr lang="en-US" sz="2400" dirty="0" err="1"/>
              <a:t>diminta</a:t>
            </a:r>
            <a:r>
              <a:rPr lang="en-US" sz="2400" dirty="0"/>
              <a:t> </a:t>
            </a:r>
            <a:r>
              <a:rPr lang="en-US" sz="2400" dirty="0" err="1"/>
              <a:t>oleh</a:t>
            </a:r>
            <a:r>
              <a:rPr lang="en-US" sz="2400" dirty="0"/>
              <a:t> </a:t>
            </a:r>
            <a:r>
              <a:rPr lang="en-US" sz="2400" dirty="0" err="1"/>
              <a:t>penjual</a:t>
            </a:r>
            <a:r>
              <a:rPr lang="en-US" sz="2400" dirty="0"/>
              <a:t> </a:t>
            </a:r>
            <a:r>
              <a:rPr lang="en-US" sz="2400" dirty="0" err="1"/>
              <a:t>karena</a:t>
            </a:r>
            <a:r>
              <a:rPr lang="en-US" sz="2400" dirty="0"/>
              <a:t> </a:t>
            </a:r>
            <a:r>
              <a:rPr lang="en-US" sz="2400" dirty="0" err="1"/>
              <a:t>penyerahan</a:t>
            </a:r>
            <a:r>
              <a:rPr lang="en-US" sz="2400" dirty="0"/>
              <a:t> BKP, </a:t>
            </a:r>
            <a:r>
              <a:rPr lang="en-US" sz="2400" dirty="0" err="1"/>
              <a:t>tidak</a:t>
            </a:r>
            <a:r>
              <a:rPr lang="en-US" sz="2400" dirty="0"/>
              <a:t> </a:t>
            </a:r>
            <a:r>
              <a:rPr lang="en-US" sz="2400" dirty="0" err="1"/>
              <a:t>termasuk</a:t>
            </a:r>
            <a:r>
              <a:rPr lang="en-US" sz="2400" dirty="0"/>
              <a:t> PPN yang </a:t>
            </a:r>
            <a:r>
              <a:rPr lang="en-US" sz="2400" dirty="0" err="1"/>
              <a:t>dipungut</a:t>
            </a:r>
            <a:r>
              <a:rPr lang="en-US" sz="2400" dirty="0"/>
              <a:t> </a:t>
            </a:r>
            <a:r>
              <a:rPr lang="en-US" sz="2400" dirty="0" err="1"/>
              <a:t>dan</a:t>
            </a:r>
            <a:r>
              <a:rPr lang="en-US" sz="2400" dirty="0"/>
              <a:t> </a:t>
            </a:r>
            <a:r>
              <a:rPr lang="en-US" sz="2400" dirty="0" err="1"/>
              <a:t>potongan</a:t>
            </a:r>
            <a:r>
              <a:rPr lang="en-US" sz="2400" dirty="0"/>
              <a:t> </a:t>
            </a:r>
            <a:r>
              <a:rPr lang="en-US" sz="2400" dirty="0" err="1"/>
              <a:t>harga</a:t>
            </a:r>
            <a:r>
              <a:rPr lang="en-US" sz="2400" dirty="0"/>
              <a:t> yang </a:t>
            </a:r>
            <a:r>
              <a:rPr lang="en-US" sz="2400" dirty="0" err="1"/>
              <a:t>tercantum</a:t>
            </a:r>
            <a:r>
              <a:rPr lang="en-US" sz="2400" dirty="0"/>
              <a:t> </a:t>
            </a:r>
            <a:r>
              <a:rPr lang="en-US" sz="2400" dirty="0" err="1"/>
              <a:t>dalam</a:t>
            </a:r>
            <a:r>
              <a:rPr lang="en-US" sz="2400" dirty="0"/>
              <a:t> FP</a:t>
            </a:r>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301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04800" y="457200"/>
          <a:ext cx="8001000" cy="6553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1128B418-BB94-4E60-87E5-84C3B517AEFA}" type="slidenum">
              <a:rPr lang="en-US" smtClean="0"/>
              <a:pPr>
                <a:defRPr/>
              </a:pPr>
              <a:t>302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304800"/>
            <a:ext cx="5486400" cy="10668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latin typeface="Arial" charset="0"/>
              </a:rPr>
              <a:t>NILAI IMPOR</a:t>
            </a:r>
            <a:r>
              <a:rPr lang="is-IS" sz="2800" dirty="0">
                <a:latin typeface="Arial" charset="0"/>
              </a:rPr>
              <a:t> – EKSPOR</a:t>
            </a:r>
          </a:p>
          <a:p>
            <a:pPr algn="ctr" fontAlgn="auto">
              <a:spcBef>
                <a:spcPts val="0"/>
              </a:spcBef>
              <a:spcAft>
                <a:spcPts val="0"/>
              </a:spcAft>
              <a:defRPr/>
            </a:pPr>
            <a:r>
              <a:rPr lang="en-US" sz="1400" dirty="0">
                <a:solidFill>
                  <a:schemeClr val="bg1"/>
                </a:solidFill>
              </a:rPr>
              <a:t>(</a:t>
            </a:r>
            <a:r>
              <a:rPr lang="en-US" sz="1400" dirty="0" err="1">
                <a:solidFill>
                  <a:schemeClr val="bg1"/>
                </a:solidFill>
              </a:rPr>
              <a:t>Pasal</a:t>
            </a:r>
            <a:r>
              <a:rPr lang="en-US" sz="1400" dirty="0">
                <a:solidFill>
                  <a:schemeClr val="bg1"/>
                </a:solidFill>
              </a:rPr>
              <a:t> 1 </a:t>
            </a:r>
            <a:r>
              <a:rPr lang="en-US" sz="1400" dirty="0" err="1">
                <a:solidFill>
                  <a:schemeClr val="bg1"/>
                </a:solidFill>
              </a:rPr>
              <a:t>angka</a:t>
            </a:r>
            <a:r>
              <a:rPr lang="en-US" sz="1400" dirty="0">
                <a:solidFill>
                  <a:schemeClr val="bg1"/>
                </a:solidFill>
              </a:rPr>
              <a:t> 20 &amp; 26 UU PPN)</a:t>
            </a:r>
            <a:endParaRPr lang="is-IS" sz="1400" dirty="0">
              <a:solidFill>
                <a:schemeClr val="bg1"/>
              </a:solidFill>
            </a:endParaRPr>
          </a:p>
        </p:txBody>
      </p:sp>
      <p:graphicFrame>
        <p:nvGraphicFramePr>
          <p:cNvPr id="3" name="Diagram 2"/>
          <p:cNvGraphicFramePr/>
          <p:nvPr/>
        </p:nvGraphicFramePr>
        <p:xfrm>
          <a:off x="533400" y="1600200"/>
          <a:ext cx="7315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303</a:t>
            </a:fld>
            <a:endParaRPr lang="en-US"/>
          </a:p>
        </p:txBody>
      </p:sp>
    </p:spTree>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4572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6600" dirty="0">
                <a:latin typeface="Arial" charset="0"/>
              </a:rPr>
              <a:t>NILAI LAIN</a:t>
            </a:r>
            <a:endParaRPr lang="en-US" sz="6600" dirty="0"/>
          </a:p>
        </p:txBody>
      </p:sp>
      <p:sp>
        <p:nvSpPr>
          <p:cNvPr id="3" name="Rounded Rectangle 2"/>
          <p:cNvSpPr/>
          <p:nvPr/>
        </p:nvSpPr>
        <p:spPr>
          <a:xfrm>
            <a:off x="304800" y="2133600"/>
            <a:ext cx="7162800" cy="28956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80000"/>
              </a:lnSpc>
              <a:spcBef>
                <a:spcPts val="0"/>
              </a:spcBef>
              <a:spcAft>
                <a:spcPts val="0"/>
              </a:spcAft>
              <a:buClr>
                <a:schemeClr val="tx1"/>
              </a:buClr>
              <a:defRPr/>
            </a:pPr>
            <a:r>
              <a:rPr lang="en-US" sz="3600" dirty="0" err="1"/>
              <a:t>Suatu</a:t>
            </a:r>
            <a:r>
              <a:rPr lang="en-US" sz="3600" dirty="0"/>
              <a:t> </a:t>
            </a:r>
            <a:r>
              <a:rPr lang="en-US" sz="3600" dirty="0" err="1"/>
              <a:t>nilai</a:t>
            </a:r>
            <a:r>
              <a:rPr lang="en-US" sz="3600" dirty="0"/>
              <a:t> yang </a:t>
            </a:r>
            <a:r>
              <a:rPr lang="en-US" sz="3600" dirty="0" err="1"/>
              <a:t>digunakan</a:t>
            </a:r>
            <a:r>
              <a:rPr lang="en-US" sz="3600" dirty="0"/>
              <a:t> </a:t>
            </a:r>
            <a:r>
              <a:rPr lang="en-US" sz="3600" dirty="0" err="1"/>
              <a:t>sebagai</a:t>
            </a:r>
            <a:r>
              <a:rPr lang="en-US" sz="3600" dirty="0"/>
              <a:t> DPP </a:t>
            </a:r>
            <a:r>
              <a:rPr lang="en-US" sz="3600" dirty="0" err="1"/>
              <a:t>bagi</a:t>
            </a:r>
            <a:r>
              <a:rPr lang="en-US" sz="3600" dirty="0"/>
              <a:t> </a:t>
            </a:r>
            <a:r>
              <a:rPr lang="en-US" sz="3600" dirty="0" err="1"/>
              <a:t>penyerahan</a:t>
            </a:r>
            <a:r>
              <a:rPr lang="en-US" sz="3600" dirty="0"/>
              <a:t> BKP </a:t>
            </a:r>
            <a:r>
              <a:rPr lang="en-US" sz="3600" dirty="0" err="1"/>
              <a:t>atau</a:t>
            </a:r>
            <a:r>
              <a:rPr lang="en-US" sz="3600" dirty="0"/>
              <a:t> JKP yang </a:t>
            </a:r>
            <a:r>
              <a:rPr lang="en-US" sz="3600" dirty="0" err="1"/>
              <a:t>memenuhi</a:t>
            </a:r>
            <a:r>
              <a:rPr lang="en-US" sz="3600" dirty="0"/>
              <a:t> </a:t>
            </a:r>
            <a:r>
              <a:rPr lang="en-US" sz="3600" dirty="0" err="1"/>
              <a:t>kriteria</a:t>
            </a:r>
            <a:r>
              <a:rPr lang="en-US" sz="3600" dirty="0"/>
              <a:t> </a:t>
            </a:r>
            <a:r>
              <a:rPr lang="en-US" sz="3600" dirty="0" err="1"/>
              <a:t>tertentu</a:t>
            </a:r>
            <a:endParaRPr lang="en-US" sz="3600" dirty="0"/>
          </a:p>
        </p:txBody>
      </p:sp>
      <p:pic>
        <p:nvPicPr>
          <p:cNvPr id="4" name="Picture 1"/>
          <p:cNvPicPr>
            <a:picLocks noChangeAspect="1" noChangeArrowheads="1"/>
          </p:cNvPicPr>
          <p:nvPr/>
        </p:nvPicPr>
        <p:blipFill>
          <a:blip r:embed="rId3" cstate="print"/>
          <a:srcRect l="14000" r="21500"/>
          <a:stretch>
            <a:fillRect/>
          </a:stretch>
        </p:blipFill>
        <p:spPr bwMode="auto">
          <a:xfrm>
            <a:off x="7010400" y="4495800"/>
            <a:ext cx="1905000" cy="213677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304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par>
                                <p:cTn id="14" presetID="12" presetClass="entr" presetSubtype="4" fill="hold" nodeType="withEffect">
                                  <p:stCondLst>
                                    <p:cond delay="300"/>
                                  </p:stCondLst>
                                  <p:childTnLst>
                                    <p:set>
                                      <p:cBhvr>
                                        <p:cTn id="15" dur="1" fill="hold">
                                          <p:stCondLst>
                                            <p:cond delay="0"/>
                                          </p:stCondLst>
                                        </p:cTn>
                                        <p:tgtEl>
                                          <p:spTgt spid="4"/>
                                        </p:tgtEl>
                                        <p:attrNameLst>
                                          <p:attrName>style.visibility</p:attrName>
                                        </p:attrNameLst>
                                      </p:cBhvr>
                                      <p:to>
                                        <p:strVal val="visible"/>
                                      </p:to>
                                    </p:set>
                                    <p:animEffect transition="in" filter="slide(fromBottom)">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47800" y="1828800"/>
          <a:ext cx="60960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04800" y="1524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latin typeface="Arial" charset="0"/>
              </a:rPr>
              <a:t>NILAI LAIN UNTUK PENYERAHAN (1)</a:t>
            </a:r>
            <a:endParaRPr lang="en-US" sz="3600"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305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762000" y="1828800"/>
          <a:ext cx="67818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04800" y="1524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latin typeface="Arial" charset="0"/>
              </a:rPr>
              <a:t>NILAI LAIN UNTUK PENYERAHAN (2)</a:t>
            </a:r>
            <a:endParaRPr lang="en-US" sz="3600"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306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478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04800" y="1524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latin typeface="Arial" charset="0"/>
              </a:rPr>
              <a:t>NILAI LAIN UNTUK PENYERAHAN (3)</a:t>
            </a:r>
            <a:endParaRPr lang="en-US" sz="3600"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307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478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04800" y="1524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latin typeface="Arial" charset="0"/>
              </a:rPr>
              <a:t>NILAI LAIN UNTUK PENYERAHAN (4)</a:t>
            </a:r>
            <a:endParaRPr lang="en-US" sz="3600"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308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457200"/>
            <a:ext cx="6629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DPP </a:t>
            </a:r>
            <a:r>
              <a:rPr lang="en-US" sz="2800" dirty="0" err="1"/>
              <a:t>Dipengaruhi</a:t>
            </a:r>
            <a:r>
              <a:rPr lang="en-US" sz="2800" dirty="0"/>
              <a:t> </a:t>
            </a:r>
            <a:r>
              <a:rPr lang="en-US" sz="2800" dirty="0" err="1"/>
              <a:t>Hubungan</a:t>
            </a:r>
            <a:r>
              <a:rPr lang="en-US" sz="2800" dirty="0"/>
              <a:t> Istimewa (1)</a:t>
            </a:r>
          </a:p>
        </p:txBody>
      </p:sp>
      <p:sp>
        <p:nvSpPr>
          <p:cNvPr id="3" name="Rounded Rectangle 2"/>
          <p:cNvSpPr/>
          <p:nvPr/>
        </p:nvSpPr>
        <p:spPr>
          <a:xfrm>
            <a:off x="304800" y="2133600"/>
            <a:ext cx="7848600" cy="38862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dirty="0" err="1"/>
              <a:t>Dalam</a:t>
            </a:r>
            <a:r>
              <a:rPr lang="en-US" sz="3200" dirty="0"/>
              <a:t> </a:t>
            </a:r>
            <a:r>
              <a:rPr lang="en-US" sz="3200" dirty="0" err="1"/>
              <a:t>hal</a:t>
            </a:r>
            <a:r>
              <a:rPr lang="en-US" sz="3200" dirty="0"/>
              <a:t> </a:t>
            </a:r>
            <a:r>
              <a:rPr lang="en-US" sz="3200" dirty="0" err="1"/>
              <a:t>harga</a:t>
            </a:r>
            <a:r>
              <a:rPr lang="en-US" sz="3200" dirty="0"/>
              <a:t> </a:t>
            </a:r>
            <a:r>
              <a:rPr lang="en-US" sz="3200" dirty="0" err="1"/>
              <a:t>jual</a:t>
            </a:r>
            <a:r>
              <a:rPr lang="en-US" sz="3200" dirty="0"/>
              <a:t> </a:t>
            </a:r>
            <a:r>
              <a:rPr lang="en-US" sz="3200" dirty="0" err="1"/>
              <a:t>atau</a:t>
            </a:r>
            <a:r>
              <a:rPr lang="en-US" sz="3200" dirty="0"/>
              <a:t> </a:t>
            </a:r>
            <a:r>
              <a:rPr lang="en-US" sz="3200" dirty="0" err="1"/>
              <a:t>Penggantian</a:t>
            </a:r>
            <a:r>
              <a:rPr lang="en-US" sz="3200" dirty="0"/>
              <a:t> </a:t>
            </a:r>
            <a:r>
              <a:rPr lang="en-US" sz="3200" dirty="0" err="1"/>
              <a:t>dipengaruhi</a:t>
            </a:r>
            <a:r>
              <a:rPr lang="en-US" sz="3200" dirty="0"/>
              <a:t> </a:t>
            </a:r>
            <a:r>
              <a:rPr lang="en-US" sz="3200" dirty="0" err="1"/>
              <a:t>oleh</a:t>
            </a:r>
            <a:r>
              <a:rPr lang="en-US" sz="3200" dirty="0"/>
              <a:t> </a:t>
            </a:r>
            <a:r>
              <a:rPr lang="en-US" sz="3200" dirty="0" err="1"/>
              <a:t>hubungan</a:t>
            </a:r>
            <a:r>
              <a:rPr lang="en-US" sz="3200" dirty="0"/>
              <a:t> </a:t>
            </a:r>
            <a:r>
              <a:rPr lang="en-US" sz="3200" dirty="0" err="1"/>
              <a:t>istimewa</a:t>
            </a:r>
            <a:r>
              <a:rPr lang="en-US" sz="3200" dirty="0"/>
              <a:t>, </a:t>
            </a:r>
            <a:r>
              <a:rPr lang="en-US" sz="3200" dirty="0" err="1"/>
              <a:t>maka</a:t>
            </a:r>
            <a:r>
              <a:rPr lang="en-US" sz="3200" dirty="0"/>
              <a:t> </a:t>
            </a:r>
            <a:r>
              <a:rPr lang="en-US" sz="3200" dirty="0" err="1"/>
              <a:t>Harga</a:t>
            </a:r>
            <a:r>
              <a:rPr lang="en-US" sz="3200" dirty="0"/>
              <a:t> </a:t>
            </a:r>
            <a:r>
              <a:rPr lang="en-US" sz="3200" dirty="0" err="1"/>
              <a:t>Jual</a:t>
            </a:r>
            <a:r>
              <a:rPr lang="en-US" sz="3200" dirty="0"/>
              <a:t> </a:t>
            </a:r>
            <a:r>
              <a:rPr lang="en-US" sz="3200" dirty="0" err="1"/>
              <a:t>atau</a:t>
            </a:r>
            <a:r>
              <a:rPr lang="en-US" sz="3200" dirty="0"/>
              <a:t> </a:t>
            </a:r>
            <a:r>
              <a:rPr lang="en-US" sz="3200" dirty="0" err="1"/>
              <a:t>Penggantian</a:t>
            </a:r>
            <a:r>
              <a:rPr lang="en-US" sz="3200" dirty="0"/>
              <a:t> </a:t>
            </a:r>
            <a:r>
              <a:rPr lang="en-US" sz="3200" dirty="0" err="1"/>
              <a:t>dihitung</a:t>
            </a:r>
            <a:r>
              <a:rPr lang="en-US" sz="3200" dirty="0"/>
              <a:t> </a:t>
            </a:r>
            <a:r>
              <a:rPr lang="en-US" sz="3200" dirty="0" err="1"/>
              <a:t>atas</a:t>
            </a:r>
            <a:r>
              <a:rPr lang="en-US" sz="3200" dirty="0"/>
              <a:t> </a:t>
            </a:r>
            <a:r>
              <a:rPr lang="en-US" sz="3200" dirty="0" err="1"/>
              <a:t>dasar</a:t>
            </a:r>
            <a:r>
              <a:rPr lang="en-US" sz="3200" dirty="0"/>
              <a:t> </a:t>
            </a:r>
            <a:r>
              <a:rPr lang="en-US" sz="3200" dirty="0" err="1"/>
              <a:t>harga</a:t>
            </a:r>
            <a:r>
              <a:rPr lang="en-US" sz="3200" dirty="0"/>
              <a:t> </a:t>
            </a:r>
            <a:r>
              <a:rPr lang="en-US" sz="3200" dirty="0" err="1"/>
              <a:t>pasar</a:t>
            </a:r>
            <a:r>
              <a:rPr lang="en-US" sz="3200" dirty="0"/>
              <a:t> </a:t>
            </a:r>
            <a:r>
              <a:rPr lang="en-US" sz="3200" dirty="0" err="1"/>
              <a:t>wajar</a:t>
            </a:r>
            <a:r>
              <a:rPr lang="en-US" sz="3200" dirty="0"/>
              <a:t> </a:t>
            </a:r>
            <a:r>
              <a:rPr lang="en-US" sz="3200" dirty="0" err="1"/>
              <a:t>pada</a:t>
            </a:r>
            <a:r>
              <a:rPr lang="en-US" sz="3200" dirty="0"/>
              <a:t> </a:t>
            </a:r>
            <a:r>
              <a:rPr lang="en-US" sz="3200" dirty="0" err="1"/>
              <a:t>saat</a:t>
            </a:r>
            <a:r>
              <a:rPr lang="en-US" sz="3200" dirty="0"/>
              <a:t> </a:t>
            </a:r>
            <a:r>
              <a:rPr lang="en-US" sz="3200" dirty="0" err="1"/>
              <a:t>penyerahan</a:t>
            </a:r>
            <a:r>
              <a:rPr lang="en-US" sz="3200" dirty="0"/>
              <a:t> </a:t>
            </a:r>
            <a:r>
              <a:rPr lang="en-US" sz="3200" dirty="0" err="1"/>
              <a:t>Barang</a:t>
            </a:r>
            <a:r>
              <a:rPr lang="en-US" sz="3200" dirty="0"/>
              <a:t> </a:t>
            </a:r>
            <a:r>
              <a:rPr lang="en-US" sz="3200" dirty="0" err="1"/>
              <a:t>Kena</a:t>
            </a:r>
            <a:r>
              <a:rPr lang="en-US" sz="3200" dirty="0"/>
              <a:t> </a:t>
            </a:r>
            <a:r>
              <a:rPr lang="en-US" sz="3200" dirty="0" err="1"/>
              <a:t>Pajak</a:t>
            </a:r>
            <a:r>
              <a:rPr lang="en-US" sz="3200" dirty="0"/>
              <a:t> </a:t>
            </a:r>
            <a:r>
              <a:rPr lang="en-US" sz="3200" dirty="0" err="1"/>
              <a:t>atau</a:t>
            </a:r>
            <a:r>
              <a:rPr lang="en-US" sz="3200" dirty="0"/>
              <a:t> </a:t>
            </a:r>
            <a:r>
              <a:rPr lang="en-US" sz="3200" dirty="0" err="1"/>
              <a:t>Jasa</a:t>
            </a:r>
            <a:r>
              <a:rPr lang="en-US" sz="3200" dirty="0"/>
              <a:t> </a:t>
            </a:r>
            <a:r>
              <a:rPr lang="en-US" sz="3200" dirty="0" err="1"/>
              <a:t>Kena</a:t>
            </a:r>
            <a:r>
              <a:rPr lang="en-US" sz="3200" dirty="0"/>
              <a:t> </a:t>
            </a:r>
            <a:r>
              <a:rPr lang="en-US" sz="3200" dirty="0" err="1"/>
              <a:t>Pajak</a:t>
            </a:r>
            <a:r>
              <a:rPr lang="en-US" sz="3200" dirty="0"/>
              <a:t> </a:t>
            </a:r>
            <a:r>
              <a:rPr lang="en-US" sz="3200" dirty="0" err="1"/>
              <a:t>itu</a:t>
            </a:r>
            <a:r>
              <a:rPr lang="en-US" sz="3200" dirty="0"/>
              <a:t> </a:t>
            </a:r>
            <a:r>
              <a:rPr lang="en-US" sz="3200" dirty="0" err="1"/>
              <a:t>dilakukan</a:t>
            </a:r>
            <a:endParaRPr lang="en-US" sz="3200"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309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3352800" y="1295400"/>
            <a:ext cx="2209800" cy="1219200"/>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bg1"/>
                </a:solidFill>
              </a:rPr>
              <a:t>PKP B</a:t>
            </a:r>
            <a:endParaRPr lang="id-ID" dirty="0">
              <a:solidFill>
                <a:schemeClr val="bg1"/>
              </a:solidFill>
            </a:endParaRPr>
          </a:p>
        </p:txBody>
      </p:sp>
      <p:sp>
        <p:nvSpPr>
          <p:cNvPr id="4" name="Oval 3"/>
          <p:cNvSpPr/>
          <p:nvPr/>
        </p:nvSpPr>
        <p:spPr>
          <a:xfrm>
            <a:off x="228600" y="1371600"/>
            <a:ext cx="1524000" cy="1371600"/>
          </a:xfrm>
          <a:prstGeom prst="ellipse">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bg1"/>
                </a:solidFill>
              </a:rPr>
              <a:t>PKP A</a:t>
            </a:r>
            <a:endParaRPr lang="id-ID" dirty="0">
              <a:solidFill>
                <a:schemeClr val="bg1"/>
              </a:solidFill>
            </a:endParaRPr>
          </a:p>
        </p:txBody>
      </p:sp>
      <p:sp>
        <p:nvSpPr>
          <p:cNvPr id="5" name="Oval 4"/>
          <p:cNvSpPr/>
          <p:nvPr/>
        </p:nvSpPr>
        <p:spPr>
          <a:xfrm>
            <a:off x="7010400" y="1295400"/>
            <a:ext cx="1524000" cy="13716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bg1"/>
                </a:solidFill>
              </a:rPr>
              <a:t>PKP C</a:t>
            </a:r>
            <a:endParaRPr lang="id-ID" dirty="0">
              <a:solidFill>
                <a:schemeClr val="bg1"/>
              </a:solidFill>
            </a:endParaRPr>
          </a:p>
        </p:txBody>
      </p:sp>
      <p:sp>
        <p:nvSpPr>
          <p:cNvPr id="7" name="Circular Arrow 6"/>
          <p:cNvSpPr/>
          <p:nvPr/>
        </p:nvSpPr>
        <p:spPr>
          <a:xfrm>
            <a:off x="914400" y="381000"/>
            <a:ext cx="3124200" cy="1981200"/>
          </a:xfrm>
          <a:prstGeom prst="circular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9" name="Circular Arrow 8"/>
          <p:cNvSpPr/>
          <p:nvPr/>
        </p:nvSpPr>
        <p:spPr>
          <a:xfrm rot="11465751">
            <a:off x="820649" y="1445003"/>
            <a:ext cx="3525019" cy="2535674"/>
          </a:xfrm>
          <a:prstGeom prst="circularArrow">
            <a:avLst>
              <a:gd name="adj1" fmla="val 16628"/>
              <a:gd name="adj2" fmla="val 1610299"/>
              <a:gd name="adj3" fmla="val 19432389"/>
              <a:gd name="adj4" fmla="val 9636469"/>
              <a:gd name="adj5" fmla="val 20232"/>
            </a:avLst>
          </a:prstGeom>
          <a:solidFill>
            <a:schemeClr val="accent1">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0" name="Right Arrow 9"/>
          <p:cNvSpPr/>
          <p:nvPr/>
        </p:nvSpPr>
        <p:spPr>
          <a:xfrm>
            <a:off x="1828800" y="1600200"/>
            <a:ext cx="1524000" cy="7620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1" name="Circular Arrow 10"/>
          <p:cNvSpPr/>
          <p:nvPr/>
        </p:nvSpPr>
        <p:spPr>
          <a:xfrm>
            <a:off x="4800600" y="304800"/>
            <a:ext cx="3124200" cy="2133600"/>
          </a:xfrm>
          <a:prstGeom prst="circular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2" name="Circular Arrow 11"/>
          <p:cNvSpPr/>
          <p:nvPr/>
        </p:nvSpPr>
        <p:spPr>
          <a:xfrm rot="11465751">
            <a:off x="4869512" y="1339341"/>
            <a:ext cx="3084818" cy="2599575"/>
          </a:xfrm>
          <a:prstGeom prst="circular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3" name="Right Arrow 12"/>
          <p:cNvSpPr/>
          <p:nvPr/>
        </p:nvSpPr>
        <p:spPr>
          <a:xfrm>
            <a:off x="5638800" y="1524000"/>
            <a:ext cx="1295400" cy="838200"/>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6" name="Down Arrow 15"/>
          <p:cNvSpPr/>
          <p:nvPr/>
        </p:nvSpPr>
        <p:spPr>
          <a:xfrm>
            <a:off x="4114800" y="2514600"/>
            <a:ext cx="685800" cy="2590800"/>
          </a:xfrm>
          <a:prstGeom prst="down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17" name="Rounded Rectangle 16"/>
          <p:cNvSpPr/>
          <p:nvPr/>
        </p:nvSpPr>
        <p:spPr>
          <a:xfrm>
            <a:off x="2286000" y="5105400"/>
            <a:ext cx="3657600" cy="1371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solidFill>
                  <a:schemeClr val="bg1"/>
                </a:solidFill>
              </a:rPr>
              <a:t>SPT MASA PPN PKPM</a:t>
            </a:r>
          </a:p>
          <a:p>
            <a:r>
              <a:rPr lang="id-ID" dirty="0" smtClean="0">
                <a:solidFill>
                  <a:schemeClr val="bg1"/>
                </a:solidFill>
              </a:rPr>
              <a:t>PK		=800.000</a:t>
            </a:r>
          </a:p>
          <a:p>
            <a:r>
              <a:rPr lang="id-ID" dirty="0" smtClean="0">
                <a:solidFill>
                  <a:schemeClr val="bg1"/>
                </a:solidFill>
              </a:rPr>
              <a:t>PM		=</a:t>
            </a:r>
            <a:r>
              <a:rPr lang="id-ID" u="sng" dirty="0" smtClean="0">
                <a:solidFill>
                  <a:schemeClr val="bg1"/>
                </a:solidFill>
              </a:rPr>
              <a:t>200.000</a:t>
            </a:r>
          </a:p>
          <a:p>
            <a:r>
              <a:rPr lang="id-ID" dirty="0" smtClean="0">
                <a:solidFill>
                  <a:schemeClr val="bg1"/>
                </a:solidFill>
              </a:rPr>
              <a:t>SETOR KE KN	=600.000</a:t>
            </a:r>
            <a:endParaRPr lang="id-ID" dirty="0">
              <a:solidFill>
                <a:schemeClr val="bg1"/>
              </a:solidFill>
            </a:endParaRPr>
          </a:p>
        </p:txBody>
      </p:sp>
      <p:sp>
        <p:nvSpPr>
          <p:cNvPr id="19" name="Rectangle 18"/>
          <p:cNvSpPr/>
          <p:nvPr/>
        </p:nvSpPr>
        <p:spPr>
          <a:xfrm>
            <a:off x="1828800" y="1371600"/>
            <a:ext cx="1133644" cy="369332"/>
          </a:xfrm>
          <a:prstGeom prst="rect">
            <a:avLst/>
          </a:prstGeom>
          <a:solidFill>
            <a:srgbClr val="FFFF00"/>
          </a:solidFill>
        </p:spPr>
        <p:txBody>
          <a:bodyPr wrap="none">
            <a:spAutoFit/>
          </a:bodyPr>
          <a:lstStyle/>
          <a:p>
            <a:r>
              <a:rPr lang="id-ID" dirty="0" smtClean="0">
                <a:solidFill>
                  <a:schemeClr val="bg1"/>
                </a:solidFill>
              </a:rPr>
              <a:t>BKP/JKP</a:t>
            </a:r>
            <a:endParaRPr lang="id-ID" dirty="0">
              <a:solidFill>
                <a:schemeClr val="bg1"/>
              </a:solidFill>
            </a:endParaRPr>
          </a:p>
        </p:txBody>
      </p:sp>
      <p:sp>
        <p:nvSpPr>
          <p:cNvPr id="20" name="Rectangle 19"/>
          <p:cNvSpPr/>
          <p:nvPr/>
        </p:nvSpPr>
        <p:spPr>
          <a:xfrm>
            <a:off x="5638800" y="1371600"/>
            <a:ext cx="1133644" cy="369332"/>
          </a:xfrm>
          <a:prstGeom prst="rect">
            <a:avLst/>
          </a:prstGeom>
          <a:solidFill>
            <a:srgbClr val="FFFF00"/>
          </a:solidFill>
        </p:spPr>
        <p:txBody>
          <a:bodyPr wrap="none">
            <a:spAutoFit/>
          </a:bodyPr>
          <a:lstStyle/>
          <a:p>
            <a:r>
              <a:rPr lang="id-ID" dirty="0" smtClean="0">
                <a:solidFill>
                  <a:schemeClr val="bg1"/>
                </a:solidFill>
              </a:rPr>
              <a:t>BKP/JKP</a:t>
            </a:r>
            <a:endParaRPr lang="id-ID" dirty="0">
              <a:solidFill>
                <a:schemeClr val="bg1"/>
              </a:solidFill>
            </a:endParaRPr>
          </a:p>
        </p:txBody>
      </p:sp>
      <p:sp>
        <p:nvSpPr>
          <p:cNvPr id="21" name="Rectangle 20"/>
          <p:cNvSpPr/>
          <p:nvPr/>
        </p:nvSpPr>
        <p:spPr>
          <a:xfrm>
            <a:off x="1676400" y="228600"/>
            <a:ext cx="1377300" cy="369332"/>
          </a:xfrm>
          <a:prstGeom prst="rect">
            <a:avLst/>
          </a:prstGeom>
          <a:solidFill>
            <a:srgbClr val="FFFF00"/>
          </a:solidFill>
        </p:spPr>
        <p:txBody>
          <a:bodyPr wrap="none">
            <a:spAutoFit/>
          </a:bodyPr>
          <a:lstStyle/>
          <a:p>
            <a:r>
              <a:rPr lang="id-ID" dirty="0" smtClean="0">
                <a:solidFill>
                  <a:schemeClr val="bg1"/>
                </a:solidFill>
              </a:rPr>
              <a:t>FP:200.000</a:t>
            </a:r>
            <a:endParaRPr lang="id-ID" dirty="0">
              <a:solidFill>
                <a:schemeClr val="bg1"/>
              </a:solidFill>
            </a:endParaRPr>
          </a:p>
        </p:txBody>
      </p:sp>
      <p:sp>
        <p:nvSpPr>
          <p:cNvPr id="22" name="Rectangle 21"/>
          <p:cNvSpPr/>
          <p:nvPr/>
        </p:nvSpPr>
        <p:spPr>
          <a:xfrm>
            <a:off x="5715000" y="228600"/>
            <a:ext cx="1377300" cy="369332"/>
          </a:xfrm>
          <a:prstGeom prst="rect">
            <a:avLst/>
          </a:prstGeom>
          <a:solidFill>
            <a:srgbClr val="FFFF00"/>
          </a:solidFill>
        </p:spPr>
        <p:txBody>
          <a:bodyPr wrap="none">
            <a:spAutoFit/>
          </a:bodyPr>
          <a:lstStyle/>
          <a:p>
            <a:r>
              <a:rPr lang="id-ID" dirty="0" smtClean="0">
                <a:solidFill>
                  <a:schemeClr val="bg1"/>
                </a:solidFill>
              </a:rPr>
              <a:t>FP:800.000</a:t>
            </a:r>
            <a:endParaRPr lang="id-ID" dirty="0">
              <a:solidFill>
                <a:schemeClr val="bg1"/>
              </a:solidFill>
            </a:endParaRPr>
          </a:p>
        </p:txBody>
      </p:sp>
      <p:sp>
        <p:nvSpPr>
          <p:cNvPr id="23" name="Rectangle 22"/>
          <p:cNvSpPr/>
          <p:nvPr/>
        </p:nvSpPr>
        <p:spPr>
          <a:xfrm>
            <a:off x="1828800" y="2286000"/>
            <a:ext cx="1274708" cy="369332"/>
          </a:xfrm>
          <a:prstGeom prst="rect">
            <a:avLst/>
          </a:prstGeom>
          <a:solidFill>
            <a:srgbClr val="FFFF00"/>
          </a:solidFill>
        </p:spPr>
        <p:txBody>
          <a:bodyPr wrap="none">
            <a:spAutoFit/>
          </a:bodyPr>
          <a:lstStyle/>
          <a:p>
            <a:r>
              <a:rPr lang="id-ID" dirty="0" smtClean="0">
                <a:solidFill>
                  <a:schemeClr val="bg1"/>
                </a:solidFill>
              </a:rPr>
              <a:t> 2.000.000</a:t>
            </a:r>
            <a:endParaRPr lang="id-ID" dirty="0">
              <a:solidFill>
                <a:schemeClr val="bg1"/>
              </a:solidFill>
            </a:endParaRPr>
          </a:p>
        </p:txBody>
      </p:sp>
      <p:sp>
        <p:nvSpPr>
          <p:cNvPr id="24" name="Rectangle 23"/>
          <p:cNvSpPr/>
          <p:nvPr/>
        </p:nvSpPr>
        <p:spPr>
          <a:xfrm>
            <a:off x="5562600" y="2286000"/>
            <a:ext cx="1210588" cy="369332"/>
          </a:xfrm>
          <a:prstGeom prst="rect">
            <a:avLst/>
          </a:prstGeom>
          <a:solidFill>
            <a:srgbClr val="FFFF00"/>
          </a:solidFill>
        </p:spPr>
        <p:txBody>
          <a:bodyPr wrap="none">
            <a:spAutoFit/>
          </a:bodyPr>
          <a:lstStyle/>
          <a:p>
            <a:r>
              <a:rPr lang="id-ID" dirty="0" smtClean="0">
                <a:solidFill>
                  <a:schemeClr val="bg1"/>
                </a:solidFill>
              </a:rPr>
              <a:t>8.000.000</a:t>
            </a:r>
            <a:endParaRPr lang="id-ID" dirty="0">
              <a:solidFill>
                <a:schemeClr val="bg1"/>
              </a:solidFill>
            </a:endParaRPr>
          </a:p>
        </p:txBody>
      </p:sp>
      <p:sp>
        <p:nvSpPr>
          <p:cNvPr id="25" name="Rectangle 24"/>
          <p:cNvSpPr/>
          <p:nvPr/>
        </p:nvSpPr>
        <p:spPr>
          <a:xfrm>
            <a:off x="1981200" y="3048000"/>
            <a:ext cx="1210588" cy="369332"/>
          </a:xfrm>
          <a:prstGeom prst="rect">
            <a:avLst/>
          </a:prstGeom>
          <a:solidFill>
            <a:srgbClr val="FFFF00"/>
          </a:solidFill>
        </p:spPr>
        <p:txBody>
          <a:bodyPr wrap="none">
            <a:spAutoFit/>
          </a:bodyPr>
          <a:lstStyle/>
          <a:p>
            <a:r>
              <a:rPr lang="id-ID" dirty="0" smtClean="0">
                <a:solidFill>
                  <a:schemeClr val="bg1"/>
                </a:solidFill>
              </a:rPr>
              <a:t>2.000.000</a:t>
            </a:r>
            <a:endParaRPr lang="id-ID" dirty="0">
              <a:solidFill>
                <a:schemeClr val="bg1"/>
              </a:solidFill>
            </a:endParaRPr>
          </a:p>
        </p:txBody>
      </p:sp>
      <p:sp>
        <p:nvSpPr>
          <p:cNvPr id="26" name="Rectangle 25"/>
          <p:cNvSpPr/>
          <p:nvPr/>
        </p:nvSpPr>
        <p:spPr>
          <a:xfrm>
            <a:off x="1752600" y="3505200"/>
            <a:ext cx="1685077" cy="369332"/>
          </a:xfrm>
          <a:prstGeom prst="rect">
            <a:avLst/>
          </a:prstGeom>
          <a:solidFill>
            <a:srgbClr val="FFFF00"/>
          </a:solidFill>
        </p:spPr>
        <p:txBody>
          <a:bodyPr wrap="none">
            <a:spAutoFit/>
          </a:bodyPr>
          <a:lstStyle/>
          <a:p>
            <a:r>
              <a:rPr lang="id-ID" dirty="0" smtClean="0">
                <a:solidFill>
                  <a:schemeClr val="bg1"/>
                </a:solidFill>
              </a:rPr>
              <a:t>PPN : 200.000</a:t>
            </a:r>
            <a:endParaRPr lang="id-ID" dirty="0">
              <a:solidFill>
                <a:schemeClr val="bg1"/>
              </a:solidFill>
            </a:endParaRPr>
          </a:p>
        </p:txBody>
      </p:sp>
      <p:sp>
        <p:nvSpPr>
          <p:cNvPr id="27" name="Rectangle 26"/>
          <p:cNvSpPr/>
          <p:nvPr/>
        </p:nvSpPr>
        <p:spPr>
          <a:xfrm>
            <a:off x="5791200" y="3200400"/>
            <a:ext cx="1210588" cy="369332"/>
          </a:xfrm>
          <a:prstGeom prst="rect">
            <a:avLst/>
          </a:prstGeom>
          <a:solidFill>
            <a:srgbClr val="FFFF00"/>
          </a:solidFill>
        </p:spPr>
        <p:txBody>
          <a:bodyPr wrap="none">
            <a:spAutoFit/>
          </a:bodyPr>
          <a:lstStyle/>
          <a:p>
            <a:r>
              <a:rPr lang="id-ID" dirty="0" smtClean="0">
                <a:solidFill>
                  <a:schemeClr val="bg1"/>
                </a:solidFill>
              </a:rPr>
              <a:t>8.000.000</a:t>
            </a:r>
            <a:endParaRPr lang="id-ID" dirty="0">
              <a:solidFill>
                <a:schemeClr val="bg1"/>
              </a:solidFill>
            </a:endParaRPr>
          </a:p>
        </p:txBody>
      </p:sp>
      <p:sp>
        <p:nvSpPr>
          <p:cNvPr id="28" name="Rectangle 27"/>
          <p:cNvSpPr/>
          <p:nvPr/>
        </p:nvSpPr>
        <p:spPr>
          <a:xfrm>
            <a:off x="5791200" y="3657600"/>
            <a:ext cx="1556836" cy="369332"/>
          </a:xfrm>
          <a:prstGeom prst="rect">
            <a:avLst/>
          </a:prstGeom>
          <a:solidFill>
            <a:srgbClr val="FFFF00"/>
          </a:solidFill>
        </p:spPr>
        <p:txBody>
          <a:bodyPr wrap="none">
            <a:spAutoFit/>
          </a:bodyPr>
          <a:lstStyle/>
          <a:p>
            <a:r>
              <a:rPr lang="id-ID" dirty="0" smtClean="0">
                <a:solidFill>
                  <a:schemeClr val="bg1"/>
                </a:solidFill>
              </a:rPr>
              <a:t>PPN 800.000</a:t>
            </a:r>
            <a:endParaRPr lang="id-ID" dirty="0">
              <a:solidFill>
                <a:schemeClr val="bg1"/>
              </a:solidFill>
            </a:endParaRPr>
          </a:p>
        </p:txBody>
      </p:sp>
      <p:sp>
        <p:nvSpPr>
          <p:cNvPr id="29" name="Rectangle 28"/>
          <p:cNvSpPr/>
          <p:nvPr/>
        </p:nvSpPr>
        <p:spPr>
          <a:xfrm>
            <a:off x="7924800" y="3048000"/>
            <a:ext cx="530915" cy="369332"/>
          </a:xfrm>
          <a:prstGeom prst="rect">
            <a:avLst/>
          </a:prstGeom>
          <a:solidFill>
            <a:srgbClr val="FFFF00"/>
          </a:solidFill>
        </p:spPr>
        <p:txBody>
          <a:bodyPr wrap="none">
            <a:spAutoFit/>
          </a:bodyPr>
          <a:lstStyle/>
          <a:p>
            <a:r>
              <a:rPr lang="id-ID" dirty="0" smtClean="0">
                <a:solidFill>
                  <a:schemeClr val="bg1"/>
                </a:solidFill>
              </a:rPr>
              <a:t>PM</a:t>
            </a:r>
            <a:endParaRPr lang="id-ID" dirty="0">
              <a:solidFill>
                <a:schemeClr val="bg1"/>
              </a:solidFill>
            </a:endParaRPr>
          </a:p>
        </p:txBody>
      </p:sp>
      <p:sp>
        <p:nvSpPr>
          <p:cNvPr id="30" name="Curved Up Arrow 29"/>
          <p:cNvSpPr/>
          <p:nvPr/>
        </p:nvSpPr>
        <p:spPr>
          <a:xfrm rot="17184052">
            <a:off x="7578754" y="2553802"/>
            <a:ext cx="1579195" cy="1152290"/>
          </a:xfrm>
          <a:prstGeom prst="curvedUpArrow">
            <a:avLst>
              <a:gd name="adj1" fmla="val 20300"/>
              <a:gd name="adj2" fmla="val 50000"/>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32" name="Curved Left Arrow 31"/>
          <p:cNvSpPr/>
          <p:nvPr/>
        </p:nvSpPr>
        <p:spPr>
          <a:xfrm rot="8270167">
            <a:off x="4735051" y="2358093"/>
            <a:ext cx="703413" cy="1856387"/>
          </a:xfrm>
          <a:prstGeom prst="curvedLeftArrow">
            <a:avLst>
              <a:gd name="adj1" fmla="val 25000"/>
              <a:gd name="adj2" fmla="val 64007"/>
              <a:gd name="adj3" fmla="val 5265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34" name="Rectangle 33"/>
          <p:cNvSpPr/>
          <p:nvPr/>
        </p:nvSpPr>
        <p:spPr>
          <a:xfrm>
            <a:off x="5105400" y="3733800"/>
            <a:ext cx="492443" cy="369332"/>
          </a:xfrm>
          <a:prstGeom prst="rect">
            <a:avLst/>
          </a:prstGeom>
          <a:solidFill>
            <a:srgbClr val="FFFF00"/>
          </a:solidFill>
        </p:spPr>
        <p:txBody>
          <a:bodyPr wrap="none">
            <a:spAutoFit/>
          </a:bodyPr>
          <a:lstStyle/>
          <a:p>
            <a:r>
              <a:rPr lang="id-ID" dirty="0" smtClean="0">
                <a:solidFill>
                  <a:schemeClr val="bg1"/>
                </a:solidFill>
              </a:rPr>
              <a:t>PK</a:t>
            </a:r>
            <a:endParaRPr lang="id-ID" dirty="0">
              <a:solidFill>
                <a:schemeClr val="bg1"/>
              </a:solidFill>
            </a:endParaRPr>
          </a:p>
        </p:txBody>
      </p:sp>
      <p:sp>
        <p:nvSpPr>
          <p:cNvPr id="35" name="Curved Up Arrow 34"/>
          <p:cNvSpPr/>
          <p:nvPr/>
        </p:nvSpPr>
        <p:spPr>
          <a:xfrm rot="19014879">
            <a:off x="3305132" y="2973521"/>
            <a:ext cx="1630797" cy="727332"/>
          </a:xfrm>
          <a:prstGeom prst="curvedUpArrow">
            <a:avLst>
              <a:gd name="adj1" fmla="val 25000"/>
              <a:gd name="adj2" fmla="val 44934"/>
              <a:gd name="adj3" fmla="val 25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36" name="Rectangle 35"/>
          <p:cNvSpPr/>
          <p:nvPr/>
        </p:nvSpPr>
        <p:spPr>
          <a:xfrm>
            <a:off x="3657600" y="3657600"/>
            <a:ext cx="530915" cy="369332"/>
          </a:xfrm>
          <a:prstGeom prst="rect">
            <a:avLst/>
          </a:prstGeom>
          <a:solidFill>
            <a:srgbClr val="FFFF00"/>
          </a:solidFill>
        </p:spPr>
        <p:txBody>
          <a:bodyPr wrap="none">
            <a:spAutoFit/>
          </a:bodyPr>
          <a:lstStyle/>
          <a:p>
            <a:r>
              <a:rPr lang="id-ID" dirty="0" smtClean="0">
                <a:solidFill>
                  <a:schemeClr val="bg1"/>
                </a:solidFill>
              </a:rPr>
              <a:t>PM</a:t>
            </a:r>
            <a:endParaRPr lang="id-ID" dirty="0">
              <a:solidFill>
                <a:schemeClr val="bg1"/>
              </a:solidFill>
            </a:endParaRPr>
          </a:p>
        </p:txBody>
      </p:sp>
      <p:sp>
        <p:nvSpPr>
          <p:cNvPr id="37" name="Curved Left Arrow 36"/>
          <p:cNvSpPr/>
          <p:nvPr/>
        </p:nvSpPr>
        <p:spPr>
          <a:xfrm rot="8270167">
            <a:off x="532041" y="2510494"/>
            <a:ext cx="703413" cy="1856387"/>
          </a:xfrm>
          <a:prstGeom prst="curvedLeftArrow">
            <a:avLst>
              <a:gd name="adj1" fmla="val 25000"/>
              <a:gd name="adj2" fmla="val 64007"/>
              <a:gd name="adj3" fmla="val 5265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38" name="Rectangle 37"/>
          <p:cNvSpPr/>
          <p:nvPr/>
        </p:nvSpPr>
        <p:spPr>
          <a:xfrm>
            <a:off x="762000" y="4038600"/>
            <a:ext cx="492443" cy="369332"/>
          </a:xfrm>
          <a:prstGeom prst="rect">
            <a:avLst/>
          </a:prstGeom>
          <a:solidFill>
            <a:srgbClr val="FFFF00"/>
          </a:solidFill>
        </p:spPr>
        <p:txBody>
          <a:bodyPr wrap="none">
            <a:spAutoFit/>
          </a:bodyPr>
          <a:lstStyle/>
          <a:p>
            <a:r>
              <a:rPr lang="id-ID" dirty="0" smtClean="0">
                <a:solidFill>
                  <a:schemeClr val="bg1"/>
                </a:solidFill>
              </a:rPr>
              <a:t>PK</a:t>
            </a:r>
            <a:endParaRPr lang="id-ID" dirty="0">
              <a:solidFill>
                <a:schemeClr val="bg1"/>
              </a:solidFill>
            </a:endParaRPr>
          </a:p>
        </p:txBody>
      </p:sp>
      <p:sp>
        <p:nvSpPr>
          <p:cNvPr id="39" name="Rectangle 38"/>
          <p:cNvSpPr/>
          <p:nvPr/>
        </p:nvSpPr>
        <p:spPr>
          <a:xfrm>
            <a:off x="6400800" y="5181600"/>
            <a:ext cx="2438400" cy="1200329"/>
          </a:xfrm>
          <a:prstGeom prst="rect">
            <a:avLst/>
          </a:prstGeom>
          <a:solidFill>
            <a:srgbClr val="FFFF00"/>
          </a:solidFill>
        </p:spPr>
        <p:txBody>
          <a:bodyPr wrap="square">
            <a:spAutoFit/>
          </a:bodyPr>
          <a:lstStyle/>
          <a:p>
            <a:pPr algn="ctr"/>
            <a:r>
              <a:rPr lang="id-ID" dirty="0" smtClean="0">
                <a:solidFill>
                  <a:schemeClr val="bg1"/>
                </a:solidFill>
              </a:rPr>
              <a:t>PENGKREDITAN</a:t>
            </a:r>
          </a:p>
          <a:p>
            <a:pPr algn="ctr"/>
            <a:r>
              <a:rPr lang="id-ID" dirty="0" smtClean="0">
                <a:solidFill>
                  <a:schemeClr val="bg1"/>
                </a:solidFill>
              </a:rPr>
              <a:t>PM</a:t>
            </a:r>
          </a:p>
          <a:p>
            <a:pPr algn="ctr"/>
            <a:r>
              <a:rPr lang="id-ID" dirty="0" smtClean="0">
                <a:solidFill>
                  <a:schemeClr val="bg1"/>
                </a:solidFill>
              </a:rPr>
              <a:t>(indirect  subtraction methode</a:t>
            </a:r>
            <a:endParaRPr lang="id-ID" dirty="0">
              <a:solidFill>
                <a:schemeClr val="bg1"/>
              </a:solidFill>
            </a:endParaRPr>
          </a:p>
        </p:txBody>
      </p:sp>
      <p:sp>
        <p:nvSpPr>
          <p:cNvPr id="40" name="Right Brace 39"/>
          <p:cNvSpPr/>
          <p:nvPr/>
        </p:nvSpPr>
        <p:spPr>
          <a:xfrm>
            <a:off x="6096000" y="5334000"/>
            <a:ext cx="381000" cy="838200"/>
          </a:xfrm>
          <a:prstGeom prst="rightBrace">
            <a:avLst/>
          </a:prstGeom>
          <a:solidFill>
            <a:srgbClr val="FFFF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33" name="Slide Number Placeholder 32"/>
          <p:cNvSpPr>
            <a:spLocks noGrp="1"/>
          </p:cNvSpPr>
          <p:nvPr>
            <p:ph type="sldNum" sz="quarter" idx="12"/>
          </p:nvPr>
        </p:nvSpPr>
        <p:spPr/>
        <p:txBody>
          <a:bodyPr/>
          <a:lstStyle/>
          <a:p>
            <a:pPr>
              <a:defRPr/>
            </a:pPr>
            <a:fld id="{E8AD5E60-5405-4249-A024-5B22A34F1CB2}" type="slidenum">
              <a:rPr lang="en-US" smtClean="0"/>
              <a:pPr>
                <a:defRPr/>
              </a:pPr>
              <a:t>31</a:t>
            </a:fld>
            <a:endParaRPr lang="en-US"/>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1524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DPP </a:t>
            </a:r>
            <a:r>
              <a:rPr lang="en-US" sz="2400" dirty="0" err="1"/>
              <a:t>Dipengaruhi</a:t>
            </a:r>
            <a:r>
              <a:rPr lang="en-US" sz="2400" dirty="0"/>
              <a:t> </a:t>
            </a:r>
            <a:r>
              <a:rPr lang="en-US" sz="2400" dirty="0" err="1"/>
              <a:t>Hubungan</a:t>
            </a:r>
            <a:r>
              <a:rPr lang="en-US" sz="2400" dirty="0"/>
              <a:t> Istimewa (2)</a:t>
            </a:r>
            <a:endParaRPr lang="en-US" sz="2400" dirty="0">
              <a:solidFill>
                <a:schemeClr val="bg1"/>
              </a:solidFill>
            </a:endParaRPr>
          </a:p>
        </p:txBody>
      </p:sp>
      <p:graphicFrame>
        <p:nvGraphicFramePr>
          <p:cNvPr id="3" name="Diagram 2"/>
          <p:cNvGraphicFramePr/>
          <p:nvPr/>
        </p:nvGraphicFramePr>
        <p:xfrm>
          <a:off x="152400" y="1600200"/>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310</a:t>
            </a:fld>
            <a:endParaRPr lang="en-US"/>
          </a:p>
        </p:txBody>
      </p:sp>
    </p:spTree>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311</a:t>
            </a:fld>
            <a:endParaRPr lang="en-US"/>
          </a:p>
        </p:txBody>
      </p:sp>
      <p:sp>
        <p:nvSpPr>
          <p:cNvPr id="3" name="Rounded Rectangle 2"/>
          <p:cNvSpPr/>
          <p:nvPr/>
        </p:nvSpPr>
        <p:spPr>
          <a:xfrm>
            <a:off x="609600" y="457200"/>
            <a:ext cx="80772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solidFill>
                  <a:schemeClr val="tx1"/>
                </a:solidFill>
              </a:rPr>
              <a:t>DPP </a:t>
            </a:r>
            <a:r>
              <a:rPr lang="id-ID" sz="2800" dirty="0" smtClean="0">
                <a:solidFill>
                  <a:schemeClr val="tx1"/>
                </a:solidFill>
              </a:rPr>
              <a:t>Kegiatan Membangun sendiri</a:t>
            </a:r>
          </a:p>
          <a:p>
            <a:pPr algn="ctr" fontAlgn="auto">
              <a:spcBef>
                <a:spcPts val="0"/>
              </a:spcBef>
              <a:spcAft>
                <a:spcPts val="0"/>
              </a:spcAft>
              <a:defRPr/>
            </a:pPr>
            <a:r>
              <a:rPr lang="id-ID" dirty="0" smtClean="0">
                <a:solidFill>
                  <a:schemeClr val="tx1"/>
                </a:solidFill>
              </a:rPr>
              <a:t>(Psl 16C UU jo 39/PMK.03/2010 jo per-27/PJ/2010 jo SE-70/2010 </a:t>
            </a:r>
            <a:endParaRPr lang="en-US" dirty="0">
              <a:solidFill>
                <a:schemeClr val="tx1"/>
              </a:solidFill>
            </a:endParaRPr>
          </a:p>
        </p:txBody>
      </p:sp>
      <p:graphicFrame>
        <p:nvGraphicFramePr>
          <p:cNvPr id="4" name="Diagram 3"/>
          <p:cNvGraphicFramePr/>
          <p:nvPr/>
        </p:nvGraphicFramePr>
        <p:xfrm>
          <a:off x="1447800" y="19812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682625" y="382588"/>
          <a:ext cx="7669213" cy="6323012"/>
        </p:xfrm>
        <a:graphic>
          <a:graphicData uri="http://schemas.openxmlformats.org/presentationml/2006/ole">
            <mc:AlternateContent xmlns:mc="http://schemas.openxmlformats.org/markup-compatibility/2006">
              <mc:Choice xmlns:v="urn:schemas-microsoft-com:vml" Requires="v">
                <p:oleObj spid="_x0000_s577542" name="Worksheet" r:id="rId4" imgW="6715125" imgH="5705475" progId="Excel.Sheet.8">
                  <p:embed/>
                </p:oleObj>
              </mc:Choice>
              <mc:Fallback>
                <p:oleObj name="Worksheet" r:id="rId4" imgW="6715125" imgH="5705475"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25" y="382588"/>
                        <a:ext cx="7669213" cy="6323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3" name="Footer Placeholder 4"/>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066800" y="542007"/>
          <a:ext cx="7619999" cy="5637303"/>
        </p:xfrm>
        <a:graphic>
          <a:graphicData uri="http://schemas.openxmlformats.org/drawingml/2006/table">
            <a:tbl>
              <a:tblPr/>
              <a:tblGrid>
                <a:gridCol w="477758"/>
                <a:gridCol w="926561"/>
                <a:gridCol w="926561"/>
                <a:gridCol w="926561"/>
                <a:gridCol w="926561"/>
                <a:gridCol w="1582875"/>
                <a:gridCol w="926561"/>
                <a:gridCol w="926561"/>
              </a:tblGrid>
              <a:tr h="265505">
                <a:tc gridSpan="2">
                  <a:txBody>
                    <a:bodyPr/>
                    <a:lstStyle/>
                    <a:p>
                      <a:pPr algn="l" fontAlgn="b"/>
                      <a:r>
                        <a:rPr lang="en-US" sz="1800" b="0" i="0" u="none" strike="noStrike" dirty="0" err="1">
                          <a:latin typeface="Arial"/>
                        </a:rPr>
                        <a:t>Nilai</a:t>
                      </a:r>
                      <a:r>
                        <a:rPr lang="en-US" sz="1800" b="0" i="0" u="none" strike="noStrike" dirty="0">
                          <a:latin typeface="Arial"/>
                        </a:rPr>
                        <a:t> </a:t>
                      </a:r>
                      <a:r>
                        <a:rPr lang="en-US" sz="1800" b="0" i="0" u="none" strike="noStrike" dirty="0" err="1">
                          <a:latin typeface="Arial"/>
                        </a:rPr>
                        <a:t>Impor</a:t>
                      </a:r>
                      <a:endParaRPr lang="en-US" sz="1800" b="0" i="0" u="none" strike="noStrike" dirty="0">
                        <a:latin typeface="Arial"/>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r>
              <a:tr h="265505">
                <a:tc gridSpan="2">
                  <a:txBody>
                    <a:bodyPr/>
                    <a:lstStyle/>
                    <a:p>
                      <a:pPr algn="l" fontAlgn="b"/>
                      <a:r>
                        <a:rPr lang="en-US" sz="1800" b="0" i="0" u="none" strike="noStrike" dirty="0" err="1">
                          <a:latin typeface="Arial"/>
                        </a:rPr>
                        <a:t>Rumus</a:t>
                      </a:r>
                      <a:r>
                        <a:rPr lang="en-US" sz="1800" b="0" i="0" u="none" strike="noStrike" dirty="0">
                          <a:latin typeface="Arial"/>
                        </a:rPr>
                        <a:t> :</a:t>
                      </a: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l" fontAlgn="b"/>
                      <a:endParaRPr lang="en-US" sz="18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8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r>
              <a:tr h="531009">
                <a:tc gridSpan="2">
                  <a:txBody>
                    <a:bodyPr/>
                    <a:lstStyle/>
                    <a:p>
                      <a:pPr algn="l" fontAlgn="b"/>
                      <a:r>
                        <a:rPr lang="en-US" sz="1800" b="0" i="0" u="none" strike="noStrike" dirty="0" err="1">
                          <a:latin typeface="Arial"/>
                        </a:rPr>
                        <a:t>Nilai</a:t>
                      </a:r>
                      <a:r>
                        <a:rPr lang="en-US" sz="1800" b="0" i="0" u="none" strike="noStrike" dirty="0">
                          <a:latin typeface="Arial"/>
                        </a:rPr>
                        <a:t> </a:t>
                      </a:r>
                      <a:r>
                        <a:rPr lang="en-US" sz="1800" b="0" i="0" u="none" strike="noStrike" dirty="0" err="1">
                          <a:latin typeface="Arial"/>
                        </a:rPr>
                        <a:t>Impor</a:t>
                      </a:r>
                      <a:r>
                        <a:rPr lang="en-US" sz="1800" b="0" i="0" u="none" strike="noStrike" dirty="0">
                          <a:latin typeface="Arial"/>
                        </a:rPr>
                        <a:t> =</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6">
                  <a:txBody>
                    <a:bodyPr/>
                    <a:lstStyle/>
                    <a:p>
                      <a:pPr algn="l" fontAlgn="b"/>
                      <a:r>
                        <a:rPr lang="en-US" sz="1800" b="0" i="0" u="none" strike="noStrike" dirty="0" err="1">
                          <a:latin typeface="Arial"/>
                        </a:rPr>
                        <a:t>Harga</a:t>
                      </a:r>
                      <a:r>
                        <a:rPr lang="en-US" sz="1800" b="0" i="0" u="none" strike="noStrike" dirty="0">
                          <a:latin typeface="Arial"/>
                        </a:rPr>
                        <a:t> </a:t>
                      </a:r>
                      <a:r>
                        <a:rPr lang="en-US" sz="1800" b="0" i="0" u="none" strike="noStrike" dirty="0" err="1">
                          <a:latin typeface="Arial"/>
                        </a:rPr>
                        <a:t>Impor</a:t>
                      </a:r>
                      <a:r>
                        <a:rPr lang="en-US" sz="1800" b="0" i="0" u="none" strike="noStrike" dirty="0">
                          <a:latin typeface="Arial"/>
                        </a:rPr>
                        <a:t>  (CIF)  + Bea </a:t>
                      </a:r>
                      <a:r>
                        <a:rPr lang="en-US" sz="1800" b="0" i="0" u="none" strike="noStrike" dirty="0" err="1">
                          <a:latin typeface="Arial"/>
                        </a:rPr>
                        <a:t>Masuk</a:t>
                      </a:r>
                      <a:r>
                        <a:rPr lang="en-US" sz="1800" b="0" i="0" u="none" strike="noStrike" dirty="0">
                          <a:latin typeface="Arial"/>
                        </a:rPr>
                        <a:t> + Bea </a:t>
                      </a:r>
                      <a:r>
                        <a:rPr lang="en-US" sz="1800" b="0" i="0" u="none" strike="noStrike" dirty="0" err="1">
                          <a:latin typeface="Arial"/>
                        </a:rPr>
                        <a:t>Masuk</a:t>
                      </a:r>
                      <a:r>
                        <a:rPr lang="en-US" sz="1800" b="0" i="0" u="none" strike="noStrike" dirty="0">
                          <a:latin typeface="Arial"/>
                        </a:rPr>
                        <a:t> </a:t>
                      </a:r>
                      <a:r>
                        <a:rPr lang="en-US" sz="1800" b="0" i="0" u="none" strike="noStrike" dirty="0" err="1">
                          <a:latin typeface="Arial"/>
                        </a:rPr>
                        <a:t>tambahan</a:t>
                      </a:r>
                      <a:endParaRPr lang="en-US" sz="1800" b="0" i="0" u="none" strike="noStrike" dirty="0">
                        <a:latin typeface="Arial"/>
                      </a:endParaRP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5505">
                <a:tc gridSpan="2">
                  <a:txBody>
                    <a:bodyPr/>
                    <a:lstStyle/>
                    <a:p>
                      <a:pPr algn="l" fontAlgn="b"/>
                      <a:r>
                        <a:rPr lang="en-US" sz="1800" b="0" i="0" u="none" strike="noStrike" dirty="0" err="1">
                          <a:latin typeface="Arial"/>
                        </a:rPr>
                        <a:t>Contoh</a:t>
                      </a:r>
                      <a:endParaRPr lang="en-US" sz="1800" b="0" i="0" u="none" strike="noStrike" dirty="0">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18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r>
              <a:tr h="265505">
                <a:tc gridSpan="6">
                  <a:txBody>
                    <a:bodyPr/>
                    <a:lstStyle/>
                    <a:p>
                      <a:pPr algn="l" fontAlgn="b"/>
                      <a:r>
                        <a:rPr lang="en-US" sz="1800" b="0" i="0" u="none" strike="noStrike" dirty="0" err="1">
                          <a:latin typeface="Arial"/>
                        </a:rPr>
                        <a:t>Dilakukan</a:t>
                      </a:r>
                      <a:r>
                        <a:rPr lang="en-US" sz="1800" b="0" i="0" u="none" strike="noStrike" dirty="0">
                          <a:latin typeface="Arial"/>
                        </a:rPr>
                        <a:t> </a:t>
                      </a:r>
                      <a:r>
                        <a:rPr lang="en-US" sz="1800" b="0" i="0" u="none" strike="noStrike" dirty="0" err="1">
                          <a:latin typeface="Arial"/>
                        </a:rPr>
                        <a:t>impor</a:t>
                      </a:r>
                      <a:r>
                        <a:rPr lang="en-US" sz="1800" b="0" i="0" u="none" strike="noStrike" dirty="0">
                          <a:latin typeface="Arial"/>
                        </a:rPr>
                        <a:t> BKP </a:t>
                      </a:r>
                      <a:r>
                        <a:rPr lang="en-US" sz="1800" b="0" i="0" u="none" strike="noStrike" dirty="0" err="1">
                          <a:latin typeface="Arial"/>
                        </a:rPr>
                        <a:t>dengan</a:t>
                      </a:r>
                      <a:r>
                        <a:rPr lang="en-US" sz="1800" b="0" i="0" u="none" strike="noStrike" dirty="0">
                          <a:latin typeface="Arial"/>
                        </a:rPr>
                        <a:t> </a:t>
                      </a:r>
                      <a:r>
                        <a:rPr lang="en-US" sz="1800" b="0" i="0" u="none" strike="noStrike" dirty="0" err="1">
                          <a:latin typeface="Arial"/>
                        </a:rPr>
                        <a:t>perincian</a:t>
                      </a:r>
                      <a:r>
                        <a:rPr lang="en-US" sz="1800" b="0" i="0" u="none" strike="noStrike" dirty="0">
                          <a:latin typeface="Arial"/>
                        </a:rPr>
                        <a:t> </a:t>
                      </a:r>
                      <a:r>
                        <a:rPr lang="en-US" sz="1800" b="0" i="0" u="none" strike="noStrike" dirty="0" err="1">
                          <a:latin typeface="Arial"/>
                        </a:rPr>
                        <a:t>harga</a:t>
                      </a:r>
                      <a:r>
                        <a:rPr lang="en-US" sz="1800" b="0" i="0" u="none" strike="noStrike" dirty="0">
                          <a:latin typeface="Arial"/>
                        </a:rPr>
                        <a:t> </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800" b="0" i="0" u="none" strike="noStrike" dirty="0">
                        <a:latin typeface="Arial"/>
                      </a:endParaRPr>
                    </a:p>
                  </a:txBody>
                  <a:tcPr marL="0" marR="0" marT="0" marB="0" anchor="b">
                    <a:lnL>
                      <a:noFill/>
                    </a:lnL>
                    <a:lnR>
                      <a:noFill/>
                    </a:lnR>
                    <a:lnT>
                      <a:noFill/>
                    </a:lnT>
                    <a:lnB>
                      <a:noFill/>
                    </a:lnB>
                  </a:tcPr>
                </a:tc>
                <a:tc>
                  <a:txBody>
                    <a:bodyPr/>
                    <a:lstStyle/>
                    <a:p>
                      <a:pPr algn="l" fontAlgn="b"/>
                      <a:endParaRPr lang="en-US" sz="1800" b="0" i="0" u="none" strike="noStrike" dirty="0">
                        <a:latin typeface="Arial"/>
                      </a:endParaRPr>
                    </a:p>
                  </a:txBody>
                  <a:tcPr marL="0" marR="0" marT="0" marB="0" anchor="b">
                    <a:lnL>
                      <a:noFill/>
                    </a:lnL>
                    <a:lnR>
                      <a:noFill/>
                    </a:lnR>
                    <a:lnT>
                      <a:noFill/>
                    </a:lnT>
                    <a:lnB>
                      <a:noFill/>
                    </a:lnB>
                  </a:tcPr>
                </a:tc>
              </a:tr>
              <a:tr h="531009">
                <a:tc gridSpan="3">
                  <a:txBody>
                    <a:bodyPr/>
                    <a:lstStyle/>
                    <a:p>
                      <a:pPr algn="l" fontAlgn="b"/>
                      <a:r>
                        <a:rPr lang="id-ID" sz="1800" b="0" i="0" u="none" strike="noStrike" dirty="0" smtClean="0">
                          <a:latin typeface="Arial"/>
                        </a:rPr>
                        <a:t>H</a:t>
                      </a:r>
                      <a:r>
                        <a:rPr lang="en-US" sz="1800" b="0" i="0" u="none" strike="noStrike" dirty="0" err="1" smtClean="0">
                          <a:latin typeface="Arial"/>
                        </a:rPr>
                        <a:t>arga</a:t>
                      </a:r>
                      <a:r>
                        <a:rPr lang="en-US" sz="1800" b="0" i="0" u="none" strike="noStrike" dirty="0" smtClean="0">
                          <a:latin typeface="Arial"/>
                        </a:rPr>
                        <a:t>  </a:t>
                      </a:r>
                      <a:r>
                        <a:rPr lang="en-US" sz="1800" b="0" i="0" u="none" strike="noStrike" dirty="0" err="1">
                          <a:latin typeface="Arial"/>
                        </a:rPr>
                        <a:t>Barang</a:t>
                      </a:r>
                      <a:endParaRPr lang="en-US" sz="1800" b="0" i="0" u="none" strike="noStrike" dirty="0">
                        <a:latin typeface="Arial"/>
                      </a:endParaRP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b"/>
                      <a:r>
                        <a:rPr lang="en-US" sz="1800" b="0" i="0" u="none" strike="noStrike">
                          <a:latin typeface="Arial"/>
                        </a:rPr>
                        <a:t>USD$</a:t>
                      </a:r>
                    </a:p>
                  </a:txBody>
                  <a:tcPr marL="0" marR="0" marT="0" marB="0" anchor="b">
                    <a:lnL>
                      <a:noFill/>
                    </a:lnL>
                    <a:lnR>
                      <a:noFill/>
                    </a:lnR>
                    <a:lnT>
                      <a:noFill/>
                    </a:lnT>
                    <a:lnB>
                      <a:noFill/>
                    </a:lnB>
                  </a:tcPr>
                </a:tc>
                <a:tc gridSpan="2">
                  <a:txBody>
                    <a:bodyPr/>
                    <a:lstStyle/>
                    <a:p>
                      <a:pPr algn="ctr" fontAlgn="b"/>
                      <a:r>
                        <a:rPr lang="en-US" sz="1800" b="0" i="0" u="none" strike="noStrike" dirty="0" smtClean="0">
                          <a:latin typeface="Arial"/>
                        </a:rPr>
                        <a:t>200.000 </a:t>
                      </a:r>
                      <a:endParaRPr lang="en-US" sz="1800" b="0" i="0" u="none" strike="noStrike" dirty="0">
                        <a:latin typeface="Arial"/>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r>
              <a:tr h="531009">
                <a:tc gridSpan="2">
                  <a:txBody>
                    <a:bodyPr/>
                    <a:lstStyle/>
                    <a:p>
                      <a:pPr algn="l" fontAlgn="b"/>
                      <a:r>
                        <a:rPr lang="en-US" sz="1800" b="0" i="0" u="none" strike="noStrike" dirty="0" err="1">
                          <a:latin typeface="Arial"/>
                        </a:rPr>
                        <a:t>Asuransi</a:t>
                      </a:r>
                      <a:r>
                        <a:rPr lang="en-US" sz="1800" b="0" i="0" u="none" strike="noStrike" dirty="0">
                          <a:latin typeface="Arial"/>
                        </a:rPr>
                        <a:t> </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r" fontAlgn="b"/>
                      <a:r>
                        <a:rPr lang="en-US" sz="1800" b="0" i="0" u="none" strike="noStrike">
                          <a:latin typeface="Arial"/>
                        </a:rPr>
                        <a:t>USD$</a:t>
                      </a:r>
                    </a:p>
                  </a:txBody>
                  <a:tcPr marL="0" marR="0" marT="0" marB="0" anchor="b">
                    <a:lnL>
                      <a:noFill/>
                    </a:lnL>
                    <a:lnR>
                      <a:noFill/>
                    </a:lnR>
                    <a:lnT>
                      <a:noFill/>
                    </a:lnT>
                    <a:lnB>
                      <a:noFill/>
                    </a:lnB>
                  </a:tcPr>
                </a:tc>
                <a:tc gridSpan="2">
                  <a:txBody>
                    <a:bodyPr/>
                    <a:lstStyle/>
                    <a:p>
                      <a:pPr algn="ctr" fontAlgn="b"/>
                      <a:r>
                        <a:rPr lang="en-US" sz="1800" b="0" i="0" u="none" strike="noStrike" dirty="0">
                          <a:latin typeface="Arial"/>
                        </a:rPr>
                        <a:t>  </a:t>
                      </a:r>
                      <a:r>
                        <a:rPr lang="en-US" sz="1800" b="0" i="0" u="none" strike="noStrike" dirty="0" smtClean="0">
                          <a:latin typeface="Arial"/>
                        </a:rPr>
                        <a:t>20.000 </a:t>
                      </a:r>
                      <a:endParaRPr lang="en-US" sz="1800" b="0" i="0" u="none" strike="noStrike" dirty="0">
                        <a:latin typeface="Arial"/>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r>
              <a:tr h="531009">
                <a:tc gridSpan="3">
                  <a:txBody>
                    <a:bodyPr/>
                    <a:lstStyle/>
                    <a:p>
                      <a:pPr algn="l" fontAlgn="b"/>
                      <a:r>
                        <a:rPr lang="en-US" sz="1800" b="0" i="0" u="none" strike="noStrike" dirty="0" err="1">
                          <a:latin typeface="Arial"/>
                        </a:rPr>
                        <a:t>Biaya</a:t>
                      </a:r>
                      <a:r>
                        <a:rPr lang="en-US" sz="1800" b="0" i="0" u="none" strike="noStrike" dirty="0">
                          <a:latin typeface="Arial"/>
                        </a:rPr>
                        <a:t> </a:t>
                      </a:r>
                      <a:r>
                        <a:rPr lang="en-US" sz="1800" b="0" i="0" u="none" strike="noStrike" dirty="0" err="1">
                          <a:latin typeface="Arial"/>
                        </a:rPr>
                        <a:t>Angkut</a:t>
                      </a:r>
                      <a:r>
                        <a:rPr lang="en-US" sz="1800" b="0" i="0" u="none" strike="noStrike" dirty="0">
                          <a:latin typeface="Arial"/>
                        </a:rPr>
                        <a:t> </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b"/>
                      <a:r>
                        <a:rPr lang="en-US" sz="1800" b="0" i="0" u="none" strike="noStrike">
                          <a:latin typeface="Arial"/>
                        </a:rPr>
                        <a:t>USD$</a:t>
                      </a:r>
                    </a:p>
                  </a:txBody>
                  <a:tcPr marL="0" marR="0" marT="0" marB="0" anchor="b">
                    <a:lnL>
                      <a:noFill/>
                    </a:lnL>
                    <a:lnR>
                      <a:noFill/>
                    </a:lnR>
                    <a:lnT>
                      <a:noFill/>
                    </a:lnT>
                    <a:lnB>
                      <a:noFill/>
                    </a:lnB>
                  </a:tcPr>
                </a:tc>
                <a:tc gridSpan="2">
                  <a:txBody>
                    <a:bodyPr/>
                    <a:lstStyle/>
                    <a:p>
                      <a:pPr algn="ctr" fontAlgn="b"/>
                      <a:r>
                        <a:rPr lang="id-ID" sz="1800" b="0" i="0" u="none" strike="noStrike" baseline="0" dirty="0" smtClean="0">
                          <a:latin typeface="Arial"/>
                        </a:rPr>
                        <a:t>  </a:t>
                      </a:r>
                      <a:r>
                        <a:rPr lang="en-US" sz="1800" b="0" i="0" u="sng" strike="noStrike" dirty="0" smtClean="0">
                          <a:latin typeface="Arial"/>
                        </a:rPr>
                        <a:t>15.000 </a:t>
                      </a:r>
                      <a:endParaRPr lang="en-US" sz="1800" b="0" i="0" u="sng" strike="noStrike" dirty="0">
                        <a:latin typeface="Arial"/>
                      </a:endParaRP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800" b="0" i="0" u="none" strike="noStrike" dirty="0" smtClean="0">
                          <a:latin typeface="Arial"/>
                        </a:rPr>
                        <a:t>235.000 </a:t>
                      </a:r>
                      <a:endParaRPr lang="en-US" sz="1800" b="0" i="0" u="none" strike="noStrike" dirty="0">
                        <a:latin typeface="Arial"/>
                      </a:endParaRPr>
                    </a:p>
                  </a:txBody>
                  <a:tcPr marL="0" marR="0" marT="0" marB="0" anchor="b">
                    <a:lnL>
                      <a:noFill/>
                    </a:lnL>
                    <a:lnR>
                      <a:noFill/>
                    </a:lnR>
                    <a:lnT>
                      <a:noFill/>
                    </a:lnT>
                    <a:lnB>
                      <a:noFill/>
                    </a:lnB>
                  </a:tcPr>
                </a:tc>
                <a:tc hMerge="1">
                  <a:txBody>
                    <a:bodyPr/>
                    <a:lstStyle/>
                    <a:p>
                      <a:endParaRPr lang="en-US"/>
                    </a:p>
                  </a:txBody>
                  <a:tcPr/>
                </a:tc>
              </a:tr>
              <a:tr h="525125">
                <a:tc gridSpan="3">
                  <a:txBody>
                    <a:bodyPr/>
                    <a:lstStyle/>
                    <a:p>
                      <a:pPr algn="l" fontAlgn="b"/>
                      <a:endParaRPr lang="id-ID" sz="1800" b="0" i="0" u="none" strike="noStrike" dirty="0" smtClean="0">
                        <a:latin typeface="Arial"/>
                      </a:endParaRPr>
                    </a:p>
                    <a:p>
                      <a:pPr algn="l" fontAlgn="b"/>
                      <a:r>
                        <a:rPr lang="en-US" sz="1800" b="0" i="0" u="none" strike="noStrike" dirty="0" smtClean="0">
                          <a:latin typeface="Arial"/>
                        </a:rPr>
                        <a:t>Bea </a:t>
                      </a:r>
                      <a:r>
                        <a:rPr lang="en-US" sz="1800" b="0" i="0" u="none" strike="noStrike" dirty="0" err="1">
                          <a:latin typeface="Arial"/>
                        </a:rPr>
                        <a:t>Masuk</a:t>
                      </a:r>
                      <a:r>
                        <a:rPr lang="en-US" sz="1800" b="0" i="0" u="none" strike="noStrike" dirty="0">
                          <a:latin typeface="Arial"/>
                        </a:rPr>
                        <a:t> 20%</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b"/>
                      <a:r>
                        <a:rPr lang="en-US" sz="1800" b="0" i="0" u="none" strike="noStrike">
                          <a:latin typeface="Arial"/>
                        </a:rPr>
                        <a:t> </a:t>
                      </a:r>
                    </a:p>
                  </a:txBody>
                  <a:tcPr marL="0" marR="0" marT="0" marB="0" anchor="b">
                    <a:lnL>
                      <a:noFill/>
                    </a:lnL>
                    <a:lnR>
                      <a:noFill/>
                    </a:lnR>
                    <a:lnT>
                      <a:noFill/>
                    </a:lnT>
                    <a:lnB>
                      <a:noFill/>
                    </a:lnB>
                  </a:tcPr>
                </a:tc>
                <a:tc gridSpan="2">
                  <a:txBody>
                    <a:bodyPr/>
                    <a:lstStyle/>
                    <a:p>
                      <a:pPr algn="ctr" fontAlgn="b"/>
                      <a:endParaRPr lang="en-US" sz="1800" b="0" i="0" u="none" strike="noStrike" dirty="0">
                        <a:latin typeface="Arial"/>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r>
              <a:tr h="531009">
                <a:tc gridSpan="3">
                  <a:txBody>
                    <a:bodyPr/>
                    <a:lstStyle/>
                    <a:p>
                      <a:pPr algn="l" fontAlgn="b"/>
                      <a:r>
                        <a:rPr lang="en-US" sz="1800" b="0" i="0" u="none" strike="noStrike" dirty="0" err="1">
                          <a:latin typeface="Arial"/>
                        </a:rPr>
                        <a:t>Kurs</a:t>
                      </a:r>
                      <a:r>
                        <a:rPr lang="en-US" sz="1800" b="0" i="0" u="none" strike="noStrike" dirty="0">
                          <a:latin typeface="Arial"/>
                        </a:rPr>
                        <a:t> </a:t>
                      </a:r>
                      <a:r>
                        <a:rPr lang="en-US" sz="1800" b="0" i="0" u="none" strike="noStrike" dirty="0" err="1">
                          <a:latin typeface="Arial"/>
                        </a:rPr>
                        <a:t>pajak</a:t>
                      </a:r>
                      <a:r>
                        <a:rPr lang="en-US" sz="1800" b="0" i="0" u="none" strike="noStrike" dirty="0">
                          <a:latin typeface="Arial"/>
                        </a:rPr>
                        <a:t>  USD$ 1 =</a:t>
                      </a:r>
                    </a:p>
                  </a:txBody>
                  <a:tcPr marL="0" marR="0" marT="0" marB="0" anchor="b">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pPr algn="r" fontAlgn="b"/>
                      <a:r>
                        <a:rPr lang="en-US" sz="1800" b="0" i="0" u="none" strike="noStrike">
                          <a:latin typeface="Arial"/>
                        </a:rPr>
                        <a:t>Rp</a:t>
                      </a:r>
                    </a:p>
                  </a:txBody>
                  <a:tcPr marL="0" marR="0" marT="0" marB="0" anchor="b">
                    <a:lnL>
                      <a:noFill/>
                    </a:lnL>
                    <a:lnR>
                      <a:noFill/>
                    </a:lnR>
                    <a:lnT>
                      <a:noFill/>
                    </a:lnT>
                    <a:lnB>
                      <a:noFill/>
                    </a:lnB>
                  </a:tcPr>
                </a:tc>
                <a:tc gridSpan="2">
                  <a:txBody>
                    <a:bodyPr/>
                    <a:lstStyle/>
                    <a:p>
                      <a:pPr algn="ctr" fontAlgn="b"/>
                      <a:r>
                        <a:rPr lang="en-US" sz="1800" b="0" i="0" u="none" strike="noStrike" dirty="0" smtClean="0">
                          <a:latin typeface="Arial"/>
                        </a:rPr>
                        <a:t>10.000 </a:t>
                      </a:r>
                      <a:endParaRPr lang="en-US" sz="1800" b="0" i="0" u="none" strike="noStrike" dirty="0">
                        <a:latin typeface="Arial"/>
                      </a:endParaRP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r>
              <a:tr h="531009">
                <a:tc gridSpan="2">
                  <a:txBody>
                    <a:bodyPr/>
                    <a:lstStyle/>
                    <a:p>
                      <a:pPr algn="l" fontAlgn="b"/>
                      <a:r>
                        <a:rPr lang="en-US" sz="1800" b="0" i="0" u="none" strike="noStrike" dirty="0" err="1">
                          <a:latin typeface="Arial"/>
                        </a:rPr>
                        <a:t>Nilai</a:t>
                      </a:r>
                      <a:r>
                        <a:rPr lang="en-US" sz="1800" b="0" i="0" u="none" strike="noStrike" dirty="0">
                          <a:latin typeface="Arial"/>
                        </a:rPr>
                        <a:t> </a:t>
                      </a:r>
                      <a:r>
                        <a:rPr lang="en-US" sz="1800" b="0" i="0" u="none" strike="noStrike" dirty="0" err="1">
                          <a:latin typeface="Arial"/>
                        </a:rPr>
                        <a:t>Impor</a:t>
                      </a:r>
                      <a:r>
                        <a:rPr lang="en-US" sz="1800" b="0" i="0" u="none" strike="noStrike" dirty="0">
                          <a:latin typeface="Arial"/>
                        </a:rPr>
                        <a:t> =</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800" b="0" i="0" u="none" strike="noStrike">
                          <a:latin typeface="Arial"/>
                        </a:rPr>
                        <a:t>   2.350.000.000 </a:t>
                      </a:r>
                    </a:p>
                  </a:txBody>
                  <a:tcPr marL="0" marR="0" marT="0" marB="0" anchor="b">
                    <a:lnL>
                      <a:noFill/>
                    </a:lnL>
                    <a:lnR>
                      <a:noFill/>
                    </a:lnR>
                    <a:lnT>
                      <a:noFill/>
                    </a:lnT>
                    <a:lnB>
                      <a:noFill/>
                    </a:lnB>
                  </a:tcPr>
                </a:tc>
                <a:tc hMerge="1">
                  <a:txBody>
                    <a:bodyPr/>
                    <a:lstStyle/>
                    <a:p>
                      <a:endParaRPr lang="en-US"/>
                    </a:p>
                  </a:txBody>
                  <a:tcPr/>
                </a:tc>
                <a:tc>
                  <a:txBody>
                    <a:bodyPr/>
                    <a:lstStyle/>
                    <a:p>
                      <a:pPr algn="l" fontAlgn="b"/>
                      <a:r>
                        <a:rPr lang="en-US" sz="1800" b="0" i="0" u="none" strike="noStrike" dirty="0">
                          <a:latin typeface="Arial"/>
                        </a:rPr>
                        <a:t>+</a:t>
                      </a:r>
                    </a:p>
                  </a:txBody>
                  <a:tcPr marL="0" marR="0" marT="0" marB="0" anchor="b">
                    <a:lnL>
                      <a:noFill/>
                    </a:lnL>
                    <a:lnR>
                      <a:noFill/>
                    </a:lnR>
                    <a:lnT>
                      <a:noFill/>
                    </a:lnT>
                    <a:lnB>
                      <a:noFill/>
                    </a:lnB>
                  </a:tcPr>
                </a:tc>
                <a:tc>
                  <a:txBody>
                    <a:bodyPr/>
                    <a:lstStyle/>
                    <a:p>
                      <a:pPr algn="l" fontAlgn="b"/>
                      <a:r>
                        <a:rPr lang="en-US" sz="1800" b="0" i="0" u="none" strike="noStrike" dirty="0" smtClean="0">
                          <a:latin typeface="Arial"/>
                        </a:rPr>
                        <a:t>470.000.000 </a:t>
                      </a:r>
                      <a:endParaRPr lang="en-US" sz="1800" b="0" i="0" u="none" strike="noStrike" dirty="0">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r>
              <a:tr h="531009">
                <a:tc gridSpan="2">
                  <a:txBody>
                    <a:bodyPr/>
                    <a:lstStyle/>
                    <a:p>
                      <a:pPr algn="l" fontAlgn="b"/>
                      <a:r>
                        <a:rPr lang="en-US" sz="1800" b="0" i="0" u="none" strike="noStrike" dirty="0" err="1">
                          <a:latin typeface="Arial"/>
                        </a:rPr>
                        <a:t>Nilai</a:t>
                      </a:r>
                      <a:r>
                        <a:rPr lang="en-US" sz="1800" b="0" i="0" u="none" strike="noStrike" dirty="0">
                          <a:latin typeface="Arial"/>
                        </a:rPr>
                        <a:t> </a:t>
                      </a:r>
                      <a:r>
                        <a:rPr lang="en-US" sz="1800" b="0" i="0" u="none" strike="noStrike" dirty="0" err="1">
                          <a:latin typeface="Arial"/>
                        </a:rPr>
                        <a:t>Impor</a:t>
                      </a:r>
                      <a:r>
                        <a:rPr lang="en-US" sz="1800" b="0" i="0" u="none" strike="noStrike" dirty="0">
                          <a:latin typeface="Arial"/>
                        </a:rPr>
                        <a:t> =</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800" b="0" i="0" u="none" strike="noStrike">
                          <a:latin typeface="Arial"/>
                        </a:rPr>
                        <a:t>   2.820.000.000 </a:t>
                      </a:r>
                    </a:p>
                  </a:txBody>
                  <a:tcPr marL="0" marR="0" marT="0" marB="0" anchor="b">
                    <a:lnL>
                      <a:noFill/>
                    </a:lnL>
                    <a:lnR>
                      <a:noFill/>
                    </a:lnR>
                    <a:lnT>
                      <a:noFill/>
                    </a:lnT>
                    <a:lnB>
                      <a:noFill/>
                    </a:lnB>
                  </a:tcPr>
                </a:tc>
                <a:tc hMerge="1">
                  <a:txBody>
                    <a:bodyPr/>
                    <a:lstStyle/>
                    <a:p>
                      <a:endParaRPr lang="en-US"/>
                    </a:p>
                  </a:txBody>
                  <a:tcPr/>
                </a:tc>
                <a:tc>
                  <a:txBody>
                    <a:bodyPr/>
                    <a:lstStyle/>
                    <a:p>
                      <a:pPr algn="l" fontAlgn="b"/>
                      <a:endParaRPr lang="en-US" sz="1800" b="0" i="0" u="none" strike="noStrike" dirty="0">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c>
                  <a:txBody>
                    <a:bodyPr/>
                    <a:lstStyle/>
                    <a:p>
                      <a:pPr algn="l" fontAlgn="b"/>
                      <a:endParaRPr lang="en-US" sz="1800" b="0" i="0" u="none" strike="noStrike">
                        <a:latin typeface="Arial"/>
                      </a:endParaRPr>
                    </a:p>
                  </a:txBody>
                  <a:tcPr marL="0" marR="0" marT="0" marB="0" anchor="b">
                    <a:lnL>
                      <a:noFill/>
                    </a:lnL>
                    <a:lnR>
                      <a:noFill/>
                    </a:lnR>
                    <a:lnT>
                      <a:noFill/>
                    </a:lnT>
                    <a:lnB>
                      <a:noFill/>
                    </a:lnB>
                  </a:tcPr>
                </a:tc>
              </a:tr>
              <a:tr h="265505">
                <a:tc>
                  <a:txBody>
                    <a:bodyPr/>
                    <a:lstStyle/>
                    <a:p>
                      <a:pPr algn="l" fontAlgn="b"/>
                      <a:endParaRPr lang="en-US" sz="1800" b="0" i="0" u="none" strike="noStrike" dirty="0">
                        <a:latin typeface="Arial"/>
                      </a:endParaRPr>
                    </a:p>
                  </a:txBody>
                  <a:tcPr marL="0" marR="0" marT="0" marB="0" anchor="b">
                    <a:lnL>
                      <a:noFill/>
                    </a:lnL>
                    <a:lnR>
                      <a:noFill/>
                    </a:lnR>
                    <a:lnT>
                      <a:noFill/>
                    </a:lnT>
                    <a:lnB>
                      <a:noFill/>
                    </a:lnB>
                  </a:tcPr>
                </a:tc>
                <a:tc>
                  <a:txBody>
                    <a:bodyPr/>
                    <a:lstStyle/>
                    <a:p>
                      <a:pPr algn="l" fontAlgn="b"/>
                      <a:endParaRPr lang="en-US" sz="1800" b="0" i="0" u="none" strike="noStrike" dirty="0">
                        <a:latin typeface="Arial"/>
                      </a:endParaRPr>
                    </a:p>
                  </a:txBody>
                  <a:tcPr marL="0" marR="0" marT="0" marB="0" anchor="b">
                    <a:lnL>
                      <a:noFill/>
                    </a:lnL>
                    <a:lnR>
                      <a:noFill/>
                    </a:lnR>
                    <a:lnT>
                      <a:noFill/>
                    </a:lnT>
                    <a:lnB>
                      <a:noFill/>
                    </a:lnB>
                  </a:tcPr>
                </a:tc>
                <a:tc>
                  <a:txBody>
                    <a:bodyPr/>
                    <a:lstStyle/>
                    <a:p>
                      <a:pPr algn="ctr" fontAlgn="b"/>
                      <a:endParaRPr lang="en-US" sz="1800" b="0" i="0" u="none" strike="noStrike" dirty="0">
                        <a:latin typeface="Arial"/>
                      </a:endParaRPr>
                    </a:p>
                  </a:txBody>
                  <a:tcPr marL="0" marR="0" marT="0" marB="0" anchor="b">
                    <a:lnL>
                      <a:noFill/>
                    </a:lnL>
                    <a:lnR>
                      <a:noFill/>
                    </a:lnR>
                    <a:lnT>
                      <a:noFill/>
                    </a:lnT>
                    <a:lnB>
                      <a:noFill/>
                    </a:lnB>
                  </a:tcPr>
                </a:tc>
                <a:tc>
                  <a:txBody>
                    <a:bodyPr/>
                    <a:lstStyle/>
                    <a:p>
                      <a:pPr algn="ctr" fontAlgn="b"/>
                      <a:endParaRPr lang="en-US" sz="1800" b="0" i="0" u="none" strike="noStrike" dirty="0">
                        <a:latin typeface="Arial"/>
                      </a:endParaRPr>
                    </a:p>
                  </a:txBody>
                  <a:tcPr marL="0" marR="0" marT="0" marB="0" anchor="b">
                    <a:lnL>
                      <a:noFill/>
                    </a:lnL>
                    <a:lnR>
                      <a:noFill/>
                    </a:lnR>
                    <a:lnT>
                      <a:noFill/>
                    </a:lnT>
                    <a:lnB>
                      <a:noFill/>
                    </a:lnB>
                  </a:tcPr>
                </a:tc>
                <a:tc>
                  <a:txBody>
                    <a:bodyPr/>
                    <a:lstStyle/>
                    <a:p>
                      <a:pPr algn="l" fontAlgn="b"/>
                      <a:endParaRPr lang="en-US" sz="1800" b="0" i="0" u="none" strike="noStrike" dirty="0">
                        <a:latin typeface="Arial"/>
                      </a:endParaRPr>
                    </a:p>
                  </a:txBody>
                  <a:tcPr marL="0" marR="0" marT="0" marB="0" anchor="b">
                    <a:lnL>
                      <a:noFill/>
                    </a:lnL>
                    <a:lnR>
                      <a:noFill/>
                    </a:lnR>
                    <a:lnT>
                      <a:noFill/>
                    </a:lnT>
                    <a:lnB>
                      <a:noFill/>
                    </a:lnB>
                  </a:tcPr>
                </a:tc>
                <a:tc>
                  <a:txBody>
                    <a:bodyPr/>
                    <a:lstStyle/>
                    <a:p>
                      <a:pPr algn="l" fontAlgn="b"/>
                      <a:endParaRPr lang="en-US" sz="1800" b="0" i="0" u="none" strike="noStrike" dirty="0">
                        <a:latin typeface="Arial"/>
                      </a:endParaRPr>
                    </a:p>
                  </a:txBody>
                  <a:tcPr marL="0" marR="0" marT="0" marB="0" anchor="b">
                    <a:lnL>
                      <a:noFill/>
                    </a:lnL>
                    <a:lnR>
                      <a:noFill/>
                    </a:lnR>
                    <a:lnT>
                      <a:noFill/>
                    </a:lnT>
                    <a:lnB>
                      <a:noFill/>
                    </a:lnB>
                  </a:tcPr>
                </a:tc>
                <a:tc>
                  <a:txBody>
                    <a:bodyPr/>
                    <a:lstStyle/>
                    <a:p>
                      <a:pPr algn="l" fontAlgn="b"/>
                      <a:endParaRPr lang="en-US" sz="1800" b="0" i="0" u="none" strike="noStrike" dirty="0">
                        <a:latin typeface="Arial"/>
                      </a:endParaRPr>
                    </a:p>
                  </a:txBody>
                  <a:tcPr marL="0" marR="0" marT="0" marB="0" anchor="b">
                    <a:lnL>
                      <a:noFill/>
                    </a:lnL>
                    <a:lnR>
                      <a:noFill/>
                    </a:lnR>
                    <a:lnT>
                      <a:noFill/>
                    </a:lnT>
                    <a:lnB>
                      <a:noFill/>
                    </a:lnB>
                  </a:tcPr>
                </a:tc>
                <a:tc>
                  <a:txBody>
                    <a:bodyPr/>
                    <a:lstStyle/>
                    <a:p>
                      <a:pPr algn="l" fontAlgn="b"/>
                      <a:endParaRPr lang="en-US" sz="1800" b="0" i="0" u="none" strike="noStrike" dirty="0">
                        <a:latin typeface="Arial"/>
                      </a:endParaRPr>
                    </a:p>
                  </a:txBody>
                  <a:tcPr marL="0" marR="0" marT="0" marB="0" anchor="b">
                    <a:lnL>
                      <a:noFill/>
                    </a:lnL>
                    <a:lnR>
                      <a:noFill/>
                    </a:lnR>
                    <a:lnT>
                      <a:noFill/>
                    </a:lnT>
                    <a:lnB>
                      <a:noFill/>
                    </a:lnB>
                  </a:tcPr>
                </a:tc>
              </a:tr>
            </a:tbl>
          </a:graphicData>
        </a:graphic>
      </p:graphicFrame>
      <p:sp>
        <p:nvSpPr>
          <p:cNvPr id="148574" name="Footer Placeholder 4"/>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711200" y="6229350"/>
            <a:ext cx="1828800" cy="514350"/>
          </a:xfrm>
          <a:prstGeom prst="rect">
            <a:avLst/>
          </a:prstGeom>
          <a:noFill/>
          <a:ln w="12700">
            <a:noFill/>
            <a:miter lim="800000"/>
            <a:headEnd/>
            <a:tailEnd/>
          </a:ln>
        </p:spPr>
        <p:txBody>
          <a:bodyPr wrap="none" anchor="ctr"/>
          <a:lstStyle/>
          <a:p>
            <a:endParaRPr lang="en-US"/>
          </a:p>
        </p:txBody>
      </p:sp>
      <p:sp>
        <p:nvSpPr>
          <p:cNvPr id="138243" name="Rectangle 3"/>
          <p:cNvSpPr>
            <a:spLocks noChangeArrowheads="1"/>
          </p:cNvSpPr>
          <p:nvPr/>
        </p:nvSpPr>
        <p:spPr bwMode="auto">
          <a:xfrm>
            <a:off x="3149600" y="6229350"/>
            <a:ext cx="2844800" cy="514350"/>
          </a:xfrm>
          <a:prstGeom prst="rect">
            <a:avLst/>
          </a:prstGeom>
          <a:noFill/>
          <a:ln w="12700">
            <a:noFill/>
            <a:miter lim="800000"/>
            <a:headEnd/>
            <a:tailEnd/>
          </a:ln>
        </p:spPr>
        <p:txBody>
          <a:bodyPr wrap="none" anchor="ctr"/>
          <a:lstStyle/>
          <a:p>
            <a:endParaRPr lang="en-US"/>
          </a:p>
        </p:txBody>
      </p:sp>
      <p:sp>
        <p:nvSpPr>
          <p:cNvPr id="138244" name="Rectangle 4"/>
          <p:cNvSpPr>
            <a:spLocks noChangeArrowheads="1"/>
          </p:cNvSpPr>
          <p:nvPr/>
        </p:nvSpPr>
        <p:spPr bwMode="auto">
          <a:xfrm>
            <a:off x="711200" y="6229350"/>
            <a:ext cx="1828800" cy="514350"/>
          </a:xfrm>
          <a:prstGeom prst="rect">
            <a:avLst/>
          </a:prstGeom>
          <a:noFill/>
          <a:ln w="12700">
            <a:noFill/>
            <a:miter lim="800000"/>
            <a:headEnd/>
            <a:tailEnd/>
          </a:ln>
        </p:spPr>
        <p:txBody>
          <a:bodyPr wrap="none" anchor="ctr"/>
          <a:lstStyle/>
          <a:p>
            <a:endParaRPr lang="en-US"/>
          </a:p>
        </p:txBody>
      </p:sp>
      <p:sp>
        <p:nvSpPr>
          <p:cNvPr id="138245" name="Rectangle 5"/>
          <p:cNvSpPr>
            <a:spLocks noChangeArrowheads="1"/>
          </p:cNvSpPr>
          <p:nvPr/>
        </p:nvSpPr>
        <p:spPr bwMode="auto">
          <a:xfrm>
            <a:off x="3149600" y="6229350"/>
            <a:ext cx="2844800" cy="514350"/>
          </a:xfrm>
          <a:prstGeom prst="rect">
            <a:avLst/>
          </a:prstGeom>
          <a:noFill/>
          <a:ln w="12700">
            <a:noFill/>
            <a:miter lim="800000"/>
            <a:headEnd/>
            <a:tailEnd/>
          </a:ln>
        </p:spPr>
        <p:txBody>
          <a:bodyPr wrap="none" anchor="ctr"/>
          <a:lstStyle/>
          <a:p>
            <a:endParaRPr lang="en-US"/>
          </a:p>
        </p:txBody>
      </p:sp>
      <p:sp>
        <p:nvSpPr>
          <p:cNvPr id="138246" name="Rectangle 6"/>
          <p:cNvSpPr>
            <a:spLocks noChangeArrowheads="1"/>
          </p:cNvSpPr>
          <p:nvPr/>
        </p:nvSpPr>
        <p:spPr bwMode="auto">
          <a:xfrm>
            <a:off x="711200" y="6229350"/>
            <a:ext cx="1828800" cy="514350"/>
          </a:xfrm>
          <a:prstGeom prst="rect">
            <a:avLst/>
          </a:prstGeom>
          <a:noFill/>
          <a:ln w="12700">
            <a:noFill/>
            <a:miter lim="800000"/>
            <a:headEnd/>
            <a:tailEnd/>
          </a:ln>
        </p:spPr>
        <p:txBody>
          <a:bodyPr wrap="none" anchor="ctr"/>
          <a:lstStyle/>
          <a:p>
            <a:endParaRPr lang="en-US"/>
          </a:p>
        </p:txBody>
      </p:sp>
      <p:sp>
        <p:nvSpPr>
          <p:cNvPr id="138247" name="Rectangle 7"/>
          <p:cNvSpPr>
            <a:spLocks noChangeArrowheads="1"/>
          </p:cNvSpPr>
          <p:nvPr/>
        </p:nvSpPr>
        <p:spPr bwMode="auto">
          <a:xfrm>
            <a:off x="3149600" y="6229350"/>
            <a:ext cx="2844800" cy="514350"/>
          </a:xfrm>
          <a:prstGeom prst="rect">
            <a:avLst/>
          </a:prstGeom>
          <a:noFill/>
          <a:ln w="12700">
            <a:noFill/>
            <a:miter lim="800000"/>
            <a:headEnd/>
            <a:tailEnd/>
          </a:ln>
        </p:spPr>
        <p:txBody>
          <a:bodyPr wrap="none" anchor="ctr"/>
          <a:lstStyle/>
          <a:p>
            <a:endParaRPr lang="en-US"/>
          </a:p>
        </p:txBody>
      </p:sp>
      <p:sp>
        <p:nvSpPr>
          <p:cNvPr id="138248" name="Rectangle 8"/>
          <p:cNvSpPr>
            <a:spLocks noChangeArrowheads="1"/>
          </p:cNvSpPr>
          <p:nvPr/>
        </p:nvSpPr>
        <p:spPr bwMode="auto">
          <a:xfrm>
            <a:off x="1320800" y="571500"/>
            <a:ext cx="6400800" cy="914400"/>
          </a:xfrm>
          <a:prstGeom prst="rect">
            <a:avLst/>
          </a:prstGeom>
          <a:solidFill>
            <a:srgbClr val="FFFF13"/>
          </a:solidFill>
          <a:ln w="57150" cmpd="thickThin">
            <a:solidFill>
              <a:schemeClr val="hlink"/>
            </a:solidFill>
            <a:miter lim="800000"/>
            <a:headEnd/>
            <a:tailEnd/>
          </a:ln>
        </p:spPr>
        <p:txBody>
          <a:bodyPr wrap="none" lIns="90488" tIns="44450" rIns="90488" bIns="44450" anchor="ctr"/>
          <a:lstStyle/>
          <a:p>
            <a:pPr algn="ctr"/>
            <a:r>
              <a:rPr lang="en-US">
                <a:latin typeface="Arial" pitchFamily="34" charset="0"/>
              </a:rPr>
              <a:t>CARA  MENGHITUNG  PPN</a:t>
            </a:r>
          </a:p>
          <a:p>
            <a:pPr algn="ctr"/>
            <a:r>
              <a:rPr lang="en-US">
                <a:latin typeface="Arial" pitchFamily="34" charset="0"/>
              </a:rPr>
              <a:t>YANG  TERUTANG</a:t>
            </a:r>
          </a:p>
          <a:p>
            <a:pPr algn="ctr"/>
            <a:r>
              <a:rPr lang="en-US">
                <a:solidFill>
                  <a:schemeClr val="hlink"/>
                </a:solidFill>
                <a:latin typeface="Arial" pitchFamily="34" charset="0"/>
              </a:rPr>
              <a:t>Ps. 9 ayat (1)</a:t>
            </a:r>
          </a:p>
        </p:txBody>
      </p:sp>
      <p:sp>
        <p:nvSpPr>
          <p:cNvPr id="138249" name="AutoShape 9"/>
          <p:cNvSpPr>
            <a:spLocks noChangeArrowheads="1"/>
          </p:cNvSpPr>
          <p:nvPr/>
        </p:nvSpPr>
        <p:spPr bwMode="auto">
          <a:xfrm>
            <a:off x="1684338" y="2000250"/>
            <a:ext cx="5775325" cy="733425"/>
          </a:xfrm>
          <a:prstGeom prst="roundRect">
            <a:avLst>
              <a:gd name="adj" fmla="val 12477"/>
            </a:avLst>
          </a:prstGeom>
          <a:solidFill>
            <a:srgbClr val="FFCCFF"/>
          </a:solidFill>
          <a:ln w="12700">
            <a:solidFill>
              <a:schemeClr val="tx1"/>
            </a:solidFill>
            <a:round/>
            <a:headEnd/>
            <a:tailEnd/>
          </a:ln>
        </p:spPr>
        <p:txBody>
          <a:bodyPr wrap="none" lIns="90488" tIns="44450" rIns="90488" bIns="44450" anchor="ctr"/>
          <a:lstStyle/>
          <a:p>
            <a:pPr algn="ctr"/>
            <a:r>
              <a:rPr lang="en-US">
                <a:latin typeface="Arial" pitchFamily="34" charset="0"/>
              </a:rPr>
              <a:t>PPN TERUTANG</a:t>
            </a:r>
          </a:p>
        </p:txBody>
      </p:sp>
      <p:sp>
        <p:nvSpPr>
          <p:cNvPr id="138250" name="AutoShape 10" descr="Pink tissue paper"/>
          <p:cNvSpPr>
            <a:spLocks noChangeArrowheads="1"/>
          </p:cNvSpPr>
          <p:nvPr/>
        </p:nvSpPr>
        <p:spPr bwMode="auto">
          <a:xfrm>
            <a:off x="1684338" y="3943350"/>
            <a:ext cx="5775325" cy="733425"/>
          </a:xfrm>
          <a:prstGeom prst="roundRect">
            <a:avLst>
              <a:gd name="adj" fmla="val 12477"/>
            </a:avLst>
          </a:prstGeom>
          <a:blipFill dpi="0" rotWithShape="0">
            <a:blip r:embed="rId2" cstate="print"/>
            <a:srcRect/>
            <a:tile tx="0" ty="0" sx="100000" sy="100000" flip="none" algn="tl"/>
          </a:blipFill>
          <a:ln w="12700">
            <a:solidFill>
              <a:schemeClr val="tx1"/>
            </a:solidFill>
            <a:round/>
            <a:headEnd/>
            <a:tailEnd/>
          </a:ln>
        </p:spPr>
        <p:txBody>
          <a:bodyPr wrap="none" lIns="90488" tIns="44450" rIns="90488" bIns="44450" anchor="ctr"/>
          <a:lstStyle/>
          <a:p>
            <a:pPr algn="ctr"/>
            <a:r>
              <a:rPr lang="en-US" sz="3200">
                <a:latin typeface="Arial" pitchFamily="34" charset="0"/>
              </a:rPr>
              <a:t>TARIF PPN X DPP</a:t>
            </a:r>
          </a:p>
        </p:txBody>
      </p:sp>
      <p:sp>
        <p:nvSpPr>
          <p:cNvPr id="138251" name="AutoShape 11"/>
          <p:cNvSpPr>
            <a:spLocks noChangeArrowheads="1"/>
          </p:cNvSpPr>
          <p:nvPr/>
        </p:nvSpPr>
        <p:spPr bwMode="auto">
          <a:xfrm rot="16200000" flipH="1">
            <a:off x="4369594" y="1816894"/>
            <a:ext cx="404812" cy="3048000"/>
          </a:xfrm>
          <a:prstGeom prst="rightArrow">
            <a:avLst>
              <a:gd name="adj1" fmla="val 35287"/>
              <a:gd name="adj2" fmla="val 72944"/>
            </a:avLst>
          </a:prstGeom>
          <a:solidFill>
            <a:schemeClr val="folHlink"/>
          </a:solidFill>
          <a:ln w="12700">
            <a:solidFill>
              <a:schemeClr val="hlink"/>
            </a:solidFill>
            <a:miter lim="800000"/>
            <a:headEnd/>
            <a:tailEnd/>
          </a:ln>
        </p:spPr>
        <p:txBody>
          <a:bodyPr wrap="none" anchor="ctr"/>
          <a:lstStyle/>
          <a:p>
            <a:endParaRPr lang="en-US"/>
          </a:p>
        </p:txBody>
      </p:sp>
      <p:sp>
        <p:nvSpPr>
          <p:cNvPr id="138252" name="Text Box 12"/>
          <p:cNvSpPr txBox="1">
            <a:spLocks noChangeArrowheads="1"/>
          </p:cNvSpPr>
          <p:nvPr/>
        </p:nvSpPr>
        <p:spPr bwMode="auto">
          <a:xfrm>
            <a:off x="3962400" y="3124200"/>
            <a:ext cx="1422400" cy="307975"/>
          </a:xfrm>
          <a:prstGeom prst="rect">
            <a:avLst/>
          </a:prstGeom>
          <a:noFill/>
          <a:ln w="12700">
            <a:noFill/>
            <a:miter lim="800000"/>
            <a:headEnd/>
            <a:tailEnd/>
          </a:ln>
        </p:spPr>
        <p:txBody>
          <a:bodyPr>
            <a:spAutoFit/>
          </a:bodyPr>
          <a:lstStyle/>
          <a:p>
            <a:pPr>
              <a:spcBef>
                <a:spcPct val="50000"/>
              </a:spcBef>
            </a:pPr>
            <a:r>
              <a:rPr lang="en-US" sz="1400">
                <a:latin typeface="Arial" pitchFamily="34" charset="0"/>
              </a:rPr>
              <a:t>ADALAH</a:t>
            </a:r>
          </a:p>
        </p:txBody>
      </p:sp>
      <p:sp>
        <p:nvSpPr>
          <p:cNvPr id="138253" name="AutoShape 13"/>
          <p:cNvSpPr>
            <a:spLocks noChangeArrowheads="1"/>
          </p:cNvSpPr>
          <p:nvPr/>
        </p:nvSpPr>
        <p:spPr bwMode="auto">
          <a:xfrm>
            <a:off x="4165600" y="1600200"/>
            <a:ext cx="812800" cy="228600"/>
          </a:xfrm>
          <a:prstGeom prst="downArrow">
            <a:avLst>
              <a:gd name="adj1" fmla="val 50000"/>
              <a:gd name="adj2" fmla="val 66667"/>
            </a:avLst>
          </a:prstGeom>
          <a:solidFill>
            <a:schemeClr val="folHlink"/>
          </a:solidFill>
          <a:ln w="12700">
            <a:solidFill>
              <a:schemeClr val="hlink"/>
            </a:solidFill>
            <a:miter lim="800000"/>
            <a:headEnd/>
            <a:tailEnd/>
          </a:ln>
        </p:spPr>
        <p:txBody>
          <a:bodyPr wrap="none" anchor="ctr"/>
          <a:lstStyle/>
          <a:p>
            <a:endParaRPr lang="en-US"/>
          </a:p>
        </p:txBody>
      </p:sp>
      <p:sp>
        <p:nvSpPr>
          <p:cNvPr id="14" name="Footer Placeholder 13"/>
          <p:cNvSpPr>
            <a:spLocks noGrp="1"/>
          </p:cNvSpPr>
          <p:nvPr>
            <p:ph type="ftr" sz="quarter" idx="11"/>
          </p:nvPr>
        </p:nvSpPr>
        <p:spPr/>
        <p:txBody>
          <a:bodyPr/>
          <a:lstStyle/>
          <a:p>
            <a:pPr>
              <a:defRPr/>
            </a:pPr>
            <a:r>
              <a:rPr lang="en-US" smtClean="0"/>
              <a:t>maurits@</a:t>
            </a:r>
            <a:endParaRPr lang="en-US"/>
          </a:p>
        </p:txBody>
      </p:sp>
    </p:spTree>
  </p:cSld>
  <p:clrMapOvr>
    <a:masterClrMapping/>
  </p:clrMapOvr>
  <p:transition spd="slow">
    <p:cover dir="d"/>
    <p:sndAc>
      <p:endSnd/>
    </p:sndAc>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153400" y="6477000"/>
            <a:ext cx="860425" cy="296863"/>
          </a:xfrm>
        </p:spPr>
        <p:txBody>
          <a:bodyPr/>
          <a:lstStyle/>
          <a:p>
            <a:pPr>
              <a:defRPr/>
            </a:pPr>
            <a:fld id="{1128B418-BB94-4E60-87E5-84C3B517AEFA}" type="slidenum">
              <a:rPr lang="en-US" smtClean="0"/>
              <a:pPr>
                <a:defRPr/>
              </a:pPr>
              <a:t>315</a:t>
            </a:fld>
            <a:endParaRPr lang="en-US" dirty="0"/>
          </a:p>
        </p:txBody>
      </p:sp>
      <p:pic>
        <p:nvPicPr>
          <p:cNvPr id="915458" name="Picture 2"/>
          <p:cNvPicPr>
            <a:picLocks noChangeAspect="1" noChangeArrowheads="1"/>
          </p:cNvPicPr>
          <p:nvPr/>
        </p:nvPicPr>
        <p:blipFill>
          <a:blip r:embed="rId2" cstate="print"/>
          <a:srcRect l="23125" t="28906" r="22500" b="29688"/>
          <a:stretch>
            <a:fillRect/>
          </a:stretch>
        </p:blipFill>
        <p:spPr bwMode="auto">
          <a:xfrm>
            <a:off x="0" y="914400"/>
            <a:ext cx="9144000" cy="5410200"/>
          </a:xfrm>
          <a:prstGeom prst="rect">
            <a:avLst/>
          </a:prstGeom>
          <a:noFill/>
          <a:ln w="9525">
            <a:noFill/>
            <a:miter lim="800000"/>
            <a:headEnd/>
            <a:tailEnd/>
          </a:ln>
          <a:effectLst/>
        </p:spPr>
      </p:pic>
      <p:sp>
        <p:nvSpPr>
          <p:cNvPr id="4" name="Rectangle 3"/>
          <p:cNvSpPr/>
          <p:nvPr/>
        </p:nvSpPr>
        <p:spPr>
          <a:xfrm>
            <a:off x="533400" y="304800"/>
            <a:ext cx="8077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RUMUS PENGHITUNGAN PPN</a:t>
            </a:r>
            <a:endParaRPr lang="en-US"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990600" y="571500"/>
            <a:ext cx="7162800" cy="971550"/>
          </a:xfrm>
          <a:prstGeom prst="rect">
            <a:avLst/>
          </a:prstGeom>
          <a:solidFill>
            <a:srgbClr val="FFFF00"/>
          </a:solidFill>
          <a:ln w="57150" cmpd="thickThin">
            <a:solidFill>
              <a:schemeClr val="hlink"/>
            </a:solidFill>
            <a:miter lim="800000"/>
            <a:headEnd/>
            <a:tailEnd/>
          </a:ln>
        </p:spPr>
        <p:txBody>
          <a:bodyPr wrap="none" anchor="ctr"/>
          <a:lstStyle/>
          <a:p>
            <a:endParaRPr lang="en-US"/>
          </a:p>
        </p:txBody>
      </p:sp>
      <p:sp>
        <p:nvSpPr>
          <p:cNvPr id="139267" name="Text Box 3"/>
          <p:cNvSpPr txBox="1">
            <a:spLocks noChangeArrowheads="1"/>
          </p:cNvSpPr>
          <p:nvPr/>
        </p:nvSpPr>
        <p:spPr bwMode="auto">
          <a:xfrm>
            <a:off x="1085850" y="614363"/>
            <a:ext cx="7004050" cy="784225"/>
          </a:xfrm>
          <a:prstGeom prst="rect">
            <a:avLst/>
          </a:prstGeom>
          <a:noFill/>
          <a:ln w="12700">
            <a:noFill/>
            <a:miter lim="800000"/>
            <a:headEnd/>
            <a:tailEnd/>
          </a:ln>
        </p:spPr>
        <p:txBody>
          <a:bodyPr>
            <a:spAutoFit/>
          </a:bodyPr>
          <a:lstStyle/>
          <a:p>
            <a:pPr algn="ctr">
              <a:spcBef>
                <a:spcPct val="50000"/>
              </a:spcBef>
            </a:pPr>
            <a:r>
              <a:rPr lang="en-US">
                <a:latin typeface="Arial" pitchFamily="34" charset="0"/>
              </a:rPr>
              <a:t>CONTOH CARA MENGHITUNG         PPN YANG TERUTANG</a:t>
            </a:r>
          </a:p>
          <a:p>
            <a:pPr algn="ctr">
              <a:spcBef>
                <a:spcPct val="50000"/>
              </a:spcBef>
            </a:pPr>
            <a:r>
              <a:rPr lang="en-US">
                <a:solidFill>
                  <a:schemeClr val="hlink"/>
                </a:solidFill>
                <a:latin typeface="Arial" pitchFamily="34" charset="0"/>
              </a:rPr>
              <a:t> </a:t>
            </a:r>
          </a:p>
        </p:txBody>
      </p:sp>
      <p:sp>
        <p:nvSpPr>
          <p:cNvPr id="139268" name="AutoShape 5" descr="70%"/>
          <p:cNvSpPr>
            <a:spLocks noChangeArrowheads="1"/>
          </p:cNvSpPr>
          <p:nvPr/>
        </p:nvSpPr>
        <p:spPr bwMode="auto">
          <a:xfrm>
            <a:off x="1117600" y="1943100"/>
            <a:ext cx="7416800" cy="1314450"/>
          </a:xfrm>
          <a:prstGeom prst="roundRect">
            <a:avLst>
              <a:gd name="adj" fmla="val 16667"/>
            </a:avLst>
          </a:prstGeom>
          <a:pattFill prst="pct70">
            <a:fgClr>
              <a:srgbClr val="FFCCFF"/>
            </a:fgClr>
            <a:bgClr>
              <a:srgbClr val="FFFFFF"/>
            </a:bgClr>
          </a:pattFill>
          <a:ln w="12700">
            <a:solidFill>
              <a:schemeClr val="tx1"/>
            </a:solidFill>
            <a:round/>
            <a:headEnd/>
            <a:tailEnd/>
          </a:ln>
        </p:spPr>
        <p:txBody>
          <a:bodyPr wrap="none" anchor="ctr"/>
          <a:lstStyle/>
          <a:p>
            <a:endParaRPr lang="en-US"/>
          </a:p>
        </p:txBody>
      </p:sp>
      <p:sp>
        <p:nvSpPr>
          <p:cNvPr id="139269" name="AutoShape 6" descr="70%"/>
          <p:cNvSpPr>
            <a:spLocks noChangeArrowheads="1"/>
          </p:cNvSpPr>
          <p:nvPr/>
        </p:nvSpPr>
        <p:spPr bwMode="auto">
          <a:xfrm>
            <a:off x="1320800" y="3341688"/>
            <a:ext cx="7213600" cy="1344612"/>
          </a:xfrm>
          <a:prstGeom prst="roundRect">
            <a:avLst>
              <a:gd name="adj" fmla="val 16667"/>
            </a:avLst>
          </a:prstGeom>
          <a:pattFill prst="pct70">
            <a:fgClr>
              <a:srgbClr val="99FF99"/>
            </a:fgClr>
            <a:bgClr>
              <a:srgbClr val="FFFFFF"/>
            </a:bgClr>
          </a:pattFill>
          <a:ln w="12700">
            <a:solidFill>
              <a:schemeClr val="tx1"/>
            </a:solidFill>
            <a:round/>
            <a:headEnd/>
            <a:tailEnd/>
          </a:ln>
        </p:spPr>
        <p:txBody>
          <a:bodyPr wrap="none" anchor="ctr"/>
          <a:lstStyle/>
          <a:p>
            <a:endParaRPr lang="en-US"/>
          </a:p>
        </p:txBody>
      </p:sp>
      <p:sp>
        <p:nvSpPr>
          <p:cNvPr id="139270" name="AutoShape 7" descr="70%"/>
          <p:cNvSpPr>
            <a:spLocks noChangeArrowheads="1"/>
          </p:cNvSpPr>
          <p:nvPr/>
        </p:nvSpPr>
        <p:spPr bwMode="auto">
          <a:xfrm>
            <a:off x="1320800" y="4800600"/>
            <a:ext cx="7315200" cy="1485900"/>
          </a:xfrm>
          <a:prstGeom prst="roundRect">
            <a:avLst>
              <a:gd name="adj" fmla="val 16667"/>
            </a:avLst>
          </a:prstGeom>
          <a:pattFill prst="pct70">
            <a:fgClr>
              <a:srgbClr val="FFCC66"/>
            </a:fgClr>
            <a:bgClr>
              <a:srgbClr val="FFFFFF"/>
            </a:bgClr>
          </a:pattFill>
          <a:ln w="12700">
            <a:solidFill>
              <a:schemeClr val="tx1"/>
            </a:solidFill>
            <a:round/>
            <a:headEnd/>
            <a:tailEnd/>
          </a:ln>
        </p:spPr>
        <p:txBody>
          <a:bodyPr wrap="none" anchor="ctr"/>
          <a:lstStyle/>
          <a:p>
            <a:endParaRPr lang="en-US"/>
          </a:p>
        </p:txBody>
      </p:sp>
      <p:sp>
        <p:nvSpPr>
          <p:cNvPr id="139271" name="Rectangle 8"/>
          <p:cNvSpPr>
            <a:spLocks noChangeArrowheads="1"/>
          </p:cNvSpPr>
          <p:nvPr/>
        </p:nvSpPr>
        <p:spPr bwMode="auto">
          <a:xfrm>
            <a:off x="1530350" y="1943100"/>
            <a:ext cx="5175250" cy="228600"/>
          </a:xfrm>
          <a:prstGeom prst="rect">
            <a:avLst/>
          </a:prstGeom>
          <a:solidFill>
            <a:srgbClr val="FFFF99"/>
          </a:solidFill>
          <a:ln w="12700">
            <a:solidFill>
              <a:schemeClr val="tx1"/>
            </a:solidFill>
            <a:miter lim="800000"/>
            <a:headEnd/>
            <a:tailEnd/>
          </a:ln>
        </p:spPr>
        <p:txBody>
          <a:bodyPr wrap="none" anchor="ctr"/>
          <a:lstStyle/>
          <a:p>
            <a:endParaRPr lang="en-US"/>
          </a:p>
        </p:txBody>
      </p:sp>
      <p:sp>
        <p:nvSpPr>
          <p:cNvPr id="139272" name="Text Box 9"/>
          <p:cNvSpPr txBox="1">
            <a:spLocks noChangeArrowheads="1"/>
          </p:cNvSpPr>
          <p:nvPr/>
        </p:nvSpPr>
        <p:spPr bwMode="auto">
          <a:xfrm>
            <a:off x="1524000" y="1924050"/>
            <a:ext cx="5181600" cy="307975"/>
          </a:xfrm>
          <a:prstGeom prst="rect">
            <a:avLst/>
          </a:prstGeom>
          <a:noFill/>
          <a:ln w="12700">
            <a:noFill/>
            <a:miter lim="800000"/>
            <a:headEnd/>
            <a:tailEnd/>
          </a:ln>
        </p:spPr>
        <p:txBody>
          <a:bodyPr>
            <a:spAutoFit/>
          </a:bodyPr>
          <a:lstStyle/>
          <a:p>
            <a:pPr>
              <a:spcBef>
                <a:spcPct val="50000"/>
              </a:spcBef>
            </a:pPr>
            <a:r>
              <a:rPr lang="en-US" sz="1400">
                <a:latin typeface="Arial" pitchFamily="34" charset="0"/>
              </a:rPr>
              <a:t>1. PENJUALAN TUNAI BKP OLEH PKP “A”</a:t>
            </a:r>
          </a:p>
        </p:txBody>
      </p:sp>
      <p:sp>
        <p:nvSpPr>
          <p:cNvPr id="139273" name="Rectangle 10"/>
          <p:cNvSpPr>
            <a:spLocks noChangeArrowheads="1"/>
          </p:cNvSpPr>
          <p:nvPr/>
        </p:nvSpPr>
        <p:spPr bwMode="auto">
          <a:xfrm>
            <a:off x="1625600" y="3398838"/>
            <a:ext cx="4572000" cy="201612"/>
          </a:xfrm>
          <a:prstGeom prst="rect">
            <a:avLst/>
          </a:prstGeom>
          <a:solidFill>
            <a:srgbClr val="FFFF99"/>
          </a:solidFill>
          <a:ln w="12700">
            <a:solidFill>
              <a:schemeClr val="tx1"/>
            </a:solidFill>
            <a:miter lim="800000"/>
            <a:headEnd/>
            <a:tailEnd/>
          </a:ln>
        </p:spPr>
        <p:txBody>
          <a:bodyPr wrap="none" anchor="ctr"/>
          <a:lstStyle/>
          <a:p>
            <a:endParaRPr lang="en-US"/>
          </a:p>
        </p:txBody>
      </p:sp>
      <p:sp>
        <p:nvSpPr>
          <p:cNvPr id="139274" name="Rectangle 11"/>
          <p:cNvSpPr>
            <a:spLocks noChangeArrowheads="1"/>
          </p:cNvSpPr>
          <p:nvPr/>
        </p:nvSpPr>
        <p:spPr bwMode="auto">
          <a:xfrm>
            <a:off x="1625600" y="4857750"/>
            <a:ext cx="2032000" cy="171450"/>
          </a:xfrm>
          <a:prstGeom prst="rect">
            <a:avLst/>
          </a:prstGeom>
          <a:solidFill>
            <a:srgbClr val="FFFF99"/>
          </a:solidFill>
          <a:ln w="12700">
            <a:solidFill>
              <a:schemeClr val="tx1"/>
            </a:solidFill>
            <a:miter lim="800000"/>
            <a:headEnd/>
            <a:tailEnd/>
          </a:ln>
        </p:spPr>
        <p:txBody>
          <a:bodyPr wrap="none" anchor="ctr"/>
          <a:lstStyle/>
          <a:p>
            <a:endParaRPr lang="en-US"/>
          </a:p>
        </p:txBody>
      </p:sp>
      <p:sp>
        <p:nvSpPr>
          <p:cNvPr id="139275" name="Text Box 12"/>
          <p:cNvSpPr txBox="1">
            <a:spLocks noChangeArrowheads="1"/>
          </p:cNvSpPr>
          <p:nvPr/>
        </p:nvSpPr>
        <p:spPr bwMode="auto">
          <a:xfrm>
            <a:off x="1625600" y="4832350"/>
            <a:ext cx="6604000" cy="307975"/>
          </a:xfrm>
          <a:prstGeom prst="rect">
            <a:avLst/>
          </a:prstGeom>
          <a:noFill/>
          <a:ln w="12700">
            <a:noFill/>
            <a:miter lim="800000"/>
            <a:headEnd/>
            <a:tailEnd/>
          </a:ln>
        </p:spPr>
        <p:txBody>
          <a:bodyPr>
            <a:spAutoFit/>
          </a:bodyPr>
          <a:lstStyle/>
          <a:p>
            <a:pPr>
              <a:spcBef>
                <a:spcPct val="50000"/>
              </a:spcBef>
            </a:pPr>
            <a:r>
              <a:rPr lang="en-US" sz="1400">
                <a:latin typeface="Arial" pitchFamily="34" charset="0"/>
              </a:rPr>
              <a:t>3. IMPOR BKP</a:t>
            </a:r>
          </a:p>
        </p:txBody>
      </p:sp>
      <p:sp>
        <p:nvSpPr>
          <p:cNvPr id="139276" name="Text Box 13"/>
          <p:cNvSpPr txBox="1">
            <a:spLocks noChangeArrowheads="1"/>
          </p:cNvSpPr>
          <p:nvPr/>
        </p:nvSpPr>
        <p:spPr bwMode="auto">
          <a:xfrm>
            <a:off x="1727200" y="3373438"/>
            <a:ext cx="4470400" cy="307975"/>
          </a:xfrm>
          <a:prstGeom prst="rect">
            <a:avLst/>
          </a:prstGeom>
          <a:noFill/>
          <a:ln w="12700">
            <a:noFill/>
            <a:miter lim="800000"/>
            <a:headEnd/>
            <a:tailEnd/>
          </a:ln>
        </p:spPr>
        <p:txBody>
          <a:bodyPr>
            <a:spAutoFit/>
          </a:bodyPr>
          <a:lstStyle/>
          <a:p>
            <a:pPr>
              <a:spcBef>
                <a:spcPct val="50000"/>
              </a:spcBef>
            </a:pPr>
            <a:r>
              <a:rPr lang="en-US" sz="1400">
                <a:latin typeface="Arial" pitchFamily="34" charset="0"/>
              </a:rPr>
              <a:t>2. PENYERAHAN JKP OLEH PKP “B”</a:t>
            </a:r>
          </a:p>
        </p:txBody>
      </p:sp>
      <p:sp>
        <p:nvSpPr>
          <p:cNvPr id="139277" name="Text Box 21"/>
          <p:cNvSpPr txBox="1">
            <a:spLocks noChangeArrowheads="1"/>
          </p:cNvSpPr>
          <p:nvPr/>
        </p:nvSpPr>
        <p:spPr bwMode="auto">
          <a:xfrm>
            <a:off x="1320800" y="2171700"/>
            <a:ext cx="7112000" cy="954088"/>
          </a:xfrm>
          <a:prstGeom prst="rect">
            <a:avLst/>
          </a:prstGeom>
          <a:noFill/>
          <a:ln w="12700">
            <a:noFill/>
            <a:miter lim="800000"/>
            <a:headEnd/>
            <a:tailEnd/>
          </a:ln>
        </p:spPr>
        <p:txBody>
          <a:bodyPr>
            <a:spAutoFit/>
          </a:bodyPr>
          <a:lstStyle/>
          <a:p>
            <a:pPr marL="114300" indent="-114300">
              <a:spcBef>
                <a:spcPct val="50000"/>
              </a:spcBef>
              <a:buFontTx/>
              <a:buChar char="-"/>
              <a:tabLst>
                <a:tab pos="177800" algn="l"/>
              </a:tabLst>
            </a:pPr>
            <a:r>
              <a:rPr lang="en-US" sz="1400">
                <a:latin typeface="Arial" pitchFamily="34" charset="0"/>
              </a:rPr>
              <a:t> HARGA JUAL                                          = Rp. 25.000.000</a:t>
            </a:r>
          </a:p>
          <a:p>
            <a:pPr marL="114300" indent="-114300">
              <a:spcBef>
                <a:spcPct val="50000"/>
              </a:spcBef>
              <a:buFontTx/>
              <a:buChar char="-"/>
              <a:tabLst>
                <a:tab pos="177800" algn="l"/>
              </a:tabLst>
            </a:pPr>
            <a:r>
              <a:rPr lang="en-US" sz="1400">
                <a:latin typeface="Arial" pitchFamily="34" charset="0"/>
              </a:rPr>
              <a:t> PPN TERUTANG 10% X Rp 25.000.000 = Rp.   2.500.000 </a:t>
            </a:r>
          </a:p>
          <a:p>
            <a:pPr marL="114300" indent="-114300">
              <a:spcBef>
                <a:spcPct val="50000"/>
              </a:spcBef>
              <a:buFontTx/>
              <a:buChar char="-"/>
              <a:tabLst>
                <a:tab pos="177800" algn="l"/>
              </a:tabLst>
            </a:pPr>
            <a:endParaRPr lang="en-US" sz="1400">
              <a:latin typeface="Arial" pitchFamily="34" charset="0"/>
            </a:endParaRPr>
          </a:p>
        </p:txBody>
      </p:sp>
      <p:sp>
        <p:nvSpPr>
          <p:cNvPr id="139278" name="Text Box 32"/>
          <p:cNvSpPr txBox="1">
            <a:spLocks noChangeArrowheads="1"/>
          </p:cNvSpPr>
          <p:nvPr/>
        </p:nvSpPr>
        <p:spPr bwMode="auto">
          <a:xfrm>
            <a:off x="1320800" y="5143500"/>
            <a:ext cx="7315200" cy="954088"/>
          </a:xfrm>
          <a:prstGeom prst="rect">
            <a:avLst/>
          </a:prstGeom>
          <a:noFill/>
          <a:ln w="12700">
            <a:noFill/>
            <a:miter lim="800000"/>
            <a:headEnd/>
            <a:tailEnd/>
          </a:ln>
        </p:spPr>
        <p:txBody>
          <a:bodyPr>
            <a:spAutoFit/>
          </a:bodyPr>
          <a:lstStyle/>
          <a:p>
            <a:pPr marL="114300" indent="-114300">
              <a:spcBef>
                <a:spcPct val="50000"/>
              </a:spcBef>
              <a:buFontTx/>
              <a:buChar char="-"/>
              <a:tabLst>
                <a:tab pos="177800" algn="l"/>
              </a:tabLst>
            </a:pPr>
            <a:r>
              <a:rPr lang="en-US" sz="1400">
                <a:latin typeface="Arial" pitchFamily="34" charset="0"/>
              </a:rPr>
              <a:t> NILAI IMPOR                                                    = Rp.15.000000</a:t>
            </a:r>
          </a:p>
          <a:p>
            <a:pPr marL="114300" indent="-114300">
              <a:spcBef>
                <a:spcPct val="50000"/>
              </a:spcBef>
              <a:buFontTx/>
              <a:buChar char="-"/>
              <a:tabLst>
                <a:tab pos="177800" algn="l"/>
              </a:tabLst>
            </a:pPr>
            <a:r>
              <a:rPr lang="en-US" sz="1400">
                <a:latin typeface="Arial" pitchFamily="34" charset="0"/>
              </a:rPr>
              <a:t> PPN TERUTANG  10 % X  Rp.15.000.000      =  Rp. 1.500.000</a:t>
            </a:r>
          </a:p>
          <a:p>
            <a:pPr marL="114300" indent="-114300" algn="ctr">
              <a:spcBef>
                <a:spcPct val="50000"/>
              </a:spcBef>
              <a:tabLst>
                <a:tab pos="177800" algn="l"/>
              </a:tabLst>
            </a:pPr>
            <a:endParaRPr lang="en-US" sz="1400">
              <a:latin typeface="Arial" pitchFamily="34" charset="0"/>
            </a:endParaRPr>
          </a:p>
        </p:txBody>
      </p:sp>
      <p:sp>
        <p:nvSpPr>
          <p:cNvPr id="139279" name="Text Box 33"/>
          <p:cNvSpPr txBox="1">
            <a:spLocks noChangeArrowheads="1"/>
          </p:cNvSpPr>
          <p:nvPr/>
        </p:nvSpPr>
        <p:spPr bwMode="auto">
          <a:xfrm>
            <a:off x="1422400" y="3627438"/>
            <a:ext cx="7213600" cy="630237"/>
          </a:xfrm>
          <a:prstGeom prst="rect">
            <a:avLst/>
          </a:prstGeom>
          <a:noFill/>
          <a:ln w="12700">
            <a:noFill/>
            <a:miter lim="800000"/>
            <a:headEnd/>
            <a:tailEnd/>
          </a:ln>
        </p:spPr>
        <p:txBody>
          <a:bodyPr>
            <a:spAutoFit/>
          </a:bodyPr>
          <a:lstStyle/>
          <a:p>
            <a:pPr marL="114300" indent="-114300">
              <a:spcBef>
                <a:spcPct val="50000"/>
              </a:spcBef>
              <a:buFontTx/>
              <a:buChar char="-"/>
              <a:tabLst>
                <a:tab pos="177800" algn="l"/>
              </a:tabLst>
            </a:pPr>
            <a:r>
              <a:rPr lang="en-US" sz="1400">
                <a:latin typeface="Arial" pitchFamily="34" charset="0"/>
              </a:rPr>
              <a:t> NILAI PENGGANTIAN                                  = Rp.  20.000.000</a:t>
            </a:r>
          </a:p>
          <a:p>
            <a:pPr marL="114300" indent="-114300">
              <a:spcBef>
                <a:spcPct val="50000"/>
              </a:spcBef>
              <a:buFontTx/>
              <a:buChar char="-"/>
              <a:tabLst>
                <a:tab pos="177800" algn="l"/>
              </a:tabLst>
            </a:pPr>
            <a:r>
              <a:rPr lang="en-US" sz="1400">
                <a:latin typeface="Arial" pitchFamily="34" charset="0"/>
              </a:rPr>
              <a:t> PPN TERUTANG 10 %  X Rp. 20.000.000   = Rp.     2.000.000</a:t>
            </a:r>
          </a:p>
        </p:txBody>
      </p:sp>
      <p:sp>
        <p:nvSpPr>
          <p:cNvPr id="139280" name="Rectangle 35"/>
          <p:cNvSpPr>
            <a:spLocks noChangeArrowheads="1"/>
          </p:cNvSpPr>
          <p:nvPr/>
        </p:nvSpPr>
        <p:spPr bwMode="auto">
          <a:xfrm>
            <a:off x="406400" y="1785938"/>
            <a:ext cx="304800" cy="3471862"/>
          </a:xfrm>
          <a:prstGeom prst="rect">
            <a:avLst/>
          </a:prstGeom>
          <a:solidFill>
            <a:schemeClr val="folHlink"/>
          </a:solidFill>
          <a:ln w="12700">
            <a:solidFill>
              <a:schemeClr val="hlink"/>
            </a:solidFill>
            <a:miter lim="800000"/>
            <a:headEnd/>
            <a:tailEnd/>
          </a:ln>
        </p:spPr>
        <p:txBody>
          <a:bodyPr wrap="none" anchor="ctr"/>
          <a:lstStyle/>
          <a:p>
            <a:endParaRPr lang="en-US"/>
          </a:p>
        </p:txBody>
      </p:sp>
      <p:sp>
        <p:nvSpPr>
          <p:cNvPr id="139281" name="Rectangle 36"/>
          <p:cNvSpPr>
            <a:spLocks noChangeArrowheads="1"/>
          </p:cNvSpPr>
          <p:nvPr/>
        </p:nvSpPr>
        <p:spPr bwMode="auto">
          <a:xfrm>
            <a:off x="406400" y="1671638"/>
            <a:ext cx="4368800" cy="114300"/>
          </a:xfrm>
          <a:prstGeom prst="rect">
            <a:avLst/>
          </a:prstGeom>
          <a:solidFill>
            <a:schemeClr val="folHlink"/>
          </a:solidFill>
          <a:ln w="12700">
            <a:solidFill>
              <a:schemeClr val="hlink"/>
            </a:solidFill>
            <a:miter lim="800000"/>
            <a:headEnd/>
            <a:tailEnd/>
          </a:ln>
        </p:spPr>
        <p:txBody>
          <a:bodyPr wrap="none" anchor="ctr"/>
          <a:lstStyle/>
          <a:p>
            <a:endParaRPr lang="en-US"/>
          </a:p>
        </p:txBody>
      </p:sp>
      <p:sp>
        <p:nvSpPr>
          <p:cNvPr id="139282" name="Rectangle 37"/>
          <p:cNvSpPr>
            <a:spLocks noChangeArrowheads="1"/>
          </p:cNvSpPr>
          <p:nvPr/>
        </p:nvSpPr>
        <p:spPr bwMode="auto">
          <a:xfrm>
            <a:off x="4673600" y="1585913"/>
            <a:ext cx="203200" cy="200025"/>
          </a:xfrm>
          <a:prstGeom prst="rect">
            <a:avLst/>
          </a:prstGeom>
          <a:solidFill>
            <a:schemeClr val="folHlink"/>
          </a:solidFill>
          <a:ln w="12700">
            <a:solidFill>
              <a:schemeClr val="hlink"/>
            </a:solidFill>
            <a:miter lim="800000"/>
            <a:headEnd/>
            <a:tailEnd/>
          </a:ln>
        </p:spPr>
        <p:txBody>
          <a:bodyPr wrap="none" anchor="ctr"/>
          <a:lstStyle/>
          <a:p>
            <a:endParaRPr lang="en-US"/>
          </a:p>
        </p:txBody>
      </p:sp>
      <p:sp>
        <p:nvSpPr>
          <p:cNvPr id="139283" name="AutoShape 38"/>
          <p:cNvSpPr>
            <a:spLocks noChangeArrowheads="1"/>
          </p:cNvSpPr>
          <p:nvPr/>
        </p:nvSpPr>
        <p:spPr bwMode="auto">
          <a:xfrm>
            <a:off x="711200" y="2457450"/>
            <a:ext cx="406400" cy="171450"/>
          </a:xfrm>
          <a:prstGeom prst="rightArrow">
            <a:avLst>
              <a:gd name="adj1" fmla="val 50000"/>
              <a:gd name="adj2" fmla="val 33328"/>
            </a:avLst>
          </a:prstGeom>
          <a:solidFill>
            <a:schemeClr val="folHlink"/>
          </a:solidFill>
          <a:ln w="12700">
            <a:solidFill>
              <a:schemeClr val="hlink"/>
            </a:solidFill>
            <a:miter lim="800000"/>
            <a:headEnd/>
            <a:tailEnd/>
          </a:ln>
        </p:spPr>
        <p:txBody>
          <a:bodyPr wrap="none" anchor="ctr"/>
          <a:lstStyle/>
          <a:p>
            <a:endParaRPr lang="en-US"/>
          </a:p>
        </p:txBody>
      </p:sp>
      <p:sp>
        <p:nvSpPr>
          <p:cNvPr id="139284" name="AutoShape 39"/>
          <p:cNvSpPr>
            <a:spLocks noChangeArrowheads="1"/>
          </p:cNvSpPr>
          <p:nvPr/>
        </p:nvSpPr>
        <p:spPr bwMode="auto">
          <a:xfrm>
            <a:off x="711200" y="5122863"/>
            <a:ext cx="406400" cy="192087"/>
          </a:xfrm>
          <a:prstGeom prst="rightArrow">
            <a:avLst>
              <a:gd name="adj1" fmla="val 50000"/>
              <a:gd name="adj2" fmla="val 29757"/>
            </a:avLst>
          </a:prstGeom>
          <a:solidFill>
            <a:schemeClr val="folHlink"/>
          </a:solidFill>
          <a:ln w="12700">
            <a:solidFill>
              <a:schemeClr val="hlink"/>
            </a:solidFill>
            <a:miter lim="800000"/>
            <a:headEnd/>
            <a:tailEnd/>
          </a:ln>
        </p:spPr>
        <p:txBody>
          <a:bodyPr wrap="none" anchor="ctr"/>
          <a:lstStyle/>
          <a:p>
            <a:endParaRPr lang="en-US"/>
          </a:p>
        </p:txBody>
      </p:sp>
      <p:sp>
        <p:nvSpPr>
          <p:cNvPr id="139285" name="AutoShape 40"/>
          <p:cNvSpPr>
            <a:spLocks noChangeArrowheads="1"/>
          </p:cNvSpPr>
          <p:nvPr/>
        </p:nvSpPr>
        <p:spPr bwMode="auto">
          <a:xfrm>
            <a:off x="711200" y="3886200"/>
            <a:ext cx="406400" cy="171450"/>
          </a:xfrm>
          <a:prstGeom prst="rightArrow">
            <a:avLst>
              <a:gd name="adj1" fmla="val 50000"/>
              <a:gd name="adj2" fmla="val 33328"/>
            </a:avLst>
          </a:prstGeom>
          <a:solidFill>
            <a:schemeClr val="folHlink"/>
          </a:solidFill>
          <a:ln w="12700">
            <a:solidFill>
              <a:schemeClr val="hlink"/>
            </a:solidFill>
            <a:miter lim="800000"/>
            <a:headEnd/>
            <a:tailEnd/>
          </a:ln>
        </p:spPr>
        <p:txBody>
          <a:bodyPr wrap="none" anchor="ctr"/>
          <a:lstStyle/>
          <a:p>
            <a:endParaRPr lang="en-US"/>
          </a:p>
        </p:txBody>
      </p:sp>
      <p:sp>
        <p:nvSpPr>
          <p:cNvPr id="139286" name="Rectangle 45"/>
          <p:cNvSpPr>
            <a:spLocks noChangeArrowheads="1"/>
          </p:cNvSpPr>
          <p:nvPr/>
        </p:nvSpPr>
        <p:spPr bwMode="auto">
          <a:xfrm>
            <a:off x="1625600" y="5600700"/>
            <a:ext cx="6705600" cy="523875"/>
          </a:xfrm>
          <a:prstGeom prst="rect">
            <a:avLst/>
          </a:prstGeom>
          <a:noFill/>
          <a:ln w="12700">
            <a:noFill/>
            <a:miter lim="800000"/>
            <a:headEnd/>
            <a:tailEnd/>
          </a:ln>
        </p:spPr>
        <p:txBody>
          <a:bodyPr>
            <a:spAutoFit/>
          </a:bodyPr>
          <a:lstStyle/>
          <a:p>
            <a:pPr algn="ctr">
              <a:spcBef>
                <a:spcPct val="50000"/>
              </a:spcBef>
            </a:pPr>
            <a:r>
              <a:rPr lang="en-US" sz="1400">
                <a:latin typeface="Arial" pitchFamily="34" charset="0"/>
              </a:rPr>
              <a:t>PPN Rp. 1.500.000 YANG DIPUNGUT MELALUI DJBC, MERUPAKAN PAJAK MASUKAN YANG DIBAYAR OLEH PIHAK YANG MENGIMPOR BKP TSB.</a:t>
            </a:r>
          </a:p>
        </p:txBody>
      </p:sp>
      <p:sp>
        <p:nvSpPr>
          <p:cNvPr id="23" name="Footer Placeholder 22"/>
          <p:cNvSpPr>
            <a:spLocks noGrp="1"/>
          </p:cNvSpPr>
          <p:nvPr>
            <p:ph type="ftr" sz="quarter" idx="11"/>
          </p:nvPr>
        </p:nvSpPr>
        <p:spPr/>
        <p:txBody>
          <a:bodyPr/>
          <a:lstStyle/>
          <a:p>
            <a:pPr>
              <a:defRPr/>
            </a:pPr>
            <a:r>
              <a:rPr lang="en-US" smtClean="0"/>
              <a:t>maurits@</a:t>
            </a:r>
            <a:endParaRPr lang="en-US"/>
          </a:p>
        </p:txBody>
      </p:sp>
    </p:spTree>
  </p:cSld>
  <p:clrMapOvr>
    <a:masterClrMapping/>
  </p:clrMapOvr>
  <p:transition spd="slow">
    <p:pull dir="rd"/>
    <p:sndAc>
      <p:endSnd/>
    </p:sndAc>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 y="228600"/>
            <a:ext cx="7772400" cy="1371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dirty="0"/>
              <a:t>9. </a:t>
            </a:r>
            <a:r>
              <a:rPr lang="en-US" sz="5400" b="1" dirty="0"/>
              <a:t>RESTITUSI PPN</a:t>
            </a:r>
            <a:endParaRPr lang="en-US" sz="5400" dirty="0"/>
          </a:p>
        </p:txBody>
      </p:sp>
      <p:pic>
        <p:nvPicPr>
          <p:cNvPr id="119811" name="Picture 2" descr="C:\Documents and Settings\Administrator\My Documents\My Pictures\pajak.jpg"/>
          <p:cNvPicPr>
            <a:picLocks noChangeAspect="1" noChangeArrowheads="1"/>
          </p:cNvPicPr>
          <p:nvPr/>
        </p:nvPicPr>
        <p:blipFill>
          <a:blip r:embed="rId3" cstate="print"/>
          <a:srcRect/>
          <a:stretch>
            <a:fillRect/>
          </a:stretch>
        </p:blipFill>
        <p:spPr bwMode="auto">
          <a:xfrm>
            <a:off x="3543300" y="3048000"/>
            <a:ext cx="4914900" cy="3581400"/>
          </a:xfrm>
          <a:prstGeom prst="rect">
            <a:avLst/>
          </a:prstGeom>
          <a:noFill/>
          <a:ln w="9525">
            <a:noFill/>
            <a:miter lim="800000"/>
            <a:headEnd/>
            <a:tailEnd/>
          </a:ln>
        </p:spPr>
      </p:pic>
      <p:sp>
        <p:nvSpPr>
          <p:cNvPr id="5" name="Cloud Callout 4"/>
          <p:cNvSpPr/>
          <p:nvPr/>
        </p:nvSpPr>
        <p:spPr>
          <a:xfrm>
            <a:off x="7391400" y="2209800"/>
            <a:ext cx="1524000" cy="17526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Gila </a:t>
            </a:r>
            <a:r>
              <a:rPr lang="en-US" sz="1200" dirty="0" err="1"/>
              <a:t>nih</a:t>
            </a:r>
            <a:r>
              <a:rPr lang="en-US" sz="1200" dirty="0"/>
              <a:t> </a:t>
            </a:r>
            <a:r>
              <a:rPr lang="en-US" sz="1200" dirty="0" err="1"/>
              <a:t>orang</a:t>
            </a:r>
            <a:r>
              <a:rPr lang="en-US" sz="1200" dirty="0"/>
              <a:t>. </a:t>
            </a:r>
            <a:r>
              <a:rPr lang="en-US" sz="1200" dirty="0" err="1"/>
              <a:t>Kursus</a:t>
            </a:r>
            <a:r>
              <a:rPr lang="en-US" sz="1200" dirty="0"/>
              <a:t> Brevet </a:t>
            </a:r>
            <a:r>
              <a:rPr lang="en-US" sz="1200" dirty="0" err="1"/>
              <a:t>dimana</a:t>
            </a:r>
            <a:r>
              <a:rPr lang="en-US" sz="1200" dirty="0"/>
              <a:t> </a:t>
            </a:r>
            <a:r>
              <a:rPr lang="en-US" sz="1200" dirty="0" err="1"/>
              <a:t>dia</a:t>
            </a:r>
            <a:r>
              <a:rPr lang="en-US" sz="1200" dirty="0"/>
              <a:t>…??</a:t>
            </a:r>
          </a:p>
        </p:txBody>
      </p:sp>
      <p:sp>
        <p:nvSpPr>
          <p:cNvPr id="6" name="Oval Callout 5"/>
          <p:cNvSpPr/>
          <p:nvPr/>
        </p:nvSpPr>
        <p:spPr>
          <a:xfrm>
            <a:off x="4267200" y="1905000"/>
            <a:ext cx="1905000" cy="1981200"/>
          </a:xfrm>
          <a:prstGeom prst="wedgeEllipseCallout">
            <a:avLst>
              <a:gd name="adj1" fmla="val 50864"/>
              <a:gd name="adj2" fmla="val 5056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err="1"/>
              <a:t>Bulan</a:t>
            </a:r>
            <a:r>
              <a:rPr lang="en-US" sz="1200" dirty="0"/>
              <a:t> </a:t>
            </a:r>
            <a:r>
              <a:rPr lang="en-US" sz="1200" dirty="0" err="1"/>
              <a:t>ini</a:t>
            </a:r>
            <a:r>
              <a:rPr lang="en-US" sz="1200" dirty="0"/>
              <a:t> PM </a:t>
            </a:r>
            <a:r>
              <a:rPr lang="en-US" sz="1200" dirty="0" err="1"/>
              <a:t>saya</a:t>
            </a:r>
            <a:r>
              <a:rPr lang="en-US" sz="1200" dirty="0"/>
              <a:t> 1 </a:t>
            </a:r>
            <a:r>
              <a:rPr lang="en-US" sz="1200" dirty="0" err="1"/>
              <a:t>miliar</a:t>
            </a:r>
            <a:r>
              <a:rPr lang="en-US" sz="1200" dirty="0"/>
              <a:t> </a:t>
            </a:r>
            <a:r>
              <a:rPr lang="en-US" sz="1200" dirty="0" err="1"/>
              <a:t>sementara</a:t>
            </a:r>
            <a:r>
              <a:rPr lang="en-US" sz="1200" dirty="0"/>
              <a:t> PK </a:t>
            </a:r>
            <a:r>
              <a:rPr lang="en-US" sz="1200" dirty="0" err="1"/>
              <a:t>saya</a:t>
            </a:r>
            <a:r>
              <a:rPr lang="en-US" sz="1200" dirty="0"/>
              <a:t> 2 </a:t>
            </a:r>
            <a:r>
              <a:rPr lang="en-US" sz="1200" dirty="0" err="1"/>
              <a:t>miliar</a:t>
            </a:r>
            <a:r>
              <a:rPr lang="en-US" sz="1200" dirty="0"/>
              <a:t>. </a:t>
            </a:r>
            <a:r>
              <a:rPr lang="en-US" sz="1200" dirty="0" err="1"/>
              <a:t>Saya</a:t>
            </a:r>
            <a:r>
              <a:rPr lang="en-US" sz="1200" dirty="0"/>
              <a:t> </a:t>
            </a:r>
            <a:r>
              <a:rPr lang="en-US" sz="1200" dirty="0" err="1"/>
              <a:t>minta</a:t>
            </a:r>
            <a:r>
              <a:rPr lang="en-US" sz="1200" dirty="0"/>
              <a:t> </a:t>
            </a:r>
            <a:r>
              <a:rPr lang="en-US" sz="1200" dirty="0" err="1"/>
              <a:t>restitusi</a:t>
            </a:r>
            <a:r>
              <a:rPr lang="en-US" sz="1200" dirty="0"/>
              <a:t> dong </a:t>
            </a:r>
            <a:r>
              <a:rPr lang="en-US" sz="1200" dirty="0" err="1"/>
              <a:t>Mba</a:t>
            </a:r>
            <a:r>
              <a:rPr lang="en-US" sz="1200" dirty="0"/>
              <a:t>…!!!</a:t>
            </a:r>
          </a:p>
        </p:txBody>
      </p:sp>
      <p:sp>
        <p:nvSpPr>
          <p:cNvPr id="7" name="Rectangle 6"/>
          <p:cNvSpPr/>
          <p:nvPr/>
        </p:nvSpPr>
        <p:spPr>
          <a:xfrm>
            <a:off x="2209800" y="5410200"/>
            <a:ext cx="1066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err="1"/>
              <a:t>Copet</a:t>
            </a:r>
            <a:endParaRPr lang="en-US" sz="1200" dirty="0"/>
          </a:p>
        </p:txBody>
      </p:sp>
      <p:sp>
        <p:nvSpPr>
          <p:cNvPr id="8" name="Rectangle 7"/>
          <p:cNvSpPr/>
          <p:nvPr/>
        </p:nvSpPr>
        <p:spPr>
          <a:xfrm>
            <a:off x="2667000" y="6400800"/>
            <a:ext cx="1371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Mo </a:t>
            </a:r>
            <a:r>
              <a:rPr lang="en-US" sz="1200" dirty="0" err="1"/>
              <a:t>ngrampok</a:t>
            </a:r>
            <a:endParaRPr lang="en-US" sz="1200" dirty="0"/>
          </a:p>
        </p:txBody>
      </p:sp>
      <p:sp>
        <p:nvSpPr>
          <p:cNvPr id="9" name="Rectangle 8"/>
          <p:cNvSpPr/>
          <p:nvPr/>
        </p:nvSpPr>
        <p:spPr>
          <a:xfrm>
            <a:off x="5638800" y="6553200"/>
            <a:ext cx="13716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a:t>Body guard</a:t>
            </a:r>
          </a:p>
        </p:txBody>
      </p:sp>
      <p:cxnSp>
        <p:nvCxnSpPr>
          <p:cNvPr id="11" name="Straight Arrow Connector 10"/>
          <p:cNvCxnSpPr/>
          <p:nvPr/>
        </p:nvCxnSpPr>
        <p:spPr>
          <a:xfrm rot="10800000">
            <a:off x="3352800" y="5638800"/>
            <a:ext cx="5334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5562600" y="5943600"/>
            <a:ext cx="45720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4038600" y="6096000"/>
            <a:ext cx="838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p:txBody>
          <a:bodyPr/>
          <a:lstStyle/>
          <a:p>
            <a:pPr>
              <a:defRPr/>
            </a:pPr>
            <a:fld id="{6A6EDB6C-1CBC-43F3-81E6-E821272AE50E}" type="slidenum">
              <a:rPr lang="en-US" smtClean="0"/>
              <a:pPr>
                <a:defRPr/>
              </a:pPr>
              <a:t>317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ox(i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1524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RESTITUSI </a:t>
            </a:r>
            <a:endParaRPr lang="en-US" sz="2400" dirty="0">
              <a:solidFill>
                <a:schemeClr val="bg1"/>
              </a:solidFill>
            </a:endParaRPr>
          </a:p>
        </p:txBody>
      </p:sp>
      <p:graphicFrame>
        <p:nvGraphicFramePr>
          <p:cNvPr id="3" name="Diagram 2"/>
          <p:cNvGraphicFramePr/>
          <p:nvPr/>
        </p:nvGraphicFramePr>
        <p:xfrm>
          <a:off x="152400" y="1600200"/>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0836" name="Picture 4" descr="bs00508_"/>
          <p:cNvPicPr>
            <a:picLocks noChangeAspect="1" noChangeArrowheads="1"/>
          </p:cNvPicPr>
          <p:nvPr/>
        </p:nvPicPr>
        <p:blipFill>
          <a:blip r:embed="rId8" cstate="print"/>
          <a:srcRect/>
          <a:stretch>
            <a:fillRect/>
          </a:stretch>
        </p:blipFill>
        <p:spPr bwMode="auto">
          <a:xfrm>
            <a:off x="304800" y="2819400"/>
            <a:ext cx="2260600" cy="2286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318</a:t>
            </a:fld>
            <a:endParaRPr lang="en-US"/>
          </a:p>
        </p:txBody>
      </p:sp>
    </p:spTree>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1524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TERJADINYA KELEBIHAN PEMB</a:t>
            </a:r>
            <a:r>
              <a:rPr lang="is-IS" sz="2400" dirty="0"/>
              <a:t>A</a:t>
            </a:r>
            <a:r>
              <a:rPr lang="en-US" sz="2400" dirty="0"/>
              <a:t>Y</a:t>
            </a:r>
            <a:r>
              <a:rPr lang="is-IS" sz="2400" dirty="0"/>
              <a:t>A</a:t>
            </a:r>
            <a:r>
              <a:rPr lang="en-US" sz="2400" dirty="0"/>
              <a:t>RAN PAJAK</a:t>
            </a:r>
            <a:endParaRPr lang="en-US" sz="2400" dirty="0">
              <a:solidFill>
                <a:schemeClr val="bg1"/>
              </a:solidFill>
            </a:endParaRPr>
          </a:p>
        </p:txBody>
      </p:sp>
      <p:graphicFrame>
        <p:nvGraphicFramePr>
          <p:cNvPr id="3" name="Diagram 2"/>
          <p:cNvGraphicFramePr/>
          <p:nvPr/>
        </p:nvGraphicFramePr>
        <p:xfrm>
          <a:off x="152400" y="1600200"/>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319</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0"/>
            <a:ext cx="4724400" cy="304800"/>
          </a:xfrm>
        </p:spPr>
        <p:txBody>
          <a:bodyPr>
            <a:normAutofit fontScale="90000"/>
          </a:bodyPr>
          <a:lstStyle/>
          <a:p>
            <a:pPr marL="54864" eaLnBrk="1" fontAlgn="auto" hangingPunct="1">
              <a:spcAft>
                <a:spcPts val="0"/>
              </a:spcAft>
              <a:defRPr/>
            </a:pPr>
            <a:r>
              <a:rPr lang="en-US" sz="2000" dirty="0" smtClean="0">
                <a:solidFill>
                  <a:schemeClr val="tx2">
                    <a:tint val="100000"/>
                    <a:shade val="90000"/>
                    <a:satMod val="250000"/>
                    <a:alpha val="100000"/>
                  </a:schemeClr>
                </a:solidFill>
              </a:rPr>
              <a:t>METODE PENGHITUNGAN PPN</a:t>
            </a:r>
            <a:endParaRPr lang="en-US" sz="2000" dirty="0">
              <a:solidFill>
                <a:schemeClr val="tx2">
                  <a:tint val="100000"/>
                  <a:shade val="90000"/>
                  <a:satMod val="250000"/>
                  <a:alpha val="100000"/>
                </a:schemeClr>
              </a:solidFill>
            </a:endParaRPr>
          </a:p>
        </p:txBody>
      </p:sp>
      <p:graphicFrame>
        <p:nvGraphicFramePr>
          <p:cNvPr id="2050" name="Object 2"/>
          <p:cNvGraphicFramePr>
            <a:graphicFrameLocks noChangeAspect="1"/>
          </p:cNvGraphicFramePr>
          <p:nvPr/>
        </p:nvGraphicFramePr>
        <p:xfrm>
          <a:off x="457200" y="990600"/>
          <a:ext cx="8248650" cy="4543425"/>
        </p:xfrm>
        <a:graphic>
          <a:graphicData uri="http://schemas.openxmlformats.org/presentationml/2006/ole">
            <mc:AlternateContent xmlns:mc="http://schemas.openxmlformats.org/markup-compatibility/2006">
              <mc:Choice xmlns:v="urn:schemas-microsoft-com:vml" Requires="v">
                <p:oleObj spid="_x0000_s275462" name="Worksheet" r:id="rId4" imgW="8248583" imgH="4543522" progId="Excel.Sheet.8">
                  <p:embed/>
                </p:oleObj>
              </mc:Choice>
              <mc:Fallback>
                <p:oleObj name="Worksheet" r:id="rId4" imgW="8248583" imgH="4543522"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990600"/>
                        <a:ext cx="8248650" cy="454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Slide Number Placeholder 4"/>
          <p:cNvSpPr>
            <a:spLocks noGrp="1"/>
          </p:cNvSpPr>
          <p:nvPr>
            <p:ph type="sldNum" sz="quarter" idx="12"/>
          </p:nvPr>
        </p:nvSpPr>
        <p:spPr/>
        <p:txBody>
          <a:bodyPr/>
          <a:lstStyle/>
          <a:p>
            <a:pPr>
              <a:defRPr/>
            </a:pPr>
            <a:fld id="{E8AD5E60-5405-4249-A024-5B22A34F1CB2}" type="slidenum">
              <a:rPr lang="en-US" smtClean="0"/>
              <a:pPr>
                <a:defRPr/>
              </a:pPr>
              <a:t>32</a:t>
            </a:fld>
            <a:endParaRPr lang="en-US"/>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s-IS" sz="2400" dirty="0">
                <a:solidFill>
                  <a:schemeClr val="tx1"/>
                </a:solidFill>
              </a:rPr>
              <a:t>Kenapa terjadi PM </a:t>
            </a:r>
            <a:r>
              <a:rPr lang="is-IS" sz="2400" dirty="0">
                <a:solidFill>
                  <a:schemeClr val="tx1"/>
                </a:solidFill>
                <a:cs typeface="Tahoma" pitchFamily="34" charset="0"/>
              </a:rPr>
              <a:t>&gt; PK</a:t>
            </a:r>
            <a:endParaRPr lang="en-US" sz="2400" dirty="0">
              <a:solidFill>
                <a:schemeClr val="bg1"/>
              </a:solidFill>
            </a:endParaRPr>
          </a:p>
        </p:txBody>
      </p:sp>
      <p:graphicFrame>
        <p:nvGraphicFramePr>
          <p:cNvPr id="3" name="Diagram 2"/>
          <p:cNvGraphicFramePr/>
          <p:nvPr/>
        </p:nvGraphicFramePr>
        <p:xfrm>
          <a:off x="457200" y="1600200"/>
          <a:ext cx="7696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320</a:t>
            </a:fld>
            <a:endParaRPr lang="en-US"/>
          </a:p>
        </p:txBody>
      </p:sp>
    </p:spTree>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solidFill>
                  <a:schemeClr val="tx1"/>
                </a:solidFill>
              </a:rPr>
              <a:t>PM YANG DPT DIMINTA KEMBALI</a:t>
            </a:r>
            <a:endParaRPr lang="en-US" sz="2400" dirty="0">
              <a:solidFill>
                <a:schemeClr val="bg1"/>
              </a:solidFill>
            </a:endParaRPr>
          </a:p>
        </p:txBody>
      </p:sp>
      <p:graphicFrame>
        <p:nvGraphicFramePr>
          <p:cNvPr id="3" name="Diagram 2"/>
          <p:cNvGraphicFramePr/>
          <p:nvPr/>
        </p:nvGraphicFramePr>
        <p:xfrm>
          <a:off x="457200" y="1600200"/>
          <a:ext cx="76962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321</a:t>
            </a:fld>
            <a:endParaRPr lang="en-US"/>
          </a:p>
        </p:txBody>
      </p:sp>
    </p:spTree>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1828800"/>
          <a:ext cx="8153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04800" y="152400"/>
            <a:ext cx="64008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PERMINTAAN RESTITUSI (1)</a:t>
            </a:r>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2057400"/>
          <a:ext cx="8153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04800" y="228600"/>
            <a:ext cx="64008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PERMINTAAN RESTITUSI (2)</a:t>
            </a:r>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323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381000" y="1828800"/>
          <a:ext cx="8153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04800" y="152400"/>
            <a:ext cx="64008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dirty="0"/>
              <a:t>JANGKA WAKTU PENYELESAIAN</a:t>
            </a:r>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2286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latin typeface="Arial" charset="0"/>
              </a:rPr>
              <a:t>PKP </a:t>
            </a:r>
            <a:r>
              <a:rPr lang="en-US" sz="2400" dirty="0" err="1">
                <a:latin typeface="Arial" charset="0"/>
              </a:rPr>
              <a:t>Tertentu</a:t>
            </a:r>
            <a:r>
              <a:rPr lang="en-US" sz="2400" dirty="0">
                <a:latin typeface="Arial" charset="0"/>
              </a:rPr>
              <a:t> yang </a:t>
            </a:r>
            <a:r>
              <a:rPr lang="en-US" sz="2400" dirty="0" err="1">
                <a:latin typeface="Arial" charset="0"/>
              </a:rPr>
              <a:t>Dapat</a:t>
            </a:r>
            <a:r>
              <a:rPr lang="en-US" sz="2400" dirty="0">
                <a:latin typeface="Arial" charset="0"/>
              </a:rPr>
              <a:t> </a:t>
            </a:r>
            <a:r>
              <a:rPr lang="en-US" sz="2400" dirty="0" err="1">
                <a:latin typeface="Arial" charset="0"/>
              </a:rPr>
              <a:t>Mengajukan</a:t>
            </a:r>
            <a:r>
              <a:rPr lang="en-US" sz="2400" dirty="0">
                <a:latin typeface="Arial" charset="0"/>
              </a:rPr>
              <a:t> </a:t>
            </a:r>
            <a:r>
              <a:rPr lang="en-US" sz="2400" dirty="0" err="1">
                <a:latin typeface="Arial" charset="0"/>
              </a:rPr>
              <a:t>Permohonan</a:t>
            </a:r>
            <a:r>
              <a:rPr lang="en-US" sz="2400" dirty="0">
                <a:latin typeface="Arial" charset="0"/>
              </a:rPr>
              <a:t> </a:t>
            </a:r>
            <a:r>
              <a:rPr lang="en-US" sz="2400" dirty="0" err="1">
                <a:latin typeface="Arial" charset="0"/>
              </a:rPr>
              <a:t>Pengembalian</a:t>
            </a:r>
            <a:r>
              <a:rPr lang="en-US" sz="2400" dirty="0">
                <a:latin typeface="Arial" charset="0"/>
              </a:rPr>
              <a:t> </a:t>
            </a:r>
            <a:r>
              <a:rPr lang="en-US" sz="2400" dirty="0" err="1">
                <a:latin typeface="Arial" charset="0"/>
              </a:rPr>
              <a:t>Pada</a:t>
            </a:r>
            <a:r>
              <a:rPr lang="en-US" sz="2400" dirty="0">
                <a:latin typeface="Arial" charset="0"/>
              </a:rPr>
              <a:t> </a:t>
            </a:r>
            <a:r>
              <a:rPr lang="en-US" sz="2400" dirty="0" err="1">
                <a:latin typeface="Arial" charset="0"/>
              </a:rPr>
              <a:t>Setiap</a:t>
            </a:r>
            <a:r>
              <a:rPr lang="en-US" sz="2400" dirty="0">
                <a:latin typeface="Arial" charset="0"/>
              </a:rPr>
              <a:t> </a:t>
            </a:r>
            <a:r>
              <a:rPr lang="en-US" sz="2400" dirty="0" err="1">
                <a:latin typeface="Arial" charset="0"/>
              </a:rPr>
              <a:t>Masa</a:t>
            </a:r>
            <a:r>
              <a:rPr lang="en-US" sz="2400" dirty="0">
                <a:latin typeface="Arial" charset="0"/>
              </a:rPr>
              <a:t> </a:t>
            </a:r>
            <a:r>
              <a:rPr lang="en-US" sz="2400" dirty="0" err="1">
                <a:latin typeface="Arial" charset="0"/>
              </a:rPr>
              <a:t>Pajak</a:t>
            </a:r>
            <a:endParaRPr lang="en-US" sz="2400" dirty="0">
              <a:solidFill>
                <a:schemeClr val="bg1"/>
              </a:solidFill>
            </a:endParaRPr>
          </a:p>
        </p:txBody>
      </p:sp>
      <p:graphicFrame>
        <p:nvGraphicFramePr>
          <p:cNvPr id="3" name="Diagram 2"/>
          <p:cNvGraphicFramePr/>
          <p:nvPr/>
        </p:nvGraphicFramePr>
        <p:xfrm>
          <a:off x="457200" y="1828800"/>
          <a:ext cx="7696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325</a:t>
            </a:fld>
            <a:endParaRPr lang="en-US"/>
          </a:p>
        </p:txBody>
      </p:sp>
    </p:spTree>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 y="609600"/>
            <a:ext cx="7772400" cy="1676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dirty="0"/>
              <a:t>10. </a:t>
            </a:r>
            <a:r>
              <a:rPr lang="en-US" sz="5400" b="1" dirty="0"/>
              <a:t>PELAPORAN PPN</a:t>
            </a:r>
            <a:endParaRPr lang="en-US" sz="5400" dirty="0"/>
          </a:p>
        </p:txBody>
      </p:sp>
      <p:pic>
        <p:nvPicPr>
          <p:cNvPr id="3" name="Picture 2" descr="C:\Program Files\Microsoft Office\MEDIA\CAGCAT10\j0205462.wmf"/>
          <p:cNvPicPr>
            <a:picLocks noChangeAspect="1" noChangeArrowheads="1"/>
          </p:cNvPicPr>
          <p:nvPr/>
        </p:nvPicPr>
        <p:blipFill>
          <a:blip r:embed="rId3" cstate="print"/>
          <a:srcRect/>
          <a:stretch>
            <a:fillRect/>
          </a:stretch>
        </p:blipFill>
        <p:spPr bwMode="auto">
          <a:xfrm>
            <a:off x="4953000" y="1828800"/>
            <a:ext cx="2971800" cy="3048000"/>
          </a:xfrm>
          <a:prstGeom prst="rect">
            <a:avLst/>
          </a:prstGeom>
          <a:noFill/>
          <a:ln w="9525">
            <a:noFill/>
            <a:miter lim="800000"/>
            <a:headEnd/>
            <a:tailEnd/>
          </a:ln>
        </p:spPr>
      </p:pic>
      <p:pic>
        <p:nvPicPr>
          <p:cNvPr id="5" name="Picture 2" descr="C:\Program Files\Microsoft Office\MEDIA\CAGCAT10\j0205462.wmf"/>
          <p:cNvPicPr>
            <a:picLocks noChangeAspect="1" noChangeArrowheads="1"/>
          </p:cNvPicPr>
          <p:nvPr/>
        </p:nvPicPr>
        <p:blipFill>
          <a:blip r:embed="rId3" cstate="print"/>
          <a:srcRect/>
          <a:stretch>
            <a:fillRect/>
          </a:stretch>
        </p:blipFill>
        <p:spPr bwMode="auto">
          <a:xfrm>
            <a:off x="5334000" y="4343400"/>
            <a:ext cx="2362200" cy="2514600"/>
          </a:xfrm>
          <a:prstGeom prst="rect">
            <a:avLst/>
          </a:prstGeom>
          <a:noFill/>
          <a:ln w="9525">
            <a:noFill/>
            <a:miter lim="800000"/>
            <a:headEnd/>
            <a:tailEnd/>
          </a:ln>
        </p:spPr>
      </p:pic>
      <p:pic>
        <p:nvPicPr>
          <p:cNvPr id="129029" name="Picture 5" descr="j0291984"/>
          <p:cNvPicPr>
            <a:picLocks noChangeAspect="1" noChangeArrowheads="1"/>
          </p:cNvPicPr>
          <p:nvPr/>
        </p:nvPicPr>
        <p:blipFill>
          <a:blip r:embed="rId4" cstate="print"/>
          <a:srcRect/>
          <a:stretch>
            <a:fillRect/>
          </a:stretch>
        </p:blipFill>
        <p:spPr bwMode="auto">
          <a:xfrm>
            <a:off x="1066800" y="3581400"/>
            <a:ext cx="1828800" cy="1905000"/>
          </a:xfrm>
          <a:prstGeom prst="rect">
            <a:avLst/>
          </a:prstGeom>
          <a:noFill/>
          <a:ln w="9525">
            <a:noFill/>
            <a:miter lim="800000"/>
            <a:headEnd/>
            <a:tailEnd/>
          </a:ln>
        </p:spPr>
      </p:pic>
      <p:sp>
        <p:nvSpPr>
          <p:cNvPr id="7" name="Cloud Callout 6"/>
          <p:cNvSpPr/>
          <p:nvPr/>
        </p:nvSpPr>
        <p:spPr>
          <a:xfrm>
            <a:off x="2209800" y="2286000"/>
            <a:ext cx="2133600" cy="1447800"/>
          </a:xfrm>
          <a:prstGeom prst="cloudCallout">
            <a:avLst>
              <a:gd name="adj1" fmla="val -59569"/>
              <a:gd name="adj2" fmla="val 3820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t>Kemana</a:t>
            </a:r>
            <a:r>
              <a:rPr lang="en-US" sz="1400" dirty="0"/>
              <a:t> </a:t>
            </a:r>
            <a:r>
              <a:rPr lang="en-US" sz="1400" dirty="0" err="1"/>
              <a:t>ya</a:t>
            </a:r>
            <a:r>
              <a:rPr lang="en-US" sz="1400" dirty="0"/>
              <a:t> </a:t>
            </a:r>
            <a:r>
              <a:rPr lang="en-US" sz="1400" dirty="0" err="1"/>
              <a:t>lapor</a:t>
            </a:r>
            <a:r>
              <a:rPr lang="en-US" sz="1400" dirty="0"/>
              <a:t> PPN ???</a:t>
            </a:r>
          </a:p>
        </p:txBody>
      </p:sp>
      <p:sp>
        <p:nvSpPr>
          <p:cNvPr id="8" name="Rectangle 7"/>
          <p:cNvSpPr/>
          <p:nvPr/>
        </p:nvSpPr>
        <p:spPr>
          <a:xfrm>
            <a:off x="838200" y="5334000"/>
            <a:ext cx="1828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PKP</a:t>
            </a:r>
          </a:p>
        </p:txBody>
      </p:sp>
      <p:cxnSp>
        <p:nvCxnSpPr>
          <p:cNvPr id="9" name="Straight Arrow Connector 8"/>
          <p:cNvCxnSpPr/>
          <p:nvPr/>
        </p:nvCxnSpPr>
        <p:spPr>
          <a:xfrm flipV="1">
            <a:off x="3124200" y="4038600"/>
            <a:ext cx="2057400" cy="762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24200" y="4800600"/>
            <a:ext cx="19812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257800" y="3962400"/>
            <a:ext cx="3429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KPP </a:t>
            </a:r>
            <a:r>
              <a:rPr lang="id-ID" dirty="0"/>
              <a:t>Khusus/Madya/</a:t>
            </a:r>
            <a:r>
              <a:rPr lang="en-US" dirty="0" err="1"/>
              <a:t>Pratama</a:t>
            </a:r>
            <a:endParaRPr lang="en-US" dirty="0"/>
          </a:p>
        </p:txBody>
      </p:sp>
      <p:sp>
        <p:nvSpPr>
          <p:cNvPr id="12" name="Rectangle 11"/>
          <p:cNvSpPr/>
          <p:nvPr/>
        </p:nvSpPr>
        <p:spPr>
          <a:xfrm>
            <a:off x="5486400" y="6172200"/>
            <a:ext cx="1828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Bank</a:t>
            </a:r>
          </a:p>
        </p:txBody>
      </p:sp>
      <p:sp>
        <p:nvSpPr>
          <p:cNvPr id="13" name="Slide Number Placeholder 12"/>
          <p:cNvSpPr>
            <a:spLocks noGrp="1"/>
          </p:cNvSpPr>
          <p:nvPr>
            <p:ph type="sldNum" sz="quarter" idx="12"/>
          </p:nvPr>
        </p:nvSpPr>
        <p:spPr/>
        <p:txBody>
          <a:bodyPr/>
          <a:lstStyle/>
          <a:p>
            <a:pPr>
              <a:defRPr/>
            </a:pPr>
            <a:fld id="{6A6EDB6C-1CBC-43F3-81E6-E821272AE50E}" type="slidenum">
              <a:rPr lang="en-US" smtClean="0"/>
              <a:pPr>
                <a:defRPr/>
              </a:pPr>
              <a:t>326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1524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s-IS" sz="2400" dirty="0"/>
              <a:t>PELAPORAN PAJAK TERUTANG</a:t>
            </a:r>
            <a:endParaRPr lang="en-US" sz="2400" dirty="0">
              <a:solidFill>
                <a:schemeClr val="bg1"/>
              </a:solidFill>
            </a:endParaRPr>
          </a:p>
        </p:txBody>
      </p:sp>
      <p:graphicFrame>
        <p:nvGraphicFramePr>
          <p:cNvPr id="3" name="Diagram 2"/>
          <p:cNvGraphicFramePr/>
          <p:nvPr/>
        </p:nvGraphicFramePr>
        <p:xfrm>
          <a:off x="152400" y="1600200"/>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327</a:t>
            </a:fld>
            <a:endParaRPr lang="en-US"/>
          </a:p>
        </p:txBody>
      </p:sp>
    </p:spTree>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1524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s-IS" sz="2400" dirty="0"/>
              <a:t>MEKANISME PELAPORAN</a:t>
            </a:r>
            <a:endParaRPr lang="en-US" sz="2400" dirty="0">
              <a:solidFill>
                <a:schemeClr val="bg1"/>
              </a:solidFill>
            </a:endParaRPr>
          </a:p>
        </p:txBody>
      </p:sp>
      <p:graphicFrame>
        <p:nvGraphicFramePr>
          <p:cNvPr id="3" name="Diagram 2"/>
          <p:cNvGraphicFramePr/>
          <p:nvPr/>
        </p:nvGraphicFramePr>
        <p:xfrm>
          <a:off x="152400" y="1600200"/>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328</a:t>
            </a:fld>
            <a:endParaRPr lang="en-US"/>
          </a:p>
        </p:txBody>
      </p:sp>
    </p:spTree>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478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04800" y="1524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s-IS" sz="3600" dirty="0">
                <a:solidFill>
                  <a:schemeClr val="tx1"/>
                </a:solidFill>
              </a:rPr>
              <a:t>BENTUK SPT MASA PPN</a:t>
            </a:r>
            <a:endParaRPr lang="en-US" sz="3600"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329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p:txBody>
          <a:bodyPr/>
          <a:lstStyle/>
          <a:p>
            <a:pPr eaLnBrk="1" hangingPunct="1">
              <a:lnSpc>
                <a:spcPct val="80000"/>
              </a:lnSpc>
            </a:pPr>
            <a:r>
              <a:rPr lang="en-US" sz="2400" smtClean="0"/>
              <a:t>Diantara tiga metode tersebut, UU PPN Indonesia menganut “</a:t>
            </a:r>
            <a:r>
              <a:rPr lang="en-US" sz="2400" i="1" smtClean="0"/>
              <a:t>indirect subtraction method</a:t>
            </a:r>
            <a:r>
              <a:rPr lang="en-US" sz="2400" smtClean="0"/>
              <a:t>” (metode pengurangan tidak langsung). </a:t>
            </a:r>
          </a:p>
          <a:p>
            <a:pPr eaLnBrk="1" hangingPunct="1">
              <a:lnSpc>
                <a:spcPct val="80000"/>
              </a:lnSpc>
            </a:pPr>
            <a:r>
              <a:rPr lang="en-US" sz="2400" smtClean="0"/>
              <a:t>Untuk mendeteksi atau menguji kebenaran jumlah pajak yang terutang atas perolehan dan jumlah pajak yang terutang atas penyerahan tersebut diperlu-kan suatu dokumen pendukung. </a:t>
            </a:r>
          </a:p>
          <a:p>
            <a:pPr eaLnBrk="1" hangingPunct="1">
              <a:lnSpc>
                <a:spcPct val="80000"/>
              </a:lnSpc>
            </a:pPr>
            <a:r>
              <a:rPr lang="en-US" sz="2400" smtClean="0"/>
              <a:t>Dokumen ini dinamakan “tax invoice” (Faktur Pajak), oleh karena itu metode ini dinamakan juga “Invoice Method”. </a:t>
            </a:r>
          </a:p>
          <a:p>
            <a:pPr eaLnBrk="1" hangingPunct="1">
              <a:lnSpc>
                <a:spcPct val="80000"/>
              </a:lnSpc>
            </a:pPr>
            <a:r>
              <a:rPr lang="en-US" sz="2400" smtClean="0"/>
              <a:t>Oleh karena itu Faktur Pajak merupa-kan persyaratan mutlak dalam indirect subtraction method. </a:t>
            </a:r>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518" name="AutoShape 38"/>
          <p:cNvSpPr>
            <a:spLocks noChangeArrowheads="1"/>
          </p:cNvSpPr>
          <p:nvPr/>
        </p:nvSpPr>
        <p:spPr bwMode="auto">
          <a:xfrm rot="19097557">
            <a:off x="2088858" y="3519072"/>
            <a:ext cx="1596497" cy="47366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solidFill>
              <a:schemeClr val="tx1"/>
            </a:solidFill>
            <a:miter lim="800000"/>
            <a:headEnd/>
            <a:tailEnd/>
          </a:ln>
          <a:effectLst/>
        </p:spPr>
        <p:txBody>
          <a:bodyPr wrap="none" anchor="ctr"/>
          <a:lstStyle/>
          <a:p>
            <a:endParaRPr lang="id-ID"/>
          </a:p>
        </p:txBody>
      </p:sp>
      <p:sp>
        <p:nvSpPr>
          <p:cNvPr id="148524" name="AutoShape 44"/>
          <p:cNvSpPr>
            <a:spLocks noChangeArrowheads="1"/>
          </p:cNvSpPr>
          <p:nvPr/>
        </p:nvSpPr>
        <p:spPr bwMode="auto">
          <a:xfrm rot="2524678">
            <a:off x="5271536" y="3693385"/>
            <a:ext cx="1648928" cy="46182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solidFill>
              <a:schemeClr val="tx1"/>
            </a:solidFill>
            <a:miter lim="800000"/>
            <a:headEnd/>
            <a:tailEnd/>
          </a:ln>
          <a:effectLst/>
        </p:spPr>
        <p:txBody>
          <a:bodyPr wrap="none" anchor="ctr"/>
          <a:lstStyle/>
          <a:p>
            <a:endParaRPr lang="id-ID"/>
          </a:p>
        </p:txBody>
      </p:sp>
      <p:grpSp>
        <p:nvGrpSpPr>
          <p:cNvPr id="2" name="Group 54"/>
          <p:cNvGrpSpPr>
            <a:grpSpLocks/>
          </p:cNvGrpSpPr>
          <p:nvPr/>
        </p:nvGrpSpPr>
        <p:grpSpPr bwMode="auto">
          <a:xfrm>
            <a:off x="190500" y="1493838"/>
            <a:ext cx="3695700" cy="4598987"/>
            <a:chOff x="204" y="941"/>
            <a:chExt cx="2328" cy="2897"/>
          </a:xfrm>
        </p:grpSpPr>
        <p:grpSp>
          <p:nvGrpSpPr>
            <p:cNvPr id="3" name="Group 2"/>
            <p:cNvGrpSpPr>
              <a:grpSpLocks/>
            </p:cNvGrpSpPr>
            <p:nvPr/>
          </p:nvGrpSpPr>
          <p:grpSpPr bwMode="auto">
            <a:xfrm>
              <a:off x="354" y="960"/>
              <a:ext cx="998" cy="979"/>
              <a:chOff x="385" y="1363"/>
              <a:chExt cx="998" cy="979"/>
            </a:xfrm>
          </p:grpSpPr>
          <p:sp>
            <p:nvSpPr>
              <p:cNvPr id="148483" name="AutoShape 3"/>
              <p:cNvSpPr>
                <a:spLocks noChangeArrowheads="1"/>
              </p:cNvSpPr>
              <p:nvPr/>
            </p:nvSpPr>
            <p:spPr bwMode="auto">
              <a:xfrm>
                <a:off x="657" y="1397"/>
                <a:ext cx="590" cy="590"/>
              </a:xfrm>
              <a:prstGeom prst="flowChartDocumen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484" name="AutoShape 4"/>
              <p:cNvSpPr>
                <a:spLocks noChangeArrowheads="1"/>
              </p:cNvSpPr>
              <p:nvPr/>
            </p:nvSpPr>
            <p:spPr bwMode="auto">
              <a:xfrm>
                <a:off x="521" y="1589"/>
                <a:ext cx="590" cy="590"/>
              </a:xfrm>
              <a:prstGeom prst="flowChartDocumen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485" name="AutoShape 5"/>
              <p:cNvSpPr>
                <a:spLocks noChangeArrowheads="1"/>
              </p:cNvSpPr>
              <p:nvPr/>
            </p:nvSpPr>
            <p:spPr bwMode="auto">
              <a:xfrm>
                <a:off x="385" y="1752"/>
                <a:ext cx="590" cy="590"/>
              </a:xfrm>
              <a:prstGeom prst="flowChartDocumen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d-ID" i="0"/>
              </a:p>
            </p:txBody>
          </p:sp>
          <p:sp>
            <p:nvSpPr>
              <p:cNvPr id="148486" name="Text Box 6"/>
              <p:cNvSpPr txBox="1">
                <a:spLocks noChangeArrowheads="1"/>
              </p:cNvSpPr>
              <p:nvPr/>
            </p:nvSpPr>
            <p:spPr bwMode="auto">
              <a:xfrm>
                <a:off x="737" y="1724"/>
                <a:ext cx="292" cy="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1600" b="1" i="0"/>
                  <a:t>A1</a:t>
                </a:r>
              </a:p>
            </p:txBody>
          </p:sp>
          <p:sp>
            <p:nvSpPr>
              <p:cNvPr id="148487" name="Text Box 7"/>
              <p:cNvSpPr txBox="1">
                <a:spLocks noChangeArrowheads="1"/>
              </p:cNvSpPr>
              <p:nvPr/>
            </p:nvSpPr>
            <p:spPr bwMode="auto">
              <a:xfrm>
                <a:off x="867" y="1555"/>
                <a:ext cx="372"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a:t>A2</a:t>
                </a:r>
              </a:p>
            </p:txBody>
          </p:sp>
          <p:sp>
            <p:nvSpPr>
              <p:cNvPr id="148488" name="Text Box 8"/>
              <p:cNvSpPr txBox="1">
                <a:spLocks noChangeArrowheads="1"/>
              </p:cNvSpPr>
              <p:nvPr/>
            </p:nvSpPr>
            <p:spPr bwMode="auto">
              <a:xfrm>
                <a:off x="1011" y="1363"/>
                <a:ext cx="372"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a:t>A3</a:t>
                </a:r>
              </a:p>
            </p:txBody>
          </p:sp>
        </p:grpSp>
        <p:grpSp>
          <p:nvGrpSpPr>
            <p:cNvPr id="4" name="Group 9"/>
            <p:cNvGrpSpPr>
              <a:grpSpLocks/>
            </p:cNvGrpSpPr>
            <p:nvPr/>
          </p:nvGrpSpPr>
          <p:grpSpPr bwMode="auto">
            <a:xfrm>
              <a:off x="1388" y="941"/>
              <a:ext cx="1144" cy="1044"/>
              <a:chOff x="1292" y="1298"/>
              <a:chExt cx="1144" cy="1044"/>
            </a:xfrm>
          </p:grpSpPr>
          <p:sp>
            <p:nvSpPr>
              <p:cNvPr id="148490" name="AutoShape 10"/>
              <p:cNvSpPr>
                <a:spLocks noChangeArrowheads="1"/>
              </p:cNvSpPr>
              <p:nvPr/>
            </p:nvSpPr>
            <p:spPr bwMode="auto">
              <a:xfrm>
                <a:off x="1701" y="1344"/>
                <a:ext cx="590" cy="590"/>
              </a:xfrm>
              <a:prstGeom prst="flowChartDocumen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491" name="AutoShape 11"/>
              <p:cNvSpPr>
                <a:spLocks noChangeArrowheads="1"/>
              </p:cNvSpPr>
              <p:nvPr/>
            </p:nvSpPr>
            <p:spPr bwMode="auto">
              <a:xfrm>
                <a:off x="1565" y="1480"/>
                <a:ext cx="590" cy="590"/>
              </a:xfrm>
              <a:prstGeom prst="flowChartDocumen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492" name="AutoShape 12"/>
              <p:cNvSpPr>
                <a:spLocks noChangeArrowheads="1"/>
              </p:cNvSpPr>
              <p:nvPr/>
            </p:nvSpPr>
            <p:spPr bwMode="auto">
              <a:xfrm>
                <a:off x="1429" y="1616"/>
                <a:ext cx="590" cy="590"/>
              </a:xfrm>
              <a:prstGeom prst="flowChartDocumen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493" name="AutoShape 13"/>
              <p:cNvSpPr>
                <a:spLocks noChangeArrowheads="1"/>
              </p:cNvSpPr>
              <p:nvPr/>
            </p:nvSpPr>
            <p:spPr bwMode="auto">
              <a:xfrm>
                <a:off x="1292" y="1752"/>
                <a:ext cx="590" cy="590"/>
              </a:xfrm>
              <a:prstGeom prst="flowChartDocumen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494" name="Text Box 14"/>
              <p:cNvSpPr txBox="1">
                <a:spLocks noChangeArrowheads="1"/>
              </p:cNvSpPr>
              <p:nvPr/>
            </p:nvSpPr>
            <p:spPr bwMode="auto">
              <a:xfrm>
                <a:off x="1927" y="1434"/>
                <a:ext cx="372"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a:t>B3</a:t>
                </a:r>
              </a:p>
            </p:txBody>
          </p:sp>
          <p:sp>
            <p:nvSpPr>
              <p:cNvPr id="148495" name="Text Box 15"/>
              <p:cNvSpPr txBox="1">
                <a:spLocks noChangeArrowheads="1"/>
              </p:cNvSpPr>
              <p:nvPr/>
            </p:nvSpPr>
            <p:spPr bwMode="auto">
              <a:xfrm>
                <a:off x="2064" y="1298"/>
                <a:ext cx="372"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a:t>B4</a:t>
                </a:r>
              </a:p>
            </p:txBody>
          </p:sp>
          <p:sp>
            <p:nvSpPr>
              <p:cNvPr id="148496" name="Text Box 16"/>
              <p:cNvSpPr txBox="1">
                <a:spLocks noChangeArrowheads="1"/>
              </p:cNvSpPr>
              <p:nvPr/>
            </p:nvSpPr>
            <p:spPr bwMode="auto">
              <a:xfrm>
                <a:off x="1791" y="1570"/>
                <a:ext cx="372"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a:t>B2</a:t>
                </a:r>
              </a:p>
            </p:txBody>
          </p:sp>
          <p:sp>
            <p:nvSpPr>
              <p:cNvPr id="148497" name="Text Box 17"/>
              <p:cNvSpPr txBox="1">
                <a:spLocks noChangeArrowheads="1"/>
              </p:cNvSpPr>
              <p:nvPr/>
            </p:nvSpPr>
            <p:spPr bwMode="auto">
              <a:xfrm>
                <a:off x="1664" y="1706"/>
                <a:ext cx="372" cy="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a:t>B1</a:t>
                </a:r>
              </a:p>
            </p:txBody>
          </p:sp>
        </p:grpSp>
        <p:sp>
          <p:nvSpPr>
            <p:cNvPr id="148514" name="AutoShape 34"/>
            <p:cNvSpPr>
              <a:spLocks noChangeArrowheads="1"/>
            </p:cNvSpPr>
            <p:nvPr/>
          </p:nvSpPr>
          <p:spPr bwMode="auto">
            <a:xfrm>
              <a:off x="612" y="2568"/>
              <a:ext cx="771" cy="681"/>
            </a:xfrm>
            <a:prstGeom prst="flowChartDocumen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515" name="Text Box 35"/>
            <p:cNvSpPr txBox="1">
              <a:spLocks noChangeArrowheads="1"/>
            </p:cNvSpPr>
            <p:nvPr/>
          </p:nvSpPr>
          <p:spPr bwMode="auto">
            <a:xfrm>
              <a:off x="660" y="2640"/>
              <a:ext cx="581"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b="1" i="0"/>
                <a:t>1195</a:t>
              </a:r>
            </a:p>
          </p:txBody>
        </p:sp>
        <p:sp>
          <p:nvSpPr>
            <p:cNvPr id="148519" name="Line 39"/>
            <p:cNvSpPr>
              <a:spLocks noChangeShapeType="1"/>
            </p:cNvSpPr>
            <p:nvPr/>
          </p:nvSpPr>
          <p:spPr bwMode="auto">
            <a:xfrm>
              <a:off x="657" y="2024"/>
              <a:ext cx="227"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48520" name="Line 40"/>
            <p:cNvSpPr>
              <a:spLocks noChangeShapeType="1"/>
            </p:cNvSpPr>
            <p:nvPr/>
          </p:nvSpPr>
          <p:spPr bwMode="auto">
            <a:xfrm flipH="1">
              <a:off x="1202" y="2016"/>
              <a:ext cx="227"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48527" name="Rectangle 47"/>
            <p:cNvSpPr>
              <a:spLocks noChangeArrowheads="1"/>
            </p:cNvSpPr>
            <p:nvPr/>
          </p:nvSpPr>
          <p:spPr bwMode="auto">
            <a:xfrm>
              <a:off x="204" y="3521"/>
              <a:ext cx="1315" cy="317"/>
            </a:xfrm>
            <a:prstGeom prst="rect">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1600" b="1" i="0">
                  <a:latin typeface="Tahoma" pitchFamily="34" charset="0"/>
                </a:rPr>
                <a:t>KEP-12/PJ./1995</a:t>
              </a:r>
            </a:p>
          </p:txBody>
        </p:sp>
      </p:grpSp>
      <p:grpSp>
        <p:nvGrpSpPr>
          <p:cNvPr id="5" name="Group 55"/>
          <p:cNvGrpSpPr>
            <a:grpSpLocks/>
          </p:cNvGrpSpPr>
          <p:nvPr/>
        </p:nvGrpSpPr>
        <p:grpSpPr bwMode="auto">
          <a:xfrm>
            <a:off x="3353416" y="914400"/>
            <a:ext cx="2286424" cy="3276593"/>
            <a:chOff x="2065" y="1056"/>
            <a:chExt cx="1331" cy="2206"/>
          </a:xfrm>
        </p:grpSpPr>
        <p:grpSp>
          <p:nvGrpSpPr>
            <p:cNvPr id="6" name="Group 18"/>
            <p:cNvGrpSpPr>
              <a:grpSpLocks/>
            </p:cNvGrpSpPr>
            <p:nvPr/>
          </p:nvGrpSpPr>
          <p:grpSpPr bwMode="auto">
            <a:xfrm>
              <a:off x="2397" y="1056"/>
              <a:ext cx="805" cy="812"/>
              <a:chOff x="2462" y="1394"/>
              <a:chExt cx="805" cy="812"/>
            </a:xfrm>
          </p:grpSpPr>
          <p:sp>
            <p:nvSpPr>
              <p:cNvPr id="148500" name="AutoShape 20"/>
              <p:cNvSpPr>
                <a:spLocks noChangeArrowheads="1"/>
              </p:cNvSpPr>
              <p:nvPr/>
            </p:nvSpPr>
            <p:spPr bwMode="auto">
              <a:xfrm>
                <a:off x="2677" y="1394"/>
                <a:ext cx="590" cy="590"/>
              </a:xfrm>
              <a:prstGeom prst="flowChartDocument">
                <a:avLst/>
              </a:prstGeom>
              <a:solidFill>
                <a:srgbClr val="FFFF00"/>
              </a:solidFill>
              <a:ln w="9525">
                <a:solidFill>
                  <a:schemeClr val="bg2">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501" name="AutoShape 21"/>
              <p:cNvSpPr>
                <a:spLocks noChangeArrowheads="1"/>
              </p:cNvSpPr>
              <p:nvPr/>
            </p:nvSpPr>
            <p:spPr bwMode="auto">
              <a:xfrm>
                <a:off x="2462" y="1616"/>
                <a:ext cx="590" cy="590"/>
              </a:xfrm>
              <a:prstGeom prst="flowChartDocument">
                <a:avLst/>
              </a:prstGeom>
              <a:solidFill>
                <a:srgbClr val="FFFF00"/>
              </a:solidFill>
              <a:ln w="9525">
                <a:solidFill>
                  <a:schemeClr val="bg2">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d-ID" i="0"/>
              </a:p>
            </p:txBody>
          </p:sp>
          <p:sp>
            <p:nvSpPr>
              <p:cNvPr id="148502" name="Text Box 22"/>
              <p:cNvSpPr txBox="1">
                <a:spLocks noChangeArrowheads="1"/>
              </p:cNvSpPr>
              <p:nvPr/>
            </p:nvSpPr>
            <p:spPr bwMode="auto">
              <a:xfrm>
                <a:off x="3037" y="1394"/>
                <a:ext cx="19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1600" b="1" i="0"/>
                  <a:t>B</a:t>
                </a:r>
              </a:p>
            </p:txBody>
          </p:sp>
          <p:sp>
            <p:nvSpPr>
              <p:cNvPr id="148504" name="Text Box 24"/>
              <p:cNvSpPr txBox="1">
                <a:spLocks noChangeArrowheads="1"/>
              </p:cNvSpPr>
              <p:nvPr/>
            </p:nvSpPr>
            <p:spPr bwMode="auto">
              <a:xfrm>
                <a:off x="2846" y="1586"/>
                <a:ext cx="19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1600" b="1" i="0"/>
                  <a:t>A</a:t>
                </a:r>
              </a:p>
            </p:txBody>
          </p:sp>
        </p:grpSp>
        <p:sp>
          <p:nvSpPr>
            <p:cNvPr id="148513" name="AutoShape 33"/>
            <p:cNvSpPr>
              <a:spLocks noChangeArrowheads="1"/>
            </p:cNvSpPr>
            <p:nvPr/>
          </p:nvSpPr>
          <p:spPr bwMode="auto">
            <a:xfrm>
              <a:off x="2426" y="2208"/>
              <a:ext cx="771" cy="576"/>
            </a:xfrm>
            <a:prstGeom prst="flowChartDocumen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516" name="Text Box 36"/>
            <p:cNvSpPr txBox="1">
              <a:spLocks noChangeArrowheads="1"/>
            </p:cNvSpPr>
            <p:nvPr/>
          </p:nvSpPr>
          <p:spPr bwMode="auto">
            <a:xfrm>
              <a:off x="2445" y="2304"/>
              <a:ext cx="74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b="1" i="0" smtClean="0"/>
                <a:t>1107</a:t>
              </a:r>
              <a:endParaRPr lang="en-US" b="1" i="0"/>
            </a:p>
          </p:txBody>
        </p:sp>
        <p:sp>
          <p:nvSpPr>
            <p:cNvPr id="148521" name="Line 41"/>
            <p:cNvSpPr>
              <a:spLocks noChangeShapeType="1"/>
            </p:cNvSpPr>
            <p:nvPr/>
          </p:nvSpPr>
          <p:spPr bwMode="auto">
            <a:xfrm>
              <a:off x="2698" y="1874"/>
              <a:ext cx="7" cy="2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48530" name="Rectangle 50"/>
            <p:cNvSpPr>
              <a:spLocks noChangeArrowheads="1"/>
            </p:cNvSpPr>
            <p:nvPr/>
          </p:nvSpPr>
          <p:spPr bwMode="auto">
            <a:xfrm>
              <a:off x="2065" y="2976"/>
              <a:ext cx="1331" cy="28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eaLnBrk="0" hangingPunct="0"/>
              <a:r>
                <a:rPr lang="en-US" sz="1400" b="1" i="0" smtClean="0">
                  <a:latin typeface="Tahoma" pitchFamily="34" charset="0"/>
                </a:rPr>
                <a:t>PER-146/PJ</a:t>
              </a:r>
              <a:r>
                <a:rPr lang="en-US" sz="1400" b="1" i="0">
                  <a:latin typeface="Tahoma" pitchFamily="34" charset="0"/>
                </a:rPr>
                <a:t>./</a:t>
              </a:r>
              <a:r>
                <a:rPr lang="en-US" sz="1400" b="1" i="0" smtClean="0">
                  <a:latin typeface="Tahoma" pitchFamily="34" charset="0"/>
                </a:rPr>
                <a:t>2006 </a:t>
              </a:r>
              <a:r>
                <a:rPr lang="en-US" sz="1400" b="1" i="0" err="1" smtClean="0">
                  <a:latin typeface="Tahoma" pitchFamily="34" charset="0"/>
                </a:rPr>
                <a:t>stdtd</a:t>
              </a:r>
              <a:r>
                <a:rPr lang="en-US" sz="1400" b="1" i="0" smtClean="0">
                  <a:latin typeface="Tahoma" pitchFamily="34" charset="0"/>
                </a:rPr>
                <a:t> PER-14/PJ./2010</a:t>
              </a:r>
              <a:endParaRPr lang="en-US" sz="1400" b="1" i="0">
                <a:latin typeface="Tahoma" pitchFamily="34" charset="0"/>
              </a:endParaRPr>
            </a:p>
          </p:txBody>
        </p:sp>
      </p:grpSp>
      <p:sp>
        <p:nvSpPr>
          <p:cNvPr id="148531" name="Rectangle 51"/>
          <p:cNvSpPr>
            <a:spLocks noGrp="1" noChangeArrowheads="1"/>
          </p:cNvSpPr>
          <p:nvPr>
            <p:ph type="title"/>
          </p:nvPr>
        </p:nvSpPr>
        <p:spPr>
          <a:xfrm>
            <a:off x="609600" y="76200"/>
            <a:ext cx="8051800" cy="762000"/>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a:t>PERUBAHAN SPT MASA PPN</a:t>
            </a:r>
          </a:p>
        </p:txBody>
      </p:sp>
      <p:sp>
        <p:nvSpPr>
          <p:cNvPr id="58" name="Slide Number Placeholder 57"/>
          <p:cNvSpPr>
            <a:spLocks noGrp="1"/>
          </p:cNvSpPr>
          <p:nvPr>
            <p:ph type="sldNum" sz="quarter" idx="12"/>
          </p:nvPr>
        </p:nvSpPr>
        <p:spPr/>
        <p:txBody>
          <a:bodyPr/>
          <a:lstStyle/>
          <a:p>
            <a:pPr>
              <a:defRPr/>
            </a:pPr>
            <a:fld id="{D74673CE-9D98-445B-A648-056A968C9E87}" type="slidenum">
              <a:rPr lang="en-US" smtClean="0"/>
              <a:pPr>
                <a:defRPr/>
              </a:pPr>
              <a:t>330</a:t>
            </a:fld>
            <a:endParaRPr lang="en-US"/>
          </a:p>
        </p:txBody>
      </p:sp>
      <p:sp>
        <p:nvSpPr>
          <p:cNvPr id="66" name="AutoShape 44"/>
          <p:cNvSpPr>
            <a:spLocks noChangeArrowheads="1"/>
          </p:cNvSpPr>
          <p:nvPr/>
        </p:nvSpPr>
        <p:spPr bwMode="auto">
          <a:xfrm rot="19848132">
            <a:off x="5281748" y="4981985"/>
            <a:ext cx="1648928" cy="46182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solidFill>
              <a:schemeClr val="tx1"/>
            </a:solidFill>
            <a:miter lim="800000"/>
            <a:headEnd/>
            <a:tailEnd/>
          </a:ln>
          <a:effectLst/>
        </p:spPr>
        <p:txBody>
          <a:bodyPr wrap="none" anchor="ctr"/>
          <a:lstStyle/>
          <a:p>
            <a:endParaRPr lang="id-ID"/>
          </a:p>
        </p:txBody>
      </p:sp>
      <p:grpSp>
        <p:nvGrpSpPr>
          <p:cNvPr id="7" name="Group 1"/>
          <p:cNvGrpSpPr/>
          <p:nvPr/>
        </p:nvGrpSpPr>
        <p:grpSpPr>
          <a:xfrm>
            <a:off x="6226175" y="1120775"/>
            <a:ext cx="2765425" cy="4972051"/>
            <a:chOff x="6226175" y="1120775"/>
            <a:chExt cx="2765425" cy="4972051"/>
          </a:xfrm>
        </p:grpSpPr>
        <p:grpSp>
          <p:nvGrpSpPr>
            <p:cNvPr id="8" name="Group 56"/>
            <p:cNvGrpSpPr>
              <a:grpSpLocks/>
            </p:cNvGrpSpPr>
            <p:nvPr/>
          </p:nvGrpSpPr>
          <p:grpSpPr bwMode="auto">
            <a:xfrm>
              <a:off x="6557963" y="4149726"/>
              <a:ext cx="1871662" cy="1943100"/>
              <a:chOff x="3379" y="2614"/>
              <a:chExt cx="1179" cy="1224"/>
            </a:xfrm>
          </p:grpSpPr>
          <p:sp>
            <p:nvSpPr>
              <p:cNvPr id="148512" name="AutoShape 32"/>
              <p:cNvSpPr>
                <a:spLocks noChangeArrowheads="1"/>
              </p:cNvSpPr>
              <p:nvPr/>
            </p:nvSpPr>
            <p:spPr bwMode="auto">
              <a:xfrm>
                <a:off x="3568" y="2614"/>
                <a:ext cx="771" cy="681"/>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517" name="Text Box 37"/>
              <p:cNvSpPr txBox="1">
                <a:spLocks noChangeArrowheads="1"/>
              </p:cNvSpPr>
              <p:nvPr/>
            </p:nvSpPr>
            <p:spPr bwMode="auto">
              <a:xfrm>
                <a:off x="3616" y="2659"/>
                <a:ext cx="71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b="1" i="0" smtClean="0"/>
                  <a:t>1111</a:t>
                </a:r>
                <a:endParaRPr lang="en-US" b="1" i="0"/>
              </a:p>
            </p:txBody>
          </p:sp>
          <p:sp>
            <p:nvSpPr>
              <p:cNvPr id="148529" name="Rectangle 49"/>
              <p:cNvSpPr>
                <a:spLocks noChangeArrowheads="1"/>
              </p:cNvSpPr>
              <p:nvPr/>
            </p:nvSpPr>
            <p:spPr bwMode="auto">
              <a:xfrm>
                <a:off x="3379" y="3521"/>
                <a:ext cx="1179" cy="31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1400" b="1" i="0" smtClean="0">
                    <a:latin typeface="Tahoma" pitchFamily="34" charset="0"/>
                  </a:rPr>
                  <a:t>PER-44/PJ</a:t>
                </a:r>
                <a:r>
                  <a:rPr lang="en-US" sz="1400" b="1" i="0">
                    <a:latin typeface="Tahoma" pitchFamily="34" charset="0"/>
                  </a:rPr>
                  <a:t>./</a:t>
                </a:r>
                <a:r>
                  <a:rPr lang="en-US" sz="1400" b="1" i="0" smtClean="0">
                    <a:latin typeface="Tahoma" pitchFamily="34" charset="0"/>
                  </a:rPr>
                  <a:t>2010</a:t>
                </a:r>
                <a:endParaRPr lang="en-US" sz="1400" b="1" i="0">
                  <a:latin typeface="Tahoma" pitchFamily="34" charset="0"/>
                </a:endParaRPr>
              </a:p>
            </p:txBody>
          </p:sp>
        </p:grpSp>
        <p:sp>
          <p:nvSpPr>
            <p:cNvPr id="48" name="AutoShape 3"/>
            <p:cNvSpPr>
              <a:spLocks noChangeArrowheads="1"/>
            </p:cNvSpPr>
            <p:nvPr/>
          </p:nvSpPr>
          <p:spPr bwMode="auto">
            <a:xfrm>
              <a:off x="6324600" y="1143000"/>
              <a:ext cx="936625" cy="936625"/>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9" name="AutoShape 4"/>
            <p:cNvSpPr>
              <a:spLocks noChangeArrowheads="1"/>
            </p:cNvSpPr>
            <p:nvPr/>
          </p:nvSpPr>
          <p:spPr bwMode="auto">
            <a:xfrm>
              <a:off x="6226175" y="1447800"/>
              <a:ext cx="936625" cy="936625"/>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0" name="AutoShape 5"/>
            <p:cNvSpPr>
              <a:spLocks noChangeArrowheads="1"/>
            </p:cNvSpPr>
            <p:nvPr/>
          </p:nvSpPr>
          <p:spPr bwMode="auto">
            <a:xfrm>
              <a:off x="7010400" y="2797175"/>
              <a:ext cx="936625" cy="936625"/>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d-ID" i="0"/>
            </a:p>
          </p:txBody>
        </p:sp>
        <p:sp>
          <p:nvSpPr>
            <p:cNvPr id="52" name="AutoShape 11"/>
            <p:cNvSpPr>
              <a:spLocks noChangeArrowheads="1"/>
            </p:cNvSpPr>
            <p:nvPr/>
          </p:nvSpPr>
          <p:spPr bwMode="auto">
            <a:xfrm>
              <a:off x="8001000" y="1120775"/>
              <a:ext cx="936625" cy="936625"/>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3" name="AutoShape 12"/>
            <p:cNvSpPr>
              <a:spLocks noChangeArrowheads="1"/>
            </p:cNvSpPr>
            <p:nvPr/>
          </p:nvSpPr>
          <p:spPr bwMode="auto">
            <a:xfrm>
              <a:off x="7902575" y="1447800"/>
              <a:ext cx="936625" cy="936625"/>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4" name="AutoShape 13"/>
            <p:cNvSpPr>
              <a:spLocks noChangeArrowheads="1"/>
            </p:cNvSpPr>
            <p:nvPr/>
          </p:nvSpPr>
          <p:spPr bwMode="auto">
            <a:xfrm>
              <a:off x="7826375" y="1752600"/>
              <a:ext cx="936625" cy="936625"/>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5" name="Text Box 6"/>
            <p:cNvSpPr txBox="1">
              <a:spLocks noChangeArrowheads="1"/>
            </p:cNvSpPr>
            <p:nvPr/>
          </p:nvSpPr>
          <p:spPr bwMode="auto">
            <a:xfrm>
              <a:off x="7543800" y="2785646"/>
              <a:ext cx="5810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eaLnBrk="0" hangingPunct="0"/>
              <a:r>
                <a:rPr lang="en-US" sz="1600" b="1" i="0" smtClean="0"/>
                <a:t>AB</a:t>
              </a:r>
              <a:endParaRPr lang="en-US" sz="1600" b="1" i="0"/>
            </a:p>
          </p:txBody>
        </p:sp>
        <p:sp>
          <p:nvSpPr>
            <p:cNvPr id="56" name="Text Box 7"/>
            <p:cNvSpPr txBox="1">
              <a:spLocks noChangeArrowheads="1"/>
            </p:cNvSpPr>
            <p:nvPr/>
          </p:nvSpPr>
          <p:spPr bwMode="auto">
            <a:xfrm>
              <a:off x="6793044" y="1447800"/>
              <a:ext cx="4459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smtClean="0"/>
                <a:t>A1</a:t>
              </a:r>
              <a:endParaRPr lang="en-US" sz="1600" b="1" i="0"/>
            </a:p>
          </p:txBody>
        </p:sp>
        <p:sp>
          <p:nvSpPr>
            <p:cNvPr id="57" name="Text Box 8"/>
            <p:cNvSpPr txBox="1">
              <a:spLocks noChangeArrowheads="1"/>
            </p:cNvSpPr>
            <p:nvPr/>
          </p:nvSpPr>
          <p:spPr bwMode="auto">
            <a:xfrm>
              <a:off x="6877050" y="1143000"/>
              <a:ext cx="4459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smtClean="0"/>
                <a:t>A2</a:t>
              </a:r>
              <a:endParaRPr lang="en-US" sz="1600" b="1" i="0"/>
            </a:p>
          </p:txBody>
        </p:sp>
        <p:sp>
          <p:nvSpPr>
            <p:cNvPr id="61" name="Text Box 16"/>
            <p:cNvSpPr txBox="1">
              <a:spLocks noChangeArrowheads="1"/>
            </p:cNvSpPr>
            <p:nvPr/>
          </p:nvSpPr>
          <p:spPr bwMode="auto">
            <a:xfrm>
              <a:off x="8545644" y="1143000"/>
              <a:ext cx="4459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smtClean="0"/>
                <a:t>B3</a:t>
              </a:r>
              <a:endParaRPr lang="en-US" sz="1600" b="1" i="0"/>
            </a:p>
          </p:txBody>
        </p:sp>
        <p:sp>
          <p:nvSpPr>
            <p:cNvPr id="62" name="Text Box 17"/>
            <p:cNvSpPr txBox="1">
              <a:spLocks noChangeArrowheads="1"/>
            </p:cNvSpPr>
            <p:nvPr/>
          </p:nvSpPr>
          <p:spPr bwMode="auto">
            <a:xfrm>
              <a:off x="8401050" y="1752600"/>
              <a:ext cx="590550"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a:t>B1</a:t>
              </a:r>
            </a:p>
          </p:txBody>
        </p:sp>
        <p:sp>
          <p:nvSpPr>
            <p:cNvPr id="67" name="Text Box 8"/>
            <p:cNvSpPr txBox="1">
              <a:spLocks noChangeArrowheads="1"/>
            </p:cNvSpPr>
            <p:nvPr/>
          </p:nvSpPr>
          <p:spPr bwMode="auto">
            <a:xfrm>
              <a:off x="8469444" y="1447800"/>
              <a:ext cx="4459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smtClean="0"/>
                <a:t>B2</a:t>
              </a:r>
              <a:endParaRPr lang="en-US" sz="1600" b="1" i="0"/>
            </a:p>
          </p:txBody>
        </p:sp>
        <p:sp>
          <p:nvSpPr>
            <p:cNvPr id="59" name="Line 39"/>
            <p:cNvSpPr>
              <a:spLocks noChangeShapeType="1"/>
            </p:cNvSpPr>
            <p:nvPr/>
          </p:nvSpPr>
          <p:spPr bwMode="auto">
            <a:xfrm>
              <a:off x="6655659" y="2393951"/>
              <a:ext cx="360363" cy="45085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60" name="Line 40"/>
            <p:cNvSpPr>
              <a:spLocks noChangeShapeType="1"/>
            </p:cNvSpPr>
            <p:nvPr/>
          </p:nvSpPr>
          <p:spPr bwMode="auto">
            <a:xfrm flipH="1">
              <a:off x="7983140" y="2648777"/>
              <a:ext cx="283370" cy="4095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68" name="Line 41"/>
            <p:cNvSpPr>
              <a:spLocks noChangeShapeType="1"/>
            </p:cNvSpPr>
            <p:nvPr/>
          </p:nvSpPr>
          <p:spPr bwMode="auto">
            <a:xfrm>
              <a:off x="7487284" y="3684086"/>
              <a:ext cx="8945" cy="38820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grpSp>
      <p:grpSp>
        <p:nvGrpSpPr>
          <p:cNvPr id="9" name="Group 55"/>
          <p:cNvGrpSpPr>
            <a:grpSpLocks/>
          </p:cNvGrpSpPr>
          <p:nvPr/>
        </p:nvGrpSpPr>
        <p:grpSpPr bwMode="auto">
          <a:xfrm>
            <a:off x="3050142" y="4953000"/>
            <a:ext cx="2286424" cy="1565517"/>
            <a:chOff x="2065" y="2208"/>
            <a:chExt cx="1331" cy="1054"/>
          </a:xfrm>
        </p:grpSpPr>
        <p:sp>
          <p:nvSpPr>
            <p:cNvPr id="71" name="AutoShape 33"/>
            <p:cNvSpPr>
              <a:spLocks noChangeArrowheads="1"/>
            </p:cNvSpPr>
            <p:nvPr/>
          </p:nvSpPr>
          <p:spPr bwMode="auto">
            <a:xfrm>
              <a:off x="2426" y="2208"/>
              <a:ext cx="771" cy="576"/>
            </a:xfrm>
            <a:prstGeom prst="flowChartDocumen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72" name="Text Box 36"/>
            <p:cNvSpPr txBox="1">
              <a:spLocks noChangeArrowheads="1"/>
            </p:cNvSpPr>
            <p:nvPr/>
          </p:nvSpPr>
          <p:spPr bwMode="auto">
            <a:xfrm>
              <a:off x="2445" y="2304"/>
              <a:ext cx="690" cy="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b="1" i="0" smtClean="0"/>
                <a:t>1108</a:t>
              </a:r>
              <a:endParaRPr lang="en-US" b="1" i="0"/>
            </a:p>
          </p:txBody>
        </p:sp>
        <p:sp>
          <p:nvSpPr>
            <p:cNvPr id="74" name="Rectangle 50"/>
            <p:cNvSpPr>
              <a:spLocks noChangeArrowheads="1"/>
            </p:cNvSpPr>
            <p:nvPr/>
          </p:nvSpPr>
          <p:spPr bwMode="auto">
            <a:xfrm>
              <a:off x="2065" y="2976"/>
              <a:ext cx="1331" cy="286"/>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lstStyle/>
            <a:p>
              <a:pPr algn="ctr" eaLnBrk="0" hangingPunct="0"/>
              <a:r>
                <a:rPr lang="en-US" sz="1400" b="1" i="0" dirty="0" smtClean="0">
                  <a:latin typeface="Tahoma" pitchFamily="34" charset="0"/>
                </a:rPr>
                <a:t>PER-29/PJ</a:t>
              </a:r>
              <a:r>
                <a:rPr lang="en-US" sz="1400" b="1" i="0" dirty="0">
                  <a:latin typeface="Tahoma" pitchFamily="34" charset="0"/>
                </a:rPr>
                <a:t>./</a:t>
              </a:r>
              <a:r>
                <a:rPr lang="en-US" sz="1400" b="1" i="0" dirty="0" smtClean="0">
                  <a:latin typeface="Tahoma" pitchFamily="34" charset="0"/>
                </a:rPr>
                <a:t>2008</a:t>
              </a:r>
              <a:r>
                <a:rPr lang="id-ID" sz="1400" b="1" i="0" dirty="0" smtClean="0">
                  <a:latin typeface="Tahoma" pitchFamily="34" charset="0"/>
                </a:rPr>
                <a:t> stdd PER-15/PJ/2010</a:t>
              </a:r>
              <a:endParaRPr lang="en-US" sz="1400" b="1" i="0" dirty="0">
                <a:latin typeface="Tahoma" pitchFamily="34" charset="0"/>
              </a:endParaRPr>
            </a:p>
          </p:txBody>
        </p:sp>
      </p:grpSp>
    </p:spTree>
    <p:extLst>
      <p:ext uri="{BB962C8B-B14F-4D97-AF65-F5344CB8AC3E}">
        <p14:creationId xmlns:p14="http://schemas.microsoft.com/office/powerpoint/2010/main" val="4573251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8531"/>
                                        </p:tgtEl>
                                        <p:attrNameLst>
                                          <p:attrName>style.visibility</p:attrName>
                                        </p:attrNameLst>
                                      </p:cBhvr>
                                      <p:to>
                                        <p:strVal val="visible"/>
                                      </p:to>
                                    </p:set>
                                    <p:animEffect transition="in" filter="wipe(left)">
                                      <p:cBhvr>
                                        <p:cTn id="7" dur="500"/>
                                        <p:tgtEl>
                                          <p:spTgt spid="148531"/>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ox(in)">
                                      <p:cBhvr>
                                        <p:cTn id="11" dur="2000"/>
                                        <p:tgtEl>
                                          <p:spTgt spid="2"/>
                                        </p:tgtEl>
                                      </p:cBhvr>
                                    </p:animEffect>
                                  </p:childTnLst>
                                </p:cTn>
                              </p:par>
                            </p:childTnLst>
                          </p:cTn>
                        </p:par>
                        <p:par>
                          <p:cTn id="12" fill="hold" nodeType="afterGroup">
                            <p:stCondLst>
                              <p:cond delay="2500"/>
                            </p:stCondLst>
                            <p:childTnLst>
                              <p:par>
                                <p:cTn id="13" presetID="49" presetClass="entr" presetSubtype="0" decel="100000" fill="hold" grpId="0" nodeType="afterEffect">
                                  <p:stCondLst>
                                    <p:cond delay="0"/>
                                  </p:stCondLst>
                                  <p:childTnLst>
                                    <p:set>
                                      <p:cBhvr>
                                        <p:cTn id="14" dur="1" fill="hold">
                                          <p:stCondLst>
                                            <p:cond delay="0"/>
                                          </p:stCondLst>
                                        </p:cTn>
                                        <p:tgtEl>
                                          <p:spTgt spid="148518"/>
                                        </p:tgtEl>
                                        <p:attrNameLst>
                                          <p:attrName>style.visibility</p:attrName>
                                        </p:attrNameLst>
                                      </p:cBhvr>
                                      <p:to>
                                        <p:strVal val="visible"/>
                                      </p:to>
                                    </p:set>
                                    <p:anim calcmode="lin" valueType="num">
                                      <p:cBhvr>
                                        <p:cTn id="15" dur="500" fill="hold"/>
                                        <p:tgtEl>
                                          <p:spTgt spid="148518"/>
                                        </p:tgtEl>
                                        <p:attrNameLst>
                                          <p:attrName>ppt_w</p:attrName>
                                        </p:attrNameLst>
                                      </p:cBhvr>
                                      <p:tavLst>
                                        <p:tav tm="0">
                                          <p:val>
                                            <p:fltVal val="0"/>
                                          </p:val>
                                        </p:tav>
                                        <p:tav tm="100000">
                                          <p:val>
                                            <p:strVal val="#ppt_w"/>
                                          </p:val>
                                        </p:tav>
                                      </p:tavLst>
                                    </p:anim>
                                    <p:anim calcmode="lin" valueType="num">
                                      <p:cBhvr>
                                        <p:cTn id="16" dur="500" fill="hold"/>
                                        <p:tgtEl>
                                          <p:spTgt spid="148518"/>
                                        </p:tgtEl>
                                        <p:attrNameLst>
                                          <p:attrName>ppt_h</p:attrName>
                                        </p:attrNameLst>
                                      </p:cBhvr>
                                      <p:tavLst>
                                        <p:tav tm="0">
                                          <p:val>
                                            <p:fltVal val="0"/>
                                          </p:val>
                                        </p:tav>
                                        <p:tav tm="100000">
                                          <p:val>
                                            <p:strVal val="#ppt_h"/>
                                          </p:val>
                                        </p:tav>
                                      </p:tavLst>
                                    </p:anim>
                                    <p:anim calcmode="lin" valueType="num">
                                      <p:cBhvr>
                                        <p:cTn id="17" dur="500" fill="hold"/>
                                        <p:tgtEl>
                                          <p:spTgt spid="148518"/>
                                        </p:tgtEl>
                                        <p:attrNameLst>
                                          <p:attrName>style.rotation</p:attrName>
                                        </p:attrNameLst>
                                      </p:cBhvr>
                                      <p:tavLst>
                                        <p:tav tm="0">
                                          <p:val>
                                            <p:fltVal val="360"/>
                                          </p:val>
                                        </p:tav>
                                        <p:tav tm="100000">
                                          <p:val>
                                            <p:fltVal val="0"/>
                                          </p:val>
                                        </p:tav>
                                      </p:tavLst>
                                    </p:anim>
                                    <p:animEffect transition="in" filter="fade">
                                      <p:cBhvr>
                                        <p:cTn id="18" dur="500"/>
                                        <p:tgtEl>
                                          <p:spTgt spid="148518"/>
                                        </p:tgtEl>
                                      </p:cBhvr>
                                    </p:animEffect>
                                  </p:childTnLst>
                                </p:cTn>
                              </p:par>
                            </p:childTnLst>
                          </p:cTn>
                        </p:par>
                        <p:par>
                          <p:cTn id="19" fill="hold" nodeType="afterGroup">
                            <p:stCondLst>
                              <p:cond delay="3000"/>
                            </p:stCondLst>
                            <p:childTnLst>
                              <p:par>
                                <p:cTn id="20" presetID="35"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anim calcmode="lin" valueType="num">
                                      <p:cBhvr>
                                        <p:cTn id="23" dur="2000" fill="hold"/>
                                        <p:tgtEl>
                                          <p:spTgt spid="5"/>
                                        </p:tgtEl>
                                        <p:attrNameLst>
                                          <p:attrName>style.rotation</p:attrName>
                                        </p:attrNameLst>
                                      </p:cBhvr>
                                      <p:tavLst>
                                        <p:tav tm="0">
                                          <p:val>
                                            <p:fltVal val="720"/>
                                          </p:val>
                                        </p:tav>
                                        <p:tav tm="100000">
                                          <p:val>
                                            <p:fltVal val="0"/>
                                          </p:val>
                                        </p:tav>
                                      </p:tavLst>
                                    </p:anim>
                                    <p:anim calcmode="lin" valueType="num">
                                      <p:cBhvr>
                                        <p:cTn id="24" dur="2000" fill="hold"/>
                                        <p:tgtEl>
                                          <p:spTgt spid="5"/>
                                        </p:tgtEl>
                                        <p:attrNameLst>
                                          <p:attrName>ppt_h</p:attrName>
                                        </p:attrNameLst>
                                      </p:cBhvr>
                                      <p:tavLst>
                                        <p:tav tm="0">
                                          <p:val>
                                            <p:fltVal val="0"/>
                                          </p:val>
                                        </p:tav>
                                        <p:tav tm="100000">
                                          <p:val>
                                            <p:strVal val="#ppt_h"/>
                                          </p:val>
                                        </p:tav>
                                      </p:tavLst>
                                    </p:anim>
                                    <p:anim calcmode="lin" valueType="num">
                                      <p:cBhvr>
                                        <p:cTn id="25" dur="2000" fill="hold"/>
                                        <p:tgtEl>
                                          <p:spTgt spid="5"/>
                                        </p:tgtEl>
                                        <p:attrNameLst>
                                          <p:attrName>ppt_w</p:attrName>
                                        </p:attrNameLst>
                                      </p:cBhvr>
                                      <p:tavLst>
                                        <p:tav tm="0">
                                          <p:val>
                                            <p:fltVal val="0"/>
                                          </p:val>
                                        </p:tav>
                                        <p:tav tm="100000">
                                          <p:val>
                                            <p:strVal val="#ppt_w"/>
                                          </p:val>
                                        </p:tav>
                                      </p:tavLst>
                                    </p:anim>
                                  </p:childTnLst>
                                </p:cTn>
                              </p:par>
                            </p:childTnLst>
                          </p:cTn>
                        </p:par>
                        <p:par>
                          <p:cTn id="26" fill="hold">
                            <p:stCondLst>
                              <p:cond delay="5000"/>
                            </p:stCondLst>
                            <p:childTnLst>
                              <p:par>
                                <p:cTn id="27" presetID="53" presetClass="entr" presetSubtype="16"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5500"/>
                            </p:stCondLst>
                            <p:childTnLst>
                              <p:par>
                                <p:cTn id="33" presetID="2" presetClass="entr" presetSubtype="4" fill="hold" grpId="0" nodeType="afterEffect">
                                  <p:stCondLst>
                                    <p:cond delay="0"/>
                                  </p:stCondLst>
                                  <p:childTnLst>
                                    <p:set>
                                      <p:cBhvr>
                                        <p:cTn id="34" dur="1" fill="hold">
                                          <p:stCondLst>
                                            <p:cond delay="0"/>
                                          </p:stCondLst>
                                        </p:cTn>
                                        <p:tgtEl>
                                          <p:spTgt spid="148524"/>
                                        </p:tgtEl>
                                        <p:attrNameLst>
                                          <p:attrName>style.visibility</p:attrName>
                                        </p:attrNameLst>
                                      </p:cBhvr>
                                      <p:to>
                                        <p:strVal val="visible"/>
                                      </p:to>
                                    </p:set>
                                    <p:anim calcmode="lin" valueType="num">
                                      <p:cBhvr additive="base">
                                        <p:cTn id="35" dur="500" fill="hold"/>
                                        <p:tgtEl>
                                          <p:spTgt spid="148524"/>
                                        </p:tgtEl>
                                        <p:attrNameLst>
                                          <p:attrName>ppt_x</p:attrName>
                                        </p:attrNameLst>
                                      </p:cBhvr>
                                      <p:tavLst>
                                        <p:tav tm="0">
                                          <p:val>
                                            <p:strVal val="#ppt_x"/>
                                          </p:val>
                                        </p:tav>
                                        <p:tav tm="100000">
                                          <p:val>
                                            <p:strVal val="#ppt_x"/>
                                          </p:val>
                                        </p:tav>
                                      </p:tavLst>
                                    </p:anim>
                                    <p:anim calcmode="lin" valueType="num">
                                      <p:cBhvr additive="base">
                                        <p:cTn id="36" dur="500" fill="hold"/>
                                        <p:tgtEl>
                                          <p:spTgt spid="148524"/>
                                        </p:tgtEl>
                                        <p:attrNameLst>
                                          <p:attrName>ppt_y</p:attrName>
                                        </p:attrNameLst>
                                      </p:cBhvr>
                                      <p:tavLst>
                                        <p:tav tm="0">
                                          <p:val>
                                            <p:strVal val="1+#ppt_h/2"/>
                                          </p:val>
                                        </p:tav>
                                        <p:tav tm="100000">
                                          <p:val>
                                            <p:strVal val="#ppt_y"/>
                                          </p:val>
                                        </p:tav>
                                      </p:tavLst>
                                    </p:anim>
                                  </p:childTnLst>
                                </p:cTn>
                              </p:par>
                            </p:childTnLst>
                          </p:cTn>
                        </p:par>
                        <p:par>
                          <p:cTn id="37" fill="hold">
                            <p:stCondLst>
                              <p:cond delay="6000"/>
                            </p:stCondLst>
                            <p:childTnLst>
                              <p:par>
                                <p:cTn id="38" presetID="2" presetClass="entr" presetSubtype="4" fill="hold" grpId="0" nodeType="after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additive="base">
                                        <p:cTn id="40" dur="500" fill="hold"/>
                                        <p:tgtEl>
                                          <p:spTgt spid="66"/>
                                        </p:tgtEl>
                                        <p:attrNameLst>
                                          <p:attrName>ppt_x</p:attrName>
                                        </p:attrNameLst>
                                      </p:cBhvr>
                                      <p:tavLst>
                                        <p:tav tm="0">
                                          <p:val>
                                            <p:strVal val="#ppt_x"/>
                                          </p:val>
                                        </p:tav>
                                        <p:tav tm="100000">
                                          <p:val>
                                            <p:strVal val="#ppt_x"/>
                                          </p:val>
                                        </p:tav>
                                      </p:tavLst>
                                    </p:anim>
                                    <p:anim calcmode="lin" valueType="num">
                                      <p:cBhvr additive="base">
                                        <p:cTn id="41" dur="500" fill="hold"/>
                                        <p:tgtEl>
                                          <p:spTgt spid="66"/>
                                        </p:tgtEl>
                                        <p:attrNameLst>
                                          <p:attrName>ppt_y</p:attrName>
                                        </p:attrNameLst>
                                      </p:cBhvr>
                                      <p:tavLst>
                                        <p:tav tm="0">
                                          <p:val>
                                            <p:strVal val="1+#ppt_h/2"/>
                                          </p:val>
                                        </p:tav>
                                        <p:tav tm="100000">
                                          <p:val>
                                            <p:strVal val="#ppt_y"/>
                                          </p:val>
                                        </p:tav>
                                      </p:tavLst>
                                    </p:anim>
                                  </p:childTnLst>
                                </p:cTn>
                              </p:par>
                            </p:childTnLst>
                          </p:cTn>
                        </p:par>
                        <p:par>
                          <p:cTn id="42" fill="hold">
                            <p:stCondLst>
                              <p:cond delay="6500"/>
                            </p:stCondLst>
                            <p:childTnLst>
                              <p:par>
                                <p:cTn id="43" presetID="53" presetClass="entr" presetSubtype="16"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18" grpId="0" animBg="1"/>
      <p:bldP spid="148524" grpId="0" animBg="1"/>
      <p:bldP spid="148531" grpId="0" animBg="1"/>
      <p:bldP spid="66"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2852"/>
            <a:ext cx="7772400" cy="582594"/>
          </a:xfrm>
          <a:ln/>
        </p:spPr>
        <p:style>
          <a:lnRef idx="2">
            <a:schemeClr val="accent1"/>
          </a:lnRef>
          <a:fillRef idx="1">
            <a:schemeClr val="lt1"/>
          </a:fillRef>
          <a:effectRef idx="0">
            <a:schemeClr val="accent1"/>
          </a:effectRef>
          <a:fontRef idx="minor">
            <a:schemeClr val="dk1"/>
          </a:fontRef>
        </p:style>
        <p:txBody>
          <a:bodyPr anchor="ctr">
            <a:normAutofit fontScale="90000"/>
          </a:bodyPr>
          <a:lstStyle/>
          <a:p>
            <a:pPr algn="ctr"/>
            <a:r>
              <a:rPr lang="id-ID" sz="3600" b="1" smtClean="0">
                <a:solidFill>
                  <a:schemeClr val="tx1"/>
                </a:solidFill>
              </a:rPr>
              <a:t>Perubahan Formulir SPT</a:t>
            </a:r>
            <a:endParaRPr lang="en-US" sz="3600" b="1">
              <a:solidFill>
                <a:schemeClr val="tx1"/>
              </a:solidFill>
            </a:endParaRPr>
          </a:p>
        </p:txBody>
      </p:sp>
      <p:sp>
        <p:nvSpPr>
          <p:cNvPr id="37" name="Slide Number Placeholder 36"/>
          <p:cNvSpPr>
            <a:spLocks noGrp="1"/>
          </p:cNvSpPr>
          <p:nvPr>
            <p:ph type="sldNum" sz="quarter" idx="12"/>
          </p:nvPr>
        </p:nvSpPr>
        <p:spPr/>
        <p:txBody>
          <a:bodyPr/>
          <a:lstStyle/>
          <a:p>
            <a:pPr>
              <a:defRPr/>
            </a:pPr>
            <a:fld id="{D74673CE-9D98-445B-A648-056A968C9E87}" type="slidenum">
              <a:rPr lang="en-US" smtClean="0"/>
              <a:pPr>
                <a:defRPr/>
              </a:pPr>
              <a:t>331</a:t>
            </a:fld>
            <a:endParaRPr lang="en-US"/>
          </a:p>
        </p:txBody>
      </p:sp>
      <p:grpSp>
        <p:nvGrpSpPr>
          <p:cNvPr id="3" name="Group 2"/>
          <p:cNvGrpSpPr/>
          <p:nvPr/>
        </p:nvGrpSpPr>
        <p:grpSpPr>
          <a:xfrm>
            <a:off x="357158" y="685800"/>
            <a:ext cx="2571768" cy="881066"/>
            <a:chOff x="357158" y="685800"/>
            <a:chExt cx="2571768" cy="881066"/>
          </a:xfrm>
        </p:grpSpPr>
        <p:sp>
          <p:nvSpPr>
            <p:cNvPr id="4" name="Rounded Rectangle 3"/>
            <p:cNvSpPr/>
            <p:nvPr/>
          </p:nvSpPr>
          <p:spPr>
            <a:xfrm>
              <a:off x="357158" y="1066800"/>
              <a:ext cx="25717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Induk</a:t>
              </a:r>
              <a:endParaRPr lang="id-ID" sz="2000" b="1">
                <a:solidFill>
                  <a:schemeClr val="tx1"/>
                </a:solidFill>
              </a:endParaRPr>
            </a:p>
          </p:txBody>
        </p:sp>
        <p:sp>
          <p:nvSpPr>
            <p:cNvPr id="7" name="TextBox 6"/>
            <p:cNvSpPr txBox="1"/>
            <p:nvPr/>
          </p:nvSpPr>
          <p:spPr>
            <a:xfrm>
              <a:off x="785786" y="685800"/>
              <a:ext cx="1643074" cy="400110"/>
            </a:xfrm>
            <a:prstGeom prst="rect">
              <a:avLst/>
            </a:prstGeom>
            <a:noFill/>
          </p:spPr>
          <p:txBody>
            <a:bodyPr wrap="square" rtlCol="0">
              <a:spAutoFit/>
            </a:bodyPr>
            <a:lstStyle/>
            <a:p>
              <a:pPr algn="ctr"/>
              <a:r>
                <a:rPr lang="id-ID" sz="2000" b="1" smtClean="0"/>
                <a:t>1107/1108</a:t>
              </a:r>
              <a:endParaRPr lang="id-ID" sz="2000" b="1"/>
            </a:p>
          </p:txBody>
        </p:sp>
      </p:grpSp>
      <p:grpSp>
        <p:nvGrpSpPr>
          <p:cNvPr id="28" name="Group 31"/>
          <p:cNvGrpSpPr/>
          <p:nvPr/>
        </p:nvGrpSpPr>
        <p:grpSpPr>
          <a:xfrm>
            <a:off x="285720" y="1676400"/>
            <a:ext cx="2643206" cy="2057400"/>
            <a:chOff x="285720" y="1676400"/>
            <a:chExt cx="2643206" cy="2057400"/>
          </a:xfrm>
        </p:grpSpPr>
        <p:sp>
          <p:nvSpPr>
            <p:cNvPr id="5" name="Rounded Rectangle 4"/>
            <p:cNvSpPr/>
            <p:nvPr/>
          </p:nvSpPr>
          <p:spPr>
            <a:xfrm>
              <a:off x="285720" y="1676400"/>
              <a:ext cx="2643206" cy="2057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d-ID" sz="2000" b="1" smtClean="0">
                  <a:solidFill>
                    <a:schemeClr val="tx1"/>
                  </a:solidFill>
                </a:rPr>
                <a:t>Lampiran A</a:t>
              </a:r>
              <a:endParaRPr lang="id-ID" sz="2000" b="1">
                <a:solidFill>
                  <a:schemeClr val="tx1"/>
                </a:solidFill>
              </a:endParaRPr>
            </a:p>
          </p:txBody>
        </p:sp>
        <p:sp>
          <p:nvSpPr>
            <p:cNvPr id="8" name="Rounded Rectangle 7"/>
            <p:cNvSpPr/>
            <p:nvPr/>
          </p:nvSpPr>
          <p:spPr>
            <a:xfrm>
              <a:off x="428596" y="2209800"/>
              <a:ext cx="2238404" cy="36194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smtClean="0">
                  <a:solidFill>
                    <a:schemeClr val="tx1"/>
                  </a:solidFill>
                </a:rPr>
                <a:t>1. Ekspor</a:t>
              </a:r>
              <a:endParaRPr lang="id-ID" sz="2000" b="1">
                <a:solidFill>
                  <a:schemeClr val="tx1"/>
                </a:solidFill>
              </a:endParaRPr>
            </a:p>
          </p:txBody>
        </p:sp>
        <p:sp>
          <p:nvSpPr>
            <p:cNvPr id="9" name="Rounded Rectangle 8"/>
            <p:cNvSpPr/>
            <p:nvPr/>
          </p:nvSpPr>
          <p:spPr>
            <a:xfrm>
              <a:off x="428596" y="2667000"/>
              <a:ext cx="2238404" cy="381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smtClean="0">
                  <a:solidFill>
                    <a:schemeClr val="tx1"/>
                  </a:solidFill>
                </a:rPr>
                <a:t>2. Dalam Negeri</a:t>
              </a:r>
              <a:endParaRPr lang="id-ID" sz="2000" b="1">
                <a:solidFill>
                  <a:schemeClr val="tx1"/>
                </a:solidFill>
              </a:endParaRPr>
            </a:p>
          </p:txBody>
        </p:sp>
        <p:sp>
          <p:nvSpPr>
            <p:cNvPr id="10" name="Rounded Rectangle 9"/>
            <p:cNvSpPr/>
            <p:nvPr/>
          </p:nvSpPr>
          <p:spPr>
            <a:xfrm>
              <a:off x="428596" y="3098238"/>
              <a:ext cx="2238404" cy="63556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smtClean="0">
                  <a:solidFill>
                    <a:schemeClr val="tx1"/>
                  </a:solidFill>
                </a:rPr>
                <a:t>3. Rincian Penyerahan</a:t>
              </a:r>
              <a:endParaRPr lang="id-ID" sz="2000" b="1">
                <a:solidFill>
                  <a:schemeClr val="tx1"/>
                </a:solidFill>
              </a:endParaRPr>
            </a:p>
          </p:txBody>
        </p:sp>
      </p:grpSp>
      <p:grpSp>
        <p:nvGrpSpPr>
          <p:cNvPr id="31" name="Group 33"/>
          <p:cNvGrpSpPr/>
          <p:nvPr/>
        </p:nvGrpSpPr>
        <p:grpSpPr>
          <a:xfrm>
            <a:off x="285720" y="3857628"/>
            <a:ext cx="2643206" cy="2847972"/>
            <a:chOff x="285720" y="3857628"/>
            <a:chExt cx="2643206" cy="2847972"/>
          </a:xfrm>
        </p:grpSpPr>
        <p:sp>
          <p:nvSpPr>
            <p:cNvPr id="6" name="Rounded Rectangle 5"/>
            <p:cNvSpPr/>
            <p:nvPr/>
          </p:nvSpPr>
          <p:spPr>
            <a:xfrm>
              <a:off x="285720" y="3857628"/>
              <a:ext cx="2643206" cy="28479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d-ID" sz="2000" b="1" smtClean="0">
                  <a:solidFill>
                    <a:schemeClr val="tx1"/>
                  </a:solidFill>
                </a:rPr>
                <a:t>Lampiran B</a:t>
              </a:r>
              <a:endParaRPr lang="id-ID" sz="2000" b="1">
                <a:solidFill>
                  <a:schemeClr val="tx1"/>
                </a:solidFill>
              </a:endParaRPr>
            </a:p>
          </p:txBody>
        </p:sp>
        <p:sp>
          <p:nvSpPr>
            <p:cNvPr id="11" name="Rounded Rectangle 10"/>
            <p:cNvSpPr/>
            <p:nvPr/>
          </p:nvSpPr>
          <p:spPr>
            <a:xfrm>
              <a:off x="500034" y="4343400"/>
              <a:ext cx="2090766" cy="30004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smtClean="0">
                  <a:solidFill>
                    <a:schemeClr val="tx1"/>
                  </a:solidFill>
                </a:rPr>
                <a:t>1. Impor</a:t>
              </a:r>
              <a:endParaRPr lang="id-ID" sz="2000" b="1">
                <a:solidFill>
                  <a:schemeClr val="tx1"/>
                </a:solidFill>
              </a:endParaRPr>
            </a:p>
          </p:txBody>
        </p:sp>
        <p:sp>
          <p:nvSpPr>
            <p:cNvPr id="12" name="Rounded Rectangle 11"/>
            <p:cNvSpPr/>
            <p:nvPr/>
          </p:nvSpPr>
          <p:spPr>
            <a:xfrm>
              <a:off x="500034" y="4724400"/>
              <a:ext cx="2395566" cy="3810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smtClean="0">
                  <a:solidFill>
                    <a:schemeClr val="tx1"/>
                  </a:solidFill>
                </a:rPr>
                <a:t>2. Dlm Negeri</a:t>
              </a:r>
              <a:endParaRPr lang="id-ID" sz="2000" b="1" dirty="0">
                <a:solidFill>
                  <a:schemeClr val="tx1"/>
                </a:solidFill>
              </a:endParaRPr>
            </a:p>
          </p:txBody>
        </p:sp>
        <p:sp>
          <p:nvSpPr>
            <p:cNvPr id="13" name="Rounded Rectangle 12"/>
            <p:cNvSpPr/>
            <p:nvPr/>
          </p:nvSpPr>
          <p:spPr>
            <a:xfrm>
              <a:off x="500034" y="5233974"/>
              <a:ext cx="2090766" cy="25242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a:solidFill>
                    <a:schemeClr val="tx1"/>
                  </a:solidFill>
                </a:rPr>
                <a:t>3</a:t>
              </a:r>
              <a:r>
                <a:rPr lang="id-ID" sz="2000" b="1" smtClean="0">
                  <a:solidFill>
                    <a:schemeClr val="tx1"/>
                  </a:solidFill>
                </a:rPr>
                <a:t>. Norma</a:t>
              </a:r>
              <a:endParaRPr lang="id-ID" sz="2000" b="1">
                <a:solidFill>
                  <a:schemeClr val="tx1"/>
                </a:solidFill>
              </a:endParaRPr>
            </a:p>
          </p:txBody>
        </p:sp>
        <p:sp>
          <p:nvSpPr>
            <p:cNvPr id="14" name="Rounded Rectangle 13"/>
            <p:cNvSpPr/>
            <p:nvPr/>
          </p:nvSpPr>
          <p:spPr>
            <a:xfrm>
              <a:off x="533400" y="5638800"/>
              <a:ext cx="2286000"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b="1" dirty="0" smtClean="0">
                  <a:solidFill>
                    <a:schemeClr val="tx1"/>
                  </a:solidFill>
                </a:rPr>
                <a:t>4. PM Lainya (Kmpensasi</a:t>
              </a:r>
              <a:r>
                <a:rPr lang="id-ID" sz="2000" b="1" dirty="0" smtClean="0">
                  <a:solidFill>
                    <a:schemeClr val="tx1"/>
                  </a:solidFill>
                </a:rPr>
                <a:t>)</a:t>
              </a:r>
              <a:endParaRPr lang="id-ID" sz="2000" b="1" dirty="0">
                <a:solidFill>
                  <a:schemeClr val="tx1"/>
                </a:solidFill>
              </a:endParaRPr>
            </a:p>
          </p:txBody>
        </p:sp>
        <p:sp>
          <p:nvSpPr>
            <p:cNvPr id="15" name="Rounded Rectangle 14"/>
            <p:cNvSpPr/>
            <p:nvPr/>
          </p:nvSpPr>
          <p:spPr>
            <a:xfrm>
              <a:off x="457200" y="6248400"/>
              <a:ext cx="2438400" cy="3048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smtClean="0">
                  <a:solidFill>
                    <a:schemeClr val="tx1"/>
                  </a:solidFill>
                </a:rPr>
                <a:t>5. Uncreditable</a:t>
              </a:r>
              <a:endParaRPr lang="id-ID" sz="2000" b="1" dirty="0">
                <a:solidFill>
                  <a:schemeClr val="tx1"/>
                </a:solidFill>
              </a:endParaRPr>
            </a:p>
          </p:txBody>
        </p:sp>
      </p:grpSp>
      <p:grpSp>
        <p:nvGrpSpPr>
          <p:cNvPr id="32" name="Group 27"/>
          <p:cNvGrpSpPr/>
          <p:nvPr/>
        </p:nvGrpSpPr>
        <p:grpSpPr>
          <a:xfrm>
            <a:off x="4071934" y="685800"/>
            <a:ext cx="1928826" cy="957266"/>
            <a:chOff x="4071934" y="685800"/>
            <a:chExt cx="1928826" cy="957266"/>
          </a:xfrm>
        </p:grpSpPr>
        <p:sp>
          <p:nvSpPr>
            <p:cNvPr id="16" name="TextBox 15"/>
            <p:cNvSpPr txBox="1"/>
            <p:nvPr/>
          </p:nvSpPr>
          <p:spPr>
            <a:xfrm>
              <a:off x="4214810" y="685800"/>
              <a:ext cx="1643074" cy="400110"/>
            </a:xfrm>
            <a:prstGeom prst="rect">
              <a:avLst/>
            </a:prstGeom>
            <a:noFill/>
          </p:spPr>
          <p:txBody>
            <a:bodyPr wrap="square" rtlCol="0">
              <a:spAutoFit/>
            </a:bodyPr>
            <a:lstStyle/>
            <a:p>
              <a:pPr algn="ctr"/>
              <a:r>
                <a:rPr lang="id-ID" sz="2000" b="1" smtClean="0"/>
                <a:t>1111</a:t>
              </a:r>
              <a:endParaRPr lang="id-ID" sz="2000" b="1"/>
            </a:p>
          </p:txBody>
        </p:sp>
        <p:sp>
          <p:nvSpPr>
            <p:cNvPr id="18" name="Rounded Rectangle 17"/>
            <p:cNvSpPr/>
            <p:nvPr/>
          </p:nvSpPr>
          <p:spPr>
            <a:xfrm>
              <a:off x="4071934" y="1143000"/>
              <a:ext cx="192882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Induk</a:t>
              </a:r>
              <a:endParaRPr lang="id-ID" sz="2000" b="1">
                <a:solidFill>
                  <a:schemeClr val="tx1"/>
                </a:solidFill>
              </a:endParaRPr>
            </a:p>
          </p:txBody>
        </p:sp>
      </p:grpSp>
      <p:grpSp>
        <p:nvGrpSpPr>
          <p:cNvPr id="34" name="Group 30"/>
          <p:cNvGrpSpPr/>
          <p:nvPr/>
        </p:nvGrpSpPr>
        <p:grpSpPr>
          <a:xfrm>
            <a:off x="6858016" y="685800"/>
            <a:ext cx="1928826" cy="957266"/>
            <a:chOff x="6858016" y="685800"/>
            <a:chExt cx="1928826" cy="957266"/>
          </a:xfrm>
        </p:grpSpPr>
        <p:sp>
          <p:nvSpPr>
            <p:cNvPr id="17" name="TextBox 16"/>
            <p:cNvSpPr txBox="1"/>
            <p:nvPr/>
          </p:nvSpPr>
          <p:spPr>
            <a:xfrm>
              <a:off x="6929454" y="685800"/>
              <a:ext cx="1643074" cy="400110"/>
            </a:xfrm>
            <a:prstGeom prst="rect">
              <a:avLst/>
            </a:prstGeom>
            <a:noFill/>
          </p:spPr>
          <p:txBody>
            <a:bodyPr wrap="square" rtlCol="0">
              <a:spAutoFit/>
            </a:bodyPr>
            <a:lstStyle/>
            <a:p>
              <a:pPr algn="ctr"/>
              <a:r>
                <a:rPr lang="id-ID" sz="2000" b="1" smtClean="0"/>
                <a:t>1111 DM</a:t>
              </a:r>
              <a:endParaRPr lang="id-ID" sz="2000" b="1"/>
            </a:p>
          </p:txBody>
        </p:sp>
        <p:sp>
          <p:nvSpPr>
            <p:cNvPr id="19" name="Rounded Rectangle 18"/>
            <p:cNvSpPr/>
            <p:nvPr/>
          </p:nvSpPr>
          <p:spPr>
            <a:xfrm>
              <a:off x="6858016" y="1143000"/>
              <a:ext cx="192882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Induk</a:t>
              </a:r>
              <a:endParaRPr lang="id-ID" sz="2000" b="1">
                <a:solidFill>
                  <a:schemeClr val="tx1"/>
                </a:solidFill>
              </a:endParaRPr>
            </a:p>
          </p:txBody>
        </p:sp>
      </p:grpSp>
      <p:grpSp>
        <p:nvGrpSpPr>
          <p:cNvPr id="35" name="Group 34"/>
          <p:cNvGrpSpPr/>
          <p:nvPr/>
        </p:nvGrpSpPr>
        <p:grpSpPr>
          <a:xfrm>
            <a:off x="2667000" y="2214554"/>
            <a:ext cx="3333760" cy="357190"/>
            <a:chOff x="2667000" y="2214554"/>
            <a:chExt cx="3333760" cy="357190"/>
          </a:xfrm>
        </p:grpSpPr>
        <p:sp>
          <p:nvSpPr>
            <p:cNvPr id="20" name="Rounded Rectangle 19"/>
            <p:cNvSpPr/>
            <p:nvPr/>
          </p:nvSpPr>
          <p:spPr>
            <a:xfrm>
              <a:off x="4143372" y="2214554"/>
              <a:ext cx="1857388" cy="35719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Form A1</a:t>
              </a:r>
              <a:endParaRPr lang="id-ID" sz="2000" b="1">
                <a:solidFill>
                  <a:schemeClr val="tx1"/>
                </a:solidFill>
              </a:endParaRPr>
            </a:p>
          </p:txBody>
        </p:sp>
        <p:cxnSp>
          <p:nvCxnSpPr>
            <p:cNvPr id="29" name="Straight Arrow Connector 28"/>
            <p:cNvCxnSpPr>
              <a:stCxn id="8" idx="3"/>
              <a:endCxn id="20" idx="1"/>
            </p:cNvCxnSpPr>
            <p:nvPr/>
          </p:nvCxnSpPr>
          <p:spPr>
            <a:xfrm>
              <a:off x="2667000" y="2390772"/>
              <a:ext cx="1476372" cy="2377"/>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36" name="Group 38"/>
          <p:cNvGrpSpPr/>
          <p:nvPr/>
        </p:nvGrpSpPr>
        <p:grpSpPr>
          <a:xfrm>
            <a:off x="2590800" y="4357694"/>
            <a:ext cx="3409960" cy="285752"/>
            <a:chOff x="2590800" y="4357694"/>
            <a:chExt cx="3409960" cy="285752"/>
          </a:xfrm>
        </p:grpSpPr>
        <p:sp>
          <p:nvSpPr>
            <p:cNvPr id="22" name="Rounded Rectangle 21"/>
            <p:cNvSpPr/>
            <p:nvPr/>
          </p:nvSpPr>
          <p:spPr>
            <a:xfrm>
              <a:off x="4143372" y="4357694"/>
              <a:ext cx="1857388" cy="28575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Form B1</a:t>
              </a:r>
              <a:endParaRPr lang="id-ID" sz="2000" b="1">
                <a:solidFill>
                  <a:schemeClr val="tx1"/>
                </a:solidFill>
              </a:endParaRPr>
            </a:p>
          </p:txBody>
        </p:sp>
        <p:cxnSp>
          <p:nvCxnSpPr>
            <p:cNvPr id="41" name="Straight Arrow Connector 40"/>
            <p:cNvCxnSpPr>
              <a:stCxn id="11" idx="3"/>
              <a:endCxn id="22" idx="1"/>
            </p:cNvCxnSpPr>
            <p:nvPr/>
          </p:nvCxnSpPr>
          <p:spPr>
            <a:xfrm>
              <a:off x="2590800" y="4493423"/>
              <a:ext cx="1552572" cy="7147"/>
            </a:xfrm>
            <a:prstGeom prst="straightConnector1">
              <a:avLst/>
            </a:prstGeom>
            <a:ln w="38100">
              <a:solidFill>
                <a:schemeClr val="accent2">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8" name="Group 42"/>
          <p:cNvGrpSpPr/>
          <p:nvPr/>
        </p:nvGrpSpPr>
        <p:grpSpPr>
          <a:xfrm>
            <a:off x="2895600" y="6248400"/>
            <a:ext cx="3105160" cy="285752"/>
            <a:chOff x="2895600" y="6248400"/>
            <a:chExt cx="3105160" cy="285752"/>
          </a:xfrm>
        </p:grpSpPr>
        <p:sp>
          <p:nvSpPr>
            <p:cNvPr id="24" name="Rounded Rectangle 23"/>
            <p:cNvSpPr/>
            <p:nvPr/>
          </p:nvSpPr>
          <p:spPr>
            <a:xfrm>
              <a:off x="4143372" y="6248400"/>
              <a:ext cx="1857388" cy="285752"/>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Form B3</a:t>
              </a:r>
              <a:endParaRPr lang="id-ID" sz="2000" b="1">
                <a:solidFill>
                  <a:schemeClr val="tx1"/>
                </a:solidFill>
              </a:endParaRPr>
            </a:p>
          </p:txBody>
        </p:sp>
        <p:cxnSp>
          <p:nvCxnSpPr>
            <p:cNvPr id="47" name="Straight Arrow Connector 46"/>
            <p:cNvCxnSpPr>
              <a:stCxn id="15" idx="3"/>
              <a:endCxn id="24" idx="1"/>
            </p:cNvCxnSpPr>
            <p:nvPr/>
          </p:nvCxnSpPr>
          <p:spPr>
            <a:xfrm flipV="1">
              <a:off x="2895600" y="6391276"/>
              <a:ext cx="1247772" cy="9524"/>
            </a:xfrm>
            <a:prstGeom prst="straightConnector1">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39" name="Group 37"/>
          <p:cNvGrpSpPr/>
          <p:nvPr/>
        </p:nvGrpSpPr>
        <p:grpSpPr>
          <a:xfrm>
            <a:off x="2667000" y="3224210"/>
            <a:ext cx="3333760" cy="2700342"/>
            <a:chOff x="2667000" y="3224210"/>
            <a:chExt cx="3333760" cy="2700342"/>
          </a:xfrm>
        </p:grpSpPr>
        <p:sp>
          <p:nvSpPr>
            <p:cNvPr id="25" name="Rounded Rectangle 24"/>
            <p:cNvSpPr/>
            <p:nvPr/>
          </p:nvSpPr>
          <p:spPr>
            <a:xfrm>
              <a:off x="4143372" y="3224210"/>
              <a:ext cx="1857388" cy="35719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Form AB</a:t>
              </a:r>
              <a:endParaRPr lang="id-ID" sz="2000" b="1">
                <a:solidFill>
                  <a:schemeClr val="tx1"/>
                </a:solidFill>
              </a:endParaRPr>
            </a:p>
          </p:txBody>
        </p:sp>
        <p:cxnSp>
          <p:nvCxnSpPr>
            <p:cNvPr id="33" name="Straight Arrow Connector 32"/>
            <p:cNvCxnSpPr>
              <a:stCxn id="10" idx="3"/>
              <a:endCxn id="25" idx="1"/>
            </p:cNvCxnSpPr>
            <p:nvPr/>
          </p:nvCxnSpPr>
          <p:spPr>
            <a:xfrm flipV="1">
              <a:off x="2667000" y="3402805"/>
              <a:ext cx="1476372" cy="1321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52" name="Shape 51"/>
            <p:cNvCxnSpPr>
              <a:stCxn id="14" idx="3"/>
              <a:endCxn id="25" idx="1"/>
            </p:cNvCxnSpPr>
            <p:nvPr/>
          </p:nvCxnSpPr>
          <p:spPr>
            <a:xfrm flipV="1">
              <a:off x="2819400" y="3402805"/>
              <a:ext cx="1323972" cy="2521747"/>
            </a:xfrm>
            <a:prstGeom prst="bentConnector3">
              <a:avLst>
                <a:gd name="adj1" fmla="val 50000"/>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40" name="Group 35"/>
          <p:cNvGrpSpPr/>
          <p:nvPr/>
        </p:nvGrpSpPr>
        <p:grpSpPr>
          <a:xfrm>
            <a:off x="2667000" y="2500306"/>
            <a:ext cx="6119842" cy="523884"/>
            <a:chOff x="2667000" y="2500306"/>
            <a:chExt cx="6119842" cy="523884"/>
          </a:xfrm>
        </p:grpSpPr>
        <p:sp>
          <p:nvSpPr>
            <p:cNvPr id="21" name="Rounded Rectangle 20"/>
            <p:cNvSpPr/>
            <p:nvPr/>
          </p:nvSpPr>
          <p:spPr>
            <a:xfrm>
              <a:off x="4143372" y="2667000"/>
              <a:ext cx="1857388" cy="35719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Form A2</a:t>
              </a:r>
              <a:endParaRPr lang="id-ID" sz="2000" b="1">
                <a:solidFill>
                  <a:schemeClr val="tx1"/>
                </a:solidFill>
              </a:endParaRPr>
            </a:p>
          </p:txBody>
        </p:sp>
        <p:sp>
          <p:nvSpPr>
            <p:cNvPr id="26" name="Rounded Rectangle 25"/>
            <p:cNvSpPr/>
            <p:nvPr/>
          </p:nvSpPr>
          <p:spPr>
            <a:xfrm>
              <a:off x="6929454" y="2500306"/>
              <a:ext cx="1857388" cy="42862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Form A DM</a:t>
              </a:r>
              <a:endParaRPr lang="id-ID" sz="2000" b="1">
                <a:solidFill>
                  <a:schemeClr val="tx1"/>
                </a:solidFill>
              </a:endParaRPr>
            </a:p>
          </p:txBody>
        </p:sp>
        <p:cxnSp>
          <p:nvCxnSpPr>
            <p:cNvPr id="30" name="Straight Arrow Connector 29"/>
            <p:cNvCxnSpPr>
              <a:stCxn id="9" idx="3"/>
              <a:endCxn id="21" idx="1"/>
            </p:cNvCxnSpPr>
            <p:nvPr/>
          </p:nvCxnSpPr>
          <p:spPr>
            <a:xfrm flipV="1">
              <a:off x="2667000" y="2845595"/>
              <a:ext cx="1476372" cy="11905"/>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4" name="Shape 51"/>
            <p:cNvCxnSpPr>
              <a:stCxn id="9" idx="3"/>
              <a:endCxn id="26" idx="0"/>
            </p:cNvCxnSpPr>
            <p:nvPr/>
          </p:nvCxnSpPr>
          <p:spPr>
            <a:xfrm flipV="1">
              <a:off x="2667000" y="2500306"/>
              <a:ext cx="5191148" cy="357194"/>
            </a:xfrm>
            <a:prstGeom prst="bentConnector4">
              <a:avLst>
                <a:gd name="adj1" fmla="val 14214"/>
                <a:gd name="adj2" fmla="val 245268"/>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cxnSp>
        <p:nvCxnSpPr>
          <p:cNvPr id="65" name="Shape 51"/>
          <p:cNvCxnSpPr>
            <a:stCxn id="13" idx="3"/>
            <a:endCxn id="19" idx="1"/>
          </p:cNvCxnSpPr>
          <p:nvPr/>
        </p:nvCxnSpPr>
        <p:spPr>
          <a:xfrm flipV="1">
            <a:off x="2590800" y="1393033"/>
            <a:ext cx="4267216" cy="3967154"/>
          </a:xfrm>
          <a:prstGeom prst="bentConnector3">
            <a:avLst>
              <a:gd name="adj1" fmla="val 87415"/>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2895600" y="4724400"/>
            <a:ext cx="5891242" cy="457200"/>
            <a:chOff x="2895600" y="4724400"/>
            <a:chExt cx="5891242" cy="457200"/>
          </a:xfrm>
        </p:grpSpPr>
        <p:sp>
          <p:nvSpPr>
            <p:cNvPr id="23" name="Rounded Rectangle 22"/>
            <p:cNvSpPr/>
            <p:nvPr/>
          </p:nvSpPr>
          <p:spPr>
            <a:xfrm>
              <a:off x="4143372" y="4724400"/>
              <a:ext cx="1857388" cy="3810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Form B2</a:t>
              </a:r>
              <a:endParaRPr lang="id-ID" sz="2000" b="1">
                <a:solidFill>
                  <a:schemeClr val="tx1"/>
                </a:solidFill>
              </a:endParaRPr>
            </a:p>
          </p:txBody>
        </p:sp>
        <p:sp>
          <p:nvSpPr>
            <p:cNvPr id="27" name="Rounded Rectangle 26"/>
            <p:cNvSpPr/>
            <p:nvPr/>
          </p:nvSpPr>
          <p:spPr>
            <a:xfrm>
              <a:off x="6929454" y="4752972"/>
              <a:ext cx="1857388" cy="428628"/>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smtClean="0">
                  <a:solidFill>
                    <a:schemeClr val="tx1"/>
                  </a:solidFill>
                </a:rPr>
                <a:t>Form R DM</a:t>
              </a:r>
              <a:endParaRPr lang="id-ID" sz="2000" b="1">
                <a:solidFill>
                  <a:schemeClr val="tx1"/>
                </a:solidFill>
              </a:endParaRPr>
            </a:p>
          </p:txBody>
        </p:sp>
        <p:cxnSp>
          <p:nvCxnSpPr>
            <p:cNvPr id="44" name="Straight Arrow Connector 43"/>
            <p:cNvCxnSpPr>
              <a:stCxn id="12" idx="3"/>
              <a:endCxn id="23" idx="1"/>
            </p:cNvCxnSpPr>
            <p:nvPr/>
          </p:nvCxnSpPr>
          <p:spPr>
            <a:xfrm>
              <a:off x="2895600" y="4914900"/>
              <a:ext cx="1247772" cy="0"/>
            </a:xfrm>
            <a:prstGeom prst="straightConnector1">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6" name="Shape 51"/>
            <p:cNvCxnSpPr>
              <a:stCxn id="12" idx="3"/>
              <a:endCxn id="27" idx="2"/>
            </p:cNvCxnSpPr>
            <p:nvPr/>
          </p:nvCxnSpPr>
          <p:spPr>
            <a:xfrm>
              <a:off x="2895600" y="4914900"/>
              <a:ext cx="4962548" cy="266700"/>
            </a:xfrm>
            <a:prstGeom prst="bentConnector4">
              <a:avLst>
                <a:gd name="adj1" fmla="val 40643"/>
                <a:gd name="adj2" fmla="val 185714"/>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fltVal val="0"/>
                                          </p:val>
                                        </p:tav>
                                        <p:tav tm="100000">
                                          <p:val>
                                            <p:strVal val="#ppt_w"/>
                                          </p:val>
                                        </p:tav>
                                      </p:tavLst>
                                    </p:anim>
                                    <p:anim calcmode="lin" valueType="num">
                                      <p:cBhvr>
                                        <p:cTn id="18" dur="1000" fill="hold"/>
                                        <p:tgtEl>
                                          <p:spTgt spid="28"/>
                                        </p:tgtEl>
                                        <p:attrNameLst>
                                          <p:attrName>ppt_h</p:attrName>
                                        </p:attrNameLst>
                                      </p:cBhvr>
                                      <p:tavLst>
                                        <p:tav tm="0">
                                          <p:val>
                                            <p:fltVal val="0"/>
                                          </p:val>
                                        </p:tav>
                                        <p:tav tm="100000">
                                          <p:val>
                                            <p:strVal val="#ppt_h"/>
                                          </p:val>
                                        </p:tav>
                                      </p:tavLst>
                                    </p:anim>
                                    <p:anim calcmode="lin" valueType="num">
                                      <p:cBhvr>
                                        <p:cTn id="19" dur="1000" fill="hold"/>
                                        <p:tgtEl>
                                          <p:spTgt spid="28"/>
                                        </p:tgtEl>
                                        <p:attrNameLst>
                                          <p:attrName>style.rotation</p:attrName>
                                        </p:attrNameLst>
                                      </p:cBhvr>
                                      <p:tavLst>
                                        <p:tav tm="0">
                                          <p:val>
                                            <p:fltVal val="90"/>
                                          </p:val>
                                        </p:tav>
                                        <p:tav tm="100000">
                                          <p:val>
                                            <p:fltVal val="0"/>
                                          </p:val>
                                        </p:tav>
                                      </p:tavLst>
                                    </p:anim>
                                    <p:animEffect transition="in" filter="fade">
                                      <p:cBhvr>
                                        <p:cTn id="20" dur="1000"/>
                                        <p:tgtEl>
                                          <p:spTgt spid="28"/>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p:cTn id="24" dur="1000" fill="hold"/>
                                        <p:tgtEl>
                                          <p:spTgt spid="31"/>
                                        </p:tgtEl>
                                        <p:attrNameLst>
                                          <p:attrName>ppt_w</p:attrName>
                                        </p:attrNameLst>
                                      </p:cBhvr>
                                      <p:tavLst>
                                        <p:tav tm="0">
                                          <p:val>
                                            <p:fltVal val="0"/>
                                          </p:val>
                                        </p:tav>
                                        <p:tav tm="100000">
                                          <p:val>
                                            <p:strVal val="#ppt_w"/>
                                          </p:val>
                                        </p:tav>
                                      </p:tavLst>
                                    </p:anim>
                                    <p:anim calcmode="lin" valueType="num">
                                      <p:cBhvr>
                                        <p:cTn id="25" dur="1000" fill="hold"/>
                                        <p:tgtEl>
                                          <p:spTgt spid="31"/>
                                        </p:tgtEl>
                                        <p:attrNameLst>
                                          <p:attrName>ppt_h</p:attrName>
                                        </p:attrNameLst>
                                      </p:cBhvr>
                                      <p:tavLst>
                                        <p:tav tm="0">
                                          <p:val>
                                            <p:fltVal val="0"/>
                                          </p:val>
                                        </p:tav>
                                        <p:tav tm="100000">
                                          <p:val>
                                            <p:strVal val="#ppt_h"/>
                                          </p:val>
                                        </p:tav>
                                      </p:tavLst>
                                    </p:anim>
                                    <p:anim calcmode="lin" valueType="num">
                                      <p:cBhvr>
                                        <p:cTn id="26" dur="1000" fill="hold"/>
                                        <p:tgtEl>
                                          <p:spTgt spid="31"/>
                                        </p:tgtEl>
                                        <p:attrNameLst>
                                          <p:attrName>style.rotation</p:attrName>
                                        </p:attrNameLst>
                                      </p:cBhvr>
                                      <p:tavLst>
                                        <p:tav tm="0">
                                          <p:val>
                                            <p:fltVal val="90"/>
                                          </p:val>
                                        </p:tav>
                                        <p:tav tm="100000">
                                          <p:val>
                                            <p:fltVal val="0"/>
                                          </p:val>
                                        </p:tav>
                                      </p:tavLst>
                                    </p:anim>
                                    <p:animEffect transition="in" filter="fade">
                                      <p:cBhvr>
                                        <p:cTn id="27" dur="1000"/>
                                        <p:tgtEl>
                                          <p:spTgt spid="31"/>
                                        </p:tgtEl>
                                      </p:cBhvr>
                                    </p:animEffect>
                                  </p:childTnLst>
                                </p:cTn>
                              </p:par>
                            </p:childTnLst>
                          </p:cTn>
                        </p:par>
                        <p:par>
                          <p:cTn id="28" fill="hold">
                            <p:stCondLst>
                              <p:cond delay="3000"/>
                            </p:stCondLst>
                            <p:childTnLst>
                              <p:par>
                                <p:cTn id="29" presetID="2" presetClass="entr" presetSubtype="4"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ppt_x"/>
                                          </p:val>
                                        </p:tav>
                                        <p:tav tm="100000">
                                          <p:val>
                                            <p:strVal val="#ppt_x"/>
                                          </p:val>
                                        </p:tav>
                                      </p:tavLst>
                                    </p:anim>
                                    <p:anim calcmode="lin" valueType="num">
                                      <p:cBhvr additive="base">
                                        <p:cTn id="3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500" fill="hold"/>
                                        <p:tgtEl>
                                          <p:spTgt spid="35"/>
                                        </p:tgtEl>
                                        <p:attrNameLst>
                                          <p:attrName>ppt_w</p:attrName>
                                        </p:attrNameLst>
                                      </p:cBhvr>
                                      <p:tavLst>
                                        <p:tav tm="0">
                                          <p:val>
                                            <p:fltVal val="0"/>
                                          </p:val>
                                        </p:tav>
                                        <p:tav tm="100000">
                                          <p:val>
                                            <p:strVal val="#ppt_w"/>
                                          </p:val>
                                        </p:tav>
                                      </p:tavLst>
                                    </p:anim>
                                    <p:anim calcmode="lin" valueType="num">
                                      <p:cBhvr>
                                        <p:cTn id="43" dur="500" fill="hold"/>
                                        <p:tgtEl>
                                          <p:spTgt spid="35"/>
                                        </p:tgtEl>
                                        <p:attrNameLst>
                                          <p:attrName>ppt_h</p:attrName>
                                        </p:attrNameLst>
                                      </p:cBhvr>
                                      <p:tavLst>
                                        <p:tav tm="0">
                                          <p:val>
                                            <p:fltVal val="0"/>
                                          </p:val>
                                        </p:tav>
                                        <p:tav tm="100000">
                                          <p:val>
                                            <p:strVal val="#ppt_h"/>
                                          </p:val>
                                        </p:tav>
                                      </p:tavLst>
                                    </p:anim>
                                    <p:animEffect transition="in" filter="fade">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anim calcmode="lin" valueType="num">
                                      <p:cBhvr>
                                        <p:cTn id="57" dur="1000" fill="hold"/>
                                        <p:tgtEl>
                                          <p:spTgt spid="39"/>
                                        </p:tgtEl>
                                        <p:attrNameLst>
                                          <p:attrName>ppt_x</p:attrName>
                                        </p:attrNameLst>
                                      </p:cBhvr>
                                      <p:tavLst>
                                        <p:tav tm="0">
                                          <p:val>
                                            <p:strVal val="#ppt_x"/>
                                          </p:val>
                                        </p:tav>
                                        <p:tav tm="100000">
                                          <p:val>
                                            <p:strVal val="#ppt_x"/>
                                          </p:val>
                                        </p:tav>
                                      </p:tavLst>
                                    </p:anim>
                                    <p:anim calcmode="lin" valueType="num">
                                      <p:cBhvr>
                                        <p:cTn id="58"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1000"/>
                                        <p:tgtEl>
                                          <p:spTgt spid="42"/>
                                        </p:tgtEl>
                                      </p:cBhvr>
                                    </p:animEffect>
                                    <p:anim calcmode="lin" valueType="num">
                                      <p:cBhvr>
                                        <p:cTn id="71" dur="1000" fill="hold"/>
                                        <p:tgtEl>
                                          <p:spTgt spid="42"/>
                                        </p:tgtEl>
                                        <p:attrNameLst>
                                          <p:attrName>ppt_x</p:attrName>
                                        </p:attrNameLst>
                                      </p:cBhvr>
                                      <p:tavLst>
                                        <p:tav tm="0">
                                          <p:val>
                                            <p:strVal val="#ppt_x"/>
                                          </p:val>
                                        </p:tav>
                                        <p:tav tm="100000">
                                          <p:val>
                                            <p:strVal val="#ppt_x"/>
                                          </p:val>
                                        </p:tav>
                                      </p:tavLst>
                                    </p:anim>
                                    <p:anim calcmode="lin" valueType="num">
                                      <p:cBhvr>
                                        <p:cTn id="7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1000"/>
                                        <p:tgtEl>
                                          <p:spTgt spid="65"/>
                                        </p:tgtEl>
                                      </p:cBhvr>
                                    </p:animEffect>
                                    <p:anim calcmode="lin" valueType="num">
                                      <p:cBhvr>
                                        <p:cTn id="78" dur="1000" fill="hold"/>
                                        <p:tgtEl>
                                          <p:spTgt spid="65"/>
                                        </p:tgtEl>
                                        <p:attrNameLst>
                                          <p:attrName>ppt_x</p:attrName>
                                        </p:attrNameLst>
                                      </p:cBhvr>
                                      <p:tavLst>
                                        <p:tav tm="0">
                                          <p:val>
                                            <p:strVal val="#ppt_x"/>
                                          </p:val>
                                        </p:tav>
                                        <p:tav tm="100000">
                                          <p:val>
                                            <p:strVal val="#ppt_x"/>
                                          </p:val>
                                        </p:tav>
                                      </p:tavLst>
                                    </p:anim>
                                    <p:anim calcmode="lin" valueType="num">
                                      <p:cBhvr>
                                        <p:cTn id="7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fade">
                                      <p:cBhvr>
                                        <p:cTn id="84" dur="1000"/>
                                        <p:tgtEl>
                                          <p:spTgt spid="38"/>
                                        </p:tgtEl>
                                      </p:cBhvr>
                                    </p:animEffect>
                                    <p:anim calcmode="lin" valueType="num">
                                      <p:cBhvr>
                                        <p:cTn id="85" dur="1000" fill="hold"/>
                                        <p:tgtEl>
                                          <p:spTgt spid="38"/>
                                        </p:tgtEl>
                                        <p:attrNameLst>
                                          <p:attrName>ppt_x</p:attrName>
                                        </p:attrNameLst>
                                      </p:cBhvr>
                                      <p:tavLst>
                                        <p:tav tm="0">
                                          <p:val>
                                            <p:strVal val="#ppt_x"/>
                                          </p:val>
                                        </p:tav>
                                        <p:tav tm="100000">
                                          <p:val>
                                            <p:strVal val="#ppt_x"/>
                                          </p:val>
                                        </p:tav>
                                      </p:tavLst>
                                    </p:anim>
                                    <p:anim calcmode="lin" valueType="num">
                                      <p:cBhvr>
                                        <p:cTn id="8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838200" y="76200"/>
            <a:ext cx="7705725" cy="688975"/>
          </a:xfrm>
        </p:spPr>
        <p:txBody>
          <a:bodyPr>
            <a:normAutofit fontScale="90000"/>
          </a:bodyPr>
          <a:lstStyle/>
          <a:p>
            <a:pPr algn="ctr"/>
            <a:r>
              <a:rPr lang="en-US" b="1" dirty="0">
                <a:solidFill>
                  <a:srgbClr val="990000"/>
                </a:solidFill>
              </a:rPr>
              <a:t>SPT MASA PPN – FORMULIR </a:t>
            </a:r>
            <a:r>
              <a:rPr lang="en-US" b="1" dirty="0" smtClean="0">
                <a:solidFill>
                  <a:srgbClr val="990000"/>
                </a:solidFill>
              </a:rPr>
              <a:t>1111</a:t>
            </a:r>
            <a:endParaRPr lang="en-US" b="1" dirty="0">
              <a:solidFill>
                <a:srgbClr val="990000"/>
              </a:solidFill>
            </a:endParaRPr>
          </a:p>
        </p:txBody>
      </p:sp>
      <p:sp>
        <p:nvSpPr>
          <p:cNvPr id="20" name="Slide Number Placeholder 19"/>
          <p:cNvSpPr>
            <a:spLocks noGrp="1"/>
          </p:cNvSpPr>
          <p:nvPr>
            <p:ph type="sldNum" sz="quarter" idx="12"/>
          </p:nvPr>
        </p:nvSpPr>
        <p:spPr/>
        <p:txBody>
          <a:bodyPr/>
          <a:lstStyle/>
          <a:p>
            <a:pPr>
              <a:defRPr/>
            </a:pPr>
            <a:fld id="{D74673CE-9D98-445B-A648-056A968C9E87}" type="slidenum">
              <a:rPr lang="en-US" smtClean="0"/>
              <a:pPr>
                <a:defRPr/>
              </a:pPr>
              <a:t>332</a:t>
            </a:fld>
            <a:endParaRPr lang="en-US"/>
          </a:p>
        </p:txBody>
      </p:sp>
      <p:sp>
        <p:nvSpPr>
          <p:cNvPr id="376836" name="AutoShape 4"/>
          <p:cNvSpPr>
            <a:spLocks noChangeArrowheads="1"/>
          </p:cNvSpPr>
          <p:nvPr/>
        </p:nvSpPr>
        <p:spPr bwMode="auto">
          <a:xfrm>
            <a:off x="3757612" y="2309812"/>
            <a:ext cx="1728788" cy="890588"/>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ctr"/>
          <a:lstStyle/>
          <a:p>
            <a:pPr>
              <a:buFont typeface="Symbol" pitchFamily="18" charset="2"/>
              <a:buNone/>
            </a:pPr>
            <a:r>
              <a:rPr lang="en-US" sz="2300" b="1" i="0" dirty="0" err="1" smtClean="0">
                <a:solidFill>
                  <a:schemeClr val="tx2"/>
                </a:solidFill>
                <a:sym typeface="Symbol" pitchFamily="18" charset="2"/>
              </a:rPr>
              <a:t>Lampiran</a:t>
            </a:r>
            <a:endParaRPr lang="en-US" sz="2300" b="1" i="0" dirty="0" smtClean="0">
              <a:solidFill>
                <a:schemeClr val="tx2"/>
              </a:solidFill>
              <a:sym typeface="Symbol" pitchFamily="18" charset="2"/>
            </a:endParaRPr>
          </a:p>
          <a:p>
            <a:pPr>
              <a:buFont typeface="Symbol" pitchFamily="18" charset="2"/>
              <a:buNone/>
            </a:pPr>
            <a:r>
              <a:rPr lang="en-US" sz="2300" dirty="0" smtClean="0">
                <a:solidFill>
                  <a:schemeClr val="tx2"/>
                </a:solidFill>
                <a:sym typeface="Symbol" pitchFamily="18" charset="2"/>
              </a:rPr>
              <a:t>1111 AB</a:t>
            </a:r>
            <a:r>
              <a:rPr lang="en-US" sz="2300" b="1" i="0" dirty="0" smtClean="0">
                <a:solidFill>
                  <a:schemeClr val="tx2"/>
                </a:solidFill>
                <a:sym typeface="Symbol" pitchFamily="18" charset="2"/>
              </a:rPr>
              <a:t> </a:t>
            </a:r>
            <a:endParaRPr lang="en-US" sz="2000" b="1" i="0" dirty="0">
              <a:sym typeface="Symbol" pitchFamily="18" charset="2"/>
            </a:endParaRPr>
          </a:p>
        </p:txBody>
      </p:sp>
      <p:sp>
        <p:nvSpPr>
          <p:cNvPr id="376839" name="AutoShape 7"/>
          <p:cNvSpPr>
            <a:spLocks noChangeArrowheads="1"/>
          </p:cNvSpPr>
          <p:nvPr/>
        </p:nvSpPr>
        <p:spPr bwMode="auto">
          <a:xfrm>
            <a:off x="609600" y="4724400"/>
            <a:ext cx="3352800" cy="685800"/>
          </a:xfrm>
          <a:prstGeom prst="roundRect">
            <a:avLst>
              <a:gd name="adj" fmla="val 16667"/>
            </a:avLst>
          </a:prstGeom>
          <a:gradFill rotWithShape="1">
            <a:gsLst>
              <a:gs pos="0">
                <a:srgbClr val="FFFFCC"/>
              </a:gs>
              <a:gs pos="50000">
                <a:srgbClr val="CDFDA1"/>
              </a:gs>
              <a:gs pos="100000">
                <a:srgbClr val="FFFFCC"/>
              </a:gs>
            </a:gsLst>
            <a:lin ang="2700000" scaled="1"/>
          </a:gradFill>
          <a:ln w="50800">
            <a:solidFill>
              <a:schemeClr val="tx1"/>
            </a:solidFill>
            <a:round/>
            <a:headEnd/>
            <a:tailEnd/>
          </a:ln>
          <a:effectLst>
            <a:outerShdw dist="96720" dir="1391915" algn="ctr" rotWithShape="0">
              <a:schemeClr val="accent2">
                <a:alpha val="50000"/>
              </a:schemeClr>
            </a:outerShdw>
          </a:effectLst>
        </p:spPr>
        <p:txBody>
          <a:bodyPr tIns="365760" bIns="868680" anchor="t"/>
          <a:lstStyle/>
          <a:p>
            <a:pPr>
              <a:lnSpc>
                <a:spcPct val="80000"/>
              </a:lnSpc>
              <a:spcBef>
                <a:spcPct val="20000"/>
              </a:spcBef>
              <a:buClr>
                <a:schemeClr val="tx1"/>
              </a:buClr>
            </a:pPr>
            <a:r>
              <a:rPr lang="en-US" sz="2000" i="0" smtClean="0">
                <a:latin typeface="Century Schoolbook" pitchFamily="18" charset="0"/>
                <a:sym typeface="Wingdings 2" pitchFamily="18" charset="2"/>
              </a:rPr>
              <a:t>Pajak </a:t>
            </a:r>
            <a:r>
              <a:rPr lang="en-US" sz="2000" i="0" err="1">
                <a:latin typeface="Century Schoolbook" pitchFamily="18" charset="0"/>
                <a:sym typeface="Wingdings 2" pitchFamily="18" charset="2"/>
              </a:rPr>
              <a:t>Keluaran</a:t>
            </a:r>
            <a:r>
              <a:rPr lang="en-US" sz="2000" i="0">
                <a:latin typeface="Century Schoolbook" pitchFamily="18" charset="0"/>
                <a:sym typeface="Wingdings 2" pitchFamily="18" charset="2"/>
              </a:rPr>
              <a:t> </a:t>
            </a:r>
            <a:r>
              <a:rPr lang="en-US" sz="2000" i="0" err="1">
                <a:latin typeface="Century Schoolbook" pitchFamily="18" charset="0"/>
                <a:sym typeface="Wingdings 2" pitchFamily="18" charset="2"/>
              </a:rPr>
              <a:t>dan</a:t>
            </a:r>
            <a:r>
              <a:rPr lang="en-US" sz="2000" i="0">
                <a:latin typeface="Century Schoolbook" pitchFamily="18" charset="0"/>
                <a:sym typeface="Wingdings 2" pitchFamily="18" charset="2"/>
              </a:rPr>
              <a:t> </a:t>
            </a:r>
            <a:r>
              <a:rPr lang="en-US" sz="2000" i="0" err="1" smtClean="0">
                <a:latin typeface="Century Schoolbook" pitchFamily="18" charset="0"/>
                <a:sym typeface="Wingdings 2" pitchFamily="18" charset="2"/>
              </a:rPr>
              <a:t>PPn</a:t>
            </a:r>
            <a:r>
              <a:rPr lang="en-US" sz="2000" i="0" smtClean="0">
                <a:latin typeface="Century Schoolbook" pitchFamily="18" charset="0"/>
                <a:sym typeface="Wingdings 2" pitchFamily="18" charset="2"/>
              </a:rPr>
              <a:t> </a:t>
            </a:r>
            <a:r>
              <a:rPr lang="en-US" sz="2000" i="0">
                <a:latin typeface="Century Schoolbook" pitchFamily="18" charset="0"/>
                <a:sym typeface="Wingdings 2" pitchFamily="18" charset="2"/>
              </a:rPr>
              <a:t>BM</a:t>
            </a:r>
          </a:p>
        </p:txBody>
      </p:sp>
      <p:sp>
        <p:nvSpPr>
          <p:cNvPr id="376841" name="Rectangle 9"/>
          <p:cNvSpPr>
            <a:spLocks noChangeArrowheads="1"/>
          </p:cNvSpPr>
          <p:nvPr/>
        </p:nvSpPr>
        <p:spPr bwMode="auto">
          <a:xfrm>
            <a:off x="228600" y="5638800"/>
            <a:ext cx="5562600" cy="990600"/>
          </a:xfrm>
          <a:prstGeom prst="rect">
            <a:avLst/>
          </a:prstGeom>
          <a:gradFill rotWithShape="1">
            <a:gsLst>
              <a:gs pos="0">
                <a:srgbClr val="CC3300"/>
              </a:gs>
              <a:gs pos="100000">
                <a:srgbClr val="CC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75000"/>
              </a:lnSpc>
            </a:pPr>
            <a:r>
              <a:rPr lang="en-US" sz="1900" b="1" i="0" err="1">
                <a:solidFill>
                  <a:schemeClr val="bg1"/>
                </a:solidFill>
                <a:latin typeface="Verdana" pitchFamily="34" charset="0"/>
              </a:rPr>
              <a:t>Lampiran</a:t>
            </a:r>
            <a:r>
              <a:rPr lang="en-US" sz="1900" b="1" i="0">
                <a:solidFill>
                  <a:schemeClr val="bg1"/>
                </a:solidFill>
                <a:latin typeface="Verdana" pitchFamily="34" charset="0"/>
              </a:rPr>
              <a:t> SPT </a:t>
            </a:r>
            <a:r>
              <a:rPr lang="en-US" sz="1900" b="1" i="0" err="1">
                <a:solidFill>
                  <a:schemeClr val="bg1"/>
                </a:solidFill>
                <a:latin typeface="Verdana" pitchFamily="34" charset="0"/>
              </a:rPr>
              <a:t>tidak</a:t>
            </a:r>
            <a:r>
              <a:rPr lang="en-US" sz="1900" b="1" i="0">
                <a:solidFill>
                  <a:schemeClr val="bg1"/>
                </a:solidFill>
                <a:latin typeface="Verdana" pitchFamily="34" charset="0"/>
              </a:rPr>
              <a:t> </a:t>
            </a:r>
            <a:r>
              <a:rPr lang="en-US" sz="1900" b="1" i="0" err="1">
                <a:solidFill>
                  <a:schemeClr val="bg1"/>
                </a:solidFill>
                <a:latin typeface="Verdana" pitchFamily="34" charset="0"/>
              </a:rPr>
              <a:t>perlu</a:t>
            </a:r>
            <a:r>
              <a:rPr lang="en-US" sz="1900" b="1" i="0">
                <a:solidFill>
                  <a:schemeClr val="bg1"/>
                </a:solidFill>
                <a:latin typeface="Verdana" pitchFamily="34" charset="0"/>
              </a:rPr>
              <a:t> </a:t>
            </a:r>
            <a:r>
              <a:rPr lang="en-US" sz="1900" b="1" i="0" err="1">
                <a:solidFill>
                  <a:schemeClr val="bg1"/>
                </a:solidFill>
                <a:latin typeface="Verdana" pitchFamily="34" charset="0"/>
              </a:rPr>
              <a:t>disampaikan</a:t>
            </a:r>
            <a:r>
              <a:rPr lang="en-US" sz="1900" b="1" i="0">
                <a:solidFill>
                  <a:schemeClr val="bg1"/>
                </a:solidFill>
                <a:latin typeface="Verdana" pitchFamily="34" charset="0"/>
              </a:rPr>
              <a:t> </a:t>
            </a:r>
            <a:r>
              <a:rPr lang="en-US" sz="1900" b="1" i="0" err="1">
                <a:solidFill>
                  <a:schemeClr val="bg1"/>
                </a:solidFill>
                <a:latin typeface="Verdana" pitchFamily="34" charset="0"/>
              </a:rPr>
              <a:t>dalam</a:t>
            </a:r>
            <a:r>
              <a:rPr lang="en-US" sz="1900" b="1" i="0">
                <a:solidFill>
                  <a:schemeClr val="bg1"/>
                </a:solidFill>
                <a:latin typeface="Verdana" pitchFamily="34" charset="0"/>
              </a:rPr>
              <a:t> </a:t>
            </a:r>
            <a:r>
              <a:rPr lang="en-US" sz="1900" b="1" i="0" smtClean="0">
                <a:solidFill>
                  <a:schemeClr val="bg1"/>
                </a:solidFill>
                <a:latin typeface="Verdana" pitchFamily="34" charset="0"/>
              </a:rPr>
              <a:t>hal tidak </a:t>
            </a:r>
            <a:r>
              <a:rPr lang="en-US" sz="1900" b="1" i="0" err="1">
                <a:solidFill>
                  <a:schemeClr val="bg1"/>
                </a:solidFill>
                <a:latin typeface="Verdana" pitchFamily="34" charset="0"/>
              </a:rPr>
              <a:t>ada</a:t>
            </a:r>
            <a:r>
              <a:rPr lang="en-US" sz="1900" b="1" i="0">
                <a:solidFill>
                  <a:schemeClr val="bg1"/>
                </a:solidFill>
                <a:latin typeface="Verdana" pitchFamily="34" charset="0"/>
              </a:rPr>
              <a:t> </a:t>
            </a:r>
            <a:r>
              <a:rPr lang="en-US" sz="1900" b="1" i="0" smtClean="0">
                <a:solidFill>
                  <a:schemeClr val="bg1"/>
                </a:solidFill>
                <a:latin typeface="Verdana" pitchFamily="34" charset="0"/>
              </a:rPr>
              <a:t>data yang dilaporkan</a:t>
            </a:r>
            <a:endParaRPr lang="en-US" sz="1900" b="1" i="0">
              <a:solidFill>
                <a:schemeClr val="bg1"/>
              </a:solidFill>
              <a:latin typeface="Verdana" pitchFamily="34" charset="0"/>
            </a:endParaRPr>
          </a:p>
        </p:txBody>
      </p:sp>
      <p:sp>
        <p:nvSpPr>
          <p:cNvPr id="376842" name="AutoShape 10"/>
          <p:cNvSpPr>
            <a:spLocks noChangeArrowheads="1"/>
          </p:cNvSpPr>
          <p:nvPr/>
        </p:nvSpPr>
        <p:spPr bwMode="auto">
          <a:xfrm rot="5400000">
            <a:off x="6743700" y="4000500"/>
            <a:ext cx="533400" cy="609600"/>
          </a:xfrm>
          <a:custGeom>
            <a:avLst/>
            <a:gdLst>
              <a:gd name="G0" fmla="+- 11508 0 0"/>
              <a:gd name="G1" fmla="+- 5853 0 0"/>
              <a:gd name="G2" fmla="+- 21600 0 5853"/>
              <a:gd name="G3" fmla="+- 10800 0 5853"/>
              <a:gd name="G4" fmla="+- 21600 0 11508"/>
              <a:gd name="G5" fmla="*/ G4 G3 10800"/>
              <a:gd name="G6" fmla="+- 21600 0 G5"/>
              <a:gd name="T0" fmla="*/ 11508 w 21600"/>
              <a:gd name="T1" fmla="*/ 0 h 21600"/>
              <a:gd name="T2" fmla="*/ 0 w 21600"/>
              <a:gd name="T3" fmla="*/ 10800 h 21600"/>
              <a:gd name="T4" fmla="*/ 1150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508" y="0"/>
                </a:moveTo>
                <a:lnTo>
                  <a:pt x="11508" y="5853"/>
                </a:lnTo>
                <a:lnTo>
                  <a:pt x="3375" y="5853"/>
                </a:lnTo>
                <a:lnTo>
                  <a:pt x="3375" y="15747"/>
                </a:lnTo>
                <a:lnTo>
                  <a:pt x="11508" y="15747"/>
                </a:lnTo>
                <a:lnTo>
                  <a:pt x="11508" y="21600"/>
                </a:lnTo>
                <a:lnTo>
                  <a:pt x="21600" y="10800"/>
                </a:lnTo>
                <a:close/>
              </a:path>
              <a:path w="21600" h="21600">
                <a:moveTo>
                  <a:pt x="1350" y="5853"/>
                </a:moveTo>
                <a:lnTo>
                  <a:pt x="1350" y="15747"/>
                </a:lnTo>
                <a:lnTo>
                  <a:pt x="2700" y="15747"/>
                </a:lnTo>
                <a:lnTo>
                  <a:pt x="2700" y="5853"/>
                </a:lnTo>
                <a:close/>
              </a:path>
              <a:path w="21600" h="21600">
                <a:moveTo>
                  <a:pt x="0" y="5853"/>
                </a:moveTo>
                <a:lnTo>
                  <a:pt x="0" y="15747"/>
                </a:lnTo>
                <a:lnTo>
                  <a:pt x="675" y="15747"/>
                </a:lnTo>
                <a:lnTo>
                  <a:pt x="675" y="5853"/>
                </a:lnTo>
                <a:close/>
              </a:path>
            </a:pathLst>
          </a:custGeom>
          <a:gradFill rotWithShape="1">
            <a:gsLst>
              <a:gs pos="0">
                <a:srgbClr val="FFF200"/>
              </a:gs>
              <a:gs pos="45000">
                <a:srgbClr val="FF7A00"/>
              </a:gs>
              <a:gs pos="70000">
                <a:srgbClr val="FF0300"/>
              </a:gs>
              <a:gs pos="100000">
                <a:srgbClr val="4D0808"/>
              </a:gs>
            </a:gsLst>
            <a:lin ang="5400000" scaled="1"/>
          </a:gradFill>
          <a:ln w="9525">
            <a:solidFill>
              <a:srgbClr val="0000FF"/>
            </a:solidFill>
            <a:miter lim="800000"/>
            <a:headEnd/>
            <a:tailEnd/>
          </a:ln>
          <a:effectLst>
            <a:outerShdw dist="104727" dir="842175" algn="ctr" rotWithShape="0">
              <a:schemeClr val="tx1">
                <a:alpha val="50000"/>
              </a:schemeClr>
            </a:outerShdw>
          </a:effectLst>
        </p:spPr>
        <p:txBody>
          <a:bodyPr wrap="none" anchor="ctr"/>
          <a:lstStyle/>
          <a:p>
            <a:endParaRPr lang="id-ID"/>
          </a:p>
        </p:txBody>
      </p:sp>
      <p:sp>
        <p:nvSpPr>
          <p:cNvPr id="376843" name="AutoShape 11"/>
          <p:cNvSpPr>
            <a:spLocks noChangeArrowheads="1"/>
          </p:cNvSpPr>
          <p:nvPr/>
        </p:nvSpPr>
        <p:spPr bwMode="auto">
          <a:xfrm rot="5400000">
            <a:off x="1714500" y="3695700"/>
            <a:ext cx="533400" cy="609600"/>
          </a:xfrm>
          <a:custGeom>
            <a:avLst/>
            <a:gdLst>
              <a:gd name="G0" fmla="+- 11508 0 0"/>
              <a:gd name="G1" fmla="+- 5853 0 0"/>
              <a:gd name="G2" fmla="+- 21600 0 5853"/>
              <a:gd name="G3" fmla="+- 10800 0 5853"/>
              <a:gd name="G4" fmla="+- 21600 0 11508"/>
              <a:gd name="G5" fmla="*/ G4 G3 10800"/>
              <a:gd name="G6" fmla="+- 21600 0 G5"/>
              <a:gd name="T0" fmla="*/ 11508 w 21600"/>
              <a:gd name="T1" fmla="*/ 0 h 21600"/>
              <a:gd name="T2" fmla="*/ 0 w 21600"/>
              <a:gd name="T3" fmla="*/ 10800 h 21600"/>
              <a:gd name="T4" fmla="*/ 1150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508" y="0"/>
                </a:moveTo>
                <a:lnTo>
                  <a:pt x="11508" y="5853"/>
                </a:lnTo>
                <a:lnTo>
                  <a:pt x="3375" y="5853"/>
                </a:lnTo>
                <a:lnTo>
                  <a:pt x="3375" y="15747"/>
                </a:lnTo>
                <a:lnTo>
                  <a:pt x="11508" y="15747"/>
                </a:lnTo>
                <a:lnTo>
                  <a:pt x="11508" y="21600"/>
                </a:lnTo>
                <a:lnTo>
                  <a:pt x="21600" y="10800"/>
                </a:lnTo>
                <a:close/>
              </a:path>
              <a:path w="21600" h="21600">
                <a:moveTo>
                  <a:pt x="1350" y="5853"/>
                </a:moveTo>
                <a:lnTo>
                  <a:pt x="1350" y="15747"/>
                </a:lnTo>
                <a:lnTo>
                  <a:pt x="2700" y="15747"/>
                </a:lnTo>
                <a:lnTo>
                  <a:pt x="2700" y="5853"/>
                </a:lnTo>
                <a:close/>
              </a:path>
              <a:path w="21600" h="21600">
                <a:moveTo>
                  <a:pt x="0" y="5853"/>
                </a:moveTo>
                <a:lnTo>
                  <a:pt x="0" y="15747"/>
                </a:lnTo>
                <a:lnTo>
                  <a:pt x="675" y="15747"/>
                </a:lnTo>
                <a:lnTo>
                  <a:pt x="675" y="5853"/>
                </a:lnTo>
                <a:close/>
              </a:path>
            </a:pathLst>
          </a:custGeom>
          <a:gradFill rotWithShape="1">
            <a:gsLst>
              <a:gs pos="0">
                <a:srgbClr val="FFF200"/>
              </a:gs>
              <a:gs pos="45000">
                <a:srgbClr val="FF7A00"/>
              </a:gs>
              <a:gs pos="70000">
                <a:srgbClr val="FF0300"/>
              </a:gs>
              <a:gs pos="100000">
                <a:srgbClr val="4D0808"/>
              </a:gs>
            </a:gsLst>
            <a:lin ang="5400000" scaled="1"/>
          </a:gradFill>
          <a:ln w="9525">
            <a:solidFill>
              <a:srgbClr val="0000FF"/>
            </a:solidFill>
            <a:miter lim="800000"/>
            <a:headEnd/>
            <a:tailEnd/>
          </a:ln>
          <a:effectLst>
            <a:outerShdw dist="104727" dir="842175" algn="ctr" rotWithShape="0">
              <a:schemeClr val="tx1">
                <a:alpha val="50000"/>
              </a:schemeClr>
            </a:outerShdw>
          </a:effectLst>
        </p:spPr>
        <p:txBody>
          <a:bodyPr wrap="none" anchor="ctr"/>
          <a:lstStyle/>
          <a:p>
            <a:endParaRPr lang="id-ID"/>
          </a:p>
        </p:txBody>
      </p:sp>
      <p:sp>
        <p:nvSpPr>
          <p:cNvPr id="376844" name="Line 12"/>
          <p:cNvSpPr>
            <a:spLocks noChangeShapeType="1"/>
          </p:cNvSpPr>
          <p:nvPr/>
        </p:nvSpPr>
        <p:spPr bwMode="auto">
          <a:xfrm>
            <a:off x="5672137" y="2540000"/>
            <a:ext cx="576263" cy="377310"/>
          </a:xfrm>
          <a:prstGeom prst="line">
            <a:avLst/>
          </a:prstGeom>
          <a:noFill/>
          <a:ln w="50800">
            <a:solidFill>
              <a:srgbClr val="990000"/>
            </a:solidFill>
            <a:round/>
            <a:headEnd type="triangle"/>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76845" name="Line 13"/>
          <p:cNvSpPr>
            <a:spLocks noChangeShapeType="1"/>
          </p:cNvSpPr>
          <p:nvPr/>
        </p:nvSpPr>
        <p:spPr bwMode="auto">
          <a:xfrm flipH="1">
            <a:off x="2921000" y="2514600"/>
            <a:ext cx="660400" cy="457200"/>
          </a:xfrm>
          <a:prstGeom prst="line">
            <a:avLst/>
          </a:prstGeom>
          <a:noFill/>
          <a:ln w="50800">
            <a:solidFill>
              <a:srgbClr val="990000"/>
            </a:solidFill>
            <a:round/>
            <a:headEnd type="triangle"/>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76846" name="AutoShape 14"/>
          <p:cNvSpPr>
            <a:spLocks noChangeArrowheads="1"/>
          </p:cNvSpPr>
          <p:nvPr/>
        </p:nvSpPr>
        <p:spPr bwMode="auto">
          <a:xfrm>
            <a:off x="5410200" y="4724400"/>
            <a:ext cx="3352800" cy="762000"/>
          </a:xfrm>
          <a:prstGeom prst="roundRect">
            <a:avLst>
              <a:gd name="adj" fmla="val 16667"/>
            </a:avLst>
          </a:prstGeom>
          <a:gradFill rotWithShape="1">
            <a:gsLst>
              <a:gs pos="0">
                <a:srgbClr val="FFFFCC"/>
              </a:gs>
              <a:gs pos="50000">
                <a:srgbClr val="CDFDA1"/>
              </a:gs>
              <a:gs pos="100000">
                <a:srgbClr val="FFFFCC"/>
              </a:gs>
            </a:gsLst>
            <a:lin ang="2700000" scaled="1"/>
          </a:gradFill>
          <a:ln w="50800">
            <a:solidFill>
              <a:schemeClr val="tx1"/>
            </a:solidFill>
            <a:round/>
            <a:headEnd/>
            <a:tailEnd/>
          </a:ln>
          <a:effectLst>
            <a:outerShdw dist="96720" dir="1391915" algn="ctr" rotWithShape="0">
              <a:schemeClr val="accent2">
                <a:alpha val="50000"/>
              </a:schemeClr>
            </a:outerShdw>
          </a:effectLst>
        </p:spPr>
        <p:txBody>
          <a:bodyPr tIns="365760" bIns="868680"/>
          <a:lstStyle/>
          <a:p>
            <a:pPr algn="just">
              <a:lnSpc>
                <a:spcPct val="80000"/>
              </a:lnSpc>
              <a:spcBef>
                <a:spcPct val="20000"/>
              </a:spcBef>
              <a:buClr>
                <a:schemeClr val="tx1"/>
              </a:buClr>
            </a:pPr>
            <a:r>
              <a:rPr lang="en-US" sz="2000" i="0" smtClean="0">
                <a:latin typeface="Century Schoolbook" pitchFamily="18" charset="0"/>
                <a:sym typeface="Wingdings 2" pitchFamily="18" charset="2"/>
              </a:rPr>
              <a:t>Pajak </a:t>
            </a:r>
            <a:r>
              <a:rPr lang="en-US" sz="2000" i="0" err="1">
                <a:latin typeface="Century Schoolbook" pitchFamily="18" charset="0"/>
                <a:sym typeface="Wingdings 2" pitchFamily="18" charset="2"/>
              </a:rPr>
              <a:t>Masukan</a:t>
            </a:r>
            <a:r>
              <a:rPr lang="en-US" sz="2000" i="0">
                <a:latin typeface="Century Schoolbook" pitchFamily="18" charset="0"/>
                <a:sym typeface="Wingdings 2" pitchFamily="18" charset="2"/>
              </a:rPr>
              <a:t> </a:t>
            </a:r>
            <a:r>
              <a:rPr lang="en-US" sz="2000" i="0" err="1">
                <a:latin typeface="Century Schoolbook" pitchFamily="18" charset="0"/>
                <a:sym typeface="Wingdings 2" pitchFamily="18" charset="2"/>
              </a:rPr>
              <a:t>dan</a:t>
            </a:r>
            <a:r>
              <a:rPr lang="en-US" sz="2000" i="0">
                <a:latin typeface="Century Schoolbook" pitchFamily="18" charset="0"/>
                <a:sym typeface="Wingdings 2" pitchFamily="18" charset="2"/>
              </a:rPr>
              <a:t> </a:t>
            </a:r>
            <a:r>
              <a:rPr lang="en-US" sz="2000" i="0" err="1" smtClean="0">
                <a:latin typeface="Century Schoolbook" pitchFamily="18" charset="0"/>
                <a:sym typeface="Wingdings 2" pitchFamily="18" charset="2"/>
              </a:rPr>
              <a:t>PPn</a:t>
            </a:r>
            <a:r>
              <a:rPr lang="en-US" sz="2000" i="0" smtClean="0">
                <a:latin typeface="Century Schoolbook" pitchFamily="18" charset="0"/>
                <a:sym typeface="Wingdings 2" pitchFamily="18" charset="2"/>
              </a:rPr>
              <a:t> </a:t>
            </a:r>
            <a:r>
              <a:rPr lang="en-US" sz="2000" i="0">
                <a:latin typeface="Century Schoolbook" pitchFamily="18" charset="0"/>
                <a:sym typeface="Wingdings 2" pitchFamily="18" charset="2"/>
              </a:rPr>
              <a:t>BM</a:t>
            </a:r>
          </a:p>
        </p:txBody>
      </p:sp>
      <p:grpSp>
        <p:nvGrpSpPr>
          <p:cNvPr id="2" name="Group 1"/>
          <p:cNvGrpSpPr/>
          <p:nvPr/>
        </p:nvGrpSpPr>
        <p:grpSpPr>
          <a:xfrm>
            <a:off x="785813" y="1981200"/>
            <a:ext cx="7672387" cy="1978697"/>
            <a:chOff x="785813" y="1981200"/>
            <a:chExt cx="7672387" cy="1978697"/>
          </a:xfrm>
        </p:grpSpPr>
        <p:sp>
          <p:nvSpPr>
            <p:cNvPr id="13" name="AutoShape 6"/>
            <p:cNvSpPr>
              <a:spLocks noChangeArrowheads="1"/>
            </p:cNvSpPr>
            <p:nvPr/>
          </p:nvSpPr>
          <p:spPr bwMode="auto">
            <a:xfrm>
              <a:off x="1243013" y="1981200"/>
              <a:ext cx="1728787" cy="890588"/>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ctr"/>
            <a:lstStyle/>
            <a:p>
              <a:pPr>
                <a:buFont typeface="Symbol" pitchFamily="18" charset="2"/>
                <a:buNone/>
              </a:pPr>
              <a:r>
                <a:rPr lang="en-US" sz="2300" b="1" i="0" smtClean="0">
                  <a:solidFill>
                    <a:schemeClr val="tx2"/>
                  </a:solidFill>
                  <a:sym typeface="Symbol" pitchFamily="18" charset="2"/>
                </a:rPr>
                <a:t>1111 A1 </a:t>
              </a:r>
              <a:endParaRPr lang="en-US" sz="2000" b="1" i="0">
                <a:sym typeface="Symbol" pitchFamily="18" charset="2"/>
              </a:endParaRPr>
            </a:p>
          </p:txBody>
        </p:sp>
        <p:sp>
          <p:nvSpPr>
            <p:cNvPr id="376837" name="AutoShape 5"/>
            <p:cNvSpPr>
              <a:spLocks noChangeArrowheads="1"/>
            </p:cNvSpPr>
            <p:nvPr/>
          </p:nvSpPr>
          <p:spPr bwMode="auto">
            <a:xfrm>
              <a:off x="6729413" y="1981200"/>
              <a:ext cx="1728787" cy="890587"/>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t"/>
            <a:lstStyle/>
            <a:p>
              <a:pPr>
                <a:buFont typeface="Symbol" pitchFamily="18" charset="2"/>
                <a:buNone/>
              </a:pPr>
              <a:r>
                <a:rPr lang="en-US" sz="2300" b="1" i="0" smtClean="0">
                  <a:solidFill>
                    <a:schemeClr val="tx2"/>
                  </a:solidFill>
                  <a:sym typeface="Symbol" pitchFamily="18" charset="2"/>
                </a:rPr>
                <a:t>1111 B3 </a:t>
              </a:r>
              <a:endParaRPr lang="en-US" sz="2000" b="1" i="0">
                <a:sym typeface="Symbol" pitchFamily="18" charset="2"/>
              </a:endParaRPr>
            </a:p>
          </p:txBody>
        </p:sp>
        <p:sp>
          <p:nvSpPr>
            <p:cNvPr id="376838" name="AutoShape 6"/>
            <p:cNvSpPr>
              <a:spLocks noChangeArrowheads="1"/>
            </p:cNvSpPr>
            <p:nvPr/>
          </p:nvSpPr>
          <p:spPr bwMode="auto">
            <a:xfrm>
              <a:off x="785813" y="2667000"/>
              <a:ext cx="1728787" cy="890588"/>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ctr"/>
            <a:lstStyle/>
            <a:p>
              <a:pPr>
                <a:buFont typeface="Symbol" pitchFamily="18" charset="2"/>
                <a:buNone/>
              </a:pPr>
              <a:r>
                <a:rPr lang="en-US" sz="2300" smtClean="0">
                  <a:solidFill>
                    <a:schemeClr val="tx2"/>
                  </a:solidFill>
                  <a:sym typeface="Symbol" pitchFamily="18" charset="2"/>
                </a:rPr>
                <a:t>1111 A2</a:t>
              </a:r>
              <a:r>
                <a:rPr lang="en-US" sz="2300" b="1" i="0" smtClean="0">
                  <a:solidFill>
                    <a:schemeClr val="tx2"/>
                  </a:solidFill>
                  <a:sym typeface="Symbol" pitchFamily="18" charset="2"/>
                </a:rPr>
                <a:t> </a:t>
              </a:r>
              <a:endParaRPr lang="en-US" sz="2000" b="1" i="0">
                <a:sym typeface="Symbol" pitchFamily="18" charset="2"/>
              </a:endParaRPr>
            </a:p>
          </p:txBody>
        </p:sp>
        <p:sp>
          <p:nvSpPr>
            <p:cNvPr id="14" name="AutoShape 5"/>
            <p:cNvSpPr>
              <a:spLocks noChangeArrowheads="1"/>
            </p:cNvSpPr>
            <p:nvPr/>
          </p:nvSpPr>
          <p:spPr bwMode="auto">
            <a:xfrm>
              <a:off x="6397118" y="2472017"/>
              <a:ext cx="1728787" cy="890587"/>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t"/>
            <a:lstStyle/>
            <a:p>
              <a:pPr>
                <a:buFont typeface="Symbol" pitchFamily="18" charset="2"/>
                <a:buNone/>
              </a:pPr>
              <a:r>
                <a:rPr lang="en-US" sz="2000" b="1" i="0" smtClean="0">
                  <a:sym typeface="Symbol" pitchFamily="18" charset="2"/>
                </a:rPr>
                <a:t>1111 B2</a:t>
              </a:r>
              <a:endParaRPr lang="en-US" sz="2000" b="1" i="0">
                <a:sym typeface="Symbol" pitchFamily="18" charset="2"/>
              </a:endParaRPr>
            </a:p>
          </p:txBody>
        </p:sp>
        <p:sp>
          <p:nvSpPr>
            <p:cNvPr id="15" name="AutoShape 5"/>
            <p:cNvSpPr>
              <a:spLocks noChangeArrowheads="1"/>
            </p:cNvSpPr>
            <p:nvPr/>
          </p:nvSpPr>
          <p:spPr bwMode="auto">
            <a:xfrm>
              <a:off x="6172200" y="3069310"/>
              <a:ext cx="1728787" cy="890587"/>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t"/>
            <a:lstStyle/>
            <a:p>
              <a:pPr>
                <a:buFont typeface="Symbol" pitchFamily="18" charset="2"/>
                <a:buNone/>
              </a:pPr>
              <a:r>
                <a:rPr lang="en-US" sz="2300" b="1" i="0" smtClean="0">
                  <a:solidFill>
                    <a:schemeClr val="tx2"/>
                  </a:solidFill>
                  <a:sym typeface="Symbol" pitchFamily="18" charset="2"/>
                </a:rPr>
                <a:t>1111 B1 </a:t>
              </a:r>
              <a:endParaRPr lang="en-US" sz="2000" b="1" i="0">
                <a:sym typeface="Symbol" pitchFamily="18" charset="2"/>
              </a:endParaRPr>
            </a:p>
          </p:txBody>
        </p:sp>
      </p:grpSp>
      <p:sp>
        <p:nvSpPr>
          <p:cNvPr id="16" name="AutoShape 4"/>
          <p:cNvSpPr>
            <a:spLocks noChangeArrowheads="1"/>
          </p:cNvSpPr>
          <p:nvPr/>
        </p:nvSpPr>
        <p:spPr bwMode="auto">
          <a:xfrm>
            <a:off x="3657600" y="914400"/>
            <a:ext cx="1905000" cy="890588"/>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ctr"/>
          <a:lstStyle/>
          <a:p>
            <a:pPr>
              <a:buFont typeface="Symbol" pitchFamily="18" charset="2"/>
              <a:buNone/>
            </a:pPr>
            <a:r>
              <a:rPr lang="en-US" sz="2300" b="1" i="0" smtClean="0">
                <a:solidFill>
                  <a:schemeClr val="tx2"/>
                </a:solidFill>
                <a:sym typeface="Symbol" pitchFamily="18" charset="2"/>
              </a:rPr>
              <a:t>INDUK SPT </a:t>
            </a:r>
            <a:endParaRPr lang="en-US" sz="2000" b="1" i="0">
              <a:sym typeface="Symbol" pitchFamily="18" charset="2"/>
            </a:endParaRPr>
          </a:p>
        </p:txBody>
      </p:sp>
      <p:sp>
        <p:nvSpPr>
          <p:cNvPr id="17" name="Line 13"/>
          <p:cNvSpPr>
            <a:spLocks noChangeShapeType="1"/>
          </p:cNvSpPr>
          <p:nvPr/>
        </p:nvSpPr>
        <p:spPr bwMode="auto">
          <a:xfrm flipH="1">
            <a:off x="4495800" y="1828800"/>
            <a:ext cx="0" cy="457200"/>
          </a:xfrm>
          <a:prstGeom prst="line">
            <a:avLst/>
          </a:prstGeom>
          <a:noFill/>
          <a:ln w="50800">
            <a:solidFill>
              <a:srgbClr val="990000"/>
            </a:solidFill>
            <a:round/>
            <a:headEnd type="triangle"/>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8" name="Rectangle 9"/>
          <p:cNvSpPr>
            <a:spLocks noChangeArrowheads="1"/>
          </p:cNvSpPr>
          <p:nvPr/>
        </p:nvSpPr>
        <p:spPr bwMode="auto">
          <a:xfrm>
            <a:off x="6781800" y="5638800"/>
            <a:ext cx="2057400" cy="990600"/>
          </a:xfrm>
          <a:prstGeom prst="rect">
            <a:avLst/>
          </a:prstGeom>
          <a:gradFill rotWithShape="1">
            <a:gsLst>
              <a:gs pos="0">
                <a:srgbClr val="CC3300"/>
              </a:gs>
              <a:gs pos="100000">
                <a:srgbClr val="CC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75000"/>
              </a:lnSpc>
            </a:pPr>
            <a:r>
              <a:rPr lang="en-US" sz="1900" b="1" i="0" smtClean="0">
                <a:solidFill>
                  <a:schemeClr val="bg1"/>
                </a:solidFill>
                <a:latin typeface="Verdana" pitchFamily="34" charset="0"/>
              </a:rPr>
              <a:t>SPT dianggap lengkap</a:t>
            </a:r>
            <a:endParaRPr lang="en-US" sz="1900" b="1" i="0">
              <a:solidFill>
                <a:schemeClr val="bg1"/>
              </a:solidFill>
              <a:latin typeface="Verdana" pitchFamily="34" charset="0"/>
            </a:endParaRPr>
          </a:p>
        </p:txBody>
      </p:sp>
      <p:sp>
        <p:nvSpPr>
          <p:cNvPr id="19" name="AutoShape 10"/>
          <p:cNvSpPr>
            <a:spLocks noChangeArrowheads="1"/>
          </p:cNvSpPr>
          <p:nvPr/>
        </p:nvSpPr>
        <p:spPr bwMode="auto">
          <a:xfrm>
            <a:off x="5981700" y="5829300"/>
            <a:ext cx="533400" cy="609600"/>
          </a:xfrm>
          <a:custGeom>
            <a:avLst/>
            <a:gdLst>
              <a:gd name="G0" fmla="+- 11508 0 0"/>
              <a:gd name="G1" fmla="+- 5853 0 0"/>
              <a:gd name="G2" fmla="+- 21600 0 5853"/>
              <a:gd name="G3" fmla="+- 10800 0 5853"/>
              <a:gd name="G4" fmla="+- 21600 0 11508"/>
              <a:gd name="G5" fmla="*/ G4 G3 10800"/>
              <a:gd name="G6" fmla="+- 21600 0 G5"/>
              <a:gd name="T0" fmla="*/ 11508 w 21600"/>
              <a:gd name="T1" fmla="*/ 0 h 21600"/>
              <a:gd name="T2" fmla="*/ 0 w 21600"/>
              <a:gd name="T3" fmla="*/ 10800 h 21600"/>
              <a:gd name="T4" fmla="*/ 1150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508" y="0"/>
                </a:moveTo>
                <a:lnTo>
                  <a:pt x="11508" y="5853"/>
                </a:lnTo>
                <a:lnTo>
                  <a:pt x="3375" y="5853"/>
                </a:lnTo>
                <a:lnTo>
                  <a:pt x="3375" y="15747"/>
                </a:lnTo>
                <a:lnTo>
                  <a:pt x="11508" y="15747"/>
                </a:lnTo>
                <a:lnTo>
                  <a:pt x="11508" y="21600"/>
                </a:lnTo>
                <a:lnTo>
                  <a:pt x="21600" y="10800"/>
                </a:lnTo>
                <a:close/>
              </a:path>
              <a:path w="21600" h="21600">
                <a:moveTo>
                  <a:pt x="1350" y="5853"/>
                </a:moveTo>
                <a:lnTo>
                  <a:pt x="1350" y="15747"/>
                </a:lnTo>
                <a:lnTo>
                  <a:pt x="2700" y="15747"/>
                </a:lnTo>
                <a:lnTo>
                  <a:pt x="2700" y="5853"/>
                </a:lnTo>
                <a:close/>
              </a:path>
              <a:path w="21600" h="21600">
                <a:moveTo>
                  <a:pt x="0" y="5853"/>
                </a:moveTo>
                <a:lnTo>
                  <a:pt x="0" y="15747"/>
                </a:lnTo>
                <a:lnTo>
                  <a:pt x="675" y="15747"/>
                </a:lnTo>
                <a:lnTo>
                  <a:pt x="675" y="5853"/>
                </a:lnTo>
                <a:close/>
              </a:path>
            </a:pathLst>
          </a:custGeom>
          <a:gradFill rotWithShape="1">
            <a:gsLst>
              <a:gs pos="0">
                <a:srgbClr val="FFF200"/>
              </a:gs>
              <a:gs pos="45000">
                <a:srgbClr val="FF7A00"/>
              </a:gs>
              <a:gs pos="70000">
                <a:srgbClr val="FF0300"/>
              </a:gs>
              <a:gs pos="100000">
                <a:srgbClr val="4D0808"/>
              </a:gs>
            </a:gsLst>
            <a:lin ang="5400000" scaled="1"/>
          </a:gradFill>
          <a:ln w="9525">
            <a:solidFill>
              <a:srgbClr val="0000FF"/>
            </a:solidFill>
            <a:miter lim="800000"/>
            <a:headEnd/>
            <a:tailEnd/>
          </a:ln>
          <a:effectLst>
            <a:outerShdw dist="104727" dir="842175" algn="ctr" rotWithShape="0">
              <a:schemeClr val="tx1">
                <a:alpha val="50000"/>
              </a:schemeClr>
            </a:outerShdw>
          </a:effectLst>
        </p:spPr>
        <p:txBody>
          <a:bodyPr wrap="none" anchor="ctr"/>
          <a:lstStyle/>
          <a:p>
            <a:endParaRPr lang="id-ID"/>
          </a:p>
        </p:txBody>
      </p:sp>
    </p:spTree>
    <p:extLst>
      <p:ext uri="{BB962C8B-B14F-4D97-AF65-F5344CB8AC3E}">
        <p14:creationId xmlns:p14="http://schemas.microsoft.com/office/powerpoint/2010/main" val="2963649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6845"/>
                                        </p:tgtEl>
                                        <p:attrNameLst>
                                          <p:attrName>style.visibility</p:attrName>
                                        </p:attrNameLst>
                                      </p:cBhvr>
                                      <p:to>
                                        <p:strVal val="visible"/>
                                      </p:to>
                                    </p:set>
                                    <p:animEffect transition="in" filter="barn(inVertical)">
                                      <p:cBhvr>
                                        <p:cTn id="12" dur="500"/>
                                        <p:tgtEl>
                                          <p:spTgt spid="37684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76844"/>
                                        </p:tgtEl>
                                        <p:attrNameLst>
                                          <p:attrName>style.visibility</p:attrName>
                                        </p:attrNameLst>
                                      </p:cBhvr>
                                      <p:to>
                                        <p:strVal val="visible"/>
                                      </p:to>
                                    </p:set>
                                    <p:animEffect transition="in" filter="barn(inVertical)">
                                      <p:cBhvr>
                                        <p:cTn id="15" dur="500"/>
                                        <p:tgtEl>
                                          <p:spTgt spid="37684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76836"/>
                                        </p:tgtEl>
                                        <p:attrNameLst>
                                          <p:attrName>style.visibility</p:attrName>
                                        </p:attrNameLst>
                                      </p:cBhvr>
                                      <p:to>
                                        <p:strVal val="visible"/>
                                      </p:to>
                                    </p:set>
                                    <p:animEffect transition="in" filter="barn(inVertical)">
                                      <p:cBhvr>
                                        <p:cTn id="18" dur="500"/>
                                        <p:tgtEl>
                                          <p:spTgt spid="37683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76843"/>
                                        </p:tgtEl>
                                        <p:attrNameLst>
                                          <p:attrName>style.visibility</p:attrName>
                                        </p:attrNameLst>
                                      </p:cBhvr>
                                      <p:to>
                                        <p:strVal val="visible"/>
                                      </p:to>
                                    </p:set>
                                    <p:anim calcmode="lin" valueType="num">
                                      <p:cBhvr additive="base">
                                        <p:cTn id="35" dur="500" fill="hold"/>
                                        <p:tgtEl>
                                          <p:spTgt spid="376843"/>
                                        </p:tgtEl>
                                        <p:attrNameLst>
                                          <p:attrName>ppt_x</p:attrName>
                                        </p:attrNameLst>
                                      </p:cBhvr>
                                      <p:tavLst>
                                        <p:tav tm="0">
                                          <p:val>
                                            <p:strVal val="#ppt_x"/>
                                          </p:val>
                                        </p:tav>
                                        <p:tav tm="100000">
                                          <p:val>
                                            <p:strVal val="#ppt_x"/>
                                          </p:val>
                                        </p:tav>
                                      </p:tavLst>
                                    </p:anim>
                                    <p:anim calcmode="lin" valueType="num">
                                      <p:cBhvr additive="base">
                                        <p:cTn id="36" dur="500" fill="hold"/>
                                        <p:tgtEl>
                                          <p:spTgt spid="37684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76842"/>
                                        </p:tgtEl>
                                        <p:attrNameLst>
                                          <p:attrName>style.visibility</p:attrName>
                                        </p:attrNameLst>
                                      </p:cBhvr>
                                      <p:to>
                                        <p:strVal val="visible"/>
                                      </p:to>
                                    </p:set>
                                    <p:anim calcmode="lin" valueType="num">
                                      <p:cBhvr additive="base">
                                        <p:cTn id="39" dur="500" fill="hold"/>
                                        <p:tgtEl>
                                          <p:spTgt spid="376842"/>
                                        </p:tgtEl>
                                        <p:attrNameLst>
                                          <p:attrName>ppt_x</p:attrName>
                                        </p:attrNameLst>
                                      </p:cBhvr>
                                      <p:tavLst>
                                        <p:tav tm="0">
                                          <p:val>
                                            <p:strVal val="#ppt_x"/>
                                          </p:val>
                                        </p:tav>
                                        <p:tav tm="100000">
                                          <p:val>
                                            <p:strVal val="#ppt_x"/>
                                          </p:val>
                                        </p:tav>
                                      </p:tavLst>
                                    </p:anim>
                                    <p:anim calcmode="lin" valueType="num">
                                      <p:cBhvr additive="base">
                                        <p:cTn id="40" dur="500" fill="hold"/>
                                        <p:tgtEl>
                                          <p:spTgt spid="37684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76839"/>
                                        </p:tgtEl>
                                        <p:attrNameLst>
                                          <p:attrName>style.visibility</p:attrName>
                                        </p:attrNameLst>
                                      </p:cBhvr>
                                      <p:to>
                                        <p:strVal val="visible"/>
                                      </p:to>
                                    </p:set>
                                    <p:anim calcmode="lin" valueType="num">
                                      <p:cBhvr additive="base">
                                        <p:cTn id="43" dur="500" fill="hold"/>
                                        <p:tgtEl>
                                          <p:spTgt spid="376839"/>
                                        </p:tgtEl>
                                        <p:attrNameLst>
                                          <p:attrName>ppt_x</p:attrName>
                                        </p:attrNameLst>
                                      </p:cBhvr>
                                      <p:tavLst>
                                        <p:tav tm="0">
                                          <p:val>
                                            <p:strVal val="#ppt_x"/>
                                          </p:val>
                                        </p:tav>
                                        <p:tav tm="100000">
                                          <p:val>
                                            <p:strVal val="#ppt_x"/>
                                          </p:val>
                                        </p:tav>
                                      </p:tavLst>
                                    </p:anim>
                                    <p:anim calcmode="lin" valueType="num">
                                      <p:cBhvr additive="base">
                                        <p:cTn id="44" dur="500" fill="hold"/>
                                        <p:tgtEl>
                                          <p:spTgt spid="37683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76846"/>
                                        </p:tgtEl>
                                        <p:attrNameLst>
                                          <p:attrName>style.visibility</p:attrName>
                                        </p:attrNameLst>
                                      </p:cBhvr>
                                      <p:to>
                                        <p:strVal val="visible"/>
                                      </p:to>
                                    </p:set>
                                    <p:anim calcmode="lin" valueType="num">
                                      <p:cBhvr additive="base">
                                        <p:cTn id="47" dur="500" fill="hold"/>
                                        <p:tgtEl>
                                          <p:spTgt spid="376846"/>
                                        </p:tgtEl>
                                        <p:attrNameLst>
                                          <p:attrName>ppt_x</p:attrName>
                                        </p:attrNameLst>
                                      </p:cBhvr>
                                      <p:tavLst>
                                        <p:tav tm="0">
                                          <p:val>
                                            <p:strVal val="#ppt_x"/>
                                          </p:val>
                                        </p:tav>
                                        <p:tav tm="100000">
                                          <p:val>
                                            <p:strVal val="#ppt_x"/>
                                          </p:val>
                                        </p:tav>
                                      </p:tavLst>
                                    </p:anim>
                                    <p:anim calcmode="lin" valueType="num">
                                      <p:cBhvr additive="base">
                                        <p:cTn id="48" dur="500" fill="hold"/>
                                        <p:tgtEl>
                                          <p:spTgt spid="37684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76841"/>
                                        </p:tgtEl>
                                        <p:attrNameLst>
                                          <p:attrName>style.visibility</p:attrName>
                                        </p:attrNameLst>
                                      </p:cBhvr>
                                      <p:to>
                                        <p:strVal val="visible"/>
                                      </p:to>
                                    </p:set>
                                    <p:animEffect transition="in" filter="fade">
                                      <p:cBhvr>
                                        <p:cTn id="53" dur="1000"/>
                                        <p:tgtEl>
                                          <p:spTgt spid="376841"/>
                                        </p:tgtEl>
                                      </p:cBhvr>
                                    </p:animEffect>
                                    <p:anim calcmode="lin" valueType="num">
                                      <p:cBhvr>
                                        <p:cTn id="54" dur="1000" fill="hold"/>
                                        <p:tgtEl>
                                          <p:spTgt spid="376841"/>
                                        </p:tgtEl>
                                        <p:attrNameLst>
                                          <p:attrName>ppt_x</p:attrName>
                                        </p:attrNameLst>
                                      </p:cBhvr>
                                      <p:tavLst>
                                        <p:tav tm="0">
                                          <p:val>
                                            <p:strVal val="#ppt_x"/>
                                          </p:val>
                                        </p:tav>
                                        <p:tav tm="100000">
                                          <p:val>
                                            <p:strVal val="#ppt_x"/>
                                          </p:val>
                                        </p:tav>
                                      </p:tavLst>
                                    </p:anim>
                                    <p:anim calcmode="lin" valueType="num">
                                      <p:cBhvr>
                                        <p:cTn id="55" dur="1000" fill="hold"/>
                                        <p:tgtEl>
                                          <p:spTgt spid="37684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fade">
                                      <p:cBhvr>
                                        <p:cTn id="63" dur="1000"/>
                                        <p:tgtEl>
                                          <p:spTgt spid="18"/>
                                        </p:tgtEl>
                                      </p:cBhvr>
                                    </p:animEffect>
                                    <p:anim calcmode="lin" valueType="num">
                                      <p:cBhvr>
                                        <p:cTn id="64" dur="1000" fill="hold"/>
                                        <p:tgtEl>
                                          <p:spTgt spid="18"/>
                                        </p:tgtEl>
                                        <p:attrNameLst>
                                          <p:attrName>ppt_x</p:attrName>
                                        </p:attrNameLst>
                                      </p:cBhvr>
                                      <p:tavLst>
                                        <p:tav tm="0">
                                          <p:val>
                                            <p:strVal val="#ppt_x"/>
                                          </p:val>
                                        </p:tav>
                                        <p:tav tm="100000">
                                          <p:val>
                                            <p:strVal val="#ppt_x"/>
                                          </p:val>
                                        </p:tav>
                                      </p:tavLst>
                                    </p:anim>
                                    <p:anim calcmode="lin" valueType="num">
                                      <p:cBhvr>
                                        <p:cTn id="6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836" grpId="0" animBg="1"/>
      <p:bldP spid="376839" grpId="0" animBg="1"/>
      <p:bldP spid="376841" grpId="0" animBg="1"/>
      <p:bldP spid="376842" grpId="0" animBg="1"/>
      <p:bldP spid="376843" grpId="0" animBg="1"/>
      <p:bldP spid="376844" grpId="0" animBg="1"/>
      <p:bldP spid="376845" grpId="0" animBg="1"/>
      <p:bldP spid="376846" grpId="0" animBg="1"/>
      <p:bldP spid="16" grpId="0" animBg="1"/>
      <p:bldP spid="17" grpId="0" animBg="1"/>
      <p:bldP spid="18" grpId="0" animBg="1"/>
      <p:bldP spid="19" grpId="0" animBg="1"/>
    </p:bldLst>
  </p:timing>
</p:sld>
</file>

<file path=ppt/slides/slide3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524" name="AutoShape 44"/>
          <p:cNvSpPr>
            <a:spLocks noChangeArrowheads="1"/>
          </p:cNvSpPr>
          <p:nvPr/>
        </p:nvSpPr>
        <p:spPr bwMode="auto">
          <a:xfrm>
            <a:off x="3200400" y="3124200"/>
            <a:ext cx="1648928" cy="46182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solidFill>
              <a:schemeClr val="tx1"/>
            </a:solidFill>
            <a:miter lim="800000"/>
            <a:headEnd/>
            <a:tailEnd/>
          </a:ln>
          <a:effectLst/>
        </p:spPr>
        <p:txBody>
          <a:bodyPr wrap="none" anchor="ctr"/>
          <a:lstStyle/>
          <a:p>
            <a:endParaRPr lang="id-ID"/>
          </a:p>
        </p:txBody>
      </p:sp>
      <p:grpSp>
        <p:nvGrpSpPr>
          <p:cNvPr id="2" name="Group 55"/>
          <p:cNvGrpSpPr>
            <a:grpSpLocks/>
          </p:cNvGrpSpPr>
          <p:nvPr/>
        </p:nvGrpSpPr>
        <p:grpSpPr bwMode="auto">
          <a:xfrm>
            <a:off x="762000" y="1096962"/>
            <a:ext cx="2025315" cy="3322638"/>
            <a:chOff x="2109" y="1056"/>
            <a:chExt cx="1179" cy="2237"/>
          </a:xfrm>
        </p:grpSpPr>
        <p:grpSp>
          <p:nvGrpSpPr>
            <p:cNvPr id="3" name="Group 18"/>
            <p:cNvGrpSpPr>
              <a:grpSpLocks/>
            </p:cNvGrpSpPr>
            <p:nvPr/>
          </p:nvGrpSpPr>
          <p:grpSpPr bwMode="auto">
            <a:xfrm>
              <a:off x="2397" y="1056"/>
              <a:ext cx="805" cy="812"/>
              <a:chOff x="2462" y="1394"/>
              <a:chExt cx="805" cy="812"/>
            </a:xfrm>
          </p:grpSpPr>
          <p:sp>
            <p:nvSpPr>
              <p:cNvPr id="148500" name="AutoShape 20"/>
              <p:cNvSpPr>
                <a:spLocks noChangeArrowheads="1"/>
              </p:cNvSpPr>
              <p:nvPr/>
            </p:nvSpPr>
            <p:spPr bwMode="auto">
              <a:xfrm>
                <a:off x="2677" y="1394"/>
                <a:ext cx="590" cy="590"/>
              </a:xfrm>
              <a:prstGeom prst="flowChartDocument">
                <a:avLst/>
              </a:prstGeom>
              <a:solidFill>
                <a:srgbClr val="FFFF00"/>
              </a:solidFill>
              <a:ln w="9525">
                <a:solidFill>
                  <a:schemeClr val="bg2">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501" name="AutoShape 21"/>
              <p:cNvSpPr>
                <a:spLocks noChangeArrowheads="1"/>
              </p:cNvSpPr>
              <p:nvPr/>
            </p:nvSpPr>
            <p:spPr bwMode="auto">
              <a:xfrm>
                <a:off x="2462" y="1616"/>
                <a:ext cx="590" cy="590"/>
              </a:xfrm>
              <a:prstGeom prst="flowChartDocument">
                <a:avLst/>
              </a:prstGeom>
              <a:solidFill>
                <a:srgbClr val="FFFF00"/>
              </a:solidFill>
              <a:ln w="9525">
                <a:solidFill>
                  <a:schemeClr val="bg2">
                    <a:lumMod val="60000"/>
                    <a:lumOff val="4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endParaRPr lang="id-ID" i="0"/>
              </a:p>
            </p:txBody>
          </p:sp>
          <p:sp>
            <p:nvSpPr>
              <p:cNvPr id="148502" name="Text Box 22"/>
              <p:cNvSpPr txBox="1">
                <a:spLocks noChangeArrowheads="1"/>
              </p:cNvSpPr>
              <p:nvPr/>
            </p:nvSpPr>
            <p:spPr bwMode="auto">
              <a:xfrm>
                <a:off x="3037" y="1394"/>
                <a:ext cx="19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1600" b="1" i="0" dirty="0"/>
                  <a:t>B</a:t>
                </a:r>
              </a:p>
            </p:txBody>
          </p:sp>
          <p:sp>
            <p:nvSpPr>
              <p:cNvPr id="148504" name="Text Box 24"/>
              <p:cNvSpPr txBox="1">
                <a:spLocks noChangeArrowheads="1"/>
              </p:cNvSpPr>
              <p:nvPr/>
            </p:nvSpPr>
            <p:spPr bwMode="auto">
              <a:xfrm>
                <a:off x="2846" y="1586"/>
                <a:ext cx="19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r>
                  <a:rPr lang="en-US" sz="1600" b="1" i="0" dirty="0"/>
                  <a:t>A</a:t>
                </a:r>
              </a:p>
            </p:txBody>
          </p:sp>
        </p:grpSp>
        <p:sp>
          <p:nvSpPr>
            <p:cNvPr id="148513" name="AutoShape 33"/>
            <p:cNvSpPr>
              <a:spLocks noChangeArrowheads="1"/>
            </p:cNvSpPr>
            <p:nvPr/>
          </p:nvSpPr>
          <p:spPr bwMode="auto">
            <a:xfrm>
              <a:off x="2426" y="2208"/>
              <a:ext cx="771" cy="576"/>
            </a:xfrm>
            <a:prstGeom prst="flowChartDocumen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516" name="Text Box 36"/>
            <p:cNvSpPr txBox="1">
              <a:spLocks noChangeArrowheads="1"/>
            </p:cNvSpPr>
            <p:nvPr/>
          </p:nvSpPr>
          <p:spPr bwMode="auto">
            <a:xfrm>
              <a:off x="2445" y="2304"/>
              <a:ext cx="746"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b="1" i="0" dirty="0" smtClean="0"/>
                <a:t>1107</a:t>
              </a:r>
              <a:endParaRPr lang="en-US" b="1" i="0" dirty="0"/>
            </a:p>
          </p:txBody>
        </p:sp>
        <p:sp>
          <p:nvSpPr>
            <p:cNvPr id="148521" name="Line 41"/>
            <p:cNvSpPr>
              <a:spLocks noChangeShapeType="1"/>
            </p:cNvSpPr>
            <p:nvPr/>
          </p:nvSpPr>
          <p:spPr bwMode="auto">
            <a:xfrm>
              <a:off x="2733" y="1776"/>
              <a:ext cx="29"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148530" name="Rectangle 50"/>
            <p:cNvSpPr>
              <a:spLocks noChangeArrowheads="1"/>
            </p:cNvSpPr>
            <p:nvPr/>
          </p:nvSpPr>
          <p:spPr bwMode="auto">
            <a:xfrm>
              <a:off x="2109" y="2976"/>
              <a:ext cx="1179" cy="317"/>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1400" b="1" i="0" smtClean="0">
                  <a:latin typeface="Tahoma" pitchFamily="34" charset="0"/>
                </a:rPr>
                <a:t>PER-14/PJ</a:t>
              </a:r>
              <a:r>
                <a:rPr lang="en-US" sz="1400" b="1" i="0" dirty="0" smtClean="0">
                  <a:latin typeface="Tahoma" pitchFamily="34" charset="0"/>
                </a:rPr>
                <a:t>./2010</a:t>
              </a:r>
              <a:endParaRPr lang="en-US" sz="1400" b="1" i="0" dirty="0">
                <a:latin typeface="Tahoma" pitchFamily="34" charset="0"/>
              </a:endParaRPr>
            </a:p>
          </p:txBody>
        </p:sp>
      </p:grpSp>
      <p:sp>
        <p:nvSpPr>
          <p:cNvPr id="148531" name="Rectangle 51"/>
          <p:cNvSpPr>
            <a:spLocks noGrp="1" noChangeArrowheads="1"/>
          </p:cNvSpPr>
          <p:nvPr>
            <p:ph type="title"/>
          </p:nvPr>
        </p:nvSpPr>
        <p:spPr>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800" dirty="0"/>
              <a:t>PERUBAHAN SPT MASA </a:t>
            </a:r>
            <a:r>
              <a:rPr lang="en-US" sz="2800" dirty="0" smtClean="0"/>
              <a:t>PPN</a:t>
            </a:r>
            <a:r>
              <a:rPr lang="id-ID" sz="2800" dirty="0" smtClean="0"/>
              <a:t> 1107      1111DM</a:t>
            </a:r>
            <a:endParaRPr lang="en-US" sz="2800" dirty="0"/>
          </a:p>
        </p:txBody>
      </p:sp>
      <p:sp>
        <p:nvSpPr>
          <p:cNvPr id="29" name="Slide Number Placeholder 28"/>
          <p:cNvSpPr>
            <a:spLocks noGrp="1"/>
          </p:cNvSpPr>
          <p:nvPr>
            <p:ph type="sldNum" sz="quarter" idx="12"/>
          </p:nvPr>
        </p:nvSpPr>
        <p:spPr/>
        <p:txBody>
          <a:bodyPr/>
          <a:lstStyle/>
          <a:p>
            <a:pPr>
              <a:defRPr/>
            </a:pPr>
            <a:fld id="{D74673CE-9D98-445B-A648-056A968C9E87}" type="slidenum">
              <a:rPr lang="en-US" smtClean="0"/>
              <a:pPr>
                <a:defRPr/>
              </a:pPr>
              <a:t>333</a:t>
            </a:fld>
            <a:endParaRPr lang="en-US"/>
          </a:p>
        </p:txBody>
      </p:sp>
      <p:grpSp>
        <p:nvGrpSpPr>
          <p:cNvPr id="4" name="Group 56"/>
          <p:cNvGrpSpPr>
            <a:grpSpLocks/>
          </p:cNvGrpSpPr>
          <p:nvPr/>
        </p:nvGrpSpPr>
        <p:grpSpPr bwMode="auto">
          <a:xfrm>
            <a:off x="5462590" y="2800360"/>
            <a:ext cx="2055812" cy="1943100"/>
            <a:chOff x="3379" y="2614"/>
            <a:chExt cx="1295" cy="1224"/>
          </a:xfrm>
        </p:grpSpPr>
        <p:sp>
          <p:nvSpPr>
            <p:cNvPr id="148512" name="AutoShape 32"/>
            <p:cNvSpPr>
              <a:spLocks noChangeArrowheads="1"/>
            </p:cNvSpPr>
            <p:nvPr/>
          </p:nvSpPr>
          <p:spPr bwMode="auto">
            <a:xfrm>
              <a:off x="3568" y="2614"/>
              <a:ext cx="1059" cy="681"/>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148517" name="Text Box 37"/>
            <p:cNvSpPr txBox="1">
              <a:spLocks noChangeArrowheads="1"/>
            </p:cNvSpPr>
            <p:nvPr/>
          </p:nvSpPr>
          <p:spPr bwMode="auto">
            <a:xfrm>
              <a:off x="3616" y="2659"/>
              <a:ext cx="1058" cy="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3000" b="1" i="0" smtClean="0"/>
                <a:t>1111 DM</a:t>
              </a:r>
              <a:endParaRPr lang="en-US" sz="3000" b="1" i="0" dirty="0"/>
            </a:p>
          </p:txBody>
        </p:sp>
        <p:sp>
          <p:nvSpPr>
            <p:cNvPr id="148529" name="Rectangle 49"/>
            <p:cNvSpPr>
              <a:spLocks noChangeArrowheads="1"/>
            </p:cNvSpPr>
            <p:nvPr/>
          </p:nvSpPr>
          <p:spPr bwMode="auto">
            <a:xfrm>
              <a:off x="3379" y="3521"/>
              <a:ext cx="1179" cy="317"/>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1400" b="1" i="0" smtClean="0">
                  <a:latin typeface="Tahoma" pitchFamily="34" charset="0"/>
                </a:rPr>
                <a:t>PER-45/PJ</a:t>
              </a:r>
              <a:r>
                <a:rPr lang="en-US" sz="1400" b="1" i="0" dirty="0">
                  <a:latin typeface="Tahoma" pitchFamily="34" charset="0"/>
                </a:rPr>
                <a:t>./</a:t>
              </a:r>
              <a:r>
                <a:rPr lang="en-US" sz="1400" b="1" i="0" dirty="0" smtClean="0">
                  <a:latin typeface="Tahoma" pitchFamily="34" charset="0"/>
                </a:rPr>
                <a:t>2010</a:t>
              </a:r>
              <a:endParaRPr lang="en-US" sz="1400" b="1" i="0" dirty="0">
                <a:latin typeface="Tahoma" pitchFamily="34" charset="0"/>
              </a:endParaRPr>
            </a:p>
          </p:txBody>
        </p:sp>
      </p:grpSp>
      <p:sp>
        <p:nvSpPr>
          <p:cNvPr id="48" name="AutoShape 3"/>
          <p:cNvSpPr>
            <a:spLocks noChangeArrowheads="1"/>
          </p:cNvSpPr>
          <p:nvPr/>
        </p:nvSpPr>
        <p:spPr bwMode="auto">
          <a:xfrm>
            <a:off x="5105400" y="1371600"/>
            <a:ext cx="936625" cy="936625"/>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49" name="AutoShape 4"/>
          <p:cNvSpPr>
            <a:spLocks noChangeArrowheads="1"/>
          </p:cNvSpPr>
          <p:nvPr/>
        </p:nvSpPr>
        <p:spPr bwMode="auto">
          <a:xfrm>
            <a:off x="6534160" y="1371600"/>
            <a:ext cx="936625" cy="936625"/>
          </a:xfrm>
          <a:prstGeom prst="flowChartDocumen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56" name="Text Box 7"/>
          <p:cNvSpPr txBox="1">
            <a:spLocks noChangeArrowheads="1"/>
          </p:cNvSpPr>
          <p:nvPr/>
        </p:nvSpPr>
        <p:spPr bwMode="auto">
          <a:xfrm>
            <a:off x="6605598" y="1443038"/>
            <a:ext cx="7008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smtClean="0"/>
              <a:t>R DM</a:t>
            </a:r>
            <a:endParaRPr lang="en-US" sz="1600" b="1" i="0" dirty="0"/>
          </a:p>
        </p:txBody>
      </p:sp>
      <p:sp>
        <p:nvSpPr>
          <p:cNvPr id="57" name="Text Box 8"/>
          <p:cNvSpPr txBox="1">
            <a:spLocks noChangeArrowheads="1"/>
          </p:cNvSpPr>
          <p:nvPr/>
        </p:nvSpPr>
        <p:spPr bwMode="auto">
          <a:xfrm>
            <a:off x="5248276" y="1443038"/>
            <a:ext cx="7008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sz="1600" b="1" i="0" smtClean="0"/>
              <a:t>A DM</a:t>
            </a:r>
            <a:endParaRPr lang="en-US" sz="1600" b="1" i="0" dirty="0"/>
          </a:p>
        </p:txBody>
      </p:sp>
      <p:sp>
        <p:nvSpPr>
          <p:cNvPr id="25" name="AutoShape 33"/>
          <p:cNvSpPr>
            <a:spLocks noChangeArrowheads="1"/>
          </p:cNvSpPr>
          <p:nvPr/>
        </p:nvSpPr>
        <p:spPr bwMode="auto">
          <a:xfrm>
            <a:off x="1907259" y="4800600"/>
            <a:ext cx="1224782" cy="1081088"/>
          </a:xfrm>
          <a:prstGeom prst="flowChartDocumen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d-ID"/>
          </a:p>
        </p:txBody>
      </p:sp>
      <p:sp>
        <p:nvSpPr>
          <p:cNvPr id="26" name="Text Box 36"/>
          <p:cNvSpPr txBox="1">
            <a:spLocks noChangeArrowheads="1"/>
          </p:cNvSpPr>
          <p:nvPr/>
        </p:nvSpPr>
        <p:spPr bwMode="auto">
          <a:xfrm>
            <a:off x="1937442" y="4953000"/>
            <a:ext cx="118513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b="1" i="0" dirty="0" smtClean="0"/>
              <a:t>1108</a:t>
            </a:r>
            <a:endParaRPr lang="en-US" b="1" i="0" dirty="0"/>
          </a:p>
        </p:txBody>
      </p:sp>
      <p:sp>
        <p:nvSpPr>
          <p:cNvPr id="27" name="Rectangle 50"/>
          <p:cNvSpPr>
            <a:spLocks noChangeArrowheads="1"/>
          </p:cNvSpPr>
          <p:nvPr/>
        </p:nvSpPr>
        <p:spPr bwMode="auto">
          <a:xfrm>
            <a:off x="1403685" y="6019800"/>
            <a:ext cx="1872915" cy="503238"/>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1400" b="1" i="0" dirty="0" smtClean="0">
                <a:latin typeface="Tahoma" pitchFamily="34" charset="0"/>
              </a:rPr>
              <a:t>PER-29/PJ</a:t>
            </a:r>
            <a:r>
              <a:rPr lang="en-US" sz="1400" b="1" i="0" dirty="0">
                <a:latin typeface="Tahoma" pitchFamily="34" charset="0"/>
              </a:rPr>
              <a:t>./</a:t>
            </a:r>
            <a:r>
              <a:rPr lang="en-US" sz="1400" b="1" i="0" dirty="0" smtClean="0">
                <a:latin typeface="Tahoma" pitchFamily="34" charset="0"/>
              </a:rPr>
              <a:t>2008</a:t>
            </a:r>
            <a:endParaRPr lang="en-US" sz="1400" b="1" i="0" dirty="0">
              <a:latin typeface="Tahoma" pitchFamily="34" charset="0"/>
            </a:endParaRPr>
          </a:p>
        </p:txBody>
      </p:sp>
      <p:sp>
        <p:nvSpPr>
          <p:cNvPr id="28" name="AutoShape 44"/>
          <p:cNvSpPr>
            <a:spLocks noChangeArrowheads="1"/>
          </p:cNvSpPr>
          <p:nvPr/>
        </p:nvSpPr>
        <p:spPr bwMode="auto">
          <a:xfrm rot="19848132">
            <a:off x="3436891" y="4981985"/>
            <a:ext cx="1648928" cy="46182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000000"/>
          </a:solidFill>
          <a:ln w="9525">
            <a:solidFill>
              <a:schemeClr val="tx1"/>
            </a:solidFill>
            <a:miter lim="800000"/>
            <a:headEnd/>
            <a:tailEnd/>
          </a:ln>
          <a:effectLst/>
        </p:spPr>
        <p:txBody>
          <a:bodyPr wrap="none" anchor="ctr"/>
          <a:lstStyle/>
          <a:p>
            <a:endParaRPr lang="id-ID"/>
          </a:p>
        </p:txBody>
      </p:sp>
      <p:sp>
        <p:nvSpPr>
          <p:cNvPr id="30" name="Right Arrow 29"/>
          <p:cNvSpPr/>
          <p:nvPr/>
        </p:nvSpPr>
        <p:spPr>
          <a:xfrm>
            <a:off x="6400800" y="685800"/>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8573844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8531"/>
                                        </p:tgtEl>
                                        <p:attrNameLst>
                                          <p:attrName>style.visibility</p:attrName>
                                        </p:attrNameLst>
                                      </p:cBhvr>
                                      <p:to>
                                        <p:strVal val="visible"/>
                                      </p:to>
                                    </p:set>
                                    <p:animEffect transition="in" filter="wipe(left)">
                                      <p:cBhvr>
                                        <p:cTn id="7" dur="500"/>
                                        <p:tgtEl>
                                          <p:spTgt spid="148531"/>
                                        </p:tgtEl>
                                      </p:cBhvr>
                                    </p:animEffect>
                                  </p:childTnLst>
                                </p:cTn>
                              </p:par>
                            </p:childTnLst>
                          </p:cTn>
                        </p:par>
                        <p:par>
                          <p:cTn id="8" fill="hold" nodeType="afterGroup">
                            <p:stCondLst>
                              <p:cond delay="500"/>
                            </p:stCondLst>
                            <p:childTnLst>
                              <p:par>
                                <p:cTn id="9" presetID="3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style.rotation</p:attrName>
                                        </p:attrNameLst>
                                      </p:cBhvr>
                                      <p:tavLst>
                                        <p:tav tm="0">
                                          <p:val>
                                            <p:fltVal val="720"/>
                                          </p:val>
                                        </p:tav>
                                        <p:tav tm="100000">
                                          <p:val>
                                            <p:fltVal val="0"/>
                                          </p:val>
                                        </p:tav>
                                      </p:tavLst>
                                    </p:anim>
                                    <p:anim calcmode="lin" valueType="num">
                                      <p:cBhvr>
                                        <p:cTn id="13" dur="2000" fill="hold"/>
                                        <p:tgtEl>
                                          <p:spTgt spid="2"/>
                                        </p:tgtEl>
                                        <p:attrNameLst>
                                          <p:attrName>ppt_h</p:attrName>
                                        </p:attrNameLst>
                                      </p:cBhvr>
                                      <p:tavLst>
                                        <p:tav tm="0">
                                          <p:val>
                                            <p:fltVal val="0"/>
                                          </p:val>
                                        </p:tav>
                                        <p:tav tm="100000">
                                          <p:val>
                                            <p:strVal val="#ppt_h"/>
                                          </p:val>
                                        </p:tav>
                                      </p:tavLst>
                                    </p:anim>
                                    <p:anim calcmode="lin" valueType="num">
                                      <p:cBhvr>
                                        <p:cTn id="14" dur="2000" fill="hold"/>
                                        <p:tgtEl>
                                          <p:spTgt spid="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30" presetClass="entr" presetSubtype="0" fill="hold" grpId="0" nodeType="afterEffect">
                                  <p:stCondLst>
                                    <p:cond delay="0"/>
                                  </p:stCondLst>
                                  <p:childTnLst>
                                    <p:set>
                                      <p:cBhvr>
                                        <p:cTn id="17" dur="1" fill="hold">
                                          <p:stCondLst>
                                            <p:cond delay="0"/>
                                          </p:stCondLst>
                                        </p:cTn>
                                        <p:tgtEl>
                                          <p:spTgt spid="148524"/>
                                        </p:tgtEl>
                                        <p:attrNameLst>
                                          <p:attrName>style.visibility</p:attrName>
                                        </p:attrNameLst>
                                      </p:cBhvr>
                                      <p:to>
                                        <p:strVal val="visible"/>
                                      </p:to>
                                    </p:set>
                                    <p:animEffect transition="in" filter="fade">
                                      <p:cBhvr>
                                        <p:cTn id="18" dur="800" decel="100000"/>
                                        <p:tgtEl>
                                          <p:spTgt spid="148524"/>
                                        </p:tgtEl>
                                      </p:cBhvr>
                                    </p:animEffect>
                                    <p:anim calcmode="lin" valueType="num">
                                      <p:cBhvr>
                                        <p:cTn id="19" dur="800" decel="100000" fill="hold"/>
                                        <p:tgtEl>
                                          <p:spTgt spid="148524"/>
                                        </p:tgtEl>
                                        <p:attrNameLst>
                                          <p:attrName>style.rotation</p:attrName>
                                        </p:attrNameLst>
                                      </p:cBhvr>
                                      <p:tavLst>
                                        <p:tav tm="0">
                                          <p:val>
                                            <p:fltVal val="-90"/>
                                          </p:val>
                                        </p:tav>
                                        <p:tav tm="100000">
                                          <p:val>
                                            <p:fltVal val="0"/>
                                          </p:val>
                                        </p:tav>
                                      </p:tavLst>
                                    </p:anim>
                                    <p:anim calcmode="lin" valueType="num">
                                      <p:cBhvr>
                                        <p:cTn id="20" dur="800" decel="100000" fill="hold"/>
                                        <p:tgtEl>
                                          <p:spTgt spid="148524"/>
                                        </p:tgtEl>
                                        <p:attrNameLst>
                                          <p:attrName>ppt_x</p:attrName>
                                        </p:attrNameLst>
                                      </p:cBhvr>
                                      <p:tavLst>
                                        <p:tav tm="0">
                                          <p:val>
                                            <p:strVal val="#ppt_x+0.4"/>
                                          </p:val>
                                        </p:tav>
                                        <p:tav tm="100000">
                                          <p:val>
                                            <p:strVal val="#ppt_x-0.05"/>
                                          </p:val>
                                        </p:tav>
                                      </p:tavLst>
                                    </p:anim>
                                    <p:anim calcmode="lin" valueType="num">
                                      <p:cBhvr>
                                        <p:cTn id="21" dur="800" decel="100000" fill="hold"/>
                                        <p:tgtEl>
                                          <p:spTgt spid="148524"/>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148524"/>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148524"/>
                                        </p:tgtEl>
                                        <p:attrNameLst>
                                          <p:attrName>ppt_y</p:attrName>
                                        </p:attrNameLst>
                                      </p:cBhvr>
                                      <p:tavLst>
                                        <p:tav tm="0">
                                          <p:val>
                                            <p:strVal val="#ppt_y+0.1"/>
                                          </p:val>
                                        </p:tav>
                                        <p:tav tm="100000">
                                          <p:val>
                                            <p:strVal val="#ppt_y"/>
                                          </p:val>
                                        </p:tav>
                                      </p:tavLst>
                                    </p:anim>
                                  </p:childTnLst>
                                </p:cTn>
                              </p:par>
                            </p:childTnLst>
                          </p:cTn>
                        </p:par>
                        <p:par>
                          <p:cTn id="24" fill="hold" nodeType="afterGroup">
                            <p:stCondLst>
                              <p:cond delay="3500"/>
                            </p:stCondLst>
                            <p:childTnLst>
                              <p:par>
                                <p:cTn id="25" presetID="25"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8" dur="10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9" dur="1000" accel="50000" fill="hold">
                                          <p:stCondLst>
                                            <p:cond delay="1000"/>
                                          </p:stCondLst>
                                        </p:cTn>
                                        <p:tgtEl>
                                          <p:spTgt spid="4"/>
                                        </p:tgtEl>
                                        <p:attrNameLst>
                                          <p:attrName>ppt_w</p:attrName>
                                        </p:attrNameLst>
                                      </p:cBhvr>
                                      <p:tavLst>
                                        <p:tav tm="0">
                                          <p:val>
                                            <p:strVal val="#ppt_w*.05"/>
                                          </p:val>
                                        </p:tav>
                                        <p:tav tm="100000">
                                          <p:val>
                                            <p:strVal val="#ppt_w"/>
                                          </p:val>
                                        </p:tav>
                                      </p:tavLst>
                                    </p:anim>
                                    <p:anim calcmode="lin" valueType="num">
                                      <p:cBhvr>
                                        <p:cTn id="30" dur="2000" fill="hold"/>
                                        <p:tgtEl>
                                          <p:spTgt spid="4"/>
                                        </p:tgtEl>
                                        <p:attrNameLst>
                                          <p:attrName>ppt_h</p:attrName>
                                        </p:attrNameLst>
                                      </p:cBhvr>
                                      <p:tavLst>
                                        <p:tav tm="0">
                                          <p:val>
                                            <p:strVal val="#ppt_h"/>
                                          </p:val>
                                        </p:tav>
                                        <p:tav tm="100000">
                                          <p:val>
                                            <p:strVal val="#ppt_h"/>
                                          </p:val>
                                        </p:tav>
                                      </p:tavLst>
                                    </p:anim>
                                    <p:anim calcmode="lin" valueType="num">
                                      <p:cBhvr>
                                        <p:cTn id="31" dur="10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2" dur="10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3" dur="1000" accel="50000" fill="hold">
                                          <p:stCondLst>
                                            <p:cond delay="1000"/>
                                          </p:stCondLst>
                                        </p:cTn>
                                        <p:tgtEl>
                                          <p:spTgt spid="4"/>
                                        </p:tgtEl>
                                        <p:attrNameLst>
                                          <p:attrName>ppt_y</p:attrName>
                                        </p:attrNameLst>
                                      </p:cBhvr>
                                      <p:tavLst>
                                        <p:tav tm="0">
                                          <p:val>
                                            <p:strVal val="#ppt_y+.1"/>
                                          </p:val>
                                        </p:tav>
                                        <p:tav tm="100000">
                                          <p:val>
                                            <p:strVal val="#ppt_y"/>
                                          </p:val>
                                        </p:tav>
                                      </p:tavLst>
                                    </p:anim>
                                    <p:animEffect transition="in" filter="fade">
                                      <p:cBhvr>
                                        <p:cTn id="34" dur="2000" decel="50000">
                                          <p:stCondLst>
                                            <p:cond delay="0"/>
                                          </p:stCondLst>
                                        </p:cTn>
                                        <p:tgtEl>
                                          <p:spTgt spid="4"/>
                                        </p:tgtEl>
                                      </p:cBhvr>
                                    </p:animEffect>
                                  </p:childTnLst>
                                </p:cTn>
                              </p:par>
                            </p:childTnLst>
                          </p:cTn>
                        </p:par>
                        <p:par>
                          <p:cTn id="35" fill="hold">
                            <p:stCondLst>
                              <p:cond delay="5500"/>
                            </p:stCondLst>
                            <p:childTnLst>
                              <p:par>
                                <p:cTn id="36" presetID="30" presetClass="entr" presetSubtype="0"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800" decel="100000"/>
                                        <p:tgtEl>
                                          <p:spTgt spid="28"/>
                                        </p:tgtEl>
                                      </p:cBhvr>
                                    </p:animEffect>
                                    <p:anim calcmode="lin" valueType="num">
                                      <p:cBhvr>
                                        <p:cTn id="39" dur="800" decel="100000" fill="hold"/>
                                        <p:tgtEl>
                                          <p:spTgt spid="28"/>
                                        </p:tgtEl>
                                        <p:attrNameLst>
                                          <p:attrName>style.rotation</p:attrName>
                                        </p:attrNameLst>
                                      </p:cBhvr>
                                      <p:tavLst>
                                        <p:tav tm="0">
                                          <p:val>
                                            <p:fltVal val="-90"/>
                                          </p:val>
                                        </p:tav>
                                        <p:tav tm="100000">
                                          <p:val>
                                            <p:fltVal val="0"/>
                                          </p:val>
                                        </p:tav>
                                      </p:tavLst>
                                    </p:anim>
                                    <p:anim calcmode="lin" valueType="num">
                                      <p:cBhvr>
                                        <p:cTn id="40" dur="800" decel="100000" fill="hold"/>
                                        <p:tgtEl>
                                          <p:spTgt spid="28"/>
                                        </p:tgtEl>
                                        <p:attrNameLst>
                                          <p:attrName>ppt_x</p:attrName>
                                        </p:attrNameLst>
                                      </p:cBhvr>
                                      <p:tavLst>
                                        <p:tav tm="0">
                                          <p:val>
                                            <p:strVal val="#ppt_x+0.4"/>
                                          </p:val>
                                        </p:tav>
                                        <p:tav tm="100000">
                                          <p:val>
                                            <p:strVal val="#ppt_x-0.05"/>
                                          </p:val>
                                        </p:tav>
                                      </p:tavLst>
                                    </p:anim>
                                    <p:anim calcmode="lin" valueType="num">
                                      <p:cBhvr>
                                        <p:cTn id="41" dur="800" decel="100000" fill="hold"/>
                                        <p:tgtEl>
                                          <p:spTgt spid="28"/>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24" grpId="0" animBg="1"/>
      <p:bldP spid="148531" grpId="0" animBg="1"/>
      <p:bldP spid="28" grpId="0" animBg="1"/>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2852"/>
            <a:ext cx="7772400" cy="582594"/>
          </a:xfrm>
          <a:ln/>
        </p:spPr>
        <p:style>
          <a:lnRef idx="2">
            <a:schemeClr val="accent1"/>
          </a:lnRef>
          <a:fillRef idx="1">
            <a:schemeClr val="lt1"/>
          </a:fillRef>
          <a:effectRef idx="0">
            <a:schemeClr val="accent1"/>
          </a:effectRef>
          <a:fontRef idx="minor">
            <a:schemeClr val="dk1"/>
          </a:fontRef>
        </p:style>
        <p:txBody>
          <a:bodyPr anchor="ctr">
            <a:normAutofit fontScale="90000"/>
          </a:bodyPr>
          <a:lstStyle/>
          <a:p>
            <a:pPr algn="ctr"/>
            <a:r>
              <a:rPr lang="id-ID" sz="3600" b="1" dirty="0" smtClean="0">
                <a:solidFill>
                  <a:schemeClr val="tx1"/>
                </a:solidFill>
              </a:rPr>
              <a:t>Perubahan Formulir SPT</a:t>
            </a:r>
            <a:endParaRPr lang="en-US" sz="3600" b="1" dirty="0">
              <a:solidFill>
                <a:schemeClr val="tx1"/>
              </a:solidFill>
            </a:endParaRPr>
          </a:p>
        </p:txBody>
      </p:sp>
      <p:sp>
        <p:nvSpPr>
          <p:cNvPr id="37" name="Slide Number Placeholder 36"/>
          <p:cNvSpPr>
            <a:spLocks noGrp="1"/>
          </p:cNvSpPr>
          <p:nvPr>
            <p:ph type="sldNum" sz="quarter" idx="12"/>
          </p:nvPr>
        </p:nvSpPr>
        <p:spPr/>
        <p:txBody>
          <a:bodyPr/>
          <a:lstStyle/>
          <a:p>
            <a:pPr>
              <a:defRPr/>
            </a:pPr>
            <a:fld id="{D74673CE-9D98-445B-A648-056A968C9E87}" type="slidenum">
              <a:rPr lang="en-US" smtClean="0"/>
              <a:pPr>
                <a:defRPr/>
              </a:pPr>
              <a:t>334</a:t>
            </a:fld>
            <a:endParaRPr lang="en-US"/>
          </a:p>
        </p:txBody>
      </p:sp>
      <p:sp>
        <p:nvSpPr>
          <p:cNvPr id="4" name="Rounded Rectangle 3"/>
          <p:cNvSpPr/>
          <p:nvPr/>
        </p:nvSpPr>
        <p:spPr>
          <a:xfrm>
            <a:off x="1214438" y="1066800"/>
            <a:ext cx="25717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tx1"/>
                </a:solidFill>
              </a:rPr>
              <a:t>Induk</a:t>
            </a:r>
            <a:endParaRPr lang="id-ID" sz="2000" b="1" dirty="0">
              <a:solidFill>
                <a:schemeClr val="tx1"/>
              </a:solidFill>
            </a:endParaRPr>
          </a:p>
        </p:txBody>
      </p:sp>
      <p:sp>
        <p:nvSpPr>
          <p:cNvPr id="5" name="Rounded Rectangle 4"/>
          <p:cNvSpPr/>
          <p:nvPr/>
        </p:nvSpPr>
        <p:spPr>
          <a:xfrm>
            <a:off x="1143000" y="1676400"/>
            <a:ext cx="2643206" cy="21336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d-ID" sz="2000" b="1" dirty="0" smtClean="0">
                <a:solidFill>
                  <a:schemeClr val="tx1"/>
                </a:solidFill>
              </a:rPr>
              <a:t>Lampiran A</a:t>
            </a:r>
            <a:endParaRPr lang="id-ID" sz="2000" b="1" dirty="0">
              <a:solidFill>
                <a:schemeClr val="tx1"/>
              </a:solidFill>
            </a:endParaRPr>
          </a:p>
        </p:txBody>
      </p:sp>
      <p:sp>
        <p:nvSpPr>
          <p:cNvPr id="6" name="Rounded Rectangle 5"/>
          <p:cNvSpPr/>
          <p:nvPr/>
        </p:nvSpPr>
        <p:spPr>
          <a:xfrm>
            <a:off x="1143000" y="3933828"/>
            <a:ext cx="2895600" cy="28479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d-ID" sz="2000" b="1" dirty="0" smtClean="0">
                <a:solidFill>
                  <a:schemeClr val="tx1"/>
                </a:solidFill>
              </a:rPr>
              <a:t>Lampiran B</a:t>
            </a:r>
            <a:endParaRPr lang="id-ID" sz="2000" b="1" dirty="0">
              <a:solidFill>
                <a:schemeClr val="tx1"/>
              </a:solidFill>
            </a:endParaRPr>
          </a:p>
        </p:txBody>
      </p:sp>
      <p:sp>
        <p:nvSpPr>
          <p:cNvPr id="7" name="TextBox 6"/>
          <p:cNvSpPr txBox="1"/>
          <p:nvPr/>
        </p:nvSpPr>
        <p:spPr>
          <a:xfrm>
            <a:off x="1643066" y="685800"/>
            <a:ext cx="1643074" cy="400110"/>
          </a:xfrm>
          <a:prstGeom prst="rect">
            <a:avLst/>
          </a:prstGeom>
          <a:noFill/>
        </p:spPr>
        <p:txBody>
          <a:bodyPr wrap="square" rtlCol="0">
            <a:spAutoFit/>
          </a:bodyPr>
          <a:lstStyle/>
          <a:p>
            <a:pPr algn="ctr"/>
            <a:r>
              <a:rPr lang="id-ID" sz="2000" b="1" dirty="0" smtClean="0"/>
              <a:t>1107/1108</a:t>
            </a:r>
            <a:endParaRPr lang="id-ID" sz="2000" b="1" dirty="0"/>
          </a:p>
        </p:txBody>
      </p:sp>
      <p:sp>
        <p:nvSpPr>
          <p:cNvPr id="8" name="Rounded Rectangle 7"/>
          <p:cNvSpPr/>
          <p:nvPr/>
        </p:nvSpPr>
        <p:spPr>
          <a:xfrm>
            <a:off x="1285876" y="2209800"/>
            <a:ext cx="2238404" cy="36194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smtClean="0">
                <a:solidFill>
                  <a:schemeClr val="tx1"/>
                </a:solidFill>
              </a:rPr>
              <a:t>1. Ekspor</a:t>
            </a:r>
            <a:endParaRPr lang="id-ID" sz="2000" b="1" dirty="0">
              <a:solidFill>
                <a:schemeClr val="tx1"/>
              </a:solidFill>
            </a:endParaRPr>
          </a:p>
        </p:txBody>
      </p:sp>
      <p:sp>
        <p:nvSpPr>
          <p:cNvPr id="9" name="Rounded Rectangle 8"/>
          <p:cNvSpPr/>
          <p:nvPr/>
        </p:nvSpPr>
        <p:spPr>
          <a:xfrm>
            <a:off x="1285876" y="2667000"/>
            <a:ext cx="2238404" cy="3810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smtClean="0">
                <a:solidFill>
                  <a:schemeClr val="tx1"/>
                </a:solidFill>
              </a:rPr>
              <a:t>2. Dlm Negeri</a:t>
            </a:r>
            <a:endParaRPr lang="id-ID" sz="2000" b="1" dirty="0">
              <a:solidFill>
                <a:schemeClr val="tx1"/>
              </a:solidFill>
            </a:endParaRPr>
          </a:p>
        </p:txBody>
      </p:sp>
      <p:sp>
        <p:nvSpPr>
          <p:cNvPr id="10" name="Rounded Rectangle 9"/>
          <p:cNvSpPr/>
          <p:nvPr/>
        </p:nvSpPr>
        <p:spPr>
          <a:xfrm>
            <a:off x="1285876" y="3098238"/>
            <a:ext cx="2238404" cy="63556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smtClean="0">
                <a:solidFill>
                  <a:schemeClr val="tx1"/>
                </a:solidFill>
              </a:rPr>
              <a:t>3. Rincian Penyerahan</a:t>
            </a:r>
            <a:endParaRPr lang="id-ID" sz="2000" b="1" dirty="0">
              <a:solidFill>
                <a:schemeClr val="tx1"/>
              </a:solidFill>
            </a:endParaRPr>
          </a:p>
        </p:txBody>
      </p:sp>
      <p:sp>
        <p:nvSpPr>
          <p:cNvPr id="11" name="Rounded Rectangle 10"/>
          <p:cNvSpPr/>
          <p:nvPr/>
        </p:nvSpPr>
        <p:spPr>
          <a:xfrm>
            <a:off x="1357314" y="4391028"/>
            <a:ext cx="2090766" cy="30004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smtClean="0">
                <a:solidFill>
                  <a:schemeClr val="tx1"/>
                </a:solidFill>
              </a:rPr>
              <a:t>1. Impor</a:t>
            </a:r>
            <a:endParaRPr lang="id-ID" sz="2000" b="1" dirty="0">
              <a:solidFill>
                <a:schemeClr val="tx1"/>
              </a:solidFill>
            </a:endParaRPr>
          </a:p>
        </p:txBody>
      </p:sp>
      <p:sp>
        <p:nvSpPr>
          <p:cNvPr id="12" name="Rounded Rectangle 11"/>
          <p:cNvSpPr/>
          <p:nvPr/>
        </p:nvSpPr>
        <p:spPr>
          <a:xfrm>
            <a:off x="1357314" y="4772028"/>
            <a:ext cx="2166966" cy="3810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smtClean="0">
                <a:solidFill>
                  <a:schemeClr val="tx1"/>
                </a:solidFill>
              </a:rPr>
              <a:t>2. Dlm Negri</a:t>
            </a:r>
            <a:endParaRPr lang="id-ID" sz="2000" b="1" dirty="0">
              <a:solidFill>
                <a:schemeClr val="tx1"/>
              </a:solidFill>
            </a:endParaRPr>
          </a:p>
        </p:txBody>
      </p:sp>
      <p:sp>
        <p:nvSpPr>
          <p:cNvPr id="13" name="Rounded Rectangle 12"/>
          <p:cNvSpPr/>
          <p:nvPr/>
        </p:nvSpPr>
        <p:spPr>
          <a:xfrm>
            <a:off x="1357314" y="5281602"/>
            <a:ext cx="2090766" cy="25242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a:solidFill>
                  <a:schemeClr val="tx1"/>
                </a:solidFill>
              </a:rPr>
              <a:t>3</a:t>
            </a:r>
            <a:r>
              <a:rPr lang="id-ID" sz="2000" b="1" dirty="0" smtClean="0">
                <a:solidFill>
                  <a:schemeClr val="tx1"/>
                </a:solidFill>
              </a:rPr>
              <a:t>. Norma</a:t>
            </a:r>
            <a:endParaRPr lang="id-ID" sz="2000" b="1" dirty="0">
              <a:solidFill>
                <a:schemeClr val="tx1"/>
              </a:solidFill>
            </a:endParaRPr>
          </a:p>
        </p:txBody>
      </p:sp>
      <p:sp>
        <p:nvSpPr>
          <p:cNvPr id="14" name="Rounded Rectangle 13"/>
          <p:cNvSpPr/>
          <p:nvPr/>
        </p:nvSpPr>
        <p:spPr>
          <a:xfrm>
            <a:off x="1371600" y="5562600"/>
            <a:ext cx="2514600" cy="57150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smtClean="0">
                <a:solidFill>
                  <a:schemeClr val="tx1"/>
                </a:solidFill>
              </a:rPr>
              <a:t>4. PM Lainnya (Kompensasi)</a:t>
            </a:r>
            <a:endParaRPr lang="id-ID" sz="2000" b="1" dirty="0">
              <a:solidFill>
                <a:schemeClr val="tx1"/>
              </a:solidFill>
            </a:endParaRPr>
          </a:p>
        </p:txBody>
      </p:sp>
      <p:sp>
        <p:nvSpPr>
          <p:cNvPr id="15" name="Rounded Rectangle 14"/>
          <p:cNvSpPr/>
          <p:nvPr/>
        </p:nvSpPr>
        <p:spPr>
          <a:xfrm>
            <a:off x="1357314" y="6272234"/>
            <a:ext cx="2528886" cy="280966"/>
          </a:xfrm>
          <a:prstGeom prst="roundRect">
            <a:avLst/>
          </a:prstGeom>
          <a:solidFill>
            <a:srgbClr val="FF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2000" b="1" dirty="0" smtClean="0">
                <a:solidFill>
                  <a:schemeClr val="tx1"/>
                </a:solidFill>
              </a:rPr>
              <a:t>5. Uncreditable</a:t>
            </a:r>
            <a:endParaRPr lang="id-ID" sz="2000" b="1" dirty="0">
              <a:solidFill>
                <a:schemeClr val="tx1"/>
              </a:solidFill>
            </a:endParaRPr>
          </a:p>
        </p:txBody>
      </p:sp>
      <p:sp>
        <p:nvSpPr>
          <p:cNvPr id="17" name="TextBox 16"/>
          <p:cNvSpPr txBox="1"/>
          <p:nvPr/>
        </p:nvSpPr>
        <p:spPr>
          <a:xfrm>
            <a:off x="5405438" y="666690"/>
            <a:ext cx="1643074" cy="400110"/>
          </a:xfrm>
          <a:prstGeom prst="rect">
            <a:avLst/>
          </a:prstGeom>
          <a:noFill/>
        </p:spPr>
        <p:txBody>
          <a:bodyPr wrap="square" rtlCol="0">
            <a:spAutoFit/>
          </a:bodyPr>
          <a:lstStyle/>
          <a:p>
            <a:pPr algn="ctr"/>
            <a:r>
              <a:rPr lang="id-ID" sz="2000" b="1" dirty="0" smtClean="0"/>
              <a:t>1111 DM</a:t>
            </a:r>
            <a:endParaRPr lang="id-ID" sz="2000" b="1" dirty="0"/>
          </a:p>
        </p:txBody>
      </p:sp>
      <p:sp>
        <p:nvSpPr>
          <p:cNvPr id="19" name="Rounded Rectangle 18"/>
          <p:cNvSpPr/>
          <p:nvPr/>
        </p:nvSpPr>
        <p:spPr>
          <a:xfrm>
            <a:off x="5334000" y="1066800"/>
            <a:ext cx="192882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tx1"/>
                </a:solidFill>
              </a:rPr>
              <a:t>Induk</a:t>
            </a:r>
            <a:endParaRPr lang="id-ID" sz="2000" b="1" dirty="0">
              <a:solidFill>
                <a:schemeClr val="tx1"/>
              </a:solidFill>
            </a:endParaRPr>
          </a:p>
        </p:txBody>
      </p:sp>
      <p:sp>
        <p:nvSpPr>
          <p:cNvPr id="26" name="Rounded Rectangle 25"/>
          <p:cNvSpPr/>
          <p:nvPr/>
        </p:nvSpPr>
        <p:spPr>
          <a:xfrm>
            <a:off x="5405438" y="2590800"/>
            <a:ext cx="1857388" cy="533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tx1"/>
                </a:solidFill>
              </a:rPr>
              <a:t>Form A DM</a:t>
            </a:r>
            <a:endParaRPr lang="id-ID" sz="2000" b="1" dirty="0">
              <a:solidFill>
                <a:schemeClr val="tx1"/>
              </a:solidFill>
            </a:endParaRPr>
          </a:p>
        </p:txBody>
      </p:sp>
      <p:sp>
        <p:nvSpPr>
          <p:cNvPr id="27" name="Rounded Rectangle 26"/>
          <p:cNvSpPr/>
          <p:nvPr/>
        </p:nvSpPr>
        <p:spPr>
          <a:xfrm>
            <a:off x="5405438" y="4648200"/>
            <a:ext cx="1857388" cy="5334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000" b="1" dirty="0" smtClean="0">
                <a:solidFill>
                  <a:schemeClr val="tx1"/>
                </a:solidFill>
              </a:rPr>
              <a:t>Form R DM</a:t>
            </a:r>
            <a:endParaRPr lang="id-ID" sz="2000" b="1" dirty="0">
              <a:solidFill>
                <a:schemeClr val="tx1"/>
              </a:solidFill>
            </a:endParaRPr>
          </a:p>
        </p:txBody>
      </p:sp>
      <p:cxnSp>
        <p:nvCxnSpPr>
          <p:cNvPr id="54" name="Shape 51"/>
          <p:cNvCxnSpPr>
            <a:stCxn id="9" idx="3"/>
            <a:endCxn id="26" idx="1"/>
          </p:cNvCxnSpPr>
          <p:nvPr/>
        </p:nvCxnSpPr>
        <p:spPr>
          <a:xfrm>
            <a:off x="3524280" y="2857500"/>
            <a:ext cx="1881158" cy="1588"/>
          </a:xfrm>
          <a:prstGeom prst="bentConnector3">
            <a:avLst>
              <a:gd name="adj1" fmla="val 50000"/>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5" name="Shape 51"/>
          <p:cNvCxnSpPr>
            <a:stCxn id="13" idx="3"/>
            <a:endCxn id="19" idx="1"/>
          </p:cNvCxnSpPr>
          <p:nvPr/>
        </p:nvCxnSpPr>
        <p:spPr>
          <a:xfrm flipV="1">
            <a:off x="3448080" y="1316833"/>
            <a:ext cx="1885920" cy="4090982"/>
          </a:xfrm>
          <a:prstGeom prst="bentConnector3">
            <a:avLst>
              <a:gd name="adj1" fmla="val 50000"/>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6" name="Shape 51"/>
          <p:cNvCxnSpPr>
            <a:stCxn id="12" idx="3"/>
            <a:endCxn id="27" idx="1"/>
          </p:cNvCxnSpPr>
          <p:nvPr/>
        </p:nvCxnSpPr>
        <p:spPr>
          <a:xfrm flipV="1">
            <a:off x="3524280" y="4914900"/>
            <a:ext cx="1881158" cy="47628"/>
          </a:xfrm>
          <a:prstGeom prst="bentConnector3">
            <a:avLst>
              <a:gd name="adj1" fmla="val 50000"/>
            </a:avLst>
          </a:prstGeom>
          <a:ln w="381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Konsinyering SPT PPN - Marbella Anyer 7 - 9 Oktober 2010\PER DIRJEN SPT 1111 - NET\SPT Masa PPN DM_Page_3 low.jpg"/>
          <p:cNvPicPr>
            <a:picLocks noChangeAspect="1" noChangeArrowheads="1"/>
          </p:cNvPicPr>
          <p:nvPr/>
        </p:nvPicPr>
        <p:blipFill>
          <a:blip r:embed="rId2" cstate="print"/>
          <a:srcRect/>
          <a:stretch>
            <a:fillRect/>
          </a:stretch>
        </p:blipFill>
        <p:spPr bwMode="auto">
          <a:xfrm>
            <a:off x="2514600" y="1371600"/>
            <a:ext cx="5943600" cy="3886201"/>
          </a:xfrm>
          <a:prstGeom prst="rect">
            <a:avLst/>
          </a:prstGeom>
          <a:noFill/>
        </p:spPr>
      </p:pic>
      <p:pic>
        <p:nvPicPr>
          <p:cNvPr id="1029" name="Picture 5" descr="L:\Konsinyering SPT PPN - Marbella Anyer 7 - 9 Oktober 2010\PER DIRJEN SPT 1111 - NET\SPT Masa PPN DM_Page_2 low.jpg"/>
          <p:cNvPicPr>
            <a:picLocks noChangeAspect="1" noChangeArrowheads="1"/>
          </p:cNvPicPr>
          <p:nvPr/>
        </p:nvPicPr>
        <p:blipFill>
          <a:blip r:embed="rId3" cstate="print"/>
          <a:srcRect/>
          <a:stretch>
            <a:fillRect/>
          </a:stretch>
        </p:blipFill>
        <p:spPr bwMode="auto">
          <a:xfrm>
            <a:off x="1524000" y="2743200"/>
            <a:ext cx="5943600" cy="3886200"/>
          </a:xfrm>
          <a:prstGeom prst="rect">
            <a:avLst/>
          </a:prstGeom>
          <a:noFill/>
        </p:spPr>
      </p:pic>
      <p:pic>
        <p:nvPicPr>
          <p:cNvPr id="1028" name="Picture 4" descr="L:\Konsinyering SPT PPN - Marbella Anyer 7 - 9 Oktober 2010\PER DIRJEN SPT 1111 - NET\SPT Masa PPN DM_Page_1 low.jpg"/>
          <p:cNvPicPr>
            <a:picLocks noChangeAspect="1" noChangeArrowheads="1"/>
          </p:cNvPicPr>
          <p:nvPr/>
        </p:nvPicPr>
        <p:blipFill>
          <a:blip r:embed="rId4" cstate="print"/>
          <a:srcRect/>
          <a:stretch>
            <a:fillRect/>
          </a:stretch>
        </p:blipFill>
        <p:spPr bwMode="auto">
          <a:xfrm>
            <a:off x="214282" y="838200"/>
            <a:ext cx="3886200" cy="5943600"/>
          </a:xfrm>
          <a:prstGeom prst="rect">
            <a:avLst/>
          </a:prstGeom>
          <a:noFill/>
        </p:spPr>
      </p:pic>
      <p:sp>
        <p:nvSpPr>
          <p:cNvPr id="5" name="Rectangle 2"/>
          <p:cNvSpPr>
            <a:spLocks noChangeArrowheads="1"/>
          </p:cNvSpPr>
          <p:nvPr/>
        </p:nvSpPr>
        <p:spPr bwMode="auto">
          <a:xfrm>
            <a:off x="152400" y="133350"/>
            <a:ext cx="4572000" cy="533400"/>
          </a:xfrm>
          <a:prstGeom prst="rect">
            <a:avLst/>
          </a:prstGeom>
          <a:solidFill>
            <a:schemeClr val="bg1"/>
          </a:solidFill>
          <a:ln w="9525">
            <a:noFill/>
            <a:miter lim="800000"/>
            <a:headEnd/>
            <a:tailEnd/>
          </a:ln>
        </p:spPr>
        <p:txBody>
          <a:bodyPr anchor="ctr"/>
          <a:lstStyle/>
          <a:p>
            <a:pPr algn="ctr"/>
            <a:r>
              <a:rPr lang="en-US" sz="3000">
                <a:solidFill>
                  <a:srgbClr val="FF0000"/>
                </a:solidFill>
                <a:latin typeface="Times New Roman" pitchFamily="18" charset="0"/>
                <a:cs typeface="Times New Roman" pitchFamily="18" charset="0"/>
              </a:rPr>
              <a:t>SPT MASA PPN </a:t>
            </a:r>
            <a:r>
              <a:rPr lang="en-US" sz="3000" smtClean="0">
                <a:solidFill>
                  <a:srgbClr val="FF0000"/>
                </a:solidFill>
                <a:latin typeface="Times New Roman" pitchFamily="18" charset="0"/>
                <a:cs typeface="Times New Roman" pitchFamily="18" charset="0"/>
              </a:rPr>
              <a:t>1111 DM</a:t>
            </a:r>
            <a:endParaRPr lang="en-US" sz="3000">
              <a:solidFill>
                <a:srgbClr val="FF0000"/>
              </a:solidFill>
              <a:latin typeface="Times New Roman" pitchFamily="18" charset="0"/>
              <a:cs typeface="Times New Roman" pitchFamily="18" charset="0"/>
            </a:endParaRPr>
          </a:p>
        </p:txBody>
      </p:sp>
      <p:sp>
        <p:nvSpPr>
          <p:cNvPr id="6" name="Oval 18"/>
          <p:cNvSpPr>
            <a:spLocks noChangeArrowheads="1"/>
          </p:cNvSpPr>
          <p:nvPr/>
        </p:nvSpPr>
        <p:spPr bwMode="auto">
          <a:xfrm>
            <a:off x="4648200" y="228600"/>
            <a:ext cx="1828800" cy="519113"/>
          </a:xfrm>
          <a:prstGeom prst="ellipse">
            <a:avLst/>
          </a:prstGeom>
          <a:solidFill>
            <a:srgbClr val="FFFF00"/>
          </a:solidFill>
          <a:ln w="3175" algn="ctr">
            <a:solidFill>
              <a:srgbClr val="FF9900"/>
            </a:solidFill>
            <a:round/>
            <a:headEnd/>
            <a:tailEnd/>
          </a:ln>
        </p:spPr>
        <p:txBody>
          <a:bodyPr anchor="ctr">
            <a:spAutoFit/>
          </a:bodyPr>
          <a:lstStyle/>
          <a:p>
            <a:pPr eaLnBrk="0" hangingPunct="0">
              <a:buFont typeface="Wingdings" pitchFamily="2" charset="2"/>
              <a:buNone/>
              <a:tabLst>
                <a:tab pos="0" algn="l"/>
              </a:tabLst>
            </a:pPr>
            <a:r>
              <a:rPr lang="en-US" sz="1800" smtClean="0">
                <a:solidFill>
                  <a:srgbClr val="02060A"/>
                </a:solidFill>
                <a:latin typeface="Times New Roman" pitchFamily="18" charset="0"/>
                <a:cs typeface="Times New Roman" pitchFamily="18" charset="0"/>
              </a:rPr>
              <a:t>3 </a:t>
            </a:r>
            <a:r>
              <a:rPr lang="en-US" sz="1800">
                <a:solidFill>
                  <a:srgbClr val="02060A"/>
                </a:solidFill>
                <a:latin typeface="Times New Roman" pitchFamily="18" charset="0"/>
                <a:cs typeface="Times New Roman" pitchFamily="18" charset="0"/>
              </a:rPr>
              <a:t>Lembar -</a:t>
            </a:r>
          </a:p>
        </p:txBody>
      </p:sp>
      <p:sp>
        <p:nvSpPr>
          <p:cNvPr id="8" name="Slide Number Placeholder 7"/>
          <p:cNvSpPr>
            <a:spLocks noGrp="1"/>
          </p:cNvSpPr>
          <p:nvPr>
            <p:ph type="sldNum" sz="quarter" idx="12"/>
          </p:nvPr>
        </p:nvSpPr>
        <p:spPr/>
        <p:txBody>
          <a:bodyPr/>
          <a:lstStyle/>
          <a:p>
            <a:pPr>
              <a:defRPr/>
            </a:pPr>
            <a:fld id="{D74673CE-9D98-445B-A648-056A968C9E87}" type="slidenum">
              <a:rPr lang="en-US" smtClean="0"/>
              <a:pPr>
                <a:defRPr/>
              </a:pPr>
              <a:t>335</a:t>
            </a:fld>
            <a:endParaRPr lang="en-US"/>
          </a:p>
        </p:txBody>
      </p:sp>
    </p:spTree>
  </p:cSld>
  <p:clrMapOvr>
    <a:masterClrMapping/>
  </p:clrMapOv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838200" y="76200"/>
            <a:ext cx="7705725" cy="688975"/>
          </a:xfrm>
        </p:spPr>
        <p:txBody>
          <a:bodyPr>
            <a:normAutofit fontScale="90000"/>
          </a:bodyPr>
          <a:lstStyle/>
          <a:p>
            <a:pPr algn="ctr"/>
            <a:r>
              <a:rPr lang="en-US" b="1" dirty="0">
                <a:solidFill>
                  <a:srgbClr val="990000"/>
                </a:solidFill>
              </a:rPr>
              <a:t>SPT MASA PPN – </a:t>
            </a:r>
            <a:r>
              <a:rPr lang="en-US" b="1">
                <a:solidFill>
                  <a:srgbClr val="990000"/>
                </a:solidFill>
              </a:rPr>
              <a:t>FORMULIR </a:t>
            </a:r>
            <a:r>
              <a:rPr lang="en-US" b="1" smtClean="0">
                <a:solidFill>
                  <a:srgbClr val="990000"/>
                </a:solidFill>
              </a:rPr>
              <a:t>1111 DM</a:t>
            </a:r>
            <a:endParaRPr lang="en-US" b="1" dirty="0">
              <a:solidFill>
                <a:srgbClr val="990000"/>
              </a:solidFill>
            </a:endParaRPr>
          </a:p>
        </p:txBody>
      </p:sp>
      <p:sp>
        <p:nvSpPr>
          <p:cNvPr id="20" name="Slide Number Placeholder 19"/>
          <p:cNvSpPr>
            <a:spLocks noGrp="1"/>
          </p:cNvSpPr>
          <p:nvPr>
            <p:ph type="sldNum" sz="quarter" idx="12"/>
          </p:nvPr>
        </p:nvSpPr>
        <p:spPr/>
        <p:txBody>
          <a:bodyPr/>
          <a:lstStyle/>
          <a:p>
            <a:pPr>
              <a:defRPr/>
            </a:pPr>
            <a:fld id="{D74673CE-9D98-445B-A648-056A968C9E87}" type="slidenum">
              <a:rPr lang="en-US" smtClean="0"/>
              <a:pPr>
                <a:defRPr/>
              </a:pPr>
              <a:t>336</a:t>
            </a:fld>
            <a:endParaRPr lang="en-US"/>
          </a:p>
        </p:txBody>
      </p:sp>
      <p:sp>
        <p:nvSpPr>
          <p:cNvPr id="376838" name="AutoShape 6"/>
          <p:cNvSpPr>
            <a:spLocks noChangeArrowheads="1"/>
          </p:cNvSpPr>
          <p:nvPr/>
        </p:nvSpPr>
        <p:spPr bwMode="auto">
          <a:xfrm>
            <a:off x="1066800" y="2133600"/>
            <a:ext cx="1728787" cy="890588"/>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ctr"/>
          <a:lstStyle/>
          <a:p>
            <a:pPr>
              <a:buFont typeface="Symbol" pitchFamily="18" charset="2"/>
              <a:buNone/>
            </a:pPr>
            <a:r>
              <a:rPr lang="en-US" sz="2300" smtClean="0">
                <a:solidFill>
                  <a:schemeClr val="tx2"/>
                </a:solidFill>
                <a:sym typeface="Symbol" pitchFamily="18" charset="2"/>
              </a:rPr>
              <a:t>1111 A  DM</a:t>
            </a:r>
            <a:r>
              <a:rPr lang="en-US" sz="2300" b="1" i="0" smtClean="0">
                <a:solidFill>
                  <a:schemeClr val="tx2"/>
                </a:solidFill>
                <a:sym typeface="Symbol" pitchFamily="18" charset="2"/>
              </a:rPr>
              <a:t> </a:t>
            </a:r>
            <a:endParaRPr lang="en-US" sz="2000" b="1" i="0" dirty="0">
              <a:sym typeface="Symbol" pitchFamily="18" charset="2"/>
            </a:endParaRPr>
          </a:p>
        </p:txBody>
      </p:sp>
      <p:sp>
        <p:nvSpPr>
          <p:cNvPr id="376839" name="AutoShape 7"/>
          <p:cNvSpPr>
            <a:spLocks noChangeArrowheads="1"/>
          </p:cNvSpPr>
          <p:nvPr/>
        </p:nvSpPr>
        <p:spPr bwMode="auto">
          <a:xfrm>
            <a:off x="304800" y="3962400"/>
            <a:ext cx="3581400" cy="914400"/>
          </a:xfrm>
          <a:prstGeom prst="roundRect">
            <a:avLst>
              <a:gd name="adj" fmla="val 16667"/>
            </a:avLst>
          </a:prstGeom>
          <a:gradFill rotWithShape="1">
            <a:gsLst>
              <a:gs pos="0">
                <a:srgbClr val="FFFFCC"/>
              </a:gs>
              <a:gs pos="50000">
                <a:srgbClr val="CDFDA1"/>
              </a:gs>
              <a:gs pos="100000">
                <a:srgbClr val="FFFFCC"/>
              </a:gs>
            </a:gsLst>
            <a:lin ang="2700000" scaled="1"/>
          </a:gradFill>
          <a:ln w="50800">
            <a:solidFill>
              <a:schemeClr val="tx1"/>
            </a:solidFill>
            <a:round/>
            <a:headEnd/>
            <a:tailEnd/>
          </a:ln>
          <a:effectLst>
            <a:outerShdw dist="96720" dir="1391915" algn="ctr" rotWithShape="0">
              <a:schemeClr val="accent2">
                <a:alpha val="50000"/>
              </a:schemeClr>
            </a:outerShdw>
          </a:effectLst>
        </p:spPr>
        <p:txBody>
          <a:bodyPr tIns="365760" bIns="868680" anchor="t"/>
          <a:lstStyle/>
          <a:p>
            <a:pPr>
              <a:lnSpc>
                <a:spcPct val="80000"/>
              </a:lnSpc>
              <a:spcBef>
                <a:spcPct val="20000"/>
              </a:spcBef>
              <a:buClr>
                <a:schemeClr val="tx1"/>
              </a:buClr>
            </a:pPr>
            <a:r>
              <a:rPr lang="en-US" sz="1800" i="0" err="1">
                <a:latin typeface="Century Schoolbook" pitchFamily="18" charset="0"/>
                <a:sym typeface="Wingdings 2" pitchFamily="18" charset="2"/>
              </a:rPr>
              <a:t>Daftar</a:t>
            </a:r>
            <a:r>
              <a:rPr lang="en-US" sz="1800" i="0">
                <a:latin typeface="Century Schoolbook" pitchFamily="18" charset="0"/>
                <a:sym typeface="Wingdings 2" pitchFamily="18" charset="2"/>
              </a:rPr>
              <a:t> </a:t>
            </a:r>
            <a:r>
              <a:rPr lang="en-US" sz="1800" i="0" smtClean="0">
                <a:latin typeface="Century Schoolbook" pitchFamily="18" charset="0"/>
                <a:sym typeface="Wingdings 2" pitchFamily="18" charset="2"/>
              </a:rPr>
              <a:t>Faktur Pajak yang diterbitkan dan Nota Retur yang diterima</a:t>
            </a:r>
            <a:endParaRPr lang="en-US" sz="1800" i="0" dirty="0">
              <a:latin typeface="Century Schoolbook" pitchFamily="18" charset="0"/>
              <a:sym typeface="Wingdings 2" pitchFamily="18" charset="2"/>
            </a:endParaRPr>
          </a:p>
        </p:txBody>
      </p:sp>
      <p:sp>
        <p:nvSpPr>
          <p:cNvPr id="376841" name="Rectangle 9"/>
          <p:cNvSpPr>
            <a:spLocks noChangeArrowheads="1"/>
          </p:cNvSpPr>
          <p:nvPr/>
        </p:nvSpPr>
        <p:spPr bwMode="auto">
          <a:xfrm>
            <a:off x="228600" y="5486400"/>
            <a:ext cx="5562600" cy="990600"/>
          </a:xfrm>
          <a:prstGeom prst="rect">
            <a:avLst/>
          </a:prstGeom>
          <a:gradFill rotWithShape="1">
            <a:gsLst>
              <a:gs pos="0">
                <a:srgbClr val="CC3300"/>
              </a:gs>
              <a:gs pos="100000">
                <a:srgbClr val="CC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75000"/>
              </a:lnSpc>
            </a:pPr>
            <a:r>
              <a:rPr lang="en-US" sz="1900" b="1" i="0" dirty="0" err="1">
                <a:solidFill>
                  <a:schemeClr val="bg1"/>
                </a:solidFill>
                <a:latin typeface="Verdana" pitchFamily="34" charset="0"/>
              </a:rPr>
              <a:t>Lampiran</a:t>
            </a:r>
            <a:r>
              <a:rPr lang="en-US" sz="1900" b="1" i="0" dirty="0">
                <a:solidFill>
                  <a:schemeClr val="bg1"/>
                </a:solidFill>
                <a:latin typeface="Verdana" pitchFamily="34" charset="0"/>
              </a:rPr>
              <a:t> SPT </a:t>
            </a:r>
            <a:r>
              <a:rPr lang="en-US" sz="1900" b="1" i="0" dirty="0" err="1">
                <a:solidFill>
                  <a:schemeClr val="bg1"/>
                </a:solidFill>
                <a:latin typeface="Verdana" pitchFamily="34" charset="0"/>
              </a:rPr>
              <a:t>tidak</a:t>
            </a:r>
            <a:r>
              <a:rPr lang="en-US" sz="1900" b="1" i="0" dirty="0">
                <a:solidFill>
                  <a:schemeClr val="bg1"/>
                </a:solidFill>
                <a:latin typeface="Verdana" pitchFamily="34" charset="0"/>
              </a:rPr>
              <a:t> </a:t>
            </a:r>
            <a:r>
              <a:rPr lang="en-US" sz="1900" b="1" i="0" dirty="0" err="1">
                <a:solidFill>
                  <a:schemeClr val="bg1"/>
                </a:solidFill>
                <a:latin typeface="Verdana" pitchFamily="34" charset="0"/>
              </a:rPr>
              <a:t>perlu</a:t>
            </a:r>
            <a:r>
              <a:rPr lang="en-US" sz="1900" b="1" i="0" dirty="0">
                <a:solidFill>
                  <a:schemeClr val="bg1"/>
                </a:solidFill>
                <a:latin typeface="Verdana" pitchFamily="34" charset="0"/>
              </a:rPr>
              <a:t> </a:t>
            </a:r>
            <a:r>
              <a:rPr lang="en-US" sz="1900" b="1" i="0" dirty="0" err="1">
                <a:solidFill>
                  <a:schemeClr val="bg1"/>
                </a:solidFill>
                <a:latin typeface="Verdana" pitchFamily="34" charset="0"/>
              </a:rPr>
              <a:t>disampaikan</a:t>
            </a:r>
            <a:r>
              <a:rPr lang="en-US" sz="1900" b="1" i="0" dirty="0">
                <a:solidFill>
                  <a:schemeClr val="bg1"/>
                </a:solidFill>
                <a:latin typeface="Verdana" pitchFamily="34" charset="0"/>
              </a:rPr>
              <a:t> </a:t>
            </a:r>
            <a:r>
              <a:rPr lang="en-US" sz="1900" b="1" i="0" err="1">
                <a:solidFill>
                  <a:schemeClr val="bg1"/>
                </a:solidFill>
                <a:latin typeface="Verdana" pitchFamily="34" charset="0"/>
              </a:rPr>
              <a:t>dalam</a:t>
            </a:r>
            <a:r>
              <a:rPr lang="en-US" sz="1900" b="1" i="0">
                <a:solidFill>
                  <a:schemeClr val="bg1"/>
                </a:solidFill>
                <a:latin typeface="Verdana" pitchFamily="34" charset="0"/>
              </a:rPr>
              <a:t> </a:t>
            </a:r>
            <a:r>
              <a:rPr lang="en-US" sz="1900" b="1" i="0" smtClean="0">
                <a:solidFill>
                  <a:schemeClr val="bg1"/>
                </a:solidFill>
                <a:latin typeface="Verdana" pitchFamily="34" charset="0"/>
              </a:rPr>
              <a:t>hal tidak </a:t>
            </a:r>
            <a:r>
              <a:rPr lang="en-US" sz="1900" b="1" i="0" dirty="0" err="1">
                <a:solidFill>
                  <a:schemeClr val="bg1"/>
                </a:solidFill>
                <a:latin typeface="Verdana" pitchFamily="34" charset="0"/>
              </a:rPr>
              <a:t>ada</a:t>
            </a:r>
            <a:r>
              <a:rPr lang="en-US" sz="1900" b="1" i="0" dirty="0">
                <a:solidFill>
                  <a:schemeClr val="bg1"/>
                </a:solidFill>
                <a:latin typeface="Verdana" pitchFamily="34" charset="0"/>
              </a:rPr>
              <a:t> </a:t>
            </a:r>
            <a:r>
              <a:rPr lang="en-US" sz="1900" b="1" i="0" dirty="0" smtClean="0">
                <a:solidFill>
                  <a:schemeClr val="bg1"/>
                </a:solidFill>
                <a:latin typeface="Verdana" pitchFamily="34" charset="0"/>
              </a:rPr>
              <a:t>data </a:t>
            </a:r>
            <a:r>
              <a:rPr lang="en-US" sz="1900" b="1" i="0" smtClean="0">
                <a:solidFill>
                  <a:schemeClr val="bg1"/>
                </a:solidFill>
                <a:latin typeface="Verdana" pitchFamily="34" charset="0"/>
              </a:rPr>
              <a:t>yang dilaporkan</a:t>
            </a:r>
            <a:endParaRPr lang="en-US" sz="1900" b="1" i="0" dirty="0">
              <a:solidFill>
                <a:schemeClr val="bg1"/>
              </a:solidFill>
              <a:latin typeface="Verdana" pitchFamily="34" charset="0"/>
            </a:endParaRPr>
          </a:p>
        </p:txBody>
      </p:sp>
      <p:sp>
        <p:nvSpPr>
          <p:cNvPr id="376842" name="AutoShape 10"/>
          <p:cNvSpPr>
            <a:spLocks noChangeArrowheads="1"/>
          </p:cNvSpPr>
          <p:nvPr/>
        </p:nvSpPr>
        <p:spPr bwMode="auto">
          <a:xfrm rot="5400000">
            <a:off x="6743700" y="3086100"/>
            <a:ext cx="533400" cy="609600"/>
          </a:xfrm>
          <a:custGeom>
            <a:avLst/>
            <a:gdLst>
              <a:gd name="G0" fmla="+- 11508 0 0"/>
              <a:gd name="G1" fmla="+- 5853 0 0"/>
              <a:gd name="G2" fmla="+- 21600 0 5853"/>
              <a:gd name="G3" fmla="+- 10800 0 5853"/>
              <a:gd name="G4" fmla="+- 21600 0 11508"/>
              <a:gd name="G5" fmla="*/ G4 G3 10800"/>
              <a:gd name="G6" fmla="+- 21600 0 G5"/>
              <a:gd name="T0" fmla="*/ 11508 w 21600"/>
              <a:gd name="T1" fmla="*/ 0 h 21600"/>
              <a:gd name="T2" fmla="*/ 0 w 21600"/>
              <a:gd name="T3" fmla="*/ 10800 h 21600"/>
              <a:gd name="T4" fmla="*/ 1150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508" y="0"/>
                </a:moveTo>
                <a:lnTo>
                  <a:pt x="11508" y="5853"/>
                </a:lnTo>
                <a:lnTo>
                  <a:pt x="3375" y="5853"/>
                </a:lnTo>
                <a:lnTo>
                  <a:pt x="3375" y="15747"/>
                </a:lnTo>
                <a:lnTo>
                  <a:pt x="11508" y="15747"/>
                </a:lnTo>
                <a:lnTo>
                  <a:pt x="11508" y="21600"/>
                </a:lnTo>
                <a:lnTo>
                  <a:pt x="21600" y="10800"/>
                </a:lnTo>
                <a:close/>
              </a:path>
              <a:path w="21600" h="21600">
                <a:moveTo>
                  <a:pt x="1350" y="5853"/>
                </a:moveTo>
                <a:lnTo>
                  <a:pt x="1350" y="15747"/>
                </a:lnTo>
                <a:lnTo>
                  <a:pt x="2700" y="15747"/>
                </a:lnTo>
                <a:lnTo>
                  <a:pt x="2700" y="5853"/>
                </a:lnTo>
                <a:close/>
              </a:path>
              <a:path w="21600" h="21600">
                <a:moveTo>
                  <a:pt x="0" y="5853"/>
                </a:moveTo>
                <a:lnTo>
                  <a:pt x="0" y="15747"/>
                </a:lnTo>
                <a:lnTo>
                  <a:pt x="675" y="15747"/>
                </a:lnTo>
                <a:lnTo>
                  <a:pt x="675" y="5853"/>
                </a:lnTo>
                <a:close/>
              </a:path>
            </a:pathLst>
          </a:custGeom>
          <a:gradFill rotWithShape="1">
            <a:gsLst>
              <a:gs pos="0">
                <a:srgbClr val="FFF200"/>
              </a:gs>
              <a:gs pos="45000">
                <a:srgbClr val="FF7A00"/>
              </a:gs>
              <a:gs pos="70000">
                <a:srgbClr val="FF0300"/>
              </a:gs>
              <a:gs pos="100000">
                <a:srgbClr val="4D0808"/>
              </a:gs>
            </a:gsLst>
            <a:lin ang="5400000" scaled="1"/>
          </a:gradFill>
          <a:ln w="9525">
            <a:solidFill>
              <a:srgbClr val="0000FF"/>
            </a:solidFill>
            <a:miter lim="800000"/>
            <a:headEnd/>
            <a:tailEnd/>
          </a:ln>
          <a:effectLst>
            <a:outerShdw dist="104727" dir="842175" algn="ctr" rotWithShape="0">
              <a:schemeClr val="tx1">
                <a:alpha val="50000"/>
              </a:schemeClr>
            </a:outerShdw>
          </a:effectLst>
        </p:spPr>
        <p:txBody>
          <a:bodyPr wrap="none" anchor="ctr"/>
          <a:lstStyle/>
          <a:p>
            <a:endParaRPr lang="id-ID"/>
          </a:p>
        </p:txBody>
      </p:sp>
      <p:sp>
        <p:nvSpPr>
          <p:cNvPr id="376843" name="AutoShape 11"/>
          <p:cNvSpPr>
            <a:spLocks noChangeArrowheads="1"/>
          </p:cNvSpPr>
          <p:nvPr/>
        </p:nvSpPr>
        <p:spPr bwMode="auto">
          <a:xfrm rot="5400000">
            <a:off x="1714500" y="3162300"/>
            <a:ext cx="533400" cy="609600"/>
          </a:xfrm>
          <a:custGeom>
            <a:avLst/>
            <a:gdLst>
              <a:gd name="G0" fmla="+- 11508 0 0"/>
              <a:gd name="G1" fmla="+- 5853 0 0"/>
              <a:gd name="G2" fmla="+- 21600 0 5853"/>
              <a:gd name="G3" fmla="+- 10800 0 5853"/>
              <a:gd name="G4" fmla="+- 21600 0 11508"/>
              <a:gd name="G5" fmla="*/ G4 G3 10800"/>
              <a:gd name="G6" fmla="+- 21600 0 G5"/>
              <a:gd name="T0" fmla="*/ 11508 w 21600"/>
              <a:gd name="T1" fmla="*/ 0 h 21600"/>
              <a:gd name="T2" fmla="*/ 0 w 21600"/>
              <a:gd name="T3" fmla="*/ 10800 h 21600"/>
              <a:gd name="T4" fmla="*/ 1150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508" y="0"/>
                </a:moveTo>
                <a:lnTo>
                  <a:pt x="11508" y="5853"/>
                </a:lnTo>
                <a:lnTo>
                  <a:pt x="3375" y="5853"/>
                </a:lnTo>
                <a:lnTo>
                  <a:pt x="3375" y="15747"/>
                </a:lnTo>
                <a:lnTo>
                  <a:pt x="11508" y="15747"/>
                </a:lnTo>
                <a:lnTo>
                  <a:pt x="11508" y="21600"/>
                </a:lnTo>
                <a:lnTo>
                  <a:pt x="21600" y="10800"/>
                </a:lnTo>
                <a:close/>
              </a:path>
              <a:path w="21600" h="21600">
                <a:moveTo>
                  <a:pt x="1350" y="5853"/>
                </a:moveTo>
                <a:lnTo>
                  <a:pt x="1350" y="15747"/>
                </a:lnTo>
                <a:lnTo>
                  <a:pt x="2700" y="15747"/>
                </a:lnTo>
                <a:lnTo>
                  <a:pt x="2700" y="5853"/>
                </a:lnTo>
                <a:close/>
              </a:path>
              <a:path w="21600" h="21600">
                <a:moveTo>
                  <a:pt x="0" y="5853"/>
                </a:moveTo>
                <a:lnTo>
                  <a:pt x="0" y="15747"/>
                </a:lnTo>
                <a:lnTo>
                  <a:pt x="675" y="15747"/>
                </a:lnTo>
                <a:lnTo>
                  <a:pt x="675" y="5853"/>
                </a:lnTo>
                <a:close/>
              </a:path>
            </a:pathLst>
          </a:custGeom>
          <a:gradFill rotWithShape="1">
            <a:gsLst>
              <a:gs pos="0">
                <a:srgbClr val="FFF200"/>
              </a:gs>
              <a:gs pos="45000">
                <a:srgbClr val="FF7A00"/>
              </a:gs>
              <a:gs pos="70000">
                <a:srgbClr val="FF0300"/>
              </a:gs>
              <a:gs pos="100000">
                <a:srgbClr val="4D0808"/>
              </a:gs>
            </a:gsLst>
            <a:lin ang="5400000" scaled="1"/>
          </a:gradFill>
          <a:ln w="9525">
            <a:solidFill>
              <a:srgbClr val="0000FF"/>
            </a:solidFill>
            <a:miter lim="800000"/>
            <a:headEnd/>
            <a:tailEnd/>
          </a:ln>
          <a:effectLst>
            <a:outerShdw dist="104727" dir="842175" algn="ctr" rotWithShape="0">
              <a:schemeClr val="tx1">
                <a:alpha val="50000"/>
              </a:schemeClr>
            </a:outerShdw>
          </a:effectLst>
        </p:spPr>
        <p:txBody>
          <a:bodyPr wrap="none" anchor="ctr"/>
          <a:lstStyle/>
          <a:p>
            <a:endParaRPr lang="id-ID"/>
          </a:p>
        </p:txBody>
      </p:sp>
      <p:sp>
        <p:nvSpPr>
          <p:cNvPr id="376844" name="Line 12"/>
          <p:cNvSpPr>
            <a:spLocks noChangeShapeType="1"/>
          </p:cNvSpPr>
          <p:nvPr/>
        </p:nvSpPr>
        <p:spPr bwMode="auto">
          <a:xfrm>
            <a:off x="5257800" y="1905000"/>
            <a:ext cx="576263" cy="377310"/>
          </a:xfrm>
          <a:prstGeom prst="line">
            <a:avLst/>
          </a:prstGeom>
          <a:noFill/>
          <a:ln w="50800">
            <a:solidFill>
              <a:srgbClr val="990000"/>
            </a:solidFill>
            <a:round/>
            <a:headEnd type="triangle"/>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76845" name="Line 13"/>
          <p:cNvSpPr>
            <a:spLocks noChangeShapeType="1"/>
          </p:cNvSpPr>
          <p:nvPr/>
        </p:nvSpPr>
        <p:spPr bwMode="auto">
          <a:xfrm flipH="1">
            <a:off x="2921000" y="1981200"/>
            <a:ext cx="660400" cy="457200"/>
          </a:xfrm>
          <a:prstGeom prst="line">
            <a:avLst/>
          </a:prstGeom>
          <a:noFill/>
          <a:ln w="50800">
            <a:solidFill>
              <a:srgbClr val="990000"/>
            </a:solidFill>
            <a:round/>
            <a:headEnd type="triangle"/>
            <a:tailEnd type="non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d-ID"/>
          </a:p>
        </p:txBody>
      </p:sp>
      <p:sp>
        <p:nvSpPr>
          <p:cNvPr id="376846" name="AutoShape 14"/>
          <p:cNvSpPr>
            <a:spLocks noChangeArrowheads="1"/>
          </p:cNvSpPr>
          <p:nvPr/>
        </p:nvSpPr>
        <p:spPr bwMode="auto">
          <a:xfrm>
            <a:off x="5410200" y="3962400"/>
            <a:ext cx="3352800" cy="762000"/>
          </a:xfrm>
          <a:prstGeom prst="roundRect">
            <a:avLst>
              <a:gd name="adj" fmla="val 16667"/>
            </a:avLst>
          </a:prstGeom>
          <a:gradFill rotWithShape="1">
            <a:gsLst>
              <a:gs pos="0">
                <a:srgbClr val="FFFFCC"/>
              </a:gs>
              <a:gs pos="50000">
                <a:srgbClr val="CDFDA1"/>
              </a:gs>
              <a:gs pos="100000">
                <a:srgbClr val="FFFFCC"/>
              </a:gs>
            </a:gsLst>
            <a:lin ang="2700000" scaled="1"/>
          </a:gradFill>
          <a:ln w="50800">
            <a:solidFill>
              <a:schemeClr val="tx1"/>
            </a:solidFill>
            <a:round/>
            <a:headEnd/>
            <a:tailEnd/>
          </a:ln>
          <a:effectLst>
            <a:outerShdw dist="96720" dir="1391915" algn="ctr" rotWithShape="0">
              <a:schemeClr val="accent2">
                <a:alpha val="50000"/>
              </a:schemeClr>
            </a:outerShdw>
          </a:effectLst>
        </p:spPr>
        <p:txBody>
          <a:bodyPr tIns="365760" bIns="868680"/>
          <a:lstStyle/>
          <a:p>
            <a:pPr algn="just">
              <a:lnSpc>
                <a:spcPct val="80000"/>
              </a:lnSpc>
              <a:spcBef>
                <a:spcPct val="20000"/>
              </a:spcBef>
              <a:buClr>
                <a:schemeClr val="tx1"/>
              </a:buClr>
            </a:pPr>
            <a:r>
              <a:rPr lang="en-US" sz="2000" i="0" err="1">
                <a:latin typeface="Century Schoolbook" pitchFamily="18" charset="0"/>
                <a:sym typeface="Wingdings 2" pitchFamily="18" charset="2"/>
              </a:rPr>
              <a:t>Daftar</a:t>
            </a:r>
            <a:r>
              <a:rPr lang="en-US" sz="2000" i="0">
                <a:latin typeface="Century Schoolbook" pitchFamily="18" charset="0"/>
                <a:sym typeface="Wingdings 2" pitchFamily="18" charset="2"/>
              </a:rPr>
              <a:t> </a:t>
            </a:r>
            <a:r>
              <a:rPr lang="en-US" sz="2000" i="0" smtClean="0">
                <a:latin typeface="Century Schoolbook" pitchFamily="18" charset="0"/>
                <a:sym typeface="Wingdings 2" pitchFamily="18" charset="2"/>
              </a:rPr>
              <a:t>Nota Retur yang diterbitkan</a:t>
            </a:r>
            <a:endParaRPr lang="en-US" sz="2000" i="0" dirty="0">
              <a:latin typeface="Century Schoolbook" pitchFamily="18" charset="0"/>
              <a:sym typeface="Wingdings 2" pitchFamily="18" charset="2"/>
            </a:endParaRPr>
          </a:p>
        </p:txBody>
      </p:sp>
      <p:sp>
        <p:nvSpPr>
          <p:cNvPr id="15" name="AutoShape 5"/>
          <p:cNvSpPr>
            <a:spLocks noChangeArrowheads="1"/>
          </p:cNvSpPr>
          <p:nvPr/>
        </p:nvSpPr>
        <p:spPr bwMode="auto">
          <a:xfrm>
            <a:off x="6096000" y="1981200"/>
            <a:ext cx="1728787" cy="890587"/>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ctr"/>
          <a:lstStyle/>
          <a:p>
            <a:pPr>
              <a:buFont typeface="Symbol" pitchFamily="18" charset="2"/>
              <a:buNone/>
            </a:pPr>
            <a:r>
              <a:rPr lang="en-US" sz="2300" b="1" i="0" smtClean="0">
                <a:solidFill>
                  <a:schemeClr val="tx2"/>
                </a:solidFill>
                <a:sym typeface="Symbol" pitchFamily="18" charset="2"/>
              </a:rPr>
              <a:t>1111 R DM</a:t>
            </a:r>
            <a:endParaRPr lang="en-US" sz="2000" b="1" i="0" dirty="0">
              <a:sym typeface="Symbol" pitchFamily="18" charset="2"/>
            </a:endParaRPr>
          </a:p>
        </p:txBody>
      </p:sp>
      <p:sp>
        <p:nvSpPr>
          <p:cNvPr id="16" name="AutoShape 4"/>
          <p:cNvSpPr>
            <a:spLocks noChangeArrowheads="1"/>
          </p:cNvSpPr>
          <p:nvPr/>
        </p:nvSpPr>
        <p:spPr bwMode="auto">
          <a:xfrm>
            <a:off x="3657600" y="914400"/>
            <a:ext cx="1905000" cy="890588"/>
          </a:xfrm>
          <a:prstGeom prst="flowChartDocument">
            <a:avLst/>
          </a:prstGeom>
          <a:gradFill rotWithShape="1">
            <a:gsLst>
              <a:gs pos="0">
                <a:schemeClr val="bg1"/>
              </a:gs>
              <a:gs pos="100000">
                <a:srgbClr val="FFCC66"/>
              </a:gs>
            </a:gsLst>
            <a:lin ang="5400000" scaled="1"/>
          </a:gradFill>
          <a:ln w="63500">
            <a:solidFill>
              <a:srgbClr val="008000"/>
            </a:solidFill>
            <a:miter lim="800000"/>
            <a:headEnd/>
            <a:tailEnd/>
          </a:ln>
          <a:effectLst>
            <a:outerShdw dist="109250" dir="2132261" algn="ctr" rotWithShape="0">
              <a:schemeClr val="tx1">
                <a:alpha val="50000"/>
              </a:schemeClr>
            </a:outerShdw>
          </a:effectLst>
        </p:spPr>
        <p:txBody>
          <a:bodyPr wrap="none" anchor="ctr"/>
          <a:lstStyle/>
          <a:p>
            <a:pPr>
              <a:buFont typeface="Symbol" pitchFamily="18" charset="2"/>
              <a:buNone/>
            </a:pPr>
            <a:r>
              <a:rPr lang="en-US" sz="2300" b="1" i="0" dirty="0" smtClean="0">
                <a:solidFill>
                  <a:schemeClr val="tx2"/>
                </a:solidFill>
                <a:sym typeface="Symbol" pitchFamily="18" charset="2"/>
              </a:rPr>
              <a:t>INDUK SPT </a:t>
            </a:r>
            <a:endParaRPr lang="en-US" sz="2000" b="1" i="0" dirty="0">
              <a:sym typeface="Symbol" pitchFamily="18" charset="2"/>
            </a:endParaRPr>
          </a:p>
        </p:txBody>
      </p:sp>
      <p:sp>
        <p:nvSpPr>
          <p:cNvPr id="18" name="Rectangle 9"/>
          <p:cNvSpPr>
            <a:spLocks noChangeArrowheads="1"/>
          </p:cNvSpPr>
          <p:nvPr/>
        </p:nvSpPr>
        <p:spPr bwMode="auto">
          <a:xfrm>
            <a:off x="6781800" y="5486400"/>
            <a:ext cx="2057400" cy="990600"/>
          </a:xfrm>
          <a:prstGeom prst="rect">
            <a:avLst/>
          </a:prstGeom>
          <a:gradFill rotWithShape="1">
            <a:gsLst>
              <a:gs pos="0">
                <a:srgbClr val="CC3300"/>
              </a:gs>
              <a:gs pos="100000">
                <a:srgbClr val="CC33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lnSpc>
                <a:spcPct val="75000"/>
              </a:lnSpc>
            </a:pPr>
            <a:r>
              <a:rPr lang="en-US" sz="1900" b="1" i="0" smtClean="0">
                <a:solidFill>
                  <a:schemeClr val="bg1"/>
                </a:solidFill>
                <a:latin typeface="Verdana" pitchFamily="34" charset="0"/>
              </a:rPr>
              <a:t>SPT dianggap lengkap</a:t>
            </a:r>
            <a:endParaRPr lang="en-US" sz="1900" b="1" i="0" dirty="0">
              <a:solidFill>
                <a:schemeClr val="bg1"/>
              </a:solidFill>
              <a:latin typeface="Verdana" pitchFamily="34" charset="0"/>
            </a:endParaRPr>
          </a:p>
        </p:txBody>
      </p:sp>
      <p:sp>
        <p:nvSpPr>
          <p:cNvPr id="19" name="AutoShape 10"/>
          <p:cNvSpPr>
            <a:spLocks noChangeArrowheads="1"/>
          </p:cNvSpPr>
          <p:nvPr/>
        </p:nvSpPr>
        <p:spPr bwMode="auto">
          <a:xfrm>
            <a:off x="5981700" y="5676900"/>
            <a:ext cx="533400" cy="609600"/>
          </a:xfrm>
          <a:custGeom>
            <a:avLst/>
            <a:gdLst>
              <a:gd name="G0" fmla="+- 11508 0 0"/>
              <a:gd name="G1" fmla="+- 5853 0 0"/>
              <a:gd name="G2" fmla="+- 21600 0 5853"/>
              <a:gd name="G3" fmla="+- 10800 0 5853"/>
              <a:gd name="G4" fmla="+- 21600 0 11508"/>
              <a:gd name="G5" fmla="*/ G4 G3 10800"/>
              <a:gd name="G6" fmla="+- 21600 0 G5"/>
              <a:gd name="T0" fmla="*/ 11508 w 21600"/>
              <a:gd name="T1" fmla="*/ 0 h 21600"/>
              <a:gd name="T2" fmla="*/ 0 w 21600"/>
              <a:gd name="T3" fmla="*/ 10800 h 21600"/>
              <a:gd name="T4" fmla="*/ 11508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1508" y="0"/>
                </a:moveTo>
                <a:lnTo>
                  <a:pt x="11508" y="5853"/>
                </a:lnTo>
                <a:lnTo>
                  <a:pt x="3375" y="5853"/>
                </a:lnTo>
                <a:lnTo>
                  <a:pt x="3375" y="15747"/>
                </a:lnTo>
                <a:lnTo>
                  <a:pt x="11508" y="15747"/>
                </a:lnTo>
                <a:lnTo>
                  <a:pt x="11508" y="21600"/>
                </a:lnTo>
                <a:lnTo>
                  <a:pt x="21600" y="10800"/>
                </a:lnTo>
                <a:close/>
              </a:path>
              <a:path w="21600" h="21600">
                <a:moveTo>
                  <a:pt x="1350" y="5853"/>
                </a:moveTo>
                <a:lnTo>
                  <a:pt x="1350" y="15747"/>
                </a:lnTo>
                <a:lnTo>
                  <a:pt x="2700" y="15747"/>
                </a:lnTo>
                <a:lnTo>
                  <a:pt x="2700" y="5853"/>
                </a:lnTo>
                <a:close/>
              </a:path>
              <a:path w="21600" h="21600">
                <a:moveTo>
                  <a:pt x="0" y="5853"/>
                </a:moveTo>
                <a:lnTo>
                  <a:pt x="0" y="15747"/>
                </a:lnTo>
                <a:lnTo>
                  <a:pt x="675" y="15747"/>
                </a:lnTo>
                <a:lnTo>
                  <a:pt x="675" y="5853"/>
                </a:lnTo>
                <a:close/>
              </a:path>
            </a:pathLst>
          </a:custGeom>
          <a:gradFill rotWithShape="1">
            <a:gsLst>
              <a:gs pos="0">
                <a:srgbClr val="FFF200"/>
              </a:gs>
              <a:gs pos="45000">
                <a:srgbClr val="FF7A00"/>
              </a:gs>
              <a:gs pos="70000">
                <a:srgbClr val="FF0300"/>
              </a:gs>
              <a:gs pos="100000">
                <a:srgbClr val="4D0808"/>
              </a:gs>
            </a:gsLst>
            <a:lin ang="5400000" scaled="1"/>
          </a:gradFill>
          <a:ln w="9525">
            <a:solidFill>
              <a:srgbClr val="0000FF"/>
            </a:solidFill>
            <a:miter lim="800000"/>
            <a:headEnd/>
            <a:tailEnd/>
          </a:ln>
          <a:effectLst>
            <a:outerShdw dist="104727" dir="842175" algn="ctr" rotWithShape="0">
              <a:schemeClr val="tx1">
                <a:alpha val="50000"/>
              </a:schemeClr>
            </a:outerShdw>
          </a:effectLst>
        </p:spPr>
        <p:txBody>
          <a:bodyPr wrap="none" anchor="ctr"/>
          <a:lstStyle/>
          <a:p>
            <a:endParaRPr lang="id-ID"/>
          </a:p>
        </p:txBody>
      </p:sp>
    </p:spTree>
    <p:extLst>
      <p:ext uri="{BB962C8B-B14F-4D97-AF65-F5344CB8AC3E}">
        <p14:creationId xmlns:p14="http://schemas.microsoft.com/office/powerpoint/2010/main" val="2963649056"/>
      </p:ext>
    </p:extLst>
  </p:cSld>
  <p:clrMapOvr>
    <a:masterClrMapping/>
  </p:clrMapOvr>
  <p:transition/>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152400"/>
            <a:ext cx="5562600" cy="1219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s-IS" sz="2400" dirty="0"/>
              <a:t>KETENTUAN UMUM</a:t>
            </a:r>
            <a:endParaRPr lang="en-US" sz="2400" dirty="0">
              <a:solidFill>
                <a:schemeClr val="bg1"/>
              </a:solidFill>
            </a:endParaRPr>
          </a:p>
        </p:txBody>
      </p:sp>
      <p:graphicFrame>
        <p:nvGraphicFramePr>
          <p:cNvPr id="3" name="Diagram 2"/>
          <p:cNvGraphicFramePr/>
          <p:nvPr/>
        </p:nvGraphicFramePr>
        <p:xfrm>
          <a:off x="152400" y="1600200"/>
          <a:ext cx="86106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337</a:t>
            </a:fld>
            <a:endParaRPr lang="en-US"/>
          </a:p>
        </p:txBody>
      </p:sp>
    </p:spTree>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338</a:t>
            </a:fld>
            <a:endParaRPr lang="en-US"/>
          </a:p>
        </p:txBody>
      </p:sp>
      <p:sp>
        <p:nvSpPr>
          <p:cNvPr id="3" name="Round Single Corner Rectangle 2"/>
          <p:cNvSpPr/>
          <p:nvPr/>
        </p:nvSpPr>
        <p:spPr>
          <a:xfrm>
            <a:off x="1295400" y="1752600"/>
            <a:ext cx="5943600" cy="28194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LAIN-LAIN</a:t>
            </a:r>
            <a:endParaRPr lang="en-US" sz="4000"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47800" y="18288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304800" y="152400"/>
            <a:ext cx="5867400" cy="1295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s-IS" sz="3600" dirty="0">
                <a:solidFill>
                  <a:schemeClr val="tx1"/>
                </a:solidFill>
              </a:rPr>
              <a:t>RESTITUSI TURIS ASING</a:t>
            </a:r>
            <a:endParaRPr lang="en-US" sz="3600"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339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p:txBody>
          <a:bodyPr/>
          <a:lstStyle/>
          <a:p>
            <a:pPr eaLnBrk="1" hangingPunct="1">
              <a:lnSpc>
                <a:spcPct val="90000"/>
              </a:lnSpc>
            </a:pPr>
            <a:r>
              <a:rPr lang="en-US" sz="2400" smtClean="0"/>
              <a:t>Dalam hukum pajak, kegiatan me-ngurangkan pajak dengan pajak dinamakan “tax credit”, oleh karena itu metode ini juga dina-makan “credit method” yaitu mengkreditkan pajak yang dibayar kepada penjual atau pengusaha jasa yang dinamakan “Pajak Masukan” </a:t>
            </a:r>
            <a:r>
              <a:rPr lang="en-US" sz="2400" i="1" smtClean="0"/>
              <a:t>(input tax)</a:t>
            </a:r>
            <a:r>
              <a:rPr lang="en-US" sz="2400" smtClean="0"/>
              <a:t> dengan pajak yang dipungut dari pembeli atau penerima jasa yang dinamakan “Pajak Keluaran” </a:t>
            </a:r>
            <a:r>
              <a:rPr lang="en-US" sz="2400" i="1" smtClean="0"/>
              <a:t>(output tax). </a:t>
            </a:r>
          </a:p>
          <a:p>
            <a:pPr eaLnBrk="1" hangingPunct="1">
              <a:lnSpc>
                <a:spcPct val="90000"/>
              </a:lnSpc>
            </a:pPr>
            <a:r>
              <a:rPr lang="en-US" sz="2400" smtClean="0"/>
              <a:t>Dalam kalimat yang lebih sederhana dan populer adalah mengreditkan Pajak Masukan dengan Pajak Keluaran. </a:t>
            </a:r>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82000" y="6408738"/>
            <a:ext cx="631825" cy="365125"/>
          </a:xfrm>
        </p:spPr>
        <p:txBody>
          <a:bodyPr/>
          <a:lstStyle/>
          <a:p>
            <a:pPr>
              <a:defRPr/>
            </a:pPr>
            <a:fld id="{1128B418-BB94-4E60-87E5-84C3B517AEFA}" type="slidenum">
              <a:rPr lang="en-US" smtClean="0"/>
              <a:pPr>
                <a:defRPr/>
              </a:pPr>
              <a:t>340</a:t>
            </a:fld>
            <a:endParaRPr lang="en-US" dirty="0"/>
          </a:p>
        </p:txBody>
      </p:sp>
      <p:pic>
        <p:nvPicPr>
          <p:cNvPr id="908290" name="Picture 2"/>
          <p:cNvPicPr>
            <a:picLocks noChangeAspect="1" noChangeArrowheads="1"/>
          </p:cNvPicPr>
          <p:nvPr/>
        </p:nvPicPr>
        <p:blipFill>
          <a:blip r:embed="rId2" cstate="print"/>
          <a:srcRect l="23125" t="30468" r="22500" b="25000"/>
          <a:stretch>
            <a:fillRect/>
          </a:stretch>
        </p:blipFill>
        <p:spPr bwMode="auto">
          <a:xfrm>
            <a:off x="0" y="1295400"/>
            <a:ext cx="9144000" cy="5105400"/>
          </a:xfrm>
          <a:prstGeom prst="rect">
            <a:avLst/>
          </a:prstGeom>
          <a:noFill/>
          <a:ln w="9525">
            <a:noFill/>
            <a:miter lim="800000"/>
            <a:headEnd/>
            <a:tailEnd/>
          </a:ln>
          <a:effectLst/>
        </p:spPr>
      </p:pic>
      <p:sp>
        <p:nvSpPr>
          <p:cNvPr id="4" name="Rounded Rectangle 3"/>
          <p:cNvSpPr/>
          <p:nvPr/>
        </p:nvSpPr>
        <p:spPr>
          <a:xfrm>
            <a:off x="304800" y="152400"/>
            <a:ext cx="7772400" cy="8382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is-IS" sz="2400" dirty="0" smtClean="0">
                <a:solidFill>
                  <a:schemeClr val="tx1"/>
                </a:solidFill>
              </a:rPr>
              <a:t>TANGGUNG RENTENG</a:t>
            </a:r>
          </a:p>
          <a:p>
            <a:pPr algn="ctr" fontAlgn="auto">
              <a:spcBef>
                <a:spcPts val="0"/>
              </a:spcBef>
              <a:spcAft>
                <a:spcPts val="0"/>
              </a:spcAft>
              <a:defRPr/>
            </a:pPr>
            <a:r>
              <a:rPr lang="is-IS" sz="2400" dirty="0" smtClean="0">
                <a:solidFill>
                  <a:schemeClr val="tx1"/>
                </a:solidFill>
              </a:rPr>
              <a:t>Ps. 4 PP 1 tahun 2012</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341</a:t>
            </a:fld>
            <a:endParaRPr lang="en-US"/>
          </a:p>
        </p:txBody>
      </p:sp>
      <p:pic>
        <p:nvPicPr>
          <p:cNvPr id="916482" name="Picture 2"/>
          <p:cNvPicPr>
            <a:picLocks noChangeAspect="1" noChangeArrowheads="1"/>
          </p:cNvPicPr>
          <p:nvPr/>
        </p:nvPicPr>
        <p:blipFill>
          <a:blip r:embed="rId2" cstate="print"/>
          <a:srcRect l="23125" t="28906" r="21250" b="29688"/>
          <a:stretch>
            <a:fillRect/>
          </a:stretch>
        </p:blipFill>
        <p:spPr bwMode="auto">
          <a:xfrm>
            <a:off x="304800" y="1066800"/>
            <a:ext cx="8534400" cy="5105400"/>
          </a:xfrm>
          <a:prstGeom prst="rect">
            <a:avLst/>
          </a:prstGeom>
          <a:noFill/>
          <a:ln w="9525">
            <a:noFill/>
            <a:miter lim="800000"/>
            <a:headEnd/>
            <a:tailEnd/>
          </a:ln>
          <a:effectLst/>
        </p:spPr>
      </p:pic>
      <p:sp>
        <p:nvSpPr>
          <p:cNvPr id="4" name="Rounded Rectangle 3"/>
          <p:cNvSpPr/>
          <p:nvPr/>
        </p:nvSpPr>
        <p:spPr>
          <a:xfrm>
            <a:off x="1371600" y="5334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PENGHAPUSAN PIUTANG</a:t>
            </a:r>
            <a:endParaRPr lang="en-US"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342</a:t>
            </a:fld>
            <a:endParaRPr lang="en-US"/>
          </a:p>
        </p:txBody>
      </p:sp>
      <p:pic>
        <p:nvPicPr>
          <p:cNvPr id="917506" name="Picture 2"/>
          <p:cNvPicPr>
            <a:picLocks noChangeAspect="1" noChangeArrowheads="1"/>
          </p:cNvPicPr>
          <p:nvPr/>
        </p:nvPicPr>
        <p:blipFill>
          <a:blip r:embed="rId2" cstate="print"/>
          <a:srcRect l="23750" t="28906" r="21875" b="29688"/>
          <a:stretch>
            <a:fillRect/>
          </a:stretch>
        </p:blipFill>
        <p:spPr bwMode="auto">
          <a:xfrm>
            <a:off x="304800" y="1219200"/>
            <a:ext cx="8610600" cy="4876800"/>
          </a:xfrm>
          <a:prstGeom prst="rect">
            <a:avLst/>
          </a:prstGeom>
          <a:noFill/>
          <a:ln w="9525">
            <a:noFill/>
            <a:miter lim="800000"/>
            <a:headEnd/>
            <a:tailEnd/>
          </a:ln>
          <a:effectLst/>
        </p:spPr>
      </p:pic>
      <p:sp>
        <p:nvSpPr>
          <p:cNvPr id="4" name="Round Single Corner Rectangle 3"/>
          <p:cNvSpPr/>
          <p:nvPr/>
        </p:nvSpPr>
        <p:spPr>
          <a:xfrm>
            <a:off x="838200" y="457200"/>
            <a:ext cx="7696200" cy="5334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BKP MUSNAH /RUSAK KARENA FORCE MAJEUR</a:t>
            </a:r>
            <a:endParaRPr lang="en-US" dirty="0"/>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343</a:t>
            </a:fld>
            <a:endParaRPr lang="en-US"/>
          </a:p>
        </p:txBody>
      </p:sp>
      <p:pic>
        <p:nvPicPr>
          <p:cNvPr id="918530" name="Picture 2"/>
          <p:cNvPicPr>
            <a:picLocks noChangeAspect="1" noChangeArrowheads="1"/>
          </p:cNvPicPr>
          <p:nvPr/>
        </p:nvPicPr>
        <p:blipFill>
          <a:blip r:embed="rId2" cstate="print"/>
          <a:srcRect l="23125" t="28906" r="22500" b="29688"/>
          <a:stretch>
            <a:fillRect/>
          </a:stretch>
        </p:blipFill>
        <p:spPr bwMode="auto">
          <a:xfrm>
            <a:off x="304800" y="1524000"/>
            <a:ext cx="8534400" cy="4648200"/>
          </a:xfrm>
          <a:prstGeom prst="rect">
            <a:avLst/>
          </a:prstGeom>
          <a:noFill/>
          <a:ln w="9525">
            <a:noFill/>
            <a:miter lim="800000"/>
            <a:headEnd/>
            <a:tailEnd/>
          </a:ln>
          <a:effectLst/>
        </p:spPr>
      </p:pic>
      <p:sp>
        <p:nvSpPr>
          <p:cNvPr id="4" name="Rectangle 3"/>
          <p:cNvSpPr/>
          <p:nvPr/>
        </p:nvSpPr>
        <p:spPr>
          <a:xfrm>
            <a:off x="762000" y="609600"/>
            <a:ext cx="7620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KESALAHAN PEMUNGUTAN PPN</a:t>
            </a:r>
            <a:endParaRPr lang="en-US"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344</a:t>
            </a:fld>
            <a:endParaRPr lang="en-US"/>
          </a:p>
        </p:txBody>
      </p:sp>
      <p:pic>
        <p:nvPicPr>
          <p:cNvPr id="919554" name="Picture 2"/>
          <p:cNvPicPr>
            <a:picLocks noChangeAspect="1" noChangeArrowheads="1"/>
          </p:cNvPicPr>
          <p:nvPr/>
        </p:nvPicPr>
        <p:blipFill>
          <a:blip r:embed="rId2" cstate="print"/>
          <a:srcRect l="22995" t="29269" r="22500" b="28869"/>
          <a:stretch>
            <a:fillRect/>
          </a:stretch>
        </p:blipFill>
        <p:spPr bwMode="auto">
          <a:xfrm>
            <a:off x="228600" y="1066800"/>
            <a:ext cx="8686800" cy="5105400"/>
          </a:xfrm>
          <a:prstGeom prst="rect">
            <a:avLst/>
          </a:prstGeom>
          <a:noFill/>
          <a:ln w="9525">
            <a:noFill/>
            <a:miter lim="800000"/>
            <a:headEnd/>
            <a:tailEnd/>
          </a:ln>
          <a:effectLst/>
        </p:spPr>
      </p:pic>
      <p:sp>
        <p:nvSpPr>
          <p:cNvPr id="4" name="Rectangle 3"/>
          <p:cNvSpPr/>
          <p:nvPr/>
        </p:nvSpPr>
        <p:spPr>
          <a:xfrm>
            <a:off x="838200" y="533400"/>
            <a:ext cx="72390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TRANSAKSI DENGAN MATA UANG ASING</a:t>
            </a:r>
            <a:endParaRPr lang="en-US"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345</a:t>
            </a:fld>
            <a:endParaRPr lang="en-US"/>
          </a:p>
        </p:txBody>
      </p:sp>
      <p:pic>
        <p:nvPicPr>
          <p:cNvPr id="920578" name="Picture 2"/>
          <p:cNvPicPr>
            <a:picLocks noChangeAspect="1" noChangeArrowheads="1"/>
          </p:cNvPicPr>
          <p:nvPr/>
        </p:nvPicPr>
        <p:blipFill>
          <a:blip r:embed="rId2" cstate="print"/>
          <a:srcRect l="23125" t="28907" r="22500" b="25781"/>
          <a:stretch>
            <a:fillRect/>
          </a:stretch>
        </p:blipFill>
        <p:spPr bwMode="auto">
          <a:xfrm>
            <a:off x="304800" y="1066800"/>
            <a:ext cx="8534400" cy="5105400"/>
          </a:xfrm>
          <a:prstGeom prst="rect">
            <a:avLst/>
          </a:prstGeom>
          <a:noFill/>
          <a:ln w="9525">
            <a:noFill/>
            <a:miter lim="800000"/>
            <a:headEnd/>
            <a:tailEnd/>
          </a:ln>
          <a:effectLst/>
        </p:spPr>
      </p:pic>
      <p:sp>
        <p:nvSpPr>
          <p:cNvPr id="4" name="Rectangle 3"/>
          <p:cNvSpPr/>
          <p:nvPr/>
        </p:nvSpPr>
        <p:spPr>
          <a:xfrm>
            <a:off x="838200" y="533400"/>
            <a:ext cx="75438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TEMPAT LAIN PENGKREDITAN PAJAK MASUKAN</a:t>
            </a:r>
            <a:endParaRPr lang="en-US" dirty="0"/>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346</a:t>
            </a:fld>
            <a:endParaRPr lang="en-US"/>
          </a:p>
        </p:txBody>
      </p:sp>
      <p:pic>
        <p:nvPicPr>
          <p:cNvPr id="921602" name="Picture 2"/>
          <p:cNvPicPr>
            <a:picLocks noChangeAspect="1" noChangeArrowheads="1"/>
          </p:cNvPicPr>
          <p:nvPr/>
        </p:nvPicPr>
        <p:blipFill>
          <a:blip r:embed="rId2" cstate="print"/>
          <a:srcRect l="23125" t="28906" r="22500" b="29688"/>
          <a:stretch>
            <a:fillRect/>
          </a:stretch>
        </p:blipFill>
        <p:spPr bwMode="auto">
          <a:xfrm>
            <a:off x="304800" y="1219200"/>
            <a:ext cx="8534400" cy="5029200"/>
          </a:xfrm>
          <a:prstGeom prst="rect">
            <a:avLst/>
          </a:prstGeom>
          <a:noFill/>
          <a:ln w="9525">
            <a:noFill/>
            <a:miter lim="800000"/>
            <a:headEnd/>
            <a:tailEnd/>
          </a:ln>
          <a:effectLst/>
        </p:spPr>
      </p:pic>
      <p:sp>
        <p:nvSpPr>
          <p:cNvPr id="4" name="Rectangle 3"/>
          <p:cNvSpPr/>
          <p:nvPr/>
        </p:nvSpPr>
        <p:spPr>
          <a:xfrm>
            <a:off x="1219200" y="609600"/>
            <a:ext cx="6934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PKP BELUM BERPRODUKSI</a:t>
            </a:r>
            <a:endParaRPr lang="en-US" dirty="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347</a:t>
            </a:fld>
            <a:endParaRPr lang="en-US"/>
          </a:p>
        </p:txBody>
      </p:sp>
      <p:pic>
        <p:nvPicPr>
          <p:cNvPr id="922626" name="Picture 2"/>
          <p:cNvPicPr>
            <a:picLocks noChangeAspect="1" noChangeArrowheads="1"/>
          </p:cNvPicPr>
          <p:nvPr/>
        </p:nvPicPr>
        <p:blipFill>
          <a:blip r:embed="rId2" cstate="print"/>
          <a:srcRect l="23125" t="29457" r="23125" b="29688"/>
          <a:stretch>
            <a:fillRect/>
          </a:stretch>
        </p:blipFill>
        <p:spPr bwMode="auto">
          <a:xfrm>
            <a:off x="304800" y="838200"/>
            <a:ext cx="8610600" cy="5181600"/>
          </a:xfrm>
          <a:prstGeom prst="rect">
            <a:avLst/>
          </a:prstGeom>
          <a:noFill/>
          <a:ln w="9525">
            <a:noFill/>
            <a:miter lim="800000"/>
            <a:headEnd/>
            <a:tailEnd/>
          </a:ln>
          <a:effectLst/>
        </p:spPr>
      </p:pic>
      <p:sp>
        <p:nvSpPr>
          <p:cNvPr id="4" name="Rectangle 3"/>
          <p:cNvSpPr/>
          <p:nvPr/>
        </p:nvSpPr>
        <p:spPr>
          <a:xfrm>
            <a:off x="1066800" y="381000"/>
            <a:ext cx="69342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DEFINISI BARANG MODAL</a:t>
            </a:r>
            <a:endParaRPr lang="en-US"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348</a:t>
            </a:fld>
            <a:endParaRPr lang="en-US"/>
          </a:p>
        </p:txBody>
      </p:sp>
      <p:pic>
        <p:nvPicPr>
          <p:cNvPr id="941058" name="Picture 2"/>
          <p:cNvPicPr>
            <a:picLocks noChangeAspect="1" noChangeArrowheads="1"/>
          </p:cNvPicPr>
          <p:nvPr/>
        </p:nvPicPr>
        <p:blipFill>
          <a:blip r:embed="rId2" cstate="print"/>
          <a:srcRect l="23125" t="28906" r="22500" b="29688"/>
          <a:stretch>
            <a:fillRect/>
          </a:stretch>
        </p:blipFill>
        <p:spPr bwMode="auto">
          <a:xfrm>
            <a:off x="228600" y="1219200"/>
            <a:ext cx="8610600" cy="5334000"/>
          </a:xfrm>
          <a:prstGeom prst="rect">
            <a:avLst/>
          </a:prstGeom>
          <a:noFill/>
          <a:ln w="9525">
            <a:noFill/>
            <a:miter lim="800000"/>
            <a:headEnd/>
            <a:tailEnd/>
          </a:ln>
          <a:effectLst/>
        </p:spPr>
      </p:pic>
      <p:sp>
        <p:nvSpPr>
          <p:cNvPr id="4" name="Rectangle 3"/>
          <p:cNvSpPr/>
          <p:nvPr/>
        </p:nvSpPr>
        <p:spPr>
          <a:xfrm>
            <a:off x="1600200" y="533400"/>
            <a:ext cx="55626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PEDAGANG ECERAN</a:t>
            </a:r>
            <a:endParaRPr lang="id-ID"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1128B418-BB94-4E60-87E5-84C3B517AEFA}" type="slidenum">
              <a:rPr lang="en-US" smtClean="0"/>
              <a:pPr>
                <a:defRPr/>
              </a:pPr>
              <a:t>349</a:t>
            </a:fld>
            <a:endParaRPr lang="en-US"/>
          </a:p>
        </p:txBody>
      </p:sp>
      <p:pic>
        <p:nvPicPr>
          <p:cNvPr id="942082" name="Picture 2"/>
          <p:cNvPicPr>
            <a:picLocks noChangeAspect="1" noChangeArrowheads="1"/>
          </p:cNvPicPr>
          <p:nvPr/>
        </p:nvPicPr>
        <p:blipFill>
          <a:blip r:embed="rId2" cstate="print"/>
          <a:srcRect l="23125" t="30469" r="22500" b="30469"/>
          <a:stretch>
            <a:fillRect/>
          </a:stretch>
        </p:blipFill>
        <p:spPr bwMode="auto">
          <a:xfrm>
            <a:off x="381000" y="1143000"/>
            <a:ext cx="8382000" cy="5029200"/>
          </a:xfrm>
          <a:prstGeom prst="rect">
            <a:avLst/>
          </a:prstGeom>
          <a:noFill/>
          <a:ln w="9525">
            <a:noFill/>
            <a:miter lim="800000"/>
            <a:headEnd/>
            <a:tailEnd/>
          </a:ln>
          <a:effectLst/>
        </p:spPr>
      </p:pic>
      <p:sp>
        <p:nvSpPr>
          <p:cNvPr id="4" name="Rectangle 3"/>
          <p:cNvSpPr/>
          <p:nvPr/>
        </p:nvSpPr>
        <p:spPr>
          <a:xfrm>
            <a:off x="762000" y="609600"/>
            <a:ext cx="71628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smtClean="0"/>
              <a:t>PABRIKAN YG MELAKUKAN PENYERAHAN ECERAN</a:t>
            </a:r>
            <a:endParaRPr lang="id-ID"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609600" y="609600"/>
          <a:ext cx="8077200" cy="5695950"/>
        </p:xfrm>
        <a:graphic>
          <a:graphicData uri="http://schemas.openxmlformats.org/presentationml/2006/ole">
            <mc:AlternateContent xmlns:mc="http://schemas.openxmlformats.org/markup-compatibility/2006">
              <mc:Choice xmlns:v="urn:schemas-microsoft-com:vml" Requires="v">
                <p:oleObj spid="_x0000_s276486" name="Worksheet" r:id="rId4" imgW="5962724" imgH="5267214" progId="Excel.Sheet.8">
                  <p:embed/>
                </p:oleObj>
              </mc:Choice>
              <mc:Fallback>
                <p:oleObj name="Worksheet" r:id="rId4" imgW="5962724" imgH="5267214"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609600"/>
                        <a:ext cx="8077200" cy="5695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E8AD5E60-5405-4249-A024-5B22A34F1CB2}" type="slidenum">
              <a:rPr lang="en-US" smtClean="0"/>
              <a:pPr>
                <a:defRPr/>
              </a:pPr>
              <a:t>35</a:t>
            </a:fld>
            <a:endParaRPr lang="en-US"/>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descr="C:\Users\ACER\Downloads\images.jpg"/>
          <p:cNvPicPr>
            <a:picLocks noChangeAspect="1" noChangeArrowheads="1"/>
          </p:cNvPicPr>
          <p:nvPr/>
        </p:nvPicPr>
        <p:blipFill>
          <a:blip r:embed="rId2" cstate="print"/>
          <a:srcRect/>
          <a:stretch>
            <a:fillRect/>
          </a:stretch>
        </p:blipFill>
        <p:spPr bwMode="auto">
          <a:xfrm>
            <a:off x="304800" y="304800"/>
            <a:ext cx="4343400" cy="5105400"/>
          </a:xfrm>
          <a:prstGeom prst="rect">
            <a:avLst/>
          </a:prstGeom>
          <a:noFill/>
        </p:spPr>
      </p:pic>
      <p:sp>
        <p:nvSpPr>
          <p:cNvPr id="4" name="Cloud Callout 3"/>
          <p:cNvSpPr/>
          <p:nvPr/>
        </p:nvSpPr>
        <p:spPr>
          <a:xfrm>
            <a:off x="4343400" y="0"/>
            <a:ext cx="4800600" cy="3124200"/>
          </a:xfrm>
          <a:prstGeom prst="cloudCallout">
            <a:avLst>
              <a:gd name="adj1" fmla="val -80810"/>
              <a:gd name="adj2" fmla="val 401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smtClean="0"/>
          </a:p>
          <a:p>
            <a:pPr algn="ctr"/>
            <a:endParaRPr lang="id-ID" dirty="0" smtClean="0"/>
          </a:p>
          <a:p>
            <a:pPr algn="ctr"/>
            <a:endParaRPr lang="id-ID" dirty="0" smtClean="0"/>
          </a:p>
          <a:p>
            <a:pPr algn="ctr"/>
            <a:endParaRPr lang="id-ID" dirty="0" smtClean="0"/>
          </a:p>
          <a:p>
            <a:pPr algn="ctr"/>
            <a:endParaRPr lang="id-ID" dirty="0" smtClean="0"/>
          </a:p>
          <a:p>
            <a:pPr algn="ctr"/>
            <a:r>
              <a:rPr lang="id-ID" dirty="0" smtClean="0"/>
              <a:t>  </a:t>
            </a:r>
          </a:p>
          <a:p>
            <a:pPr algn="ctr"/>
            <a:r>
              <a:rPr lang="id-ID" dirty="0" smtClean="0"/>
              <a:t> PAK....ZZZZZ</a:t>
            </a:r>
            <a:endParaRPr lang="id-ID" dirty="0"/>
          </a:p>
        </p:txBody>
      </p:sp>
      <p:sp>
        <p:nvSpPr>
          <p:cNvPr id="6" name="Slide Number Placeholder 5"/>
          <p:cNvSpPr>
            <a:spLocks noGrp="1"/>
          </p:cNvSpPr>
          <p:nvPr>
            <p:ph type="sldNum" sz="quarter" idx="12"/>
          </p:nvPr>
        </p:nvSpPr>
        <p:spPr/>
        <p:txBody>
          <a:bodyPr/>
          <a:lstStyle/>
          <a:p>
            <a:pPr>
              <a:defRPr/>
            </a:pPr>
            <a:fld id="{1128B418-BB94-4E60-87E5-84C3B517AEFA}" type="slidenum">
              <a:rPr lang="en-US" smtClean="0"/>
              <a:pPr>
                <a:defRPr/>
              </a:pPr>
              <a:t>350</a:t>
            </a:fld>
            <a:endParaRPr lang="en-US"/>
          </a:p>
        </p:txBody>
      </p:sp>
      <p:sp>
        <p:nvSpPr>
          <p:cNvPr id="7" name="Rectangle 2"/>
          <p:cNvSpPr txBox="1">
            <a:spLocks noChangeArrowheads="1"/>
          </p:cNvSpPr>
          <p:nvPr/>
        </p:nvSpPr>
        <p:spPr>
          <a:xfrm>
            <a:off x="663575" y="5105400"/>
            <a:ext cx="8229600" cy="914400"/>
          </a:xfrm>
          <a:prstGeom prst="rect">
            <a:avLst/>
          </a:prstGeom>
        </p:spPr>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400" b="1" i="0" u="none" strike="noStrike" kern="1200" cap="none" spc="0" normalizeH="0" baseline="0" noProof="0" dirty="0" err="1" smtClean="0">
                <a:ln>
                  <a:noFill/>
                </a:ln>
                <a:solidFill>
                  <a:schemeClr val="tx2"/>
                </a:solidFill>
                <a:effectLst>
                  <a:outerShdw blurRad="31750" dist="25400" dir="5400000" algn="tl" rotWithShape="0">
                    <a:srgbClr val="000000">
                      <a:alpha val="25000"/>
                    </a:srgbClr>
                  </a:outerShdw>
                </a:effectLst>
                <a:uLnTx/>
                <a:uFillTx/>
                <a:latin typeface="Arial" pitchFamily="34" charset="0"/>
                <a:ea typeface="+mj-ea"/>
                <a:cs typeface="Arial" pitchFamily="34" charset="0"/>
              </a:rPr>
              <a:t>Terima</a:t>
            </a:r>
            <a:r>
              <a:rPr kumimoji="0" lang="en-US" sz="5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Arial" pitchFamily="34" charset="0"/>
                <a:ea typeface="+mj-ea"/>
                <a:cs typeface="Arial" pitchFamily="34" charset="0"/>
              </a:rPr>
              <a:t> </a:t>
            </a:r>
            <a:r>
              <a:rPr kumimoji="0" lang="en-US" sz="5400" b="1" i="0" u="none" strike="noStrike" kern="1200" cap="none" spc="0" normalizeH="0" baseline="0" noProof="0" dirty="0" err="1" smtClean="0">
                <a:ln>
                  <a:noFill/>
                </a:ln>
                <a:solidFill>
                  <a:schemeClr val="tx2"/>
                </a:solidFill>
                <a:effectLst>
                  <a:outerShdw blurRad="31750" dist="25400" dir="5400000" algn="tl" rotWithShape="0">
                    <a:srgbClr val="000000">
                      <a:alpha val="25000"/>
                    </a:srgbClr>
                  </a:outerShdw>
                </a:effectLst>
                <a:uLnTx/>
                <a:uFillTx/>
                <a:latin typeface="Arial" pitchFamily="34" charset="0"/>
                <a:ea typeface="+mj-ea"/>
                <a:cs typeface="Arial" pitchFamily="34" charset="0"/>
              </a:rPr>
              <a:t>Kasih</a:t>
            </a:r>
            <a:endParaRPr kumimoji="0" lang="en-US" sz="5400" b="1" i="0" u="none" strike="noStrike" kern="1200" cap="none" spc="0" normalizeH="0" baseline="0" noProof="0" dirty="0" smtClean="0">
              <a:ln>
                <a:noFill/>
              </a:ln>
              <a:solidFill>
                <a:schemeClr val="tx2"/>
              </a:solidFill>
              <a:effectLst>
                <a:outerShdw blurRad="31750" dist="25400" dir="5400000" algn="tl" rotWithShape="0">
                  <a:srgbClr val="000000">
                    <a:alpha val="25000"/>
                  </a:srgbClr>
                </a:outerShdw>
              </a:effectLst>
              <a:uLnTx/>
              <a:uFillTx/>
              <a:latin typeface="Arial" pitchFamily="34" charset="0"/>
              <a:ea typeface="+mj-ea"/>
              <a:cs typeface="Arial" pitchFamily="34" charset="0"/>
            </a:endParaRPr>
          </a:p>
        </p:txBody>
      </p:sp>
      <p:sp>
        <p:nvSpPr>
          <p:cNvPr id="8" name="Slide Number Placeholder 3"/>
          <p:cNvSpPr txBox="1">
            <a:spLocks/>
          </p:cNvSpPr>
          <p:nvPr/>
        </p:nvSpPr>
        <p:spPr>
          <a:xfrm>
            <a:off x="8777288" y="8847138"/>
            <a:ext cx="366712" cy="365125"/>
          </a:xfrm>
          <a:prstGeom prst="rect">
            <a:avLst/>
          </a:prstGeom>
        </p:spPr>
        <p:txBody>
          <a:bodyPr vert="horz" anchor="b"/>
          <a:lstStyle/>
          <a:p>
            <a:pPr marL="0" marR="0" lvl="0" indent="0" algn="r" defTabSz="914400" rtl="0" eaLnBrk="1" fontAlgn="auto" latinLnBrk="0" hangingPunct="1">
              <a:lnSpc>
                <a:spcPct val="100000"/>
              </a:lnSpc>
              <a:spcBef>
                <a:spcPts val="0"/>
              </a:spcBef>
              <a:spcAft>
                <a:spcPts val="0"/>
              </a:spcAft>
              <a:buClrTx/>
              <a:buSzTx/>
              <a:buFontTx/>
              <a:buNone/>
              <a:tabLst/>
              <a:defRPr/>
            </a:pPr>
            <a:fld id="{D0B93F99-BD58-40A2-94C9-F73E540DF999}" type="slidenum">
              <a:rPr kumimoji="0" lang="en-US" sz="10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350</a:t>
            </a:fld>
            <a:endParaRPr kumimoji="0" lang="en-US" sz="1000" b="0" i="0" u="none" strike="noStrike" kern="1200" cap="none" spc="0" normalizeH="0" baseline="0" noProof="0">
              <a:ln>
                <a:noFill/>
              </a:ln>
              <a:solidFill>
                <a:schemeClr val="tx1"/>
              </a:solidFill>
              <a:effectLst/>
              <a:uLnTx/>
              <a:uFillTx/>
              <a:latin typeface="+mn-lt"/>
              <a:ea typeface="+mn-ea"/>
              <a:cs typeface="+mn-cs"/>
            </a:endParaRPr>
          </a:p>
        </p:txBody>
      </p:sp>
      <p:sp>
        <p:nvSpPr>
          <p:cNvPr id="9" name="Rectangle 8"/>
          <p:cNvSpPr/>
          <p:nvPr/>
        </p:nvSpPr>
        <p:spPr>
          <a:xfrm>
            <a:off x="762000" y="6019800"/>
            <a:ext cx="5486400" cy="381000"/>
          </a:xfrm>
          <a:prstGeom prst="rect">
            <a:avLst/>
          </a:prstGeom>
          <a:noFill/>
          <a:ln>
            <a:noFill/>
          </a:ln>
          <a:effectLst>
            <a:outerShdw blurRad="50800" dist="38100" dir="5400000" rotWithShape="0">
              <a:srgbClr val="000000">
                <a:alpha val="35000"/>
              </a:srgbClr>
            </a:outerShdw>
            <a:reflection blurRad="6350" stA="50000" endA="300" endPos="90000" dist="50800" dir="5400000" sy="-100000" algn="bl" rotWithShape="0"/>
          </a:effectLst>
        </p:spPr>
        <p:style>
          <a:lnRef idx="1">
            <a:schemeClr val="accent1"/>
          </a:lnRef>
          <a:fillRef idx="2">
            <a:schemeClr val="accent1"/>
          </a:fillRef>
          <a:effectRef idx="1">
            <a:schemeClr val="accent1"/>
          </a:effectRef>
          <a:fontRef idx="minor">
            <a:schemeClr val="dk1"/>
          </a:fontRef>
        </p:style>
        <p:txBody>
          <a:bodyPr anchor="ctr"/>
          <a:lstStyle/>
          <a:p>
            <a:pPr>
              <a:defRPr/>
            </a:pPr>
            <a:r>
              <a:rPr lang="id-ID" sz="2000" b="1" dirty="0"/>
              <a:t>© </a:t>
            </a:r>
            <a:r>
              <a:rPr lang="en-US" sz="2000" b="1" dirty="0" err="1" smtClean="0"/>
              <a:t>Soedira</a:t>
            </a:r>
            <a:r>
              <a:rPr lang="en-US" sz="2000" b="1" dirty="0" smtClean="0"/>
              <a:t> </a:t>
            </a:r>
            <a:r>
              <a:rPr lang="en-US" sz="2000" b="1" dirty="0" err="1" smtClean="0"/>
              <a:t>Hermanus</a:t>
            </a:r>
            <a:r>
              <a:rPr lang="en-US" sz="2000" b="1" dirty="0" smtClean="0"/>
              <a:t> </a:t>
            </a:r>
            <a:r>
              <a:rPr lang="en-US" sz="2000" b="1" dirty="0" err="1" smtClean="0"/>
              <a:t>Maurits</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mph" presetSubtype="0" grpId="0" nodeType="clickEffect">
                                  <p:stCondLst>
                                    <p:cond delay="0"/>
                                  </p:stCondLst>
                                  <p:iterate type="lt">
                                    <p:tmAbs val="0"/>
                                  </p:iterate>
                                  <p:childTnLst>
                                    <p:set>
                                      <p:cBhvr override="childStyle">
                                        <p:cTn id="6" dur="indefinite"/>
                                        <p:tgtEl>
                                          <p:spTgt spid="9"/>
                                        </p:tgtEl>
                                        <p:attrNameLst>
                                          <p:attrName>style.fontFamily</p:attrName>
                                        </p:attrNameLst>
                                      </p:cBhvr>
                                      <p:to>
                                        <p:strVal val="Times New Roman"/>
                                      </p:to>
                                    </p:set>
                                  </p:childTnLst>
                                </p:cTn>
                              </p:par>
                            </p:childTnLst>
                          </p:cTn>
                        </p:par>
                      </p:childTnLst>
                    </p:cTn>
                  </p:par>
                  <p:par>
                    <p:cTn id="7" fill="hold">
                      <p:stCondLst>
                        <p:cond delay="indefinite"/>
                      </p:stCondLst>
                      <p:childTnLst>
                        <p:par>
                          <p:cTn id="8" fill="hold">
                            <p:stCondLst>
                              <p:cond delay="0"/>
                            </p:stCondLst>
                            <p:childTnLst>
                              <p:par>
                                <p:cTn id="9" presetID="41" presetClass="entr" presetSubtype="0" fill="hold" grpId="1" nodeType="click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anim calcmode="lin" valueType="num">
                                      <p:cBhvr>
                                        <p:cTn id="1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0" presetClass="entr" presetSubtype="0" fill="hold" grpId="0" nodeType="clickEffect">
                                  <p:stCondLst>
                                    <p:cond delay="0"/>
                                  </p:stCondLst>
                                  <p:iterate type="lt">
                                    <p:tmPct val="10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1"/>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863600" y="1295400"/>
          <a:ext cx="7729538" cy="3343275"/>
        </p:xfrm>
        <a:graphic>
          <a:graphicData uri="http://schemas.openxmlformats.org/presentationml/2006/ole">
            <mc:AlternateContent xmlns:mc="http://schemas.openxmlformats.org/markup-compatibility/2006">
              <mc:Choice xmlns:v="urn:schemas-microsoft-com:vml" Requires="v">
                <p:oleObj spid="_x0000_s277510" name="Worksheet" r:id="rId4" imgW="7686566" imgH="3343397" progId="Excel.Sheet.8">
                  <p:embed/>
                </p:oleObj>
              </mc:Choice>
              <mc:Fallback>
                <p:oleObj name="Worksheet" r:id="rId4" imgW="7686566" imgH="3343397"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600" y="1295400"/>
                        <a:ext cx="7729538" cy="3343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E8AD5E60-5405-4249-A024-5B22A34F1CB2}" type="slidenum">
              <a:rPr lang="en-US" smtClean="0"/>
              <a:pPr>
                <a:defRPr/>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ChangeArrowheads="1"/>
          </p:cNvSpPr>
          <p:nvPr/>
        </p:nvSpPr>
        <p:spPr bwMode="auto">
          <a:xfrm>
            <a:off x="2590800" y="152400"/>
            <a:ext cx="3733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PPN</a:t>
            </a:r>
          </a:p>
        </p:txBody>
      </p:sp>
      <p:sp>
        <p:nvSpPr>
          <p:cNvPr id="25603" name="Rectangle 7"/>
          <p:cNvSpPr>
            <a:spLocks noChangeArrowheads="1"/>
          </p:cNvSpPr>
          <p:nvPr/>
        </p:nvSpPr>
        <p:spPr bwMode="auto">
          <a:xfrm>
            <a:off x="5029200" y="4724400"/>
            <a:ext cx="3733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TERUTANG PPN SBG PK</a:t>
            </a:r>
          </a:p>
        </p:txBody>
      </p:sp>
      <p:sp>
        <p:nvSpPr>
          <p:cNvPr id="25604" name="Rectangle 8"/>
          <p:cNvSpPr>
            <a:spLocks noChangeArrowheads="1"/>
          </p:cNvSpPr>
          <p:nvPr/>
        </p:nvSpPr>
        <p:spPr bwMode="auto">
          <a:xfrm>
            <a:off x="304800" y="4343400"/>
            <a:ext cx="3733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TERUTANG PPN</a:t>
            </a:r>
          </a:p>
        </p:txBody>
      </p:sp>
      <p:sp>
        <p:nvSpPr>
          <p:cNvPr id="25605" name="Rectangle 9"/>
          <p:cNvSpPr>
            <a:spLocks noChangeArrowheads="1"/>
          </p:cNvSpPr>
          <p:nvPr/>
        </p:nvSpPr>
        <p:spPr bwMode="auto">
          <a:xfrm>
            <a:off x="381000" y="5867400"/>
            <a:ext cx="3733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BUKAN PM BAGI  BUKAN PKP</a:t>
            </a:r>
          </a:p>
        </p:txBody>
      </p:sp>
      <p:sp>
        <p:nvSpPr>
          <p:cNvPr id="25606" name="Rectangle 10"/>
          <p:cNvSpPr>
            <a:spLocks noChangeArrowheads="1"/>
          </p:cNvSpPr>
          <p:nvPr/>
        </p:nvSpPr>
        <p:spPr bwMode="auto">
          <a:xfrm>
            <a:off x="5029200" y="5638800"/>
            <a:ext cx="3733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EKSPOR  TERUTANG PPN 0%</a:t>
            </a:r>
          </a:p>
        </p:txBody>
      </p:sp>
      <p:sp>
        <p:nvSpPr>
          <p:cNvPr id="25607" name="Rectangle 11"/>
          <p:cNvSpPr>
            <a:spLocks noChangeArrowheads="1"/>
          </p:cNvSpPr>
          <p:nvPr/>
        </p:nvSpPr>
        <p:spPr bwMode="auto">
          <a:xfrm>
            <a:off x="381000" y="5257800"/>
            <a:ext cx="3733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PM BAGI PKP</a:t>
            </a:r>
          </a:p>
        </p:txBody>
      </p:sp>
      <p:sp>
        <p:nvSpPr>
          <p:cNvPr id="25608" name="Rectangle 12"/>
          <p:cNvSpPr>
            <a:spLocks noChangeArrowheads="1"/>
          </p:cNvSpPr>
          <p:nvPr/>
        </p:nvSpPr>
        <p:spPr bwMode="auto">
          <a:xfrm>
            <a:off x="304800" y="3352800"/>
            <a:ext cx="4114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IMPOR BKP/JKP  OLEH SIAPAPUN</a:t>
            </a:r>
          </a:p>
        </p:txBody>
      </p:sp>
      <p:sp>
        <p:nvSpPr>
          <p:cNvPr id="25609" name="Rectangle 13"/>
          <p:cNvSpPr>
            <a:spLocks noChangeArrowheads="1"/>
          </p:cNvSpPr>
          <p:nvPr/>
        </p:nvSpPr>
        <p:spPr bwMode="auto">
          <a:xfrm>
            <a:off x="4953000" y="3352800"/>
            <a:ext cx="3733800" cy="838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PENYERAHAN BKP/JKP TSB DI </a:t>
            </a:r>
          </a:p>
          <a:p>
            <a:pPr algn="ctr"/>
            <a:r>
              <a:rPr lang="en-US"/>
              <a:t>DLM NEGERI OLEH PENGUSAHA</a:t>
            </a:r>
          </a:p>
          <a:p>
            <a:pPr algn="ctr"/>
            <a:endParaRPr lang="en-US"/>
          </a:p>
        </p:txBody>
      </p:sp>
      <p:sp>
        <p:nvSpPr>
          <p:cNvPr id="25610" name="Rectangle 14"/>
          <p:cNvSpPr>
            <a:spLocks noChangeArrowheads="1"/>
          </p:cNvSpPr>
          <p:nvPr/>
        </p:nvSpPr>
        <p:spPr bwMode="auto">
          <a:xfrm>
            <a:off x="304800" y="2286000"/>
            <a:ext cx="3733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ATAS PRODUKSI LN</a:t>
            </a:r>
          </a:p>
        </p:txBody>
      </p:sp>
      <p:sp>
        <p:nvSpPr>
          <p:cNvPr id="25611" name="Rectangle 15"/>
          <p:cNvSpPr>
            <a:spLocks noChangeArrowheads="1"/>
          </p:cNvSpPr>
          <p:nvPr/>
        </p:nvSpPr>
        <p:spPr bwMode="auto">
          <a:xfrm>
            <a:off x="5029200" y="2209800"/>
            <a:ext cx="3733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ATAS PRODUKSI DN</a:t>
            </a:r>
          </a:p>
        </p:txBody>
      </p:sp>
      <p:sp>
        <p:nvSpPr>
          <p:cNvPr id="25612" name="Rectangle 16"/>
          <p:cNvSpPr>
            <a:spLocks noChangeArrowheads="1"/>
          </p:cNvSpPr>
          <p:nvPr/>
        </p:nvSpPr>
        <p:spPr bwMode="auto">
          <a:xfrm>
            <a:off x="1447800" y="1371600"/>
            <a:ext cx="57912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Konsumsi BKP/JKP di Dalam Negeri</a:t>
            </a:r>
          </a:p>
        </p:txBody>
      </p:sp>
      <p:sp>
        <p:nvSpPr>
          <p:cNvPr id="25613" name="Rectangle 17"/>
          <p:cNvSpPr>
            <a:spLocks noChangeArrowheads="1"/>
          </p:cNvSpPr>
          <p:nvPr/>
        </p:nvSpPr>
        <p:spPr bwMode="auto">
          <a:xfrm>
            <a:off x="2667000" y="838200"/>
            <a:ext cx="3733800" cy="457200"/>
          </a:xfrm>
          <a:prstGeom prst="rect">
            <a:avLst/>
          </a:prstGeom>
          <a:solidFill>
            <a:schemeClr val="accent1"/>
          </a:solidFill>
          <a:ln w="12700" algn="ctr">
            <a:solidFill>
              <a:schemeClr val="tx1"/>
            </a:solidFill>
            <a:round/>
            <a:headEnd/>
            <a:tailEnd/>
          </a:ln>
        </p:spPr>
        <p:txBody>
          <a:bodyPr wrap="none" lIns="90488" tIns="44450" rIns="90488" bIns="44450" anchor="ctr"/>
          <a:lstStyle/>
          <a:p>
            <a:pPr algn="ctr"/>
            <a:r>
              <a:rPr lang="en-US"/>
              <a:t>Pajak</a:t>
            </a:r>
          </a:p>
        </p:txBody>
      </p:sp>
      <p:sp>
        <p:nvSpPr>
          <p:cNvPr id="25614" name="Down Arrow 21"/>
          <p:cNvSpPr>
            <a:spLocks noChangeArrowheads="1"/>
          </p:cNvSpPr>
          <p:nvPr/>
        </p:nvSpPr>
        <p:spPr bwMode="auto">
          <a:xfrm>
            <a:off x="2438400" y="3886200"/>
            <a:ext cx="381000" cy="457200"/>
          </a:xfrm>
          <a:prstGeom prst="downArrow">
            <a:avLst>
              <a:gd name="adj1" fmla="val 50000"/>
              <a:gd name="adj2" fmla="val 50000"/>
            </a:avLst>
          </a:prstGeom>
          <a:solidFill>
            <a:schemeClr val="accent1"/>
          </a:solidFill>
          <a:ln w="12700" algn="ctr">
            <a:solidFill>
              <a:schemeClr val="tx1"/>
            </a:solidFill>
            <a:round/>
            <a:headEnd/>
            <a:tailEnd/>
          </a:ln>
        </p:spPr>
        <p:txBody>
          <a:bodyPr wrap="none" lIns="90488" tIns="44450" rIns="90488" bIns="44450" anchor="ctr"/>
          <a:lstStyle/>
          <a:p>
            <a:endParaRPr lang="en-US"/>
          </a:p>
        </p:txBody>
      </p:sp>
      <p:cxnSp>
        <p:nvCxnSpPr>
          <p:cNvPr id="25615" name="Elbow Connector 23"/>
          <p:cNvCxnSpPr>
            <a:cxnSpLocks noChangeShapeType="1"/>
            <a:stCxn id="25604" idx="1"/>
            <a:endCxn id="25607" idx="1"/>
          </p:cNvCxnSpPr>
          <p:nvPr/>
        </p:nvCxnSpPr>
        <p:spPr bwMode="auto">
          <a:xfrm rot="10800000" flipH="1" flipV="1">
            <a:off x="304800" y="4572000"/>
            <a:ext cx="76200" cy="914400"/>
          </a:xfrm>
          <a:prstGeom prst="bentConnector3">
            <a:avLst>
              <a:gd name="adj1" fmla="val -300000"/>
            </a:avLst>
          </a:prstGeom>
          <a:noFill/>
          <a:ln w="12700" algn="ctr">
            <a:solidFill>
              <a:schemeClr val="tx1"/>
            </a:solidFill>
            <a:round/>
            <a:headEnd/>
            <a:tailEnd type="arrow" w="med" len="med"/>
          </a:ln>
        </p:spPr>
      </p:cxnSp>
      <p:cxnSp>
        <p:nvCxnSpPr>
          <p:cNvPr id="25616" name="Shape 25"/>
          <p:cNvCxnSpPr>
            <a:cxnSpLocks noChangeShapeType="1"/>
            <a:stCxn id="25604" idx="1"/>
            <a:endCxn id="25605" idx="1"/>
          </p:cNvCxnSpPr>
          <p:nvPr/>
        </p:nvCxnSpPr>
        <p:spPr bwMode="auto">
          <a:xfrm rot="10800000" flipH="1" flipV="1">
            <a:off x="304800" y="4572000"/>
            <a:ext cx="76200" cy="1524000"/>
          </a:xfrm>
          <a:prstGeom prst="bentConnector3">
            <a:avLst>
              <a:gd name="adj1" fmla="val -300000"/>
            </a:avLst>
          </a:prstGeom>
          <a:noFill/>
          <a:ln w="12700" algn="ctr">
            <a:solidFill>
              <a:schemeClr val="tx1"/>
            </a:solidFill>
            <a:round/>
            <a:headEnd/>
            <a:tailEnd type="arrow" w="med" len="med"/>
          </a:ln>
        </p:spPr>
      </p:cxnSp>
      <p:sp>
        <p:nvSpPr>
          <p:cNvPr id="25617" name="Down Arrow 28"/>
          <p:cNvSpPr>
            <a:spLocks noChangeArrowheads="1"/>
          </p:cNvSpPr>
          <p:nvPr/>
        </p:nvSpPr>
        <p:spPr bwMode="auto">
          <a:xfrm>
            <a:off x="6858000" y="4267200"/>
            <a:ext cx="381000" cy="457200"/>
          </a:xfrm>
          <a:prstGeom prst="downArrow">
            <a:avLst>
              <a:gd name="adj1" fmla="val 50000"/>
              <a:gd name="adj2" fmla="val 50000"/>
            </a:avLst>
          </a:prstGeom>
          <a:solidFill>
            <a:schemeClr val="accent1"/>
          </a:solidFill>
          <a:ln w="12700" algn="ctr">
            <a:solidFill>
              <a:schemeClr val="tx1"/>
            </a:solidFill>
            <a:round/>
            <a:headEnd/>
            <a:tailEnd/>
          </a:ln>
        </p:spPr>
        <p:txBody>
          <a:bodyPr wrap="none" lIns="90488" tIns="44450" rIns="90488" bIns="44450" anchor="ctr"/>
          <a:lstStyle/>
          <a:p>
            <a:endParaRPr lang="en-US"/>
          </a:p>
        </p:txBody>
      </p:sp>
      <p:cxnSp>
        <p:nvCxnSpPr>
          <p:cNvPr id="25618" name="Elbow Connector 30"/>
          <p:cNvCxnSpPr>
            <a:cxnSpLocks noChangeShapeType="1"/>
            <a:stCxn id="25611" idx="3"/>
            <a:endCxn id="25606" idx="3"/>
          </p:cNvCxnSpPr>
          <p:nvPr/>
        </p:nvCxnSpPr>
        <p:spPr bwMode="auto">
          <a:xfrm>
            <a:off x="8763000" y="2438400"/>
            <a:ext cx="1588" cy="3429000"/>
          </a:xfrm>
          <a:prstGeom prst="bentConnector3">
            <a:avLst>
              <a:gd name="adj1" fmla="val 14395468"/>
            </a:avLst>
          </a:prstGeom>
          <a:noFill/>
          <a:ln w="12700" algn="ctr">
            <a:solidFill>
              <a:srgbClr val="FF0000"/>
            </a:solidFill>
            <a:round/>
            <a:headEnd/>
            <a:tailEnd type="arrow" w="med" len="med"/>
          </a:ln>
        </p:spPr>
      </p:cxnSp>
      <p:cxnSp>
        <p:nvCxnSpPr>
          <p:cNvPr id="25619" name="Elbow Connector 36"/>
          <p:cNvCxnSpPr>
            <a:cxnSpLocks noChangeShapeType="1"/>
          </p:cNvCxnSpPr>
          <p:nvPr/>
        </p:nvCxnSpPr>
        <p:spPr bwMode="auto">
          <a:xfrm>
            <a:off x="4191000" y="2514600"/>
            <a:ext cx="841375" cy="838200"/>
          </a:xfrm>
          <a:prstGeom prst="bentConnector3">
            <a:avLst>
              <a:gd name="adj1" fmla="val 50000"/>
            </a:avLst>
          </a:prstGeom>
          <a:noFill/>
          <a:ln w="57150" algn="ctr">
            <a:solidFill>
              <a:srgbClr val="FF0000">
                <a:alpha val="90195"/>
              </a:srgbClr>
            </a:solidFill>
            <a:round/>
            <a:headEnd/>
            <a:tailEnd type="arrow" w="med" len="med"/>
          </a:ln>
        </p:spPr>
      </p:cxnSp>
      <p:cxnSp>
        <p:nvCxnSpPr>
          <p:cNvPr id="25620" name="Straight Arrow Connector 38"/>
          <p:cNvCxnSpPr>
            <a:cxnSpLocks noChangeShapeType="1"/>
            <a:stCxn id="25611" idx="2"/>
          </p:cNvCxnSpPr>
          <p:nvPr/>
        </p:nvCxnSpPr>
        <p:spPr bwMode="auto">
          <a:xfrm rot="16200000" flipH="1">
            <a:off x="6572250" y="2990850"/>
            <a:ext cx="685800" cy="38100"/>
          </a:xfrm>
          <a:prstGeom prst="straightConnector1">
            <a:avLst/>
          </a:prstGeom>
          <a:noFill/>
          <a:ln w="57150" algn="ctr">
            <a:solidFill>
              <a:srgbClr val="FF0000"/>
            </a:solidFill>
            <a:round/>
            <a:headEnd/>
            <a:tailEnd type="arrow" w="med" len="med"/>
          </a:ln>
        </p:spPr>
      </p:cxnSp>
      <p:cxnSp>
        <p:nvCxnSpPr>
          <p:cNvPr id="25621" name="Straight Arrow Connector 40"/>
          <p:cNvCxnSpPr>
            <a:cxnSpLocks noChangeShapeType="1"/>
          </p:cNvCxnSpPr>
          <p:nvPr/>
        </p:nvCxnSpPr>
        <p:spPr bwMode="auto">
          <a:xfrm rot="16200000" flipH="1">
            <a:off x="1657350" y="2990850"/>
            <a:ext cx="685800" cy="38100"/>
          </a:xfrm>
          <a:prstGeom prst="straightConnector1">
            <a:avLst/>
          </a:prstGeom>
          <a:noFill/>
          <a:ln w="57150" algn="ctr">
            <a:solidFill>
              <a:srgbClr val="FF0000"/>
            </a:solidFill>
            <a:round/>
            <a:headEnd/>
            <a:tailEnd type="arrow" w="med" len="med"/>
          </a:ln>
        </p:spPr>
      </p:cxnSp>
      <p:cxnSp>
        <p:nvCxnSpPr>
          <p:cNvPr id="25622" name="Elbow Connector 42"/>
          <p:cNvCxnSpPr>
            <a:cxnSpLocks noChangeShapeType="1"/>
          </p:cNvCxnSpPr>
          <p:nvPr/>
        </p:nvCxnSpPr>
        <p:spPr bwMode="auto">
          <a:xfrm rot="5400000">
            <a:off x="838200" y="1676400"/>
            <a:ext cx="609600" cy="457200"/>
          </a:xfrm>
          <a:prstGeom prst="bentConnector3">
            <a:avLst>
              <a:gd name="adj1" fmla="val 50000"/>
            </a:avLst>
          </a:prstGeom>
          <a:noFill/>
          <a:ln w="60325" algn="ctr">
            <a:solidFill>
              <a:srgbClr val="FF0000"/>
            </a:solidFill>
            <a:round/>
            <a:headEnd/>
            <a:tailEnd type="arrow" w="med" len="med"/>
          </a:ln>
        </p:spPr>
      </p:cxnSp>
      <p:cxnSp>
        <p:nvCxnSpPr>
          <p:cNvPr id="25623" name="Shape 44"/>
          <p:cNvCxnSpPr>
            <a:cxnSpLocks noChangeShapeType="1"/>
            <a:stCxn id="25612" idx="3"/>
          </p:cNvCxnSpPr>
          <p:nvPr/>
        </p:nvCxnSpPr>
        <p:spPr bwMode="auto">
          <a:xfrm>
            <a:off x="7239000" y="1600200"/>
            <a:ext cx="533400" cy="533400"/>
          </a:xfrm>
          <a:prstGeom prst="bentConnector2">
            <a:avLst/>
          </a:prstGeom>
          <a:noFill/>
          <a:ln w="57150" algn="ctr">
            <a:solidFill>
              <a:srgbClr val="FF0000"/>
            </a:solidFill>
            <a:round/>
            <a:headEnd/>
            <a:tailEnd type="arrow" w="med" len="med"/>
          </a:ln>
        </p:spPr>
      </p:cxnSp>
      <p:sp>
        <p:nvSpPr>
          <p:cNvPr id="25" name="Slide Number Placeholder 24"/>
          <p:cNvSpPr>
            <a:spLocks noGrp="1"/>
          </p:cNvSpPr>
          <p:nvPr>
            <p:ph type="sldNum" sz="quarter" idx="12"/>
          </p:nvPr>
        </p:nvSpPr>
        <p:spPr/>
        <p:txBody>
          <a:bodyPr/>
          <a:lstStyle/>
          <a:p>
            <a:pPr>
              <a:defRPr/>
            </a:pPr>
            <a:fld id="{6A6EDB6C-1CBC-43F3-81E6-E821272AE50E}" type="slidenum">
              <a:rPr lang="en-US" smtClean="0"/>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09600" y="304800"/>
            <a:ext cx="7772400" cy="1447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dirty="0"/>
              <a:t>2. OBJEK PPN</a:t>
            </a:r>
          </a:p>
        </p:txBody>
      </p:sp>
      <p:pic>
        <p:nvPicPr>
          <p:cNvPr id="18436" name="Picture 4" descr="C:\Documents and Settings\Administrator\My Documents\My Pictures\kasirrr.jpg"/>
          <p:cNvPicPr>
            <a:picLocks noChangeAspect="1" noChangeArrowheads="1"/>
          </p:cNvPicPr>
          <p:nvPr/>
        </p:nvPicPr>
        <p:blipFill>
          <a:blip r:embed="rId3" cstate="print"/>
          <a:srcRect/>
          <a:stretch>
            <a:fillRect/>
          </a:stretch>
        </p:blipFill>
        <p:spPr bwMode="auto">
          <a:xfrm>
            <a:off x="6096000" y="4037013"/>
            <a:ext cx="2209800" cy="2201862"/>
          </a:xfrm>
          <a:prstGeom prst="rect">
            <a:avLst/>
          </a:prstGeom>
          <a:noFill/>
          <a:ln w="9525">
            <a:noFill/>
            <a:miter lim="800000"/>
            <a:headEnd/>
            <a:tailEnd/>
          </a:ln>
        </p:spPr>
      </p:pic>
      <p:pic>
        <p:nvPicPr>
          <p:cNvPr id="18437" name="Picture 4" descr="j0291984"/>
          <p:cNvPicPr>
            <a:picLocks noChangeAspect="1" noChangeArrowheads="1"/>
          </p:cNvPicPr>
          <p:nvPr/>
        </p:nvPicPr>
        <p:blipFill>
          <a:blip r:embed="rId4" cstate="print"/>
          <a:srcRect/>
          <a:stretch>
            <a:fillRect/>
          </a:stretch>
        </p:blipFill>
        <p:spPr bwMode="auto">
          <a:xfrm>
            <a:off x="4038600" y="4038600"/>
            <a:ext cx="1960563" cy="2362200"/>
          </a:xfrm>
          <a:prstGeom prst="rect">
            <a:avLst/>
          </a:prstGeom>
          <a:noFill/>
          <a:ln w="9525">
            <a:noFill/>
            <a:miter lim="800000"/>
            <a:headEnd/>
            <a:tailEnd/>
          </a:ln>
        </p:spPr>
      </p:pic>
      <p:sp>
        <p:nvSpPr>
          <p:cNvPr id="10" name="Oval Callout 9"/>
          <p:cNvSpPr/>
          <p:nvPr/>
        </p:nvSpPr>
        <p:spPr>
          <a:xfrm>
            <a:off x="2590800" y="3124200"/>
            <a:ext cx="1676400" cy="1676400"/>
          </a:xfrm>
          <a:prstGeom prst="wedgeEllipseCallout">
            <a:avLst>
              <a:gd name="adj1" fmla="val 58789"/>
              <a:gd name="adj2" fmla="val 3323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err="1"/>
              <a:t>Lho</a:t>
            </a:r>
            <a:r>
              <a:rPr lang="en-US" sz="1200" dirty="0"/>
              <a:t>…</a:t>
            </a:r>
            <a:r>
              <a:rPr lang="en-US" sz="1200" dirty="0" err="1"/>
              <a:t>saya</a:t>
            </a:r>
            <a:r>
              <a:rPr lang="en-US" sz="1200" dirty="0"/>
              <a:t> khan </a:t>
            </a:r>
            <a:r>
              <a:rPr lang="en-US" sz="1200" dirty="0" err="1"/>
              <a:t>cuma</a:t>
            </a:r>
            <a:r>
              <a:rPr lang="en-US" sz="1200" dirty="0"/>
              <a:t> </a:t>
            </a:r>
            <a:r>
              <a:rPr lang="en-US" sz="1200" dirty="0" err="1"/>
              <a:t>beli</a:t>
            </a:r>
            <a:r>
              <a:rPr lang="en-US" sz="1200" dirty="0"/>
              <a:t> </a:t>
            </a:r>
            <a:r>
              <a:rPr lang="en-US" sz="1200" dirty="0" err="1"/>
              <a:t>kertas</a:t>
            </a:r>
            <a:r>
              <a:rPr lang="en-US" sz="1200" dirty="0"/>
              <a:t>, </a:t>
            </a:r>
            <a:r>
              <a:rPr lang="en-US" sz="1200" dirty="0" err="1"/>
              <a:t>enggak</a:t>
            </a:r>
            <a:r>
              <a:rPr lang="en-US" sz="1200" dirty="0"/>
              <a:t> </a:t>
            </a:r>
            <a:r>
              <a:rPr lang="en-US" sz="1200" dirty="0" err="1"/>
              <a:t>beli</a:t>
            </a:r>
            <a:r>
              <a:rPr lang="en-US" sz="1200" dirty="0"/>
              <a:t> PPN…!!!</a:t>
            </a:r>
          </a:p>
        </p:txBody>
      </p:sp>
      <p:sp>
        <p:nvSpPr>
          <p:cNvPr id="11" name="Oval Callout 10"/>
          <p:cNvSpPr/>
          <p:nvPr/>
        </p:nvSpPr>
        <p:spPr>
          <a:xfrm>
            <a:off x="5257800" y="1905000"/>
            <a:ext cx="3200400" cy="1905000"/>
          </a:xfrm>
          <a:prstGeom prst="wedgeEllipseCallout">
            <a:avLst>
              <a:gd name="adj1" fmla="val 14174"/>
              <a:gd name="adj2" fmla="val 6157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err="1"/>
              <a:t>Kertas</a:t>
            </a:r>
            <a:r>
              <a:rPr lang="en-US" sz="1200" dirty="0"/>
              <a:t> </a:t>
            </a:r>
            <a:r>
              <a:rPr lang="en-US" sz="1200" dirty="0" err="1"/>
              <a:t>Rp</a:t>
            </a:r>
            <a:r>
              <a:rPr lang="en-US" sz="1200" dirty="0"/>
              <a:t> 100 </a:t>
            </a:r>
            <a:r>
              <a:rPr lang="en-US" sz="1200" dirty="0" err="1"/>
              <a:t>ribu</a:t>
            </a:r>
            <a:endParaRPr lang="en-US" sz="1200" dirty="0"/>
          </a:p>
          <a:p>
            <a:pPr algn="ctr" fontAlgn="auto">
              <a:spcBef>
                <a:spcPts val="0"/>
              </a:spcBef>
              <a:spcAft>
                <a:spcPts val="0"/>
              </a:spcAft>
              <a:defRPr/>
            </a:pPr>
            <a:r>
              <a:rPr lang="en-US" sz="1200" dirty="0" err="1"/>
              <a:t>PPNnya</a:t>
            </a:r>
            <a:r>
              <a:rPr lang="en-US" sz="1200" dirty="0"/>
              <a:t> </a:t>
            </a:r>
            <a:r>
              <a:rPr lang="en-US" sz="1200" dirty="0" err="1"/>
              <a:t>Rp</a:t>
            </a:r>
            <a:r>
              <a:rPr lang="en-US" sz="1200" dirty="0"/>
              <a:t> 10 </a:t>
            </a:r>
            <a:r>
              <a:rPr lang="en-US" sz="1200" dirty="0" err="1"/>
              <a:t>ribu</a:t>
            </a:r>
            <a:endParaRPr lang="en-US" sz="1200" dirty="0"/>
          </a:p>
          <a:p>
            <a:pPr algn="ctr" fontAlgn="auto">
              <a:spcBef>
                <a:spcPts val="0"/>
              </a:spcBef>
              <a:spcAft>
                <a:spcPts val="0"/>
              </a:spcAft>
              <a:defRPr/>
            </a:pPr>
            <a:r>
              <a:rPr lang="en-US" sz="1200" dirty="0" err="1"/>
              <a:t>Jadi</a:t>
            </a:r>
            <a:r>
              <a:rPr lang="en-US" sz="1200" dirty="0"/>
              <a:t> </a:t>
            </a:r>
            <a:r>
              <a:rPr lang="en-US" sz="1200" dirty="0" err="1"/>
              <a:t>totalnya</a:t>
            </a:r>
            <a:r>
              <a:rPr lang="en-US" sz="1200" dirty="0"/>
              <a:t> </a:t>
            </a:r>
            <a:r>
              <a:rPr lang="en-US" sz="1200" dirty="0" err="1"/>
              <a:t>Rp</a:t>
            </a:r>
            <a:r>
              <a:rPr lang="en-US" sz="1200" dirty="0"/>
              <a:t> 110 </a:t>
            </a:r>
            <a:r>
              <a:rPr lang="en-US" sz="1200" dirty="0" err="1"/>
              <a:t>ribu</a:t>
            </a:r>
            <a:r>
              <a:rPr lang="en-US" sz="1200" dirty="0"/>
              <a:t>..!!!</a:t>
            </a:r>
          </a:p>
        </p:txBody>
      </p:sp>
      <p:sp>
        <p:nvSpPr>
          <p:cNvPr id="7" name="Slide Number Placeholder 6"/>
          <p:cNvSpPr>
            <a:spLocks noGrp="1"/>
          </p:cNvSpPr>
          <p:nvPr>
            <p:ph type="sldNum" sz="quarter" idx="12"/>
          </p:nvPr>
        </p:nvSpPr>
        <p:spPr/>
        <p:txBody>
          <a:bodyPr/>
          <a:lstStyle/>
          <a:p>
            <a:pPr>
              <a:defRPr/>
            </a:pPr>
            <a:fld id="{6A6EDB6C-1CBC-43F3-81E6-E821272AE50E}" type="slidenum">
              <a:rPr lang="en-US" smtClean="0"/>
              <a:pPr>
                <a:defRPr/>
              </a:pPr>
              <a:t>38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685800"/>
            <a:ext cx="5562600" cy="1295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dirty="0"/>
              <a:t>OBJEK PAJAK (PPN) </a:t>
            </a:r>
          </a:p>
        </p:txBody>
      </p:sp>
      <p:sp>
        <p:nvSpPr>
          <p:cNvPr id="6" name="Rectangle 5"/>
          <p:cNvSpPr/>
          <p:nvPr/>
        </p:nvSpPr>
        <p:spPr>
          <a:xfrm>
            <a:off x="838200" y="2743200"/>
            <a:ext cx="7086600" cy="1828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is-IS" sz="2800" dirty="0"/>
              <a:t>adanya taatbestand yaitu keadaan peristiwa atau perbuatan hukum yang dapat dikenakan pajak...</a:t>
            </a:r>
            <a:endParaRPr lang="en-US" sz="2800" dirty="0"/>
          </a:p>
        </p:txBody>
      </p:sp>
      <p:pic>
        <p:nvPicPr>
          <p:cNvPr id="19460" name="Picture 4" descr="j0285360"/>
          <p:cNvPicPr>
            <a:picLocks noChangeAspect="1" noChangeArrowheads="1"/>
          </p:cNvPicPr>
          <p:nvPr/>
        </p:nvPicPr>
        <p:blipFill>
          <a:blip r:embed="rId3" cstate="print"/>
          <a:srcRect/>
          <a:stretch>
            <a:fillRect/>
          </a:stretch>
        </p:blipFill>
        <p:spPr bwMode="auto">
          <a:xfrm>
            <a:off x="6096000" y="4648200"/>
            <a:ext cx="2209800" cy="2209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E47D22E-7B07-41A1-A120-F2ECF8E10E7C}" type="slidenum">
              <a:rPr lang="en-US" smtClean="0"/>
              <a:pPr>
                <a:defRPr/>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188913"/>
            <a:ext cx="8229600" cy="1371600"/>
          </a:xfrm>
        </p:spPr>
        <p:txBody>
          <a:bodyPr/>
          <a:lstStyle/>
          <a:p>
            <a:pPr eaLnBrk="1" hangingPunct="1"/>
            <a:r>
              <a:rPr lang="en-US" smtClean="0"/>
              <a:t>Sejarah PajakTidak Langsung</a:t>
            </a:r>
          </a:p>
        </p:txBody>
      </p:sp>
      <p:sp>
        <p:nvSpPr>
          <p:cNvPr id="12291" name="Rectangle 3"/>
          <p:cNvSpPr>
            <a:spLocks noGrp="1" noChangeArrowheads="1"/>
          </p:cNvSpPr>
          <p:nvPr>
            <p:ph type="body" idx="1"/>
          </p:nvPr>
        </p:nvSpPr>
        <p:spPr>
          <a:xfrm>
            <a:off x="457200" y="1360488"/>
            <a:ext cx="8229600" cy="3886200"/>
          </a:xfrm>
        </p:spPr>
        <p:txBody>
          <a:bodyPr>
            <a:normAutofit fontScale="92500" lnSpcReduction="20000"/>
          </a:bodyPr>
          <a:lstStyle/>
          <a:p>
            <a:pPr eaLnBrk="1" hangingPunct="1">
              <a:lnSpc>
                <a:spcPct val="80000"/>
              </a:lnSpc>
            </a:pPr>
            <a:r>
              <a:rPr lang="en-US" sz="2400" smtClean="0"/>
              <a:t>Pajak Pembangunan I (PPb I)</a:t>
            </a:r>
          </a:p>
          <a:p>
            <a:pPr lvl="1" eaLnBrk="1" hangingPunct="1">
              <a:lnSpc>
                <a:spcPct val="80000"/>
              </a:lnSpc>
            </a:pPr>
            <a:r>
              <a:rPr lang="en-US" sz="2000" smtClean="0"/>
              <a:t>Mulanya sukarela</a:t>
            </a:r>
          </a:p>
          <a:p>
            <a:pPr lvl="1" eaLnBrk="1" hangingPunct="1">
              <a:lnSpc>
                <a:spcPct val="80000"/>
              </a:lnSpc>
            </a:pPr>
            <a:r>
              <a:rPr lang="en-US" sz="2000" smtClean="0"/>
              <a:t>1 Juni 1947 resmi dipungut atas rumah makan</a:t>
            </a:r>
          </a:p>
          <a:p>
            <a:pPr lvl="1" eaLnBrk="1" hangingPunct="1">
              <a:lnSpc>
                <a:spcPct val="80000"/>
              </a:lnSpc>
            </a:pPr>
            <a:r>
              <a:rPr lang="en-US" sz="2000" smtClean="0"/>
              <a:t>UU No 32 Tahun 1956 dilimpahkan ke Pemda</a:t>
            </a:r>
          </a:p>
          <a:p>
            <a:pPr eaLnBrk="1" hangingPunct="1">
              <a:lnSpc>
                <a:spcPct val="80000"/>
              </a:lnSpc>
            </a:pPr>
            <a:r>
              <a:rPr lang="en-US" sz="2400" smtClean="0"/>
              <a:t>Pajak Peredaran 1950 (Ppe 1950)</a:t>
            </a:r>
          </a:p>
          <a:p>
            <a:pPr lvl="1" eaLnBrk="1" hangingPunct="1">
              <a:lnSpc>
                <a:spcPct val="80000"/>
              </a:lnSpc>
            </a:pPr>
            <a:r>
              <a:rPr lang="en-US" sz="2000" smtClean="0"/>
              <a:t>Dikenakan atas penyerahan barang/jasa di Indonesia</a:t>
            </a:r>
          </a:p>
          <a:p>
            <a:pPr lvl="1" eaLnBrk="1" hangingPunct="1">
              <a:lnSpc>
                <a:spcPct val="80000"/>
              </a:lnSpc>
            </a:pPr>
            <a:r>
              <a:rPr lang="en-US" sz="2000" smtClean="0"/>
              <a:t>Dikenakan tiap jalur distribusi</a:t>
            </a:r>
          </a:p>
          <a:p>
            <a:pPr lvl="1" eaLnBrk="1" hangingPunct="1">
              <a:lnSpc>
                <a:spcPct val="80000"/>
              </a:lnSpc>
            </a:pPr>
            <a:r>
              <a:rPr lang="en-US" sz="2000" smtClean="0"/>
              <a:t>Satu tarif (single rate) 2,5%</a:t>
            </a:r>
          </a:p>
          <a:p>
            <a:pPr lvl="1" eaLnBrk="1" hangingPunct="1">
              <a:lnSpc>
                <a:spcPct val="80000"/>
              </a:lnSpc>
            </a:pPr>
            <a:r>
              <a:rPr lang="en-US" sz="2000" smtClean="0"/>
              <a:t>Bersifat kumulatif</a:t>
            </a:r>
          </a:p>
          <a:p>
            <a:pPr eaLnBrk="1" hangingPunct="1">
              <a:lnSpc>
                <a:spcPct val="80000"/>
              </a:lnSpc>
            </a:pPr>
            <a:r>
              <a:rPr lang="en-US" sz="2400" smtClean="0"/>
              <a:t>Pajak Penjualan (PPn 1951)</a:t>
            </a:r>
          </a:p>
          <a:p>
            <a:pPr lvl="1" eaLnBrk="1" hangingPunct="1">
              <a:lnSpc>
                <a:spcPct val="80000"/>
              </a:lnSpc>
            </a:pPr>
            <a:r>
              <a:rPr lang="en-US" sz="2000" smtClean="0"/>
              <a:t>UU Darurat No 19 Tahun 1951, berlaku 1 Oktober 1951</a:t>
            </a:r>
          </a:p>
          <a:p>
            <a:pPr lvl="1" eaLnBrk="1" hangingPunct="1">
              <a:lnSpc>
                <a:spcPct val="80000"/>
              </a:lnSpc>
            </a:pPr>
            <a:r>
              <a:rPr lang="en-US" sz="2000" smtClean="0"/>
              <a:t>Ditingkatkan jadi Undang-Undang dg UU No 35 tahun 1953</a:t>
            </a:r>
          </a:p>
          <a:p>
            <a:pPr lvl="1" eaLnBrk="1" hangingPunct="1">
              <a:lnSpc>
                <a:spcPct val="80000"/>
              </a:lnSpc>
            </a:pPr>
            <a:r>
              <a:rPr lang="en-US" sz="2000" smtClean="0"/>
              <a:t>Single stage tax pada tingkat pabrikan (manufacturer’s sales tax)</a:t>
            </a:r>
          </a:p>
          <a:p>
            <a:pPr lvl="1" eaLnBrk="1" hangingPunct="1">
              <a:lnSpc>
                <a:spcPct val="80000"/>
              </a:lnSpc>
            </a:pPr>
            <a:r>
              <a:rPr lang="en-US" sz="2000" smtClean="0"/>
              <a:t>Mengalami perluasan objek 18 jenis jasa</a:t>
            </a:r>
          </a:p>
          <a:p>
            <a:pPr lvl="1" eaLnBrk="1" hangingPunct="1">
              <a:lnSpc>
                <a:spcPct val="80000"/>
              </a:lnSpc>
            </a:pPr>
            <a:r>
              <a:rPr lang="en-US" sz="2000" smtClean="0"/>
              <a:t>Mengalami perluasan objek umtuk impor</a:t>
            </a:r>
          </a:p>
          <a:p>
            <a:pPr eaLnBrk="1" hangingPunct="1">
              <a:lnSpc>
                <a:spcPct val="80000"/>
              </a:lnSpc>
            </a:pPr>
            <a:r>
              <a:rPr lang="en-US" sz="2400" smtClean="0"/>
              <a:t>Pajak Pertambahan Nilai (PPN 1984)</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5" name="Diagram 4"/>
          <p:cNvGraphicFramePr/>
          <p:nvPr/>
        </p:nvGraphicFramePr>
        <p:xfrm>
          <a:off x="457200" y="609600"/>
          <a:ext cx="64770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6A6EDB6C-1CBC-43F3-81E6-E821272AE50E}" type="slidenum">
              <a:rPr lang="en-US" smtClean="0"/>
              <a:pPr>
                <a:defRPr/>
              </a:pPr>
              <a:t>40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_Pic133"/>
          <p:cNvPicPr>
            <a:picLocks noChangeAspect="1" noChangeArrowheads="1"/>
          </p:cNvPicPr>
          <p:nvPr/>
        </p:nvPicPr>
        <p:blipFill>
          <a:blip r:embed="rId2" cstate="print"/>
          <a:srcRect/>
          <a:stretch>
            <a:fillRect/>
          </a:stretch>
        </p:blipFill>
        <p:spPr bwMode="auto">
          <a:xfrm>
            <a:off x="1295400" y="381000"/>
            <a:ext cx="6934200" cy="5943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E8AD5E60-5405-4249-A024-5B22A34F1CB2}"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ounded Rectangle 3"/>
          <p:cNvSpPr/>
          <p:nvPr/>
        </p:nvSpPr>
        <p:spPr>
          <a:xfrm>
            <a:off x="457200" y="381000"/>
            <a:ext cx="60198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OBJEK PPN PASAL 4 UU PPN</a:t>
            </a:r>
          </a:p>
        </p:txBody>
      </p:sp>
      <p:graphicFrame>
        <p:nvGraphicFramePr>
          <p:cNvPr id="6" name="Diagram 5"/>
          <p:cNvGraphicFramePr/>
          <p:nvPr/>
        </p:nvGraphicFramePr>
        <p:xfrm>
          <a:off x="533400" y="1143000"/>
          <a:ext cx="7848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6A6EDB6C-1CBC-43F3-81E6-E821272AE50E}" type="slidenum">
              <a:rPr lang="en-US" smtClean="0"/>
              <a:pPr>
                <a:defRPr/>
              </a:pPr>
              <a:t>42</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a:xfrm>
            <a:off x="685800" y="468313"/>
            <a:ext cx="7772400" cy="1152525"/>
          </a:xfrm>
          <a:solidFill>
            <a:srgbClr val="FFFF66"/>
          </a:solidFill>
        </p:spPr>
        <p:txBody>
          <a:bodyPr>
            <a:normAutofit/>
          </a:bodyPr>
          <a:lstStyle/>
          <a:p>
            <a:pPr marL="54864" eaLnBrk="1" fontAlgn="auto" hangingPunct="1">
              <a:spcAft>
                <a:spcPts val="0"/>
              </a:spcAft>
              <a:defRPr/>
            </a:pPr>
            <a:r>
              <a:rPr lang="en-US" sz="2000" dirty="0" smtClean="0">
                <a:solidFill>
                  <a:srgbClr val="000066"/>
                </a:solidFill>
              </a:rPr>
              <a:t>SYARAT PENGENAAN  PPN KECUALI UNTUK </a:t>
            </a:r>
            <a:r>
              <a:rPr lang="id-ID" sz="2000" dirty="0" smtClean="0">
                <a:solidFill>
                  <a:srgbClr val="000066"/>
                </a:solidFill>
              </a:rPr>
              <a:t>PASAL16C</a:t>
            </a:r>
            <a:r>
              <a:rPr lang="en-US" sz="2000" dirty="0" smtClean="0">
                <a:solidFill>
                  <a:srgbClr val="000066"/>
                </a:solidFill>
              </a:rPr>
              <a:t> DAN </a:t>
            </a:r>
            <a:r>
              <a:rPr lang="id-ID" sz="2000" dirty="0" smtClean="0">
                <a:solidFill>
                  <a:srgbClr val="000066"/>
                </a:solidFill>
              </a:rPr>
              <a:t>PASAL 16D</a:t>
            </a:r>
            <a:r>
              <a:rPr lang="en-US" sz="2000" dirty="0" smtClean="0">
                <a:solidFill>
                  <a:srgbClr val="000066"/>
                </a:solidFill>
              </a:rPr>
              <a:t>:</a:t>
            </a:r>
          </a:p>
        </p:txBody>
      </p:sp>
      <p:sp>
        <p:nvSpPr>
          <p:cNvPr id="760835" name="Rectangle 3"/>
          <p:cNvSpPr>
            <a:spLocks noGrp="1" noChangeArrowheads="1"/>
          </p:cNvSpPr>
          <p:nvPr>
            <p:ph idx="1"/>
          </p:nvPr>
        </p:nvSpPr>
        <p:spPr>
          <a:xfrm>
            <a:off x="1500188" y="1905000"/>
            <a:ext cx="6816725" cy="4572000"/>
          </a:xfrm>
          <a:solidFill>
            <a:srgbClr val="FFFF66"/>
          </a:solidFill>
          <a:ln>
            <a:solidFill>
              <a:schemeClr val="tx1"/>
            </a:solidFill>
          </a:ln>
          <a:effectLst>
            <a:outerShdw dist="107763" dir="18900000" algn="ctr" rotWithShape="0">
              <a:schemeClr val="bg2">
                <a:alpha val="50000"/>
              </a:schemeClr>
            </a:outerShdw>
          </a:effectLst>
        </p:spPr>
        <p:txBody>
          <a:bodyPr>
            <a:normAutofit fontScale="92500"/>
          </a:bodyPr>
          <a:lstStyle/>
          <a:p>
            <a:pPr marL="274320" indent="-274320" eaLnBrk="1" fontAlgn="auto" hangingPunct="1">
              <a:spcBef>
                <a:spcPts val="580"/>
              </a:spcBef>
              <a:spcAft>
                <a:spcPts val="0"/>
              </a:spcAft>
              <a:buFont typeface="Wingdings 2"/>
              <a:buChar char=""/>
              <a:defRPr/>
            </a:pPr>
            <a:r>
              <a:rPr lang="en-US" b="1" dirty="0" smtClean="0">
                <a:solidFill>
                  <a:srgbClr val="000066"/>
                </a:solidFill>
              </a:rPr>
              <a:t>ADANYA PENYERAHAN DI DALAM DAERAH PABEAN;</a:t>
            </a:r>
          </a:p>
          <a:p>
            <a:pPr marL="274320" indent="-274320" eaLnBrk="1" fontAlgn="auto" hangingPunct="1">
              <a:spcBef>
                <a:spcPts val="580"/>
              </a:spcBef>
              <a:spcAft>
                <a:spcPts val="0"/>
              </a:spcAft>
              <a:buFont typeface="Wingdings 2"/>
              <a:buChar char=""/>
              <a:defRPr/>
            </a:pPr>
            <a:r>
              <a:rPr lang="en-US" b="1" dirty="0" smtClean="0">
                <a:solidFill>
                  <a:srgbClr val="000066"/>
                </a:solidFill>
              </a:rPr>
              <a:t>BARANG BERWUJUD/JASA YG DISERAHKAN  ADALAH BKP/JKP</a:t>
            </a:r>
          </a:p>
          <a:p>
            <a:pPr marL="274320" indent="-274320" eaLnBrk="1" fontAlgn="auto" hangingPunct="1">
              <a:spcBef>
                <a:spcPts val="580"/>
              </a:spcBef>
              <a:spcAft>
                <a:spcPts val="0"/>
              </a:spcAft>
              <a:buFont typeface="Wingdings 2"/>
              <a:buChar char=""/>
              <a:defRPr/>
            </a:pPr>
            <a:r>
              <a:rPr lang="en-US" b="1" dirty="0" smtClean="0">
                <a:solidFill>
                  <a:srgbClr val="000066"/>
                </a:solidFill>
              </a:rPr>
              <a:t>BARANG TIDAK BERWUJUD YG DISERAHKAN ADALAH  BKP TIDAK BERWUJUD;</a:t>
            </a:r>
          </a:p>
          <a:p>
            <a:pPr marL="274320" indent="-274320" eaLnBrk="1" fontAlgn="auto" hangingPunct="1">
              <a:spcBef>
                <a:spcPts val="580"/>
              </a:spcBef>
              <a:spcAft>
                <a:spcPts val="0"/>
              </a:spcAft>
              <a:buFont typeface="Wingdings 2"/>
              <a:buChar char=""/>
              <a:defRPr/>
            </a:pPr>
            <a:r>
              <a:rPr lang="en-US" b="1" dirty="0" smtClean="0">
                <a:solidFill>
                  <a:srgbClr val="000066"/>
                </a:solidFill>
              </a:rPr>
              <a:t>PENYERAHAN TSB DILAKUKAN DALAM KEGIATAN USAHA ATAU PEKERJAANNYA </a:t>
            </a:r>
          </a:p>
        </p:txBody>
      </p:sp>
      <p:sp>
        <p:nvSpPr>
          <p:cNvPr id="5" name="Slide Number Placeholder 4"/>
          <p:cNvSpPr>
            <a:spLocks noGrp="1"/>
          </p:cNvSpPr>
          <p:nvPr>
            <p:ph type="sldNum" sz="quarter" idx="12"/>
          </p:nvPr>
        </p:nvSpPr>
        <p:spPr/>
        <p:txBody>
          <a:bodyPr/>
          <a:lstStyle/>
          <a:p>
            <a:pPr>
              <a:defRPr/>
            </a:pPr>
            <a:fld id="{6A6EDB6C-1CBC-43F3-81E6-E821272AE50E}" type="slidenum">
              <a:rPr lang="en-US" smtClean="0"/>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711200" y="6229350"/>
            <a:ext cx="1828800" cy="514350"/>
          </a:xfrm>
          <a:prstGeom prst="rect">
            <a:avLst/>
          </a:prstGeom>
          <a:noFill/>
          <a:ln w="9525">
            <a:noFill/>
            <a:miter lim="800000"/>
            <a:headEnd/>
            <a:tailEnd/>
          </a:ln>
        </p:spPr>
        <p:txBody>
          <a:bodyPr wrap="none" anchor="ctr"/>
          <a:lstStyle/>
          <a:p>
            <a:endParaRPr lang="en-US"/>
          </a:p>
        </p:txBody>
      </p:sp>
      <p:sp>
        <p:nvSpPr>
          <p:cNvPr id="37891" name="Rectangle 3"/>
          <p:cNvSpPr>
            <a:spLocks noChangeArrowheads="1"/>
          </p:cNvSpPr>
          <p:nvPr/>
        </p:nvSpPr>
        <p:spPr bwMode="auto">
          <a:xfrm>
            <a:off x="2438400" y="180975"/>
            <a:ext cx="4352925" cy="962025"/>
          </a:xfrm>
          <a:prstGeom prst="rect">
            <a:avLst/>
          </a:prstGeom>
          <a:noFill/>
          <a:ln w="12700">
            <a:noFill/>
            <a:miter lim="800000"/>
            <a:headEnd/>
            <a:tailEnd/>
          </a:ln>
        </p:spPr>
        <p:txBody>
          <a:bodyPr wrap="none" lIns="90488" tIns="44450" rIns="90488" bIns="44450" anchor="ctr"/>
          <a:lstStyle/>
          <a:p>
            <a:pPr algn="ctr" eaLnBrk="0" hangingPunct="0"/>
            <a:r>
              <a:rPr lang="en-US" sz="2400" dirty="0">
                <a:latin typeface="Arial" pitchFamily="34" charset="0"/>
              </a:rPr>
              <a:t>BARANG KENA PAJAK </a:t>
            </a:r>
          </a:p>
          <a:p>
            <a:pPr algn="ctr" eaLnBrk="0" hangingPunct="0"/>
            <a:r>
              <a:rPr lang="en-US" sz="2400" dirty="0">
                <a:latin typeface="Arial" pitchFamily="34" charset="0"/>
              </a:rPr>
              <a:t>(BKP)</a:t>
            </a:r>
          </a:p>
        </p:txBody>
      </p:sp>
      <p:sp>
        <p:nvSpPr>
          <p:cNvPr id="37892" name="Rectangle 4"/>
          <p:cNvSpPr>
            <a:spLocks noChangeArrowheads="1"/>
          </p:cNvSpPr>
          <p:nvPr/>
        </p:nvSpPr>
        <p:spPr bwMode="auto">
          <a:xfrm>
            <a:off x="90488" y="3508375"/>
            <a:ext cx="3924300" cy="527050"/>
          </a:xfrm>
          <a:prstGeom prst="rect">
            <a:avLst/>
          </a:prstGeom>
          <a:noFill/>
          <a:ln w="9525">
            <a:noFill/>
            <a:miter lim="800000"/>
            <a:headEnd/>
            <a:tailEnd/>
          </a:ln>
        </p:spPr>
        <p:txBody>
          <a:bodyPr wrap="none" anchor="ctr"/>
          <a:lstStyle/>
          <a:p>
            <a:endParaRPr lang="en-US"/>
          </a:p>
        </p:txBody>
      </p:sp>
      <p:sp>
        <p:nvSpPr>
          <p:cNvPr id="37893" name="AutoShape 5"/>
          <p:cNvSpPr>
            <a:spLocks noChangeArrowheads="1"/>
          </p:cNvSpPr>
          <p:nvPr/>
        </p:nvSpPr>
        <p:spPr bwMode="auto">
          <a:xfrm>
            <a:off x="838200" y="2133600"/>
            <a:ext cx="2971800" cy="665163"/>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a:latin typeface="Arial" pitchFamily="34" charset="0"/>
              </a:rPr>
              <a:t>BARANG</a:t>
            </a:r>
          </a:p>
          <a:p>
            <a:pPr algn="ctr" eaLnBrk="0" hangingPunct="0"/>
            <a:r>
              <a:rPr lang="en-US">
                <a:latin typeface="Arial" pitchFamily="34" charset="0"/>
              </a:rPr>
              <a:t>BERWUJUD</a:t>
            </a:r>
          </a:p>
        </p:txBody>
      </p:sp>
      <p:sp>
        <p:nvSpPr>
          <p:cNvPr id="37894" name="AutoShape 6"/>
          <p:cNvSpPr>
            <a:spLocks noChangeArrowheads="1"/>
          </p:cNvSpPr>
          <p:nvPr/>
        </p:nvSpPr>
        <p:spPr bwMode="auto">
          <a:xfrm>
            <a:off x="5486400" y="2133600"/>
            <a:ext cx="2895600" cy="684213"/>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a:latin typeface="Arial" pitchFamily="34" charset="0"/>
              </a:rPr>
              <a:t>BARANG </a:t>
            </a:r>
          </a:p>
          <a:p>
            <a:pPr algn="ctr" eaLnBrk="0" hangingPunct="0"/>
            <a:r>
              <a:rPr lang="en-US">
                <a:latin typeface="Arial" pitchFamily="34" charset="0"/>
              </a:rPr>
              <a:t>TIDAK BERWUJUD</a:t>
            </a:r>
          </a:p>
        </p:txBody>
      </p:sp>
      <p:sp>
        <p:nvSpPr>
          <p:cNvPr id="37895" name="AutoShape 7"/>
          <p:cNvSpPr>
            <a:spLocks noChangeArrowheads="1"/>
          </p:cNvSpPr>
          <p:nvPr/>
        </p:nvSpPr>
        <p:spPr bwMode="auto">
          <a:xfrm>
            <a:off x="838200" y="3505200"/>
            <a:ext cx="2971800" cy="557213"/>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a:latin typeface="Arial" pitchFamily="34" charset="0"/>
              </a:rPr>
              <a:t>SIFAT/HUKUMNYA</a:t>
            </a:r>
          </a:p>
        </p:txBody>
      </p:sp>
      <p:sp>
        <p:nvSpPr>
          <p:cNvPr id="762888" name="AutoShape 8"/>
          <p:cNvSpPr>
            <a:spLocks noChangeArrowheads="1"/>
          </p:cNvSpPr>
          <p:nvPr/>
        </p:nvSpPr>
        <p:spPr bwMode="auto">
          <a:xfrm>
            <a:off x="4876800" y="4495800"/>
            <a:ext cx="3581400" cy="1581150"/>
          </a:xfrm>
          <a:prstGeom prst="roundRect">
            <a:avLst>
              <a:gd name="adj" fmla="val 12486"/>
            </a:avLst>
          </a:prstGeom>
          <a:solidFill>
            <a:schemeClr val="folHlink"/>
          </a:solidFill>
          <a:ln w="12700">
            <a:solidFill>
              <a:schemeClr val="tx1"/>
            </a:solidFill>
            <a:round/>
            <a:headEnd/>
            <a:tailEnd/>
          </a:ln>
          <a:effectLst>
            <a:outerShdw dist="107763" dir="2700000" algn="ctr" rotWithShape="0">
              <a:srgbClr val="714400"/>
            </a:outerShdw>
          </a:effectLst>
        </p:spPr>
        <p:txBody>
          <a:bodyPr wrap="none" lIns="90488" tIns="44450" rIns="90488" bIns="44450" anchor="ctr"/>
          <a:lstStyle/>
          <a:p>
            <a:pPr algn="ctr" eaLnBrk="0" hangingPunct="0">
              <a:defRPr/>
            </a:pPr>
            <a:r>
              <a:rPr lang="en-US" sz="2000">
                <a:solidFill>
                  <a:srgbClr val="000000"/>
                </a:solidFill>
                <a:latin typeface="Arial" pitchFamily="34" charset="0"/>
              </a:rPr>
              <a:t>YANG DIKENAKAN</a:t>
            </a:r>
          </a:p>
          <a:p>
            <a:pPr algn="ctr" eaLnBrk="0" hangingPunct="0">
              <a:defRPr/>
            </a:pPr>
            <a:r>
              <a:rPr lang="en-US" sz="2000">
                <a:solidFill>
                  <a:srgbClr val="000000"/>
                </a:solidFill>
                <a:latin typeface="Arial" pitchFamily="34" charset="0"/>
              </a:rPr>
              <a:t>PPN</a:t>
            </a:r>
          </a:p>
        </p:txBody>
      </p:sp>
      <p:sp>
        <p:nvSpPr>
          <p:cNvPr id="37897" name="AutoShape 9"/>
          <p:cNvSpPr>
            <a:spLocks noChangeArrowheads="1"/>
          </p:cNvSpPr>
          <p:nvPr/>
        </p:nvSpPr>
        <p:spPr bwMode="auto">
          <a:xfrm>
            <a:off x="1066800" y="4648200"/>
            <a:ext cx="3000375" cy="676275"/>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a:latin typeface="Arial" pitchFamily="34" charset="0"/>
              </a:rPr>
              <a:t>BARANG </a:t>
            </a:r>
          </a:p>
          <a:p>
            <a:pPr algn="ctr" eaLnBrk="0" hangingPunct="0"/>
            <a:r>
              <a:rPr lang="en-US">
                <a:latin typeface="Arial" pitchFamily="34" charset="0"/>
              </a:rPr>
              <a:t>BERGERAK</a:t>
            </a:r>
          </a:p>
        </p:txBody>
      </p:sp>
      <p:sp>
        <p:nvSpPr>
          <p:cNvPr id="37898" name="AutoShape 10"/>
          <p:cNvSpPr>
            <a:spLocks noChangeArrowheads="1"/>
          </p:cNvSpPr>
          <p:nvPr/>
        </p:nvSpPr>
        <p:spPr bwMode="auto">
          <a:xfrm>
            <a:off x="1093788" y="5559425"/>
            <a:ext cx="3000375" cy="687388"/>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a:latin typeface="Arial" pitchFamily="34" charset="0"/>
              </a:rPr>
              <a:t>BARANG </a:t>
            </a:r>
          </a:p>
          <a:p>
            <a:pPr algn="ctr" eaLnBrk="0" hangingPunct="0"/>
            <a:r>
              <a:rPr lang="en-US">
                <a:latin typeface="Arial" pitchFamily="34" charset="0"/>
              </a:rPr>
              <a:t>TIDAK BERGERAK</a:t>
            </a:r>
          </a:p>
        </p:txBody>
      </p:sp>
      <p:sp>
        <p:nvSpPr>
          <p:cNvPr id="37899" name="AutoShape 11"/>
          <p:cNvSpPr>
            <a:spLocks noChangeArrowheads="1"/>
          </p:cNvSpPr>
          <p:nvPr/>
        </p:nvSpPr>
        <p:spPr bwMode="auto">
          <a:xfrm flipH="1">
            <a:off x="1981200" y="2895600"/>
            <a:ext cx="533400" cy="530225"/>
          </a:xfrm>
          <a:prstGeom prst="downArrow">
            <a:avLst>
              <a:gd name="adj1" fmla="val 75009"/>
              <a:gd name="adj2" fmla="val 50014"/>
            </a:avLst>
          </a:prstGeom>
          <a:solidFill>
            <a:srgbClr val="CCFF66"/>
          </a:solidFill>
          <a:ln w="9525">
            <a:noFill/>
            <a:miter lim="800000"/>
            <a:headEnd/>
            <a:tailEnd/>
          </a:ln>
        </p:spPr>
        <p:txBody>
          <a:bodyPr wrap="none" anchor="ctr"/>
          <a:lstStyle/>
          <a:p>
            <a:endParaRPr lang="en-US"/>
          </a:p>
        </p:txBody>
      </p:sp>
      <p:sp>
        <p:nvSpPr>
          <p:cNvPr id="37900" name="AutoShape 12"/>
          <p:cNvSpPr>
            <a:spLocks noChangeArrowheads="1"/>
          </p:cNvSpPr>
          <p:nvPr/>
        </p:nvSpPr>
        <p:spPr bwMode="auto">
          <a:xfrm flipH="1">
            <a:off x="6629400" y="2895600"/>
            <a:ext cx="773113" cy="1463675"/>
          </a:xfrm>
          <a:prstGeom prst="downArrow">
            <a:avLst>
              <a:gd name="adj1" fmla="val 50000"/>
              <a:gd name="adj2" fmla="val 60057"/>
            </a:avLst>
          </a:prstGeom>
          <a:solidFill>
            <a:srgbClr val="CCFF66"/>
          </a:solidFill>
          <a:ln w="9525">
            <a:noFill/>
            <a:miter lim="800000"/>
            <a:headEnd/>
            <a:tailEnd/>
          </a:ln>
        </p:spPr>
        <p:txBody>
          <a:bodyPr wrap="none" anchor="ctr"/>
          <a:lstStyle/>
          <a:p>
            <a:endParaRPr lang="en-US"/>
          </a:p>
        </p:txBody>
      </p:sp>
      <p:sp>
        <p:nvSpPr>
          <p:cNvPr id="37901" name="Rectangle 13"/>
          <p:cNvSpPr>
            <a:spLocks noChangeArrowheads="1"/>
          </p:cNvSpPr>
          <p:nvPr/>
        </p:nvSpPr>
        <p:spPr bwMode="auto">
          <a:xfrm>
            <a:off x="2057400" y="1600200"/>
            <a:ext cx="5048250" cy="160338"/>
          </a:xfrm>
          <a:prstGeom prst="rect">
            <a:avLst/>
          </a:prstGeom>
          <a:solidFill>
            <a:srgbClr val="CCFF66"/>
          </a:solidFill>
          <a:ln w="9525">
            <a:noFill/>
            <a:miter lim="800000"/>
            <a:headEnd/>
            <a:tailEnd/>
          </a:ln>
        </p:spPr>
        <p:txBody>
          <a:bodyPr wrap="none" anchor="ctr"/>
          <a:lstStyle/>
          <a:p>
            <a:endParaRPr lang="en-US"/>
          </a:p>
        </p:txBody>
      </p:sp>
      <p:sp>
        <p:nvSpPr>
          <p:cNvPr id="37902" name="AutoShape 14"/>
          <p:cNvSpPr>
            <a:spLocks noChangeArrowheads="1"/>
          </p:cNvSpPr>
          <p:nvPr/>
        </p:nvSpPr>
        <p:spPr bwMode="auto">
          <a:xfrm flipH="1">
            <a:off x="1905000" y="1600200"/>
            <a:ext cx="571500" cy="457200"/>
          </a:xfrm>
          <a:prstGeom prst="downArrow">
            <a:avLst>
              <a:gd name="adj1" fmla="val 50000"/>
              <a:gd name="adj2" fmla="val 50014"/>
            </a:avLst>
          </a:prstGeom>
          <a:solidFill>
            <a:srgbClr val="CCFF66"/>
          </a:solidFill>
          <a:ln w="9525">
            <a:noFill/>
            <a:miter lim="800000"/>
            <a:headEnd/>
            <a:tailEnd/>
          </a:ln>
        </p:spPr>
        <p:txBody>
          <a:bodyPr wrap="none" anchor="ctr"/>
          <a:lstStyle/>
          <a:p>
            <a:endParaRPr lang="en-US"/>
          </a:p>
        </p:txBody>
      </p:sp>
      <p:sp>
        <p:nvSpPr>
          <p:cNvPr id="37903" name="AutoShape 15"/>
          <p:cNvSpPr>
            <a:spLocks noChangeArrowheads="1"/>
          </p:cNvSpPr>
          <p:nvPr/>
        </p:nvSpPr>
        <p:spPr bwMode="auto">
          <a:xfrm flipH="1">
            <a:off x="6705600" y="1600200"/>
            <a:ext cx="571500" cy="457200"/>
          </a:xfrm>
          <a:prstGeom prst="downArrow">
            <a:avLst>
              <a:gd name="adj1" fmla="val 50000"/>
              <a:gd name="adj2" fmla="val 50014"/>
            </a:avLst>
          </a:prstGeom>
          <a:solidFill>
            <a:srgbClr val="CCFF66"/>
          </a:solidFill>
          <a:ln w="9525">
            <a:noFill/>
            <a:miter lim="800000"/>
            <a:headEnd/>
            <a:tailEnd/>
          </a:ln>
        </p:spPr>
        <p:txBody>
          <a:bodyPr wrap="none" anchor="ctr"/>
          <a:lstStyle/>
          <a:p>
            <a:endParaRPr lang="en-US"/>
          </a:p>
        </p:txBody>
      </p:sp>
      <p:sp>
        <p:nvSpPr>
          <p:cNvPr id="37904" name="Rectangle 16"/>
          <p:cNvSpPr>
            <a:spLocks noChangeArrowheads="1"/>
          </p:cNvSpPr>
          <p:nvPr/>
        </p:nvSpPr>
        <p:spPr bwMode="auto">
          <a:xfrm>
            <a:off x="4495800" y="1143000"/>
            <a:ext cx="285750" cy="447675"/>
          </a:xfrm>
          <a:prstGeom prst="rect">
            <a:avLst/>
          </a:prstGeom>
          <a:solidFill>
            <a:srgbClr val="CCFF66"/>
          </a:solidFill>
          <a:ln w="9525">
            <a:noFill/>
            <a:miter lim="800000"/>
            <a:headEnd/>
            <a:tailEnd/>
          </a:ln>
        </p:spPr>
        <p:txBody>
          <a:bodyPr wrap="none" anchor="ctr"/>
          <a:lstStyle/>
          <a:p>
            <a:endParaRPr lang="en-US"/>
          </a:p>
        </p:txBody>
      </p:sp>
      <p:sp>
        <p:nvSpPr>
          <p:cNvPr id="37905" name="AutoShape 17"/>
          <p:cNvSpPr>
            <a:spLocks noChangeArrowheads="1"/>
          </p:cNvSpPr>
          <p:nvPr/>
        </p:nvSpPr>
        <p:spPr bwMode="auto">
          <a:xfrm>
            <a:off x="4197350" y="5037138"/>
            <a:ext cx="628650" cy="892175"/>
          </a:xfrm>
          <a:prstGeom prst="rightArrow">
            <a:avLst>
              <a:gd name="adj1" fmla="val 75009"/>
              <a:gd name="adj2" fmla="val 50014"/>
            </a:avLst>
          </a:prstGeom>
          <a:solidFill>
            <a:srgbClr val="CCFF66"/>
          </a:solidFill>
          <a:ln w="9525">
            <a:noFill/>
            <a:miter lim="800000"/>
            <a:headEnd/>
            <a:tailEnd/>
          </a:ln>
        </p:spPr>
        <p:txBody>
          <a:bodyPr wrap="none" anchor="ctr"/>
          <a:lstStyle/>
          <a:p>
            <a:endParaRPr lang="en-US"/>
          </a:p>
        </p:txBody>
      </p:sp>
      <p:sp>
        <p:nvSpPr>
          <p:cNvPr id="37906" name="Rectangle 18"/>
          <p:cNvSpPr>
            <a:spLocks noChangeArrowheads="1"/>
          </p:cNvSpPr>
          <p:nvPr/>
        </p:nvSpPr>
        <p:spPr bwMode="auto">
          <a:xfrm>
            <a:off x="539750" y="4322763"/>
            <a:ext cx="222250" cy="1731962"/>
          </a:xfrm>
          <a:prstGeom prst="rect">
            <a:avLst/>
          </a:prstGeom>
          <a:solidFill>
            <a:srgbClr val="CCFF66"/>
          </a:solidFill>
          <a:ln w="9525">
            <a:noFill/>
            <a:miter lim="800000"/>
            <a:headEnd/>
            <a:tailEnd/>
          </a:ln>
        </p:spPr>
        <p:txBody>
          <a:bodyPr wrap="none" anchor="ctr"/>
          <a:lstStyle/>
          <a:p>
            <a:endParaRPr lang="en-US"/>
          </a:p>
        </p:txBody>
      </p:sp>
      <p:sp>
        <p:nvSpPr>
          <p:cNvPr id="37907" name="AutoShape 19"/>
          <p:cNvSpPr>
            <a:spLocks noChangeArrowheads="1"/>
          </p:cNvSpPr>
          <p:nvPr/>
        </p:nvSpPr>
        <p:spPr bwMode="auto">
          <a:xfrm>
            <a:off x="730250" y="5857875"/>
            <a:ext cx="285750" cy="250825"/>
          </a:xfrm>
          <a:prstGeom prst="rightArrow">
            <a:avLst>
              <a:gd name="adj1" fmla="val 50000"/>
              <a:gd name="adj2" fmla="val 56978"/>
            </a:avLst>
          </a:prstGeom>
          <a:solidFill>
            <a:srgbClr val="CCFF66"/>
          </a:solidFill>
          <a:ln w="9525">
            <a:noFill/>
            <a:miter lim="800000"/>
            <a:headEnd/>
            <a:tailEnd/>
          </a:ln>
        </p:spPr>
        <p:txBody>
          <a:bodyPr wrap="none" anchor="ctr"/>
          <a:lstStyle/>
          <a:p>
            <a:endParaRPr lang="en-US"/>
          </a:p>
        </p:txBody>
      </p:sp>
      <p:sp>
        <p:nvSpPr>
          <p:cNvPr id="37908" name="AutoShape 20"/>
          <p:cNvSpPr>
            <a:spLocks noChangeArrowheads="1"/>
          </p:cNvSpPr>
          <p:nvPr/>
        </p:nvSpPr>
        <p:spPr bwMode="auto">
          <a:xfrm>
            <a:off x="774700" y="4883150"/>
            <a:ext cx="285750" cy="249238"/>
          </a:xfrm>
          <a:prstGeom prst="rightArrow">
            <a:avLst>
              <a:gd name="adj1" fmla="val 50000"/>
              <a:gd name="adj2" fmla="val 57341"/>
            </a:avLst>
          </a:prstGeom>
          <a:solidFill>
            <a:srgbClr val="CCFF66"/>
          </a:solidFill>
          <a:ln w="9525">
            <a:noFill/>
            <a:miter lim="800000"/>
            <a:headEnd/>
            <a:tailEnd/>
          </a:ln>
        </p:spPr>
        <p:txBody>
          <a:bodyPr wrap="none" anchor="ctr"/>
          <a:lstStyle/>
          <a:p>
            <a:endParaRPr lang="en-US"/>
          </a:p>
        </p:txBody>
      </p:sp>
      <p:sp>
        <p:nvSpPr>
          <p:cNvPr id="37909" name="Rectangle 21"/>
          <p:cNvSpPr>
            <a:spLocks noChangeArrowheads="1"/>
          </p:cNvSpPr>
          <p:nvPr/>
        </p:nvSpPr>
        <p:spPr bwMode="auto">
          <a:xfrm>
            <a:off x="539750" y="4322763"/>
            <a:ext cx="1809750" cy="123825"/>
          </a:xfrm>
          <a:prstGeom prst="rect">
            <a:avLst/>
          </a:prstGeom>
          <a:solidFill>
            <a:srgbClr val="CCFF66"/>
          </a:solidFill>
          <a:ln w="9525">
            <a:noFill/>
            <a:miter lim="800000"/>
            <a:headEnd/>
            <a:tailEnd/>
          </a:ln>
        </p:spPr>
        <p:txBody>
          <a:bodyPr wrap="none" anchor="ctr"/>
          <a:lstStyle/>
          <a:p>
            <a:endParaRPr lang="en-US"/>
          </a:p>
        </p:txBody>
      </p:sp>
      <p:sp>
        <p:nvSpPr>
          <p:cNvPr id="37910" name="Rectangle 22"/>
          <p:cNvSpPr>
            <a:spLocks noChangeArrowheads="1"/>
          </p:cNvSpPr>
          <p:nvPr/>
        </p:nvSpPr>
        <p:spPr bwMode="auto">
          <a:xfrm>
            <a:off x="2159000" y="4160838"/>
            <a:ext cx="254000" cy="285750"/>
          </a:xfrm>
          <a:prstGeom prst="rect">
            <a:avLst/>
          </a:prstGeom>
          <a:solidFill>
            <a:srgbClr val="CCFF66"/>
          </a:solidFill>
          <a:ln w="9525">
            <a:noFill/>
            <a:miter lim="800000"/>
            <a:headEnd/>
            <a:tailEnd/>
          </a:ln>
        </p:spPr>
        <p:txBody>
          <a:bodyPr wrap="none" anchor="ctr"/>
          <a:lstStyle/>
          <a:p>
            <a:endParaRPr lang="en-US"/>
          </a:p>
        </p:txBody>
      </p:sp>
      <p:sp>
        <p:nvSpPr>
          <p:cNvPr id="24" name="Slide Number Placeholder 23"/>
          <p:cNvSpPr>
            <a:spLocks noGrp="1"/>
          </p:cNvSpPr>
          <p:nvPr>
            <p:ph type="sldNum" sz="quarter" idx="12"/>
          </p:nvPr>
        </p:nvSpPr>
        <p:spPr/>
        <p:txBody>
          <a:bodyPr/>
          <a:lstStyle/>
          <a:p>
            <a:pPr>
              <a:defRPr/>
            </a:pPr>
            <a:fld id="{1128B418-BB94-4E60-87E5-84C3B517AEFA}" type="slidenum">
              <a:rPr lang="en-US" smtClean="0"/>
              <a:pPr>
                <a:defRPr/>
              </a:pPr>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
          <p:cNvSpPr>
            <a:spLocks noChangeArrowheads="1"/>
          </p:cNvSpPr>
          <p:nvPr/>
        </p:nvSpPr>
        <p:spPr bwMode="auto">
          <a:xfrm>
            <a:off x="0" y="1447800"/>
            <a:ext cx="9144000" cy="3783013"/>
          </a:xfrm>
          <a:prstGeom prst="rect">
            <a:avLst/>
          </a:prstGeom>
          <a:noFill/>
          <a:ln w="12700" cap="flat" cmpd="sng" algn="ctr">
            <a:noFill/>
            <a:prstDash val="solid"/>
            <a:miter lim="800000"/>
            <a:headEnd/>
            <a:tailEnd/>
          </a:ln>
          <a:effectLst>
            <a:prstShdw prst="shdw17" dist="17961" dir="2700000">
              <a:schemeClr val="bg2"/>
            </a:prstShdw>
          </a:effectLst>
        </p:spPr>
        <p:txBody>
          <a:bodyPr lIns="90488" tIns="44450" rIns="90488" bIns="44450" anchor="ctr">
            <a:spAutoFit/>
          </a:bodyPr>
          <a:lstStyle/>
          <a:p>
            <a:pPr algn="just" eaLnBrk="0" hangingPunct="0">
              <a:tabLst>
                <a:tab pos="730250" algn="l"/>
              </a:tabLst>
              <a:defRPr/>
            </a:pPr>
            <a:endParaRPr lang="en-US" sz="2400" dirty="0">
              <a:solidFill>
                <a:srgbClr val="111111"/>
              </a:solidFill>
            </a:endParaRPr>
          </a:p>
          <a:p>
            <a:pPr marL="457200" indent="-457200" algn="just" eaLnBrk="0" hangingPunct="0">
              <a:buFontTx/>
              <a:buAutoNum type="arabicPeriod"/>
              <a:tabLst>
                <a:tab pos="730250" algn="l"/>
              </a:tabLst>
              <a:defRPr/>
            </a:pPr>
            <a:r>
              <a:rPr lang="sv-SE" sz="2400" i="1" dirty="0">
                <a:solidFill>
                  <a:srgbClr val="111111"/>
                </a:solidFill>
                <a:latin typeface="Arial" pitchFamily="34" charset="0"/>
                <a:ea typeface="Calibri" pitchFamily="34" charset="0"/>
              </a:rPr>
              <a:t>penggunaan atau hak menggunakan hak cipta di bidang kesusastraan, kesenian atau karya ilmiah, paten, desain atau model, rencana, formula atau proses rahasia, merek dagang, atau bentuk hak kekayaan intelektual/industrial atau hak serupa lainnya;</a:t>
            </a:r>
          </a:p>
          <a:p>
            <a:pPr marL="457200" indent="-457200" algn="just" eaLnBrk="0" hangingPunct="0">
              <a:buFontTx/>
              <a:buAutoNum type="arabicPeriod"/>
              <a:tabLst>
                <a:tab pos="730250" algn="l"/>
              </a:tabLst>
              <a:defRPr/>
            </a:pPr>
            <a:r>
              <a:rPr lang="sv-SE" sz="2400" i="1" dirty="0">
                <a:solidFill>
                  <a:srgbClr val="111111"/>
                </a:solidFill>
                <a:latin typeface="Arial" pitchFamily="34" charset="0"/>
                <a:ea typeface="Calibri" pitchFamily="34" charset="0"/>
              </a:rPr>
              <a:t>penggunaan atau hak menggunakan peralatan/perlengkapan industrial, komersial, atau ilmiah;</a:t>
            </a:r>
            <a:endParaRPr lang="en-US" sz="2400" dirty="0">
              <a:solidFill>
                <a:srgbClr val="111111"/>
              </a:solidFill>
              <a:ea typeface="Calibri" pitchFamily="34" charset="0"/>
            </a:endParaRPr>
          </a:p>
          <a:p>
            <a:pPr marL="457200" indent="-457200" algn="just" eaLnBrk="0" hangingPunct="0">
              <a:buFontTx/>
              <a:buAutoNum type="arabicPeriod"/>
              <a:tabLst>
                <a:tab pos="730250" algn="l"/>
              </a:tabLst>
              <a:defRPr/>
            </a:pPr>
            <a:r>
              <a:rPr lang="sv-SE" sz="2400" i="1" dirty="0">
                <a:solidFill>
                  <a:srgbClr val="111111"/>
                </a:solidFill>
                <a:latin typeface="Arial" pitchFamily="34" charset="0"/>
                <a:ea typeface="Calibri" pitchFamily="34" charset="0"/>
              </a:rPr>
              <a:t>pemberian pengetahuan atau informasi di bidang ilmiah, teknikal, industrial, atau komersial;</a:t>
            </a:r>
            <a:r>
              <a:rPr lang="en-US" sz="2400" dirty="0">
                <a:solidFill>
                  <a:srgbClr val="111111"/>
                </a:solidFill>
              </a:rPr>
              <a:t> </a:t>
            </a:r>
            <a:endParaRPr lang="sv-SE" sz="2400" dirty="0">
              <a:solidFill>
                <a:srgbClr val="111111"/>
              </a:solidFill>
            </a:endParaRPr>
          </a:p>
        </p:txBody>
      </p:sp>
      <p:sp>
        <p:nvSpPr>
          <p:cNvPr id="39939" name="Rounded Rectangle 4"/>
          <p:cNvSpPr>
            <a:spLocks noChangeArrowheads="1"/>
          </p:cNvSpPr>
          <p:nvPr/>
        </p:nvSpPr>
        <p:spPr bwMode="auto">
          <a:xfrm>
            <a:off x="1143000" y="457200"/>
            <a:ext cx="7086600" cy="6858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sz="2800"/>
              <a:t>BKP TIDAK BERWUJUD</a:t>
            </a:r>
          </a:p>
        </p:txBody>
      </p:sp>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0" y="914400"/>
            <a:ext cx="9144000" cy="5229225"/>
          </a:xfrm>
          <a:prstGeom prst="rect">
            <a:avLst/>
          </a:prstGeom>
          <a:noFill/>
          <a:ln w="12700" cap="flat" cmpd="sng" algn="ctr">
            <a:noFill/>
            <a:prstDash val="solid"/>
            <a:miter lim="800000"/>
            <a:headEnd/>
            <a:tailEnd/>
          </a:ln>
          <a:effectLst>
            <a:prstShdw prst="shdw17" dist="17961" dir="2700000">
              <a:schemeClr val="bg2"/>
            </a:prstShdw>
          </a:effectLst>
        </p:spPr>
        <p:txBody>
          <a:bodyPr lIns="90488" tIns="44450" rIns="90488" bIns="44450" anchor="ctr">
            <a:spAutoFit/>
          </a:bodyPr>
          <a:lstStyle/>
          <a:p>
            <a:pPr algn="just" eaLnBrk="0" hangingPunct="0">
              <a:tabLst>
                <a:tab pos="730250" algn="l"/>
              </a:tabLst>
              <a:defRPr/>
            </a:pPr>
            <a:r>
              <a:rPr lang="en-US" sz="1000" i="1" dirty="0">
                <a:solidFill>
                  <a:srgbClr val="FF0000"/>
                </a:solidFill>
                <a:latin typeface="Arial" pitchFamily="34" charset="0"/>
                <a:ea typeface="Calibri" pitchFamily="34" charset="0"/>
              </a:rPr>
              <a:t> </a:t>
            </a:r>
            <a:endParaRPr lang="en-US" sz="1600" dirty="0"/>
          </a:p>
          <a:p>
            <a:pPr marL="342900" indent="-342900" algn="just" eaLnBrk="0" hangingPunct="0">
              <a:tabLst>
                <a:tab pos="730250" algn="l"/>
              </a:tabLst>
              <a:defRPr/>
            </a:pPr>
            <a:r>
              <a:rPr lang="sv-SE" i="1" dirty="0">
                <a:solidFill>
                  <a:srgbClr val="111111"/>
                </a:solidFill>
                <a:latin typeface="Arial" pitchFamily="34" charset="0"/>
                <a:ea typeface="Calibri" pitchFamily="34" charset="0"/>
              </a:rPr>
              <a:t>4. pemberian bantuan tambahan atau pelengkap sehubungan dengan penggunaan atau hak menggunakan hak-hak tersebut pada angka 1, penggunaan atau hak menggunakan peralatan/perlengkapan tersebut pada angka 2, atau pemberian pengetahuan atau informasi tersebut pada angka 3, berupa:</a:t>
            </a:r>
            <a:endParaRPr lang="en-US" dirty="0">
              <a:solidFill>
                <a:srgbClr val="111111"/>
              </a:solidFill>
            </a:endParaRPr>
          </a:p>
          <a:p>
            <a:pPr marL="627063" indent="-342900" algn="just" eaLnBrk="0" hangingPunct="0">
              <a:buFontTx/>
              <a:buAutoNum type="alphaLcParenR"/>
              <a:tabLst>
                <a:tab pos="730250" algn="l"/>
              </a:tabLst>
              <a:defRPr/>
            </a:pPr>
            <a:r>
              <a:rPr lang="sv-SE" i="1" dirty="0">
                <a:solidFill>
                  <a:srgbClr val="111111"/>
                </a:solidFill>
                <a:latin typeface="Arial" pitchFamily="34" charset="0"/>
                <a:ea typeface="Calibri" pitchFamily="34" charset="0"/>
              </a:rPr>
              <a:t>penerimaan atau hak menerima rekaman gambar atau rekaman suara atau keduanya, yang disalurkan kepada masyarakat melalui satelit, kabel, serat optik, atau teknologi yang serupa;</a:t>
            </a:r>
            <a:endParaRPr lang="en-US" dirty="0">
              <a:solidFill>
                <a:srgbClr val="111111"/>
              </a:solidFill>
              <a:ea typeface="Calibri" pitchFamily="34" charset="0"/>
            </a:endParaRPr>
          </a:p>
          <a:p>
            <a:pPr marL="627063" indent="-342900" algn="just" eaLnBrk="0" hangingPunct="0">
              <a:buFontTx/>
              <a:buAutoNum type="alphaLcParenR"/>
              <a:tabLst>
                <a:tab pos="730250" algn="l"/>
              </a:tabLst>
              <a:defRPr/>
            </a:pPr>
            <a:r>
              <a:rPr lang="sv-SE" i="1" dirty="0">
                <a:solidFill>
                  <a:srgbClr val="111111"/>
                </a:solidFill>
                <a:latin typeface="Arial" pitchFamily="34" charset="0"/>
                <a:ea typeface="Calibri" pitchFamily="34" charset="0"/>
              </a:rPr>
              <a:t>penggunaan atau hak menggunakan rekaman gambar atau rekaman suara atau keduanya, untuk siaran televisi atau radio yang disiarkan/dipancarkan melalui satelit, kabel, serat optik, atau teknologi yang serupa; dan</a:t>
            </a:r>
            <a:endParaRPr lang="en-US" dirty="0">
              <a:solidFill>
                <a:srgbClr val="111111"/>
              </a:solidFill>
              <a:ea typeface="Calibri" pitchFamily="34" charset="0"/>
            </a:endParaRPr>
          </a:p>
          <a:p>
            <a:pPr marL="627063" indent="-342900" algn="just" eaLnBrk="0" hangingPunct="0">
              <a:buFontTx/>
              <a:buAutoNum type="alphaLcParenR"/>
              <a:tabLst>
                <a:tab pos="730250" algn="l"/>
              </a:tabLst>
              <a:defRPr/>
            </a:pPr>
            <a:r>
              <a:rPr lang="sv-SE" i="1" dirty="0">
                <a:solidFill>
                  <a:srgbClr val="111111"/>
                </a:solidFill>
                <a:latin typeface="Arial" pitchFamily="34" charset="0"/>
                <a:ea typeface="Calibri" pitchFamily="34" charset="0"/>
              </a:rPr>
              <a:t>penggunaan atau hak menggunakan sebagian atau seluruh spektrum radio komunikasi;</a:t>
            </a:r>
            <a:endParaRPr lang="en-US" dirty="0">
              <a:solidFill>
                <a:srgbClr val="111111"/>
              </a:solidFill>
            </a:endParaRPr>
          </a:p>
          <a:p>
            <a:pPr marL="361950" indent="-361950" algn="just" eaLnBrk="0" hangingPunct="0">
              <a:buFontTx/>
              <a:buAutoNum type="arabicPeriod" startAt="5"/>
              <a:defRPr/>
            </a:pPr>
            <a:r>
              <a:rPr lang="sv-SE" i="1" dirty="0">
                <a:solidFill>
                  <a:srgbClr val="111111"/>
                </a:solidFill>
                <a:latin typeface="Arial" pitchFamily="34" charset="0"/>
                <a:ea typeface="Calibri" pitchFamily="34" charset="0"/>
              </a:rPr>
              <a:t>penggunaan atau hak menggunakan film gambar hidup (motion picture films), film atau pita video untuk siaran televisi, atau pita suara untuk siaran radio; dan</a:t>
            </a:r>
          </a:p>
          <a:p>
            <a:pPr marL="361950" indent="-361950" algn="just" eaLnBrk="0" hangingPunct="0">
              <a:buFontTx/>
              <a:buAutoNum type="arabicPeriod" startAt="5"/>
              <a:defRPr/>
            </a:pPr>
            <a:r>
              <a:rPr lang="sv-SE" i="1" dirty="0">
                <a:solidFill>
                  <a:srgbClr val="111111"/>
                </a:solidFill>
                <a:latin typeface="Arial" pitchFamily="34" charset="0"/>
                <a:ea typeface="Calibri" pitchFamily="34" charset="0"/>
              </a:rPr>
              <a:t>pelepasan seluruhnya atau sebagian hak yang berkenaan dengan penggunaan atau pemberian hak kekayaan intelektual/industrial atau hak-hak lainnya sebagaimana tersebut di atas.</a:t>
            </a:r>
            <a:endParaRPr lang="sv-SE" dirty="0">
              <a:solidFill>
                <a:srgbClr val="111111"/>
              </a:solidFill>
            </a:endParaRPr>
          </a:p>
        </p:txBody>
      </p:sp>
      <p:sp>
        <p:nvSpPr>
          <p:cNvPr id="40963" name="Rounded Rectangle 4"/>
          <p:cNvSpPr>
            <a:spLocks noChangeArrowheads="1"/>
          </p:cNvSpPr>
          <p:nvPr/>
        </p:nvSpPr>
        <p:spPr bwMode="auto">
          <a:xfrm>
            <a:off x="1143000" y="152400"/>
            <a:ext cx="7086600" cy="6858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sz="2800"/>
              <a:t>BKP TIDAK BERWUJUD</a:t>
            </a:r>
          </a:p>
        </p:txBody>
      </p:sp>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ounded Rectangle 3"/>
          <p:cNvSpPr>
            <a:spLocks noChangeArrowheads="1"/>
          </p:cNvSpPr>
          <p:nvPr/>
        </p:nvSpPr>
        <p:spPr bwMode="auto">
          <a:xfrm>
            <a:off x="1143000" y="152400"/>
            <a:ext cx="7086600" cy="6858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sz="2800">
                <a:solidFill>
                  <a:srgbClr val="111111"/>
                </a:solidFill>
              </a:rPr>
              <a:t>EKSPOR JKP  </a:t>
            </a:r>
          </a:p>
        </p:txBody>
      </p:sp>
      <p:sp>
        <p:nvSpPr>
          <p:cNvPr id="41987" name="Rectangle 4"/>
          <p:cNvSpPr>
            <a:spLocks noChangeArrowheads="1"/>
          </p:cNvSpPr>
          <p:nvPr/>
        </p:nvSpPr>
        <p:spPr bwMode="auto">
          <a:xfrm>
            <a:off x="1219200" y="1219200"/>
            <a:ext cx="6781800" cy="4400550"/>
          </a:xfrm>
          <a:prstGeom prst="rect">
            <a:avLst/>
          </a:prstGeom>
          <a:noFill/>
          <a:ln w="9525">
            <a:noFill/>
            <a:miter lim="800000"/>
            <a:headEnd/>
            <a:tailEnd/>
          </a:ln>
        </p:spPr>
        <p:txBody>
          <a:bodyPr>
            <a:spAutoFit/>
          </a:bodyPr>
          <a:lstStyle/>
          <a:p>
            <a:r>
              <a:rPr lang="id-ID" sz="2000" i="1">
                <a:solidFill>
                  <a:srgbClr val="111111"/>
                </a:solidFill>
              </a:rPr>
              <a:t>T</a:t>
            </a:r>
            <a:r>
              <a:rPr lang="id-ID" sz="2800" i="1">
                <a:solidFill>
                  <a:srgbClr val="111111"/>
                </a:solidFill>
              </a:rPr>
              <a:t>ermasuk dalam pengertian ekspor Jasa Kena Pajak adalah penyerahan Jasa Kena Pajak dari dalam </a:t>
            </a:r>
            <a:r>
              <a:rPr lang="en-US" sz="2800" i="1">
                <a:solidFill>
                  <a:srgbClr val="111111"/>
                </a:solidFill>
              </a:rPr>
              <a:t>D</a:t>
            </a:r>
            <a:r>
              <a:rPr lang="id-ID" sz="2800" i="1">
                <a:solidFill>
                  <a:srgbClr val="111111"/>
                </a:solidFill>
              </a:rPr>
              <a:t>aerah </a:t>
            </a:r>
            <a:r>
              <a:rPr lang="en-US" sz="2800" i="1">
                <a:solidFill>
                  <a:srgbClr val="111111"/>
                </a:solidFill>
              </a:rPr>
              <a:t>P</a:t>
            </a:r>
            <a:r>
              <a:rPr lang="id-ID" sz="2800" i="1">
                <a:solidFill>
                  <a:srgbClr val="111111"/>
                </a:solidFill>
              </a:rPr>
              <a:t>abean ke luar </a:t>
            </a:r>
            <a:r>
              <a:rPr lang="en-US" sz="2800" i="1">
                <a:solidFill>
                  <a:srgbClr val="111111"/>
                </a:solidFill>
              </a:rPr>
              <a:t>D</a:t>
            </a:r>
            <a:r>
              <a:rPr lang="id-ID" sz="2800" i="1">
                <a:solidFill>
                  <a:srgbClr val="111111"/>
                </a:solidFill>
              </a:rPr>
              <a:t>aerah </a:t>
            </a:r>
            <a:r>
              <a:rPr lang="en-US" sz="2800" i="1">
                <a:solidFill>
                  <a:srgbClr val="111111"/>
                </a:solidFill>
              </a:rPr>
              <a:t>P</a:t>
            </a:r>
            <a:r>
              <a:rPr lang="id-ID" sz="2800" i="1">
                <a:solidFill>
                  <a:srgbClr val="111111"/>
                </a:solidFill>
              </a:rPr>
              <a:t>abean oleh Pengusaha Kena Pajak yang menghasilkan dan melakukan ekspor Barang Kena Pajak Berwujud atas dasar pesanan atau permintaan dengan bahan dan atas petunjuk dari pemesan di luar </a:t>
            </a:r>
            <a:r>
              <a:rPr lang="en-US" sz="2800" i="1">
                <a:solidFill>
                  <a:srgbClr val="111111"/>
                </a:solidFill>
              </a:rPr>
              <a:t>D</a:t>
            </a:r>
            <a:r>
              <a:rPr lang="id-ID" sz="2800" i="1">
                <a:solidFill>
                  <a:srgbClr val="111111"/>
                </a:solidFill>
              </a:rPr>
              <a:t>aerah </a:t>
            </a:r>
            <a:r>
              <a:rPr lang="en-US" sz="2800" i="1">
                <a:solidFill>
                  <a:srgbClr val="111111"/>
                </a:solidFill>
              </a:rPr>
              <a:t>P</a:t>
            </a:r>
            <a:r>
              <a:rPr lang="id-ID" sz="2800" i="1">
                <a:solidFill>
                  <a:srgbClr val="111111"/>
                </a:solidFill>
              </a:rPr>
              <a:t>abean</a:t>
            </a:r>
            <a:r>
              <a:rPr lang="en-US" sz="2800" i="1">
                <a:solidFill>
                  <a:srgbClr val="111111"/>
                </a:solidFill>
              </a:rPr>
              <a:t>.</a:t>
            </a:r>
            <a:endParaRPr lang="en-US" sz="2800">
              <a:solidFill>
                <a:srgbClr val="111111"/>
              </a:solidFill>
            </a:endParaRPr>
          </a:p>
        </p:txBody>
      </p:sp>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ounded Rectangle 3"/>
          <p:cNvSpPr/>
          <p:nvPr/>
        </p:nvSpPr>
        <p:spPr>
          <a:xfrm>
            <a:off x="381000" y="381000"/>
            <a:ext cx="7239000" cy="685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TERMASUK PENGERTIAN PENYERAHAN BKP (1)</a:t>
            </a:r>
          </a:p>
        </p:txBody>
      </p:sp>
      <p:graphicFrame>
        <p:nvGraphicFramePr>
          <p:cNvPr id="6" name="Diagram 5"/>
          <p:cNvGraphicFramePr/>
          <p:nvPr/>
        </p:nvGraphicFramePr>
        <p:xfrm>
          <a:off x="0" y="1371600"/>
          <a:ext cx="8458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6A6EDB6C-1CBC-43F3-81E6-E821272AE50E}" type="slidenum">
              <a:rPr lang="en-US" smtClean="0"/>
              <a:pPr>
                <a:defRPr/>
              </a:pPr>
              <a:t>48</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ounded Rectangle 3"/>
          <p:cNvSpPr/>
          <p:nvPr/>
        </p:nvSpPr>
        <p:spPr>
          <a:xfrm>
            <a:off x="381000" y="381000"/>
            <a:ext cx="7239000" cy="685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a:t>TERMASUK PENGERTIAN PENYERAHAN BKP (2)</a:t>
            </a:r>
          </a:p>
        </p:txBody>
      </p:sp>
      <p:graphicFrame>
        <p:nvGraphicFramePr>
          <p:cNvPr id="6" name="Diagram 5"/>
          <p:cNvGraphicFramePr/>
          <p:nvPr/>
        </p:nvGraphicFramePr>
        <p:xfrm>
          <a:off x="0" y="1219200"/>
          <a:ext cx="8458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p:cNvSpPr>
            <a:spLocks noGrp="1"/>
          </p:cNvSpPr>
          <p:nvPr>
            <p:ph type="sldNum" sz="quarter" idx="12"/>
          </p:nvPr>
        </p:nvSpPr>
        <p:spPr/>
        <p:txBody>
          <a:bodyPr/>
          <a:lstStyle/>
          <a:p>
            <a:pPr>
              <a:defRPr/>
            </a:pPr>
            <a:fld id="{6A6EDB6C-1CBC-43F3-81E6-E821272AE50E}" type="slidenum">
              <a:rPr lang="en-US" smtClean="0"/>
              <a:pPr>
                <a:defRPr/>
              </a:pPr>
              <a:t>49</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3200" smtClean="0"/>
              <a:t>Latar Belakang penggantian Pajak Penjualan dengan Pajak Pertambahan Nilai</a:t>
            </a:r>
          </a:p>
        </p:txBody>
      </p:sp>
      <p:sp>
        <p:nvSpPr>
          <p:cNvPr id="13315" name="Rectangle 3"/>
          <p:cNvSpPr>
            <a:spLocks noGrp="1" noChangeArrowheads="1"/>
          </p:cNvSpPr>
          <p:nvPr>
            <p:ph type="body" idx="1"/>
          </p:nvPr>
        </p:nvSpPr>
        <p:spPr/>
        <p:txBody>
          <a:bodyPr/>
          <a:lstStyle/>
          <a:p>
            <a:pPr eaLnBrk="1" hangingPunct="1">
              <a:lnSpc>
                <a:spcPct val="90000"/>
              </a:lnSpc>
            </a:pPr>
            <a:r>
              <a:rPr lang="es-ES" sz="2800" smtClean="0"/>
              <a:t>UU PPn 1951 </a:t>
            </a:r>
          </a:p>
          <a:p>
            <a:pPr lvl="1" eaLnBrk="1" hangingPunct="1">
              <a:lnSpc>
                <a:spcPct val="90000"/>
              </a:lnSpc>
            </a:pPr>
            <a:r>
              <a:rPr lang="es-ES" sz="2400" smtClean="0"/>
              <a:t>Undang-undang Darurat Nomor 19 Tahun 1951, Pajak Penjualan berlaku di Indonesia sejak 1 Oktober 1951</a:t>
            </a:r>
            <a:r>
              <a:rPr lang="en-US" sz="2400" smtClean="0"/>
              <a:t> </a:t>
            </a:r>
            <a:r>
              <a:rPr lang="en-US" sz="2400" smtClean="0">
                <a:sym typeface="Wingdings" pitchFamily="2" charset="2"/>
              </a:rPr>
              <a:t> </a:t>
            </a:r>
            <a:r>
              <a:rPr lang="es-ES" sz="2400" smtClean="0"/>
              <a:t>Undang-undang ini dinamakan UU PPn 1951</a:t>
            </a:r>
            <a:r>
              <a:rPr lang="en-US" sz="2400" smtClean="0"/>
              <a:t> </a:t>
            </a:r>
          </a:p>
          <a:p>
            <a:pPr lvl="1" eaLnBrk="1" hangingPunct="1">
              <a:lnSpc>
                <a:spcPct val="90000"/>
              </a:lnSpc>
            </a:pPr>
            <a:r>
              <a:rPr lang="es-ES" sz="2400" smtClean="0"/>
              <a:t>Dengan Undang Undang Nomor 35 Tahun 1953, UU Darurat tersebut ditetapkan menjadi Undang-undang</a:t>
            </a:r>
            <a:r>
              <a:rPr lang="en-US" sz="2400" smtClean="0"/>
              <a:t> </a:t>
            </a:r>
          </a:p>
          <a:p>
            <a:pPr eaLnBrk="1" hangingPunct="1">
              <a:lnSpc>
                <a:spcPct val="90000"/>
              </a:lnSpc>
            </a:pPr>
            <a:r>
              <a:rPr lang="es-ES" sz="2800" smtClean="0"/>
              <a:t>UU PPN 1984</a:t>
            </a:r>
          </a:p>
          <a:p>
            <a:pPr lvl="1" eaLnBrk="1" hangingPunct="1">
              <a:lnSpc>
                <a:spcPct val="90000"/>
              </a:lnSpc>
            </a:pPr>
            <a:r>
              <a:rPr lang="es-ES" sz="2400" smtClean="0"/>
              <a:t>dalam “Reformasi Sistem Perpajakan Nasional 1983” yang lebih dikenal dengan sebutan “Tax Reform 1983”, diganti dengan Pajak Pertambahan Nilai.</a:t>
            </a:r>
            <a:endParaRPr lang="en-US" sz="240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p:cNvPicPr>
            <a:picLocks noGrp="1" noChangeAspect="1" noChangeArrowheads="1"/>
          </p:cNvPicPr>
          <p:nvPr>
            <p:ph idx="1"/>
          </p:nvPr>
        </p:nvPicPr>
        <p:blipFill>
          <a:blip r:embed="rId2" cstate="print"/>
          <a:srcRect l="23359" t="29189" r="22782" b="25322"/>
          <a:stretch>
            <a:fillRect/>
          </a:stretch>
        </p:blipFill>
        <p:spPr bwMode="auto">
          <a:xfrm>
            <a:off x="0" y="1066800"/>
            <a:ext cx="9144000" cy="56388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50</a:t>
            </a:fld>
            <a:endParaRPr lang="en-US"/>
          </a:p>
        </p:txBody>
      </p:sp>
      <p:sp>
        <p:nvSpPr>
          <p:cNvPr id="6" name="Rounded Rectangle 5"/>
          <p:cNvSpPr/>
          <p:nvPr/>
        </p:nvSpPr>
        <p:spPr>
          <a:xfrm>
            <a:off x="381000" y="381000"/>
            <a:ext cx="7239000" cy="685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err="1" smtClean="0"/>
              <a:t>Penyerahan</a:t>
            </a:r>
            <a:r>
              <a:rPr lang="en-US" sz="2400" dirty="0" smtClean="0"/>
              <a:t> JKP </a:t>
            </a:r>
            <a:r>
              <a:rPr lang="en-US" sz="2400" dirty="0" err="1" smtClean="0"/>
              <a:t>di</a:t>
            </a:r>
            <a:r>
              <a:rPr lang="en-US" sz="2400" dirty="0" smtClean="0"/>
              <a:t> </a:t>
            </a:r>
            <a:r>
              <a:rPr lang="en-US" sz="2400" dirty="0" err="1" smtClean="0"/>
              <a:t>Dalam</a:t>
            </a:r>
            <a:r>
              <a:rPr lang="en-US" sz="2400" dirty="0" smtClean="0"/>
              <a:t> Daerah </a:t>
            </a:r>
            <a:r>
              <a:rPr lang="en-US" sz="2400" dirty="0" err="1" smtClean="0"/>
              <a:t>Pabean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p:cNvPicPr>
            <a:picLocks noGrp="1" noChangeAspect="1" noChangeArrowheads="1"/>
          </p:cNvPicPr>
          <p:nvPr>
            <p:ph idx="1"/>
          </p:nvPr>
        </p:nvPicPr>
        <p:blipFill>
          <a:blip r:embed="rId2" cstate="print"/>
          <a:srcRect l="23290" t="25474" r="21395" b="25398"/>
          <a:stretch>
            <a:fillRect/>
          </a:stretch>
        </p:blipFill>
        <p:spPr bwMode="auto">
          <a:xfrm>
            <a:off x="457200" y="1143000"/>
            <a:ext cx="8686800" cy="52578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51</a:t>
            </a:fld>
            <a:endParaRPr lang="en-US"/>
          </a:p>
        </p:txBody>
      </p:sp>
      <p:sp>
        <p:nvSpPr>
          <p:cNvPr id="6" name="Rounded Rectangle 5"/>
          <p:cNvSpPr/>
          <p:nvPr/>
        </p:nvSpPr>
        <p:spPr>
          <a:xfrm>
            <a:off x="381000" y="381000"/>
            <a:ext cx="8763000" cy="685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err="1" smtClean="0"/>
              <a:t>Contoh</a:t>
            </a:r>
            <a:r>
              <a:rPr lang="en-US" sz="2400" dirty="0" smtClean="0"/>
              <a:t> </a:t>
            </a:r>
            <a:r>
              <a:rPr lang="en-US" sz="2400" dirty="0" err="1" smtClean="0"/>
              <a:t>Penyerahan</a:t>
            </a:r>
            <a:r>
              <a:rPr lang="en-US" sz="2400" dirty="0" smtClean="0"/>
              <a:t> JKP </a:t>
            </a:r>
            <a:r>
              <a:rPr lang="en-US" sz="2400" dirty="0" err="1" smtClean="0"/>
              <a:t>di</a:t>
            </a:r>
            <a:r>
              <a:rPr lang="en-US" sz="2400" dirty="0" smtClean="0"/>
              <a:t> </a:t>
            </a:r>
            <a:r>
              <a:rPr lang="en-US" sz="2400" dirty="0" err="1" smtClean="0"/>
              <a:t>Dalam</a:t>
            </a:r>
            <a:r>
              <a:rPr lang="en-US" sz="2400" dirty="0" smtClean="0"/>
              <a:t> Daerah </a:t>
            </a:r>
            <a:r>
              <a:rPr lang="en-US" sz="2400" dirty="0" err="1" smtClean="0"/>
              <a:t>Pabean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4434" name="Picture 2"/>
          <p:cNvPicPr>
            <a:picLocks noGrp="1" noChangeAspect="1" noChangeArrowheads="1"/>
          </p:cNvPicPr>
          <p:nvPr>
            <p:ph idx="1"/>
          </p:nvPr>
        </p:nvPicPr>
        <p:blipFill>
          <a:blip r:embed="rId2" cstate="print"/>
          <a:srcRect l="23359" t="29189" r="21327" b="25322"/>
          <a:stretch>
            <a:fillRect/>
          </a:stretch>
        </p:blipFill>
        <p:spPr bwMode="auto">
          <a:xfrm>
            <a:off x="381000" y="1066800"/>
            <a:ext cx="8763000" cy="56388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52</a:t>
            </a:fld>
            <a:endParaRPr lang="en-US"/>
          </a:p>
        </p:txBody>
      </p:sp>
      <p:sp>
        <p:nvSpPr>
          <p:cNvPr id="6" name="Rounded Rectangle 5"/>
          <p:cNvSpPr/>
          <p:nvPr/>
        </p:nvSpPr>
        <p:spPr>
          <a:xfrm>
            <a:off x="381000" y="381000"/>
            <a:ext cx="7239000" cy="685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smtClean="0"/>
              <a:t> </a:t>
            </a:r>
            <a:r>
              <a:rPr lang="en-US" sz="2400" dirty="0" err="1" smtClean="0"/>
              <a:t>Penyerahan</a:t>
            </a:r>
            <a:r>
              <a:rPr lang="en-US" sz="2400" dirty="0" smtClean="0"/>
              <a:t> </a:t>
            </a:r>
            <a:r>
              <a:rPr lang="en-US" sz="2400" dirty="0"/>
              <a:t>BKP </a:t>
            </a:r>
            <a:r>
              <a:rPr lang="en-US" sz="2400" dirty="0" err="1" smtClean="0"/>
              <a:t>melalui</a:t>
            </a:r>
            <a:r>
              <a:rPr lang="en-US" sz="2400" dirty="0" smtClean="0"/>
              <a:t> </a:t>
            </a:r>
            <a:r>
              <a:rPr lang="en-US" sz="2400" dirty="0" err="1" smtClean="0"/>
              <a:t>Juru</a:t>
            </a:r>
            <a:r>
              <a:rPr lang="en-US" sz="2400" dirty="0" smtClean="0"/>
              <a:t> </a:t>
            </a:r>
            <a:r>
              <a:rPr lang="en-US" sz="2400" dirty="0" err="1" smtClean="0"/>
              <a:t>Lelang</a:t>
            </a:r>
            <a:r>
              <a:rPr lang="en-US" sz="2400" dirty="0" smtClean="0"/>
              <a:t> </a:t>
            </a:r>
          </a:p>
          <a:p>
            <a:pPr algn="ctr" fontAlgn="auto">
              <a:spcBef>
                <a:spcPts val="0"/>
              </a:spcBef>
              <a:spcAft>
                <a:spcPts val="0"/>
              </a:spcAft>
              <a:defRPr/>
            </a:pPr>
            <a:r>
              <a:rPr lang="en-US" sz="2400" dirty="0" smtClean="0"/>
              <a:t>Ps.8 PP 1 </a:t>
            </a:r>
            <a:r>
              <a:rPr lang="en-US" sz="2400" dirty="0" err="1" smtClean="0"/>
              <a:t>Thn</a:t>
            </a:r>
            <a:r>
              <a:rPr lang="en-US" sz="2400" dirty="0" smtClean="0"/>
              <a:t> 2012</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53</a:t>
            </a:fld>
            <a:endParaRPr lang="en-US"/>
          </a:p>
        </p:txBody>
      </p:sp>
      <p:pic>
        <p:nvPicPr>
          <p:cNvPr id="909314" name="Picture 2"/>
          <p:cNvPicPr>
            <a:picLocks noChangeAspect="1" noChangeArrowheads="1"/>
          </p:cNvPicPr>
          <p:nvPr/>
        </p:nvPicPr>
        <p:blipFill>
          <a:blip r:embed="rId2" cstate="print"/>
          <a:srcRect l="23125" t="29688" r="22500" b="25781"/>
          <a:stretch>
            <a:fillRect/>
          </a:stretch>
        </p:blipFill>
        <p:spPr bwMode="auto">
          <a:xfrm>
            <a:off x="0" y="1143000"/>
            <a:ext cx="9144000" cy="5257800"/>
          </a:xfrm>
          <a:prstGeom prst="rect">
            <a:avLst/>
          </a:prstGeom>
          <a:noFill/>
          <a:ln w="9525">
            <a:noFill/>
            <a:miter lim="800000"/>
            <a:headEnd/>
            <a:tailEnd/>
          </a:ln>
          <a:effectLst/>
        </p:spPr>
      </p:pic>
      <p:sp>
        <p:nvSpPr>
          <p:cNvPr id="6" name="Rounded Rectangle 5"/>
          <p:cNvSpPr/>
          <p:nvPr/>
        </p:nvSpPr>
        <p:spPr>
          <a:xfrm>
            <a:off x="381000" y="381000"/>
            <a:ext cx="7239000" cy="685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dirty="0" smtClean="0"/>
              <a:t>PEMAKAIAN SENDIRI</a:t>
            </a:r>
          </a:p>
          <a:p>
            <a:pPr algn="ctr" fontAlgn="auto">
              <a:spcBef>
                <a:spcPts val="0"/>
              </a:spcBef>
              <a:spcAft>
                <a:spcPts val="0"/>
              </a:spcAft>
              <a:defRPr/>
            </a:pPr>
            <a:r>
              <a:rPr lang="en-US" sz="2400" dirty="0" smtClean="0"/>
              <a:t>Ps.5 PP 1 / 2012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54</a:t>
            </a:fld>
            <a:endParaRPr lang="en-US"/>
          </a:p>
        </p:txBody>
      </p:sp>
      <p:pic>
        <p:nvPicPr>
          <p:cNvPr id="910338" name="Picture 2"/>
          <p:cNvPicPr>
            <a:picLocks noChangeAspect="1" noChangeArrowheads="1"/>
          </p:cNvPicPr>
          <p:nvPr/>
        </p:nvPicPr>
        <p:blipFill>
          <a:blip r:embed="rId2" cstate="print"/>
          <a:srcRect l="23125" t="29543" r="22500" b="29688"/>
          <a:stretch>
            <a:fillRect/>
          </a:stretch>
        </p:blipFill>
        <p:spPr bwMode="auto">
          <a:xfrm>
            <a:off x="0" y="914400"/>
            <a:ext cx="9144000" cy="5638800"/>
          </a:xfrm>
          <a:prstGeom prst="rect">
            <a:avLst/>
          </a:prstGeom>
          <a:noFill/>
          <a:ln w="9525">
            <a:noFill/>
            <a:miter lim="800000"/>
            <a:headEnd/>
            <a:tailEnd/>
          </a:ln>
          <a:effectLst/>
        </p:spPr>
      </p:pic>
      <p:sp>
        <p:nvSpPr>
          <p:cNvPr id="6" name="Rounded Rectangle 5"/>
          <p:cNvSpPr/>
          <p:nvPr/>
        </p:nvSpPr>
        <p:spPr>
          <a:xfrm>
            <a:off x="381000" y="381000"/>
            <a:ext cx="7239000" cy="4572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dirty="0" smtClean="0"/>
          </a:p>
          <a:p>
            <a:pPr algn="ctr" fontAlgn="auto">
              <a:spcBef>
                <a:spcPts val="0"/>
              </a:spcBef>
              <a:spcAft>
                <a:spcPts val="0"/>
              </a:spcAft>
              <a:defRPr/>
            </a:pPr>
            <a:r>
              <a:rPr lang="en-US" sz="2400" dirty="0" smtClean="0"/>
              <a:t>CONTOH PEMAKAIAN SENDIRI</a:t>
            </a:r>
          </a:p>
          <a:p>
            <a:pPr algn="ctr" fontAlgn="auto">
              <a:spcBef>
                <a:spcPts val="0"/>
              </a:spcBef>
              <a:spcAft>
                <a:spcPts val="0"/>
              </a:spcAft>
              <a:defRPr/>
            </a:pPr>
            <a:r>
              <a:rPr lang="en-US" sz="2400" dirty="0" smtClean="0"/>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p:spPr>
        <p:txBody>
          <a:bodyPr wrap="none" anchor="ctr"/>
          <a:lstStyle/>
          <a:p>
            <a:endParaRPr lang="id-ID"/>
          </a:p>
        </p:txBody>
      </p:sp>
      <p:sp>
        <p:nvSpPr>
          <p:cNvPr id="2051" name="Rectangle 2"/>
          <p:cNvSpPr>
            <a:spLocks noGrp="1" noChangeArrowheads="1"/>
          </p:cNvSpPr>
          <p:nvPr>
            <p:ph type="ctrTitle"/>
          </p:nvPr>
        </p:nvSpPr>
        <p:spPr>
          <a:xfrm>
            <a:off x="128588" y="1404938"/>
            <a:ext cx="8920162" cy="3943350"/>
          </a:xfrm>
          <a:solidFill>
            <a:srgbClr val="FFFFFF"/>
          </a:solidFill>
        </p:spPr>
        <p:txBody>
          <a:bodyPr/>
          <a:lstStyle/>
          <a:p>
            <a:pPr eaLnBrk="1" hangingPunct="1">
              <a:lnSpc>
                <a:spcPct val="110000"/>
              </a:lnSpc>
            </a:pPr>
            <a:r>
              <a:rPr lang="en-US" sz="4100" smtClean="0"/>
              <a:t>PERLAKUAN PPN ATAS PEMBIAYAAN SYARIAH DAN KONVENSIONAL</a:t>
            </a:r>
          </a:p>
        </p:txBody>
      </p:sp>
      <p:sp>
        <p:nvSpPr>
          <p:cNvPr id="2052" name="Rectangle 5"/>
          <p:cNvSpPr>
            <a:spLocks noChangeArrowheads="1"/>
          </p:cNvSpPr>
          <p:nvPr/>
        </p:nvSpPr>
        <p:spPr bwMode="auto">
          <a:xfrm>
            <a:off x="52388" y="66675"/>
            <a:ext cx="9063037" cy="6705600"/>
          </a:xfrm>
          <a:prstGeom prst="rect">
            <a:avLst/>
          </a:prstGeom>
          <a:noFill/>
          <a:ln w="9525">
            <a:solidFill>
              <a:schemeClr val="bg1"/>
            </a:solidFill>
            <a:miter lim="800000"/>
            <a:headEnd/>
            <a:tailEnd/>
          </a:ln>
        </p:spPr>
        <p:txBody>
          <a:bodyPr wrap="none" anchor="ctr"/>
          <a:lstStyle/>
          <a:p>
            <a:endParaRPr lang="id-ID"/>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76200" y="120650"/>
            <a:ext cx="9072563" cy="641350"/>
          </a:xfrm>
          <a:prstGeom prst="rect">
            <a:avLst/>
          </a:prstGeom>
          <a:solidFill>
            <a:schemeClr val="tx1"/>
          </a:solidFill>
          <a:ln w="57150" cmpd="thickThin">
            <a:solidFill>
              <a:schemeClr val="tx1"/>
            </a:solidFill>
            <a:miter lim="800000"/>
            <a:headEnd/>
            <a:tailEnd/>
          </a:ln>
        </p:spPr>
        <p:txBody>
          <a:bodyPr wrap="none" anchor="ctr"/>
          <a:lstStyle/>
          <a:p>
            <a:pPr algn="ctr">
              <a:lnSpc>
                <a:spcPct val="80000"/>
              </a:lnSpc>
            </a:pPr>
            <a:r>
              <a:rPr lang="en-US" sz="3500" b="1">
                <a:solidFill>
                  <a:schemeClr val="bg1"/>
                </a:solidFill>
                <a:latin typeface="Times New Roman" pitchFamily="18" charset="0"/>
              </a:rPr>
              <a:t>Skema Kredit Perbankan Konvensional</a:t>
            </a:r>
          </a:p>
        </p:txBody>
      </p:sp>
      <p:sp>
        <p:nvSpPr>
          <p:cNvPr id="3075" name="Rectangle 5"/>
          <p:cNvSpPr>
            <a:spLocks noChangeArrowheads="1"/>
          </p:cNvSpPr>
          <p:nvPr/>
        </p:nvSpPr>
        <p:spPr bwMode="auto">
          <a:xfrm>
            <a:off x="52388" y="76200"/>
            <a:ext cx="9063037" cy="6705600"/>
          </a:xfrm>
          <a:prstGeom prst="rect">
            <a:avLst/>
          </a:prstGeom>
          <a:noFill/>
          <a:ln w="9525">
            <a:solidFill>
              <a:schemeClr val="tx1"/>
            </a:solidFill>
            <a:miter lim="800000"/>
            <a:headEnd/>
            <a:tailEnd/>
          </a:ln>
        </p:spPr>
        <p:txBody>
          <a:bodyPr wrap="none" anchor="ctr"/>
          <a:lstStyle/>
          <a:p>
            <a:endParaRPr lang="id-ID"/>
          </a:p>
        </p:txBody>
      </p:sp>
      <p:grpSp>
        <p:nvGrpSpPr>
          <p:cNvPr id="2" name="Group 16"/>
          <p:cNvGrpSpPr>
            <a:grpSpLocks/>
          </p:cNvGrpSpPr>
          <p:nvPr/>
        </p:nvGrpSpPr>
        <p:grpSpPr bwMode="auto">
          <a:xfrm>
            <a:off x="533400" y="990600"/>
            <a:ext cx="8077200" cy="3276600"/>
            <a:chOff x="762000" y="1914525"/>
            <a:chExt cx="7620000" cy="3324225"/>
          </a:xfrm>
        </p:grpSpPr>
        <p:sp>
          <p:nvSpPr>
            <p:cNvPr id="3078" name="AutoShape 8"/>
            <p:cNvSpPr>
              <a:spLocks noChangeArrowheads="1"/>
            </p:cNvSpPr>
            <p:nvPr/>
          </p:nvSpPr>
          <p:spPr bwMode="auto">
            <a:xfrm>
              <a:off x="3810000" y="1914525"/>
              <a:ext cx="1676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3200">
                  <a:latin typeface="Times New Roman" pitchFamily="18" charset="0"/>
                </a:rPr>
                <a:t>Bank</a:t>
              </a:r>
            </a:p>
          </p:txBody>
        </p:sp>
        <p:sp>
          <p:nvSpPr>
            <p:cNvPr id="3079" name="AutoShape 9"/>
            <p:cNvSpPr>
              <a:spLocks noChangeArrowheads="1"/>
            </p:cNvSpPr>
            <p:nvPr/>
          </p:nvSpPr>
          <p:spPr bwMode="auto">
            <a:xfrm>
              <a:off x="6705600" y="4200525"/>
              <a:ext cx="1676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3200">
                  <a:latin typeface="Times New Roman" pitchFamily="18" charset="0"/>
                </a:rPr>
                <a:t>Nasabah</a:t>
              </a:r>
            </a:p>
          </p:txBody>
        </p:sp>
        <p:sp>
          <p:nvSpPr>
            <p:cNvPr id="3080" name="AutoShape 10"/>
            <p:cNvSpPr>
              <a:spLocks noChangeArrowheads="1"/>
            </p:cNvSpPr>
            <p:nvPr/>
          </p:nvSpPr>
          <p:spPr bwMode="auto">
            <a:xfrm>
              <a:off x="762000" y="4048125"/>
              <a:ext cx="16764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lnSpc>
                  <a:spcPct val="80000"/>
                </a:lnSpc>
              </a:pPr>
              <a:r>
                <a:rPr lang="en-US" sz="3200" i="1">
                  <a:latin typeface="Times New Roman" pitchFamily="18" charset="0"/>
                </a:rPr>
                <a:t>Supplier</a:t>
              </a:r>
            </a:p>
          </p:txBody>
        </p:sp>
        <p:sp>
          <p:nvSpPr>
            <p:cNvPr id="3081" name="Line 11"/>
            <p:cNvSpPr>
              <a:spLocks noChangeShapeType="1"/>
            </p:cNvSpPr>
            <p:nvPr/>
          </p:nvSpPr>
          <p:spPr bwMode="auto">
            <a:xfrm>
              <a:off x="5029200" y="2676525"/>
              <a:ext cx="1676400" cy="1447800"/>
            </a:xfrm>
            <a:prstGeom prst="line">
              <a:avLst/>
            </a:prstGeom>
            <a:noFill/>
            <a:ln w="9525">
              <a:solidFill>
                <a:schemeClr val="tx1"/>
              </a:solidFill>
              <a:round/>
              <a:headEnd/>
              <a:tailEnd type="triangle" w="med" len="med"/>
            </a:ln>
          </p:spPr>
          <p:txBody>
            <a:bodyPr/>
            <a:lstStyle/>
            <a:p>
              <a:endParaRPr lang="id-ID"/>
            </a:p>
          </p:txBody>
        </p:sp>
        <p:sp>
          <p:nvSpPr>
            <p:cNvPr id="3082" name="Line 12"/>
            <p:cNvSpPr>
              <a:spLocks noChangeShapeType="1"/>
            </p:cNvSpPr>
            <p:nvPr/>
          </p:nvSpPr>
          <p:spPr bwMode="auto">
            <a:xfrm flipH="1" flipV="1">
              <a:off x="5548313" y="2647950"/>
              <a:ext cx="1752600" cy="1447800"/>
            </a:xfrm>
            <a:prstGeom prst="line">
              <a:avLst/>
            </a:prstGeom>
            <a:noFill/>
            <a:ln w="9525">
              <a:solidFill>
                <a:schemeClr val="tx1"/>
              </a:solidFill>
              <a:round/>
              <a:headEnd/>
              <a:tailEnd type="triangle" w="med" len="med"/>
            </a:ln>
          </p:spPr>
          <p:txBody>
            <a:bodyPr/>
            <a:lstStyle/>
            <a:p>
              <a:endParaRPr lang="id-ID"/>
            </a:p>
          </p:txBody>
        </p:sp>
        <p:sp>
          <p:nvSpPr>
            <p:cNvPr id="3083" name="Rectangle 13"/>
            <p:cNvSpPr>
              <a:spLocks noChangeArrowheads="1"/>
            </p:cNvSpPr>
            <p:nvPr/>
          </p:nvSpPr>
          <p:spPr bwMode="auto">
            <a:xfrm>
              <a:off x="4672013" y="3228975"/>
              <a:ext cx="1295400" cy="609600"/>
            </a:xfrm>
            <a:prstGeom prst="rect">
              <a:avLst/>
            </a:prstGeom>
            <a:noFill/>
            <a:ln w="9525">
              <a:noFill/>
              <a:miter lim="800000"/>
              <a:headEnd/>
              <a:tailEnd/>
            </a:ln>
          </p:spPr>
          <p:txBody>
            <a:bodyPr wrap="none" anchor="ctr"/>
            <a:lstStyle/>
            <a:p>
              <a:pPr algn="ctr">
                <a:lnSpc>
                  <a:spcPct val="80000"/>
                </a:lnSpc>
              </a:pPr>
              <a:r>
                <a:rPr lang="en-US" sz="2200">
                  <a:latin typeface="Times New Roman" pitchFamily="18" charset="0"/>
                </a:rPr>
                <a:t>Kredit</a:t>
              </a:r>
            </a:p>
            <a:p>
              <a:pPr algn="ctr">
                <a:lnSpc>
                  <a:spcPct val="80000"/>
                </a:lnSpc>
              </a:pPr>
              <a:r>
                <a:rPr lang="en-US" sz="2200">
                  <a:latin typeface="Times New Roman" pitchFamily="18" charset="0"/>
                </a:rPr>
                <a:t>       (Rp X)</a:t>
              </a:r>
            </a:p>
          </p:txBody>
        </p:sp>
        <p:sp>
          <p:nvSpPr>
            <p:cNvPr id="3084" name="Rectangle 14"/>
            <p:cNvSpPr>
              <a:spLocks noChangeArrowheads="1"/>
            </p:cNvSpPr>
            <p:nvPr/>
          </p:nvSpPr>
          <p:spPr bwMode="auto">
            <a:xfrm>
              <a:off x="6210300" y="2809875"/>
              <a:ext cx="1295400" cy="838200"/>
            </a:xfrm>
            <a:prstGeom prst="rect">
              <a:avLst/>
            </a:prstGeom>
            <a:noFill/>
            <a:ln w="9525">
              <a:noFill/>
              <a:miter lim="800000"/>
              <a:headEnd/>
              <a:tailEnd/>
            </a:ln>
          </p:spPr>
          <p:txBody>
            <a:bodyPr wrap="none" anchor="ctr"/>
            <a:lstStyle/>
            <a:p>
              <a:pPr algn="ctr">
                <a:lnSpc>
                  <a:spcPct val="80000"/>
                </a:lnSpc>
              </a:pPr>
              <a:r>
                <a:rPr lang="en-US" sz="2200">
                  <a:latin typeface="Times New Roman" pitchFamily="18" charset="0"/>
                </a:rPr>
                <a:t>Pengembalian</a:t>
              </a:r>
            </a:p>
            <a:p>
              <a:pPr algn="ctr">
                <a:lnSpc>
                  <a:spcPct val="80000"/>
                </a:lnSpc>
              </a:pPr>
              <a:r>
                <a:rPr lang="en-US" sz="2200">
                  <a:latin typeface="Times New Roman" pitchFamily="18" charset="0"/>
                </a:rPr>
                <a:t>Kredit</a:t>
              </a:r>
            </a:p>
            <a:p>
              <a:pPr algn="ctr">
                <a:lnSpc>
                  <a:spcPct val="80000"/>
                </a:lnSpc>
              </a:pPr>
              <a:r>
                <a:rPr lang="en-US" sz="2200">
                  <a:latin typeface="Times New Roman" pitchFamily="18" charset="0"/>
                </a:rPr>
                <a:t>        (Rp X + </a:t>
              </a:r>
            </a:p>
            <a:p>
              <a:pPr algn="ctr">
                <a:lnSpc>
                  <a:spcPct val="80000"/>
                </a:lnSpc>
              </a:pPr>
              <a:r>
                <a:rPr lang="en-US" sz="2200" i="1">
                  <a:latin typeface="Times New Roman" pitchFamily="18" charset="0"/>
                </a:rPr>
                <a:t>                  interest</a:t>
              </a:r>
              <a:r>
                <a:rPr lang="en-US" sz="2200">
                  <a:latin typeface="Times New Roman" pitchFamily="18" charset="0"/>
                </a:rPr>
                <a:t>)</a:t>
              </a:r>
            </a:p>
          </p:txBody>
        </p:sp>
        <p:sp>
          <p:nvSpPr>
            <p:cNvPr id="3085" name="Line 15"/>
            <p:cNvSpPr>
              <a:spLocks noChangeShapeType="1"/>
            </p:cNvSpPr>
            <p:nvPr/>
          </p:nvSpPr>
          <p:spPr bwMode="auto">
            <a:xfrm>
              <a:off x="2590800" y="4724400"/>
              <a:ext cx="3962400" cy="0"/>
            </a:xfrm>
            <a:prstGeom prst="line">
              <a:avLst/>
            </a:prstGeom>
            <a:noFill/>
            <a:ln w="9525">
              <a:solidFill>
                <a:schemeClr val="tx1"/>
              </a:solidFill>
              <a:round/>
              <a:headEnd/>
              <a:tailEnd type="triangle" w="med" len="med"/>
            </a:ln>
          </p:spPr>
          <p:txBody>
            <a:bodyPr/>
            <a:lstStyle/>
            <a:p>
              <a:endParaRPr lang="id-ID"/>
            </a:p>
          </p:txBody>
        </p:sp>
        <p:sp>
          <p:nvSpPr>
            <p:cNvPr id="3086" name="Line 16"/>
            <p:cNvSpPr>
              <a:spLocks noChangeShapeType="1"/>
            </p:cNvSpPr>
            <p:nvPr/>
          </p:nvSpPr>
          <p:spPr bwMode="auto">
            <a:xfrm flipH="1">
              <a:off x="2576513" y="4505325"/>
              <a:ext cx="3886200" cy="0"/>
            </a:xfrm>
            <a:prstGeom prst="line">
              <a:avLst/>
            </a:prstGeom>
            <a:noFill/>
            <a:ln w="9525">
              <a:solidFill>
                <a:schemeClr val="tx1"/>
              </a:solidFill>
              <a:round/>
              <a:headEnd/>
              <a:tailEnd type="triangle" w="med" len="med"/>
            </a:ln>
          </p:spPr>
          <p:txBody>
            <a:bodyPr/>
            <a:lstStyle/>
            <a:p>
              <a:endParaRPr lang="id-ID"/>
            </a:p>
          </p:txBody>
        </p:sp>
        <p:sp>
          <p:nvSpPr>
            <p:cNvPr id="3087" name="Rectangle 17"/>
            <p:cNvSpPr>
              <a:spLocks noChangeArrowheads="1"/>
            </p:cNvSpPr>
            <p:nvPr/>
          </p:nvSpPr>
          <p:spPr bwMode="auto">
            <a:xfrm>
              <a:off x="3848100" y="4067175"/>
              <a:ext cx="1295400" cy="457200"/>
            </a:xfrm>
            <a:prstGeom prst="rect">
              <a:avLst/>
            </a:prstGeom>
            <a:noFill/>
            <a:ln w="9525">
              <a:noFill/>
              <a:miter lim="800000"/>
              <a:headEnd/>
              <a:tailEnd/>
            </a:ln>
          </p:spPr>
          <p:txBody>
            <a:bodyPr wrap="none" anchor="ctr"/>
            <a:lstStyle/>
            <a:p>
              <a:pPr algn="ctr">
                <a:lnSpc>
                  <a:spcPct val="80000"/>
                </a:lnSpc>
              </a:pPr>
              <a:r>
                <a:rPr lang="en-US" sz="2200">
                  <a:latin typeface="Times New Roman" pitchFamily="18" charset="0"/>
                </a:rPr>
                <a:t>Uang</a:t>
              </a:r>
            </a:p>
          </p:txBody>
        </p:sp>
        <p:sp>
          <p:nvSpPr>
            <p:cNvPr id="3088" name="Rectangle 18"/>
            <p:cNvSpPr>
              <a:spLocks noChangeArrowheads="1"/>
            </p:cNvSpPr>
            <p:nvPr/>
          </p:nvSpPr>
          <p:spPr bwMode="auto">
            <a:xfrm>
              <a:off x="3910013" y="4629150"/>
              <a:ext cx="1295400" cy="609600"/>
            </a:xfrm>
            <a:prstGeom prst="rect">
              <a:avLst/>
            </a:prstGeom>
            <a:noFill/>
            <a:ln w="9525">
              <a:noFill/>
              <a:miter lim="800000"/>
              <a:headEnd/>
              <a:tailEnd/>
            </a:ln>
          </p:spPr>
          <p:txBody>
            <a:bodyPr wrap="none" anchor="ctr"/>
            <a:lstStyle/>
            <a:p>
              <a:pPr algn="ctr">
                <a:lnSpc>
                  <a:spcPct val="80000"/>
                </a:lnSpc>
              </a:pPr>
              <a:r>
                <a:rPr lang="en-US" sz="2200">
                  <a:latin typeface="Times New Roman" pitchFamily="18" charset="0"/>
                </a:rPr>
                <a:t>Barang (BKP)</a:t>
              </a:r>
            </a:p>
          </p:txBody>
        </p:sp>
      </p:grpSp>
      <p:sp>
        <p:nvSpPr>
          <p:cNvPr id="3077" name="Rectangle 3"/>
          <p:cNvSpPr>
            <a:spLocks noChangeArrowheads="1"/>
          </p:cNvSpPr>
          <p:nvPr/>
        </p:nvSpPr>
        <p:spPr bwMode="auto">
          <a:xfrm>
            <a:off x="0" y="4276725"/>
            <a:ext cx="9144000" cy="2471738"/>
          </a:xfrm>
          <a:prstGeom prst="rect">
            <a:avLst/>
          </a:prstGeom>
          <a:noFill/>
          <a:ln w="9525">
            <a:noFill/>
            <a:miter lim="800000"/>
            <a:headEnd/>
            <a:tailEnd/>
          </a:ln>
        </p:spPr>
        <p:txBody>
          <a:bodyPr tIns="0" bIns="0" anchor="ctr">
            <a:spAutoFit/>
          </a:bodyPr>
          <a:lstStyle/>
          <a:p>
            <a:pPr marL="174625" indent="-174625" eaLnBrk="0" hangingPunct="0">
              <a:tabLst>
                <a:tab pos="1143000" algn="l"/>
              </a:tabLst>
            </a:pPr>
            <a:r>
              <a:rPr lang="en-US" sz="1800" u="sng">
                <a:solidFill>
                  <a:srgbClr val="000000"/>
                </a:solidFill>
                <a:latin typeface="Arial" charset="0"/>
                <a:ea typeface="Calibri" pitchFamily="34" charset="0"/>
                <a:cs typeface="Arial" charset="0"/>
              </a:rPr>
              <a:t>Keterangan:</a:t>
            </a:r>
            <a:endParaRPr lang="en-US" sz="1800" u="sng">
              <a:latin typeface="Arial" charset="0"/>
              <a:ea typeface="Calibri" pitchFamily="34" charset="0"/>
              <a:cs typeface="Arial" charset="0"/>
            </a:endParaRPr>
          </a:p>
          <a:p>
            <a:pPr marL="174625" indent="-174625" algn="just" eaLnBrk="0" hangingPunct="0">
              <a:buFontTx/>
              <a:buChar char="•"/>
              <a:tabLst>
                <a:tab pos="1143000" algn="l"/>
              </a:tabLst>
            </a:pPr>
            <a:r>
              <a:rPr lang="en-US" sz="1800">
                <a:solidFill>
                  <a:srgbClr val="000000"/>
                </a:solidFill>
                <a:latin typeface="Arial" charset="0"/>
                <a:ea typeface="Calibri" pitchFamily="34" charset="0"/>
                <a:cs typeface="Arial" charset="0"/>
              </a:rPr>
              <a:t>Bank hanya memberikan kredit (uang) kepada Nasabah untuk membeli barang. </a:t>
            </a:r>
          </a:p>
          <a:p>
            <a:pPr marL="174625" indent="-174625" algn="just" eaLnBrk="0" hangingPunct="0">
              <a:buFontTx/>
              <a:buChar char="•"/>
              <a:tabLst>
                <a:tab pos="1143000" algn="l"/>
              </a:tabLst>
            </a:pPr>
            <a:r>
              <a:rPr lang="en-US" sz="1800">
                <a:solidFill>
                  <a:srgbClr val="000000"/>
                </a:solidFill>
                <a:latin typeface="Arial" charset="0"/>
                <a:ea typeface="Calibri" pitchFamily="34" charset="0"/>
                <a:cs typeface="Arial" charset="0"/>
              </a:rPr>
              <a:t>Bank tidak terlibat dalam jual beli BKP. </a:t>
            </a:r>
          </a:p>
          <a:p>
            <a:pPr marL="174625" indent="-174625" algn="just" eaLnBrk="0" hangingPunct="0">
              <a:buFontTx/>
              <a:buChar char="•"/>
              <a:tabLst>
                <a:tab pos="1143000" algn="l"/>
              </a:tabLst>
            </a:pPr>
            <a:r>
              <a:rPr lang="en-US" sz="1800">
                <a:solidFill>
                  <a:srgbClr val="000000"/>
                </a:solidFill>
                <a:latin typeface="Arial" charset="0"/>
                <a:ea typeface="Calibri" pitchFamily="34" charset="0"/>
                <a:cs typeface="Arial" charset="0"/>
              </a:rPr>
              <a:t>Penyerahan BKP yang terutang PPN dilakukan langsung dari supplier kepada Nasabah.</a:t>
            </a:r>
          </a:p>
          <a:p>
            <a:pPr marL="174625" indent="-174625" algn="just" eaLnBrk="0" hangingPunct="0">
              <a:buFontTx/>
              <a:buChar char="•"/>
              <a:tabLst>
                <a:tab pos="1143000" algn="l"/>
              </a:tabLst>
            </a:pPr>
            <a:r>
              <a:rPr lang="en-US" sz="1800">
                <a:solidFill>
                  <a:srgbClr val="000000"/>
                </a:solidFill>
                <a:latin typeface="Arial" charset="0"/>
                <a:ea typeface="Calibri" pitchFamily="34" charset="0"/>
                <a:cs typeface="Arial" charset="0"/>
              </a:rPr>
              <a:t>Interest merupakan imbalan jasa yang dibebankan Bank kepada Nasabah (jasa pembiayaan)</a:t>
            </a:r>
          </a:p>
          <a:p>
            <a:pPr marL="174625" indent="-174625" algn="just" eaLnBrk="0" hangingPunct="0">
              <a:buFontTx/>
              <a:buChar char="•"/>
              <a:tabLst>
                <a:tab pos="1143000" algn="l"/>
              </a:tabLst>
            </a:pPr>
            <a:r>
              <a:rPr lang="en-US" sz="1800">
                <a:solidFill>
                  <a:srgbClr val="000000"/>
                </a:solidFill>
                <a:latin typeface="Arial" charset="0"/>
                <a:ea typeface="Calibri" pitchFamily="34" charset="0"/>
                <a:cs typeface="Arial" charset="0"/>
              </a:rPr>
              <a:t>Jasa pembiayaan termasuk jasa keuangan yang bukan merupakan Jasa Kena Pajak berdasarkan Pasal 4A ayat (3) huruf d UU PPN</a:t>
            </a:r>
            <a:endParaRPr lang="en-US" sz="1800">
              <a:latin typeface="Arial" charset="0"/>
              <a:ea typeface="Calibri" pitchFamily="34" charset="0"/>
              <a:cs typeface="Arial"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57150" y="120650"/>
            <a:ext cx="9072563" cy="488950"/>
          </a:xfrm>
          <a:prstGeom prst="rect">
            <a:avLst/>
          </a:prstGeom>
          <a:solidFill>
            <a:schemeClr val="tx1"/>
          </a:solidFill>
          <a:ln w="57150" cmpd="thickThin">
            <a:solidFill>
              <a:schemeClr val="tx1"/>
            </a:solidFill>
            <a:miter lim="800000"/>
            <a:headEnd/>
            <a:tailEnd/>
          </a:ln>
        </p:spPr>
        <p:txBody>
          <a:bodyPr wrap="none" anchor="ctr"/>
          <a:lstStyle/>
          <a:p>
            <a:pPr algn="ctr">
              <a:lnSpc>
                <a:spcPct val="80000"/>
              </a:lnSpc>
            </a:pPr>
            <a:r>
              <a:rPr lang="en-US" sz="3500" b="1">
                <a:solidFill>
                  <a:schemeClr val="bg1"/>
                </a:solidFill>
                <a:latin typeface="Times New Roman" pitchFamily="18" charset="0"/>
              </a:rPr>
              <a:t>Skema Pembiayaan Syariah</a:t>
            </a:r>
          </a:p>
        </p:txBody>
      </p:sp>
      <p:sp>
        <p:nvSpPr>
          <p:cNvPr id="4099" name="Rectangle 4"/>
          <p:cNvSpPr>
            <a:spLocks noChangeArrowheads="1"/>
          </p:cNvSpPr>
          <p:nvPr/>
        </p:nvSpPr>
        <p:spPr bwMode="auto">
          <a:xfrm>
            <a:off x="52388" y="76200"/>
            <a:ext cx="9063037" cy="6705600"/>
          </a:xfrm>
          <a:prstGeom prst="rect">
            <a:avLst/>
          </a:prstGeom>
          <a:noFill/>
          <a:ln w="9525">
            <a:solidFill>
              <a:schemeClr val="tx1"/>
            </a:solidFill>
            <a:miter lim="800000"/>
            <a:headEnd/>
            <a:tailEnd/>
          </a:ln>
        </p:spPr>
        <p:txBody>
          <a:bodyPr wrap="none" anchor="ctr"/>
          <a:lstStyle/>
          <a:p>
            <a:endParaRPr lang="id-ID"/>
          </a:p>
        </p:txBody>
      </p:sp>
      <p:grpSp>
        <p:nvGrpSpPr>
          <p:cNvPr id="2" name="Group 21"/>
          <p:cNvGrpSpPr>
            <a:grpSpLocks/>
          </p:cNvGrpSpPr>
          <p:nvPr/>
        </p:nvGrpSpPr>
        <p:grpSpPr bwMode="auto">
          <a:xfrm>
            <a:off x="762000" y="866775"/>
            <a:ext cx="7620000" cy="2867025"/>
            <a:chOff x="762000" y="1628775"/>
            <a:chExt cx="7620000" cy="3514725"/>
          </a:xfrm>
        </p:grpSpPr>
        <p:sp>
          <p:nvSpPr>
            <p:cNvPr id="4102" name="AutoShape 6"/>
            <p:cNvSpPr>
              <a:spLocks noChangeArrowheads="1"/>
            </p:cNvSpPr>
            <p:nvPr/>
          </p:nvSpPr>
          <p:spPr bwMode="auto">
            <a:xfrm>
              <a:off x="3338513" y="1628775"/>
              <a:ext cx="2438400" cy="619125"/>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3200">
                  <a:latin typeface="Times New Roman" pitchFamily="18" charset="0"/>
                </a:rPr>
                <a:t>Bank Syariah</a:t>
              </a:r>
            </a:p>
          </p:txBody>
        </p:sp>
        <p:sp>
          <p:nvSpPr>
            <p:cNvPr id="4103" name="AutoShape 7"/>
            <p:cNvSpPr>
              <a:spLocks noChangeArrowheads="1"/>
            </p:cNvSpPr>
            <p:nvPr/>
          </p:nvSpPr>
          <p:spPr bwMode="auto">
            <a:xfrm>
              <a:off x="6705600" y="4200525"/>
              <a:ext cx="1676400" cy="685800"/>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3200">
                  <a:latin typeface="Times New Roman" pitchFamily="18" charset="0"/>
                </a:rPr>
                <a:t>Nasabah</a:t>
              </a:r>
            </a:p>
          </p:txBody>
        </p:sp>
        <p:sp>
          <p:nvSpPr>
            <p:cNvPr id="4104" name="AutoShape 8"/>
            <p:cNvSpPr>
              <a:spLocks noChangeArrowheads="1"/>
            </p:cNvSpPr>
            <p:nvPr/>
          </p:nvSpPr>
          <p:spPr bwMode="auto">
            <a:xfrm>
              <a:off x="762000" y="4048125"/>
              <a:ext cx="1676400" cy="990600"/>
            </a:xfrm>
            <a:prstGeom prst="roundRect">
              <a:avLst>
                <a:gd name="adj" fmla="val 16667"/>
              </a:avLst>
            </a:prstGeom>
            <a:solidFill>
              <a:schemeClr val="accent1"/>
            </a:solidFill>
            <a:ln w="9525">
              <a:solidFill>
                <a:schemeClr val="tx1"/>
              </a:solidFill>
              <a:round/>
              <a:headEnd/>
              <a:tailEnd/>
            </a:ln>
          </p:spPr>
          <p:txBody>
            <a:bodyPr wrap="none" anchor="ctr"/>
            <a:lstStyle/>
            <a:p>
              <a:pPr algn="ctr">
                <a:lnSpc>
                  <a:spcPct val="80000"/>
                </a:lnSpc>
              </a:pPr>
              <a:r>
                <a:rPr lang="en-US" sz="3200" i="1">
                  <a:latin typeface="Times New Roman" pitchFamily="18" charset="0"/>
                </a:rPr>
                <a:t>Supplier</a:t>
              </a:r>
            </a:p>
          </p:txBody>
        </p:sp>
        <p:sp>
          <p:nvSpPr>
            <p:cNvPr id="4105" name="Line 9"/>
            <p:cNvSpPr>
              <a:spLocks noChangeShapeType="1"/>
            </p:cNvSpPr>
            <p:nvPr/>
          </p:nvSpPr>
          <p:spPr bwMode="auto">
            <a:xfrm>
              <a:off x="5562600" y="2590800"/>
              <a:ext cx="1743075" cy="1533525"/>
            </a:xfrm>
            <a:prstGeom prst="line">
              <a:avLst/>
            </a:prstGeom>
            <a:noFill/>
            <a:ln w="9525">
              <a:solidFill>
                <a:schemeClr val="tx1"/>
              </a:solidFill>
              <a:round/>
              <a:headEnd/>
              <a:tailEnd type="triangle" w="med" len="med"/>
            </a:ln>
          </p:spPr>
          <p:txBody>
            <a:bodyPr/>
            <a:lstStyle/>
            <a:p>
              <a:endParaRPr lang="id-ID"/>
            </a:p>
          </p:txBody>
        </p:sp>
        <p:sp>
          <p:nvSpPr>
            <p:cNvPr id="4106" name="Line 10"/>
            <p:cNvSpPr>
              <a:spLocks noChangeShapeType="1"/>
            </p:cNvSpPr>
            <p:nvPr/>
          </p:nvSpPr>
          <p:spPr bwMode="auto">
            <a:xfrm flipH="1" flipV="1">
              <a:off x="5562600" y="2362200"/>
              <a:ext cx="2038350" cy="1733550"/>
            </a:xfrm>
            <a:prstGeom prst="line">
              <a:avLst/>
            </a:prstGeom>
            <a:noFill/>
            <a:ln w="9525">
              <a:solidFill>
                <a:schemeClr val="tx1"/>
              </a:solidFill>
              <a:round/>
              <a:headEnd/>
              <a:tailEnd type="triangle" w="med" len="med"/>
            </a:ln>
          </p:spPr>
          <p:txBody>
            <a:bodyPr/>
            <a:lstStyle/>
            <a:p>
              <a:endParaRPr lang="id-ID"/>
            </a:p>
          </p:txBody>
        </p:sp>
        <p:sp>
          <p:nvSpPr>
            <p:cNvPr id="4107" name="Rectangle 12"/>
            <p:cNvSpPr>
              <a:spLocks noChangeArrowheads="1"/>
            </p:cNvSpPr>
            <p:nvPr/>
          </p:nvSpPr>
          <p:spPr bwMode="auto">
            <a:xfrm>
              <a:off x="6477000" y="2667000"/>
              <a:ext cx="1795462" cy="838200"/>
            </a:xfrm>
            <a:prstGeom prst="rect">
              <a:avLst/>
            </a:prstGeom>
            <a:noFill/>
            <a:ln w="9525">
              <a:noFill/>
              <a:miter lim="800000"/>
              <a:headEnd/>
              <a:tailEnd/>
            </a:ln>
          </p:spPr>
          <p:txBody>
            <a:bodyPr wrap="none" anchor="ctr"/>
            <a:lstStyle/>
            <a:p>
              <a:pPr algn="ctr">
                <a:lnSpc>
                  <a:spcPct val="80000"/>
                </a:lnSpc>
              </a:pPr>
              <a:r>
                <a:rPr lang="en-US" sz="2000">
                  <a:latin typeface="Times New Roman" pitchFamily="18" charset="0"/>
                </a:rPr>
                <a:t>Angsuran + </a:t>
              </a:r>
            </a:p>
            <a:p>
              <a:pPr algn="ctr">
                <a:lnSpc>
                  <a:spcPct val="80000"/>
                </a:lnSpc>
              </a:pPr>
              <a:r>
                <a:rPr lang="id-ID" sz="2000">
                  <a:latin typeface="Times New Roman" pitchFamily="18" charset="0"/>
                </a:rPr>
                <a:t>Margin</a:t>
              </a:r>
              <a:endParaRPr lang="en-US" sz="2000">
                <a:latin typeface="Times New Roman" pitchFamily="18" charset="0"/>
              </a:endParaRPr>
            </a:p>
          </p:txBody>
        </p:sp>
        <p:sp>
          <p:nvSpPr>
            <p:cNvPr id="4108" name="Line 13"/>
            <p:cNvSpPr>
              <a:spLocks noChangeShapeType="1"/>
            </p:cNvSpPr>
            <p:nvPr/>
          </p:nvSpPr>
          <p:spPr bwMode="auto">
            <a:xfrm>
              <a:off x="2590800" y="4724400"/>
              <a:ext cx="3962400" cy="0"/>
            </a:xfrm>
            <a:prstGeom prst="line">
              <a:avLst/>
            </a:prstGeom>
            <a:noFill/>
            <a:ln w="19050">
              <a:solidFill>
                <a:schemeClr val="tx1"/>
              </a:solidFill>
              <a:prstDash val="dash"/>
              <a:round/>
              <a:headEnd/>
              <a:tailEnd type="triangle" w="med" len="med"/>
            </a:ln>
          </p:spPr>
          <p:txBody>
            <a:bodyPr/>
            <a:lstStyle/>
            <a:p>
              <a:endParaRPr lang="id-ID"/>
            </a:p>
          </p:txBody>
        </p:sp>
        <p:sp>
          <p:nvSpPr>
            <p:cNvPr id="4109" name="Rectangle 15"/>
            <p:cNvSpPr>
              <a:spLocks noChangeArrowheads="1"/>
            </p:cNvSpPr>
            <p:nvPr/>
          </p:nvSpPr>
          <p:spPr bwMode="auto">
            <a:xfrm>
              <a:off x="2759075" y="3016250"/>
              <a:ext cx="1295400" cy="609600"/>
            </a:xfrm>
            <a:prstGeom prst="rect">
              <a:avLst/>
            </a:prstGeom>
            <a:noFill/>
            <a:ln w="9525">
              <a:noFill/>
              <a:miter lim="800000"/>
              <a:headEnd/>
              <a:tailEnd/>
            </a:ln>
          </p:spPr>
          <p:txBody>
            <a:bodyPr wrap="none" anchor="ctr"/>
            <a:lstStyle/>
            <a:p>
              <a:pPr algn="ctr">
                <a:lnSpc>
                  <a:spcPct val="80000"/>
                </a:lnSpc>
              </a:pPr>
              <a:r>
                <a:rPr lang="en-US" sz="2000">
                  <a:latin typeface="Times New Roman" pitchFamily="18" charset="0"/>
                </a:rPr>
                <a:t>Uang</a:t>
              </a:r>
            </a:p>
          </p:txBody>
        </p:sp>
        <p:sp>
          <p:nvSpPr>
            <p:cNvPr id="4110" name="Rectangle 16"/>
            <p:cNvSpPr>
              <a:spLocks noChangeArrowheads="1"/>
            </p:cNvSpPr>
            <p:nvPr/>
          </p:nvSpPr>
          <p:spPr bwMode="auto">
            <a:xfrm>
              <a:off x="1085850" y="2867025"/>
              <a:ext cx="1295400" cy="609600"/>
            </a:xfrm>
            <a:prstGeom prst="rect">
              <a:avLst/>
            </a:prstGeom>
            <a:noFill/>
            <a:ln w="9525">
              <a:noFill/>
              <a:miter lim="800000"/>
              <a:headEnd/>
              <a:tailEnd/>
            </a:ln>
          </p:spPr>
          <p:txBody>
            <a:bodyPr wrap="none" anchor="ctr"/>
            <a:lstStyle/>
            <a:p>
              <a:pPr algn="ctr">
                <a:lnSpc>
                  <a:spcPct val="80000"/>
                </a:lnSpc>
              </a:pPr>
              <a:r>
                <a:rPr lang="en-US" sz="2000">
                  <a:latin typeface="Times New Roman" pitchFamily="18" charset="0"/>
                </a:rPr>
                <a:t>Barang (BKP)</a:t>
              </a:r>
            </a:p>
          </p:txBody>
        </p:sp>
        <p:sp>
          <p:nvSpPr>
            <p:cNvPr id="4111" name="Rectangle 17"/>
            <p:cNvSpPr>
              <a:spLocks noChangeArrowheads="1"/>
            </p:cNvSpPr>
            <p:nvPr/>
          </p:nvSpPr>
          <p:spPr bwMode="auto">
            <a:xfrm>
              <a:off x="4772025" y="3200400"/>
              <a:ext cx="2619375" cy="336550"/>
            </a:xfrm>
            <a:prstGeom prst="rect">
              <a:avLst/>
            </a:prstGeom>
            <a:noFill/>
            <a:ln w="9525">
              <a:noFill/>
              <a:miter lim="800000"/>
              <a:headEnd/>
              <a:tailEnd/>
            </a:ln>
          </p:spPr>
          <p:txBody>
            <a:bodyPr>
              <a:spAutoFit/>
            </a:bodyPr>
            <a:lstStyle/>
            <a:p>
              <a:pPr>
                <a:lnSpc>
                  <a:spcPct val="80000"/>
                </a:lnSpc>
              </a:pPr>
              <a:r>
                <a:rPr lang="en-US" sz="2000">
                  <a:latin typeface="Times New Roman" pitchFamily="18" charset="0"/>
                </a:rPr>
                <a:t>Barang (BKP)</a:t>
              </a:r>
            </a:p>
          </p:txBody>
        </p:sp>
        <p:sp>
          <p:nvSpPr>
            <p:cNvPr id="4112" name="Line 18"/>
            <p:cNvSpPr>
              <a:spLocks noChangeShapeType="1"/>
            </p:cNvSpPr>
            <p:nvPr/>
          </p:nvSpPr>
          <p:spPr bwMode="auto">
            <a:xfrm flipV="1">
              <a:off x="1524000" y="2362200"/>
              <a:ext cx="2209800" cy="1600200"/>
            </a:xfrm>
            <a:prstGeom prst="line">
              <a:avLst/>
            </a:prstGeom>
            <a:noFill/>
            <a:ln w="9525">
              <a:solidFill>
                <a:schemeClr val="tx1"/>
              </a:solidFill>
              <a:round/>
              <a:headEnd/>
              <a:tailEnd type="triangle" w="med" len="med"/>
            </a:ln>
          </p:spPr>
          <p:txBody>
            <a:bodyPr/>
            <a:lstStyle/>
            <a:p>
              <a:endParaRPr lang="id-ID"/>
            </a:p>
          </p:txBody>
        </p:sp>
        <p:sp>
          <p:nvSpPr>
            <p:cNvPr id="4113" name="Line 19"/>
            <p:cNvSpPr>
              <a:spLocks noChangeShapeType="1"/>
            </p:cNvSpPr>
            <p:nvPr/>
          </p:nvSpPr>
          <p:spPr bwMode="auto">
            <a:xfrm flipH="1">
              <a:off x="1828800" y="2590800"/>
              <a:ext cx="1905000" cy="1371600"/>
            </a:xfrm>
            <a:prstGeom prst="line">
              <a:avLst/>
            </a:prstGeom>
            <a:noFill/>
            <a:ln w="9525">
              <a:solidFill>
                <a:schemeClr val="tx1"/>
              </a:solidFill>
              <a:round/>
              <a:headEnd/>
              <a:tailEnd type="triangle" w="med" len="med"/>
            </a:ln>
          </p:spPr>
          <p:txBody>
            <a:bodyPr/>
            <a:lstStyle/>
            <a:p>
              <a:endParaRPr lang="id-ID"/>
            </a:p>
          </p:txBody>
        </p:sp>
        <p:sp>
          <p:nvSpPr>
            <p:cNvPr id="4114" name="Rectangle 20"/>
            <p:cNvSpPr>
              <a:spLocks noChangeArrowheads="1"/>
            </p:cNvSpPr>
            <p:nvPr/>
          </p:nvSpPr>
          <p:spPr bwMode="auto">
            <a:xfrm>
              <a:off x="3062288" y="4686300"/>
              <a:ext cx="3124200" cy="457200"/>
            </a:xfrm>
            <a:prstGeom prst="rect">
              <a:avLst/>
            </a:prstGeom>
            <a:noFill/>
            <a:ln w="9525">
              <a:noFill/>
              <a:miter lim="800000"/>
              <a:headEnd/>
              <a:tailEnd/>
            </a:ln>
          </p:spPr>
          <p:txBody>
            <a:bodyPr wrap="none" anchor="ctr"/>
            <a:lstStyle/>
            <a:p>
              <a:pPr algn="ctr"/>
              <a:r>
                <a:rPr lang="en-US" sz="2000">
                  <a:latin typeface="Times New Roman" pitchFamily="18" charset="0"/>
                </a:rPr>
                <a:t>Arus fisik barang (BKP)</a:t>
              </a:r>
            </a:p>
          </p:txBody>
        </p:sp>
      </p:grpSp>
      <p:sp>
        <p:nvSpPr>
          <p:cNvPr id="4101" name="Rectangle 22"/>
          <p:cNvSpPr>
            <a:spLocks noChangeArrowheads="1"/>
          </p:cNvSpPr>
          <p:nvPr/>
        </p:nvSpPr>
        <p:spPr bwMode="auto">
          <a:xfrm>
            <a:off x="152400" y="3930650"/>
            <a:ext cx="8839200" cy="2689225"/>
          </a:xfrm>
          <a:prstGeom prst="rect">
            <a:avLst/>
          </a:prstGeom>
          <a:noFill/>
          <a:ln w="9525">
            <a:noFill/>
            <a:miter lim="800000"/>
            <a:headEnd/>
            <a:tailEnd/>
          </a:ln>
        </p:spPr>
        <p:txBody>
          <a:bodyPr tIns="0" bIns="0" anchor="ctr">
            <a:spAutoFit/>
          </a:bodyPr>
          <a:lstStyle/>
          <a:p>
            <a:pPr marL="174625" indent="-174625" eaLnBrk="0" hangingPunct="0"/>
            <a:r>
              <a:rPr lang="en-US" sz="1600" u="sng">
                <a:latin typeface="Arial" charset="0"/>
                <a:ea typeface="Calibri" pitchFamily="34" charset="0"/>
                <a:cs typeface="Arial" charset="0"/>
              </a:rPr>
              <a:t>Keterangan</a:t>
            </a:r>
            <a:r>
              <a:rPr lang="en-US" sz="1600">
                <a:latin typeface="Arial" charset="0"/>
                <a:ea typeface="Calibri" pitchFamily="34" charset="0"/>
                <a:cs typeface="Arial" charset="0"/>
              </a:rPr>
              <a:t>:</a:t>
            </a:r>
          </a:p>
          <a:p>
            <a:pPr marL="174625" indent="-174625" eaLnBrk="0" hangingPunct="0">
              <a:buFontTx/>
              <a:buChar char="•"/>
            </a:pPr>
            <a:r>
              <a:rPr lang="en-US" sz="1600">
                <a:latin typeface="Arial" charset="0"/>
                <a:ea typeface="Calibri" pitchFamily="34" charset="0"/>
                <a:cs typeface="Arial" charset="0"/>
              </a:rPr>
              <a:t>Untuk memenuhi ketentuan syariah dalam memberikan pembiayaan syariah kepada Nasabah, Bank harus terlibat dalam jual beli barang, tidak hanya sekedar memberikan kredit (uang) kepada Nasabah. </a:t>
            </a:r>
          </a:p>
          <a:p>
            <a:pPr marL="174625" indent="-174625" eaLnBrk="0" hangingPunct="0">
              <a:buFontTx/>
              <a:buChar char="•"/>
            </a:pPr>
            <a:r>
              <a:rPr lang="en-US" sz="1600">
                <a:latin typeface="Arial" charset="0"/>
                <a:ea typeface="Calibri" pitchFamily="34" charset="0"/>
                <a:cs typeface="Arial" charset="0"/>
              </a:rPr>
              <a:t>Bank melakukan pembelian barang dari supplier, kemudian menjualnya kepada Nasabah.</a:t>
            </a:r>
          </a:p>
          <a:p>
            <a:pPr marL="174625" indent="-174625" eaLnBrk="0" hangingPunct="0">
              <a:buFontTx/>
              <a:buChar char="•"/>
            </a:pPr>
            <a:r>
              <a:rPr lang="en-US" sz="1600">
                <a:latin typeface="Arial" charset="0"/>
                <a:ea typeface="Calibri" pitchFamily="34" charset="0"/>
                <a:cs typeface="Arial" charset="0"/>
              </a:rPr>
              <a:t>Terdapat dua transaksi penyerahan BKP yang terutang PPN, yaitu dari supplier kepada Bank Syariah dan dari Bank Syariah kepada Nasabah.</a:t>
            </a:r>
            <a:endParaRPr lang="en-US" sz="1600">
              <a:solidFill>
                <a:srgbClr val="000000"/>
              </a:solidFill>
              <a:latin typeface="Arial" charset="0"/>
              <a:ea typeface="Calibri" pitchFamily="34" charset="0"/>
              <a:cs typeface="Arial" charset="0"/>
            </a:endParaRPr>
          </a:p>
          <a:p>
            <a:pPr marL="174625" indent="-174625" eaLnBrk="0" hangingPunct="0">
              <a:buFontTx/>
              <a:buChar char="•"/>
            </a:pPr>
            <a:r>
              <a:rPr lang="en-US" sz="1600">
                <a:solidFill>
                  <a:srgbClr val="000000"/>
                </a:solidFill>
                <a:latin typeface="Arial" charset="0"/>
                <a:ea typeface="Calibri" pitchFamily="34" charset="0"/>
                <a:cs typeface="Arial" charset="0"/>
              </a:rPr>
              <a:t>Margin merupakan imbalan jasa yang dibebankan Bank Syariah kepada Nasabah (jasa pembiayaan)</a:t>
            </a:r>
          </a:p>
          <a:p>
            <a:pPr marL="174625" indent="-174625" eaLnBrk="0" hangingPunct="0">
              <a:buFontTx/>
              <a:buChar char="•"/>
            </a:pPr>
            <a:r>
              <a:rPr lang="en-US" sz="1600">
                <a:solidFill>
                  <a:srgbClr val="000000"/>
                </a:solidFill>
                <a:latin typeface="Arial" charset="0"/>
                <a:ea typeface="Calibri" pitchFamily="34" charset="0"/>
                <a:cs typeface="Arial" charset="0"/>
              </a:rPr>
              <a:t>Jasa pembiayaan termasuk jasa keuangan yang bukan merupakan Jasa Kena Pajak berdasarkan Pasal 4A ayat (3) huruf d UU PPN</a:t>
            </a:r>
            <a:endParaRPr lang="en-US" sz="1600">
              <a:latin typeface="Arial" charset="0"/>
              <a:ea typeface="Calibri" pitchFamily="34" charset="0"/>
              <a:cs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52388" y="76200"/>
            <a:ext cx="9063037" cy="6705600"/>
          </a:xfrm>
          <a:prstGeom prst="rect">
            <a:avLst/>
          </a:prstGeom>
          <a:noFill/>
          <a:ln w="9525">
            <a:solidFill>
              <a:schemeClr val="tx1"/>
            </a:solidFill>
            <a:miter lim="800000"/>
            <a:headEnd/>
            <a:tailEnd/>
          </a:ln>
        </p:spPr>
        <p:txBody>
          <a:bodyPr wrap="none" anchor="ctr"/>
          <a:lstStyle/>
          <a:p>
            <a:endParaRPr lang="id-ID"/>
          </a:p>
        </p:txBody>
      </p:sp>
      <p:sp>
        <p:nvSpPr>
          <p:cNvPr id="5123" name="Rectangle 5"/>
          <p:cNvSpPr>
            <a:spLocks noChangeArrowheads="1"/>
          </p:cNvSpPr>
          <p:nvPr/>
        </p:nvSpPr>
        <p:spPr bwMode="auto">
          <a:xfrm>
            <a:off x="76200" y="171450"/>
            <a:ext cx="8991600" cy="1022350"/>
          </a:xfrm>
          <a:prstGeom prst="rect">
            <a:avLst/>
          </a:prstGeom>
          <a:solidFill>
            <a:schemeClr val="tx1"/>
          </a:solidFill>
          <a:ln w="57150" cmpd="thickThin">
            <a:solidFill>
              <a:schemeClr val="tx1"/>
            </a:solidFill>
            <a:miter lim="800000"/>
            <a:headEnd/>
            <a:tailEnd/>
          </a:ln>
        </p:spPr>
        <p:txBody>
          <a:bodyPr wrap="none" anchor="ctr"/>
          <a:lstStyle/>
          <a:p>
            <a:pPr algn="ctr">
              <a:lnSpc>
                <a:spcPct val="80000"/>
              </a:lnSpc>
            </a:pPr>
            <a:r>
              <a:rPr lang="en-US" sz="3200" b="1">
                <a:solidFill>
                  <a:schemeClr val="bg1"/>
                </a:solidFill>
                <a:latin typeface="Times New Roman" pitchFamily="18" charset="0"/>
              </a:rPr>
              <a:t>Skema Pembiayaan Syariah Berdasarkan </a:t>
            </a:r>
          </a:p>
          <a:p>
            <a:pPr algn="ctr">
              <a:lnSpc>
                <a:spcPct val="80000"/>
              </a:lnSpc>
            </a:pPr>
            <a:r>
              <a:rPr lang="en-US" sz="3200" b="1">
                <a:solidFill>
                  <a:schemeClr val="bg1"/>
                </a:solidFill>
                <a:latin typeface="Times New Roman" pitchFamily="18" charset="0"/>
              </a:rPr>
              <a:t>Pasal 1A ayat (1) huruf h UU PPN</a:t>
            </a:r>
          </a:p>
        </p:txBody>
      </p:sp>
      <p:sp>
        <p:nvSpPr>
          <p:cNvPr id="5124" name="AutoShape 6"/>
          <p:cNvSpPr>
            <a:spLocks noChangeArrowheads="1"/>
          </p:cNvSpPr>
          <p:nvPr/>
        </p:nvSpPr>
        <p:spPr bwMode="auto">
          <a:xfrm>
            <a:off x="3338513" y="1524000"/>
            <a:ext cx="2438400" cy="504825"/>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3200">
                <a:latin typeface="Times New Roman" pitchFamily="18" charset="0"/>
              </a:rPr>
              <a:t>Bank Syariah</a:t>
            </a:r>
          </a:p>
        </p:txBody>
      </p:sp>
      <p:sp>
        <p:nvSpPr>
          <p:cNvPr id="5125" name="AutoShape 7"/>
          <p:cNvSpPr>
            <a:spLocks noChangeArrowheads="1"/>
          </p:cNvSpPr>
          <p:nvPr/>
        </p:nvSpPr>
        <p:spPr bwMode="auto">
          <a:xfrm>
            <a:off x="6705600" y="3621088"/>
            <a:ext cx="1676400" cy="560387"/>
          </a:xfrm>
          <a:prstGeom prst="roundRect">
            <a:avLst>
              <a:gd name="adj" fmla="val 16667"/>
            </a:avLst>
          </a:prstGeom>
          <a:solidFill>
            <a:schemeClr val="accent1"/>
          </a:solidFill>
          <a:ln w="9525">
            <a:solidFill>
              <a:schemeClr val="tx1"/>
            </a:solidFill>
            <a:round/>
            <a:headEnd/>
            <a:tailEnd/>
          </a:ln>
        </p:spPr>
        <p:txBody>
          <a:bodyPr wrap="none" anchor="ctr"/>
          <a:lstStyle/>
          <a:p>
            <a:pPr algn="ctr"/>
            <a:r>
              <a:rPr lang="en-US" sz="3200">
                <a:latin typeface="Times New Roman" pitchFamily="18" charset="0"/>
              </a:rPr>
              <a:t>Nasabah</a:t>
            </a:r>
          </a:p>
        </p:txBody>
      </p:sp>
      <p:sp>
        <p:nvSpPr>
          <p:cNvPr id="5126" name="AutoShape 8"/>
          <p:cNvSpPr>
            <a:spLocks noChangeArrowheads="1"/>
          </p:cNvSpPr>
          <p:nvPr/>
        </p:nvSpPr>
        <p:spPr bwMode="auto">
          <a:xfrm>
            <a:off x="762000" y="3497263"/>
            <a:ext cx="1676400" cy="808037"/>
          </a:xfrm>
          <a:prstGeom prst="roundRect">
            <a:avLst>
              <a:gd name="adj" fmla="val 16667"/>
            </a:avLst>
          </a:prstGeom>
          <a:solidFill>
            <a:schemeClr val="accent1"/>
          </a:solidFill>
          <a:ln w="9525">
            <a:solidFill>
              <a:schemeClr val="tx1"/>
            </a:solidFill>
            <a:round/>
            <a:headEnd/>
            <a:tailEnd/>
          </a:ln>
        </p:spPr>
        <p:txBody>
          <a:bodyPr wrap="none" anchor="ctr"/>
          <a:lstStyle/>
          <a:p>
            <a:pPr algn="ctr">
              <a:lnSpc>
                <a:spcPct val="80000"/>
              </a:lnSpc>
            </a:pPr>
            <a:r>
              <a:rPr lang="en-US" sz="3200" i="1">
                <a:latin typeface="Times New Roman" pitchFamily="18" charset="0"/>
              </a:rPr>
              <a:t>Supplier</a:t>
            </a:r>
          </a:p>
        </p:txBody>
      </p:sp>
      <p:sp>
        <p:nvSpPr>
          <p:cNvPr id="5127" name="Line 9"/>
          <p:cNvSpPr>
            <a:spLocks noChangeShapeType="1"/>
          </p:cNvSpPr>
          <p:nvPr/>
        </p:nvSpPr>
        <p:spPr bwMode="auto">
          <a:xfrm>
            <a:off x="5562600" y="2308225"/>
            <a:ext cx="1743075" cy="1250950"/>
          </a:xfrm>
          <a:prstGeom prst="line">
            <a:avLst/>
          </a:prstGeom>
          <a:noFill/>
          <a:ln w="9525">
            <a:solidFill>
              <a:schemeClr val="tx1"/>
            </a:solidFill>
            <a:prstDash val="dash"/>
            <a:round/>
            <a:headEnd/>
            <a:tailEnd type="triangle" w="med" len="med"/>
          </a:ln>
        </p:spPr>
        <p:txBody>
          <a:bodyPr/>
          <a:lstStyle/>
          <a:p>
            <a:endParaRPr lang="id-ID"/>
          </a:p>
        </p:txBody>
      </p:sp>
      <p:sp>
        <p:nvSpPr>
          <p:cNvPr id="5128" name="Line 10"/>
          <p:cNvSpPr>
            <a:spLocks noChangeShapeType="1"/>
          </p:cNvSpPr>
          <p:nvPr/>
        </p:nvSpPr>
        <p:spPr bwMode="auto">
          <a:xfrm flipH="1" flipV="1">
            <a:off x="5562600" y="2122488"/>
            <a:ext cx="2038350" cy="1414462"/>
          </a:xfrm>
          <a:prstGeom prst="line">
            <a:avLst/>
          </a:prstGeom>
          <a:noFill/>
          <a:ln w="9525">
            <a:solidFill>
              <a:schemeClr val="tx1"/>
            </a:solidFill>
            <a:round/>
            <a:headEnd/>
            <a:tailEnd type="triangle" w="med" len="med"/>
          </a:ln>
        </p:spPr>
        <p:txBody>
          <a:bodyPr/>
          <a:lstStyle/>
          <a:p>
            <a:endParaRPr lang="id-ID"/>
          </a:p>
        </p:txBody>
      </p:sp>
      <p:sp>
        <p:nvSpPr>
          <p:cNvPr id="5129" name="Rectangle 12"/>
          <p:cNvSpPr>
            <a:spLocks noChangeArrowheads="1"/>
          </p:cNvSpPr>
          <p:nvPr/>
        </p:nvSpPr>
        <p:spPr bwMode="auto">
          <a:xfrm>
            <a:off x="6477000" y="2370138"/>
            <a:ext cx="1795463" cy="684212"/>
          </a:xfrm>
          <a:prstGeom prst="rect">
            <a:avLst/>
          </a:prstGeom>
          <a:noFill/>
          <a:ln w="9525">
            <a:noFill/>
            <a:miter lim="800000"/>
            <a:headEnd/>
            <a:tailEnd/>
          </a:ln>
        </p:spPr>
        <p:txBody>
          <a:bodyPr wrap="none" anchor="ctr"/>
          <a:lstStyle/>
          <a:p>
            <a:pPr algn="ctr">
              <a:lnSpc>
                <a:spcPct val="80000"/>
              </a:lnSpc>
            </a:pPr>
            <a:r>
              <a:rPr lang="en-US" sz="2000">
                <a:latin typeface="Times New Roman" pitchFamily="18" charset="0"/>
              </a:rPr>
              <a:t>Angsuran + </a:t>
            </a:r>
          </a:p>
          <a:p>
            <a:pPr algn="ctr">
              <a:lnSpc>
                <a:spcPct val="80000"/>
              </a:lnSpc>
            </a:pPr>
            <a:r>
              <a:rPr lang="id-ID" sz="2000">
                <a:latin typeface="Times New Roman" pitchFamily="18" charset="0"/>
              </a:rPr>
              <a:t>Margin</a:t>
            </a:r>
            <a:endParaRPr lang="en-US" sz="2000">
              <a:latin typeface="Times New Roman" pitchFamily="18" charset="0"/>
            </a:endParaRPr>
          </a:p>
        </p:txBody>
      </p:sp>
      <p:sp>
        <p:nvSpPr>
          <p:cNvPr id="5130" name="Line 13"/>
          <p:cNvSpPr>
            <a:spLocks noChangeShapeType="1"/>
          </p:cNvSpPr>
          <p:nvPr/>
        </p:nvSpPr>
        <p:spPr bwMode="auto">
          <a:xfrm>
            <a:off x="2590800" y="4049713"/>
            <a:ext cx="3962400" cy="0"/>
          </a:xfrm>
          <a:prstGeom prst="line">
            <a:avLst/>
          </a:prstGeom>
          <a:noFill/>
          <a:ln w="19050">
            <a:solidFill>
              <a:schemeClr val="tx1"/>
            </a:solidFill>
            <a:round/>
            <a:headEnd/>
            <a:tailEnd type="triangle" w="med" len="med"/>
          </a:ln>
        </p:spPr>
        <p:txBody>
          <a:bodyPr/>
          <a:lstStyle/>
          <a:p>
            <a:endParaRPr lang="id-ID"/>
          </a:p>
        </p:txBody>
      </p:sp>
      <p:sp>
        <p:nvSpPr>
          <p:cNvPr id="5131" name="Rectangle 16"/>
          <p:cNvSpPr>
            <a:spLocks noChangeArrowheads="1"/>
          </p:cNvSpPr>
          <p:nvPr/>
        </p:nvSpPr>
        <p:spPr bwMode="auto">
          <a:xfrm>
            <a:off x="1085850" y="2533650"/>
            <a:ext cx="1295400" cy="496888"/>
          </a:xfrm>
          <a:prstGeom prst="rect">
            <a:avLst/>
          </a:prstGeom>
          <a:noFill/>
          <a:ln w="9525">
            <a:noFill/>
            <a:miter lim="800000"/>
            <a:headEnd/>
            <a:tailEnd/>
          </a:ln>
        </p:spPr>
        <p:txBody>
          <a:bodyPr wrap="none" anchor="ctr"/>
          <a:lstStyle/>
          <a:p>
            <a:pPr algn="ctr">
              <a:lnSpc>
                <a:spcPct val="80000"/>
              </a:lnSpc>
            </a:pPr>
            <a:r>
              <a:rPr lang="en-US" sz="2000">
                <a:latin typeface="Times New Roman" pitchFamily="18" charset="0"/>
              </a:rPr>
              <a:t>Barang (BKP)</a:t>
            </a:r>
          </a:p>
        </p:txBody>
      </p:sp>
      <p:sp>
        <p:nvSpPr>
          <p:cNvPr id="5132" name="Rectangle 17"/>
          <p:cNvSpPr>
            <a:spLocks noChangeArrowheads="1"/>
          </p:cNvSpPr>
          <p:nvPr/>
        </p:nvSpPr>
        <p:spPr bwMode="auto">
          <a:xfrm>
            <a:off x="4772025" y="2806700"/>
            <a:ext cx="2619375" cy="273050"/>
          </a:xfrm>
          <a:prstGeom prst="rect">
            <a:avLst/>
          </a:prstGeom>
          <a:noFill/>
          <a:ln w="9525">
            <a:noFill/>
            <a:miter lim="800000"/>
            <a:headEnd/>
            <a:tailEnd/>
          </a:ln>
        </p:spPr>
        <p:txBody>
          <a:bodyPr>
            <a:spAutoFit/>
          </a:bodyPr>
          <a:lstStyle/>
          <a:p>
            <a:pPr>
              <a:lnSpc>
                <a:spcPct val="80000"/>
              </a:lnSpc>
            </a:pPr>
            <a:r>
              <a:rPr lang="en-US" sz="2000">
                <a:latin typeface="Times New Roman" pitchFamily="18" charset="0"/>
              </a:rPr>
              <a:t>Barang (BKP)</a:t>
            </a:r>
          </a:p>
        </p:txBody>
      </p:sp>
      <p:sp>
        <p:nvSpPr>
          <p:cNvPr id="5133" name="Line 18"/>
          <p:cNvSpPr>
            <a:spLocks noChangeShapeType="1"/>
          </p:cNvSpPr>
          <p:nvPr/>
        </p:nvSpPr>
        <p:spPr bwMode="auto">
          <a:xfrm flipV="1">
            <a:off x="1524000" y="2122488"/>
            <a:ext cx="2209800" cy="1304925"/>
          </a:xfrm>
          <a:prstGeom prst="line">
            <a:avLst/>
          </a:prstGeom>
          <a:noFill/>
          <a:ln w="9525">
            <a:solidFill>
              <a:schemeClr val="tx1"/>
            </a:solidFill>
            <a:prstDash val="dash"/>
            <a:round/>
            <a:headEnd/>
            <a:tailEnd type="triangle" w="med" len="med"/>
          </a:ln>
        </p:spPr>
        <p:txBody>
          <a:bodyPr/>
          <a:lstStyle/>
          <a:p>
            <a:endParaRPr lang="id-ID"/>
          </a:p>
        </p:txBody>
      </p:sp>
      <p:sp>
        <p:nvSpPr>
          <p:cNvPr id="32" name="Rectangle 20"/>
          <p:cNvSpPr>
            <a:spLocks noChangeArrowheads="1"/>
          </p:cNvSpPr>
          <p:nvPr/>
        </p:nvSpPr>
        <p:spPr bwMode="auto">
          <a:xfrm>
            <a:off x="2743200" y="4094163"/>
            <a:ext cx="3581400" cy="554037"/>
          </a:xfrm>
          <a:prstGeom prst="rect">
            <a:avLst/>
          </a:prstGeom>
          <a:noFill/>
          <a:ln w="9525">
            <a:noFill/>
            <a:miter lim="800000"/>
            <a:headEnd/>
            <a:tailEnd/>
          </a:ln>
          <a:effectLst/>
        </p:spPr>
        <p:txBody>
          <a:bodyPr wrap="none" anchor="ctr"/>
          <a:lstStyle/>
          <a:p>
            <a:pPr algn="ctr">
              <a:defRPr/>
            </a:pPr>
            <a:r>
              <a:rPr lang="en-US" sz="2000">
                <a:latin typeface="+mn-lt"/>
                <a:cs typeface="Arial" pitchFamily="34" charset="0"/>
              </a:rPr>
              <a:t>BKP dianggap diserahkan langsung </a:t>
            </a:r>
          </a:p>
          <a:p>
            <a:pPr algn="ctr">
              <a:defRPr/>
            </a:pPr>
            <a:r>
              <a:rPr lang="en-US" sz="2000">
                <a:latin typeface="+mn-lt"/>
                <a:cs typeface="Arial" pitchFamily="34" charset="0"/>
              </a:rPr>
              <a:t>dari supplier kepada Nasabah</a:t>
            </a:r>
          </a:p>
        </p:txBody>
      </p:sp>
      <p:sp>
        <p:nvSpPr>
          <p:cNvPr id="5135" name="Rectangle 3"/>
          <p:cNvSpPr>
            <a:spLocks noChangeArrowheads="1"/>
          </p:cNvSpPr>
          <p:nvPr/>
        </p:nvSpPr>
        <p:spPr bwMode="auto">
          <a:xfrm>
            <a:off x="228600" y="5105400"/>
            <a:ext cx="8686800" cy="923925"/>
          </a:xfrm>
          <a:prstGeom prst="rect">
            <a:avLst/>
          </a:prstGeom>
          <a:noFill/>
          <a:ln w="9525">
            <a:noFill/>
            <a:miter lim="800000"/>
            <a:headEnd/>
            <a:tailEnd/>
          </a:ln>
        </p:spPr>
        <p:txBody>
          <a:bodyPr anchor="ctr">
            <a:spAutoFit/>
          </a:bodyPr>
          <a:lstStyle/>
          <a:p>
            <a:pPr algn="just" eaLnBrk="0" hangingPunct="0"/>
            <a:r>
              <a:rPr lang="en-US" sz="1800" u="sng">
                <a:latin typeface="Arial" charset="0"/>
                <a:ea typeface="Calibri" pitchFamily="34" charset="0"/>
                <a:cs typeface="Arial" charset="0"/>
              </a:rPr>
              <a:t>Keterangan</a:t>
            </a:r>
            <a:r>
              <a:rPr lang="en-US" sz="1800">
                <a:latin typeface="Arial" charset="0"/>
                <a:ea typeface="Calibri" pitchFamily="34" charset="0"/>
                <a:cs typeface="Arial" charset="0"/>
              </a:rPr>
              <a:t>:</a:t>
            </a:r>
          </a:p>
          <a:p>
            <a:pPr algn="just" eaLnBrk="0" hangingPunct="0"/>
            <a:r>
              <a:rPr lang="en-US" sz="1800">
                <a:latin typeface="Arial" charset="0"/>
                <a:ea typeface="Calibri" pitchFamily="34" charset="0"/>
                <a:cs typeface="Arial" charset="0"/>
              </a:rPr>
              <a:t>Dengan mekanisme passthrough (Pasal 1 A ayat (1) huruf h UU PPN), maka penyerahan BKP dianggap diserahkan langsung dari supplier kepada Nasabah.</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304800" y="914400"/>
            <a:ext cx="8458200" cy="5638800"/>
          </a:xfrm>
        </p:spPr>
        <p:txBody>
          <a:bodyPr/>
          <a:lstStyle/>
          <a:p>
            <a:pPr marL="406400" indent="-347663" algn="just" eaLnBrk="1" hangingPunct="1">
              <a:buFont typeface="Times New Roman" pitchFamily="18" charset="0"/>
              <a:buAutoNum type="arabicPeriod"/>
            </a:pPr>
            <a:r>
              <a:rPr lang="en-US" sz="2200" smtClean="0"/>
              <a:t>Penyerahan BKP dalam rangka syariah terutang PPN agar equal treatment dengan penyerahan BKP dalam rangka pembiayaan lainnya. Namun, penyerahan BKP dalam rangka syariah dianggap dilakukan langsung </a:t>
            </a:r>
            <a:r>
              <a:rPr lang="id-ID" sz="2200" smtClean="0"/>
              <a:t>dari Pengusaha Kena Pajak kepada pihak yang membutuhkan barang</a:t>
            </a:r>
            <a:r>
              <a:rPr lang="en-US" sz="2200" smtClean="0"/>
              <a:t> (mekanisme passthrough). Dengan demikian, Bank Syariah atau Lembaga Pembiayaan Syariah tidak terbebani dengan PPN atas penyerahan BKP.</a:t>
            </a:r>
          </a:p>
          <a:p>
            <a:pPr marL="406400" indent="-347663" algn="just" eaLnBrk="1" hangingPunct="1">
              <a:buFont typeface="Times New Roman" pitchFamily="18" charset="0"/>
              <a:buAutoNum type="arabicPeriod"/>
            </a:pPr>
            <a:r>
              <a:rPr lang="en-US" sz="2200" smtClean="0"/>
              <a:t>Pada prinsipnya, Bank Syariah dan Lembaga Pembiayaan tetap mendapat fasilitas, dengan tidak mengganggu mekanisme PPN.</a:t>
            </a:r>
          </a:p>
        </p:txBody>
      </p:sp>
      <p:sp>
        <p:nvSpPr>
          <p:cNvPr id="6147" name="TextBox 3"/>
          <p:cNvSpPr txBox="1">
            <a:spLocks noChangeArrowheads="1"/>
          </p:cNvSpPr>
          <p:nvPr/>
        </p:nvSpPr>
        <p:spPr bwMode="auto">
          <a:xfrm>
            <a:off x="533400" y="304800"/>
            <a:ext cx="7772400" cy="584200"/>
          </a:xfrm>
          <a:prstGeom prst="rect">
            <a:avLst/>
          </a:prstGeom>
          <a:noFill/>
          <a:ln w="9525">
            <a:noFill/>
            <a:miter lim="800000"/>
            <a:headEnd/>
            <a:tailEnd/>
          </a:ln>
        </p:spPr>
        <p:txBody>
          <a:bodyPr>
            <a:spAutoFit/>
          </a:bodyPr>
          <a:lstStyle/>
          <a:p>
            <a:pPr algn="ctr"/>
            <a:r>
              <a:rPr lang="en-US" sz="3200" b="1"/>
              <a:t>KESIMPULAN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60350"/>
            <a:ext cx="8229600" cy="1371600"/>
          </a:xfrm>
        </p:spPr>
        <p:txBody>
          <a:bodyPr/>
          <a:lstStyle/>
          <a:p>
            <a:pPr eaLnBrk="1" hangingPunct="1"/>
            <a:r>
              <a:rPr lang="en-US" sz="3200" smtClean="0"/>
              <a:t>Latar Belakang penggantian Pajak Penjualan dengan Pajak Pertambahan Nilai</a:t>
            </a:r>
          </a:p>
        </p:txBody>
      </p:sp>
      <p:sp>
        <p:nvSpPr>
          <p:cNvPr id="14339" name="Rectangle 3"/>
          <p:cNvSpPr>
            <a:spLocks noGrp="1" noChangeArrowheads="1"/>
          </p:cNvSpPr>
          <p:nvPr>
            <p:ph type="body" idx="1"/>
          </p:nvPr>
        </p:nvSpPr>
        <p:spPr>
          <a:xfrm>
            <a:off x="457200" y="1700213"/>
            <a:ext cx="8229600" cy="3886200"/>
          </a:xfrm>
        </p:spPr>
        <p:txBody>
          <a:bodyPr>
            <a:normAutofit fontScale="92500" lnSpcReduction="20000"/>
          </a:bodyPr>
          <a:lstStyle/>
          <a:p>
            <a:pPr eaLnBrk="1" hangingPunct="1">
              <a:lnSpc>
                <a:spcPct val="80000"/>
              </a:lnSpc>
            </a:pPr>
            <a:r>
              <a:rPr lang="es-ES" sz="2400" smtClean="0"/>
              <a:t>UU PPn 1951 telah berulang kali diubah sehingga sulit dipahami sehingga sulit dilaksanakan;</a:t>
            </a:r>
          </a:p>
          <a:p>
            <a:pPr eaLnBrk="1" hangingPunct="1">
              <a:lnSpc>
                <a:spcPct val="80000"/>
              </a:lnSpc>
            </a:pPr>
            <a:r>
              <a:rPr lang="es-ES" sz="2400" smtClean="0"/>
              <a:t>dalam pelaksanaannya UU PPn 1951 menimbulkan pengenaan pajak berganda sehingga PPn menjadi tidak netral  baik dalam perdagangan di dalam negeri maupun internasional;</a:t>
            </a:r>
          </a:p>
          <a:p>
            <a:pPr eaLnBrk="1" hangingPunct="1">
              <a:lnSpc>
                <a:spcPct val="80000"/>
              </a:lnSpc>
            </a:pPr>
            <a:r>
              <a:rPr lang="es-ES" sz="2400" smtClean="0"/>
              <a:t>mengandung dualisme sistem pemungutan, yaitu bagi wajib pajak yang mampu menyelenggarakan pembukuan menggunakan “</a:t>
            </a:r>
            <a:r>
              <a:rPr lang="es-ES" sz="2400" i="1" smtClean="0"/>
              <a:t>self assessment system</a:t>
            </a:r>
            <a:r>
              <a:rPr lang="es-ES" sz="2400" smtClean="0"/>
              <a:t>” sedangkan bagi yang tidak mampu menyelenggarakan pembukuan menggunakan “</a:t>
            </a:r>
            <a:r>
              <a:rPr lang="es-ES" sz="2400" i="1" smtClean="0"/>
              <a:t>official assessment system</a:t>
            </a:r>
            <a:r>
              <a:rPr lang="es-ES" sz="2400" smtClean="0"/>
              <a:t>”.</a:t>
            </a:r>
          </a:p>
          <a:p>
            <a:pPr eaLnBrk="1" hangingPunct="1">
              <a:lnSpc>
                <a:spcPct val="80000"/>
              </a:lnSpc>
            </a:pPr>
            <a:r>
              <a:rPr lang="es-ES" sz="2400" smtClean="0"/>
              <a:t>variasi tarif yang cukup banyak, sampai 9 macam tarif, menyulitkan tindakan pengawasan terhadap kepatuhan wajib pajak.</a:t>
            </a:r>
          </a:p>
          <a:p>
            <a:pPr eaLnBrk="1" hangingPunct="1">
              <a:lnSpc>
                <a:spcPct val="80000"/>
              </a:lnSpc>
            </a:pPr>
            <a:r>
              <a:rPr lang="es-ES" sz="2400" smtClean="0"/>
              <a:t>Tidak mendorong ekspor</a:t>
            </a:r>
          </a:p>
          <a:p>
            <a:pPr eaLnBrk="1" hangingPunct="1">
              <a:lnSpc>
                <a:spcPct val="80000"/>
              </a:lnSpc>
            </a:pPr>
            <a:r>
              <a:rPr lang="es-ES" sz="2400" smtClean="0"/>
              <a:t>Tidak mengatasi penyelundupan</a:t>
            </a:r>
            <a:endParaRPr lang="en-US" sz="240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ounded Rectangle 3"/>
          <p:cNvSpPr/>
          <p:nvPr/>
        </p:nvSpPr>
        <p:spPr>
          <a:xfrm>
            <a:off x="381000" y="381000"/>
            <a:ext cx="7848600" cy="685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t>TIDAK TERMASUK PENGERTIAN PENYERAHAN BKP (1) </a:t>
            </a:r>
          </a:p>
        </p:txBody>
      </p:sp>
      <p:graphicFrame>
        <p:nvGraphicFramePr>
          <p:cNvPr id="6" name="Diagram 5"/>
          <p:cNvGraphicFramePr/>
          <p:nvPr/>
        </p:nvGraphicFramePr>
        <p:xfrm>
          <a:off x="0" y="1371600"/>
          <a:ext cx="8458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80" name="Picture 4" descr="0922074p.jpg"/>
          <p:cNvPicPr>
            <a:picLocks noChangeAspect="1"/>
          </p:cNvPicPr>
          <p:nvPr/>
        </p:nvPicPr>
        <p:blipFill>
          <a:blip r:embed="rId8" cstate="print"/>
          <a:srcRect l="15295"/>
          <a:stretch>
            <a:fillRect/>
          </a:stretch>
        </p:blipFill>
        <p:spPr bwMode="auto">
          <a:xfrm>
            <a:off x="7543800" y="4953000"/>
            <a:ext cx="1600200" cy="1905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A6EDB6C-1CBC-43F3-81E6-E821272AE50E}" type="slidenum">
              <a:rPr lang="en-US" smtClean="0"/>
              <a:pPr>
                <a:defRPr/>
              </a:pPr>
              <a:t>60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ounded Rectangle 3"/>
          <p:cNvSpPr/>
          <p:nvPr/>
        </p:nvSpPr>
        <p:spPr>
          <a:xfrm>
            <a:off x="381000" y="381000"/>
            <a:ext cx="7848600" cy="685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dirty="0"/>
              <a:t>TIDAK TERMASUK PENGERTIAN PENYERAHAN BKP (2) </a:t>
            </a:r>
          </a:p>
        </p:txBody>
      </p:sp>
      <p:graphicFrame>
        <p:nvGraphicFramePr>
          <p:cNvPr id="6" name="Diagram 5"/>
          <p:cNvGraphicFramePr/>
          <p:nvPr/>
        </p:nvGraphicFramePr>
        <p:xfrm>
          <a:off x="0" y="1371600"/>
          <a:ext cx="84582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5604" name="Picture 4" descr="0922074p.jpg"/>
          <p:cNvPicPr>
            <a:picLocks noChangeAspect="1"/>
          </p:cNvPicPr>
          <p:nvPr/>
        </p:nvPicPr>
        <p:blipFill>
          <a:blip r:embed="rId8" cstate="print"/>
          <a:srcRect l="15295"/>
          <a:stretch>
            <a:fillRect/>
          </a:stretch>
        </p:blipFill>
        <p:spPr bwMode="auto">
          <a:xfrm>
            <a:off x="7543800" y="4953000"/>
            <a:ext cx="1600200" cy="1905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A6EDB6C-1CBC-43F3-81E6-E821272AE50E}" type="slidenum">
              <a:rPr lang="en-US" smtClean="0"/>
              <a:pPr>
                <a:defRPr/>
              </a:pPr>
              <a:t>61</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 name="Diagram 6"/>
          <p:cNvGraphicFramePr/>
          <p:nvPr/>
        </p:nvGraphicFramePr>
        <p:xfrm>
          <a:off x="838200" y="381000"/>
          <a:ext cx="7467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6627" name="Picture 14" descr="j0205462"/>
          <p:cNvPicPr>
            <a:picLocks noChangeAspect="1" noChangeArrowheads="1"/>
          </p:cNvPicPr>
          <p:nvPr/>
        </p:nvPicPr>
        <p:blipFill>
          <a:blip r:embed="rId8" cstate="print"/>
          <a:srcRect/>
          <a:stretch>
            <a:fillRect/>
          </a:stretch>
        </p:blipFill>
        <p:spPr bwMode="auto">
          <a:xfrm>
            <a:off x="6477000" y="457200"/>
            <a:ext cx="2468563" cy="284956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62</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7"/>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
        <p:nvSpPr>
          <p:cNvPr id="59395" name="Rectangle 3"/>
          <p:cNvSpPr>
            <a:spLocks noGrp="1" noChangeArrowheads="1"/>
          </p:cNvSpPr>
          <p:nvPr>
            <p:ph type="body" sz="half" idx="4294967295"/>
          </p:nvPr>
        </p:nvSpPr>
        <p:spPr>
          <a:xfrm>
            <a:off x="1150938" y="214313"/>
            <a:ext cx="7993062" cy="792162"/>
          </a:xfrm>
          <a:solidFill>
            <a:srgbClr val="FF6699"/>
          </a:solidFill>
        </p:spPr>
        <p:txBody>
          <a:bodyPr/>
          <a:lstStyle/>
          <a:p>
            <a:pPr marL="609600" indent="-609600" algn="ctr" eaLnBrk="1" hangingPunct="1">
              <a:buFont typeface="Wingdings" pitchFamily="2" charset="2"/>
              <a:buNone/>
            </a:pPr>
            <a:r>
              <a:rPr lang="en-US" smtClean="0"/>
              <a:t>KEGIATAN MEMBANGUN SENDIRI</a:t>
            </a:r>
            <a:endParaRPr lang="sq-AL" altLang="zh-CN" smtClean="0">
              <a:cs typeface="方正姚体"/>
            </a:endParaRPr>
          </a:p>
        </p:txBody>
      </p:sp>
      <p:sp>
        <p:nvSpPr>
          <p:cNvPr id="59396" name="Rectangle 3"/>
          <p:cNvSpPr>
            <a:spLocks noChangeArrowheads="1"/>
          </p:cNvSpPr>
          <p:nvPr/>
        </p:nvSpPr>
        <p:spPr bwMode="auto">
          <a:xfrm>
            <a:off x="571500" y="1266825"/>
            <a:ext cx="7993063" cy="485775"/>
          </a:xfrm>
          <a:prstGeom prst="rect">
            <a:avLst/>
          </a:prstGeom>
          <a:noFill/>
          <a:ln w="9525">
            <a:noFill/>
            <a:miter lim="800000"/>
            <a:headEnd/>
            <a:tailEnd/>
          </a:ln>
        </p:spPr>
        <p:txBody>
          <a:bodyPr/>
          <a:lstStyle/>
          <a:p>
            <a:pPr algn="just">
              <a:lnSpc>
                <a:spcPct val="120000"/>
              </a:lnSpc>
              <a:spcBef>
                <a:spcPct val="20000"/>
              </a:spcBef>
              <a:buClr>
                <a:schemeClr val="hlink"/>
              </a:buClr>
              <a:buFont typeface="Wingdings" pitchFamily="2" charset="2"/>
              <a:buNone/>
            </a:pPr>
            <a:r>
              <a:rPr lang="en-US" altLang="zh-CN" sz="2800">
                <a:cs typeface="方正姚体"/>
              </a:rPr>
              <a:t>Pasal 16C UU PPN:</a:t>
            </a:r>
          </a:p>
        </p:txBody>
      </p:sp>
      <p:sp>
        <p:nvSpPr>
          <p:cNvPr id="59397" name="Slide Number Placeholder 5"/>
          <p:cNvSpPr txBox="1">
            <a:spLocks noGrp="1"/>
          </p:cNvSpPr>
          <p:nvPr/>
        </p:nvSpPr>
        <p:spPr bwMode="auto">
          <a:xfrm>
            <a:off x="457200" y="6477000"/>
            <a:ext cx="2133600" cy="244475"/>
          </a:xfrm>
          <a:prstGeom prst="rect">
            <a:avLst/>
          </a:prstGeom>
          <a:noFill/>
          <a:ln w="9525">
            <a:noFill/>
            <a:miter lim="800000"/>
            <a:headEnd/>
            <a:tailEnd/>
          </a:ln>
        </p:spPr>
        <p:txBody>
          <a:bodyPr/>
          <a:lstStyle/>
          <a:p>
            <a:fld id="{EFAE4634-370C-4D62-AB12-E70B2D90C357}" type="slidenum">
              <a:rPr lang="en-US" sz="1400" b="0"/>
              <a:pPr/>
              <a:t>63</a:t>
            </a:fld>
            <a:endParaRPr lang="en-US" sz="1400" b="0"/>
          </a:p>
        </p:txBody>
      </p:sp>
      <p:sp>
        <p:nvSpPr>
          <p:cNvPr id="59398" name="TextBox 6"/>
          <p:cNvSpPr txBox="1">
            <a:spLocks noChangeArrowheads="1"/>
          </p:cNvSpPr>
          <p:nvPr/>
        </p:nvSpPr>
        <p:spPr bwMode="auto">
          <a:xfrm>
            <a:off x="609600" y="1981200"/>
            <a:ext cx="7962900" cy="3090863"/>
          </a:xfrm>
          <a:prstGeom prst="rect">
            <a:avLst/>
          </a:prstGeom>
          <a:noFill/>
          <a:ln w="9525">
            <a:solidFill>
              <a:schemeClr val="accent1"/>
            </a:solidFill>
            <a:miter lim="800000"/>
            <a:headEnd/>
            <a:tailEnd/>
          </a:ln>
        </p:spPr>
        <p:txBody>
          <a:bodyPr>
            <a:spAutoFit/>
          </a:bodyPr>
          <a:lstStyle/>
          <a:p>
            <a:pPr algn="just"/>
            <a:r>
              <a:rPr lang="id-ID" altLang="zh-CN" sz="2800">
                <a:cs typeface="方正姚体"/>
              </a:rPr>
              <a:t>Pajak Pertambahan Nilai dikenakan atas kegiatan membangun sendiri yang dilakukan tidak dalam kegiatan usaha atau pekerjaan oleh orang pribadi atau badan yang hasilnya digunakan sendiri atau digunakan pihak lain yang batasan dan tata caranya diatur dengan Keputusan Menteri Keuangan.</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oter Placeholder 5"/>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graphicFrame>
        <p:nvGraphicFramePr>
          <p:cNvPr id="595984" name="Group 16"/>
          <p:cNvGraphicFramePr>
            <a:graphicFrameLocks noGrp="1"/>
          </p:cNvGraphicFramePr>
          <p:nvPr>
            <p:ph idx="4294967295"/>
          </p:nvPr>
        </p:nvGraphicFramePr>
        <p:xfrm>
          <a:off x="0" y="1544638"/>
          <a:ext cx="8763000" cy="4551363"/>
        </p:xfrm>
        <a:graphic>
          <a:graphicData uri="http://schemas.openxmlformats.org/drawingml/2006/table">
            <a:tbl>
              <a:tblPr/>
              <a:tblGrid>
                <a:gridCol w="1600200"/>
                <a:gridCol w="7162800"/>
              </a:tblGrid>
              <a:tr h="409575">
                <a:tc gridSpan="2">
                  <a:txBody>
                    <a:bodyPr/>
                    <a:lstStyle/>
                    <a:p>
                      <a:pPr marL="363538" marR="0" lvl="0" indent="-363538" algn="l" defTabSz="914400" rtl="0" eaLnBrk="1" fontAlgn="base" latinLnBrk="0" hangingPunct="1">
                        <a:lnSpc>
                          <a:spcPct val="100000"/>
                        </a:lnSpc>
                        <a:spcBef>
                          <a:spcPct val="0"/>
                        </a:spcBef>
                        <a:spcAft>
                          <a:spcPct val="0"/>
                        </a:spcAft>
                        <a:buClr>
                          <a:schemeClr val="tx2"/>
                        </a:buClr>
                        <a:buSzPct val="73000"/>
                        <a:buFont typeface="Wingdings" pitchFamily="2" charset="2"/>
                        <a:buChar char="v"/>
                        <a:tabLst/>
                      </a:pPr>
                      <a:r>
                        <a:rPr kumimoji="0" lang="en-US" sz="1900" b="0" i="0" u="none" strike="noStrike" cap="none" normalizeH="0" baseline="0" smtClean="0">
                          <a:ln>
                            <a:noFill/>
                          </a:ln>
                          <a:solidFill>
                            <a:srgbClr val="0000CC"/>
                          </a:solidFill>
                          <a:effectLst/>
                          <a:latin typeface="Trebuchet MS" pitchFamily="34" charset="0"/>
                        </a:rPr>
                        <a:t>Batasan Kegiatan Membangun Sendiri</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084388">
                <a:tc>
                  <a:txBody>
                    <a:bodyPr/>
                    <a:lstStyle/>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Ketentuan lama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sv-SE" sz="1900" b="0" i="0" u="none" strike="noStrike" cap="none" normalizeH="0" baseline="0" smtClean="0">
                          <a:ln>
                            <a:noFill/>
                          </a:ln>
                          <a:solidFill>
                            <a:schemeClr val="tx1"/>
                          </a:solidFill>
                          <a:effectLst/>
                          <a:latin typeface="Trebuchet MS" pitchFamily="34" charset="0"/>
                        </a:rPr>
                        <a:t>Kegiatan Membangun Sendiri adalah kegiatan membangun sendiri bangunan yang diperuntukkan bagi tempat tinggal atau tempat usaha dengan luas bangunan 200 m2 atau lebih dan bersifat permanen.</a:t>
                      </a:r>
                      <a:endParaRPr kumimoji="0" lang="en-US" sz="1900" b="0" i="0" u="none" strike="noStrike" cap="none" normalizeH="0" baseline="0" smtClean="0">
                        <a:ln>
                          <a:noFill/>
                        </a:ln>
                        <a:solidFill>
                          <a:schemeClr val="tx1"/>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57400">
                <a:tc>
                  <a:txBody>
                    <a:bodyPr/>
                    <a:lstStyle/>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Ketentuan baru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39725" marR="0" lvl="0" indent="-339725" algn="just" defTabSz="914400" rtl="0" eaLnBrk="1" fontAlgn="base" latinLnBrk="0" hangingPunct="1">
                        <a:lnSpc>
                          <a:spcPct val="100000"/>
                        </a:lnSpc>
                        <a:spcBef>
                          <a:spcPct val="0"/>
                        </a:spcBef>
                        <a:spcAft>
                          <a:spcPct val="0"/>
                        </a:spcAft>
                        <a:buClr>
                          <a:schemeClr val="tx2"/>
                        </a:buClr>
                        <a:buSzPct val="73000"/>
                        <a:buFont typeface="Wingdings 2" pitchFamily="18" charset="2"/>
                        <a:buAutoNum type="arabicPeriod"/>
                        <a:tabLst/>
                      </a:pPr>
                      <a:r>
                        <a:rPr kumimoji="0" lang="es-ES" altLang="ja-JP" sz="1900" b="0" i="0" u="none" strike="noStrike" cap="none" normalizeH="0" baseline="0" smtClean="0">
                          <a:ln>
                            <a:noFill/>
                          </a:ln>
                          <a:solidFill>
                            <a:schemeClr val="tx1"/>
                          </a:solidFill>
                          <a:effectLst/>
                          <a:latin typeface="Trebuchet MS" pitchFamily="34" charset="0"/>
                          <a:ea typeface="MS Mincho" pitchFamily="49" charset="-128"/>
                          <a:cs typeface="Arial" pitchFamily="34" charset="0"/>
                        </a:rPr>
                        <a:t>Rincian definisi bangunan yang semula diatur di Kep Dirjen dinaikkan ke PMK, namun disesuaikan dengan UU PBB.</a:t>
                      </a:r>
                    </a:p>
                    <a:p>
                      <a:pPr marL="339725" marR="0" lvl="0" indent="-339725" algn="just" defTabSz="914400" rtl="0" eaLnBrk="1" fontAlgn="base" latinLnBrk="0" hangingPunct="1">
                        <a:lnSpc>
                          <a:spcPct val="100000"/>
                        </a:lnSpc>
                        <a:spcBef>
                          <a:spcPct val="0"/>
                        </a:spcBef>
                        <a:spcAft>
                          <a:spcPct val="0"/>
                        </a:spcAft>
                        <a:buClr>
                          <a:schemeClr val="tx2"/>
                        </a:buClr>
                        <a:buSzPct val="73000"/>
                        <a:buFont typeface="Wingdings 2" pitchFamily="18" charset="2"/>
                        <a:buAutoNum type="arabicPeriod"/>
                        <a:tabLst/>
                      </a:pPr>
                      <a:r>
                        <a:rPr kumimoji="0" lang="es-ES" altLang="ja-JP" sz="1900" b="0" i="0" u="none" strike="noStrike" cap="none" normalizeH="0" baseline="0" smtClean="0">
                          <a:ln>
                            <a:noFill/>
                          </a:ln>
                          <a:solidFill>
                            <a:schemeClr val="tx1"/>
                          </a:solidFill>
                          <a:effectLst/>
                          <a:latin typeface="Trebuchet MS" pitchFamily="34" charset="0"/>
                          <a:ea typeface="MS Mincho" pitchFamily="49" charset="-128"/>
                          <a:cs typeface="Arial" pitchFamily="34" charset="0"/>
                        </a:rPr>
                        <a:t>Luas bangunan yang terutang PPN ditambah menjadi 300 m2</a:t>
                      </a:r>
                      <a:r>
                        <a:rPr kumimoji="0" lang="en-US" altLang="ja-JP" sz="1900" b="0" i="0" u="none" strike="noStrike" cap="none" normalizeH="0" baseline="0" smtClean="0">
                          <a:ln>
                            <a:noFill/>
                          </a:ln>
                          <a:solidFill>
                            <a:schemeClr val="tx1"/>
                          </a:solidFill>
                          <a:effectLst/>
                          <a:latin typeface="Trebuchet MS" pitchFamily="34" charset="0"/>
                          <a:ea typeface="MS Mincho" pitchFamily="49" charset="-128"/>
                          <a:cs typeface="Arial" pitchFamily="34" charset="0"/>
                        </a:rPr>
                        <a:t> </a:t>
                      </a:r>
                      <a:endParaRPr kumimoji="0" lang="en-US" sz="1900" b="0" i="0" u="none" strike="noStrike" cap="none" normalizeH="0" baseline="0" smtClean="0">
                        <a:ln>
                          <a:noFill/>
                        </a:ln>
                        <a:solidFill>
                          <a:schemeClr val="tx1"/>
                        </a:solidFill>
                        <a:effectLst/>
                        <a:latin typeface="Trebuchet MS" pitchFamily="34" charset="0"/>
                        <a:ea typeface="MS Mincho" pitchFamily="49" charset="-128"/>
                        <a:cs typeface="Arial" pitchFamily="34" charset="0"/>
                      </a:endParaRPr>
                    </a:p>
                  </a:txBody>
                  <a:tcPr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Rectangle 1029"/>
          <p:cNvSpPr>
            <a:spLocks noChangeArrowheads="1"/>
          </p:cNvSpPr>
          <p:nvPr/>
        </p:nvSpPr>
        <p:spPr bwMode="auto">
          <a:xfrm>
            <a:off x="642938" y="214313"/>
            <a:ext cx="7643812" cy="762000"/>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Font typeface="Wingdings" pitchFamily="2" charset="2"/>
              <a:buNone/>
              <a:defRPr/>
            </a:pPr>
            <a:r>
              <a:rPr lang="en-US" sz="4400">
                <a:solidFill>
                  <a:srgbClr val="FFFF00"/>
                </a:solidFill>
                <a:effectLst>
                  <a:outerShdw blurRad="38100" dist="38100" dir="2700000" algn="tl">
                    <a:srgbClr val="C0C0C0"/>
                  </a:outerShdw>
                </a:effectLst>
              </a:rPr>
              <a:t>PMK.39/PMK.03/2010</a:t>
            </a:r>
            <a:endParaRPr lang="sq-AL" sz="4400">
              <a:solidFill>
                <a:srgbClr val="FFFF00"/>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47" name="Group 19"/>
          <p:cNvGraphicFramePr>
            <a:graphicFrameLocks noGrp="1"/>
          </p:cNvGraphicFramePr>
          <p:nvPr/>
        </p:nvGraphicFramePr>
        <p:xfrm>
          <a:off x="381000" y="1371600"/>
          <a:ext cx="8305800" cy="4425950"/>
        </p:xfrm>
        <a:graphic>
          <a:graphicData uri="http://schemas.openxmlformats.org/drawingml/2006/table">
            <a:tbl>
              <a:tblPr/>
              <a:tblGrid>
                <a:gridCol w="1524000"/>
                <a:gridCol w="6781800"/>
              </a:tblGrid>
              <a:tr h="457200">
                <a:tc gridSpan="2">
                  <a:txBody>
                    <a:bodyPr/>
                    <a:lstStyle/>
                    <a:p>
                      <a:pPr marL="261938" marR="0" lvl="0" indent="-261938" algn="l" defTabSz="914400" rtl="0" eaLnBrk="0" fontAlgn="base" latinLnBrk="0" hangingPunct="0">
                        <a:lnSpc>
                          <a:spcPct val="100000"/>
                        </a:lnSpc>
                        <a:spcBef>
                          <a:spcPct val="0"/>
                        </a:spcBef>
                        <a:spcAft>
                          <a:spcPct val="0"/>
                        </a:spcAft>
                        <a:buClr>
                          <a:schemeClr val="tx2"/>
                        </a:buClr>
                        <a:buSzPct val="73000"/>
                        <a:buFont typeface="Wingdings" pitchFamily="2" charset="2"/>
                        <a:buChar char="v"/>
                        <a:tabLst/>
                      </a:pPr>
                      <a:r>
                        <a:rPr kumimoji="0" lang="en-US" sz="1900" b="0" i="0" u="none" strike="noStrike" cap="none" normalizeH="0" baseline="0" smtClean="0">
                          <a:ln>
                            <a:noFill/>
                          </a:ln>
                          <a:solidFill>
                            <a:srgbClr val="0000CC"/>
                          </a:solidFill>
                          <a:effectLst/>
                          <a:latin typeface="Trebuchet MS" pitchFamily="34" charset="0"/>
                        </a:rPr>
                        <a:t>Saat dan Tempat Terutangnya Kegiatan Membangun Sendiri</a:t>
                      </a:r>
                    </a:p>
                  </a:txBody>
                  <a:tcPr horzOverflow="overflow">
                    <a:lnL w="25400" cap="flat" cmpd="sng" algn="ctr">
                      <a:solidFill>
                        <a:srgbClr val="1D528D"/>
                      </a:solidFill>
                      <a:prstDash val="solid"/>
                      <a:round/>
                      <a:headEnd type="none" w="med" len="med"/>
                      <a:tailEnd type="none" w="med" len="med"/>
                    </a:lnL>
                    <a:lnR w="25400" cap="flat" cmpd="sng" algn="ctr">
                      <a:solidFill>
                        <a:srgbClr val="1D528D"/>
                      </a:solidFill>
                      <a:prstDash val="solid"/>
                      <a:round/>
                      <a:headEnd type="none" w="med" len="med"/>
                      <a:tailEnd type="none" w="med" len="med"/>
                    </a:lnR>
                    <a:lnT w="254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c hMerge="1">
                  <a:txBody>
                    <a:bodyPr/>
                    <a:lstStyle/>
                    <a:p>
                      <a:endParaRPr lang="en-US"/>
                    </a:p>
                  </a:txBody>
                  <a:tcPr/>
                </a:tc>
              </a:tr>
              <a:tr h="838200">
                <a:tc>
                  <a:txBody>
                    <a:bodyPr/>
                    <a:lstStyle/>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Ketentuan lama</a:t>
                      </a:r>
                    </a:p>
                  </a:txBody>
                  <a:tcPr anchor="ctr" horzOverflow="overflow">
                    <a:lnL w="25400" cap="flat" cmpd="sng" algn="ctr">
                      <a:solidFill>
                        <a:srgbClr val="1D528D"/>
                      </a:solidFill>
                      <a:prstDash val="solid"/>
                      <a:round/>
                      <a:headEnd type="none" w="med" len="med"/>
                      <a:tailEnd type="none" w="med" len="med"/>
                    </a:lnL>
                    <a:lnR w="12700" cap="flat" cmpd="sng" algn="ctr">
                      <a:solidFill>
                        <a:srgbClr val="1D528D"/>
                      </a:solidFill>
                      <a:prstDash val="solid"/>
                      <a:round/>
                      <a:headEnd type="none" w="med" len="med"/>
                      <a:tailEnd type="none" w="med" len="med"/>
                    </a:lnR>
                    <a:lnT w="127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c>
                  <a:txBody>
                    <a:bodyPr/>
                    <a:lstStyle/>
                    <a:p>
                      <a:pPr marL="457200" marR="0" lvl="0" indent="-457200" algn="just" defTabSz="914400" rtl="0" eaLnBrk="0" fontAlgn="base" latinLnBrk="0" hangingPunct="0">
                        <a:lnSpc>
                          <a:spcPct val="100000"/>
                        </a:lnSpc>
                        <a:spcBef>
                          <a:spcPct val="0"/>
                        </a:spcBef>
                        <a:spcAft>
                          <a:spcPct val="0"/>
                        </a:spcAft>
                        <a:buClr>
                          <a:schemeClr val="tx2"/>
                        </a:buClr>
                        <a:buSzPct val="73000"/>
                        <a:buFont typeface="Wingdings 2" pitchFamily="18" charset="2"/>
                        <a:buAutoNum type="arabicPeriod"/>
                        <a:tabLst/>
                      </a:pPr>
                      <a:r>
                        <a:rPr kumimoji="0" lang="sv-SE" sz="1800" b="0" i="0" u="none" strike="noStrike" cap="none" normalizeH="0" baseline="0" smtClean="0">
                          <a:ln>
                            <a:noFill/>
                          </a:ln>
                          <a:solidFill>
                            <a:schemeClr val="tx1"/>
                          </a:solidFill>
                          <a:effectLst/>
                          <a:latin typeface="Trebuchet MS" pitchFamily="34" charset="0"/>
                          <a:cs typeface="Times New Roman" pitchFamily="18" charset="0"/>
                        </a:rPr>
                        <a:t>Saat terutangnya PPN terjadi pada saat mulai dilaksanakannya pembangunan.</a:t>
                      </a:r>
                    </a:p>
                  </a:txBody>
                  <a:tcPr horzOverflow="overflow">
                    <a:lnL w="12700" cap="flat" cmpd="sng" algn="ctr">
                      <a:solidFill>
                        <a:srgbClr val="1D528D"/>
                      </a:solidFill>
                      <a:prstDash val="solid"/>
                      <a:round/>
                      <a:headEnd type="none" w="med" len="med"/>
                      <a:tailEnd type="none" w="med" len="med"/>
                    </a:lnL>
                    <a:lnR w="25400" cap="flat" cmpd="sng" algn="ctr">
                      <a:solidFill>
                        <a:srgbClr val="1D528D"/>
                      </a:solidFill>
                      <a:prstDash val="solid"/>
                      <a:round/>
                      <a:headEnd type="none" w="med" len="med"/>
                      <a:tailEnd type="none" w="med" len="med"/>
                    </a:lnR>
                    <a:lnT w="127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r>
              <a:tr h="2365375">
                <a:tc>
                  <a:txBody>
                    <a:bodyPr/>
                    <a:lstStyle/>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Ketentuan baru</a:t>
                      </a:r>
                    </a:p>
                  </a:txBody>
                  <a:tcPr anchor="ctr" horzOverflow="overflow">
                    <a:lnL w="25400" cap="flat" cmpd="sng" algn="ctr">
                      <a:solidFill>
                        <a:srgbClr val="1D528D"/>
                      </a:solidFill>
                      <a:prstDash val="solid"/>
                      <a:round/>
                      <a:headEnd type="none" w="med" len="med"/>
                      <a:tailEnd type="none" w="med" len="med"/>
                    </a:lnL>
                    <a:lnR w="12700" cap="flat" cmpd="sng" algn="ctr">
                      <a:solidFill>
                        <a:srgbClr val="1D528D"/>
                      </a:solidFill>
                      <a:prstDash val="solid"/>
                      <a:round/>
                      <a:headEnd type="none" w="med" len="med"/>
                      <a:tailEnd type="none" w="med" len="med"/>
                    </a:lnR>
                    <a:lnT w="127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c>
                  <a:txBody>
                    <a:bodyPr/>
                    <a:lstStyle/>
                    <a:p>
                      <a:pPr marL="457200" marR="0" lvl="0" indent="-457200" algn="just" defTabSz="914400" rtl="0" eaLnBrk="1" fontAlgn="base" latinLnBrk="0" hangingPunct="1">
                        <a:lnSpc>
                          <a:spcPct val="100000"/>
                        </a:lnSpc>
                        <a:spcBef>
                          <a:spcPct val="0"/>
                        </a:spcBef>
                        <a:spcAft>
                          <a:spcPct val="0"/>
                        </a:spcAft>
                        <a:buClr>
                          <a:schemeClr val="tx2"/>
                        </a:buClr>
                        <a:buSzPct val="73000"/>
                        <a:buFont typeface="Wingdings 2" pitchFamily="18" charset="2"/>
                        <a:buAutoNum type="arabicPeriod"/>
                        <a:tabLst/>
                      </a:pPr>
                      <a:r>
                        <a:rPr kumimoji="0" lang="en-US" sz="1800" b="0" i="0" u="none" strike="noStrike" cap="none" normalizeH="0" baseline="0" smtClean="0">
                          <a:ln>
                            <a:noFill/>
                          </a:ln>
                          <a:solidFill>
                            <a:schemeClr val="tx1"/>
                          </a:solidFill>
                          <a:effectLst/>
                          <a:latin typeface="Trebuchet MS" pitchFamily="34" charset="0"/>
                        </a:rPr>
                        <a:t>Saat terutangnya PPN terjadi pada saat mulai dibangunnya bangunan.</a:t>
                      </a:r>
                    </a:p>
                    <a:p>
                      <a:pPr marL="457200" marR="0" lvl="0" indent="-457200" algn="just" defTabSz="914400" rtl="0" eaLnBrk="1" fontAlgn="base" latinLnBrk="0" hangingPunct="1">
                        <a:lnSpc>
                          <a:spcPct val="100000"/>
                        </a:lnSpc>
                        <a:spcBef>
                          <a:spcPct val="0"/>
                        </a:spcBef>
                        <a:spcAft>
                          <a:spcPct val="0"/>
                        </a:spcAft>
                        <a:buClr>
                          <a:schemeClr val="tx2"/>
                        </a:buClr>
                        <a:buSzPct val="73000"/>
                        <a:buFont typeface="Wingdings 2" pitchFamily="18" charset="2"/>
                        <a:buAutoNum type="arabicPeriod"/>
                        <a:tabLst/>
                      </a:pPr>
                      <a:r>
                        <a:rPr kumimoji="0" lang="en-US" sz="1800" b="0" i="0" u="none" strike="noStrike" cap="none" normalizeH="0" baseline="0" smtClean="0">
                          <a:ln>
                            <a:noFill/>
                          </a:ln>
                          <a:solidFill>
                            <a:schemeClr val="tx1"/>
                          </a:solidFill>
                          <a:effectLst/>
                          <a:latin typeface="Trebuchet MS" pitchFamily="34" charset="0"/>
                        </a:rPr>
                        <a:t>Kegiatan membangun sendiri yang dilakukan secara bertahap dianggap merupakan satu kesatuan kegiatan sepanjang tenggang waktu antara tahapan-tahapan tersebut tidak lebih dari 2 tahun.</a:t>
                      </a:r>
                    </a:p>
                    <a:p>
                      <a:pPr marL="457200" marR="0" lvl="0" indent="-457200" algn="just" defTabSz="914400" rtl="0" eaLnBrk="1" fontAlgn="base" latinLnBrk="0" hangingPunct="1">
                        <a:lnSpc>
                          <a:spcPct val="100000"/>
                        </a:lnSpc>
                        <a:spcBef>
                          <a:spcPct val="0"/>
                        </a:spcBef>
                        <a:spcAft>
                          <a:spcPct val="0"/>
                        </a:spcAft>
                        <a:buClr>
                          <a:schemeClr val="tx2"/>
                        </a:buClr>
                        <a:buSzPct val="73000"/>
                        <a:buFont typeface="Wingdings 2" pitchFamily="18" charset="2"/>
                        <a:buAutoNum type="arabicPeriod"/>
                        <a:tabLst/>
                      </a:pPr>
                      <a:r>
                        <a:rPr kumimoji="0" lang="en-US" sz="1800" b="0" i="0" u="none" strike="noStrike" cap="none" normalizeH="0" baseline="0" smtClean="0">
                          <a:ln>
                            <a:noFill/>
                          </a:ln>
                          <a:solidFill>
                            <a:schemeClr val="tx1"/>
                          </a:solidFill>
                          <a:effectLst/>
                          <a:latin typeface="Trebuchet MS" pitchFamily="34" charset="0"/>
                        </a:rPr>
                        <a:t>Tempat PPN terutang adalah di tempat bangunan tersebut didirikan.</a:t>
                      </a:r>
                      <a:endParaRPr kumimoji="0" lang="sv-SE" sz="1800" b="0" i="0" u="none" strike="noStrike" cap="none" normalizeH="0" baseline="0" smtClean="0">
                        <a:ln>
                          <a:noFill/>
                        </a:ln>
                        <a:solidFill>
                          <a:schemeClr val="tx1"/>
                        </a:solidFill>
                        <a:effectLst/>
                        <a:latin typeface="Trebuchet MS" pitchFamily="34" charset="0"/>
                        <a:cs typeface="Times New Roman" pitchFamily="18" charset="0"/>
                      </a:endParaRPr>
                    </a:p>
                  </a:txBody>
                  <a:tcPr horzOverflow="overflow">
                    <a:lnL w="12700" cap="flat" cmpd="sng" algn="ctr">
                      <a:solidFill>
                        <a:srgbClr val="1D528D"/>
                      </a:solidFill>
                      <a:prstDash val="solid"/>
                      <a:round/>
                      <a:headEnd type="none" w="med" len="med"/>
                      <a:tailEnd type="none" w="med" len="med"/>
                    </a:lnL>
                    <a:lnR w="25400" cap="flat" cmpd="sng" algn="ctr">
                      <a:solidFill>
                        <a:srgbClr val="1D528D"/>
                      </a:solidFill>
                      <a:prstDash val="solid"/>
                      <a:round/>
                      <a:headEnd type="none" w="med" len="med"/>
                      <a:tailEnd type="none" w="med" len="med"/>
                    </a:lnR>
                    <a:lnT w="127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r>
              <a:tr h="765175">
                <a:tc gridSpan="2">
                  <a:txBody>
                    <a:bodyPr/>
                    <a:lstStyle/>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Catatan:</a:t>
                      </a:r>
                    </a:p>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Butir 2 dan 3 sebelumnya diatur di </a:t>
                      </a:r>
                      <a:r>
                        <a:rPr kumimoji="0" lang="sv-SE" sz="1800" b="0" i="0" u="none" strike="noStrike" cap="none" normalizeH="0" baseline="0" smtClean="0">
                          <a:ln>
                            <a:noFill/>
                          </a:ln>
                          <a:solidFill>
                            <a:schemeClr val="tx1"/>
                          </a:solidFill>
                          <a:effectLst/>
                          <a:latin typeface="Trebuchet MS" pitchFamily="34" charset="0"/>
                          <a:cs typeface="Times New Roman" pitchFamily="18" charset="0"/>
                        </a:rPr>
                        <a:t>KEP-387/PJ/2002.</a:t>
                      </a:r>
                      <a:endParaRPr kumimoji="0" lang="en-US" sz="1800" b="0" i="0" u="none" strike="noStrike" cap="none" normalizeH="0" baseline="0" smtClean="0">
                        <a:ln>
                          <a:noFill/>
                        </a:ln>
                        <a:solidFill>
                          <a:schemeClr val="tx1"/>
                        </a:solidFill>
                        <a:effectLst/>
                        <a:latin typeface="Trebuchet MS" pitchFamily="34" charset="0"/>
                      </a:endParaRPr>
                    </a:p>
                  </a:txBody>
                  <a:tcPr anchor="ctr" horzOverflow="overflow">
                    <a:lnL w="25400" cap="flat" cmpd="sng" algn="ctr">
                      <a:solidFill>
                        <a:srgbClr val="1D528D"/>
                      </a:solidFill>
                      <a:prstDash val="solid"/>
                      <a:round/>
                      <a:headEnd type="none" w="med" len="med"/>
                      <a:tailEnd type="none" w="med" len="med"/>
                    </a:lnL>
                    <a:lnR w="25400" cap="flat" cmpd="sng" algn="ctr">
                      <a:solidFill>
                        <a:srgbClr val="1D528D"/>
                      </a:solidFill>
                      <a:prstDash val="solid"/>
                      <a:round/>
                      <a:headEnd type="none" w="med" len="med"/>
                      <a:tailEnd type="none" w="med" len="med"/>
                    </a:lnR>
                    <a:lnT w="127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
        <p:nvSpPr>
          <p:cNvPr id="6" name="Rectangle 1029"/>
          <p:cNvSpPr>
            <a:spLocks noChangeArrowheads="1"/>
          </p:cNvSpPr>
          <p:nvPr/>
        </p:nvSpPr>
        <p:spPr bwMode="auto">
          <a:xfrm>
            <a:off x="642938" y="214313"/>
            <a:ext cx="7643812" cy="641350"/>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Font typeface="Wingdings" pitchFamily="2" charset="2"/>
              <a:buNone/>
              <a:defRPr/>
            </a:pPr>
            <a:r>
              <a:rPr lang="en-US">
                <a:solidFill>
                  <a:srgbClr val="FFFF00"/>
                </a:solidFill>
                <a:effectLst>
                  <a:outerShdw blurRad="38100" dist="38100" dir="2700000" algn="tl">
                    <a:srgbClr val="C0C0C0"/>
                  </a:outerShdw>
                </a:effectLst>
              </a:rPr>
              <a:t>PMK.39/PMK.03/2010</a:t>
            </a:r>
            <a:endParaRPr lang="sq-AL">
              <a:solidFill>
                <a:srgbClr val="FFFF00"/>
              </a:solidFill>
              <a:effectLst>
                <a:outerShdw blurRad="38100" dist="38100" dir="2700000" algn="tl">
                  <a:srgbClr val="C0C0C0"/>
                </a:outerShdw>
              </a:effectLst>
            </a:endParaRPr>
          </a:p>
        </p:txBody>
      </p:sp>
      <p:sp>
        <p:nvSpPr>
          <p:cNvPr id="66578" name="Footer Placeholder 6"/>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oter Placeholder 6"/>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graphicFrame>
        <p:nvGraphicFramePr>
          <p:cNvPr id="148531" name="Group 51"/>
          <p:cNvGraphicFramePr>
            <a:graphicFrameLocks noGrp="1"/>
          </p:cNvGraphicFramePr>
          <p:nvPr>
            <p:ph idx="4294967295"/>
          </p:nvPr>
        </p:nvGraphicFramePr>
        <p:xfrm>
          <a:off x="381000" y="838200"/>
          <a:ext cx="8763000" cy="5791200"/>
        </p:xfrm>
        <a:graphic>
          <a:graphicData uri="http://schemas.openxmlformats.org/drawingml/2006/table">
            <a:tbl>
              <a:tblPr/>
              <a:tblGrid>
                <a:gridCol w="1524000"/>
                <a:gridCol w="7239000"/>
              </a:tblGrid>
              <a:tr h="524565">
                <a:tc gridSpan="2">
                  <a:txBody>
                    <a:bodyPr/>
                    <a:lstStyle/>
                    <a:p>
                      <a:pPr marL="261938" marR="0" lvl="0" indent="-261938" algn="l" defTabSz="914400" rtl="0" eaLnBrk="0" fontAlgn="base" latinLnBrk="0" hangingPunct="0">
                        <a:lnSpc>
                          <a:spcPct val="100000"/>
                        </a:lnSpc>
                        <a:spcBef>
                          <a:spcPct val="0"/>
                        </a:spcBef>
                        <a:spcAft>
                          <a:spcPct val="0"/>
                        </a:spcAft>
                        <a:buClr>
                          <a:schemeClr val="tx2"/>
                        </a:buClr>
                        <a:buSzPct val="73000"/>
                        <a:buFont typeface="Wingdings" pitchFamily="2" charset="2"/>
                        <a:buChar char="v"/>
                        <a:tabLst/>
                      </a:pPr>
                      <a:r>
                        <a:rPr kumimoji="0" lang="en-US" sz="1900" b="0" i="0" u="none" strike="noStrike" cap="none" normalizeH="0" baseline="0" dirty="0" err="1" smtClean="0">
                          <a:ln>
                            <a:noFill/>
                          </a:ln>
                          <a:solidFill>
                            <a:srgbClr val="0000CC"/>
                          </a:solidFill>
                          <a:effectLst/>
                          <a:latin typeface="Trebuchet MS" pitchFamily="34" charset="0"/>
                        </a:rPr>
                        <a:t>Saat</a:t>
                      </a:r>
                      <a:r>
                        <a:rPr kumimoji="0" lang="en-US" sz="1900" b="0" i="0" u="none" strike="noStrike" cap="none" normalizeH="0" baseline="0" dirty="0" smtClean="0">
                          <a:ln>
                            <a:noFill/>
                          </a:ln>
                          <a:solidFill>
                            <a:srgbClr val="0000CC"/>
                          </a:solidFill>
                          <a:effectLst/>
                          <a:latin typeface="Trebuchet MS" pitchFamily="34" charset="0"/>
                        </a:rPr>
                        <a:t> </a:t>
                      </a:r>
                      <a:r>
                        <a:rPr kumimoji="0" lang="en-US" sz="1900" b="0" i="0" u="none" strike="noStrike" cap="none" normalizeH="0" baseline="0" dirty="0" err="1" smtClean="0">
                          <a:ln>
                            <a:noFill/>
                          </a:ln>
                          <a:solidFill>
                            <a:srgbClr val="0000CC"/>
                          </a:solidFill>
                          <a:effectLst/>
                          <a:latin typeface="Trebuchet MS" pitchFamily="34" charset="0"/>
                        </a:rPr>
                        <a:t>Penyetoran</a:t>
                      </a:r>
                      <a:r>
                        <a:rPr kumimoji="0" lang="en-US" sz="1900" b="0" i="0" u="none" strike="noStrike" cap="none" normalizeH="0" baseline="0" dirty="0" smtClean="0">
                          <a:ln>
                            <a:noFill/>
                          </a:ln>
                          <a:solidFill>
                            <a:srgbClr val="0000CC"/>
                          </a:solidFill>
                          <a:effectLst/>
                          <a:latin typeface="Trebuchet MS" pitchFamily="34" charset="0"/>
                        </a:rPr>
                        <a:t> </a:t>
                      </a:r>
                      <a:r>
                        <a:rPr kumimoji="0" lang="en-US" sz="1900" b="0" i="0" u="none" strike="noStrike" cap="none" normalizeH="0" baseline="0" dirty="0" err="1" smtClean="0">
                          <a:ln>
                            <a:noFill/>
                          </a:ln>
                          <a:solidFill>
                            <a:srgbClr val="0000CC"/>
                          </a:solidFill>
                          <a:effectLst/>
                          <a:latin typeface="Trebuchet MS" pitchFamily="34" charset="0"/>
                        </a:rPr>
                        <a:t>dan</a:t>
                      </a:r>
                      <a:r>
                        <a:rPr kumimoji="0" lang="en-US" sz="1900" b="0" i="0" u="none" strike="noStrike" cap="none" normalizeH="0" baseline="0" dirty="0" smtClean="0">
                          <a:ln>
                            <a:noFill/>
                          </a:ln>
                          <a:solidFill>
                            <a:srgbClr val="0000CC"/>
                          </a:solidFill>
                          <a:effectLst/>
                          <a:latin typeface="Trebuchet MS" pitchFamily="34" charset="0"/>
                        </a:rPr>
                        <a:t> </a:t>
                      </a:r>
                      <a:r>
                        <a:rPr kumimoji="0" lang="en-US" sz="1900" b="0" i="0" u="none" strike="noStrike" cap="none" normalizeH="0" baseline="0" dirty="0" err="1" smtClean="0">
                          <a:ln>
                            <a:noFill/>
                          </a:ln>
                          <a:solidFill>
                            <a:srgbClr val="0000CC"/>
                          </a:solidFill>
                          <a:effectLst/>
                          <a:latin typeface="Trebuchet MS" pitchFamily="34" charset="0"/>
                        </a:rPr>
                        <a:t>Pelaporan</a:t>
                      </a:r>
                      <a:endParaRPr kumimoji="0" lang="en-US" sz="1900" b="0" i="0" u="none" strike="noStrike" cap="none" normalizeH="0" baseline="0" dirty="0" smtClean="0">
                        <a:ln>
                          <a:noFill/>
                        </a:ln>
                        <a:solidFill>
                          <a:srgbClr val="0000CC"/>
                        </a:solidFill>
                        <a:effectLst/>
                        <a:latin typeface="Trebuchet MS" pitchFamily="34" charset="0"/>
                      </a:endParaRPr>
                    </a:p>
                  </a:txBody>
                  <a:tcPr horzOverflow="overflow">
                    <a:lnL w="25400" cap="flat" cmpd="sng" algn="ctr">
                      <a:solidFill>
                        <a:srgbClr val="1D528D"/>
                      </a:solidFill>
                      <a:prstDash val="solid"/>
                      <a:round/>
                      <a:headEnd type="none" w="med" len="med"/>
                      <a:tailEnd type="none" w="med" len="med"/>
                    </a:lnL>
                    <a:lnR w="25400" cap="flat" cmpd="sng" algn="ctr">
                      <a:solidFill>
                        <a:srgbClr val="1D528D"/>
                      </a:solidFill>
                      <a:prstDash val="solid"/>
                      <a:round/>
                      <a:headEnd type="none" w="med" len="med"/>
                      <a:tailEnd type="none" w="med" len="med"/>
                    </a:lnR>
                    <a:lnT w="254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c hMerge="1">
                  <a:txBody>
                    <a:bodyPr/>
                    <a:lstStyle/>
                    <a:p>
                      <a:endParaRPr lang="en-US"/>
                    </a:p>
                  </a:txBody>
                  <a:tcPr/>
                </a:tc>
              </a:tr>
              <a:tr h="2329070">
                <a:tc>
                  <a:txBody>
                    <a:bodyPr/>
                    <a:lstStyle/>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Ketentuan lama</a:t>
                      </a:r>
                    </a:p>
                  </a:txBody>
                  <a:tcPr anchor="ctr" horzOverflow="overflow">
                    <a:lnL w="25400" cap="flat" cmpd="sng" algn="ctr">
                      <a:solidFill>
                        <a:srgbClr val="1D528D"/>
                      </a:solidFill>
                      <a:prstDash val="solid"/>
                      <a:round/>
                      <a:headEnd type="none" w="med" len="med"/>
                      <a:tailEnd type="none" w="med" len="med"/>
                    </a:lnL>
                    <a:lnR w="12700" cap="flat" cmpd="sng" algn="ctr">
                      <a:solidFill>
                        <a:srgbClr val="1D528D"/>
                      </a:solidFill>
                      <a:prstDash val="solid"/>
                      <a:round/>
                      <a:headEnd type="none" w="med" len="med"/>
                      <a:tailEnd type="none" w="med" len="med"/>
                    </a:lnR>
                    <a:lnT w="127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c>
                  <a:txBody>
                    <a:bodyPr/>
                    <a:lstStyle/>
                    <a:p>
                      <a:pPr marL="165100" marR="0" lvl="0" indent="-165100" algn="just" defTabSz="914400" rtl="0" eaLnBrk="0" fontAlgn="base" latinLnBrk="0" hangingPunct="0">
                        <a:lnSpc>
                          <a:spcPct val="100000"/>
                        </a:lnSpc>
                        <a:spcBef>
                          <a:spcPct val="0"/>
                        </a:spcBef>
                        <a:spcAft>
                          <a:spcPct val="0"/>
                        </a:spcAft>
                        <a:buClr>
                          <a:schemeClr val="tx2"/>
                        </a:buClr>
                        <a:buSzPct val="73000"/>
                        <a:buFont typeface="Wingdings 2" pitchFamily="18" charset="2"/>
                        <a:buChar char=""/>
                        <a:tabLst/>
                      </a:pPr>
                      <a:r>
                        <a:rPr kumimoji="0" lang="sv-SE" altLang="ja-JP"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Saat Penyetoran:</a:t>
                      </a:r>
                    </a:p>
                    <a:p>
                      <a:pPr marL="165100" marR="0" lvl="0" indent="-165100" algn="just" defTabSz="914400" rtl="0" eaLnBrk="0" fontAlgn="base" latinLnBrk="0" hangingPunct="0">
                        <a:lnSpc>
                          <a:spcPct val="100000"/>
                        </a:lnSpc>
                        <a:spcBef>
                          <a:spcPct val="0"/>
                        </a:spcBef>
                        <a:spcAft>
                          <a:spcPct val="0"/>
                        </a:spcAft>
                        <a:buClr>
                          <a:schemeClr val="tx2"/>
                        </a:buClr>
                        <a:buSzPct val="73000"/>
                        <a:buFont typeface="Wingdings 2" pitchFamily="18" charset="2"/>
                        <a:buNone/>
                        <a:tabLst/>
                      </a:pPr>
                      <a:r>
                        <a:rPr kumimoji="0" lang="sv-SE" altLang="ja-JP"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	paling lambat tanggal 15 bulan berikutnya.</a:t>
                      </a:r>
                    </a:p>
                    <a:p>
                      <a:pPr marL="165100" marR="0" lvl="0" indent="-165100" algn="just" defTabSz="914400" rtl="0" eaLnBrk="0" fontAlgn="base" latinLnBrk="0" hangingPunct="0">
                        <a:lnSpc>
                          <a:spcPct val="100000"/>
                        </a:lnSpc>
                        <a:spcBef>
                          <a:spcPct val="0"/>
                        </a:spcBef>
                        <a:spcAft>
                          <a:spcPct val="0"/>
                        </a:spcAft>
                        <a:buClr>
                          <a:schemeClr val="tx2"/>
                        </a:buClr>
                        <a:buSzPct val="73000"/>
                        <a:buFont typeface="Wingdings 2" pitchFamily="18" charset="2"/>
                        <a:buNone/>
                        <a:tabLst/>
                      </a:pPr>
                      <a:endParaRPr kumimoji="0" lang="sv-SE" altLang="ja-JP" sz="6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endParaRPr>
                    </a:p>
                    <a:p>
                      <a:pPr marL="165100" marR="0" lvl="0" indent="-165100" algn="just" defTabSz="914400" rtl="0" eaLnBrk="0" fontAlgn="base" latinLnBrk="0" hangingPunct="0">
                        <a:lnSpc>
                          <a:spcPct val="100000"/>
                        </a:lnSpc>
                        <a:spcBef>
                          <a:spcPct val="0"/>
                        </a:spcBef>
                        <a:spcAft>
                          <a:spcPct val="0"/>
                        </a:spcAft>
                        <a:buClr>
                          <a:schemeClr val="tx2"/>
                        </a:buClr>
                        <a:buSzPct val="73000"/>
                        <a:buFont typeface="Wingdings 2" pitchFamily="18" charset="2"/>
                        <a:buChar char=""/>
                        <a:tabLst/>
                      </a:pPr>
                      <a:r>
                        <a:rPr kumimoji="0" lang="sv-SE" altLang="ja-JP"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Saat Pelaporan </a:t>
                      </a:r>
                    </a:p>
                    <a:p>
                      <a:pPr marL="165100" marR="0" lvl="0" indent="-165100" algn="just" defTabSz="914400" rtl="0" eaLnBrk="0" fontAlgn="base" latinLnBrk="0" hangingPunct="0">
                        <a:lnSpc>
                          <a:spcPct val="100000"/>
                        </a:lnSpc>
                        <a:spcBef>
                          <a:spcPct val="0"/>
                        </a:spcBef>
                        <a:spcAft>
                          <a:spcPct val="0"/>
                        </a:spcAft>
                        <a:buClr>
                          <a:schemeClr val="tx2"/>
                        </a:buClr>
                        <a:buSzPct val="73000"/>
                        <a:buFont typeface="Wingdings 2" pitchFamily="18" charset="2"/>
                        <a:buNone/>
                        <a:tabLst/>
                      </a:pPr>
                      <a:r>
                        <a:rPr kumimoji="0" lang="sv-SE"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	mempergunakan lembar ketiga SSP </a:t>
                      </a:r>
                      <a:r>
                        <a:rPr kumimoji="0" lang="sv-SE" sz="1900" b="1" i="0" u="sng" strike="noStrike" cap="none" normalizeH="0" baseline="0" dirty="0" smtClean="0">
                          <a:ln>
                            <a:noFill/>
                          </a:ln>
                          <a:solidFill>
                            <a:schemeClr val="tx1"/>
                          </a:solidFill>
                          <a:effectLst/>
                          <a:latin typeface="Trebuchet MS" pitchFamily="34" charset="0"/>
                          <a:ea typeface="MS Mincho" pitchFamily="49" charset="-128"/>
                          <a:cs typeface="Arial" pitchFamily="34" charset="0"/>
                        </a:rPr>
                        <a:t>paling lambat tanggal 20 pada bulan penyetoran dilakukan</a:t>
                      </a:r>
                      <a:r>
                        <a:rPr kumimoji="0" lang="sv-SE"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a:t>
                      </a:r>
                    </a:p>
                  </a:txBody>
                  <a:tcPr anchor="ctr" horzOverflow="overflow">
                    <a:lnL w="12700" cap="flat" cmpd="sng" algn="ctr">
                      <a:solidFill>
                        <a:srgbClr val="1D528D"/>
                      </a:solidFill>
                      <a:prstDash val="solid"/>
                      <a:round/>
                      <a:headEnd type="none" w="med" len="med"/>
                      <a:tailEnd type="none" w="med" len="med"/>
                    </a:lnL>
                    <a:lnR w="25400" cap="flat" cmpd="sng" algn="ctr">
                      <a:solidFill>
                        <a:srgbClr val="1D528D"/>
                      </a:solidFill>
                      <a:prstDash val="solid"/>
                      <a:round/>
                      <a:headEnd type="none" w="med" len="med"/>
                      <a:tailEnd type="none" w="med" len="med"/>
                    </a:lnR>
                    <a:lnT w="127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r>
              <a:tr h="2937565">
                <a:tc>
                  <a:txBody>
                    <a:bodyPr/>
                    <a:lstStyle/>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Ketentuan baru</a:t>
                      </a:r>
                    </a:p>
                  </a:txBody>
                  <a:tcPr anchor="ctr" horzOverflow="overflow">
                    <a:lnL w="25400" cap="flat" cmpd="sng" algn="ctr">
                      <a:solidFill>
                        <a:srgbClr val="1D528D"/>
                      </a:solidFill>
                      <a:prstDash val="solid"/>
                      <a:round/>
                      <a:headEnd type="none" w="med" len="med"/>
                      <a:tailEnd type="none" w="med" len="med"/>
                    </a:lnL>
                    <a:lnR w="12700" cap="flat" cmpd="sng" algn="ctr">
                      <a:solidFill>
                        <a:srgbClr val="1D528D"/>
                      </a:solidFill>
                      <a:prstDash val="solid"/>
                      <a:round/>
                      <a:headEnd type="none" w="med" len="med"/>
                      <a:tailEnd type="none" w="med" len="med"/>
                    </a:lnR>
                    <a:lnT w="127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c>
                  <a:txBody>
                    <a:bodyPr/>
                    <a:lstStyle/>
                    <a:p>
                      <a:pPr marL="225425" marR="0" lvl="0" indent="-225425" algn="just" defTabSz="914400" rtl="0" eaLnBrk="0" fontAlgn="base" latinLnBrk="0" hangingPunct="0">
                        <a:lnSpc>
                          <a:spcPct val="100000"/>
                        </a:lnSpc>
                        <a:spcBef>
                          <a:spcPct val="0"/>
                        </a:spcBef>
                        <a:spcAft>
                          <a:spcPct val="0"/>
                        </a:spcAft>
                        <a:buClr>
                          <a:schemeClr val="tx2"/>
                        </a:buClr>
                        <a:buSzPct val="73000"/>
                        <a:buFont typeface="Wingdings 2" pitchFamily="18" charset="2"/>
                        <a:buChar char=""/>
                        <a:tabLst/>
                      </a:pPr>
                      <a:r>
                        <a:rPr kumimoji="0" lang="sv-SE" altLang="ja-JP"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Saat Penyetoran:</a:t>
                      </a:r>
                    </a:p>
                    <a:p>
                      <a:pPr marL="225425" marR="0" lvl="0" indent="-225425" algn="just" defTabSz="914400" rtl="0" eaLnBrk="0" fontAlgn="base" latinLnBrk="0" hangingPunct="0">
                        <a:lnSpc>
                          <a:spcPct val="100000"/>
                        </a:lnSpc>
                        <a:spcBef>
                          <a:spcPct val="0"/>
                        </a:spcBef>
                        <a:spcAft>
                          <a:spcPct val="0"/>
                        </a:spcAft>
                        <a:buClr>
                          <a:schemeClr val="tx2"/>
                        </a:buClr>
                        <a:buSzPct val="73000"/>
                        <a:buFont typeface="Wingdings 2" pitchFamily="18" charset="2"/>
                        <a:buNone/>
                        <a:tabLst/>
                      </a:pPr>
                      <a:r>
                        <a:rPr kumimoji="0" lang="sv-SE" altLang="ja-JP"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	paling lama tanggal 15 bulan berikutnya setelah berakhirnya   masa pajak.</a:t>
                      </a:r>
                    </a:p>
                    <a:p>
                      <a:pPr marL="225425" marR="0" lvl="0" indent="-225425" algn="just" defTabSz="914400" rtl="0" eaLnBrk="0" fontAlgn="base" latinLnBrk="0" hangingPunct="0">
                        <a:lnSpc>
                          <a:spcPct val="100000"/>
                        </a:lnSpc>
                        <a:spcBef>
                          <a:spcPct val="0"/>
                        </a:spcBef>
                        <a:spcAft>
                          <a:spcPct val="0"/>
                        </a:spcAft>
                        <a:buClr>
                          <a:schemeClr val="tx2"/>
                        </a:buClr>
                        <a:buSzPct val="73000"/>
                        <a:buFont typeface="Wingdings 2" pitchFamily="18" charset="2"/>
                        <a:buChar char=""/>
                        <a:tabLst/>
                      </a:pPr>
                      <a:endParaRPr kumimoji="0" lang="sv-SE" altLang="ja-JP" sz="6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endParaRPr>
                    </a:p>
                    <a:p>
                      <a:pPr marL="225425" marR="0" lvl="0" indent="-225425" algn="just" defTabSz="914400" rtl="0" eaLnBrk="0" fontAlgn="base" latinLnBrk="0" hangingPunct="0">
                        <a:lnSpc>
                          <a:spcPct val="100000"/>
                        </a:lnSpc>
                        <a:spcBef>
                          <a:spcPct val="0"/>
                        </a:spcBef>
                        <a:spcAft>
                          <a:spcPct val="0"/>
                        </a:spcAft>
                        <a:buClr>
                          <a:schemeClr val="tx2"/>
                        </a:buClr>
                        <a:buSzPct val="73000"/>
                        <a:buFont typeface="Wingdings 2" pitchFamily="18" charset="2"/>
                        <a:buChar char=""/>
                        <a:tabLst/>
                      </a:pPr>
                      <a:r>
                        <a:rPr kumimoji="0" lang="sv-SE" altLang="ja-JP"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Saat Pelaporan </a:t>
                      </a:r>
                    </a:p>
                    <a:p>
                      <a:pPr marL="225425" marR="0" lvl="0" indent="-225425" algn="just" defTabSz="914400" rtl="0" eaLnBrk="0" fontAlgn="base" latinLnBrk="0" hangingPunct="0">
                        <a:lnSpc>
                          <a:spcPct val="100000"/>
                        </a:lnSpc>
                        <a:spcBef>
                          <a:spcPct val="0"/>
                        </a:spcBef>
                        <a:spcAft>
                          <a:spcPct val="0"/>
                        </a:spcAft>
                        <a:buClr>
                          <a:schemeClr val="tx2"/>
                        </a:buClr>
                        <a:buSzPct val="73000"/>
                        <a:buFont typeface="Wingdings 2" pitchFamily="18" charset="2"/>
                        <a:buNone/>
                        <a:tabLst/>
                      </a:pPr>
                      <a:r>
                        <a:rPr kumimoji="0" lang="en-US"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r>
                        <a:rPr kumimoji="0" lang="en-US" sz="1900" b="0" i="0" u="none"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mempergunakan</a:t>
                      </a:r>
                      <a:r>
                        <a:rPr kumimoji="0" lang="en-US"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r>
                        <a:rPr kumimoji="0" lang="en-US" sz="1900" b="0" i="0" u="none"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lembar</a:t>
                      </a:r>
                      <a:r>
                        <a:rPr kumimoji="0" lang="en-US"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r>
                        <a:rPr kumimoji="0" lang="en-US" sz="1900" b="0" i="0" u="none"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ketiga</a:t>
                      </a:r>
                      <a:r>
                        <a:rPr kumimoji="0" lang="en-US"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 SSP </a:t>
                      </a:r>
                      <a:r>
                        <a:rPr kumimoji="0" lang="en-US" sz="1900" b="1" i="0" u="sng" strike="noStrike" cap="none" normalizeH="0" baseline="0" dirty="0" smtClean="0">
                          <a:ln>
                            <a:noFill/>
                          </a:ln>
                          <a:solidFill>
                            <a:schemeClr val="tx1"/>
                          </a:solidFill>
                          <a:effectLst/>
                          <a:latin typeface="Trebuchet MS" pitchFamily="34" charset="0"/>
                          <a:ea typeface="MS Mincho" pitchFamily="49" charset="-128"/>
                          <a:cs typeface="Arial" pitchFamily="34" charset="0"/>
                        </a:rPr>
                        <a:t>paling lama </a:t>
                      </a:r>
                      <a:r>
                        <a:rPr kumimoji="0" lang="en-US" sz="1900" b="1" i="0" u="sng"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akhir</a:t>
                      </a:r>
                      <a:r>
                        <a:rPr kumimoji="0" lang="en-US" sz="1900" b="1" i="0" u="sng"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r>
                        <a:rPr kumimoji="0" lang="en-US" sz="1900" b="1" i="0" u="sng"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bulan</a:t>
                      </a:r>
                      <a:r>
                        <a:rPr kumimoji="0" lang="en-US" sz="1900" b="1" i="0" u="sng"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r>
                        <a:rPr kumimoji="0" lang="en-US" sz="1900" b="1" i="0" u="sng"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berikutnya</a:t>
                      </a:r>
                      <a:r>
                        <a:rPr kumimoji="0" lang="en-US" sz="1900" b="1" i="0" u="sng"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r>
                        <a:rPr kumimoji="0" lang="en-US" sz="1900" b="1" i="0" u="sng"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setelah</a:t>
                      </a:r>
                      <a:r>
                        <a:rPr kumimoji="0" lang="en-US" sz="1900" b="1" i="0" u="sng"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r>
                        <a:rPr kumimoji="0" lang="en-US" sz="1900" b="1" i="0" u="sng"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berakhirnya</a:t>
                      </a:r>
                      <a:r>
                        <a:rPr kumimoji="0" lang="en-US" sz="1900" b="1" i="0" u="sng"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r>
                        <a:rPr kumimoji="0" lang="en-US" sz="1900" b="1" i="0" u="sng"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masa</a:t>
                      </a:r>
                      <a:r>
                        <a:rPr kumimoji="0" lang="en-US" sz="1900" b="1" i="0" u="sng"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r>
                        <a:rPr kumimoji="0" lang="en-US" sz="1900" b="1" i="0" u="sng" strike="noStrike" cap="none" normalizeH="0" baseline="0" dirty="0" err="1" smtClean="0">
                          <a:ln>
                            <a:noFill/>
                          </a:ln>
                          <a:solidFill>
                            <a:schemeClr val="tx1"/>
                          </a:solidFill>
                          <a:effectLst/>
                          <a:latin typeface="Trebuchet MS" pitchFamily="34" charset="0"/>
                          <a:ea typeface="MS Mincho" pitchFamily="49" charset="-128"/>
                          <a:cs typeface="Arial" pitchFamily="34" charset="0"/>
                        </a:rPr>
                        <a:t>pajak</a:t>
                      </a:r>
                      <a:r>
                        <a:rPr kumimoji="0" lang="en-US" sz="1900" b="0" i="0" u="none" strike="noStrike" cap="none" normalizeH="0" baseline="0" dirty="0" smtClean="0">
                          <a:ln>
                            <a:noFill/>
                          </a:ln>
                          <a:solidFill>
                            <a:schemeClr val="tx1"/>
                          </a:solidFill>
                          <a:effectLst/>
                          <a:latin typeface="Trebuchet MS" pitchFamily="34" charset="0"/>
                          <a:ea typeface="MS Mincho" pitchFamily="49" charset="-128"/>
                          <a:cs typeface="Arial" pitchFamily="34" charset="0"/>
                        </a:rPr>
                        <a:t>. </a:t>
                      </a:r>
                    </a:p>
                  </a:txBody>
                  <a:tcPr anchor="ctr" horzOverflow="overflow">
                    <a:lnL w="12700" cap="flat" cmpd="sng" algn="ctr">
                      <a:solidFill>
                        <a:srgbClr val="1D528D"/>
                      </a:solidFill>
                      <a:prstDash val="solid"/>
                      <a:round/>
                      <a:headEnd type="none" w="med" len="med"/>
                      <a:tailEnd type="none" w="med" len="med"/>
                    </a:lnL>
                    <a:lnR w="25400" cap="flat" cmpd="sng" algn="ctr">
                      <a:solidFill>
                        <a:srgbClr val="1D528D"/>
                      </a:solidFill>
                      <a:prstDash val="solid"/>
                      <a:round/>
                      <a:headEnd type="none" w="med" len="med"/>
                      <a:tailEnd type="none" w="med" len="med"/>
                    </a:lnR>
                    <a:lnT w="12700" cap="flat" cmpd="sng" algn="ctr">
                      <a:solidFill>
                        <a:srgbClr val="1D528D"/>
                      </a:solidFill>
                      <a:prstDash val="solid"/>
                      <a:round/>
                      <a:headEnd type="none" w="med" len="med"/>
                      <a:tailEnd type="none" w="med" len="med"/>
                    </a:lnT>
                    <a:lnB w="12700" cap="flat" cmpd="sng" algn="ctr">
                      <a:solidFill>
                        <a:srgbClr val="1D528D"/>
                      </a:solidFill>
                      <a:prstDash val="solid"/>
                      <a:round/>
                      <a:headEnd type="none" w="med" len="med"/>
                      <a:tailEnd type="none" w="med" len="med"/>
                    </a:lnB>
                    <a:lnTlToBr>
                      <a:noFill/>
                    </a:lnTlToBr>
                    <a:lnBlToTr>
                      <a:noFill/>
                    </a:lnBlToTr>
                    <a:noFill/>
                  </a:tcPr>
                </a:tc>
              </a:tr>
            </a:tbl>
          </a:graphicData>
        </a:graphic>
      </p:graphicFrame>
      <p:sp>
        <p:nvSpPr>
          <p:cNvPr id="5" name="Rectangle 1029"/>
          <p:cNvSpPr>
            <a:spLocks noChangeArrowheads="1"/>
          </p:cNvSpPr>
          <p:nvPr/>
        </p:nvSpPr>
        <p:spPr bwMode="auto">
          <a:xfrm>
            <a:off x="642938" y="214313"/>
            <a:ext cx="7643812" cy="461665"/>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Font typeface="Wingdings" pitchFamily="2" charset="2"/>
              <a:buNone/>
              <a:defRPr/>
            </a:pPr>
            <a:r>
              <a:rPr lang="en-US" sz="2400" dirty="0">
                <a:solidFill>
                  <a:srgbClr val="FFFF00"/>
                </a:solidFill>
                <a:effectLst>
                  <a:outerShdw blurRad="38100" dist="38100" dir="2700000" algn="tl">
                    <a:srgbClr val="C0C0C0"/>
                  </a:outerShdw>
                </a:effectLst>
              </a:rPr>
              <a:t>PMK.39/PMK.03/2010</a:t>
            </a:r>
            <a:endParaRPr lang="sq-AL" sz="2400" dirty="0">
              <a:solidFill>
                <a:srgbClr val="FFFF00"/>
              </a:solidFill>
              <a:effectLst>
                <a:outerShdw blurRad="38100" dist="38100" dir="2700000" algn="tl">
                  <a:srgbClr val="C0C0C0"/>
                </a:outerShdw>
              </a:effectLst>
            </a:endParaRPr>
          </a:p>
        </p:txBody>
      </p:sp>
    </p:spTree>
  </p:cSld>
  <p:clrMapOvr>
    <a:masterClrMapping/>
  </p:clrMapOvr>
  <p:transition advClick="0"/>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p:cNvSpPr>
          <p:nvPr>
            <p:ph type="title"/>
          </p:nvPr>
        </p:nvSpPr>
        <p:spPr>
          <a:xfrm>
            <a:off x="457200" y="320675"/>
            <a:ext cx="7239000" cy="517525"/>
          </a:xfrm>
        </p:spPr>
        <p:txBody>
          <a:bodyPr>
            <a:normAutofit fontScale="90000"/>
          </a:bodyPr>
          <a:lstStyle/>
          <a:p>
            <a:pPr marL="54864" eaLnBrk="1" fontAlgn="auto" hangingPunct="1">
              <a:spcAft>
                <a:spcPts val="0"/>
              </a:spcAft>
              <a:defRPr/>
            </a:pPr>
            <a:r>
              <a:rPr lang="en-US" sz="3400" smtClean="0">
                <a:solidFill>
                  <a:schemeClr val="tx1"/>
                </a:solidFill>
              </a:rPr>
              <a:t>Definisi Bangunan</a:t>
            </a:r>
          </a:p>
        </p:txBody>
      </p:sp>
      <p:sp>
        <p:nvSpPr>
          <p:cNvPr id="72707" name="Rectangle 3"/>
          <p:cNvSpPr>
            <a:spLocks noGrp="1"/>
          </p:cNvSpPr>
          <p:nvPr>
            <p:ph idx="1"/>
          </p:nvPr>
        </p:nvSpPr>
        <p:spPr>
          <a:xfrm>
            <a:off x="457200" y="1066800"/>
            <a:ext cx="7239000" cy="5389563"/>
          </a:xfrm>
        </p:spPr>
        <p:txBody>
          <a:bodyPr>
            <a:normAutofit lnSpcReduction="10000"/>
          </a:bodyPr>
          <a:lstStyle/>
          <a:p>
            <a:pPr marL="419100" indent="-419100" eaLnBrk="1" fontAlgn="auto" hangingPunct="1">
              <a:spcAft>
                <a:spcPts val="0"/>
              </a:spcAft>
              <a:buFont typeface="Wingdings 2" pitchFamily="18" charset="2"/>
              <a:buNone/>
              <a:defRPr/>
            </a:pPr>
            <a:r>
              <a:rPr lang="en-US" smtClean="0"/>
              <a:t>    </a:t>
            </a:r>
            <a:r>
              <a:rPr lang="en-US" sz="2600" smtClean="0"/>
              <a:t>Bangunan sebagaimana dimaksud dengan peraturan ini  berupa satu atau lebih konstruksi teknik yang ditanam atau dilekatkan secara tetap pada satu kesatuan tanah dan/atau perairan dengan kriteria:</a:t>
            </a:r>
          </a:p>
          <a:p>
            <a:pPr marL="419100" indent="-419100" eaLnBrk="1" fontAlgn="auto" hangingPunct="1">
              <a:spcAft>
                <a:spcPts val="0"/>
              </a:spcAft>
              <a:buFont typeface="Wingdings 2" pitchFamily="18" charset="2"/>
              <a:buAutoNum type="arabicPeriod"/>
              <a:defRPr/>
            </a:pPr>
            <a:r>
              <a:rPr lang="en-US" sz="2600" smtClean="0"/>
              <a:t>konstruksi utamanya terdiri dari kayu, beton, pasangan batu bata atau bahan sejenis, dan/atau baja;</a:t>
            </a:r>
          </a:p>
          <a:p>
            <a:pPr marL="419100" indent="-419100" eaLnBrk="1" fontAlgn="auto" hangingPunct="1">
              <a:spcAft>
                <a:spcPts val="0"/>
              </a:spcAft>
              <a:buFont typeface="Wingdings 2" pitchFamily="18" charset="2"/>
              <a:buAutoNum type="arabicPeriod"/>
              <a:defRPr/>
            </a:pPr>
            <a:r>
              <a:rPr lang="en-US" sz="2600" smtClean="0"/>
              <a:t>diperuntukkan bagi tempat tinggal atau tempat kegiatan usaha; dan</a:t>
            </a:r>
          </a:p>
          <a:p>
            <a:pPr marL="419100" indent="-419100" eaLnBrk="1" fontAlgn="auto" hangingPunct="1">
              <a:spcAft>
                <a:spcPts val="0"/>
              </a:spcAft>
              <a:buFont typeface="Wingdings 2" pitchFamily="18" charset="2"/>
              <a:buAutoNum type="arabicPeriod"/>
              <a:defRPr/>
            </a:pPr>
            <a:r>
              <a:rPr lang="en-US" sz="2600" smtClean="0"/>
              <a:t>luas keseluruhan paling sedikit 300 m2 (tiga ratus meter persegi).</a:t>
            </a:r>
          </a:p>
          <a:p>
            <a:pPr marL="419100" indent="-419100" eaLnBrk="1" fontAlgn="auto" hangingPunct="1">
              <a:spcAft>
                <a:spcPts val="0"/>
              </a:spcAft>
              <a:buFont typeface="Wingdings 2"/>
              <a:buChar char=""/>
              <a:defRPr/>
            </a:pPr>
            <a:endParaRPr lang="en-US" smtClean="0"/>
          </a:p>
        </p:txBody>
      </p:sp>
      <p:sp>
        <p:nvSpPr>
          <p:cNvPr id="68611" name="Footer Placeholder 5"/>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oter Placeholder 6"/>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graphicFrame>
        <p:nvGraphicFramePr>
          <p:cNvPr id="151559" name="Group 7"/>
          <p:cNvGraphicFramePr>
            <a:graphicFrameLocks noGrp="1"/>
          </p:cNvGraphicFramePr>
          <p:nvPr>
            <p:ph idx="4294967295"/>
          </p:nvPr>
        </p:nvGraphicFramePr>
        <p:xfrm>
          <a:off x="0" y="990600"/>
          <a:ext cx="9144000" cy="4572000"/>
        </p:xfrm>
        <a:graphic>
          <a:graphicData uri="http://schemas.openxmlformats.org/drawingml/2006/table">
            <a:tbl>
              <a:tblPr/>
              <a:tblGrid>
                <a:gridCol w="2197806"/>
                <a:gridCol w="6946194"/>
              </a:tblGrid>
              <a:tr h="665018">
                <a:tc gridSpan="2">
                  <a:txBody>
                    <a:bodyPr/>
                    <a:lstStyle/>
                    <a:p>
                      <a:pPr marL="363538" marR="0" lvl="0" indent="-363538" algn="just" defTabSz="914400" rtl="0" eaLnBrk="1" fontAlgn="base" latinLnBrk="0" hangingPunct="1">
                        <a:lnSpc>
                          <a:spcPct val="100000"/>
                        </a:lnSpc>
                        <a:spcBef>
                          <a:spcPts val="600"/>
                        </a:spcBef>
                        <a:spcAft>
                          <a:spcPct val="0"/>
                        </a:spcAft>
                        <a:buClr>
                          <a:schemeClr val="tx2"/>
                        </a:buClr>
                        <a:buSzPct val="73000"/>
                        <a:buFont typeface="Wingdings" pitchFamily="2" charset="2"/>
                        <a:buChar char="v"/>
                        <a:tabLst/>
                      </a:pPr>
                      <a:r>
                        <a:rPr kumimoji="0" lang="en-US" sz="2000" b="1" i="0" u="none" strike="noStrike" cap="none" normalizeH="0" baseline="0" dirty="0" err="1" smtClean="0">
                          <a:ln>
                            <a:noFill/>
                          </a:ln>
                          <a:solidFill>
                            <a:schemeClr val="tx1"/>
                          </a:solidFill>
                          <a:effectLst/>
                          <a:latin typeface="Trebuchet MS" pitchFamily="34" charset="0"/>
                        </a:rPr>
                        <a:t>Pengkreditan</a:t>
                      </a:r>
                      <a:r>
                        <a:rPr kumimoji="0" lang="en-US" sz="2000" b="1" i="0" u="none" strike="noStrike" cap="none" normalizeH="0" baseline="0" dirty="0" smtClean="0">
                          <a:ln>
                            <a:noFill/>
                          </a:ln>
                          <a:solidFill>
                            <a:schemeClr val="tx1"/>
                          </a:solidFill>
                          <a:effectLst/>
                          <a:latin typeface="Trebuchet MS" pitchFamily="34" charset="0"/>
                        </a:rPr>
                        <a:t> </a:t>
                      </a:r>
                      <a:r>
                        <a:rPr kumimoji="0" lang="en-US" sz="2000" b="1" i="0" u="none" strike="noStrike" cap="none" normalizeH="0" baseline="0" dirty="0" err="1" smtClean="0">
                          <a:ln>
                            <a:noFill/>
                          </a:ln>
                          <a:solidFill>
                            <a:schemeClr val="tx1"/>
                          </a:solidFill>
                          <a:effectLst/>
                          <a:latin typeface="Trebuchet MS" pitchFamily="34" charset="0"/>
                        </a:rPr>
                        <a:t>Pajak</a:t>
                      </a:r>
                      <a:r>
                        <a:rPr kumimoji="0" lang="en-US" sz="2000" b="1" i="0" u="none" strike="noStrike" cap="none" normalizeH="0" baseline="0" dirty="0" smtClean="0">
                          <a:ln>
                            <a:noFill/>
                          </a:ln>
                          <a:solidFill>
                            <a:schemeClr val="tx1"/>
                          </a:solidFill>
                          <a:effectLst/>
                          <a:latin typeface="Trebuchet MS" pitchFamily="34" charset="0"/>
                        </a:rPr>
                        <a:t> </a:t>
                      </a:r>
                      <a:r>
                        <a:rPr kumimoji="0" lang="en-US" sz="2000" b="1" i="0" u="none" strike="noStrike" cap="none" normalizeH="0" baseline="0" dirty="0" err="1" smtClean="0">
                          <a:ln>
                            <a:noFill/>
                          </a:ln>
                          <a:solidFill>
                            <a:schemeClr val="tx1"/>
                          </a:solidFill>
                          <a:effectLst/>
                          <a:latin typeface="Trebuchet MS" pitchFamily="34" charset="0"/>
                        </a:rPr>
                        <a:t>Masukan</a:t>
                      </a:r>
                      <a:endParaRPr kumimoji="0" lang="en-US" sz="2000" b="0" i="0" u="none" strike="noStrike" cap="none" normalizeH="0" baseline="0" dirty="0" smtClean="0">
                        <a:ln>
                          <a:noFill/>
                        </a:ln>
                        <a:solidFill>
                          <a:schemeClr val="tx1"/>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1911927">
                <a:tc>
                  <a:txBody>
                    <a:bodyPr/>
                    <a:lstStyle/>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Ketentuan lama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2000" b="0" i="0" u="none" strike="noStrike" cap="none" normalizeH="0" baseline="0" dirty="0" err="1" smtClean="0">
                          <a:ln>
                            <a:noFill/>
                          </a:ln>
                          <a:solidFill>
                            <a:schemeClr val="tx1"/>
                          </a:solidFill>
                          <a:effectLst/>
                          <a:latin typeface="Trebuchet MS" pitchFamily="34" charset="0"/>
                        </a:rPr>
                        <a:t>Pajak</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Masukan</a:t>
                      </a:r>
                      <a:r>
                        <a:rPr kumimoji="0" lang="en-US" sz="2000" b="0" i="0" u="none" strike="noStrike" cap="none" normalizeH="0" baseline="0" dirty="0" smtClean="0">
                          <a:ln>
                            <a:noFill/>
                          </a:ln>
                          <a:solidFill>
                            <a:schemeClr val="tx1"/>
                          </a:solidFill>
                          <a:effectLst/>
                          <a:latin typeface="Trebuchet MS" pitchFamily="34" charset="0"/>
                        </a:rPr>
                        <a:t> yang </a:t>
                      </a:r>
                      <a:r>
                        <a:rPr kumimoji="0" lang="en-US" sz="2000" b="0" i="0" u="none" strike="noStrike" cap="none" normalizeH="0" baseline="0" dirty="0" err="1" smtClean="0">
                          <a:ln>
                            <a:noFill/>
                          </a:ln>
                          <a:solidFill>
                            <a:schemeClr val="tx1"/>
                          </a:solidFill>
                          <a:effectLst/>
                          <a:latin typeface="Trebuchet MS" pitchFamily="34" charset="0"/>
                        </a:rPr>
                        <a:t>dibayar</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sehubungan</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dengan</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kegiatan</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membangun</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sendiri</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tidak</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dapat</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dikreditkan</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Diatur</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dalam</a:t>
                      </a:r>
                      <a:r>
                        <a:rPr kumimoji="0" lang="en-US" sz="2000" b="0" i="0" u="none" strike="noStrike" cap="none" normalizeH="0" baseline="0" dirty="0" smtClean="0">
                          <a:ln>
                            <a:noFill/>
                          </a:ln>
                          <a:solidFill>
                            <a:schemeClr val="tx1"/>
                          </a:solidFill>
                          <a:effectLst/>
                          <a:latin typeface="Trebuchet MS" pitchFamily="34" charset="0"/>
                        </a:rPr>
                        <a:t> KEP-387/PJ/2002)</a:t>
                      </a:r>
                      <a:endParaRPr kumimoji="0" lang="en-US" sz="2000" b="1" i="0" u="none" strike="noStrike" cap="none" normalizeH="0" baseline="0" dirty="0" smtClean="0">
                        <a:ln>
                          <a:noFill/>
                        </a:ln>
                        <a:solidFill>
                          <a:schemeClr val="tx1"/>
                        </a:solidFill>
                        <a:effectLst/>
                        <a:latin typeface="Trebuchet MS"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95055">
                <a:tc>
                  <a:txBody>
                    <a:bodyPr/>
                    <a:lstStyle/>
                    <a:p>
                      <a:pPr marL="0" marR="0" lvl="0" indent="0" algn="l"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1800" b="0" i="0" u="none" strike="noStrike" cap="none" normalizeH="0" baseline="0" smtClean="0">
                          <a:ln>
                            <a:noFill/>
                          </a:ln>
                          <a:solidFill>
                            <a:schemeClr val="tx1"/>
                          </a:solidFill>
                          <a:effectLst/>
                          <a:latin typeface="Trebuchet MS" pitchFamily="34" charset="0"/>
                        </a:rPr>
                        <a:t>Ketentuan baru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ts val="600"/>
                        </a:spcBef>
                        <a:spcAft>
                          <a:spcPct val="0"/>
                        </a:spcAft>
                        <a:buClr>
                          <a:schemeClr val="tx2"/>
                        </a:buClr>
                        <a:buSzPct val="73000"/>
                        <a:buFont typeface="Wingdings 2" pitchFamily="18" charset="2"/>
                        <a:buNone/>
                        <a:tabLst/>
                      </a:pPr>
                      <a:r>
                        <a:rPr kumimoji="0" lang="en-US" sz="2000" b="0" i="0" u="none" strike="noStrike" cap="none" normalizeH="0" baseline="0" dirty="0" err="1" smtClean="0">
                          <a:ln>
                            <a:noFill/>
                          </a:ln>
                          <a:solidFill>
                            <a:schemeClr val="tx1"/>
                          </a:solidFill>
                          <a:effectLst/>
                          <a:latin typeface="Trebuchet MS" pitchFamily="34" charset="0"/>
                        </a:rPr>
                        <a:t>Pajak</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Masukan</a:t>
                      </a:r>
                      <a:r>
                        <a:rPr kumimoji="0" lang="en-US" sz="2000" b="0" i="0" u="none" strike="noStrike" cap="none" normalizeH="0" baseline="0" dirty="0" smtClean="0">
                          <a:ln>
                            <a:noFill/>
                          </a:ln>
                          <a:solidFill>
                            <a:schemeClr val="tx1"/>
                          </a:solidFill>
                          <a:effectLst/>
                          <a:latin typeface="Trebuchet MS" pitchFamily="34" charset="0"/>
                        </a:rPr>
                        <a:t> yang </a:t>
                      </a:r>
                      <a:r>
                        <a:rPr kumimoji="0" lang="en-US" sz="2000" b="0" i="0" u="none" strike="noStrike" cap="none" normalizeH="0" baseline="0" dirty="0" err="1" smtClean="0">
                          <a:ln>
                            <a:noFill/>
                          </a:ln>
                          <a:solidFill>
                            <a:schemeClr val="tx1"/>
                          </a:solidFill>
                          <a:effectLst/>
                          <a:latin typeface="Trebuchet MS" pitchFamily="34" charset="0"/>
                        </a:rPr>
                        <a:t>dibayar</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sehubungan</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dengan</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kegiatan</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membangun</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sendiri</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tidak</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dapat</a:t>
                      </a:r>
                      <a:r>
                        <a:rPr kumimoji="0" lang="en-US" sz="2000" b="0" i="0" u="none" strike="noStrike" cap="none" normalizeH="0" baseline="0" dirty="0" smtClean="0">
                          <a:ln>
                            <a:noFill/>
                          </a:ln>
                          <a:solidFill>
                            <a:schemeClr val="tx1"/>
                          </a:solidFill>
                          <a:effectLst/>
                          <a:latin typeface="Trebuchet MS" pitchFamily="34" charset="0"/>
                        </a:rPr>
                        <a:t> </a:t>
                      </a:r>
                      <a:r>
                        <a:rPr kumimoji="0" lang="en-US" sz="2000" b="0" i="0" u="none" strike="noStrike" cap="none" normalizeH="0" baseline="0" dirty="0" err="1" smtClean="0">
                          <a:ln>
                            <a:noFill/>
                          </a:ln>
                          <a:solidFill>
                            <a:schemeClr val="tx1"/>
                          </a:solidFill>
                          <a:effectLst/>
                          <a:latin typeface="Trebuchet MS" pitchFamily="34" charset="0"/>
                        </a:rPr>
                        <a:t>dikreditkan</a:t>
                      </a:r>
                      <a:r>
                        <a:rPr kumimoji="0" lang="en-US" sz="2000" b="0" i="0" u="none" strike="noStrike" cap="none" normalizeH="0" baseline="0" dirty="0" smtClean="0">
                          <a:ln>
                            <a:noFill/>
                          </a:ln>
                          <a:solidFill>
                            <a:schemeClr val="tx1"/>
                          </a:solidFill>
                          <a:effectLst/>
                          <a:latin typeface="Trebuchet MS" pitchFamily="34"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ctangle 1029"/>
          <p:cNvSpPr>
            <a:spLocks noChangeArrowheads="1"/>
          </p:cNvSpPr>
          <p:nvPr/>
        </p:nvSpPr>
        <p:spPr bwMode="auto">
          <a:xfrm>
            <a:off x="642938" y="214313"/>
            <a:ext cx="7643812" cy="523220"/>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Font typeface="Wingdings" pitchFamily="2" charset="2"/>
              <a:buNone/>
              <a:defRPr/>
            </a:pPr>
            <a:r>
              <a:rPr lang="en-US" sz="2800" dirty="0">
                <a:solidFill>
                  <a:srgbClr val="FFFF00"/>
                </a:solidFill>
                <a:effectLst>
                  <a:outerShdw blurRad="38100" dist="38100" dir="2700000" algn="tl">
                    <a:srgbClr val="C0C0C0"/>
                  </a:outerShdw>
                </a:effectLst>
              </a:rPr>
              <a:t>PMK.39/PMK.03/2010</a:t>
            </a:r>
            <a:endParaRPr lang="sq-AL" sz="2800" dirty="0">
              <a:solidFill>
                <a:srgbClr val="FFFF00"/>
              </a:solidFill>
              <a:effectLst>
                <a:outerShdw blurRad="38100" dist="38100" dir="2700000" algn="tl">
                  <a:srgbClr val="C0C0C0"/>
                </a:outerShdw>
              </a:effectLst>
            </a:endParaRPr>
          </a:p>
        </p:txBody>
      </p:sp>
    </p:spTree>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oter Placeholder 6"/>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graphicFrame>
        <p:nvGraphicFramePr>
          <p:cNvPr id="25615" name="Group 15"/>
          <p:cNvGraphicFramePr>
            <a:graphicFrameLocks noGrp="1"/>
          </p:cNvGraphicFramePr>
          <p:nvPr>
            <p:ph idx="4294967295"/>
          </p:nvPr>
        </p:nvGraphicFramePr>
        <p:xfrm>
          <a:off x="0" y="1524000"/>
          <a:ext cx="8763000" cy="3596640"/>
        </p:xfrm>
        <a:graphic>
          <a:graphicData uri="http://schemas.openxmlformats.org/drawingml/2006/table">
            <a:tbl>
              <a:tblPr/>
              <a:tblGrid>
                <a:gridCol w="8763000"/>
              </a:tblGrid>
              <a:tr h="609600">
                <a:tc>
                  <a:txBody>
                    <a:bodyPr/>
                    <a:lstStyle/>
                    <a:p>
                      <a:pPr marL="449263" marR="0" lvl="0" indent="-449263" algn="just" defTabSz="914400" rtl="0" eaLnBrk="1" fontAlgn="base" latinLnBrk="0" hangingPunct="1">
                        <a:lnSpc>
                          <a:spcPct val="100000"/>
                        </a:lnSpc>
                        <a:spcBef>
                          <a:spcPts val="600"/>
                        </a:spcBef>
                        <a:spcAft>
                          <a:spcPct val="0"/>
                        </a:spcAft>
                        <a:buClr>
                          <a:schemeClr val="tx2"/>
                        </a:buClr>
                        <a:buSzPct val="73000"/>
                        <a:buFont typeface="Wingdings" pitchFamily="2" charset="2"/>
                        <a:buChar char="v"/>
                        <a:tabLst/>
                      </a:pPr>
                      <a:r>
                        <a:rPr kumimoji="0" lang="en-US" sz="2000" b="1" i="0" u="none" strike="noStrike" cap="none" normalizeH="0" baseline="0" dirty="0" err="1" smtClean="0">
                          <a:ln>
                            <a:noFill/>
                          </a:ln>
                          <a:solidFill>
                            <a:schemeClr val="tx1"/>
                          </a:solidFill>
                          <a:effectLst/>
                          <a:latin typeface="Trebuchet MS" pitchFamily="34" charset="0"/>
                        </a:rPr>
                        <a:t>Tanggung</a:t>
                      </a:r>
                      <a:r>
                        <a:rPr kumimoji="0" lang="en-US" sz="2000" b="1" i="0" u="none" strike="noStrike" cap="none" normalizeH="0" baseline="0" dirty="0" smtClean="0">
                          <a:ln>
                            <a:noFill/>
                          </a:ln>
                          <a:solidFill>
                            <a:schemeClr val="tx1"/>
                          </a:solidFill>
                          <a:effectLst/>
                          <a:latin typeface="Trebuchet MS" pitchFamily="34" charset="0"/>
                        </a:rPr>
                        <a:t> </a:t>
                      </a:r>
                      <a:r>
                        <a:rPr kumimoji="0" lang="en-US" sz="2000" b="1" i="0" u="none" strike="noStrike" cap="none" normalizeH="0" baseline="0" dirty="0" err="1" smtClean="0">
                          <a:ln>
                            <a:noFill/>
                          </a:ln>
                          <a:solidFill>
                            <a:schemeClr val="tx1"/>
                          </a:solidFill>
                          <a:effectLst/>
                          <a:latin typeface="Trebuchet MS" pitchFamily="34" charset="0"/>
                        </a:rPr>
                        <a:t>Renteng</a:t>
                      </a:r>
                      <a:endParaRPr kumimoji="0" lang="en-US" sz="2000" b="0" i="0" u="none" strike="noStrike" cap="none" normalizeH="0" baseline="0" dirty="0" smtClean="0">
                        <a:ln>
                          <a:noFill/>
                        </a:ln>
                        <a:solidFill>
                          <a:schemeClr val="tx1"/>
                        </a:solidFill>
                        <a:effectLst/>
                        <a:latin typeface="Trebuchet MS"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01850">
                <a:tc>
                  <a:txBody>
                    <a:bodyPr/>
                    <a:lstStyle/>
                    <a:p>
                      <a:pPr marL="273050" marR="0" lvl="0" indent="-273050" algn="just" defTabSz="914400" rtl="0" eaLnBrk="1" fontAlgn="base" latinLnBrk="0" hangingPunct="1">
                        <a:lnSpc>
                          <a:spcPct val="100000"/>
                        </a:lnSpc>
                        <a:spcBef>
                          <a:spcPct val="0"/>
                        </a:spcBef>
                        <a:spcAft>
                          <a:spcPct val="0"/>
                        </a:spcAft>
                        <a:buClr>
                          <a:schemeClr val="tx2"/>
                        </a:buClr>
                        <a:buSzPct val="73000"/>
                        <a:buFont typeface="Wingdings 2" pitchFamily="18" charset="2"/>
                        <a:buChar char=""/>
                        <a:tabLst/>
                      </a:pPr>
                      <a:r>
                        <a:rPr kumimoji="0" lang="en-US" sz="1900" b="0" i="0" u="none" strike="noStrike" cap="none" normalizeH="0" baseline="0" dirty="0" err="1" smtClean="0">
                          <a:ln>
                            <a:noFill/>
                          </a:ln>
                          <a:solidFill>
                            <a:schemeClr val="tx1"/>
                          </a:solidFill>
                          <a:effectLst/>
                          <a:latin typeface="Trebuchet MS" pitchFamily="34" charset="0"/>
                        </a:rPr>
                        <a:t>Dalam</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hal</a:t>
                      </a:r>
                      <a:r>
                        <a:rPr kumimoji="0" lang="en-US" sz="1900" b="0" i="0" u="none" strike="noStrike" cap="none" normalizeH="0" baseline="0" dirty="0" smtClean="0">
                          <a:ln>
                            <a:noFill/>
                          </a:ln>
                          <a:solidFill>
                            <a:schemeClr val="tx1"/>
                          </a:solidFill>
                          <a:effectLst/>
                          <a:latin typeface="Trebuchet MS" pitchFamily="34" charset="0"/>
                        </a:rPr>
                        <a:t> </a:t>
                      </a:r>
                      <a:r>
                        <a:rPr kumimoji="0" lang="id-ID" sz="1900" b="0" i="0" u="none" strike="noStrike" cap="none" normalizeH="0" baseline="0" dirty="0" smtClean="0">
                          <a:ln>
                            <a:noFill/>
                          </a:ln>
                          <a:solidFill>
                            <a:schemeClr val="tx1"/>
                          </a:solidFill>
                          <a:effectLst/>
                          <a:latin typeface="Trebuchet MS" pitchFamily="34" charset="0"/>
                        </a:rPr>
                        <a:t>bangunan sebagai hasil kegiatan membangun sendiri </a:t>
                      </a:r>
                      <a:r>
                        <a:rPr kumimoji="0" lang="en-US" sz="1900" b="0" i="0" u="none" strike="noStrike" cap="none" normalizeH="0" baseline="0" dirty="0" err="1" smtClean="0">
                          <a:ln>
                            <a:noFill/>
                          </a:ln>
                          <a:solidFill>
                            <a:schemeClr val="tx1"/>
                          </a:solidFill>
                          <a:effectLst/>
                          <a:latin typeface="Trebuchet MS" pitchFamily="34" charset="0"/>
                        </a:rPr>
                        <a:t>digunakan</a:t>
                      </a:r>
                      <a:r>
                        <a:rPr kumimoji="0" lang="en-US" sz="1900" b="0" i="0" u="none" strike="noStrike" cap="none" normalizeH="0" baseline="0" dirty="0" smtClean="0">
                          <a:ln>
                            <a:noFill/>
                          </a:ln>
                          <a:solidFill>
                            <a:schemeClr val="tx1"/>
                          </a:solidFill>
                          <a:effectLst/>
                          <a:latin typeface="Trebuchet MS" pitchFamily="34" charset="0"/>
                        </a:rPr>
                        <a:t> </a:t>
                      </a:r>
                      <a:r>
                        <a:rPr kumimoji="0" lang="id-ID" sz="1900" b="0" i="0" u="none" strike="noStrike" cap="none" normalizeH="0" baseline="0" dirty="0" smtClean="0">
                          <a:ln>
                            <a:noFill/>
                          </a:ln>
                          <a:solidFill>
                            <a:schemeClr val="tx1"/>
                          </a:solidFill>
                          <a:effectLst/>
                          <a:latin typeface="Trebuchet MS" pitchFamily="34" charset="0"/>
                        </a:rPr>
                        <a:t>oleh </a:t>
                      </a:r>
                      <a:r>
                        <a:rPr kumimoji="0" lang="en-US" sz="1900" b="0" i="0" u="none" strike="noStrike" cap="none" normalizeH="0" baseline="0" dirty="0" err="1" smtClean="0">
                          <a:ln>
                            <a:noFill/>
                          </a:ln>
                          <a:solidFill>
                            <a:schemeClr val="tx1"/>
                          </a:solidFill>
                          <a:effectLst/>
                          <a:latin typeface="Trebuchet MS" pitchFamily="34" charset="0"/>
                        </a:rPr>
                        <a:t>pihak</a:t>
                      </a:r>
                      <a:r>
                        <a:rPr kumimoji="0" lang="en-US" sz="1900" b="0" i="0" u="none" strike="noStrike" cap="none" normalizeH="0" baseline="0" dirty="0" smtClean="0">
                          <a:ln>
                            <a:noFill/>
                          </a:ln>
                          <a:solidFill>
                            <a:schemeClr val="tx1"/>
                          </a:solidFill>
                          <a:effectLst/>
                          <a:latin typeface="Trebuchet MS" pitchFamily="34" charset="0"/>
                        </a:rPr>
                        <a:t> lain </a:t>
                      </a:r>
                      <a:r>
                        <a:rPr kumimoji="0" lang="en-US" sz="1900" b="0" i="0" u="none" strike="noStrike" cap="none" normalizeH="0" baseline="0" dirty="0" err="1" smtClean="0">
                          <a:ln>
                            <a:noFill/>
                          </a:ln>
                          <a:solidFill>
                            <a:schemeClr val="tx1"/>
                          </a:solidFill>
                          <a:effectLst/>
                          <a:latin typeface="Trebuchet MS" pitchFamily="34" charset="0"/>
                        </a:rPr>
                        <a:t>sebagai</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tempat</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tinggal</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atau</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tempat</a:t>
                      </a:r>
                      <a:r>
                        <a:rPr kumimoji="0" lang="en-US" sz="1900" b="0" i="0" u="none" strike="noStrike" cap="none" normalizeH="0" baseline="0" dirty="0" smtClean="0">
                          <a:ln>
                            <a:noFill/>
                          </a:ln>
                          <a:solidFill>
                            <a:schemeClr val="tx1"/>
                          </a:solidFill>
                          <a:effectLst/>
                          <a:latin typeface="Trebuchet MS" pitchFamily="34" charset="0"/>
                        </a:rPr>
                        <a:t> </a:t>
                      </a:r>
                      <a:r>
                        <a:rPr kumimoji="0" lang="id-ID" sz="1900" b="0" i="0" u="none" strike="noStrike" cap="none" normalizeH="0" baseline="0" dirty="0" smtClean="0">
                          <a:ln>
                            <a:noFill/>
                          </a:ln>
                          <a:solidFill>
                            <a:schemeClr val="tx1"/>
                          </a:solidFill>
                          <a:effectLst/>
                          <a:latin typeface="Trebuchet MS" pitchFamily="34" charset="0"/>
                        </a:rPr>
                        <a:t>kegiatan </a:t>
                      </a:r>
                      <a:r>
                        <a:rPr kumimoji="0" lang="en-US" sz="1900" b="0" i="0" u="none" strike="noStrike" cap="none" normalizeH="0" baseline="0" dirty="0" err="1" smtClean="0">
                          <a:ln>
                            <a:noFill/>
                          </a:ln>
                          <a:solidFill>
                            <a:schemeClr val="tx1"/>
                          </a:solidFill>
                          <a:effectLst/>
                          <a:latin typeface="Trebuchet MS" pitchFamily="34" charset="0"/>
                        </a:rPr>
                        <a:t>usaha</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orang</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pribadi</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atau</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badan</a:t>
                      </a:r>
                      <a:r>
                        <a:rPr kumimoji="0" lang="en-US" sz="1900" b="0" i="0" u="none" strike="noStrike" cap="none" normalizeH="0" baseline="0" dirty="0" smtClean="0">
                          <a:ln>
                            <a:noFill/>
                          </a:ln>
                          <a:solidFill>
                            <a:schemeClr val="tx1"/>
                          </a:solidFill>
                          <a:effectLst/>
                          <a:latin typeface="Trebuchet MS" pitchFamily="34" charset="0"/>
                        </a:rPr>
                        <a:t> yang </a:t>
                      </a:r>
                      <a:r>
                        <a:rPr kumimoji="0" lang="en-US" sz="1900" b="0" i="0" u="none" strike="noStrike" cap="none" normalizeH="0" baseline="0" dirty="0" err="1" smtClean="0">
                          <a:ln>
                            <a:noFill/>
                          </a:ln>
                          <a:solidFill>
                            <a:schemeClr val="tx1"/>
                          </a:solidFill>
                          <a:effectLst/>
                          <a:latin typeface="Trebuchet MS" pitchFamily="34" charset="0"/>
                        </a:rPr>
                        <a:t>melakukan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kegiatan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membangun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sendiri</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wajib</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menyerahkan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bukti</a:t>
                      </a:r>
                      <a:r>
                        <a:rPr kumimoji="0" lang="en-US" sz="1900" b="0" i="0" u="none" strike="noStrike" cap="none" normalizeH="0" baseline="0" dirty="0" smtClean="0">
                          <a:ln>
                            <a:noFill/>
                          </a:ln>
                          <a:solidFill>
                            <a:schemeClr val="tx1"/>
                          </a:solidFill>
                          <a:effectLst/>
                          <a:latin typeface="Trebuchet MS" pitchFamily="34" charset="0"/>
                        </a:rPr>
                        <a:t> SSP </a:t>
                      </a:r>
                      <a:r>
                        <a:rPr kumimoji="0" lang="en-US" sz="1900" b="0" i="0" u="none" strike="noStrike" cap="none" normalizeH="0" baseline="0" dirty="0" err="1" smtClean="0">
                          <a:ln>
                            <a:noFill/>
                          </a:ln>
                          <a:solidFill>
                            <a:schemeClr val="tx1"/>
                          </a:solidFill>
                          <a:effectLst/>
                          <a:latin typeface="Trebuchet MS" pitchFamily="34" charset="0"/>
                        </a:rPr>
                        <a:t>asli</a:t>
                      </a:r>
                      <a:r>
                        <a:rPr kumimoji="0" lang="en-US" sz="1900" b="0" i="0" u="none" strike="noStrike" cap="none" normalizeH="0" baseline="0" dirty="0" smtClean="0">
                          <a:ln>
                            <a:noFill/>
                          </a:ln>
                          <a:solidFill>
                            <a:schemeClr val="tx1"/>
                          </a:solidFill>
                          <a:effectLst/>
                          <a:latin typeface="Trebuchet MS" pitchFamily="34" charset="0"/>
                        </a:rPr>
                        <a:t> PPN </a:t>
                      </a:r>
                      <a:r>
                        <a:rPr kumimoji="0" lang="en-US" sz="1900" b="0" i="0" u="none" strike="noStrike" cap="none" normalizeH="0" baseline="0" dirty="0" err="1" smtClean="0">
                          <a:ln>
                            <a:noFill/>
                          </a:ln>
                          <a:solidFill>
                            <a:schemeClr val="tx1"/>
                          </a:solidFill>
                          <a:effectLst/>
                          <a:latin typeface="Trebuchet MS" pitchFamily="34" charset="0"/>
                        </a:rPr>
                        <a:t>atas</a:t>
                      </a:r>
                      <a:r>
                        <a:rPr kumimoji="0" lang="en-US" sz="1900" b="0" i="0" u="none" strike="noStrike" cap="none" normalizeH="0" baseline="0" dirty="0" smtClean="0">
                          <a:ln>
                            <a:noFill/>
                          </a:ln>
                          <a:solidFill>
                            <a:schemeClr val="tx1"/>
                          </a:solidFill>
                          <a:effectLst/>
                          <a:latin typeface="Trebuchet MS" pitchFamily="34" charset="0"/>
                        </a:rPr>
                        <a:t> </a:t>
                      </a:r>
                      <a:r>
                        <a:rPr kumimoji="0" lang="id-ID" sz="1900" b="0" i="0" u="none" strike="noStrike" cap="none" normalizeH="0" baseline="0" dirty="0" smtClean="0">
                          <a:ln>
                            <a:noFill/>
                          </a:ln>
                          <a:solidFill>
                            <a:schemeClr val="tx1"/>
                          </a:solidFill>
                          <a:effectLst/>
                          <a:latin typeface="Trebuchet MS" pitchFamily="34" charset="0"/>
                        </a:rPr>
                        <a:t>k</a:t>
                      </a:r>
                      <a:r>
                        <a:rPr kumimoji="0" lang="en-US" sz="1900" b="0" i="0" u="none" strike="noStrike" cap="none" normalizeH="0" baseline="0" dirty="0" err="1" smtClean="0">
                          <a:ln>
                            <a:noFill/>
                          </a:ln>
                          <a:solidFill>
                            <a:schemeClr val="tx1"/>
                          </a:solidFill>
                          <a:effectLst/>
                          <a:latin typeface="Trebuchet MS" pitchFamily="34" charset="0"/>
                        </a:rPr>
                        <a:t>egiatan</a:t>
                      </a:r>
                      <a:r>
                        <a:rPr kumimoji="0" lang="en-US" sz="1900" b="0" i="0" u="none" strike="noStrike" cap="none" normalizeH="0" baseline="0" dirty="0" smtClean="0">
                          <a:ln>
                            <a:noFill/>
                          </a:ln>
                          <a:solidFill>
                            <a:schemeClr val="tx1"/>
                          </a:solidFill>
                          <a:effectLst/>
                          <a:latin typeface="Trebuchet MS" pitchFamily="34" charset="0"/>
                        </a:rPr>
                        <a:t> </a:t>
                      </a:r>
                      <a:r>
                        <a:rPr kumimoji="0" lang="id-ID" sz="1900" b="0" i="0" u="none" strike="noStrike" cap="none" normalizeH="0" baseline="0" dirty="0" smtClean="0">
                          <a:ln>
                            <a:noFill/>
                          </a:ln>
                          <a:solidFill>
                            <a:schemeClr val="tx1"/>
                          </a:solidFill>
                          <a:effectLst/>
                          <a:latin typeface="Trebuchet MS" pitchFamily="34" charset="0"/>
                        </a:rPr>
                        <a:t>m</a:t>
                      </a:r>
                      <a:r>
                        <a:rPr kumimoji="0" lang="en-US" sz="1900" b="0" i="0" u="none" strike="noStrike" cap="none" normalizeH="0" baseline="0" dirty="0" err="1" smtClean="0">
                          <a:ln>
                            <a:noFill/>
                          </a:ln>
                          <a:solidFill>
                            <a:schemeClr val="tx1"/>
                          </a:solidFill>
                          <a:effectLst/>
                          <a:latin typeface="Trebuchet MS" pitchFamily="34" charset="0"/>
                        </a:rPr>
                        <a:t>embangun</a:t>
                      </a:r>
                      <a:r>
                        <a:rPr kumimoji="0" lang="en-US" sz="1900" b="0" i="0" u="none" strike="noStrike" cap="none" normalizeH="0" baseline="0" dirty="0" smtClean="0">
                          <a:ln>
                            <a:noFill/>
                          </a:ln>
                          <a:solidFill>
                            <a:schemeClr val="tx1"/>
                          </a:solidFill>
                          <a:effectLst/>
                          <a:latin typeface="Trebuchet MS" pitchFamily="34" charset="0"/>
                        </a:rPr>
                        <a:t> </a:t>
                      </a:r>
                      <a:r>
                        <a:rPr kumimoji="0" lang="id-ID" sz="1900" b="0" i="0" u="none" strike="noStrike" cap="none" normalizeH="0" baseline="0" dirty="0" smtClean="0">
                          <a:ln>
                            <a:noFill/>
                          </a:ln>
                          <a:solidFill>
                            <a:schemeClr val="tx1"/>
                          </a:solidFill>
                          <a:effectLst/>
                          <a:latin typeface="Trebuchet MS" pitchFamily="34" charset="0"/>
                        </a:rPr>
                        <a:t>s</a:t>
                      </a:r>
                      <a:r>
                        <a:rPr kumimoji="0" lang="en-US" sz="1900" b="0" i="0" u="none" strike="noStrike" cap="none" normalizeH="0" baseline="0" dirty="0" err="1" smtClean="0">
                          <a:ln>
                            <a:noFill/>
                          </a:ln>
                          <a:solidFill>
                            <a:schemeClr val="tx1"/>
                          </a:solidFill>
                          <a:effectLst/>
                          <a:latin typeface="Trebuchet MS" pitchFamily="34" charset="0"/>
                        </a:rPr>
                        <a:t>endiri</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kepada</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pihak</a:t>
                      </a:r>
                      <a:r>
                        <a:rPr kumimoji="0" lang="en-US" sz="1900" b="0" i="0" u="none" strike="noStrike" cap="none" normalizeH="0" baseline="0" dirty="0" smtClean="0">
                          <a:ln>
                            <a:noFill/>
                          </a:ln>
                          <a:solidFill>
                            <a:schemeClr val="tx1"/>
                          </a:solidFill>
                          <a:effectLst/>
                          <a:latin typeface="Trebuchet MS" pitchFamily="34" charset="0"/>
                        </a:rPr>
                        <a:t> lain yang </a:t>
                      </a:r>
                      <a:r>
                        <a:rPr kumimoji="0" lang="en-US" sz="1900" b="0" i="0" u="none" strike="noStrike" cap="none" normalizeH="0" baseline="0" dirty="0" err="1" smtClean="0">
                          <a:ln>
                            <a:noFill/>
                          </a:ln>
                          <a:solidFill>
                            <a:schemeClr val="tx1"/>
                          </a:solidFill>
                          <a:effectLst/>
                          <a:latin typeface="Trebuchet MS" pitchFamily="34" charset="0"/>
                        </a:rPr>
                        <a:t>menggunakan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bangunan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tersebut</a:t>
                      </a:r>
                      <a:r>
                        <a:rPr kumimoji="0" lang="en-US" sz="1900" b="0" i="0" u="none" strike="noStrike" cap="none" normalizeH="0" baseline="0" dirty="0" smtClean="0">
                          <a:ln>
                            <a:noFill/>
                          </a:ln>
                          <a:solidFill>
                            <a:schemeClr val="tx1"/>
                          </a:solidFill>
                          <a:effectLst/>
                          <a:latin typeface="Trebuchet MS" pitchFamily="34" charset="0"/>
                        </a:rPr>
                        <a:t>.</a:t>
                      </a:r>
                    </a:p>
                    <a:p>
                      <a:pPr marL="273050" marR="0" lvl="0" indent="-273050" algn="just" defTabSz="914400" rtl="0" eaLnBrk="1" fontAlgn="base" latinLnBrk="0" hangingPunct="1">
                        <a:lnSpc>
                          <a:spcPct val="100000"/>
                        </a:lnSpc>
                        <a:spcBef>
                          <a:spcPct val="0"/>
                        </a:spcBef>
                        <a:spcAft>
                          <a:spcPct val="0"/>
                        </a:spcAft>
                        <a:buClr>
                          <a:schemeClr val="tx2"/>
                        </a:buClr>
                        <a:buSzPct val="73000"/>
                        <a:buFont typeface="Wingdings 2" pitchFamily="18" charset="2"/>
                        <a:buChar char=""/>
                        <a:tabLst/>
                      </a:pPr>
                      <a:r>
                        <a:rPr kumimoji="0" lang="en-US" sz="1900" b="0" i="0" u="none" strike="noStrike" cap="none" normalizeH="0" baseline="0" dirty="0" err="1" smtClean="0">
                          <a:ln>
                            <a:noFill/>
                          </a:ln>
                          <a:solidFill>
                            <a:schemeClr val="tx1"/>
                          </a:solidFill>
                          <a:effectLst/>
                          <a:latin typeface="Trebuchet MS" pitchFamily="34" charset="0"/>
                        </a:rPr>
                        <a:t>Dalam</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hal</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orang</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pribadi</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atau</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badan</a:t>
                      </a:r>
                      <a:r>
                        <a:rPr kumimoji="0" lang="en-US" sz="1900" b="0" i="0" u="none" strike="noStrike" cap="none" normalizeH="0" baseline="0" dirty="0" smtClean="0">
                          <a:ln>
                            <a:noFill/>
                          </a:ln>
                          <a:solidFill>
                            <a:schemeClr val="tx1"/>
                          </a:solidFill>
                          <a:effectLst/>
                          <a:latin typeface="Trebuchet MS" pitchFamily="34" charset="0"/>
                        </a:rPr>
                        <a:t> yang </a:t>
                      </a:r>
                      <a:r>
                        <a:rPr kumimoji="0" lang="en-US" sz="1900" b="0" i="0" u="none" strike="noStrike" cap="none" normalizeH="0" baseline="0" dirty="0" err="1" smtClean="0">
                          <a:ln>
                            <a:noFill/>
                          </a:ln>
                          <a:solidFill>
                            <a:schemeClr val="tx1"/>
                          </a:solidFill>
                          <a:effectLst/>
                          <a:latin typeface="Trebuchet MS" pitchFamily="34" charset="0"/>
                        </a:rPr>
                        <a:t>membangun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sendiri</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bangunan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untuk</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digunakan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pihak</a:t>
                      </a:r>
                      <a:r>
                        <a:rPr kumimoji="0" lang="en-US" sz="1900" b="0" i="0" u="none" strike="noStrike" cap="none" normalizeH="0" baseline="0" dirty="0" smtClean="0">
                          <a:ln>
                            <a:noFill/>
                          </a:ln>
                          <a:solidFill>
                            <a:schemeClr val="tx1"/>
                          </a:solidFill>
                          <a:effectLst/>
                          <a:latin typeface="Trebuchet MS" pitchFamily="34" charset="0"/>
                        </a:rPr>
                        <a:t> lain </a:t>
                      </a:r>
                      <a:r>
                        <a:rPr kumimoji="0" lang="en-US" sz="1900" b="0" i="0" u="none" strike="noStrike" cap="none" normalizeH="0" baseline="0" dirty="0" err="1" smtClean="0">
                          <a:ln>
                            <a:noFill/>
                          </a:ln>
                          <a:solidFill>
                            <a:schemeClr val="tx1"/>
                          </a:solidFill>
                          <a:effectLst/>
                          <a:latin typeface="Trebuchet MS" pitchFamily="34" charset="0"/>
                        </a:rPr>
                        <a:t>tidak</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dapat</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menunjukkan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bukti</a:t>
                      </a:r>
                      <a:r>
                        <a:rPr kumimoji="0" lang="en-US" sz="1900" b="0" i="0" u="none" strike="noStrike" cap="none" normalizeH="0" baseline="0" dirty="0" smtClean="0">
                          <a:ln>
                            <a:noFill/>
                          </a:ln>
                          <a:solidFill>
                            <a:schemeClr val="tx1"/>
                          </a:solidFill>
                          <a:effectLst/>
                          <a:latin typeface="Trebuchet MS" pitchFamily="34" charset="0"/>
                        </a:rPr>
                        <a:t> SSP </a:t>
                      </a:r>
                      <a:r>
                        <a:rPr kumimoji="0" lang="en-US" sz="1900" b="0" i="0" u="none" strike="noStrike" cap="none" normalizeH="0" baseline="0" dirty="0" err="1" smtClean="0">
                          <a:ln>
                            <a:noFill/>
                          </a:ln>
                          <a:solidFill>
                            <a:schemeClr val="tx1"/>
                          </a:solidFill>
                          <a:effectLst/>
                          <a:latin typeface="Trebuchet MS" pitchFamily="34" charset="0"/>
                        </a:rPr>
                        <a:t>asli</a:t>
                      </a:r>
                      <a:r>
                        <a:rPr kumimoji="0" lang="en-US" sz="1900" b="0" i="0" u="none" strike="noStrike" cap="none" normalizeH="0" baseline="0" dirty="0" smtClean="0">
                          <a:ln>
                            <a:noFill/>
                          </a:ln>
                          <a:solidFill>
                            <a:schemeClr val="tx1"/>
                          </a:solidFill>
                          <a:effectLst/>
                          <a:latin typeface="Trebuchet MS" pitchFamily="34" charset="0"/>
                        </a:rPr>
                        <a:t> PPN </a:t>
                      </a:r>
                      <a:r>
                        <a:rPr kumimoji="0" lang="en-US" sz="1900" b="0" i="0" u="none" strike="noStrike" cap="none" normalizeH="0" baseline="0" dirty="0" err="1" smtClean="0">
                          <a:ln>
                            <a:noFill/>
                          </a:ln>
                          <a:solidFill>
                            <a:schemeClr val="tx1"/>
                          </a:solidFill>
                          <a:effectLst/>
                          <a:latin typeface="Trebuchet MS" pitchFamily="34" charset="0"/>
                        </a:rPr>
                        <a:t>atas</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kegiatan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membangun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sendiri</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pihak</a:t>
                      </a:r>
                      <a:r>
                        <a:rPr kumimoji="0" lang="en-US" sz="1900" b="0" i="0" u="none" strike="noStrike" cap="none" normalizeH="0" baseline="0" dirty="0" smtClean="0">
                          <a:ln>
                            <a:noFill/>
                          </a:ln>
                          <a:solidFill>
                            <a:schemeClr val="tx1"/>
                          </a:solidFill>
                          <a:effectLst/>
                          <a:latin typeface="Trebuchet MS" pitchFamily="34" charset="0"/>
                        </a:rPr>
                        <a:t> lain yang </a:t>
                      </a:r>
                      <a:r>
                        <a:rPr kumimoji="0" lang="en-US" sz="1900" b="0" i="0" u="none" strike="noStrike" cap="none" normalizeH="0" baseline="0" dirty="0" err="1" smtClean="0">
                          <a:ln>
                            <a:noFill/>
                          </a:ln>
                          <a:solidFill>
                            <a:schemeClr val="tx1"/>
                          </a:solidFill>
                          <a:effectLst/>
                          <a:latin typeface="Trebuchet MS" pitchFamily="34" charset="0"/>
                        </a:rPr>
                        <a:t>menggunakan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bangunan</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tersebut</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bertanggung</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jawab</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secara</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renteng</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atas</a:t>
                      </a:r>
                      <a:r>
                        <a:rPr kumimoji="0" lang="en-US" sz="1900" b="0" i="0" u="none" strike="noStrike" cap="none" normalizeH="0" baseline="0" dirty="0" smtClean="0">
                          <a:ln>
                            <a:noFill/>
                          </a:ln>
                          <a:solidFill>
                            <a:schemeClr val="tx1"/>
                          </a:solidFill>
                          <a:effectLst/>
                          <a:latin typeface="Trebuchet MS" pitchFamily="34" charset="0"/>
                        </a:rPr>
                        <a:t> </a:t>
                      </a:r>
                      <a:r>
                        <a:rPr kumimoji="0" lang="en-US" sz="1900" b="0" i="0" u="none" strike="noStrike" cap="none" normalizeH="0" baseline="0" dirty="0" err="1" smtClean="0">
                          <a:ln>
                            <a:noFill/>
                          </a:ln>
                          <a:solidFill>
                            <a:schemeClr val="tx1"/>
                          </a:solidFill>
                          <a:effectLst/>
                          <a:latin typeface="Trebuchet MS" pitchFamily="34" charset="0"/>
                        </a:rPr>
                        <a:t>pembayaran</a:t>
                      </a:r>
                      <a:r>
                        <a:rPr kumimoji="0" lang="en-US" sz="1900" b="0" i="0" u="none" strike="noStrike" cap="none" normalizeH="0" baseline="0" dirty="0" smtClean="0">
                          <a:ln>
                            <a:noFill/>
                          </a:ln>
                          <a:solidFill>
                            <a:schemeClr val="tx1"/>
                          </a:solidFill>
                          <a:effectLst/>
                          <a:latin typeface="Trebuchet MS" pitchFamily="34" charset="0"/>
                        </a:rPr>
                        <a:t> PPN yang </a:t>
                      </a:r>
                      <a:r>
                        <a:rPr kumimoji="0" lang="en-US" sz="1900" b="0" i="0" u="none" strike="noStrike" cap="none" normalizeH="0" baseline="0" dirty="0" err="1" smtClean="0">
                          <a:ln>
                            <a:noFill/>
                          </a:ln>
                          <a:solidFill>
                            <a:schemeClr val="tx1"/>
                          </a:solidFill>
                          <a:effectLst/>
                          <a:latin typeface="Trebuchet MS" pitchFamily="34" charset="0"/>
                        </a:rPr>
                        <a:t>terutang</a:t>
                      </a:r>
                      <a:r>
                        <a:rPr kumimoji="0" lang="en-US" sz="1900" b="0" i="0" u="none" strike="noStrike" cap="none" normalizeH="0" baseline="0" dirty="0" smtClean="0">
                          <a:ln>
                            <a:noFill/>
                          </a:ln>
                          <a:solidFill>
                            <a:schemeClr val="tx1"/>
                          </a:solidFill>
                          <a:effectLst/>
                          <a:latin typeface="Trebuchet MS" pitchFamily="34" charset="0"/>
                        </a:rPr>
                        <a: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ctangle 1029"/>
          <p:cNvSpPr>
            <a:spLocks noChangeArrowheads="1"/>
          </p:cNvSpPr>
          <p:nvPr/>
        </p:nvSpPr>
        <p:spPr bwMode="auto">
          <a:xfrm>
            <a:off x="642938" y="214313"/>
            <a:ext cx="7643812" cy="584775"/>
          </a:xfrm>
          <a:prstGeom prst="rect">
            <a:avLst/>
          </a:prstGeom>
          <a:noFill/>
          <a:ln w="9525">
            <a:noFill/>
            <a:miter lim="800000"/>
            <a:headEnd/>
            <a:tailEnd/>
          </a:ln>
          <a:effectLst/>
        </p:spPr>
        <p:txBody>
          <a:bodyPr>
            <a:spAutoFit/>
          </a:bodyPr>
          <a:lstStyle/>
          <a:p>
            <a:pPr marL="342900" indent="-342900" algn="ctr">
              <a:spcBef>
                <a:spcPct val="20000"/>
              </a:spcBef>
              <a:buClr>
                <a:schemeClr val="hlink"/>
              </a:buClr>
              <a:buFont typeface="Wingdings" pitchFamily="2" charset="2"/>
              <a:buNone/>
              <a:defRPr/>
            </a:pPr>
            <a:r>
              <a:rPr lang="en-US" sz="3200" dirty="0">
                <a:solidFill>
                  <a:srgbClr val="FFFF00"/>
                </a:solidFill>
                <a:effectLst>
                  <a:outerShdw blurRad="38100" dist="38100" dir="2700000" algn="tl">
                    <a:srgbClr val="C0C0C0"/>
                  </a:outerShdw>
                </a:effectLst>
              </a:rPr>
              <a:t>PMK.39/PMK.03/2010</a:t>
            </a:r>
            <a:endParaRPr lang="sq-AL" sz="3200" dirty="0">
              <a:solidFill>
                <a:srgbClr val="FFFF00"/>
              </a:solidFill>
              <a:effectLst>
                <a:outerShdw blurRad="38100" dist="38100" dir="2700000" algn="tl">
                  <a:srgbClr val="C0C0C0"/>
                </a:outerShdw>
              </a:effectLst>
            </a:endParaRPr>
          </a:p>
        </p:txBody>
      </p:sp>
    </p:spTree>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3600" smtClean="0"/>
              <a:t>Kelebihan PPN</a:t>
            </a:r>
          </a:p>
        </p:txBody>
      </p:sp>
      <p:sp>
        <p:nvSpPr>
          <p:cNvPr id="15363" name="Rectangle 3"/>
          <p:cNvSpPr>
            <a:spLocks noGrp="1" noChangeArrowheads="1"/>
          </p:cNvSpPr>
          <p:nvPr>
            <p:ph type="body" idx="1"/>
          </p:nvPr>
        </p:nvSpPr>
        <p:spPr/>
        <p:txBody>
          <a:bodyPr/>
          <a:lstStyle/>
          <a:p>
            <a:pPr eaLnBrk="1" hangingPunct="1">
              <a:lnSpc>
                <a:spcPct val="90000"/>
              </a:lnSpc>
            </a:pPr>
            <a:r>
              <a:rPr lang="en-US" sz="2400" smtClean="0"/>
              <a:t>Mencegah pengenaan pajak berganda</a:t>
            </a:r>
          </a:p>
          <a:p>
            <a:pPr eaLnBrk="1" hangingPunct="1">
              <a:lnSpc>
                <a:spcPct val="90000"/>
              </a:lnSpc>
            </a:pPr>
            <a:r>
              <a:rPr lang="en-US" sz="2400" smtClean="0"/>
              <a:t>Netral dalam perdagangan dalam dan luar negeri</a:t>
            </a:r>
          </a:p>
          <a:p>
            <a:pPr eaLnBrk="1" hangingPunct="1">
              <a:lnSpc>
                <a:spcPct val="90000"/>
              </a:lnSpc>
            </a:pPr>
            <a:r>
              <a:rPr lang="en-US" sz="2400" smtClean="0"/>
              <a:t>Membantu likuiditas pengusaha. PPN atas perolehan barang modal dapat diperoleh kembali pada bulan perolehan, sesuai dengan consumption type VAT dan indirect subtraction method</a:t>
            </a:r>
          </a:p>
          <a:p>
            <a:pPr eaLnBrk="1" hangingPunct="1">
              <a:lnSpc>
                <a:spcPct val="90000"/>
              </a:lnSpc>
            </a:pPr>
            <a:r>
              <a:rPr lang="en-US" sz="2400" smtClean="0"/>
              <a:t>Dari sudut pandang negara mendapat predikat money maker karena konsumen selaku pemikul beban pajak tidak merasa dibebani oleh pajak tersebut sehingga memudahkan fiskus memungutnya</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 name="Diagram 6"/>
          <p:cNvGraphicFramePr/>
          <p:nvPr/>
        </p:nvGraphicFramePr>
        <p:xfrm>
          <a:off x="838200" y="381000"/>
          <a:ext cx="8001000" cy="5867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6A6EDB6C-1CBC-43F3-81E6-E821272AE50E}" type="slidenum">
              <a:rPr lang="en-US" smtClean="0"/>
              <a:pPr>
                <a:defRPr/>
              </a:pPr>
              <a:t>70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1143000"/>
            <a:ext cx="7772400" cy="1524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6563" name="Picture 2" descr="snowflakes_falling"/>
          <p:cNvPicPr>
            <a:picLocks noChangeAspect="1" noChangeArrowheads="1" noCrop="1"/>
          </p:cNvPicPr>
          <p:nvPr/>
        </p:nvPicPr>
        <p:blipFill>
          <a:blip r:embed="rId2" cstate="print"/>
          <a:srcRect/>
          <a:stretch>
            <a:fillRect/>
          </a:stretch>
        </p:blipFill>
        <p:spPr bwMode="auto">
          <a:xfrm>
            <a:off x="8153400" y="0"/>
            <a:ext cx="990600" cy="6858000"/>
          </a:xfrm>
          <a:prstGeom prst="rect">
            <a:avLst/>
          </a:prstGeom>
          <a:noFill/>
          <a:ln w="9525">
            <a:noFill/>
            <a:miter lim="800000"/>
            <a:headEnd/>
            <a:tailEnd/>
          </a:ln>
        </p:spPr>
      </p:pic>
      <p:sp>
        <p:nvSpPr>
          <p:cNvPr id="66564" name="Action Button: Home 8">
            <a:hlinkClick r:id="rId3" action="ppaction://hlinksldjump" highlightClick="1"/>
          </p:cNvPr>
          <p:cNvSpPr>
            <a:spLocks noChangeArrowheads="1"/>
          </p:cNvSpPr>
          <p:nvPr/>
        </p:nvSpPr>
        <p:spPr bwMode="auto">
          <a:xfrm>
            <a:off x="8458200" y="6324600"/>
            <a:ext cx="381000" cy="381000"/>
          </a:xfrm>
          <a:prstGeom prst="actionButtonHome">
            <a:avLst/>
          </a:prstGeom>
          <a:solidFill>
            <a:srgbClr val="0099CC">
              <a:alpha val="56862"/>
            </a:srgbClr>
          </a:solidFill>
          <a:ln w="9525" algn="ctr">
            <a:solidFill>
              <a:srgbClr val="FFFF00"/>
            </a:solidFill>
            <a:round/>
            <a:headEnd/>
            <a:tailEnd/>
          </a:ln>
        </p:spPr>
        <p:txBody>
          <a:bodyPr/>
          <a:lstStyle/>
          <a:p>
            <a:endParaRPr lang="id-ID">
              <a:solidFill>
                <a:srgbClr val="1D528D"/>
              </a:solidFill>
            </a:endParaRPr>
          </a:p>
        </p:txBody>
      </p:sp>
      <p:sp>
        <p:nvSpPr>
          <p:cNvPr id="66565" name="TextBox 7"/>
          <p:cNvSpPr txBox="1">
            <a:spLocks noChangeArrowheads="1"/>
          </p:cNvSpPr>
          <p:nvPr/>
        </p:nvSpPr>
        <p:spPr bwMode="auto">
          <a:xfrm>
            <a:off x="228600" y="152400"/>
            <a:ext cx="7848600" cy="830263"/>
          </a:xfrm>
          <a:prstGeom prst="rect">
            <a:avLst/>
          </a:prstGeom>
          <a:noFill/>
          <a:ln w="9525">
            <a:noFill/>
            <a:miter lim="800000"/>
            <a:headEnd/>
            <a:tailEnd/>
          </a:ln>
        </p:spPr>
        <p:txBody>
          <a:bodyPr>
            <a:spAutoFit/>
          </a:bodyPr>
          <a:lstStyle/>
          <a:p>
            <a:pPr marL="398463" indent="-398463" algn="ctr"/>
            <a:r>
              <a:rPr lang="en-US" sz="2400"/>
              <a:t>PENYERAHAN AKTIVA YANG TUJUAN SEMULA TIDAK UTK DIPERJUALBELIKAN </a:t>
            </a:r>
          </a:p>
        </p:txBody>
      </p:sp>
      <p:graphicFrame>
        <p:nvGraphicFramePr>
          <p:cNvPr id="10" name="Group 20"/>
          <p:cNvGraphicFramePr>
            <a:graphicFrameLocks noGrp="1"/>
          </p:cNvGraphicFramePr>
          <p:nvPr>
            <p:ph idx="1"/>
          </p:nvPr>
        </p:nvGraphicFramePr>
        <p:xfrm>
          <a:off x="304800" y="2209800"/>
          <a:ext cx="7696199" cy="3505200"/>
        </p:xfrm>
        <a:graphic>
          <a:graphicData uri="http://schemas.openxmlformats.org/drawingml/2006/table">
            <a:tbl>
              <a:tblPr/>
              <a:tblGrid>
                <a:gridCol w="1850046"/>
                <a:gridCol w="5846153"/>
              </a:tblGrid>
              <a:tr h="1676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UU 18/2000</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PPN dikenakan </a:t>
                      </a:r>
                      <a:r>
                        <a:rPr kumimoji="0" lang="id-ID" sz="2000" b="0" i="0" u="none" strike="noStrike" cap="none" normalizeH="0" baseline="0" smtClean="0">
                          <a:ln>
                            <a:noFill/>
                          </a:ln>
                          <a:solidFill>
                            <a:schemeClr val="tx1"/>
                          </a:solidFill>
                          <a:effectLst/>
                          <a:latin typeface="Arial" charset="0"/>
                        </a:rPr>
                        <a:t>terbatas pada penyerahan aktiva yang PPN terutang pada saat perolehannya telah </a:t>
                      </a:r>
                      <a:r>
                        <a:rPr kumimoji="0" lang="id-ID" altLang="zh-CN" sz="2000" b="0" i="0" u="none" strike="noStrike" cap="none" normalizeH="0" baseline="0" smtClean="0">
                          <a:ln>
                            <a:noFill/>
                          </a:ln>
                          <a:solidFill>
                            <a:schemeClr val="tx1"/>
                          </a:solidFill>
                          <a:effectLst/>
                          <a:latin typeface="Arial" charset="0"/>
                        </a:rPr>
                        <a:t>dibayar dan dapat dikreditkan</a:t>
                      </a:r>
                      <a:r>
                        <a:rPr kumimoji="0" lang="en-US" altLang="zh-CN" sz="2000" b="0" i="0" u="none" strike="noStrike" cap="none" normalizeH="0" baseline="0" smtClean="0">
                          <a:ln>
                            <a:noFill/>
                          </a:ln>
                          <a:solidFill>
                            <a:schemeClr val="tx1"/>
                          </a:solidFill>
                          <a:effectLst/>
                          <a:latin typeface="Arial" charset="0"/>
                          <a:ea typeface="SimSun" pitchFamily="2" charset="-122"/>
                        </a:rPr>
                        <a:t>.</a:t>
                      </a:r>
                      <a:endParaRPr kumimoji="0" lang="en-US" sz="2000" b="0" i="0" u="none" strike="noStrike" cap="none" normalizeH="0" baseline="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18288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id-ID" sz="2000" b="0" i="0" u="none" strike="noStrike" cap="none" normalizeH="0" baseline="0" smtClean="0">
                          <a:ln>
                            <a:noFill/>
                          </a:ln>
                          <a:solidFill>
                            <a:schemeClr val="tx1"/>
                          </a:solidFill>
                          <a:effectLst/>
                          <a:latin typeface="Arial" charset="0"/>
                        </a:rPr>
                        <a:t>PERUBAHAN</a:t>
                      </a:r>
                      <a:endParaRPr kumimoji="0" lang="en-US" sz="2000" b="0" i="0" u="none" strike="noStrike" cap="none" normalizeH="0" baseline="0" smtClean="0">
                        <a:ln>
                          <a:noFill/>
                        </a:ln>
                        <a:solidFill>
                          <a:schemeClr val="tx1"/>
                        </a:solidFill>
                        <a:effectLst/>
                        <a:latin typeface="Arial" charset="0"/>
                      </a:endParaRP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(UU 42/2009)</a:t>
                      </a:r>
                      <a:endParaRPr kumimoji="0" lang="en-US" sz="2000" b="0" i="0" u="none" strike="noStrike" cap="none" normalizeH="0" baseline="0" dirty="0" smtClean="0">
                        <a:ln>
                          <a:noFill/>
                        </a:ln>
                        <a:solidFill>
                          <a:schemeClr val="tx1"/>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177800" marR="0" lvl="0" indent="0" algn="just"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rPr>
                        <a:t>PPN dikenakan atas penyerahan s</a:t>
                      </a:r>
                      <a:r>
                        <a:rPr kumimoji="0" lang="id-ID" sz="2000" b="0" i="0" u="none" strike="noStrike" cap="none" normalizeH="0" baseline="0" dirty="0" smtClean="0">
                          <a:ln>
                            <a:noFill/>
                          </a:ln>
                          <a:solidFill>
                            <a:schemeClr val="tx1"/>
                          </a:solidFill>
                          <a:effectLst/>
                          <a:latin typeface="Arial" charset="0"/>
                        </a:rPr>
                        <a:t>eluruh aktiva, </a:t>
                      </a:r>
                      <a:r>
                        <a:rPr kumimoji="0" lang="en-US" sz="2000" b="0" i="0" u="none" strike="noStrike" cap="none" normalizeH="0" baseline="0" dirty="0" err="1" smtClean="0">
                          <a:ln>
                            <a:noFill/>
                          </a:ln>
                          <a:solidFill>
                            <a:schemeClr val="tx1"/>
                          </a:solidFill>
                          <a:effectLst/>
                          <a:latin typeface="Arial" charset="0"/>
                        </a:rPr>
                        <a:t>kecuali</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err="1" smtClean="0">
                          <a:ln>
                            <a:noFill/>
                          </a:ln>
                          <a:solidFill>
                            <a:schemeClr val="tx1"/>
                          </a:solidFill>
                          <a:effectLst/>
                          <a:latin typeface="Arial" charset="0"/>
                        </a:rPr>
                        <a:t>atas</a:t>
                      </a:r>
                      <a:r>
                        <a:rPr kumimoji="0" lang="en-US" sz="2000" b="0" i="0" u="none" strike="noStrike" cap="none" normalizeH="0" baseline="0" dirty="0" smtClean="0">
                          <a:ln>
                            <a:noFill/>
                          </a:ln>
                          <a:solidFill>
                            <a:schemeClr val="tx1"/>
                          </a:solidFill>
                          <a:effectLst/>
                          <a:latin typeface="Arial" charset="0"/>
                        </a:rPr>
                        <a:t> </a:t>
                      </a:r>
                      <a:r>
                        <a:rPr kumimoji="0" lang="en-US" sz="2000" b="0" i="0" u="none" strike="noStrike" cap="none" normalizeH="0" baseline="0" dirty="0" err="1" smtClean="0">
                          <a:ln>
                            <a:noFill/>
                          </a:ln>
                          <a:solidFill>
                            <a:schemeClr val="tx1"/>
                          </a:solidFill>
                          <a:effectLst/>
                          <a:latin typeface="Arial" charset="0"/>
                        </a:rPr>
                        <a:t>penyerahan</a:t>
                      </a:r>
                      <a:r>
                        <a:rPr kumimoji="0" lang="en-US" sz="2000" b="0" i="0" u="none" strike="noStrike" cap="none" normalizeH="0" baseline="0" dirty="0" smtClean="0">
                          <a:ln>
                            <a:noFill/>
                          </a:ln>
                          <a:solidFill>
                            <a:schemeClr val="tx1"/>
                          </a:solidFill>
                          <a:effectLst/>
                          <a:latin typeface="Arial" charset="0"/>
                        </a:rPr>
                        <a:t> </a:t>
                      </a:r>
                      <a:r>
                        <a:rPr kumimoji="0" lang="id-ID" sz="2000" b="0" i="0" u="none" strike="noStrike" cap="none" normalizeH="0" baseline="0" dirty="0" smtClean="0">
                          <a:ln>
                            <a:noFill/>
                          </a:ln>
                          <a:solidFill>
                            <a:schemeClr val="tx1"/>
                          </a:solidFill>
                          <a:effectLst/>
                          <a:latin typeface="Arial" charset="0"/>
                        </a:rPr>
                        <a:t>aktiva yang tidak berhubungan langsung dengan kegiatan usaha, serta penyerahan aktiva berupa sedan dan station wagon</a:t>
                      </a:r>
                      <a:r>
                        <a:rPr kumimoji="0" lang="en-US" sz="2000" b="0" i="0" u="none" strike="noStrike" cap="none" normalizeH="0" baseline="0" dirty="0" smtClean="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1686" name="Footer Placeholder 10"/>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
        <p:nvSpPr>
          <p:cNvPr id="66578" name="TextBox 10"/>
          <p:cNvSpPr txBox="1">
            <a:spLocks noChangeArrowheads="1"/>
          </p:cNvSpPr>
          <p:nvPr/>
        </p:nvSpPr>
        <p:spPr bwMode="auto">
          <a:xfrm>
            <a:off x="3200400" y="1581150"/>
            <a:ext cx="1752600" cy="400050"/>
          </a:xfrm>
          <a:prstGeom prst="rect">
            <a:avLst/>
          </a:prstGeom>
          <a:noFill/>
          <a:ln w="9525">
            <a:noFill/>
            <a:miter lim="800000"/>
            <a:headEnd/>
            <a:tailEnd/>
          </a:ln>
        </p:spPr>
        <p:txBody>
          <a:bodyPr>
            <a:spAutoFit/>
          </a:bodyPr>
          <a:lstStyle/>
          <a:p>
            <a:r>
              <a:rPr lang="en-US" sz="2000">
                <a:solidFill>
                  <a:srgbClr val="0000CC"/>
                </a:solidFill>
              </a:rPr>
              <a:t>PASAL 16D</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p:cNvSpPr>
          <p:nvPr>
            <p:ph type="title"/>
          </p:nvPr>
        </p:nvSpPr>
        <p:spPr>
          <a:xfrm>
            <a:off x="457200" y="320675"/>
            <a:ext cx="7239000" cy="746125"/>
          </a:xfrm>
        </p:spPr>
        <p:txBody>
          <a:bodyPr>
            <a:normAutofit fontScale="90000"/>
          </a:bodyPr>
          <a:lstStyle/>
          <a:p>
            <a:pPr marL="54864" eaLnBrk="1" fontAlgn="auto" hangingPunct="1">
              <a:spcAft>
                <a:spcPts val="0"/>
              </a:spcAft>
              <a:defRPr/>
            </a:pPr>
            <a:r>
              <a:rPr lang="en-US" smtClean="0">
                <a:solidFill>
                  <a:schemeClr val="tx1"/>
                </a:solidFill>
              </a:rPr>
              <a:t>Ketentuan Lama- Pasal 16 D</a:t>
            </a:r>
          </a:p>
        </p:txBody>
      </p:sp>
      <p:sp>
        <p:nvSpPr>
          <p:cNvPr id="67587" name="Rectangle 3"/>
          <p:cNvSpPr>
            <a:spLocks noGrp="1"/>
          </p:cNvSpPr>
          <p:nvPr>
            <p:ph idx="1"/>
          </p:nvPr>
        </p:nvSpPr>
        <p:spPr>
          <a:xfrm>
            <a:off x="457200" y="1371600"/>
            <a:ext cx="8183562" cy="4187825"/>
          </a:xfrm>
        </p:spPr>
        <p:txBody>
          <a:bodyPr/>
          <a:lstStyle/>
          <a:p>
            <a:pPr marL="285750" indent="-285750" eaLnBrk="1" hangingPunct="1">
              <a:lnSpc>
                <a:spcPct val="80000"/>
              </a:lnSpc>
            </a:pPr>
            <a:r>
              <a:rPr lang="en-US" sz="1600" dirty="0" err="1" smtClean="0">
                <a:latin typeface="Arial Black" pitchFamily="34" charset="0"/>
              </a:rPr>
              <a:t>Penyerahan</a:t>
            </a:r>
            <a:r>
              <a:rPr lang="en-US" sz="1600" dirty="0" smtClean="0">
                <a:latin typeface="Arial Black" pitchFamily="34" charset="0"/>
              </a:rPr>
              <a:t> </a:t>
            </a:r>
            <a:r>
              <a:rPr lang="en-US" sz="1600" dirty="0" err="1" smtClean="0">
                <a:latin typeface="Arial Black" pitchFamily="34" charset="0"/>
              </a:rPr>
              <a:t>mesin</a:t>
            </a:r>
            <a:r>
              <a:rPr lang="en-US" sz="1600" dirty="0" smtClean="0">
                <a:latin typeface="Arial Black" pitchFamily="34" charset="0"/>
              </a:rPr>
              <a:t>, </a:t>
            </a:r>
            <a:r>
              <a:rPr lang="en-US" sz="1600" dirty="0" err="1" smtClean="0">
                <a:latin typeface="Arial Black" pitchFamily="34" charset="0"/>
              </a:rPr>
              <a:t>bangunan</a:t>
            </a:r>
            <a:r>
              <a:rPr lang="en-US" sz="1600" dirty="0" smtClean="0">
                <a:latin typeface="Arial Black" pitchFamily="34" charset="0"/>
              </a:rPr>
              <a:t>, </a:t>
            </a:r>
            <a:r>
              <a:rPr lang="en-US" sz="1600" dirty="0" err="1" smtClean="0">
                <a:latin typeface="Arial Black" pitchFamily="34" charset="0"/>
              </a:rPr>
              <a:t>peralatan</a:t>
            </a:r>
            <a:r>
              <a:rPr lang="en-US" sz="1600" dirty="0" smtClean="0">
                <a:latin typeface="Arial Black" pitchFamily="34" charset="0"/>
              </a:rPr>
              <a:t>, </a:t>
            </a:r>
            <a:r>
              <a:rPr lang="en-US" sz="1600" dirty="0" err="1" smtClean="0">
                <a:latin typeface="Arial Black" pitchFamily="34" charset="0"/>
              </a:rPr>
              <a:t>perabotan</a:t>
            </a:r>
            <a:r>
              <a:rPr lang="en-US" sz="1600" dirty="0" smtClean="0">
                <a:latin typeface="Arial Black" pitchFamily="34" charset="0"/>
              </a:rPr>
              <a:t> </a:t>
            </a:r>
            <a:r>
              <a:rPr lang="en-US" sz="1600" dirty="0" err="1" smtClean="0">
                <a:latin typeface="Arial Black" pitchFamily="34" charset="0"/>
              </a:rPr>
              <a:t>atau</a:t>
            </a:r>
            <a:r>
              <a:rPr lang="en-US" sz="1600" dirty="0" smtClean="0">
                <a:latin typeface="Arial Black" pitchFamily="34" charset="0"/>
              </a:rPr>
              <a:t> </a:t>
            </a:r>
            <a:r>
              <a:rPr lang="en-US" sz="1600" dirty="0" err="1" smtClean="0">
                <a:latin typeface="Arial Black" pitchFamily="34" charset="0"/>
              </a:rPr>
              <a:t>aktiva</a:t>
            </a:r>
            <a:r>
              <a:rPr lang="en-US" sz="1600" dirty="0" smtClean="0">
                <a:latin typeface="Arial Black" pitchFamily="34" charset="0"/>
              </a:rPr>
              <a:t> lain yang </a:t>
            </a:r>
            <a:r>
              <a:rPr lang="en-US" sz="1600" dirty="0" err="1" smtClean="0">
                <a:latin typeface="Arial Black" pitchFamily="34" charset="0"/>
              </a:rPr>
              <a:t>menurut</a:t>
            </a:r>
            <a:r>
              <a:rPr lang="en-US" sz="1600" dirty="0" smtClean="0">
                <a:latin typeface="Arial Black" pitchFamily="34" charset="0"/>
              </a:rPr>
              <a:t> </a:t>
            </a:r>
            <a:r>
              <a:rPr lang="en-US" sz="1600" dirty="0" err="1" smtClean="0">
                <a:latin typeface="Arial Black" pitchFamily="34" charset="0"/>
              </a:rPr>
              <a:t>tujuan</a:t>
            </a:r>
            <a:r>
              <a:rPr lang="en-US" sz="1600" dirty="0" smtClean="0">
                <a:latin typeface="Arial Black" pitchFamily="34" charset="0"/>
              </a:rPr>
              <a:t> </a:t>
            </a:r>
            <a:r>
              <a:rPr lang="en-US" sz="1600" dirty="0" err="1" smtClean="0">
                <a:latin typeface="Arial Black" pitchFamily="34" charset="0"/>
              </a:rPr>
              <a:t>semula</a:t>
            </a:r>
            <a:r>
              <a:rPr lang="en-US" sz="1600" dirty="0" smtClean="0">
                <a:latin typeface="Arial Black" pitchFamily="34" charset="0"/>
              </a:rPr>
              <a:t> </a:t>
            </a:r>
            <a:r>
              <a:rPr lang="en-US" sz="1600" dirty="0" err="1" smtClean="0">
                <a:latin typeface="Arial Black" pitchFamily="34" charset="0"/>
              </a:rPr>
              <a:t>tidak</a:t>
            </a:r>
            <a:r>
              <a:rPr lang="en-US" sz="1600" dirty="0" smtClean="0">
                <a:latin typeface="Arial Black" pitchFamily="34" charset="0"/>
              </a:rPr>
              <a:t> </a:t>
            </a:r>
            <a:r>
              <a:rPr lang="en-US" sz="1600" dirty="0" err="1" smtClean="0">
                <a:latin typeface="Arial Black" pitchFamily="34" charset="0"/>
              </a:rPr>
              <a:t>untuk</a:t>
            </a:r>
            <a:r>
              <a:rPr lang="en-US" sz="1600" dirty="0" smtClean="0">
                <a:latin typeface="Arial Black" pitchFamily="34" charset="0"/>
              </a:rPr>
              <a:t> </a:t>
            </a:r>
            <a:r>
              <a:rPr lang="en-US" sz="1600" dirty="0" err="1" smtClean="0">
                <a:latin typeface="Arial Black" pitchFamily="34" charset="0"/>
              </a:rPr>
              <a:t>diperjualbelikan</a:t>
            </a:r>
            <a:r>
              <a:rPr lang="en-US" sz="1600" dirty="0" smtClean="0">
                <a:latin typeface="Arial Black" pitchFamily="34" charset="0"/>
              </a:rPr>
              <a:t> </a:t>
            </a:r>
            <a:r>
              <a:rPr lang="en-US" sz="1600" dirty="0" err="1" smtClean="0">
                <a:latin typeface="Arial Black" pitchFamily="34" charset="0"/>
              </a:rPr>
              <a:t>oleh</a:t>
            </a:r>
            <a:r>
              <a:rPr lang="en-US" sz="1600" dirty="0" smtClean="0">
                <a:latin typeface="Arial Black" pitchFamily="34" charset="0"/>
              </a:rPr>
              <a:t> </a:t>
            </a:r>
            <a:r>
              <a:rPr lang="en-US" sz="1600" dirty="0" err="1" smtClean="0">
                <a:latin typeface="Arial Black" pitchFamily="34" charset="0"/>
              </a:rPr>
              <a:t>Pengusaha</a:t>
            </a:r>
            <a:r>
              <a:rPr lang="en-US" sz="1600" dirty="0" smtClean="0">
                <a:latin typeface="Arial Black" pitchFamily="34" charset="0"/>
              </a:rPr>
              <a:t> </a:t>
            </a:r>
            <a:r>
              <a:rPr lang="en-US" sz="1600" dirty="0" err="1" smtClean="0">
                <a:latin typeface="Arial Black" pitchFamily="34" charset="0"/>
              </a:rPr>
              <a:t>Kena</a:t>
            </a:r>
            <a:r>
              <a:rPr lang="en-US" sz="1600" dirty="0" smtClean="0">
                <a:latin typeface="Arial Black" pitchFamily="34" charset="0"/>
              </a:rPr>
              <a:t> </a:t>
            </a:r>
            <a:r>
              <a:rPr lang="en-US" sz="1600" dirty="0" err="1" smtClean="0">
                <a:latin typeface="Arial Black" pitchFamily="34" charset="0"/>
              </a:rPr>
              <a:t>Pajak</a:t>
            </a:r>
            <a:r>
              <a:rPr lang="en-US" sz="1600" dirty="0" smtClean="0">
                <a:latin typeface="Arial Black" pitchFamily="34" charset="0"/>
              </a:rPr>
              <a:t>, </a:t>
            </a:r>
            <a:r>
              <a:rPr lang="en-US" sz="1600" dirty="0" err="1" smtClean="0">
                <a:latin typeface="Arial Black" pitchFamily="34" charset="0"/>
              </a:rPr>
              <a:t>dikenakan</a:t>
            </a:r>
            <a:r>
              <a:rPr lang="en-US" sz="1600" dirty="0" smtClean="0">
                <a:latin typeface="Arial Black" pitchFamily="34" charset="0"/>
              </a:rPr>
              <a:t> </a:t>
            </a:r>
            <a:r>
              <a:rPr lang="en-US" sz="1600" dirty="0" err="1" smtClean="0">
                <a:latin typeface="Arial Black" pitchFamily="34" charset="0"/>
              </a:rPr>
              <a:t>pajak</a:t>
            </a:r>
            <a:r>
              <a:rPr lang="en-US" sz="1600" dirty="0" smtClean="0">
                <a:latin typeface="Arial Black" pitchFamily="34" charset="0"/>
              </a:rPr>
              <a:t> </a:t>
            </a:r>
            <a:r>
              <a:rPr lang="en-US" sz="1600" dirty="0" err="1" smtClean="0">
                <a:latin typeface="Arial Black" pitchFamily="34" charset="0"/>
              </a:rPr>
              <a:t>sepanjang</a:t>
            </a:r>
            <a:r>
              <a:rPr lang="en-US" sz="1600" dirty="0" smtClean="0">
                <a:latin typeface="Arial Black" pitchFamily="34" charset="0"/>
              </a:rPr>
              <a:t> </a:t>
            </a:r>
            <a:r>
              <a:rPr lang="en-US" sz="1600" dirty="0" err="1" smtClean="0">
                <a:latin typeface="Arial Black" pitchFamily="34" charset="0"/>
              </a:rPr>
              <a:t>memenuhi</a:t>
            </a:r>
            <a:r>
              <a:rPr lang="en-US" sz="1600" dirty="0" smtClean="0">
                <a:latin typeface="Arial Black" pitchFamily="34" charset="0"/>
              </a:rPr>
              <a:t> </a:t>
            </a:r>
            <a:r>
              <a:rPr lang="en-US" sz="1600" dirty="0" err="1" smtClean="0">
                <a:latin typeface="Arial Black" pitchFamily="34" charset="0"/>
              </a:rPr>
              <a:t>persyaratan</a:t>
            </a:r>
            <a:r>
              <a:rPr lang="en-US" sz="1600" dirty="0" smtClean="0">
                <a:latin typeface="Arial Black" pitchFamily="34" charset="0"/>
              </a:rPr>
              <a:t> </a:t>
            </a:r>
            <a:r>
              <a:rPr lang="en-US" sz="1600" dirty="0" err="1" smtClean="0">
                <a:latin typeface="Arial Black" pitchFamily="34" charset="0"/>
              </a:rPr>
              <a:t>kumulatif</a:t>
            </a:r>
            <a:r>
              <a:rPr lang="en-US" sz="1600" dirty="0" smtClean="0">
                <a:latin typeface="Arial Black" pitchFamily="34" charset="0"/>
              </a:rPr>
              <a:t> </a:t>
            </a:r>
            <a:r>
              <a:rPr lang="en-US" sz="1600" dirty="0" err="1" smtClean="0">
                <a:latin typeface="Arial Black" pitchFamily="34" charset="0"/>
              </a:rPr>
              <a:t>yaitu</a:t>
            </a:r>
            <a:r>
              <a:rPr lang="en-US" sz="1600" dirty="0" smtClean="0">
                <a:latin typeface="Arial Black" pitchFamily="34" charset="0"/>
              </a:rPr>
              <a:t>,:</a:t>
            </a:r>
          </a:p>
          <a:p>
            <a:pPr marL="285750" indent="-285750" eaLnBrk="1" hangingPunct="1">
              <a:lnSpc>
                <a:spcPct val="80000"/>
              </a:lnSpc>
              <a:buFont typeface="Wingdings 2" pitchFamily="18" charset="2"/>
              <a:buAutoNum type="arabicParenR"/>
            </a:pPr>
            <a:r>
              <a:rPr lang="en-US" sz="1600" dirty="0" smtClean="0">
                <a:latin typeface="Arial Black" pitchFamily="34" charset="0"/>
              </a:rPr>
              <a:t>Yang </a:t>
            </a:r>
            <a:r>
              <a:rPr lang="en-US" sz="1600" dirty="0" err="1" smtClean="0">
                <a:latin typeface="Arial Black" pitchFamily="34" charset="0"/>
              </a:rPr>
              <a:t>menyerahkan</a:t>
            </a:r>
            <a:r>
              <a:rPr lang="en-US" sz="1600" dirty="0" smtClean="0">
                <a:latin typeface="Arial Black" pitchFamily="34" charset="0"/>
              </a:rPr>
              <a:t> </a:t>
            </a:r>
            <a:r>
              <a:rPr lang="en-US" sz="1600" dirty="0" err="1" smtClean="0">
                <a:latin typeface="Arial Black" pitchFamily="34" charset="0"/>
              </a:rPr>
              <a:t>adalah</a:t>
            </a:r>
            <a:r>
              <a:rPr lang="en-US" sz="1600" dirty="0" smtClean="0">
                <a:latin typeface="Arial Black" pitchFamily="34" charset="0"/>
              </a:rPr>
              <a:t> </a:t>
            </a:r>
            <a:r>
              <a:rPr lang="en-US" sz="1600" dirty="0" err="1" smtClean="0">
                <a:latin typeface="Arial Black" pitchFamily="34" charset="0"/>
              </a:rPr>
              <a:t>Pengusaha</a:t>
            </a:r>
            <a:r>
              <a:rPr lang="en-US" sz="1600" dirty="0" smtClean="0">
                <a:latin typeface="Arial Black" pitchFamily="34" charset="0"/>
              </a:rPr>
              <a:t> </a:t>
            </a:r>
            <a:r>
              <a:rPr lang="en-US" sz="1600" dirty="0" err="1" smtClean="0">
                <a:latin typeface="Arial Black" pitchFamily="34" charset="0"/>
              </a:rPr>
              <a:t>Kena</a:t>
            </a:r>
            <a:r>
              <a:rPr lang="en-US" sz="1600" dirty="0" smtClean="0">
                <a:latin typeface="Arial Black" pitchFamily="34" charset="0"/>
              </a:rPr>
              <a:t> </a:t>
            </a:r>
            <a:r>
              <a:rPr lang="en-US" sz="1600" dirty="0" err="1" smtClean="0">
                <a:latin typeface="Arial Black" pitchFamily="34" charset="0"/>
              </a:rPr>
              <a:t>Pajak</a:t>
            </a:r>
            <a:endParaRPr lang="en-US" sz="1600" dirty="0" smtClean="0">
              <a:latin typeface="Arial Black" pitchFamily="34" charset="0"/>
            </a:endParaRPr>
          </a:p>
          <a:p>
            <a:pPr marL="285750" indent="-285750" eaLnBrk="1" hangingPunct="1">
              <a:lnSpc>
                <a:spcPct val="80000"/>
              </a:lnSpc>
              <a:buFont typeface="Wingdings 2" pitchFamily="18" charset="2"/>
              <a:buAutoNum type="arabicParenR"/>
            </a:pPr>
            <a:r>
              <a:rPr lang="en-US" sz="1600" dirty="0" err="1" smtClean="0">
                <a:latin typeface="Arial Black" pitchFamily="34" charset="0"/>
              </a:rPr>
              <a:t>Pajak</a:t>
            </a:r>
            <a:r>
              <a:rPr lang="en-US" sz="1600" dirty="0" smtClean="0">
                <a:latin typeface="Arial Black" pitchFamily="34" charset="0"/>
              </a:rPr>
              <a:t> </a:t>
            </a:r>
            <a:r>
              <a:rPr lang="en-US" sz="1600" dirty="0" err="1" smtClean="0">
                <a:latin typeface="Arial Black" pitchFamily="34" charset="0"/>
              </a:rPr>
              <a:t>Pertambahan</a:t>
            </a:r>
            <a:r>
              <a:rPr lang="en-US" sz="1600" dirty="0" smtClean="0">
                <a:latin typeface="Arial Black" pitchFamily="34" charset="0"/>
              </a:rPr>
              <a:t> </a:t>
            </a:r>
            <a:r>
              <a:rPr lang="en-US" sz="1600" dirty="0" err="1" smtClean="0">
                <a:latin typeface="Arial Black" pitchFamily="34" charset="0"/>
              </a:rPr>
              <a:t>Nilai</a:t>
            </a:r>
            <a:r>
              <a:rPr lang="en-US" sz="1600" dirty="0" smtClean="0">
                <a:latin typeface="Arial Black" pitchFamily="34" charset="0"/>
              </a:rPr>
              <a:t> yang </a:t>
            </a:r>
            <a:r>
              <a:rPr lang="en-US" sz="1600" dirty="0" err="1" smtClean="0">
                <a:latin typeface="Arial Black" pitchFamily="34" charset="0"/>
              </a:rPr>
              <a:t>dibayar</a:t>
            </a:r>
            <a:r>
              <a:rPr lang="en-US" sz="1600" dirty="0" smtClean="0">
                <a:latin typeface="Arial Black" pitchFamily="34" charset="0"/>
              </a:rPr>
              <a:t> </a:t>
            </a:r>
            <a:r>
              <a:rPr lang="en-US" sz="1600" dirty="0" err="1" smtClean="0">
                <a:latin typeface="Arial Black" pitchFamily="34" charset="0"/>
              </a:rPr>
              <a:t>pada</a:t>
            </a:r>
            <a:r>
              <a:rPr lang="en-US" sz="1600" dirty="0" smtClean="0">
                <a:latin typeface="Arial Black" pitchFamily="34" charset="0"/>
              </a:rPr>
              <a:t> </a:t>
            </a:r>
            <a:r>
              <a:rPr lang="en-US" sz="1600" dirty="0" err="1" smtClean="0">
                <a:latin typeface="Arial Black" pitchFamily="34" charset="0"/>
              </a:rPr>
              <a:t>saat</a:t>
            </a:r>
            <a:r>
              <a:rPr lang="en-US" sz="1600" dirty="0" smtClean="0">
                <a:latin typeface="Arial Black" pitchFamily="34" charset="0"/>
              </a:rPr>
              <a:t> </a:t>
            </a:r>
            <a:r>
              <a:rPr lang="en-US" sz="1600" dirty="0" err="1" smtClean="0">
                <a:latin typeface="Arial Black" pitchFamily="34" charset="0"/>
              </a:rPr>
              <a:t>perolehannya</a:t>
            </a:r>
            <a:r>
              <a:rPr lang="en-US" sz="1600" dirty="0" smtClean="0">
                <a:latin typeface="Arial Black" pitchFamily="34" charset="0"/>
              </a:rPr>
              <a:t>, </a:t>
            </a:r>
            <a:r>
              <a:rPr lang="en-US" sz="1600" dirty="0" err="1" smtClean="0">
                <a:latin typeface="Arial Black" pitchFamily="34" charset="0"/>
              </a:rPr>
              <a:t>sesuai</a:t>
            </a:r>
            <a:r>
              <a:rPr lang="en-US" sz="1600" dirty="0" smtClean="0">
                <a:latin typeface="Arial Black" pitchFamily="34" charset="0"/>
              </a:rPr>
              <a:t> </a:t>
            </a:r>
            <a:r>
              <a:rPr lang="en-US" sz="1600" dirty="0" err="1" smtClean="0">
                <a:latin typeface="Arial Black" pitchFamily="34" charset="0"/>
              </a:rPr>
              <a:t>ketentuan</a:t>
            </a:r>
            <a:r>
              <a:rPr lang="en-US" sz="1600" dirty="0" smtClean="0">
                <a:latin typeface="Arial Black" pitchFamily="34" charset="0"/>
              </a:rPr>
              <a:t> </a:t>
            </a:r>
            <a:r>
              <a:rPr lang="en-US" sz="1600" dirty="0" err="1" smtClean="0">
                <a:latin typeface="Arial Black" pitchFamily="34" charset="0"/>
              </a:rPr>
              <a:t>Undang-undang</a:t>
            </a:r>
            <a:r>
              <a:rPr lang="en-US" sz="1600" dirty="0" smtClean="0">
                <a:latin typeface="Arial Black" pitchFamily="34" charset="0"/>
              </a:rPr>
              <a:t> </a:t>
            </a:r>
            <a:r>
              <a:rPr lang="en-US" sz="1600" dirty="0" err="1" smtClean="0">
                <a:latin typeface="Arial Black" pitchFamily="34" charset="0"/>
              </a:rPr>
              <a:t>ini</a:t>
            </a:r>
            <a:r>
              <a:rPr lang="en-US" sz="1600" dirty="0" smtClean="0">
                <a:latin typeface="Arial Black" pitchFamily="34" charset="0"/>
              </a:rPr>
              <a:t>, </a:t>
            </a:r>
            <a:r>
              <a:rPr lang="en-US" sz="1600" dirty="0" err="1" smtClean="0">
                <a:latin typeface="Arial Black" pitchFamily="34" charset="0"/>
              </a:rPr>
              <a:t>dapatdikreditkan</a:t>
            </a:r>
            <a:r>
              <a:rPr lang="en-US" sz="1600" dirty="0" smtClean="0">
                <a:latin typeface="Arial Black" pitchFamily="34" charset="0"/>
              </a:rPr>
              <a:t>. </a:t>
            </a:r>
          </a:p>
          <a:p>
            <a:pPr marL="285750" indent="-285750" eaLnBrk="1" hangingPunct="1">
              <a:lnSpc>
                <a:spcPct val="80000"/>
              </a:lnSpc>
              <a:buFont typeface="Wingdings 2" pitchFamily="18" charset="2"/>
              <a:buNone/>
            </a:pPr>
            <a:endParaRPr lang="en-US" sz="1600" dirty="0" smtClean="0">
              <a:latin typeface="Arial Black" pitchFamily="34" charset="0"/>
            </a:endParaRPr>
          </a:p>
          <a:p>
            <a:pPr marL="285750" indent="-285750" eaLnBrk="1" hangingPunct="1">
              <a:lnSpc>
                <a:spcPct val="80000"/>
              </a:lnSpc>
              <a:buFont typeface="Wingdings 2" pitchFamily="18" charset="2"/>
              <a:buNone/>
            </a:pPr>
            <a:r>
              <a:rPr lang="en-US" sz="1600" dirty="0" err="1" smtClean="0">
                <a:latin typeface="Arial Black" pitchFamily="34" charset="0"/>
              </a:rPr>
              <a:t>Jadi</a:t>
            </a:r>
            <a:r>
              <a:rPr lang="en-US" sz="1600" dirty="0" smtClean="0">
                <a:latin typeface="Arial Black" pitchFamily="34" charset="0"/>
              </a:rPr>
              <a:t> :</a:t>
            </a:r>
          </a:p>
          <a:p>
            <a:pPr marL="285750" indent="-285750" eaLnBrk="1" hangingPunct="1">
              <a:lnSpc>
                <a:spcPct val="80000"/>
              </a:lnSpc>
              <a:buFont typeface="Wingdings" pitchFamily="2" charset="2"/>
              <a:buChar char="Ø"/>
            </a:pPr>
            <a:r>
              <a:rPr lang="en-US" sz="1600" dirty="0" err="1" smtClean="0">
                <a:latin typeface="Arial Black" pitchFamily="34" charset="0"/>
              </a:rPr>
              <a:t>Dengan</a:t>
            </a:r>
            <a:r>
              <a:rPr lang="en-US" sz="1600" dirty="0" smtClean="0">
                <a:latin typeface="Arial Black" pitchFamily="34" charset="0"/>
              </a:rPr>
              <a:t> </a:t>
            </a:r>
            <a:r>
              <a:rPr lang="en-US" sz="1600" dirty="0" err="1" smtClean="0">
                <a:latin typeface="Arial Black" pitchFamily="34" charset="0"/>
              </a:rPr>
              <a:t>demikian</a:t>
            </a:r>
            <a:r>
              <a:rPr lang="en-US" sz="1600" dirty="0" smtClean="0">
                <a:latin typeface="Arial Black" pitchFamily="34" charset="0"/>
              </a:rPr>
              <a:t>, </a:t>
            </a:r>
            <a:r>
              <a:rPr lang="en-US" sz="1600" dirty="0" err="1" smtClean="0">
                <a:latin typeface="Arial Black" pitchFamily="34" charset="0"/>
              </a:rPr>
              <a:t>penyerahan</a:t>
            </a:r>
            <a:r>
              <a:rPr lang="en-US" sz="1600" dirty="0" smtClean="0">
                <a:latin typeface="Arial Black" pitchFamily="34" charset="0"/>
              </a:rPr>
              <a:t> </a:t>
            </a:r>
            <a:r>
              <a:rPr lang="en-US" sz="1600" dirty="0" err="1" smtClean="0">
                <a:latin typeface="Arial Black" pitchFamily="34" charset="0"/>
              </a:rPr>
              <a:t>aktiva</a:t>
            </a:r>
            <a:r>
              <a:rPr lang="en-US" sz="1600" dirty="0" smtClean="0">
                <a:latin typeface="Arial Black" pitchFamily="34" charset="0"/>
              </a:rPr>
              <a:t> </a:t>
            </a:r>
            <a:r>
              <a:rPr lang="en-US" sz="1600" dirty="0" err="1" smtClean="0">
                <a:latin typeface="Arial Black" pitchFamily="34" charset="0"/>
              </a:rPr>
              <a:t>tersebut</a:t>
            </a:r>
            <a:r>
              <a:rPr lang="en-US" sz="1600" dirty="0" smtClean="0">
                <a:latin typeface="Arial Black" pitchFamily="34" charset="0"/>
              </a:rPr>
              <a:t> </a:t>
            </a:r>
            <a:r>
              <a:rPr lang="en-US" sz="1600" dirty="0" err="1" smtClean="0">
                <a:latin typeface="Arial Black" pitchFamily="34" charset="0"/>
              </a:rPr>
              <a:t>tidak</a:t>
            </a:r>
            <a:r>
              <a:rPr lang="en-US" sz="1600" dirty="0" smtClean="0">
                <a:latin typeface="Arial Black" pitchFamily="34" charset="0"/>
              </a:rPr>
              <a:t> </a:t>
            </a:r>
            <a:r>
              <a:rPr lang="en-US" sz="1600" dirty="0" err="1" smtClean="0">
                <a:latin typeface="Arial Black" pitchFamily="34" charset="0"/>
              </a:rPr>
              <a:t>dikenakan</a:t>
            </a:r>
            <a:r>
              <a:rPr lang="en-US" sz="1600" dirty="0" smtClean="0">
                <a:latin typeface="Arial Black" pitchFamily="34" charset="0"/>
              </a:rPr>
              <a:t> </a:t>
            </a:r>
            <a:r>
              <a:rPr lang="en-US" sz="1600" dirty="0" err="1" smtClean="0">
                <a:latin typeface="Arial Black" pitchFamily="34" charset="0"/>
              </a:rPr>
              <a:t>pajak</a:t>
            </a:r>
            <a:r>
              <a:rPr lang="en-US" sz="1600" dirty="0" smtClean="0">
                <a:latin typeface="Arial Black" pitchFamily="34" charset="0"/>
              </a:rPr>
              <a:t> </a:t>
            </a:r>
            <a:r>
              <a:rPr lang="en-US" sz="1600" dirty="0" err="1" smtClean="0">
                <a:latin typeface="Arial Black" pitchFamily="34" charset="0"/>
              </a:rPr>
              <a:t>apabila</a:t>
            </a:r>
            <a:r>
              <a:rPr lang="en-US" sz="1600" dirty="0" smtClean="0">
                <a:latin typeface="Arial Black" pitchFamily="34" charset="0"/>
              </a:rPr>
              <a:t> </a:t>
            </a:r>
            <a:r>
              <a:rPr lang="en-US" sz="1600" dirty="0" err="1" smtClean="0">
                <a:latin typeface="Arial Black" pitchFamily="34" charset="0"/>
              </a:rPr>
              <a:t>Pajak</a:t>
            </a:r>
            <a:r>
              <a:rPr lang="en-US" sz="1600" dirty="0" smtClean="0">
                <a:latin typeface="Arial Black" pitchFamily="34" charset="0"/>
              </a:rPr>
              <a:t> </a:t>
            </a:r>
            <a:r>
              <a:rPr lang="en-US" sz="1600" dirty="0" err="1" smtClean="0">
                <a:latin typeface="Arial Black" pitchFamily="34" charset="0"/>
              </a:rPr>
              <a:t>Pertambahan</a:t>
            </a:r>
            <a:r>
              <a:rPr lang="en-US" sz="1600" dirty="0" smtClean="0">
                <a:latin typeface="Arial Black" pitchFamily="34" charset="0"/>
              </a:rPr>
              <a:t> </a:t>
            </a:r>
            <a:r>
              <a:rPr lang="en-US" sz="1600" dirty="0" err="1" smtClean="0">
                <a:latin typeface="Arial Black" pitchFamily="34" charset="0"/>
              </a:rPr>
              <a:t>Nilai</a:t>
            </a:r>
            <a:r>
              <a:rPr lang="en-US" sz="1600" dirty="0" smtClean="0">
                <a:latin typeface="Arial Black" pitchFamily="34" charset="0"/>
              </a:rPr>
              <a:t> yang </a:t>
            </a:r>
            <a:r>
              <a:rPr lang="en-US" sz="1600" dirty="0" err="1" smtClean="0">
                <a:latin typeface="Arial Black" pitchFamily="34" charset="0"/>
              </a:rPr>
              <a:t>dibayar</a:t>
            </a:r>
            <a:r>
              <a:rPr lang="en-US" sz="1600" dirty="0" smtClean="0">
                <a:latin typeface="Arial Black" pitchFamily="34" charset="0"/>
              </a:rPr>
              <a:t> </a:t>
            </a:r>
            <a:r>
              <a:rPr lang="en-US" sz="1600" dirty="0" err="1" smtClean="0">
                <a:latin typeface="Arial Black" pitchFamily="34" charset="0"/>
              </a:rPr>
              <a:t>pada</a:t>
            </a:r>
            <a:r>
              <a:rPr lang="en-US" sz="1600" dirty="0" smtClean="0">
                <a:latin typeface="Arial Black" pitchFamily="34" charset="0"/>
              </a:rPr>
              <a:t> </a:t>
            </a:r>
            <a:r>
              <a:rPr lang="en-US" sz="1600" dirty="0" err="1" smtClean="0">
                <a:latin typeface="Arial Black" pitchFamily="34" charset="0"/>
              </a:rPr>
              <a:t>waktu</a:t>
            </a:r>
            <a:r>
              <a:rPr lang="en-US" sz="1600" dirty="0" smtClean="0">
                <a:latin typeface="Arial Black" pitchFamily="34" charset="0"/>
              </a:rPr>
              <a:t> </a:t>
            </a:r>
            <a:r>
              <a:rPr lang="en-US" sz="1600" dirty="0" err="1" smtClean="0">
                <a:latin typeface="Arial Black" pitchFamily="34" charset="0"/>
              </a:rPr>
              <a:t>perolehannya</a:t>
            </a:r>
            <a:r>
              <a:rPr lang="en-US" sz="1600" dirty="0" smtClean="0">
                <a:latin typeface="Arial Black" pitchFamily="34" charset="0"/>
              </a:rPr>
              <a:t> </a:t>
            </a:r>
            <a:r>
              <a:rPr lang="en-US" sz="1600" dirty="0" err="1" smtClean="0">
                <a:latin typeface="Arial Black" pitchFamily="34" charset="0"/>
              </a:rPr>
              <a:t>tidak</a:t>
            </a:r>
            <a:r>
              <a:rPr lang="en-US" sz="1600" dirty="0" smtClean="0">
                <a:latin typeface="Arial Black" pitchFamily="34" charset="0"/>
              </a:rPr>
              <a:t> </a:t>
            </a:r>
            <a:r>
              <a:rPr lang="en-US" sz="1600" dirty="0" err="1" smtClean="0">
                <a:latin typeface="Arial Black" pitchFamily="34" charset="0"/>
              </a:rPr>
              <a:t>dapat</a:t>
            </a:r>
            <a:r>
              <a:rPr lang="en-US" sz="1600" dirty="0" smtClean="0">
                <a:latin typeface="Arial Black" pitchFamily="34" charset="0"/>
              </a:rPr>
              <a:t> </a:t>
            </a:r>
            <a:r>
              <a:rPr lang="en-US" sz="1600" dirty="0" err="1" smtClean="0">
                <a:latin typeface="Arial Black" pitchFamily="34" charset="0"/>
              </a:rPr>
              <a:t>dikreditkan</a:t>
            </a:r>
            <a:r>
              <a:rPr lang="en-US" sz="1600" dirty="0" smtClean="0">
                <a:latin typeface="Arial Black" pitchFamily="34" charset="0"/>
              </a:rPr>
              <a:t> </a:t>
            </a:r>
            <a:r>
              <a:rPr lang="en-US" sz="1600" dirty="0" err="1" smtClean="0">
                <a:latin typeface="Arial Black" pitchFamily="34" charset="0"/>
              </a:rPr>
              <a:t>berdasarkan</a:t>
            </a:r>
            <a:r>
              <a:rPr lang="en-US" sz="1600" dirty="0" smtClean="0">
                <a:latin typeface="Arial Black" pitchFamily="34" charset="0"/>
              </a:rPr>
              <a:t> </a:t>
            </a:r>
            <a:r>
              <a:rPr lang="en-US" sz="1600" dirty="0" err="1" smtClean="0">
                <a:latin typeface="Arial Black" pitchFamily="34" charset="0"/>
              </a:rPr>
              <a:t>ketentuan</a:t>
            </a:r>
            <a:r>
              <a:rPr lang="en-US" sz="1600" dirty="0" smtClean="0">
                <a:latin typeface="Arial Black" pitchFamily="34" charset="0"/>
              </a:rPr>
              <a:t> </a:t>
            </a:r>
            <a:r>
              <a:rPr lang="en-US" sz="1600" dirty="0" err="1" smtClean="0">
                <a:latin typeface="Arial Black" pitchFamily="34" charset="0"/>
              </a:rPr>
              <a:t>dalam</a:t>
            </a:r>
            <a:r>
              <a:rPr lang="en-US" sz="1600" dirty="0" smtClean="0">
                <a:latin typeface="Arial Black" pitchFamily="34" charset="0"/>
              </a:rPr>
              <a:t> </a:t>
            </a:r>
            <a:r>
              <a:rPr lang="en-US" sz="1600" dirty="0" err="1" smtClean="0">
                <a:latin typeface="Arial Black" pitchFamily="34" charset="0"/>
              </a:rPr>
              <a:t>Undang-undang</a:t>
            </a:r>
            <a:r>
              <a:rPr lang="en-US" sz="1600" dirty="0" smtClean="0">
                <a:latin typeface="Arial Black" pitchFamily="34" charset="0"/>
              </a:rPr>
              <a:t> </a:t>
            </a:r>
            <a:r>
              <a:rPr lang="en-US" sz="1600" dirty="0" err="1" smtClean="0">
                <a:latin typeface="Arial Black" pitchFamily="34" charset="0"/>
              </a:rPr>
              <a:t>ini</a:t>
            </a:r>
            <a:r>
              <a:rPr lang="en-US" sz="1600" dirty="0" smtClean="0">
                <a:latin typeface="Arial Black" pitchFamily="34" charset="0"/>
              </a:rPr>
              <a:t>, </a:t>
            </a:r>
            <a:r>
              <a:rPr lang="en-US" sz="1600" dirty="0" err="1" smtClean="0">
                <a:latin typeface="Arial Black" pitchFamily="34" charset="0"/>
              </a:rPr>
              <a:t>kecuali</a:t>
            </a:r>
            <a:r>
              <a:rPr lang="en-US" sz="1600" dirty="0" smtClean="0">
                <a:latin typeface="Arial Black" pitchFamily="34" charset="0"/>
              </a:rPr>
              <a:t> </a:t>
            </a:r>
            <a:r>
              <a:rPr lang="en-US" sz="1600" dirty="0" err="1" smtClean="0">
                <a:latin typeface="Arial Black" pitchFamily="34" charset="0"/>
              </a:rPr>
              <a:t>jika</a:t>
            </a:r>
            <a:r>
              <a:rPr lang="en-US" sz="1600" dirty="0" smtClean="0">
                <a:latin typeface="Arial Black" pitchFamily="34" charset="0"/>
              </a:rPr>
              <a:t> </a:t>
            </a:r>
            <a:r>
              <a:rPr lang="en-US" sz="1600" dirty="0" err="1" smtClean="0">
                <a:latin typeface="Arial Black" pitchFamily="34" charset="0"/>
              </a:rPr>
              <a:t>tidak</a:t>
            </a:r>
            <a:r>
              <a:rPr lang="en-US" sz="1600" dirty="0" smtClean="0">
                <a:latin typeface="Arial Black" pitchFamily="34" charset="0"/>
              </a:rPr>
              <a:t> </a:t>
            </a:r>
            <a:r>
              <a:rPr lang="en-US" sz="1600" dirty="0" err="1" smtClean="0">
                <a:latin typeface="Arial Black" pitchFamily="34" charset="0"/>
              </a:rPr>
              <a:t>dapat</a:t>
            </a:r>
            <a:r>
              <a:rPr lang="en-US" sz="1600" dirty="0" smtClean="0">
                <a:latin typeface="Arial Black" pitchFamily="34" charset="0"/>
              </a:rPr>
              <a:t> </a:t>
            </a:r>
            <a:r>
              <a:rPr lang="en-US" sz="1600" dirty="0" err="1" smtClean="0">
                <a:latin typeface="Arial Black" pitchFamily="34" charset="0"/>
              </a:rPr>
              <a:t>dikreditkannya</a:t>
            </a:r>
            <a:r>
              <a:rPr lang="en-US" sz="1600" dirty="0" smtClean="0">
                <a:latin typeface="Arial Black" pitchFamily="34" charset="0"/>
              </a:rPr>
              <a:t> </a:t>
            </a:r>
            <a:r>
              <a:rPr lang="en-US" sz="1600" dirty="0" err="1" smtClean="0">
                <a:latin typeface="Arial Black" pitchFamily="34" charset="0"/>
              </a:rPr>
              <a:t>Pajak</a:t>
            </a:r>
            <a:r>
              <a:rPr lang="en-US" sz="1600" dirty="0" smtClean="0">
                <a:latin typeface="Arial Black" pitchFamily="34" charset="0"/>
              </a:rPr>
              <a:t> </a:t>
            </a:r>
            <a:r>
              <a:rPr lang="en-US" sz="1600" dirty="0" err="1" smtClean="0">
                <a:latin typeface="Arial Black" pitchFamily="34" charset="0"/>
              </a:rPr>
              <a:t>Pertambahan</a:t>
            </a:r>
            <a:r>
              <a:rPr lang="en-US" sz="1600" dirty="0" smtClean="0">
                <a:latin typeface="Arial Black" pitchFamily="34" charset="0"/>
              </a:rPr>
              <a:t> </a:t>
            </a:r>
            <a:r>
              <a:rPr lang="en-US" sz="1600" dirty="0" err="1" smtClean="0">
                <a:latin typeface="Arial Black" pitchFamily="34" charset="0"/>
              </a:rPr>
              <a:t>Nilai</a:t>
            </a:r>
            <a:r>
              <a:rPr lang="en-US" sz="1600" dirty="0" smtClean="0">
                <a:latin typeface="Arial Black" pitchFamily="34" charset="0"/>
              </a:rPr>
              <a:t> </a:t>
            </a:r>
            <a:r>
              <a:rPr lang="en-US" sz="1600" dirty="0" err="1" smtClean="0">
                <a:latin typeface="Arial Black" pitchFamily="34" charset="0"/>
              </a:rPr>
              <a:t>tersebut</a:t>
            </a:r>
            <a:r>
              <a:rPr lang="en-US" sz="1600" dirty="0" smtClean="0">
                <a:latin typeface="Arial Black" pitchFamily="34" charset="0"/>
              </a:rPr>
              <a:t> </a:t>
            </a:r>
            <a:r>
              <a:rPr lang="en-US" sz="1600" dirty="0" err="1" smtClean="0">
                <a:latin typeface="Arial Black" pitchFamily="34" charset="0"/>
              </a:rPr>
              <a:t>karena</a:t>
            </a:r>
            <a:r>
              <a:rPr lang="en-US" sz="1600" dirty="0" smtClean="0">
                <a:latin typeface="Arial Black" pitchFamily="34" charset="0"/>
              </a:rPr>
              <a:t> </a:t>
            </a:r>
            <a:r>
              <a:rPr lang="en-US" sz="1600" dirty="0" err="1" smtClean="0">
                <a:latin typeface="Arial Black" pitchFamily="34" charset="0"/>
              </a:rPr>
              <a:t>bukti</a:t>
            </a:r>
            <a:r>
              <a:rPr lang="en-US" sz="1600" dirty="0" smtClean="0">
                <a:latin typeface="Arial Black" pitchFamily="34" charset="0"/>
              </a:rPr>
              <a:t> </a:t>
            </a:r>
            <a:r>
              <a:rPr lang="en-US" sz="1600" dirty="0" err="1" smtClean="0">
                <a:latin typeface="Arial Black" pitchFamily="34" charset="0"/>
              </a:rPr>
              <a:t>pengkreditannya</a:t>
            </a:r>
            <a:r>
              <a:rPr lang="en-US" sz="1600" dirty="0" smtClean="0">
                <a:latin typeface="Arial Black" pitchFamily="34" charset="0"/>
              </a:rPr>
              <a:t> </a:t>
            </a:r>
            <a:r>
              <a:rPr lang="en-US" sz="1600" dirty="0" err="1" smtClean="0">
                <a:latin typeface="Arial Black" pitchFamily="34" charset="0"/>
              </a:rPr>
              <a:t>tidak</a:t>
            </a:r>
            <a:r>
              <a:rPr lang="en-US" sz="1600" dirty="0" smtClean="0">
                <a:latin typeface="Arial Black" pitchFamily="34" charset="0"/>
              </a:rPr>
              <a:t> </a:t>
            </a:r>
            <a:r>
              <a:rPr lang="en-US" sz="1600" dirty="0" err="1" smtClean="0">
                <a:latin typeface="Arial Black" pitchFamily="34" charset="0"/>
              </a:rPr>
              <a:t>memenuhi</a:t>
            </a:r>
            <a:r>
              <a:rPr lang="en-US" sz="1600" dirty="0" smtClean="0">
                <a:latin typeface="Arial Black" pitchFamily="34" charset="0"/>
              </a:rPr>
              <a:t> </a:t>
            </a:r>
            <a:r>
              <a:rPr lang="en-US" sz="1600" dirty="0" err="1" smtClean="0">
                <a:latin typeface="Arial Black" pitchFamily="34" charset="0"/>
              </a:rPr>
              <a:t>persyaratan</a:t>
            </a:r>
            <a:r>
              <a:rPr lang="en-US" sz="1600" dirty="0" smtClean="0">
                <a:latin typeface="Arial Black" pitchFamily="34" charset="0"/>
              </a:rPr>
              <a:t> </a:t>
            </a:r>
            <a:r>
              <a:rPr lang="en-US" sz="1600" dirty="0" err="1" smtClean="0">
                <a:latin typeface="Arial Black" pitchFamily="34" charset="0"/>
              </a:rPr>
              <a:t>administratif</a:t>
            </a:r>
            <a:r>
              <a:rPr lang="en-US" sz="1600" dirty="0" smtClean="0">
                <a:latin typeface="Arial Black" pitchFamily="34" charset="0"/>
              </a:rPr>
              <a:t>, </a:t>
            </a:r>
            <a:r>
              <a:rPr lang="en-US" sz="1600" dirty="0" err="1" smtClean="0">
                <a:latin typeface="Arial Black" pitchFamily="34" charset="0"/>
              </a:rPr>
              <a:t>misalnya</a:t>
            </a:r>
            <a:r>
              <a:rPr lang="en-US" sz="1600" dirty="0" smtClean="0">
                <a:latin typeface="Arial Black" pitchFamily="34" charset="0"/>
              </a:rPr>
              <a:t> </a:t>
            </a:r>
            <a:r>
              <a:rPr lang="en-US" sz="1600" dirty="0" err="1" smtClean="0">
                <a:latin typeface="Arial Black" pitchFamily="34" charset="0"/>
              </a:rPr>
              <a:t>Faktur</a:t>
            </a:r>
            <a:r>
              <a:rPr lang="en-US" sz="1600" dirty="0" smtClean="0">
                <a:latin typeface="Arial Black" pitchFamily="34" charset="0"/>
              </a:rPr>
              <a:t> </a:t>
            </a:r>
            <a:r>
              <a:rPr lang="en-US" sz="1600" dirty="0" err="1" smtClean="0">
                <a:latin typeface="Arial Black" pitchFamily="34" charset="0"/>
              </a:rPr>
              <a:t>Pajaknya</a:t>
            </a:r>
            <a:r>
              <a:rPr lang="en-US" sz="1600" dirty="0" smtClean="0">
                <a:latin typeface="Arial Black" pitchFamily="34" charset="0"/>
              </a:rPr>
              <a:t> </a:t>
            </a:r>
            <a:r>
              <a:rPr lang="en-US" sz="1600" dirty="0" err="1" smtClean="0">
                <a:latin typeface="Arial Black" pitchFamily="34" charset="0"/>
              </a:rPr>
              <a:t>tidak</a:t>
            </a:r>
            <a:r>
              <a:rPr lang="en-US" sz="1600" dirty="0" smtClean="0">
                <a:latin typeface="Arial Black" pitchFamily="34" charset="0"/>
              </a:rPr>
              <a:t> </a:t>
            </a:r>
            <a:r>
              <a:rPr lang="en-US" sz="1600" dirty="0" err="1" smtClean="0">
                <a:latin typeface="Arial Black" pitchFamily="34" charset="0"/>
              </a:rPr>
              <a:t>diisi</a:t>
            </a:r>
            <a:r>
              <a:rPr lang="en-US" sz="1600" dirty="0" smtClean="0">
                <a:latin typeface="Arial Black" pitchFamily="34" charset="0"/>
              </a:rPr>
              <a:t> </a:t>
            </a:r>
            <a:r>
              <a:rPr lang="en-US" sz="1600" dirty="0" err="1" smtClean="0">
                <a:latin typeface="Arial Black" pitchFamily="34" charset="0"/>
              </a:rPr>
              <a:t>lengkap</a:t>
            </a:r>
            <a:r>
              <a:rPr lang="en-US" sz="1600" dirty="0" smtClean="0">
                <a:latin typeface="Arial Black" pitchFamily="34" charset="0"/>
              </a:rPr>
              <a:t> </a:t>
            </a:r>
            <a:r>
              <a:rPr lang="en-US" sz="1600" dirty="0" err="1" smtClean="0">
                <a:latin typeface="Arial Black" pitchFamily="34" charset="0"/>
              </a:rPr>
              <a:t>sesuai</a:t>
            </a:r>
            <a:r>
              <a:rPr lang="en-US" sz="1600" dirty="0" smtClean="0">
                <a:latin typeface="Arial Black" pitchFamily="34" charset="0"/>
              </a:rPr>
              <a:t> </a:t>
            </a:r>
            <a:r>
              <a:rPr lang="en-US" sz="1600" dirty="0" err="1" smtClean="0">
                <a:latin typeface="Arial Black" pitchFamily="34" charset="0"/>
              </a:rPr>
              <a:t>dengan</a:t>
            </a:r>
            <a:r>
              <a:rPr lang="en-US" sz="1600" dirty="0" smtClean="0">
                <a:latin typeface="Arial Black" pitchFamily="34" charset="0"/>
              </a:rPr>
              <a:t> </a:t>
            </a:r>
            <a:r>
              <a:rPr lang="en-US" sz="1600" dirty="0" err="1" smtClean="0">
                <a:latin typeface="Arial Black" pitchFamily="34" charset="0"/>
              </a:rPr>
              <a:t>ketentuan</a:t>
            </a:r>
            <a:r>
              <a:rPr lang="en-US" sz="1600" dirty="0" smtClean="0">
                <a:latin typeface="Arial Black" pitchFamily="34" charset="0"/>
              </a:rPr>
              <a:t> </a:t>
            </a:r>
            <a:r>
              <a:rPr lang="en-US" sz="1600" dirty="0" err="1" smtClean="0">
                <a:latin typeface="Arial Black" pitchFamily="34" charset="0"/>
              </a:rPr>
              <a:t>sebagaimana</a:t>
            </a:r>
            <a:r>
              <a:rPr lang="en-US" sz="1600" dirty="0" smtClean="0">
                <a:latin typeface="Arial Black" pitchFamily="34" charset="0"/>
              </a:rPr>
              <a:t> </a:t>
            </a:r>
            <a:r>
              <a:rPr lang="en-US" sz="1600" dirty="0" err="1" smtClean="0">
                <a:latin typeface="Arial Black" pitchFamily="34" charset="0"/>
              </a:rPr>
              <a:t>dimaksud</a:t>
            </a:r>
            <a:r>
              <a:rPr lang="en-US" sz="1600" dirty="0" smtClean="0">
                <a:latin typeface="Arial Black" pitchFamily="34" charset="0"/>
              </a:rPr>
              <a:t> </a:t>
            </a:r>
            <a:r>
              <a:rPr lang="en-US" sz="1600" dirty="0" err="1" smtClean="0">
                <a:latin typeface="Arial Black" pitchFamily="34" charset="0"/>
              </a:rPr>
              <a:t>dalam</a:t>
            </a:r>
            <a:r>
              <a:rPr lang="en-US" sz="1600" dirty="0" smtClean="0">
                <a:latin typeface="Arial Black" pitchFamily="34" charset="0"/>
              </a:rPr>
              <a:t> </a:t>
            </a:r>
            <a:r>
              <a:rPr lang="en-US" sz="1600" dirty="0" err="1" smtClean="0">
                <a:latin typeface="Arial Black" pitchFamily="34" charset="0"/>
              </a:rPr>
              <a:t>Pasal</a:t>
            </a:r>
            <a:r>
              <a:rPr lang="en-US" sz="1600" dirty="0" smtClean="0">
                <a:latin typeface="Arial Black" pitchFamily="34" charset="0"/>
              </a:rPr>
              <a:t> 13 </a:t>
            </a:r>
            <a:r>
              <a:rPr lang="en-US" sz="1600" dirty="0" err="1" smtClean="0">
                <a:latin typeface="Arial Black" pitchFamily="34" charset="0"/>
              </a:rPr>
              <a:t>ayat</a:t>
            </a:r>
            <a:r>
              <a:rPr lang="en-US" sz="1600" dirty="0" smtClean="0">
                <a:latin typeface="Arial Black" pitchFamily="34" charset="0"/>
              </a:rPr>
              <a:t> (5).</a:t>
            </a:r>
          </a:p>
          <a:p>
            <a:pPr marL="285750" indent="-285750" eaLnBrk="1" hangingPunct="1">
              <a:lnSpc>
                <a:spcPct val="80000"/>
              </a:lnSpc>
            </a:pPr>
            <a:endParaRPr lang="en-US" sz="1600" dirty="0" smtClean="0">
              <a:latin typeface="Arial Black" pitchFamily="34" charset="0"/>
            </a:endParaRPr>
          </a:p>
        </p:txBody>
      </p:sp>
      <p:sp>
        <p:nvSpPr>
          <p:cNvPr id="72707" name="Footer Placeholder 5"/>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p:cNvSpPr>
          <p:nvPr>
            <p:ph type="title"/>
          </p:nvPr>
        </p:nvSpPr>
        <p:spPr>
          <a:xfrm>
            <a:off x="503238" y="4983163"/>
            <a:ext cx="8183562" cy="1052512"/>
          </a:xfrm>
        </p:spPr>
        <p:txBody>
          <a:bodyPr/>
          <a:lstStyle/>
          <a:p>
            <a:pPr marL="54864" eaLnBrk="1" fontAlgn="auto" hangingPunct="1">
              <a:spcAft>
                <a:spcPts val="0"/>
              </a:spcAft>
              <a:defRPr/>
            </a:pPr>
            <a:r>
              <a:rPr lang="en-US" dirty="0" smtClean="0">
                <a:solidFill>
                  <a:schemeClr val="tx1"/>
                </a:solidFill>
              </a:rPr>
              <a:t> </a:t>
            </a:r>
            <a:r>
              <a:rPr lang="id-ID" dirty="0" smtClean="0">
                <a:solidFill>
                  <a:schemeClr val="tx1"/>
                </a:solidFill>
              </a:rPr>
              <a:t>Ketentuan baru_</a:t>
            </a:r>
            <a:r>
              <a:rPr lang="en-US" dirty="0" err="1" smtClean="0">
                <a:solidFill>
                  <a:schemeClr val="tx1"/>
                </a:solidFill>
              </a:rPr>
              <a:t>Pasal</a:t>
            </a:r>
            <a:r>
              <a:rPr lang="en-US" dirty="0" smtClean="0">
                <a:solidFill>
                  <a:schemeClr val="tx1"/>
                </a:solidFill>
              </a:rPr>
              <a:t> 16 D</a:t>
            </a:r>
          </a:p>
        </p:txBody>
      </p:sp>
      <p:sp>
        <p:nvSpPr>
          <p:cNvPr id="68611" name="Rectangle 3"/>
          <p:cNvSpPr>
            <a:spLocks noGrp="1"/>
          </p:cNvSpPr>
          <p:nvPr>
            <p:ph idx="1"/>
          </p:nvPr>
        </p:nvSpPr>
        <p:spPr>
          <a:xfrm>
            <a:off x="503238" y="530225"/>
            <a:ext cx="8183562" cy="4187825"/>
          </a:xfrm>
        </p:spPr>
        <p:txBody>
          <a:bodyPr/>
          <a:lstStyle/>
          <a:p>
            <a:pPr eaLnBrk="1" hangingPunct="1"/>
            <a:r>
              <a:rPr lang="id-ID" smtClean="0"/>
              <a:t>Pajak Pertambahan Nilai dikenakan atas penyerahan</a:t>
            </a:r>
            <a:r>
              <a:rPr lang="id-ID" i="1" smtClean="0"/>
              <a:t> Barang Kena Pajak berupa </a:t>
            </a:r>
            <a:r>
              <a:rPr lang="id-ID" smtClean="0"/>
              <a:t>aktiva</a:t>
            </a:r>
            <a:r>
              <a:rPr lang="id-ID" i="1" smtClean="0"/>
              <a:t> y</a:t>
            </a:r>
            <a:r>
              <a:rPr lang="id-ID" smtClean="0"/>
              <a:t>ang menurut tujuan semula tidak untuk diperjualbelikan </a:t>
            </a:r>
            <a:r>
              <a:rPr lang="id-ID" i="1" smtClean="0"/>
              <a:t>oleh Pengusaha Kena Pajak</a:t>
            </a:r>
            <a:r>
              <a:rPr lang="id-ID" smtClean="0"/>
              <a:t>, </a:t>
            </a:r>
            <a:r>
              <a:rPr lang="id-ID" i="1" smtClean="0"/>
              <a:t>kecuali atas penyerahan aktiva yang Pajak Masukannya tidak dapat dikreditkan sebagaimana dimaksud dalam Pasal 9 ayat (8) huruf b dan huruf c.</a:t>
            </a:r>
            <a:endParaRPr lang="en-US" i="1" smtClean="0"/>
          </a:p>
        </p:txBody>
      </p:sp>
      <p:sp>
        <p:nvSpPr>
          <p:cNvPr id="73731" name="Footer Placeholder 5"/>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a:xfrm>
            <a:off x="503238" y="4983163"/>
            <a:ext cx="8183562" cy="1052512"/>
          </a:xfrm>
        </p:spPr>
        <p:txBody>
          <a:bodyPr/>
          <a:lstStyle/>
          <a:p>
            <a:pPr marL="54864" eaLnBrk="1" fontAlgn="auto" hangingPunct="1">
              <a:spcAft>
                <a:spcPts val="0"/>
              </a:spcAft>
              <a:defRPr/>
            </a:pPr>
            <a:r>
              <a:rPr lang="en-US" smtClean="0">
                <a:solidFill>
                  <a:schemeClr val="tx1"/>
                </a:solidFill>
              </a:rPr>
              <a:t>Penjelasan pasal 16 D</a:t>
            </a:r>
          </a:p>
        </p:txBody>
      </p:sp>
      <p:sp>
        <p:nvSpPr>
          <p:cNvPr id="78851" name="Rectangle 3"/>
          <p:cNvSpPr>
            <a:spLocks noGrp="1"/>
          </p:cNvSpPr>
          <p:nvPr>
            <p:ph idx="1"/>
          </p:nvPr>
        </p:nvSpPr>
        <p:spPr>
          <a:xfrm>
            <a:off x="503238" y="530225"/>
            <a:ext cx="8183562" cy="4187825"/>
          </a:xfrm>
        </p:spPr>
        <p:txBody>
          <a:bodyPr>
            <a:normAutofit lnSpcReduction="10000"/>
          </a:bodyPr>
          <a:lstStyle/>
          <a:p>
            <a:pPr marL="265176" indent="-265176" eaLnBrk="1" fontAlgn="auto" hangingPunct="1">
              <a:lnSpc>
                <a:spcPct val="90000"/>
              </a:lnSpc>
              <a:spcAft>
                <a:spcPts val="0"/>
              </a:spcAft>
              <a:buFont typeface="Wingdings 2"/>
              <a:buChar char=""/>
              <a:defRPr/>
            </a:pPr>
            <a:r>
              <a:rPr lang="id-ID" sz="2200" smtClean="0"/>
              <a:t>Penyerahan</a:t>
            </a:r>
            <a:r>
              <a:rPr lang="id-ID" sz="2200" i="1" smtClean="0"/>
              <a:t> Barang Kena Pajak, antara lain, berupa </a:t>
            </a:r>
            <a:r>
              <a:rPr lang="id-ID" sz="2200" smtClean="0"/>
              <a:t>mesin, bangunan, peralatan, perabotan</a:t>
            </a:r>
            <a:r>
              <a:rPr lang="id-ID" sz="2200" i="1" smtClean="0"/>
              <a:t>,</a:t>
            </a:r>
            <a:r>
              <a:rPr lang="id-ID" sz="2200" smtClean="0"/>
              <a:t> atau</a:t>
            </a:r>
            <a:r>
              <a:rPr lang="id-ID" sz="2200" i="1" smtClean="0"/>
              <a:t> Barang Kena Pajak </a:t>
            </a:r>
            <a:r>
              <a:rPr lang="id-ID" sz="2200" smtClean="0"/>
              <a:t>lain yang menurut tujuan semula tidak untuk diperjualbelikan oleh Pengusaha Kena Pajak</a:t>
            </a:r>
            <a:r>
              <a:rPr lang="id-ID" sz="2200" i="1" smtClean="0"/>
              <a:t> dikenai </a:t>
            </a:r>
            <a:r>
              <a:rPr lang="id-ID" sz="2200" smtClean="0"/>
              <a:t>pajak. </a:t>
            </a:r>
            <a:endParaRPr lang="id-ID" sz="2200" i="1" smtClean="0"/>
          </a:p>
          <a:p>
            <a:pPr marL="265176" indent="-265176" eaLnBrk="1" fontAlgn="auto" hangingPunct="1">
              <a:lnSpc>
                <a:spcPct val="90000"/>
              </a:lnSpc>
              <a:spcAft>
                <a:spcPts val="0"/>
              </a:spcAft>
              <a:buFont typeface="Wingdings 2"/>
              <a:buChar char=""/>
              <a:defRPr/>
            </a:pPr>
            <a:r>
              <a:rPr lang="id-ID" sz="2200" i="1" smtClean="0"/>
              <a:t>Namun, Pajak Pertambahan Nilai tidak dikenakan atas pengalihan Barang Kena Pajak yang tidak mempunyai hubungan langsung dengan kegiatan usaha dan pengalihan aktiva yang menurut tujuan semula tidak untuk diperjualbelikan, yaitu kendaraan bermotor berupa sedan dan station wagon, yang menurut ketentuan Pasal 9 ayat (8) huruf b dan huruf c Pajak Masukan atas perolehan aktiva tersebut tidak dapat dikreditkan.</a:t>
            </a:r>
            <a:endParaRPr lang="en-US" sz="2200" i="1" smtClean="0"/>
          </a:p>
        </p:txBody>
      </p:sp>
      <p:sp>
        <p:nvSpPr>
          <p:cNvPr id="74755" name="Footer Placeholder 5"/>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p:cNvSpPr>
          <p:nvPr>
            <p:ph type="title"/>
          </p:nvPr>
        </p:nvSpPr>
        <p:spPr>
          <a:xfrm>
            <a:off x="457200" y="320675"/>
            <a:ext cx="7239000" cy="898525"/>
          </a:xfrm>
        </p:spPr>
        <p:txBody>
          <a:bodyPr>
            <a:normAutofit fontScale="90000"/>
          </a:bodyPr>
          <a:lstStyle/>
          <a:p>
            <a:pPr marL="54864" eaLnBrk="1" fontAlgn="auto" hangingPunct="1">
              <a:spcAft>
                <a:spcPts val="0"/>
              </a:spcAft>
              <a:defRPr/>
            </a:pPr>
            <a:r>
              <a:rPr lang="en-US" sz="2800" smtClean="0">
                <a:solidFill>
                  <a:schemeClr val="tx1"/>
                </a:solidFill>
              </a:rPr>
              <a:t>SAAT TERUTANGNYA – </a:t>
            </a:r>
            <a:br>
              <a:rPr lang="en-US" sz="2800" smtClean="0">
                <a:solidFill>
                  <a:schemeClr val="tx1"/>
                </a:solidFill>
              </a:rPr>
            </a:br>
            <a:r>
              <a:rPr lang="en-US" sz="2800" smtClean="0">
                <a:solidFill>
                  <a:schemeClr val="tx1"/>
                </a:solidFill>
              </a:rPr>
              <a:t>PP NO.24 THM 2002 </a:t>
            </a:r>
          </a:p>
        </p:txBody>
      </p:sp>
      <p:sp>
        <p:nvSpPr>
          <p:cNvPr id="79875" name="Rectangle 3"/>
          <p:cNvSpPr>
            <a:spLocks noGrp="1"/>
          </p:cNvSpPr>
          <p:nvPr>
            <p:ph idx="1"/>
          </p:nvPr>
        </p:nvSpPr>
        <p:spPr>
          <a:xfrm>
            <a:off x="381000" y="1295400"/>
            <a:ext cx="7239000" cy="5257800"/>
          </a:xfrm>
        </p:spPr>
        <p:txBody>
          <a:bodyPr>
            <a:normAutofit fontScale="92500"/>
          </a:bodyPr>
          <a:lstStyle/>
          <a:p>
            <a:pPr marL="265176" indent="-265176" eaLnBrk="1" fontAlgn="auto" hangingPunct="1">
              <a:spcAft>
                <a:spcPts val="0"/>
              </a:spcAft>
              <a:buFont typeface="Wingdings 2"/>
              <a:buChar char=""/>
              <a:defRPr/>
            </a:pPr>
            <a:r>
              <a:rPr lang="en-US" sz="2200" smtClean="0"/>
              <a:t>Terutangnya Pajak atas aktiva yang menurut tujuan semula tidak untuk diperjualbelikan dan/atau persediaan Barang Kena Pajak yang masih tersisa pada saat pembubaran perusahaan terjadi, adalah pada saat terjadi lebih dahulu diantara saat:</a:t>
            </a:r>
          </a:p>
          <a:p>
            <a:pPr marL="265176" indent="-265176" eaLnBrk="1" fontAlgn="auto" hangingPunct="1">
              <a:spcAft>
                <a:spcPts val="0"/>
              </a:spcAft>
              <a:buFont typeface="Wingdings" pitchFamily="2" charset="2"/>
              <a:buChar char="Ø"/>
              <a:defRPr/>
            </a:pPr>
            <a:r>
              <a:rPr lang="en-US" sz="2200" smtClean="0"/>
              <a:t>ditandatanganinya akte pembubaran oleh Notaris;</a:t>
            </a:r>
          </a:p>
          <a:p>
            <a:pPr marL="265176" indent="-265176" eaLnBrk="1" fontAlgn="auto" hangingPunct="1">
              <a:spcAft>
                <a:spcPts val="0"/>
              </a:spcAft>
              <a:buFont typeface="Wingdings" pitchFamily="2" charset="2"/>
              <a:buChar char="Ø"/>
              <a:defRPr/>
            </a:pPr>
            <a:r>
              <a:rPr lang="en-US" sz="2200" smtClean="0"/>
              <a:t>berakhirnya jangka waktu berdirinya perseroan yang ditetapkan dalam Anggaran Dasar;</a:t>
            </a:r>
          </a:p>
          <a:p>
            <a:pPr marL="265176" indent="-265176" eaLnBrk="1" fontAlgn="auto" hangingPunct="1">
              <a:spcAft>
                <a:spcPts val="0"/>
              </a:spcAft>
              <a:buFont typeface="Wingdings" pitchFamily="2" charset="2"/>
              <a:buChar char="Ø"/>
              <a:defRPr/>
            </a:pPr>
            <a:r>
              <a:rPr lang="en-US" sz="2200" smtClean="0"/>
              <a:t>tanggal penetapan Pengadilan yang menyatakan perseroan dibubarkan; atau</a:t>
            </a:r>
          </a:p>
          <a:p>
            <a:pPr marL="265176" indent="-265176" eaLnBrk="1" fontAlgn="auto" hangingPunct="1">
              <a:spcAft>
                <a:spcPts val="0"/>
              </a:spcAft>
              <a:buFont typeface="Wingdings" pitchFamily="2" charset="2"/>
              <a:buChar char="Ø"/>
              <a:defRPr/>
            </a:pPr>
            <a:r>
              <a:rPr lang="en-US" sz="2200" smtClean="0"/>
              <a:t>diketahuinya bahwa perusahaan tersebut nyata-nyata sudah tidak melakukan kegiatan usaha atau sudah dibubarkan, berdasarkan hasil pemeriksaan atau berdasarkan data atau dokumen yang ada.</a:t>
            </a:r>
          </a:p>
          <a:p>
            <a:pPr marL="265176" indent="-265176" eaLnBrk="1" fontAlgn="auto" hangingPunct="1">
              <a:spcAft>
                <a:spcPts val="0"/>
              </a:spcAft>
              <a:buFont typeface="Wingdings 2"/>
              <a:buChar char=""/>
              <a:defRPr/>
            </a:pPr>
            <a:endParaRPr lang="en-US" sz="2200" smtClean="0"/>
          </a:p>
        </p:txBody>
      </p:sp>
      <p:sp>
        <p:nvSpPr>
          <p:cNvPr id="75779" name="Footer Placeholder 5"/>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Diagram 3"/>
          <p:cNvGraphicFramePr/>
          <p:nvPr/>
        </p:nvGraphicFramePr>
        <p:xfrm>
          <a:off x="914400" y="609600"/>
          <a:ext cx="75438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6A6EDB6C-1CBC-43F3-81E6-E821272AE50E}" type="slidenum">
              <a:rPr lang="en-US" smtClean="0"/>
              <a:pPr>
                <a:defRPr/>
              </a:pPr>
              <a:t>76</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 name="Diagram 6"/>
          <p:cNvGraphicFramePr/>
          <p:nvPr/>
        </p:nvGraphicFramePr>
        <p:xfrm>
          <a:off x="228600" y="1524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819" name="Picture 3" descr="C:\Documents and Settings\Administrator\My Documents\My Pictures\supermarketu.jpg"/>
          <p:cNvPicPr>
            <a:picLocks noChangeAspect="1" noChangeArrowheads="1"/>
          </p:cNvPicPr>
          <p:nvPr/>
        </p:nvPicPr>
        <p:blipFill>
          <a:blip r:embed="rId8" cstate="print"/>
          <a:srcRect/>
          <a:stretch>
            <a:fillRect/>
          </a:stretch>
        </p:blipFill>
        <p:spPr bwMode="auto">
          <a:xfrm>
            <a:off x="6096000" y="3890963"/>
            <a:ext cx="2514600" cy="258603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77</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additive="base">
                                        <p:cTn id="7" dur="500" fill="hold"/>
                                        <p:tgtEl>
                                          <p:spTgt spid="34819"/>
                                        </p:tgtEl>
                                        <p:attrNameLst>
                                          <p:attrName>ppt_x</p:attrName>
                                        </p:attrNameLst>
                                      </p:cBhvr>
                                      <p:tavLst>
                                        <p:tav tm="0">
                                          <p:val>
                                            <p:strVal val="#ppt_x"/>
                                          </p:val>
                                        </p:tav>
                                        <p:tav tm="100000">
                                          <p:val>
                                            <p:strVal val="#ppt_x"/>
                                          </p:val>
                                        </p:tav>
                                      </p:tavLst>
                                    </p:anim>
                                    <p:anim calcmode="lin" valueType="num">
                                      <p:cBhvr additive="base">
                                        <p:cTn id="8" dur="500" fill="hold"/>
                                        <p:tgtEl>
                                          <p:spTgt spid="348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2" name="Picture 4" descr="j0199283"/>
          <p:cNvPicPr>
            <a:picLocks noChangeAspect="1" noChangeArrowheads="1"/>
          </p:cNvPicPr>
          <p:nvPr/>
        </p:nvPicPr>
        <p:blipFill>
          <a:blip r:embed="rId3" cstate="print"/>
          <a:srcRect/>
          <a:stretch>
            <a:fillRect/>
          </a:stretch>
        </p:blipFill>
        <p:spPr bwMode="auto">
          <a:xfrm>
            <a:off x="7239000" y="3962400"/>
            <a:ext cx="1447800" cy="1300163"/>
          </a:xfrm>
          <a:prstGeom prst="rect">
            <a:avLst/>
          </a:prstGeom>
          <a:noFill/>
          <a:ln w="9525">
            <a:noFill/>
            <a:miter lim="800000"/>
            <a:headEnd/>
            <a:tailEnd/>
          </a:ln>
        </p:spPr>
      </p:pic>
      <p:pic>
        <p:nvPicPr>
          <p:cNvPr id="30723" name="Picture 6" descr="mousemad"/>
          <p:cNvPicPr>
            <a:picLocks noChangeAspect="1" noChangeArrowheads="1" noCrop="1"/>
          </p:cNvPicPr>
          <p:nvPr/>
        </p:nvPicPr>
        <p:blipFill>
          <a:blip r:embed="rId4" cstate="print"/>
          <a:srcRect/>
          <a:stretch>
            <a:fillRect/>
          </a:stretch>
        </p:blipFill>
        <p:spPr bwMode="auto">
          <a:xfrm>
            <a:off x="7127875" y="457200"/>
            <a:ext cx="2016125" cy="1401763"/>
          </a:xfrm>
          <a:prstGeom prst="rect">
            <a:avLst/>
          </a:prstGeom>
          <a:noFill/>
          <a:ln w="9525">
            <a:noFill/>
            <a:miter lim="800000"/>
            <a:headEnd/>
            <a:tailEnd/>
          </a:ln>
        </p:spPr>
      </p:pic>
      <p:graphicFrame>
        <p:nvGraphicFramePr>
          <p:cNvPr id="8" name="Diagram 7"/>
          <p:cNvGraphicFramePr/>
          <p:nvPr/>
        </p:nvGraphicFramePr>
        <p:xfrm>
          <a:off x="533400" y="838200"/>
          <a:ext cx="6553200" cy="533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0725" name="Picture 4" descr="bs00508_"/>
          <p:cNvPicPr>
            <a:picLocks noChangeAspect="1" noChangeArrowheads="1"/>
          </p:cNvPicPr>
          <p:nvPr/>
        </p:nvPicPr>
        <p:blipFill>
          <a:blip r:embed="rId10" cstate="print"/>
          <a:srcRect/>
          <a:stretch>
            <a:fillRect/>
          </a:stretch>
        </p:blipFill>
        <p:spPr bwMode="auto">
          <a:xfrm>
            <a:off x="7315200" y="5257800"/>
            <a:ext cx="1295400" cy="77946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78</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746" name="Picture 2" descr="C:\Documents and Settings\Administrator\My Documents\My Pictures\tambang.jpg"/>
          <p:cNvPicPr>
            <a:picLocks noChangeAspect="1" noChangeArrowheads="1"/>
          </p:cNvPicPr>
          <p:nvPr/>
        </p:nvPicPr>
        <p:blipFill>
          <a:blip r:embed="rId3" cstate="print"/>
          <a:srcRect/>
          <a:stretch>
            <a:fillRect/>
          </a:stretch>
        </p:blipFill>
        <p:spPr bwMode="auto">
          <a:xfrm>
            <a:off x="6172200" y="4191000"/>
            <a:ext cx="2781300" cy="2362200"/>
          </a:xfrm>
          <a:prstGeom prst="rect">
            <a:avLst/>
          </a:prstGeom>
          <a:noFill/>
          <a:ln w="9525">
            <a:noFill/>
            <a:miter lim="800000"/>
            <a:headEnd/>
            <a:tailEnd/>
          </a:ln>
        </p:spPr>
      </p:pic>
      <p:graphicFrame>
        <p:nvGraphicFramePr>
          <p:cNvPr id="9" name="Diagram 8"/>
          <p:cNvGraphicFramePr/>
          <p:nvPr/>
        </p:nvGraphicFramePr>
        <p:xfrm>
          <a:off x="152400" y="457200"/>
          <a:ext cx="7315200" cy="624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79</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mtClean="0"/>
              <a:t>Kelemahan PPN</a:t>
            </a:r>
          </a:p>
        </p:txBody>
      </p:sp>
      <p:sp>
        <p:nvSpPr>
          <p:cNvPr id="16387" name="Rectangle 3"/>
          <p:cNvSpPr>
            <a:spLocks noGrp="1" noChangeArrowheads="1"/>
          </p:cNvSpPr>
          <p:nvPr>
            <p:ph type="body" idx="1"/>
          </p:nvPr>
        </p:nvSpPr>
        <p:spPr/>
        <p:txBody>
          <a:bodyPr/>
          <a:lstStyle/>
          <a:p>
            <a:pPr eaLnBrk="1" hangingPunct="1">
              <a:lnSpc>
                <a:spcPct val="80000"/>
              </a:lnSpc>
            </a:pPr>
            <a:r>
              <a:rPr lang="en-US" sz="2400" smtClean="0"/>
              <a:t>Biaya administrasi tinggi bila dibandingkan dengan pajak tidak langsung lainnya, baik dari administrasi fiskus maupun WP</a:t>
            </a:r>
          </a:p>
          <a:p>
            <a:pPr eaLnBrk="1" hangingPunct="1">
              <a:lnSpc>
                <a:spcPct val="80000"/>
              </a:lnSpc>
            </a:pPr>
            <a:r>
              <a:rPr lang="en-US" sz="2400" smtClean="0"/>
              <a:t>Menimbulkan dampak regresif, yaitu semakin tinggi tingkat kemampuan konsumen, semakin ringan beban pajakyang dipikul, sebaliknya semakin rendah tingkat kemampuan konsumen, semakin berat beban pajakyang dipikul. Dampak ini timbul dari konsekuensi karakteristik PPN sebagai pajak objektif</a:t>
            </a:r>
          </a:p>
          <a:p>
            <a:pPr eaLnBrk="1" hangingPunct="1">
              <a:lnSpc>
                <a:spcPct val="80000"/>
              </a:lnSpc>
            </a:pPr>
            <a:r>
              <a:rPr lang="en-US" sz="2400" smtClean="0"/>
              <a:t>PPN rawan penyelundupan. Akibat dari mekanisme pengkreditan pajak masukan yg merupakan upaya memperoleh kembali pajak yang sudah dibayar oleh pengusaha</a:t>
            </a:r>
          </a:p>
          <a:p>
            <a:pPr eaLnBrk="1" hangingPunct="1">
              <a:lnSpc>
                <a:spcPct val="80000"/>
              </a:lnSpc>
            </a:pPr>
            <a:r>
              <a:rPr lang="en-US" sz="2400" smtClean="0"/>
              <a:t>Menuntut pengawasan yang lebih tinggi</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 name="Diagram 8"/>
          <p:cNvGraphicFramePr/>
          <p:nvPr/>
        </p:nvGraphicFramePr>
        <p:xfrm>
          <a:off x="152400" y="457200"/>
          <a:ext cx="73152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2771" name="Picture 2" descr="C:\Documents and Settings\Administrator\My Documents\My Pictures\beras.jpg"/>
          <p:cNvPicPr>
            <a:picLocks noChangeAspect="1" noChangeArrowheads="1"/>
          </p:cNvPicPr>
          <p:nvPr/>
        </p:nvPicPr>
        <p:blipFill>
          <a:blip r:embed="rId8" cstate="print"/>
          <a:srcRect/>
          <a:stretch>
            <a:fillRect/>
          </a:stretch>
        </p:blipFill>
        <p:spPr bwMode="auto">
          <a:xfrm>
            <a:off x="6477000" y="3505200"/>
            <a:ext cx="2362200" cy="28765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80</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 name="Diagram 8"/>
          <p:cNvGraphicFramePr/>
          <p:nvPr/>
        </p:nvGraphicFramePr>
        <p:xfrm>
          <a:off x="152400" y="457200"/>
          <a:ext cx="73152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6A6EDB6C-1CBC-43F3-81E6-E821272AE50E}" type="slidenum">
              <a:rPr lang="en-US" smtClean="0"/>
              <a:pPr>
                <a:defRPr/>
              </a:pPr>
              <a:t>81</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 name="Diagram 6"/>
          <p:cNvGraphicFramePr/>
          <p:nvPr/>
        </p:nvGraphicFramePr>
        <p:xfrm>
          <a:off x="228600" y="1524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990600" y="4419600"/>
            <a:ext cx="4800600" cy="1717675"/>
          </a:xfrm>
          <a:prstGeom prst="rect">
            <a:avLst/>
          </a:prstGeom>
        </p:spPr>
        <p:txBody>
          <a:bodyPr>
            <a:spAutoFit/>
          </a:bodyPr>
          <a:lstStyle/>
          <a:p>
            <a:pPr marL="609600" indent="-609600" fontAlgn="auto">
              <a:lnSpc>
                <a:spcPct val="80000"/>
              </a:lnSpc>
              <a:spcBef>
                <a:spcPts val="0"/>
              </a:spcBef>
              <a:spcAft>
                <a:spcPts val="0"/>
              </a:spcAft>
              <a:buFont typeface="Wingdings" pitchFamily="2" charset="2"/>
              <a:buNone/>
              <a:defRPr/>
            </a:pPr>
            <a:r>
              <a:rPr lang="en-US" sz="2400" dirty="0">
                <a:latin typeface="+mn-lt"/>
              </a:rPr>
              <a:t>*) </a:t>
            </a:r>
            <a:r>
              <a:rPr lang="en-US" sz="2400" dirty="0" err="1">
                <a:latin typeface="+mn-lt"/>
              </a:rPr>
              <a:t>Ciri</a:t>
            </a:r>
            <a:r>
              <a:rPr lang="en-US" sz="2400" dirty="0">
                <a:latin typeface="+mn-lt"/>
              </a:rPr>
              <a:t> </a:t>
            </a:r>
            <a:r>
              <a:rPr lang="en-US" sz="2400" dirty="0" err="1">
                <a:latin typeface="+mn-lt"/>
              </a:rPr>
              <a:t>umum</a:t>
            </a:r>
            <a:r>
              <a:rPr lang="en-US" sz="2400" dirty="0">
                <a:latin typeface="+mn-lt"/>
              </a:rPr>
              <a:t> </a:t>
            </a:r>
            <a:r>
              <a:rPr lang="en-US" sz="2400" dirty="0" err="1">
                <a:latin typeface="+mn-lt"/>
              </a:rPr>
              <a:t>jasa</a:t>
            </a:r>
            <a:r>
              <a:rPr lang="en-US" sz="2400" dirty="0">
                <a:latin typeface="+mn-lt"/>
              </a:rPr>
              <a:t> </a:t>
            </a:r>
            <a:r>
              <a:rPr lang="en-US" sz="2400" dirty="0" err="1">
                <a:latin typeface="+mn-lt"/>
              </a:rPr>
              <a:t>boga</a:t>
            </a:r>
            <a:r>
              <a:rPr lang="en-US" sz="2400" dirty="0">
                <a:latin typeface="+mn-lt"/>
              </a:rPr>
              <a:t>:</a:t>
            </a:r>
          </a:p>
          <a:p>
            <a:pPr marL="290513" indent="-290513" fontAlgn="auto">
              <a:lnSpc>
                <a:spcPct val="80000"/>
              </a:lnSpc>
              <a:spcBef>
                <a:spcPts val="0"/>
              </a:spcBef>
              <a:spcAft>
                <a:spcPts val="0"/>
              </a:spcAft>
              <a:buClr>
                <a:schemeClr val="folHlink"/>
              </a:buClr>
              <a:buFont typeface="Arial" pitchFamily="34" charset="0"/>
              <a:buChar char="•"/>
              <a:defRPr/>
            </a:pPr>
            <a:r>
              <a:rPr lang="en-US" dirty="0" err="1">
                <a:latin typeface="+mn-lt"/>
              </a:rPr>
              <a:t>Tidak</a:t>
            </a:r>
            <a:r>
              <a:rPr lang="en-US" dirty="0">
                <a:latin typeface="+mn-lt"/>
              </a:rPr>
              <a:t> </a:t>
            </a:r>
            <a:r>
              <a:rPr lang="en-US" dirty="0" err="1">
                <a:latin typeface="+mn-lt"/>
              </a:rPr>
              <a:t>disantap</a:t>
            </a:r>
            <a:r>
              <a:rPr lang="en-US" dirty="0">
                <a:latin typeface="+mn-lt"/>
              </a:rPr>
              <a:t> </a:t>
            </a:r>
            <a:r>
              <a:rPr lang="en-US" dirty="0" err="1">
                <a:latin typeface="+mn-lt"/>
              </a:rPr>
              <a:t>ditempat</a:t>
            </a:r>
            <a:r>
              <a:rPr lang="en-US" dirty="0">
                <a:latin typeface="+mn-lt"/>
              </a:rPr>
              <a:t>;</a:t>
            </a:r>
          </a:p>
          <a:p>
            <a:pPr marL="290513" indent="-290513" fontAlgn="auto">
              <a:lnSpc>
                <a:spcPct val="80000"/>
              </a:lnSpc>
              <a:spcBef>
                <a:spcPts val="0"/>
              </a:spcBef>
              <a:spcAft>
                <a:spcPts val="0"/>
              </a:spcAft>
              <a:buClr>
                <a:schemeClr val="folHlink"/>
              </a:buClr>
              <a:buFont typeface="Arial" pitchFamily="34" charset="0"/>
              <a:buChar char="•"/>
              <a:defRPr/>
            </a:pPr>
            <a:r>
              <a:rPr lang="en-US" dirty="0" err="1">
                <a:latin typeface="+mn-lt"/>
              </a:rPr>
              <a:t>Penyediaan</a:t>
            </a:r>
            <a:r>
              <a:rPr lang="en-US" dirty="0">
                <a:latin typeface="+mn-lt"/>
              </a:rPr>
              <a:t> </a:t>
            </a:r>
            <a:r>
              <a:rPr lang="en-US" dirty="0" err="1">
                <a:latin typeface="+mn-lt"/>
              </a:rPr>
              <a:t>untuk</a:t>
            </a:r>
            <a:r>
              <a:rPr lang="en-US" dirty="0">
                <a:latin typeface="+mn-lt"/>
              </a:rPr>
              <a:t> </a:t>
            </a:r>
            <a:r>
              <a:rPr lang="en-US" dirty="0" err="1">
                <a:latin typeface="+mn-lt"/>
              </a:rPr>
              <a:t>kegiatan</a:t>
            </a:r>
            <a:r>
              <a:rPr lang="en-US" dirty="0">
                <a:latin typeface="+mn-lt"/>
              </a:rPr>
              <a:t> </a:t>
            </a:r>
            <a:r>
              <a:rPr lang="en-US" dirty="0" err="1">
                <a:latin typeface="+mn-lt"/>
              </a:rPr>
              <a:t>resepsi</a:t>
            </a:r>
            <a:r>
              <a:rPr lang="en-US" dirty="0">
                <a:latin typeface="+mn-lt"/>
              </a:rPr>
              <a:t>, </a:t>
            </a:r>
            <a:r>
              <a:rPr lang="en-US" dirty="0" err="1">
                <a:latin typeface="+mn-lt"/>
              </a:rPr>
              <a:t>perayaan</a:t>
            </a:r>
            <a:r>
              <a:rPr lang="en-US" dirty="0">
                <a:latin typeface="+mn-lt"/>
              </a:rPr>
              <a:t>, </a:t>
            </a:r>
            <a:r>
              <a:rPr lang="en-US" dirty="0" err="1">
                <a:latin typeface="+mn-lt"/>
              </a:rPr>
              <a:t>perlombaan</a:t>
            </a:r>
            <a:r>
              <a:rPr lang="en-US" dirty="0">
                <a:latin typeface="+mn-lt"/>
              </a:rPr>
              <a:t>, </a:t>
            </a:r>
            <a:r>
              <a:rPr lang="en-US" dirty="0" err="1">
                <a:latin typeface="+mn-lt"/>
              </a:rPr>
              <a:t>dan</a:t>
            </a:r>
            <a:r>
              <a:rPr lang="en-US" dirty="0">
                <a:latin typeface="+mn-lt"/>
              </a:rPr>
              <a:t> </a:t>
            </a:r>
            <a:r>
              <a:rPr lang="en-US" dirty="0" err="1">
                <a:latin typeface="+mn-lt"/>
              </a:rPr>
              <a:t>kegiatan</a:t>
            </a:r>
            <a:r>
              <a:rPr lang="en-US" dirty="0">
                <a:latin typeface="+mn-lt"/>
              </a:rPr>
              <a:t> </a:t>
            </a:r>
            <a:r>
              <a:rPr lang="en-US" dirty="0" err="1">
                <a:latin typeface="+mn-lt"/>
              </a:rPr>
              <a:t>sejenis</a:t>
            </a:r>
            <a:r>
              <a:rPr lang="en-US" dirty="0">
                <a:latin typeface="+mn-lt"/>
              </a:rPr>
              <a:t>;</a:t>
            </a:r>
          </a:p>
          <a:p>
            <a:pPr marL="290513" indent="-290513" fontAlgn="auto">
              <a:lnSpc>
                <a:spcPct val="80000"/>
              </a:lnSpc>
              <a:spcBef>
                <a:spcPts val="0"/>
              </a:spcBef>
              <a:spcAft>
                <a:spcPts val="0"/>
              </a:spcAft>
              <a:buClr>
                <a:schemeClr val="folHlink"/>
              </a:buClr>
              <a:buFont typeface="Arial" pitchFamily="34" charset="0"/>
              <a:buChar char="•"/>
              <a:defRPr/>
            </a:pPr>
            <a:r>
              <a:rPr lang="en-US" dirty="0" err="1">
                <a:latin typeface="+mn-lt"/>
              </a:rPr>
              <a:t>Menyediakan</a:t>
            </a:r>
            <a:r>
              <a:rPr lang="en-US" dirty="0">
                <a:latin typeface="+mn-lt"/>
              </a:rPr>
              <a:t> </a:t>
            </a:r>
            <a:r>
              <a:rPr lang="en-US" dirty="0" err="1">
                <a:latin typeface="+mn-lt"/>
              </a:rPr>
              <a:t>petugas</a:t>
            </a:r>
            <a:r>
              <a:rPr lang="en-US" dirty="0">
                <a:latin typeface="+mn-lt"/>
              </a:rPr>
              <a:t> </a:t>
            </a:r>
            <a:r>
              <a:rPr lang="en-US" dirty="0" err="1">
                <a:latin typeface="+mn-lt"/>
              </a:rPr>
              <a:t>dan</a:t>
            </a:r>
            <a:r>
              <a:rPr lang="en-US" dirty="0">
                <a:latin typeface="+mn-lt"/>
              </a:rPr>
              <a:t> </a:t>
            </a:r>
            <a:r>
              <a:rPr lang="en-US" dirty="0" err="1">
                <a:latin typeface="+mn-lt"/>
              </a:rPr>
              <a:t>peralatannya</a:t>
            </a:r>
            <a:r>
              <a:rPr lang="en-US" dirty="0">
                <a:latin typeface="+mn-lt"/>
              </a:rPr>
              <a:t>;</a:t>
            </a:r>
            <a:endParaRPr lang="is-IS" sz="1050" i="1" dirty="0">
              <a:latin typeface="+mn-lt"/>
            </a:endParaRPr>
          </a:p>
        </p:txBody>
      </p:sp>
      <p:pic>
        <p:nvPicPr>
          <p:cNvPr id="37890" name="Picture 2" descr="C:\Documents and Settings\Administrator\My Documents\My Pictures\restorann.jpg"/>
          <p:cNvPicPr>
            <a:picLocks noChangeAspect="1" noChangeArrowheads="1"/>
          </p:cNvPicPr>
          <p:nvPr/>
        </p:nvPicPr>
        <p:blipFill>
          <a:blip r:embed="rId8" cstate="print"/>
          <a:srcRect/>
          <a:stretch>
            <a:fillRect/>
          </a:stretch>
        </p:blipFill>
        <p:spPr bwMode="auto">
          <a:xfrm>
            <a:off x="6019800" y="4114800"/>
            <a:ext cx="2743200" cy="2257425"/>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A6EDB6C-1CBC-43F3-81E6-E821272AE50E}" type="slidenum">
              <a:rPr lang="en-US" smtClean="0"/>
              <a:pPr>
                <a:defRPr/>
              </a:pPr>
              <a:t>82</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7890"/>
                                        </p:tgtEl>
                                        <p:attrNameLst>
                                          <p:attrName>style.visibility</p:attrName>
                                        </p:attrNameLst>
                                      </p:cBhvr>
                                      <p:to>
                                        <p:strVal val="visible"/>
                                      </p:to>
                                    </p:set>
                                    <p:animEffect transition="in" filter="checkerboard(across)">
                                      <p:cBhvr>
                                        <p:cTn id="13" dur="500"/>
                                        <p:tgtEl>
                                          <p:spTgt spid="3789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7" name="Diagram 6"/>
          <p:cNvGraphicFramePr/>
          <p:nvPr/>
        </p:nvGraphicFramePr>
        <p:xfrm>
          <a:off x="228600" y="152400"/>
          <a:ext cx="8382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843" name="Picture 2" descr="C:\Documents and Settings\Administrator\My Documents\My Pictures\cukur.jpg"/>
          <p:cNvPicPr>
            <a:picLocks noChangeAspect="1" noChangeArrowheads="1"/>
          </p:cNvPicPr>
          <p:nvPr/>
        </p:nvPicPr>
        <p:blipFill>
          <a:blip r:embed="rId8" cstate="print"/>
          <a:srcRect/>
          <a:stretch>
            <a:fillRect/>
          </a:stretch>
        </p:blipFill>
        <p:spPr bwMode="auto">
          <a:xfrm>
            <a:off x="6096000" y="4419600"/>
            <a:ext cx="2209800" cy="2438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83</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711200" y="6229350"/>
            <a:ext cx="1828800" cy="514350"/>
          </a:xfrm>
          <a:prstGeom prst="rect">
            <a:avLst/>
          </a:prstGeom>
          <a:noFill/>
          <a:ln w="9525">
            <a:noFill/>
            <a:miter lim="800000"/>
            <a:headEnd/>
            <a:tailEnd/>
          </a:ln>
        </p:spPr>
        <p:txBody>
          <a:bodyPr wrap="none" anchor="ctr"/>
          <a:lstStyle/>
          <a:p>
            <a:endParaRPr lang="en-US"/>
          </a:p>
        </p:txBody>
      </p:sp>
      <p:sp>
        <p:nvSpPr>
          <p:cNvPr id="38915" name="Rectangle 3"/>
          <p:cNvSpPr>
            <a:spLocks noChangeArrowheads="1"/>
          </p:cNvSpPr>
          <p:nvPr/>
        </p:nvSpPr>
        <p:spPr bwMode="auto">
          <a:xfrm>
            <a:off x="3149600" y="6229350"/>
            <a:ext cx="2844800" cy="514350"/>
          </a:xfrm>
          <a:prstGeom prst="rect">
            <a:avLst/>
          </a:prstGeom>
          <a:noFill/>
          <a:ln w="9525">
            <a:noFill/>
            <a:miter lim="800000"/>
            <a:headEnd/>
            <a:tailEnd/>
          </a:ln>
        </p:spPr>
        <p:txBody>
          <a:bodyPr wrap="none" anchor="ctr"/>
          <a:lstStyle/>
          <a:p>
            <a:endParaRPr lang="en-US"/>
          </a:p>
        </p:txBody>
      </p:sp>
      <p:sp>
        <p:nvSpPr>
          <p:cNvPr id="38916" name="Rectangle 4"/>
          <p:cNvSpPr>
            <a:spLocks noChangeArrowheads="1"/>
          </p:cNvSpPr>
          <p:nvPr/>
        </p:nvSpPr>
        <p:spPr bwMode="auto">
          <a:xfrm>
            <a:off x="2133600" y="219075"/>
            <a:ext cx="4695825" cy="771525"/>
          </a:xfrm>
          <a:prstGeom prst="rect">
            <a:avLst/>
          </a:prstGeom>
          <a:solidFill>
            <a:srgbClr val="DDDDDD"/>
          </a:solidFill>
          <a:ln w="12700">
            <a:noFill/>
            <a:miter lim="800000"/>
            <a:headEnd/>
            <a:tailEnd/>
          </a:ln>
        </p:spPr>
        <p:txBody>
          <a:bodyPr wrap="none" lIns="90488" tIns="44450" rIns="90488" bIns="44450" anchor="ctr"/>
          <a:lstStyle/>
          <a:p>
            <a:pPr algn="ctr" eaLnBrk="0" hangingPunct="0"/>
            <a:r>
              <a:rPr lang="en-US" sz="2400">
                <a:solidFill>
                  <a:srgbClr val="000000"/>
                </a:solidFill>
                <a:latin typeface="Arial" pitchFamily="34" charset="0"/>
              </a:rPr>
              <a:t>JASA KENA PAJAK</a:t>
            </a:r>
          </a:p>
          <a:p>
            <a:pPr algn="ctr" eaLnBrk="0" hangingPunct="0"/>
            <a:r>
              <a:rPr lang="en-US" sz="2400">
                <a:solidFill>
                  <a:srgbClr val="000000"/>
                </a:solidFill>
                <a:latin typeface="Arial" pitchFamily="34" charset="0"/>
              </a:rPr>
              <a:t>(JKP)</a:t>
            </a:r>
          </a:p>
        </p:txBody>
      </p:sp>
      <p:sp>
        <p:nvSpPr>
          <p:cNvPr id="38917" name="AutoShape 5"/>
          <p:cNvSpPr>
            <a:spLocks noChangeArrowheads="1"/>
          </p:cNvSpPr>
          <p:nvPr/>
        </p:nvSpPr>
        <p:spPr bwMode="auto">
          <a:xfrm>
            <a:off x="1284288" y="4540250"/>
            <a:ext cx="6597650" cy="954088"/>
          </a:xfrm>
          <a:prstGeom prst="roundRect">
            <a:avLst>
              <a:gd name="adj" fmla="val 5847"/>
            </a:avLst>
          </a:prstGeom>
          <a:solidFill>
            <a:schemeClr val="hlink"/>
          </a:solidFill>
          <a:ln w="12700">
            <a:solidFill>
              <a:schemeClr val="tx1"/>
            </a:solidFill>
            <a:round/>
            <a:headEnd/>
            <a:tailEnd/>
          </a:ln>
        </p:spPr>
        <p:txBody>
          <a:bodyPr lIns="90488" tIns="44450" rIns="90488" bIns="44450">
            <a:spAutoFit/>
          </a:bodyPr>
          <a:lstStyle/>
          <a:p>
            <a:pPr algn="ctr" eaLnBrk="0" hangingPunct="0"/>
            <a:r>
              <a:rPr lang="en-US">
                <a:solidFill>
                  <a:srgbClr val="000000"/>
                </a:solidFill>
                <a:latin typeface="Arial" pitchFamily="34" charset="0"/>
              </a:rPr>
              <a:t>JASA YANG DILAKUKAN UNTUK MENGHASILKAN BARANG KARENA PESANAN/PERMINTAAN </a:t>
            </a:r>
          </a:p>
          <a:p>
            <a:pPr algn="ctr" eaLnBrk="0" hangingPunct="0"/>
            <a:r>
              <a:rPr lang="en-US">
                <a:solidFill>
                  <a:srgbClr val="000000"/>
                </a:solidFill>
                <a:latin typeface="Arial" pitchFamily="34" charset="0"/>
              </a:rPr>
              <a:t>DGN BAHAN DAN ATAS PETUNJUK DARI PEMESAN</a:t>
            </a:r>
          </a:p>
        </p:txBody>
      </p:sp>
      <p:sp>
        <p:nvSpPr>
          <p:cNvPr id="38918" name="AutoShape 6"/>
          <p:cNvSpPr>
            <a:spLocks noChangeArrowheads="1"/>
          </p:cNvSpPr>
          <p:nvPr/>
        </p:nvSpPr>
        <p:spPr bwMode="auto">
          <a:xfrm>
            <a:off x="1447800" y="1447800"/>
            <a:ext cx="6096000" cy="1001713"/>
          </a:xfrm>
          <a:prstGeom prst="roundRect">
            <a:avLst>
              <a:gd name="adj" fmla="val 5866"/>
            </a:avLst>
          </a:prstGeom>
          <a:solidFill>
            <a:srgbClr val="CCFF66"/>
          </a:solidFill>
          <a:ln w="12700">
            <a:solidFill>
              <a:schemeClr val="tx1"/>
            </a:solidFill>
            <a:round/>
            <a:headEnd/>
            <a:tailEnd/>
          </a:ln>
        </p:spPr>
        <p:txBody>
          <a:bodyPr wrap="none" lIns="90488" tIns="44450" rIns="90488" bIns="44450" anchor="ctr"/>
          <a:lstStyle/>
          <a:p>
            <a:pPr algn="ctr" eaLnBrk="0" hangingPunct="0"/>
            <a:r>
              <a:rPr lang="en-US">
                <a:solidFill>
                  <a:srgbClr val="000066"/>
                </a:solidFill>
                <a:latin typeface="Arial" pitchFamily="34" charset="0"/>
              </a:rPr>
              <a:t>SETIAP KEGIATAN PELAYANAN</a:t>
            </a:r>
          </a:p>
          <a:p>
            <a:pPr algn="ctr" eaLnBrk="0" hangingPunct="0"/>
            <a:r>
              <a:rPr lang="en-US">
                <a:solidFill>
                  <a:srgbClr val="000066"/>
                </a:solidFill>
                <a:latin typeface="Arial" pitchFamily="34" charset="0"/>
              </a:rPr>
              <a:t>BERDASARKAN </a:t>
            </a:r>
          </a:p>
          <a:p>
            <a:pPr algn="ctr" eaLnBrk="0" hangingPunct="0"/>
            <a:r>
              <a:rPr lang="en-US">
                <a:solidFill>
                  <a:srgbClr val="000066"/>
                </a:solidFill>
                <a:latin typeface="Arial" pitchFamily="34" charset="0"/>
              </a:rPr>
              <a:t>SUATU PERIKATAN/PERBUATAN HUKUM </a:t>
            </a:r>
          </a:p>
        </p:txBody>
      </p:sp>
      <p:sp>
        <p:nvSpPr>
          <p:cNvPr id="38919" name="AutoShape 7"/>
          <p:cNvSpPr>
            <a:spLocks noChangeArrowheads="1"/>
          </p:cNvSpPr>
          <p:nvPr/>
        </p:nvSpPr>
        <p:spPr bwMode="auto">
          <a:xfrm>
            <a:off x="1447800" y="2819400"/>
            <a:ext cx="6096000" cy="862013"/>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a:latin typeface="Arial" pitchFamily="34" charset="0"/>
              </a:rPr>
              <a:t>YANG MENYEBABKAN</a:t>
            </a:r>
          </a:p>
          <a:p>
            <a:pPr algn="ctr" eaLnBrk="0" hangingPunct="0"/>
            <a:r>
              <a:rPr lang="en-US">
                <a:latin typeface="Arial" pitchFamily="34" charset="0"/>
              </a:rPr>
              <a:t>BARANG,FASILITAS,KEMUDAHAN atau HAK, </a:t>
            </a:r>
          </a:p>
          <a:p>
            <a:pPr algn="ctr" eaLnBrk="0" hangingPunct="0"/>
            <a:r>
              <a:rPr lang="en-US">
                <a:latin typeface="Arial" pitchFamily="34" charset="0"/>
              </a:rPr>
              <a:t>TERSEDIA UTK DIPAKAI</a:t>
            </a:r>
          </a:p>
        </p:txBody>
      </p:sp>
      <p:sp>
        <p:nvSpPr>
          <p:cNvPr id="38920" name="AutoShape 8"/>
          <p:cNvSpPr>
            <a:spLocks noChangeArrowheads="1"/>
          </p:cNvSpPr>
          <p:nvPr/>
        </p:nvSpPr>
        <p:spPr bwMode="auto">
          <a:xfrm flipH="1">
            <a:off x="3995738" y="2519363"/>
            <a:ext cx="1165225" cy="304800"/>
          </a:xfrm>
          <a:prstGeom prst="downArrow">
            <a:avLst>
              <a:gd name="adj1" fmla="val 75009"/>
              <a:gd name="adj2" fmla="val 50014"/>
            </a:avLst>
          </a:prstGeom>
          <a:solidFill>
            <a:schemeClr val="accent2"/>
          </a:solidFill>
          <a:ln w="12700">
            <a:solidFill>
              <a:schemeClr val="tx1"/>
            </a:solidFill>
            <a:miter lim="800000"/>
            <a:headEnd/>
            <a:tailEnd/>
          </a:ln>
        </p:spPr>
        <p:txBody>
          <a:bodyPr wrap="none" anchor="ctr"/>
          <a:lstStyle/>
          <a:p>
            <a:endParaRPr lang="en-US"/>
          </a:p>
        </p:txBody>
      </p:sp>
      <p:sp>
        <p:nvSpPr>
          <p:cNvPr id="38921" name="AutoShape 9"/>
          <p:cNvSpPr>
            <a:spLocks noChangeArrowheads="1"/>
          </p:cNvSpPr>
          <p:nvPr/>
        </p:nvSpPr>
        <p:spPr bwMode="auto">
          <a:xfrm flipH="1">
            <a:off x="3341688" y="3748088"/>
            <a:ext cx="2473325" cy="690562"/>
          </a:xfrm>
          <a:prstGeom prst="downArrow">
            <a:avLst>
              <a:gd name="adj1" fmla="val 75009"/>
              <a:gd name="adj2" fmla="val 50014"/>
            </a:avLst>
          </a:prstGeom>
          <a:solidFill>
            <a:schemeClr val="accent2"/>
          </a:solidFill>
          <a:ln w="12700">
            <a:solidFill>
              <a:schemeClr val="tx1"/>
            </a:solidFill>
            <a:miter lim="800000"/>
            <a:headEnd/>
            <a:tailEnd/>
          </a:ln>
        </p:spPr>
        <p:txBody>
          <a:bodyPr wrap="none" anchor="ctr"/>
          <a:lstStyle/>
          <a:p>
            <a:endParaRPr lang="en-US"/>
          </a:p>
        </p:txBody>
      </p:sp>
      <p:sp>
        <p:nvSpPr>
          <p:cNvPr id="38922" name="Rectangle 10"/>
          <p:cNvSpPr>
            <a:spLocks noChangeArrowheads="1"/>
          </p:cNvSpPr>
          <p:nvPr/>
        </p:nvSpPr>
        <p:spPr bwMode="auto">
          <a:xfrm>
            <a:off x="3784600" y="3886200"/>
            <a:ext cx="1587500" cy="228600"/>
          </a:xfrm>
          <a:prstGeom prst="rect">
            <a:avLst/>
          </a:prstGeom>
          <a:solidFill>
            <a:schemeClr val="bg1"/>
          </a:solidFill>
          <a:ln w="9525">
            <a:noFill/>
            <a:miter lim="800000"/>
            <a:headEnd/>
            <a:tailEnd/>
          </a:ln>
        </p:spPr>
        <p:txBody>
          <a:bodyPr wrap="none" lIns="90488" tIns="44450" rIns="90488" bIns="44450" anchor="ctr"/>
          <a:lstStyle/>
          <a:p>
            <a:pPr algn="ctr" eaLnBrk="0" hangingPunct="0"/>
            <a:r>
              <a:rPr lang="en-US" sz="1600">
                <a:latin typeface="Arial" pitchFamily="34" charset="0"/>
              </a:rPr>
              <a:t>TERMASUK</a:t>
            </a:r>
          </a:p>
        </p:txBody>
      </p:sp>
      <p:sp>
        <p:nvSpPr>
          <p:cNvPr id="38923" name="AutoShape 11"/>
          <p:cNvSpPr>
            <a:spLocks noChangeArrowheads="1"/>
          </p:cNvSpPr>
          <p:nvPr/>
        </p:nvSpPr>
        <p:spPr bwMode="auto">
          <a:xfrm flipH="1">
            <a:off x="4021138" y="1062038"/>
            <a:ext cx="1114425" cy="347662"/>
          </a:xfrm>
          <a:prstGeom prst="downArrow">
            <a:avLst>
              <a:gd name="adj1" fmla="val 75009"/>
              <a:gd name="adj2" fmla="val 50014"/>
            </a:avLst>
          </a:prstGeom>
          <a:solidFill>
            <a:schemeClr val="accent2"/>
          </a:solidFill>
          <a:ln w="12700">
            <a:solidFill>
              <a:schemeClr val="tx1"/>
            </a:solidFill>
            <a:miter lim="800000"/>
            <a:headEnd/>
            <a:tailEnd/>
          </a:ln>
        </p:spPr>
        <p:txBody>
          <a:bodyPr wrap="none" anchor="ctr"/>
          <a:lstStyle/>
          <a:p>
            <a:endParaRPr lang="en-US"/>
          </a:p>
        </p:txBody>
      </p:sp>
      <p:sp>
        <p:nvSpPr>
          <p:cNvPr id="764940" name="AutoShape 12"/>
          <p:cNvSpPr>
            <a:spLocks noChangeArrowheads="1"/>
          </p:cNvSpPr>
          <p:nvPr/>
        </p:nvSpPr>
        <p:spPr bwMode="auto">
          <a:xfrm>
            <a:off x="1404938" y="6019800"/>
            <a:ext cx="6346825" cy="504825"/>
          </a:xfrm>
          <a:prstGeom prst="roundRect">
            <a:avLst>
              <a:gd name="adj" fmla="val 12486"/>
            </a:avLst>
          </a:prstGeom>
          <a:solidFill>
            <a:schemeClr val="folHlink"/>
          </a:solidFill>
          <a:ln w="12700">
            <a:solidFill>
              <a:schemeClr val="tx1"/>
            </a:solidFill>
            <a:round/>
            <a:headEnd/>
            <a:tailEnd/>
          </a:ln>
          <a:effectLst>
            <a:outerShdw dist="107763" dir="2700000" algn="ctr" rotWithShape="0">
              <a:srgbClr val="714400"/>
            </a:outerShdw>
          </a:effectLst>
        </p:spPr>
        <p:txBody>
          <a:bodyPr wrap="none" lIns="90488" tIns="44450" rIns="90488" bIns="44450" anchor="ctr"/>
          <a:lstStyle/>
          <a:p>
            <a:pPr algn="ctr" eaLnBrk="0" hangingPunct="0">
              <a:defRPr/>
            </a:pPr>
            <a:r>
              <a:rPr lang="en-US" sz="2000">
                <a:solidFill>
                  <a:srgbClr val="001918"/>
                </a:solidFill>
                <a:latin typeface="Arial" pitchFamily="34" charset="0"/>
              </a:rPr>
              <a:t>DIKENAKAN PPN</a:t>
            </a:r>
          </a:p>
        </p:txBody>
      </p:sp>
      <p:sp>
        <p:nvSpPr>
          <p:cNvPr id="38925" name="AutoShape 13"/>
          <p:cNvSpPr>
            <a:spLocks noChangeArrowheads="1"/>
          </p:cNvSpPr>
          <p:nvPr/>
        </p:nvSpPr>
        <p:spPr bwMode="auto">
          <a:xfrm flipH="1">
            <a:off x="3741738" y="5562600"/>
            <a:ext cx="1673225" cy="361950"/>
          </a:xfrm>
          <a:prstGeom prst="downArrow">
            <a:avLst>
              <a:gd name="adj1" fmla="val 75009"/>
              <a:gd name="adj2" fmla="val 50014"/>
            </a:avLst>
          </a:prstGeom>
          <a:solidFill>
            <a:schemeClr val="accent2"/>
          </a:solidFill>
          <a:ln w="12700">
            <a:solidFill>
              <a:schemeClr val="tx1"/>
            </a:solidFill>
            <a:miter lim="800000"/>
            <a:headEnd/>
            <a:tailEnd/>
          </a:ln>
        </p:spPr>
        <p:txBody>
          <a:bodyPr wrap="none" anchor="ctr"/>
          <a:lstStyle/>
          <a:p>
            <a:endParaRPr lang="en-US"/>
          </a:p>
        </p:txBody>
      </p:sp>
      <p:sp>
        <p:nvSpPr>
          <p:cNvPr id="15" name="Slide Number Placeholder 14"/>
          <p:cNvSpPr>
            <a:spLocks noGrp="1"/>
          </p:cNvSpPr>
          <p:nvPr>
            <p:ph type="sldNum" sz="quarter" idx="12"/>
          </p:nvPr>
        </p:nvSpPr>
        <p:spPr/>
        <p:txBody>
          <a:bodyPr/>
          <a:lstStyle/>
          <a:p>
            <a:pPr>
              <a:defRPr/>
            </a:pPr>
            <a:fld id="{1128B418-BB94-4E60-87E5-84C3B517AEFA}" type="slidenum">
              <a:rPr lang="en-US" smtClean="0"/>
              <a:pPr>
                <a:defRPr/>
              </a:pPr>
              <a:t>84</a:t>
            </a:fld>
            <a:endParaRPr lang="en-US"/>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8" name="Picture 4" descr="j0240719"/>
          <p:cNvPicPr>
            <a:picLocks noChangeAspect="1" noChangeArrowheads="1"/>
          </p:cNvPicPr>
          <p:nvPr/>
        </p:nvPicPr>
        <p:blipFill>
          <a:blip r:embed="rId3" cstate="print"/>
          <a:srcRect/>
          <a:stretch>
            <a:fillRect/>
          </a:stretch>
        </p:blipFill>
        <p:spPr bwMode="auto">
          <a:xfrm>
            <a:off x="0" y="914400"/>
            <a:ext cx="1295400" cy="1295400"/>
          </a:xfrm>
          <a:prstGeom prst="rect">
            <a:avLst/>
          </a:prstGeom>
          <a:noFill/>
          <a:ln w="9525">
            <a:noFill/>
            <a:miter lim="800000"/>
            <a:headEnd/>
            <a:tailEnd/>
          </a:ln>
        </p:spPr>
      </p:pic>
      <p:pic>
        <p:nvPicPr>
          <p:cNvPr id="6149" name="Picture 5" descr="j0195534"/>
          <p:cNvPicPr>
            <a:picLocks noChangeAspect="1" noChangeArrowheads="1"/>
          </p:cNvPicPr>
          <p:nvPr/>
        </p:nvPicPr>
        <p:blipFill>
          <a:blip r:embed="rId4" cstate="print"/>
          <a:srcRect/>
          <a:stretch>
            <a:fillRect/>
          </a:stretch>
        </p:blipFill>
        <p:spPr bwMode="auto">
          <a:xfrm>
            <a:off x="0" y="2209800"/>
            <a:ext cx="1295400" cy="1295400"/>
          </a:xfrm>
          <a:prstGeom prst="rect">
            <a:avLst/>
          </a:prstGeom>
          <a:noFill/>
          <a:ln w="9525">
            <a:noFill/>
            <a:miter lim="800000"/>
            <a:headEnd/>
            <a:tailEnd/>
          </a:ln>
        </p:spPr>
      </p:pic>
      <p:graphicFrame>
        <p:nvGraphicFramePr>
          <p:cNvPr id="6" name="Diagram 5"/>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5842" name="Picture 2" descr="C:\Documents and Settings\Administrator\My Documents\My Pictures\bus.jpg"/>
          <p:cNvPicPr>
            <a:picLocks noChangeAspect="1" noChangeArrowheads="1"/>
          </p:cNvPicPr>
          <p:nvPr/>
        </p:nvPicPr>
        <p:blipFill>
          <a:blip r:embed="rId10" cstate="print"/>
          <a:srcRect/>
          <a:stretch>
            <a:fillRect/>
          </a:stretch>
        </p:blipFill>
        <p:spPr bwMode="auto">
          <a:xfrm>
            <a:off x="0" y="3505200"/>
            <a:ext cx="1295400" cy="10477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6A6EDB6C-1CBC-43F3-81E6-E821272AE50E}" type="slidenum">
              <a:rPr lang="en-US" smtClean="0"/>
              <a:pPr>
                <a:defRPr/>
              </a:pPr>
              <a:t>85</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additive="base">
                                        <p:cTn id="13" dur="500" fill="hold"/>
                                        <p:tgtEl>
                                          <p:spTgt spid="6149"/>
                                        </p:tgtEl>
                                        <p:attrNameLst>
                                          <p:attrName>ppt_x</p:attrName>
                                        </p:attrNameLst>
                                      </p:cBhvr>
                                      <p:tavLst>
                                        <p:tav tm="0">
                                          <p:val>
                                            <p:strVal val="#ppt_x"/>
                                          </p:val>
                                        </p:tav>
                                        <p:tav tm="100000">
                                          <p:val>
                                            <p:strVal val="#ppt_x"/>
                                          </p:val>
                                        </p:tav>
                                      </p:tavLst>
                                    </p:anim>
                                    <p:anim calcmode="lin" valueType="num">
                                      <p:cBhvr additive="base">
                                        <p:cTn id="14"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842"/>
                                        </p:tgtEl>
                                        <p:attrNameLst>
                                          <p:attrName>style.visibility</p:attrName>
                                        </p:attrNameLst>
                                      </p:cBhvr>
                                      <p:to>
                                        <p:strVal val="visible"/>
                                      </p:to>
                                    </p:set>
                                    <p:anim calcmode="lin" valueType="num">
                                      <p:cBhvr additive="base">
                                        <p:cTn id="19" dur="500" fill="hold"/>
                                        <p:tgtEl>
                                          <p:spTgt spid="35842"/>
                                        </p:tgtEl>
                                        <p:attrNameLst>
                                          <p:attrName>ppt_x</p:attrName>
                                        </p:attrNameLst>
                                      </p:cBhvr>
                                      <p:tavLst>
                                        <p:tav tm="0">
                                          <p:val>
                                            <p:strVal val="#ppt_x"/>
                                          </p:val>
                                        </p:tav>
                                        <p:tav tm="100000">
                                          <p:val>
                                            <p:strVal val="#ppt_x"/>
                                          </p:val>
                                        </p:tav>
                                      </p:tavLst>
                                    </p:anim>
                                    <p:anim calcmode="lin" valueType="num">
                                      <p:cBhvr additive="base">
                                        <p:cTn id="20" dur="500" fill="hold"/>
                                        <p:tgtEl>
                                          <p:spTgt spid="358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amond(in)">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Diagram 5"/>
          <p:cNvGraphicFramePr/>
          <p:nvPr/>
        </p:nvGraphicFramePr>
        <p:xfrm>
          <a:off x="304800" y="0"/>
          <a:ext cx="88392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a:defRPr/>
            </a:pPr>
            <a:fld id="{6A6EDB6C-1CBC-43F3-81E6-E821272AE50E}" type="slidenum">
              <a:rPr lang="en-US" smtClean="0"/>
              <a:pPr>
                <a:defRPr/>
              </a:pPr>
              <a:t>86</a:t>
            </a:fld>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p:cNvPicPr>
            <a:picLocks noGrp="1" noChangeAspect="1" noChangeArrowheads="1"/>
          </p:cNvPicPr>
          <p:nvPr>
            <p:ph idx="1"/>
          </p:nvPr>
        </p:nvPicPr>
        <p:blipFill>
          <a:blip r:embed="rId2" cstate="print"/>
          <a:srcRect l="22805" t="28895" r="22804" b="25213"/>
          <a:stretch>
            <a:fillRect/>
          </a:stretch>
        </p:blipFill>
        <p:spPr bwMode="auto">
          <a:xfrm>
            <a:off x="0" y="1219200"/>
            <a:ext cx="8763000" cy="5257800"/>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pPr>
              <a:defRPr/>
            </a:pPr>
            <a:fld id="{6A6EDB6C-1CBC-43F3-81E6-E821272AE50E}" type="slidenum">
              <a:rPr lang="en-US" smtClean="0"/>
              <a:pPr>
                <a:defRPr/>
              </a:pPr>
              <a:t>87</a:t>
            </a:fld>
            <a:endParaRPr lang="en-US"/>
          </a:p>
        </p:txBody>
      </p:sp>
      <p:sp>
        <p:nvSpPr>
          <p:cNvPr id="6" name="Round Single Corner Rectangle 5"/>
          <p:cNvSpPr/>
          <p:nvPr/>
        </p:nvSpPr>
        <p:spPr>
          <a:xfrm>
            <a:off x="533400" y="304800"/>
            <a:ext cx="8153400" cy="609600"/>
          </a:xfrm>
          <a:prstGeom prst="round1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Rincian</a:t>
            </a:r>
            <a:r>
              <a:rPr lang="en-US" dirty="0" smtClean="0"/>
              <a:t>  Non BKP </a:t>
            </a:r>
            <a:r>
              <a:rPr lang="en-US" dirty="0" err="1" smtClean="0"/>
              <a:t>dan</a:t>
            </a:r>
            <a:r>
              <a:rPr lang="en-US" dirty="0" smtClean="0"/>
              <a:t> Non JKP</a:t>
            </a:r>
          </a:p>
          <a:p>
            <a:pPr algn="ctr"/>
            <a:r>
              <a:rPr lang="en-US" dirty="0" smtClean="0"/>
              <a:t>Ps. 7 PP 01 / 2012</a:t>
            </a:r>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fontAlgn="auto" hangingPunct="1">
              <a:spcAft>
                <a:spcPts val="0"/>
              </a:spcAft>
              <a:defRPr/>
            </a:pPr>
            <a:endParaRPr lang="en-US"/>
          </a:p>
        </p:txBody>
      </p:sp>
      <p:sp>
        <p:nvSpPr>
          <p:cNvPr id="9" name="Slide Number Placeholder 8"/>
          <p:cNvSpPr>
            <a:spLocks noGrp="1"/>
          </p:cNvSpPr>
          <p:nvPr>
            <p:ph type="sldNum" sz="quarter" idx="12"/>
          </p:nvPr>
        </p:nvSpPr>
        <p:spPr/>
        <p:txBody>
          <a:bodyPr/>
          <a:lstStyle/>
          <a:p>
            <a:pPr>
              <a:defRPr/>
            </a:pPr>
            <a:fld id="{6A6EDB6C-1CBC-43F3-81E6-E821272AE50E}" type="slidenum">
              <a:rPr lang="en-US" smtClean="0"/>
              <a:pPr>
                <a:defRPr/>
              </a:pPr>
              <a:t>88</a:t>
            </a:fld>
            <a:endParaRPr lang="en-US"/>
          </a:p>
        </p:txBody>
      </p:sp>
      <p:sp>
        <p:nvSpPr>
          <p:cNvPr id="4" name="Rounded Rectangle 3"/>
          <p:cNvSpPr/>
          <p:nvPr/>
        </p:nvSpPr>
        <p:spPr>
          <a:xfrm>
            <a:off x="609600" y="304800"/>
            <a:ext cx="7772400" cy="14478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dirty="0"/>
              <a:t>3. SUBJEK PPN</a:t>
            </a:r>
          </a:p>
        </p:txBody>
      </p:sp>
      <p:pic>
        <p:nvPicPr>
          <p:cNvPr id="38916" name="Picture 2" descr="C:\Documents and Settings\Administrator\My Documents\My Pictures\pengusaha.jpg"/>
          <p:cNvPicPr>
            <a:picLocks noChangeAspect="1" noChangeArrowheads="1"/>
          </p:cNvPicPr>
          <p:nvPr/>
        </p:nvPicPr>
        <p:blipFill>
          <a:blip r:embed="rId3" cstate="print"/>
          <a:srcRect/>
          <a:stretch>
            <a:fillRect/>
          </a:stretch>
        </p:blipFill>
        <p:spPr bwMode="auto">
          <a:xfrm>
            <a:off x="4419600" y="3429000"/>
            <a:ext cx="4114800" cy="3276600"/>
          </a:xfrm>
          <a:prstGeom prst="rect">
            <a:avLst/>
          </a:prstGeom>
          <a:noFill/>
          <a:ln w="9525">
            <a:noFill/>
            <a:miter lim="800000"/>
            <a:headEnd/>
            <a:tailEnd/>
          </a:ln>
        </p:spPr>
      </p:pic>
      <p:sp>
        <p:nvSpPr>
          <p:cNvPr id="12" name="Oval Callout 11"/>
          <p:cNvSpPr/>
          <p:nvPr/>
        </p:nvSpPr>
        <p:spPr>
          <a:xfrm>
            <a:off x="6781800" y="1981200"/>
            <a:ext cx="2362200" cy="1524000"/>
          </a:xfrm>
          <a:prstGeom prst="wedgeEllipseCallout">
            <a:avLst>
              <a:gd name="adj1" fmla="val -50047"/>
              <a:gd name="adj2" fmla="val 69774"/>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err="1">
                <a:solidFill>
                  <a:schemeClr val="tx1"/>
                </a:solidFill>
              </a:rPr>
              <a:t>Saya</a:t>
            </a:r>
            <a:r>
              <a:rPr lang="en-US" sz="1400" dirty="0">
                <a:solidFill>
                  <a:schemeClr val="tx1"/>
                </a:solidFill>
              </a:rPr>
              <a:t> </a:t>
            </a:r>
            <a:r>
              <a:rPr lang="en-US" sz="1400" dirty="0" err="1">
                <a:solidFill>
                  <a:schemeClr val="tx1"/>
                </a:solidFill>
              </a:rPr>
              <a:t>Bukan</a:t>
            </a:r>
            <a:r>
              <a:rPr lang="en-US" sz="1400" dirty="0">
                <a:solidFill>
                  <a:schemeClr val="tx1"/>
                </a:solidFill>
              </a:rPr>
              <a:t> </a:t>
            </a:r>
            <a:r>
              <a:rPr lang="en-US" sz="1400" dirty="0" err="1">
                <a:solidFill>
                  <a:schemeClr val="tx1"/>
                </a:solidFill>
              </a:rPr>
              <a:t>Subjek</a:t>
            </a:r>
            <a:r>
              <a:rPr lang="en-US" sz="1400" dirty="0">
                <a:solidFill>
                  <a:schemeClr val="tx1"/>
                </a:solidFill>
              </a:rPr>
              <a:t> PPN. </a:t>
            </a:r>
            <a:r>
              <a:rPr lang="en-US" sz="1400" dirty="0" err="1">
                <a:solidFill>
                  <a:schemeClr val="tx1"/>
                </a:solidFill>
              </a:rPr>
              <a:t>Saya</a:t>
            </a:r>
            <a:r>
              <a:rPr lang="en-US" sz="1400" dirty="0">
                <a:solidFill>
                  <a:schemeClr val="tx1"/>
                </a:solidFill>
              </a:rPr>
              <a:t> </a:t>
            </a:r>
            <a:r>
              <a:rPr lang="en-US" sz="1400" dirty="0" err="1">
                <a:solidFill>
                  <a:schemeClr val="tx1"/>
                </a:solidFill>
              </a:rPr>
              <a:t>hanyalah</a:t>
            </a:r>
            <a:r>
              <a:rPr lang="en-US" sz="1400" dirty="0">
                <a:solidFill>
                  <a:schemeClr val="tx1"/>
                </a:solidFill>
              </a:rPr>
              <a:t> </a:t>
            </a:r>
            <a:r>
              <a:rPr lang="en-US" sz="1400" dirty="0" err="1">
                <a:solidFill>
                  <a:schemeClr val="tx1"/>
                </a:solidFill>
              </a:rPr>
              <a:t>seorang</a:t>
            </a:r>
            <a:r>
              <a:rPr lang="en-US" sz="1400" dirty="0">
                <a:solidFill>
                  <a:schemeClr val="tx1"/>
                </a:solidFill>
              </a:rPr>
              <a:t> PKP Pak…!!! </a:t>
            </a:r>
          </a:p>
        </p:txBody>
      </p:sp>
      <p:pic>
        <p:nvPicPr>
          <p:cNvPr id="36867" name="Picture 3" descr="C:\Documents and Settings\Administrator\My Documents\My Pictures\polisi.jpg"/>
          <p:cNvPicPr>
            <a:picLocks noChangeAspect="1" noChangeArrowheads="1"/>
          </p:cNvPicPr>
          <p:nvPr/>
        </p:nvPicPr>
        <p:blipFill>
          <a:blip r:embed="rId4" cstate="print"/>
          <a:srcRect/>
          <a:stretch>
            <a:fillRect/>
          </a:stretch>
        </p:blipFill>
        <p:spPr bwMode="auto">
          <a:xfrm>
            <a:off x="2667000" y="3429000"/>
            <a:ext cx="1752600" cy="3276600"/>
          </a:xfrm>
          <a:prstGeom prst="rect">
            <a:avLst/>
          </a:prstGeom>
          <a:solidFill>
            <a:schemeClr val="accent2">
              <a:lumMod val="40000"/>
              <a:lumOff val="60000"/>
            </a:schemeClr>
          </a:solidFill>
        </p:spPr>
      </p:pic>
      <p:sp>
        <p:nvSpPr>
          <p:cNvPr id="15" name="Rounded Rectangle 14"/>
          <p:cNvSpPr/>
          <p:nvPr/>
        </p:nvSpPr>
        <p:spPr>
          <a:xfrm>
            <a:off x="3657600" y="4648200"/>
            <a:ext cx="533400" cy="1371600"/>
          </a:xfrm>
          <a:prstGeom prst="round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b="1" dirty="0">
                <a:solidFill>
                  <a:schemeClr val="tx1"/>
                </a:solidFill>
              </a:rPr>
              <a:t>F</a:t>
            </a:r>
          </a:p>
          <a:p>
            <a:pPr algn="ctr" fontAlgn="auto">
              <a:spcBef>
                <a:spcPts val="0"/>
              </a:spcBef>
              <a:spcAft>
                <a:spcPts val="0"/>
              </a:spcAft>
              <a:defRPr/>
            </a:pPr>
            <a:r>
              <a:rPr lang="en-US" sz="1400" b="1" dirty="0">
                <a:solidFill>
                  <a:schemeClr val="tx1"/>
                </a:solidFill>
              </a:rPr>
              <a:t>I</a:t>
            </a:r>
          </a:p>
          <a:p>
            <a:pPr algn="ctr" fontAlgn="auto">
              <a:spcBef>
                <a:spcPts val="0"/>
              </a:spcBef>
              <a:spcAft>
                <a:spcPts val="0"/>
              </a:spcAft>
              <a:defRPr/>
            </a:pPr>
            <a:r>
              <a:rPr lang="en-US" sz="1400" b="1" dirty="0">
                <a:solidFill>
                  <a:schemeClr val="tx1"/>
                </a:solidFill>
              </a:rPr>
              <a:t>S</a:t>
            </a:r>
          </a:p>
          <a:p>
            <a:pPr algn="ctr" fontAlgn="auto">
              <a:spcBef>
                <a:spcPts val="0"/>
              </a:spcBef>
              <a:spcAft>
                <a:spcPts val="0"/>
              </a:spcAft>
              <a:defRPr/>
            </a:pPr>
            <a:r>
              <a:rPr lang="en-US" sz="1400" b="1" dirty="0">
                <a:solidFill>
                  <a:schemeClr val="tx1"/>
                </a:solidFill>
              </a:rPr>
              <a:t>K</a:t>
            </a:r>
          </a:p>
          <a:p>
            <a:pPr algn="ctr" fontAlgn="auto">
              <a:spcBef>
                <a:spcPts val="0"/>
              </a:spcBef>
              <a:spcAft>
                <a:spcPts val="0"/>
              </a:spcAft>
              <a:defRPr/>
            </a:pPr>
            <a:r>
              <a:rPr lang="en-US" sz="1400" b="1" dirty="0">
                <a:solidFill>
                  <a:schemeClr val="tx1"/>
                </a:solidFill>
              </a:rPr>
              <a:t>U</a:t>
            </a:r>
          </a:p>
          <a:p>
            <a:pPr algn="ctr" fontAlgn="auto">
              <a:spcBef>
                <a:spcPts val="0"/>
              </a:spcBef>
              <a:spcAft>
                <a:spcPts val="0"/>
              </a:spcAft>
              <a:defRPr/>
            </a:pPr>
            <a:r>
              <a:rPr lang="en-US" sz="1400" b="1" dirty="0">
                <a:solidFill>
                  <a:schemeClr val="tx1"/>
                </a:solidFill>
              </a:rPr>
              <a:t>S</a:t>
            </a:r>
          </a:p>
        </p:txBody>
      </p:sp>
      <p:sp>
        <p:nvSpPr>
          <p:cNvPr id="16" name="Rounded Rectangular Callout 15"/>
          <p:cNvSpPr/>
          <p:nvPr/>
        </p:nvSpPr>
        <p:spPr>
          <a:xfrm>
            <a:off x="1828800" y="1905000"/>
            <a:ext cx="1676400" cy="990600"/>
          </a:xfrm>
          <a:prstGeom prst="wedgeRoundRectCallout">
            <a:avLst>
              <a:gd name="adj1" fmla="val 31051"/>
              <a:gd name="adj2" fmla="val 147716"/>
              <a:gd name="adj3" fmla="val 16667"/>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err="1">
                <a:solidFill>
                  <a:schemeClr val="tx1"/>
                </a:solidFill>
              </a:rPr>
              <a:t>Bapak</a:t>
            </a:r>
            <a:r>
              <a:rPr lang="en-US" sz="1600" dirty="0">
                <a:solidFill>
                  <a:schemeClr val="tx1"/>
                </a:solidFill>
              </a:rPr>
              <a:t> </a:t>
            </a:r>
            <a:r>
              <a:rPr lang="en-US" sz="1600" dirty="0" err="1">
                <a:solidFill>
                  <a:schemeClr val="tx1"/>
                </a:solidFill>
              </a:rPr>
              <a:t>Subjek</a:t>
            </a:r>
            <a:r>
              <a:rPr lang="en-US" sz="1600" dirty="0">
                <a:solidFill>
                  <a:schemeClr val="tx1"/>
                </a:solidFill>
              </a:rPr>
              <a:t> PPN </a:t>
            </a:r>
            <a:r>
              <a:rPr lang="en-US" sz="1600" dirty="0" err="1">
                <a:solidFill>
                  <a:schemeClr val="tx1"/>
                </a:solidFill>
              </a:rPr>
              <a:t>ya</a:t>
            </a:r>
            <a:r>
              <a:rPr lang="en-US" sz="1600" dirty="0">
                <a:solidFill>
                  <a:schemeClr val="tx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j0195812"/>
          <p:cNvPicPr>
            <a:picLocks noChangeAspect="1" noChangeArrowheads="1"/>
          </p:cNvPicPr>
          <p:nvPr/>
        </p:nvPicPr>
        <p:blipFill>
          <a:blip r:embed="rId3" cstate="print"/>
          <a:srcRect/>
          <a:stretch>
            <a:fillRect/>
          </a:stretch>
        </p:blipFill>
        <p:spPr bwMode="auto">
          <a:xfrm>
            <a:off x="7239000" y="5257800"/>
            <a:ext cx="1524000" cy="1600200"/>
          </a:xfrm>
          <a:prstGeom prst="rect">
            <a:avLst/>
          </a:prstGeom>
          <a:noFill/>
          <a:ln w="9525">
            <a:noFill/>
            <a:miter lim="800000"/>
            <a:headEnd/>
            <a:tailEnd/>
          </a:ln>
        </p:spPr>
      </p:pic>
      <p:sp>
        <p:nvSpPr>
          <p:cNvPr id="5" name="Rounded Rectangle 4"/>
          <p:cNvSpPr/>
          <p:nvPr/>
        </p:nvSpPr>
        <p:spPr>
          <a:xfrm>
            <a:off x="304800" y="381000"/>
            <a:ext cx="5334000"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5400" dirty="0"/>
              <a:t>SUBJEK PPN</a:t>
            </a:r>
          </a:p>
        </p:txBody>
      </p:sp>
      <p:graphicFrame>
        <p:nvGraphicFramePr>
          <p:cNvPr id="7" name="Diagram 6"/>
          <p:cNvGraphicFramePr/>
          <p:nvPr/>
        </p:nvGraphicFramePr>
        <p:xfrm>
          <a:off x="381000" y="1524000"/>
          <a:ext cx="86106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12"/>
          </p:nvPr>
        </p:nvSpPr>
        <p:spPr/>
        <p:txBody>
          <a:bodyPr/>
          <a:lstStyle/>
          <a:p>
            <a:pPr>
              <a:defRPr/>
            </a:pPr>
            <a:fld id="{6A6EDB6C-1CBC-43F3-81E6-E821272AE50E}" type="slidenum">
              <a:rPr lang="en-US" smtClean="0"/>
              <a:pPr>
                <a:defRPr/>
              </a:pPr>
              <a:t>89</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03238" y="4983163"/>
            <a:ext cx="8183562" cy="1052512"/>
          </a:xfrm>
        </p:spPr>
        <p:txBody>
          <a:bodyPr/>
          <a:lstStyle/>
          <a:p>
            <a:pPr marL="54864" eaLnBrk="1" fontAlgn="auto" hangingPunct="1">
              <a:spcAft>
                <a:spcPts val="0"/>
              </a:spcAft>
              <a:defRPr/>
            </a:pPr>
            <a:r>
              <a:rPr lang="en-US" smtClean="0">
                <a:solidFill>
                  <a:schemeClr val="bg1"/>
                </a:solidFill>
              </a:rPr>
              <a:t>PERUBAHAN UU PPN</a:t>
            </a:r>
          </a:p>
        </p:txBody>
      </p:sp>
      <p:sp>
        <p:nvSpPr>
          <p:cNvPr id="17412" name="AutoShape 1031"/>
          <p:cNvSpPr>
            <a:spLocks noChangeArrowheads="1"/>
          </p:cNvSpPr>
          <p:nvPr/>
        </p:nvSpPr>
        <p:spPr bwMode="auto">
          <a:xfrm>
            <a:off x="4243388" y="247650"/>
            <a:ext cx="457200" cy="990600"/>
          </a:xfrm>
          <a:prstGeom prst="rightArrow">
            <a:avLst>
              <a:gd name="adj1" fmla="val 29667"/>
              <a:gd name="adj2" fmla="val 66667"/>
            </a:avLst>
          </a:prstGeom>
          <a:solidFill>
            <a:schemeClr val="folHlink"/>
          </a:solidFill>
          <a:ln w="12700">
            <a:solidFill>
              <a:schemeClr val="hlink"/>
            </a:solidFill>
            <a:miter lim="800000"/>
            <a:headEnd/>
            <a:tailEnd/>
          </a:ln>
        </p:spPr>
        <p:txBody>
          <a:bodyPr wrap="none" anchor="ctr"/>
          <a:lstStyle/>
          <a:p>
            <a:endParaRPr lang="id-ID" sz="2000">
              <a:solidFill>
                <a:schemeClr val="bg1"/>
              </a:solidFill>
            </a:endParaRPr>
          </a:p>
        </p:txBody>
      </p:sp>
      <p:sp>
        <p:nvSpPr>
          <p:cNvPr id="17413" name="AutoShape 1038"/>
          <p:cNvSpPr>
            <a:spLocks noChangeArrowheads="1"/>
          </p:cNvSpPr>
          <p:nvPr/>
        </p:nvSpPr>
        <p:spPr bwMode="auto">
          <a:xfrm>
            <a:off x="4243388" y="1619250"/>
            <a:ext cx="457200" cy="990600"/>
          </a:xfrm>
          <a:prstGeom prst="rightArrow">
            <a:avLst>
              <a:gd name="adj1" fmla="val 29667"/>
              <a:gd name="adj2" fmla="val 66667"/>
            </a:avLst>
          </a:prstGeom>
          <a:solidFill>
            <a:schemeClr val="folHlink"/>
          </a:solidFill>
          <a:ln w="12700">
            <a:solidFill>
              <a:schemeClr val="hlink"/>
            </a:solidFill>
            <a:miter lim="800000"/>
            <a:headEnd/>
            <a:tailEnd/>
          </a:ln>
        </p:spPr>
        <p:txBody>
          <a:bodyPr wrap="none" anchor="ctr"/>
          <a:lstStyle/>
          <a:p>
            <a:endParaRPr lang="id-ID" sz="2000">
              <a:solidFill>
                <a:schemeClr val="bg1"/>
              </a:solidFill>
            </a:endParaRPr>
          </a:p>
        </p:txBody>
      </p:sp>
      <p:sp>
        <p:nvSpPr>
          <p:cNvPr id="17414" name="AutoShape 1038"/>
          <p:cNvSpPr>
            <a:spLocks noChangeArrowheads="1"/>
          </p:cNvSpPr>
          <p:nvPr/>
        </p:nvSpPr>
        <p:spPr bwMode="auto">
          <a:xfrm>
            <a:off x="4224338" y="2914650"/>
            <a:ext cx="457200" cy="990600"/>
          </a:xfrm>
          <a:prstGeom prst="rightArrow">
            <a:avLst>
              <a:gd name="adj1" fmla="val 29667"/>
              <a:gd name="adj2" fmla="val 66667"/>
            </a:avLst>
          </a:prstGeom>
          <a:solidFill>
            <a:schemeClr val="folHlink"/>
          </a:solidFill>
          <a:ln w="12700">
            <a:solidFill>
              <a:schemeClr val="hlink"/>
            </a:solidFill>
            <a:miter lim="800000"/>
            <a:headEnd/>
            <a:tailEnd/>
          </a:ln>
        </p:spPr>
        <p:txBody>
          <a:bodyPr wrap="none" anchor="ctr"/>
          <a:lstStyle/>
          <a:p>
            <a:endParaRPr lang="id-ID" sz="2000">
              <a:solidFill>
                <a:schemeClr val="bg1"/>
              </a:solidFill>
            </a:endParaRPr>
          </a:p>
        </p:txBody>
      </p:sp>
      <p:sp>
        <p:nvSpPr>
          <p:cNvPr id="17415" name="AutoShape 1038"/>
          <p:cNvSpPr>
            <a:spLocks noChangeArrowheads="1"/>
          </p:cNvSpPr>
          <p:nvPr/>
        </p:nvSpPr>
        <p:spPr bwMode="auto">
          <a:xfrm>
            <a:off x="4224338" y="4438650"/>
            <a:ext cx="457200" cy="990600"/>
          </a:xfrm>
          <a:prstGeom prst="rightArrow">
            <a:avLst>
              <a:gd name="adj1" fmla="val 29667"/>
              <a:gd name="adj2" fmla="val 66667"/>
            </a:avLst>
          </a:prstGeom>
          <a:solidFill>
            <a:schemeClr val="folHlink"/>
          </a:solidFill>
          <a:ln w="12700">
            <a:solidFill>
              <a:schemeClr val="hlink"/>
            </a:solidFill>
            <a:miter lim="800000"/>
            <a:headEnd/>
            <a:tailEnd/>
          </a:ln>
        </p:spPr>
        <p:txBody>
          <a:bodyPr wrap="none" anchor="ctr"/>
          <a:lstStyle/>
          <a:p>
            <a:endParaRPr lang="id-ID" sz="2000">
              <a:solidFill>
                <a:schemeClr val="bg1"/>
              </a:solidFill>
            </a:endParaRPr>
          </a:p>
        </p:txBody>
      </p:sp>
      <p:sp>
        <p:nvSpPr>
          <p:cNvPr id="8" name="Rounded Rectangle 7"/>
          <p:cNvSpPr/>
          <p:nvPr/>
        </p:nvSpPr>
        <p:spPr bwMode="auto">
          <a:xfrm>
            <a:off x="1295400" y="381000"/>
            <a:ext cx="2571750" cy="857250"/>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lstStyle/>
          <a:p>
            <a:pPr algn="ctr">
              <a:defRPr/>
            </a:pPr>
            <a:r>
              <a:rPr lang="id-ID" sz="2000" dirty="0">
                <a:solidFill>
                  <a:schemeClr val="bg1"/>
                </a:solidFill>
              </a:rPr>
              <a:t>Undang-Undang </a:t>
            </a:r>
          </a:p>
          <a:p>
            <a:pPr algn="ctr">
              <a:defRPr/>
            </a:pPr>
            <a:r>
              <a:rPr lang="id-ID" sz="2000" dirty="0">
                <a:solidFill>
                  <a:schemeClr val="bg1"/>
                </a:solidFill>
              </a:rPr>
              <a:t>No 8 Th 1983</a:t>
            </a:r>
            <a:endParaRPr lang="en-US" sz="2000" dirty="0">
              <a:solidFill>
                <a:schemeClr val="bg1"/>
              </a:solidFill>
            </a:endParaRPr>
          </a:p>
        </p:txBody>
      </p:sp>
      <p:sp>
        <p:nvSpPr>
          <p:cNvPr id="17417" name="Rounded Rectangle 17"/>
          <p:cNvSpPr>
            <a:spLocks noChangeArrowheads="1"/>
          </p:cNvSpPr>
          <p:nvPr/>
        </p:nvSpPr>
        <p:spPr bwMode="auto">
          <a:xfrm>
            <a:off x="1295400" y="1690688"/>
            <a:ext cx="2571750" cy="857250"/>
          </a:xfrm>
          <a:prstGeom prst="roundRect">
            <a:avLst>
              <a:gd name="adj" fmla="val 16667"/>
            </a:avLst>
          </a:prstGeom>
          <a:solidFill>
            <a:srgbClr val="FFCCFF"/>
          </a:solidFill>
          <a:ln w="12700" algn="ctr">
            <a:solidFill>
              <a:schemeClr val="tx1"/>
            </a:solidFill>
            <a:round/>
            <a:headEnd/>
            <a:tailEnd/>
          </a:ln>
        </p:spPr>
        <p:txBody>
          <a:bodyPr/>
          <a:lstStyle/>
          <a:p>
            <a:pPr algn="ctr"/>
            <a:r>
              <a:rPr lang="id-ID" sz="2000">
                <a:solidFill>
                  <a:schemeClr val="bg1"/>
                </a:solidFill>
              </a:rPr>
              <a:t>Undang-Undang </a:t>
            </a:r>
          </a:p>
          <a:p>
            <a:pPr algn="ctr"/>
            <a:r>
              <a:rPr lang="id-ID" sz="2000">
                <a:solidFill>
                  <a:schemeClr val="bg1"/>
                </a:solidFill>
              </a:rPr>
              <a:t>No 11 Th 1994</a:t>
            </a:r>
            <a:endParaRPr lang="en-US" sz="2000">
              <a:solidFill>
                <a:schemeClr val="bg1"/>
              </a:solidFill>
            </a:endParaRPr>
          </a:p>
        </p:txBody>
      </p:sp>
      <p:sp>
        <p:nvSpPr>
          <p:cNvPr id="10" name="Rounded Rectangle 9"/>
          <p:cNvSpPr/>
          <p:nvPr/>
        </p:nvSpPr>
        <p:spPr bwMode="auto">
          <a:xfrm>
            <a:off x="1295400" y="2986088"/>
            <a:ext cx="2571750" cy="857250"/>
          </a:xfrm>
          <a:prstGeom prst="roundRect">
            <a:avLst/>
          </a:prstGeom>
          <a:solidFill>
            <a:schemeClr val="accent1">
              <a:lumMod val="20000"/>
              <a:lumOff val="80000"/>
            </a:schemeClr>
          </a:solidFill>
          <a:ln w="12700" cap="flat" cmpd="sng" algn="ctr">
            <a:solidFill>
              <a:schemeClr val="tx1"/>
            </a:solidFill>
            <a:prstDash val="solid"/>
            <a:round/>
            <a:headEnd type="none" w="med" len="med"/>
            <a:tailEnd type="none" w="med" len="med"/>
          </a:ln>
          <a:effectLst/>
        </p:spPr>
        <p:txBody>
          <a:bodyPr/>
          <a:lstStyle/>
          <a:p>
            <a:pPr algn="ctr">
              <a:defRPr/>
            </a:pPr>
            <a:r>
              <a:rPr lang="id-ID" sz="2000" dirty="0">
                <a:solidFill>
                  <a:schemeClr val="bg1"/>
                </a:solidFill>
              </a:rPr>
              <a:t>Undang-Undang </a:t>
            </a:r>
          </a:p>
          <a:p>
            <a:pPr algn="ctr">
              <a:defRPr/>
            </a:pPr>
            <a:r>
              <a:rPr lang="id-ID" sz="2000" dirty="0">
                <a:solidFill>
                  <a:schemeClr val="bg1"/>
                </a:solidFill>
              </a:rPr>
              <a:t>No 18 Th 2000</a:t>
            </a:r>
            <a:endParaRPr lang="en-US" sz="2000" dirty="0">
              <a:solidFill>
                <a:schemeClr val="bg1"/>
              </a:solidFill>
            </a:endParaRPr>
          </a:p>
        </p:txBody>
      </p:sp>
      <p:sp>
        <p:nvSpPr>
          <p:cNvPr id="17419" name="Rounded Rectangle 19"/>
          <p:cNvSpPr>
            <a:spLocks noChangeArrowheads="1"/>
          </p:cNvSpPr>
          <p:nvPr/>
        </p:nvSpPr>
        <p:spPr bwMode="auto">
          <a:xfrm>
            <a:off x="1295400" y="4438650"/>
            <a:ext cx="2571750" cy="857250"/>
          </a:xfrm>
          <a:prstGeom prst="roundRect">
            <a:avLst>
              <a:gd name="adj" fmla="val 16667"/>
            </a:avLst>
          </a:prstGeom>
          <a:solidFill>
            <a:srgbClr val="FF6600">
              <a:alpha val="39999"/>
            </a:srgbClr>
          </a:solidFill>
          <a:ln w="12700" algn="ctr">
            <a:solidFill>
              <a:schemeClr val="tx1"/>
            </a:solidFill>
            <a:round/>
            <a:headEnd/>
            <a:tailEnd/>
          </a:ln>
        </p:spPr>
        <p:txBody>
          <a:bodyPr/>
          <a:lstStyle/>
          <a:p>
            <a:pPr algn="ctr"/>
            <a:r>
              <a:rPr lang="id-ID" sz="2000">
                <a:solidFill>
                  <a:schemeClr val="bg1"/>
                </a:solidFill>
              </a:rPr>
              <a:t>Undang-Undang </a:t>
            </a:r>
          </a:p>
          <a:p>
            <a:pPr algn="ctr"/>
            <a:r>
              <a:rPr lang="id-ID" sz="2000">
                <a:solidFill>
                  <a:schemeClr val="bg1"/>
                </a:solidFill>
              </a:rPr>
              <a:t>No 42 Th 2009</a:t>
            </a:r>
            <a:endParaRPr lang="en-US" sz="2000">
              <a:solidFill>
                <a:schemeClr val="bg1"/>
              </a:solidFill>
            </a:endParaRPr>
          </a:p>
        </p:txBody>
      </p:sp>
      <p:sp>
        <p:nvSpPr>
          <p:cNvPr id="12" name="Rounded Rectangle 11"/>
          <p:cNvSpPr/>
          <p:nvPr/>
        </p:nvSpPr>
        <p:spPr bwMode="auto">
          <a:xfrm>
            <a:off x="4867275" y="381000"/>
            <a:ext cx="2571750" cy="857250"/>
          </a:xfrm>
          <a:prstGeom prst="roundRect">
            <a:avLst/>
          </a:prstGeom>
          <a:solidFill>
            <a:schemeClr val="accent2">
              <a:lumMod val="20000"/>
              <a:lumOff val="80000"/>
            </a:schemeClr>
          </a:solidFill>
          <a:ln w="12700" cap="flat" cmpd="sng" algn="ctr">
            <a:solidFill>
              <a:schemeClr val="tx1"/>
            </a:solidFill>
            <a:prstDash val="solid"/>
            <a:round/>
            <a:headEnd type="none" w="med" len="med"/>
            <a:tailEnd type="none" w="med" len="med"/>
          </a:ln>
          <a:effectLst/>
        </p:spPr>
        <p:txBody>
          <a:bodyPr/>
          <a:lstStyle/>
          <a:p>
            <a:pPr algn="ctr">
              <a:defRPr/>
            </a:pPr>
            <a:r>
              <a:rPr lang="id-ID" sz="2000" dirty="0">
                <a:solidFill>
                  <a:schemeClr val="bg1"/>
                </a:solidFill>
              </a:rPr>
              <a:t>Berlaku sejak</a:t>
            </a:r>
          </a:p>
          <a:p>
            <a:pPr algn="ctr">
              <a:defRPr/>
            </a:pPr>
            <a:r>
              <a:rPr lang="id-ID" sz="2000" dirty="0">
                <a:solidFill>
                  <a:schemeClr val="bg1"/>
                </a:solidFill>
              </a:rPr>
              <a:t>1 April 1985</a:t>
            </a:r>
            <a:endParaRPr lang="en-US" sz="2000" dirty="0">
              <a:solidFill>
                <a:schemeClr val="bg1"/>
              </a:solidFill>
            </a:endParaRPr>
          </a:p>
        </p:txBody>
      </p:sp>
      <p:sp>
        <p:nvSpPr>
          <p:cNvPr id="17421" name="Rounded Rectangle 21"/>
          <p:cNvSpPr>
            <a:spLocks noChangeArrowheads="1"/>
          </p:cNvSpPr>
          <p:nvPr/>
        </p:nvSpPr>
        <p:spPr bwMode="auto">
          <a:xfrm>
            <a:off x="4867275" y="1690688"/>
            <a:ext cx="2571750" cy="857250"/>
          </a:xfrm>
          <a:prstGeom prst="roundRect">
            <a:avLst>
              <a:gd name="adj" fmla="val 16667"/>
            </a:avLst>
          </a:prstGeom>
          <a:solidFill>
            <a:srgbClr val="FFCCFF"/>
          </a:solidFill>
          <a:ln w="12700" algn="ctr">
            <a:solidFill>
              <a:schemeClr val="tx1"/>
            </a:solidFill>
            <a:round/>
            <a:headEnd/>
            <a:tailEnd/>
          </a:ln>
        </p:spPr>
        <p:txBody>
          <a:bodyPr/>
          <a:lstStyle/>
          <a:p>
            <a:pPr algn="ctr"/>
            <a:r>
              <a:rPr lang="id-ID" sz="2000">
                <a:solidFill>
                  <a:schemeClr val="bg1"/>
                </a:solidFill>
              </a:rPr>
              <a:t>Berlaku sejak</a:t>
            </a:r>
          </a:p>
          <a:p>
            <a:pPr algn="ctr"/>
            <a:r>
              <a:rPr lang="id-ID" sz="2000">
                <a:solidFill>
                  <a:schemeClr val="bg1"/>
                </a:solidFill>
              </a:rPr>
              <a:t>1 Januari 1995</a:t>
            </a:r>
            <a:endParaRPr lang="en-US" sz="2000">
              <a:solidFill>
                <a:schemeClr val="bg1"/>
              </a:solidFill>
            </a:endParaRPr>
          </a:p>
        </p:txBody>
      </p:sp>
      <p:sp>
        <p:nvSpPr>
          <p:cNvPr id="14" name="Rounded Rectangle 13"/>
          <p:cNvSpPr/>
          <p:nvPr/>
        </p:nvSpPr>
        <p:spPr bwMode="auto">
          <a:xfrm>
            <a:off x="4867275" y="2971800"/>
            <a:ext cx="2571750" cy="857250"/>
          </a:xfrm>
          <a:prstGeom prst="roundRect">
            <a:avLst/>
          </a:prstGeom>
          <a:solidFill>
            <a:schemeClr val="accent1">
              <a:lumMod val="20000"/>
              <a:lumOff val="80000"/>
            </a:schemeClr>
          </a:solidFill>
          <a:ln w="12700" cap="flat" cmpd="sng" algn="ctr">
            <a:solidFill>
              <a:schemeClr val="tx1"/>
            </a:solidFill>
            <a:prstDash val="solid"/>
            <a:round/>
            <a:headEnd type="none" w="med" len="med"/>
            <a:tailEnd type="none" w="med" len="med"/>
          </a:ln>
          <a:effectLst/>
        </p:spPr>
        <p:txBody>
          <a:bodyPr/>
          <a:lstStyle/>
          <a:p>
            <a:pPr algn="ctr">
              <a:defRPr/>
            </a:pPr>
            <a:r>
              <a:rPr lang="id-ID" sz="2000" dirty="0">
                <a:solidFill>
                  <a:schemeClr val="bg1"/>
                </a:solidFill>
              </a:rPr>
              <a:t>Berlaku sejak</a:t>
            </a:r>
          </a:p>
          <a:p>
            <a:pPr algn="ctr">
              <a:defRPr/>
            </a:pPr>
            <a:r>
              <a:rPr lang="id-ID" sz="2000" dirty="0">
                <a:solidFill>
                  <a:schemeClr val="bg1"/>
                </a:solidFill>
              </a:rPr>
              <a:t>1 Januari 2001</a:t>
            </a:r>
            <a:endParaRPr lang="en-US" sz="2000" dirty="0">
              <a:solidFill>
                <a:schemeClr val="bg1"/>
              </a:solidFill>
            </a:endParaRPr>
          </a:p>
        </p:txBody>
      </p:sp>
      <p:sp>
        <p:nvSpPr>
          <p:cNvPr id="17423" name="Rounded Rectangle 23"/>
          <p:cNvSpPr>
            <a:spLocks noChangeArrowheads="1"/>
          </p:cNvSpPr>
          <p:nvPr/>
        </p:nvSpPr>
        <p:spPr bwMode="auto">
          <a:xfrm>
            <a:off x="4867275" y="4438650"/>
            <a:ext cx="2571750" cy="857250"/>
          </a:xfrm>
          <a:prstGeom prst="roundRect">
            <a:avLst>
              <a:gd name="adj" fmla="val 16667"/>
            </a:avLst>
          </a:prstGeom>
          <a:solidFill>
            <a:srgbClr val="FF6600">
              <a:alpha val="39999"/>
            </a:srgbClr>
          </a:solidFill>
          <a:ln w="12700" algn="ctr">
            <a:solidFill>
              <a:schemeClr val="tx1"/>
            </a:solidFill>
            <a:round/>
            <a:headEnd/>
            <a:tailEnd/>
          </a:ln>
        </p:spPr>
        <p:txBody>
          <a:bodyPr/>
          <a:lstStyle/>
          <a:p>
            <a:pPr algn="ctr"/>
            <a:r>
              <a:rPr lang="id-ID" sz="2000">
                <a:solidFill>
                  <a:schemeClr val="bg1"/>
                </a:solidFill>
              </a:rPr>
              <a:t>Berlaku sejak</a:t>
            </a:r>
          </a:p>
          <a:p>
            <a:pPr algn="ctr"/>
            <a:r>
              <a:rPr lang="id-ID" sz="2000">
                <a:solidFill>
                  <a:schemeClr val="bg1"/>
                </a:solidFill>
              </a:rPr>
              <a:t>1 April 2010</a:t>
            </a:r>
            <a:endParaRPr lang="en-US" sz="2000">
              <a:solidFill>
                <a:schemeClr val="bg1"/>
              </a:solidFill>
            </a:endParaRPr>
          </a:p>
        </p:txBody>
      </p:sp>
      <p:sp>
        <p:nvSpPr>
          <p:cNvPr id="16" name="Slide Number Placeholder 15"/>
          <p:cNvSpPr>
            <a:spLocks noGrp="1"/>
          </p:cNvSpPr>
          <p:nvPr>
            <p:ph type="sldNum" sz="quarter" idx="15"/>
          </p:nvPr>
        </p:nvSpPr>
        <p:spPr/>
        <p:txBody>
          <a:bodyPr/>
          <a:lstStyle/>
          <a:p>
            <a:pPr>
              <a:defRPr/>
            </a:pPr>
            <a:fld id="{6A6EDB6C-1CBC-43F3-81E6-E821272AE50E}" type="slidenum">
              <a:rPr lang="en-US" smtClean="0"/>
              <a:pPr>
                <a:defRPr/>
              </a:pPr>
              <a:t>9</a:t>
            </a:fld>
            <a:endParaRPr lang="en-US"/>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711200" y="6229350"/>
            <a:ext cx="1828800" cy="514350"/>
          </a:xfrm>
          <a:prstGeom prst="rect">
            <a:avLst/>
          </a:prstGeom>
          <a:noFill/>
          <a:ln w="9525">
            <a:noFill/>
            <a:miter lim="800000"/>
            <a:headEnd/>
            <a:tailEnd/>
          </a:ln>
        </p:spPr>
        <p:txBody>
          <a:bodyPr wrap="none" anchor="ctr"/>
          <a:lstStyle/>
          <a:p>
            <a:endParaRPr lang="en-US"/>
          </a:p>
        </p:txBody>
      </p:sp>
      <p:sp>
        <p:nvSpPr>
          <p:cNvPr id="104451" name="AutoShape 4"/>
          <p:cNvSpPr>
            <a:spLocks noChangeArrowheads="1"/>
          </p:cNvSpPr>
          <p:nvPr/>
        </p:nvSpPr>
        <p:spPr bwMode="auto">
          <a:xfrm>
            <a:off x="541338" y="2705100"/>
            <a:ext cx="8074025" cy="2781300"/>
          </a:xfrm>
          <a:prstGeom prst="roundRect">
            <a:avLst>
              <a:gd name="adj" fmla="val 3620"/>
            </a:avLst>
          </a:prstGeom>
          <a:solidFill>
            <a:srgbClr val="CCFF66"/>
          </a:solidFill>
          <a:ln w="12700">
            <a:solidFill>
              <a:schemeClr val="tx1"/>
            </a:solidFill>
            <a:round/>
            <a:headEnd/>
            <a:tailEnd/>
          </a:ln>
        </p:spPr>
        <p:txBody>
          <a:bodyPr wrap="none" anchor="ctr"/>
          <a:lstStyle/>
          <a:p>
            <a:endParaRPr lang="en-US"/>
          </a:p>
        </p:txBody>
      </p:sp>
      <p:sp>
        <p:nvSpPr>
          <p:cNvPr id="766981" name="Rectangle 5"/>
          <p:cNvSpPr>
            <a:spLocks noChangeArrowheads="1"/>
          </p:cNvSpPr>
          <p:nvPr/>
        </p:nvSpPr>
        <p:spPr bwMode="auto">
          <a:xfrm>
            <a:off x="1219200" y="209550"/>
            <a:ext cx="6499225" cy="704850"/>
          </a:xfrm>
          <a:prstGeom prst="rect">
            <a:avLst/>
          </a:prstGeom>
          <a:noFill/>
          <a:ln w="12700">
            <a:noFill/>
            <a:miter lim="800000"/>
            <a:headEnd/>
            <a:tailEnd/>
          </a:ln>
          <a:effectLst/>
        </p:spPr>
        <p:txBody>
          <a:bodyPr wrap="none" lIns="90488" tIns="44450" rIns="90488" bIns="44450" anchor="ctr"/>
          <a:lstStyle/>
          <a:p>
            <a:pPr algn="ctr" eaLnBrk="0" hangingPunct="0">
              <a:defRPr/>
            </a:pPr>
            <a:r>
              <a:rPr lang="en-US" sz="2400">
                <a:effectLst>
                  <a:outerShdw blurRad="38100" dist="38100" dir="2700000" algn="tl">
                    <a:srgbClr val="000000"/>
                  </a:outerShdw>
                </a:effectLst>
                <a:latin typeface="Arial" pitchFamily="34" charset="0"/>
              </a:rPr>
              <a:t>PENGUSAHA KENA PAJAK</a:t>
            </a:r>
          </a:p>
          <a:p>
            <a:pPr algn="ctr" eaLnBrk="0" hangingPunct="0">
              <a:defRPr/>
            </a:pPr>
            <a:r>
              <a:rPr lang="en-US" sz="2400">
                <a:effectLst>
                  <a:outerShdw blurRad="38100" dist="38100" dir="2700000" algn="tl">
                    <a:srgbClr val="000000"/>
                  </a:outerShdw>
                </a:effectLst>
                <a:latin typeface="Arial" pitchFamily="34" charset="0"/>
              </a:rPr>
              <a:t>(PKP)</a:t>
            </a:r>
          </a:p>
        </p:txBody>
      </p:sp>
      <p:sp>
        <p:nvSpPr>
          <p:cNvPr id="104453" name="Rectangle 6"/>
          <p:cNvSpPr>
            <a:spLocks noChangeArrowheads="1"/>
          </p:cNvSpPr>
          <p:nvPr/>
        </p:nvSpPr>
        <p:spPr bwMode="auto">
          <a:xfrm>
            <a:off x="65088" y="822325"/>
            <a:ext cx="4460875" cy="527050"/>
          </a:xfrm>
          <a:prstGeom prst="rect">
            <a:avLst/>
          </a:prstGeom>
          <a:noFill/>
          <a:ln w="9525">
            <a:noFill/>
            <a:miter lim="800000"/>
            <a:headEnd/>
            <a:tailEnd/>
          </a:ln>
        </p:spPr>
        <p:txBody>
          <a:bodyPr wrap="none" anchor="ctr"/>
          <a:lstStyle/>
          <a:p>
            <a:endParaRPr lang="en-US"/>
          </a:p>
        </p:txBody>
      </p:sp>
      <p:sp>
        <p:nvSpPr>
          <p:cNvPr id="104454" name="Rectangle 7"/>
          <p:cNvSpPr>
            <a:spLocks noChangeArrowheads="1"/>
          </p:cNvSpPr>
          <p:nvPr/>
        </p:nvSpPr>
        <p:spPr bwMode="auto">
          <a:xfrm>
            <a:off x="609600" y="3173413"/>
            <a:ext cx="8001000" cy="2003425"/>
          </a:xfrm>
          <a:prstGeom prst="rect">
            <a:avLst/>
          </a:prstGeom>
          <a:solidFill>
            <a:srgbClr val="CCFF66"/>
          </a:solidFill>
          <a:ln w="9525">
            <a:noFill/>
            <a:miter lim="800000"/>
            <a:headEnd/>
            <a:tailEnd/>
          </a:ln>
        </p:spPr>
        <p:txBody>
          <a:bodyPr lIns="90488" tIns="44450" rIns="90488" bIns="44450">
            <a:spAutoFit/>
          </a:bodyPr>
          <a:lstStyle/>
          <a:p>
            <a:pPr marL="114300" indent="-114300" eaLnBrk="0" hangingPunct="0"/>
            <a:r>
              <a:rPr lang="en-US" sz="1400" b="0">
                <a:solidFill>
                  <a:srgbClr val="001918"/>
                </a:solidFill>
                <a:latin typeface="Impress BT" charset="0"/>
              </a:rPr>
              <a:t>- MENGHASILKAN BKP;</a:t>
            </a:r>
          </a:p>
          <a:p>
            <a:pPr marL="114300" indent="-114300" eaLnBrk="0" hangingPunct="0"/>
            <a:r>
              <a:rPr lang="en-US" sz="1400" b="0">
                <a:solidFill>
                  <a:srgbClr val="001918"/>
                </a:solidFill>
                <a:latin typeface="Impress BT" charset="0"/>
              </a:rPr>
              <a:t>- MENGIMPOR BKP;</a:t>
            </a:r>
          </a:p>
          <a:p>
            <a:pPr marL="114300" indent="-114300" eaLnBrk="0" hangingPunct="0">
              <a:buFontTx/>
              <a:buChar char="-"/>
            </a:pPr>
            <a:r>
              <a:rPr lang="en-US" sz="1400" b="0">
                <a:solidFill>
                  <a:srgbClr val="001918"/>
                </a:solidFill>
                <a:latin typeface="Impress BT" charset="0"/>
              </a:rPr>
              <a:t>MENGEKSPOR BKP;</a:t>
            </a:r>
          </a:p>
          <a:p>
            <a:pPr marL="114300" indent="-114300" eaLnBrk="0" hangingPunct="0">
              <a:buFontTx/>
              <a:buChar char="-"/>
            </a:pPr>
            <a:r>
              <a:rPr lang="en-US" sz="1400" b="0">
                <a:solidFill>
                  <a:srgbClr val="001918"/>
                </a:solidFill>
                <a:latin typeface="Impress BT" charset="0"/>
              </a:rPr>
              <a:t>MENGEKSPOR JKP/BKP TIDAK BERWUJUD</a:t>
            </a:r>
          </a:p>
          <a:p>
            <a:pPr marL="114300" indent="-114300" eaLnBrk="0" hangingPunct="0"/>
            <a:r>
              <a:rPr lang="en-US" sz="1400" b="0">
                <a:solidFill>
                  <a:srgbClr val="001918"/>
                </a:solidFill>
                <a:latin typeface="Impress BT" charset="0"/>
              </a:rPr>
              <a:t>- MELAKUKAN USAHA PERDAGANGAN BKP;</a:t>
            </a:r>
          </a:p>
          <a:p>
            <a:pPr marL="114300" indent="-114300" eaLnBrk="0" hangingPunct="0"/>
            <a:r>
              <a:rPr lang="en-US" sz="1400" b="0">
                <a:solidFill>
                  <a:srgbClr val="001918"/>
                </a:solidFill>
                <a:latin typeface="Impress BT" charset="0"/>
              </a:rPr>
              <a:t>- MEMANFAATKAN BRG TDK BERWUJUD DARI LUAR DAERAH PABEAN;</a:t>
            </a:r>
          </a:p>
          <a:p>
            <a:pPr marL="114300" indent="-114300" eaLnBrk="0" hangingPunct="0"/>
            <a:r>
              <a:rPr lang="en-US" sz="1400" b="0">
                <a:solidFill>
                  <a:srgbClr val="001918"/>
                </a:solidFill>
                <a:latin typeface="Impress BT" charset="0"/>
              </a:rPr>
              <a:t>- MELAKUKAN USAHA JKP; ATAU</a:t>
            </a:r>
          </a:p>
          <a:p>
            <a:pPr marL="114300" indent="-114300" eaLnBrk="0" hangingPunct="0">
              <a:buFontTx/>
              <a:buChar char="-"/>
            </a:pPr>
            <a:r>
              <a:rPr lang="en-US" sz="1400" b="0">
                <a:solidFill>
                  <a:srgbClr val="001918"/>
                </a:solidFill>
                <a:latin typeface="Impress BT" charset="0"/>
              </a:rPr>
              <a:t>MEMANFAATKAN JKP DARI LUAR DAERAH PABEAN </a:t>
            </a:r>
          </a:p>
          <a:p>
            <a:pPr marL="114300" indent="-114300" eaLnBrk="0" hangingPunct="0">
              <a:buFontTx/>
              <a:buChar char="-"/>
            </a:pPr>
            <a:r>
              <a:rPr lang="en-US" sz="1400" b="0">
                <a:solidFill>
                  <a:srgbClr val="001918"/>
                </a:solidFill>
                <a:latin typeface="Impress BT" charset="0"/>
              </a:rPr>
              <a:t>MELAKUKAN PENYERAHAN BKP DAN/ATAU JKP YG DIKENAKAN PPN;</a:t>
            </a:r>
          </a:p>
        </p:txBody>
      </p:sp>
      <p:sp>
        <p:nvSpPr>
          <p:cNvPr id="104455" name="AutoShape 8"/>
          <p:cNvSpPr>
            <a:spLocks noChangeArrowheads="1"/>
          </p:cNvSpPr>
          <p:nvPr/>
        </p:nvSpPr>
        <p:spPr bwMode="auto">
          <a:xfrm>
            <a:off x="1760538" y="1404938"/>
            <a:ext cx="5635625" cy="547687"/>
          </a:xfrm>
          <a:prstGeom prst="roundRect">
            <a:avLst>
              <a:gd name="adj" fmla="val 12486"/>
            </a:avLst>
          </a:prstGeom>
          <a:solidFill>
            <a:schemeClr val="hlink"/>
          </a:solidFill>
          <a:ln w="12700">
            <a:solidFill>
              <a:schemeClr val="tx1"/>
            </a:solidFill>
            <a:round/>
            <a:headEnd/>
            <a:tailEnd/>
          </a:ln>
        </p:spPr>
        <p:txBody>
          <a:bodyPr wrap="none" lIns="90488" tIns="44450" rIns="90488" bIns="44450" anchor="ctr"/>
          <a:lstStyle/>
          <a:p>
            <a:pPr algn="ctr" eaLnBrk="0" hangingPunct="0"/>
            <a:r>
              <a:rPr lang="en-US">
                <a:solidFill>
                  <a:srgbClr val="000066"/>
                </a:solidFill>
                <a:latin typeface="Impress BT" charset="0"/>
              </a:rPr>
              <a:t>ORANG PRIBADI/</a:t>
            </a:r>
          </a:p>
          <a:p>
            <a:pPr algn="ctr" eaLnBrk="0" hangingPunct="0"/>
            <a:r>
              <a:rPr lang="en-US">
                <a:solidFill>
                  <a:srgbClr val="000066"/>
                </a:solidFill>
                <a:latin typeface="Impress BT" charset="0"/>
              </a:rPr>
              <a:t>BADAN DALAM BENTUK APAPUN</a:t>
            </a:r>
          </a:p>
        </p:txBody>
      </p:sp>
      <p:sp>
        <p:nvSpPr>
          <p:cNvPr id="766985" name="AutoShape 9"/>
          <p:cNvSpPr>
            <a:spLocks noChangeArrowheads="1"/>
          </p:cNvSpPr>
          <p:nvPr/>
        </p:nvSpPr>
        <p:spPr bwMode="auto">
          <a:xfrm>
            <a:off x="1443038" y="2284413"/>
            <a:ext cx="6270625" cy="596900"/>
          </a:xfrm>
          <a:prstGeom prst="roundRect">
            <a:avLst>
              <a:gd name="adj" fmla="val 12486"/>
            </a:avLst>
          </a:prstGeom>
          <a:solidFill>
            <a:schemeClr val="accent1"/>
          </a:solidFill>
          <a:ln w="12700">
            <a:solidFill>
              <a:schemeClr val="tx1"/>
            </a:solidFill>
            <a:round/>
            <a:headEnd/>
            <a:tailEnd/>
          </a:ln>
          <a:effectLst>
            <a:outerShdw dist="107763" dir="2700000" algn="ctr" rotWithShape="0">
              <a:schemeClr val="tx1"/>
            </a:outerShdw>
          </a:effectLst>
        </p:spPr>
        <p:txBody>
          <a:bodyPr wrap="none" lIns="90488" tIns="44450" rIns="90488" bIns="44450" anchor="ctr"/>
          <a:lstStyle/>
          <a:p>
            <a:pPr algn="ctr" eaLnBrk="0" hangingPunct="0">
              <a:defRPr/>
            </a:pPr>
            <a:r>
              <a:rPr lang="en-US">
                <a:solidFill>
                  <a:srgbClr val="000066"/>
                </a:solidFill>
                <a:latin typeface="Impress BT" charset="0"/>
              </a:rPr>
              <a:t>DALAM LINGKUNGAN </a:t>
            </a:r>
          </a:p>
          <a:p>
            <a:pPr algn="ctr" eaLnBrk="0" hangingPunct="0">
              <a:defRPr/>
            </a:pPr>
            <a:r>
              <a:rPr lang="en-US">
                <a:solidFill>
                  <a:srgbClr val="000066"/>
                </a:solidFill>
                <a:latin typeface="Impress BT" charset="0"/>
              </a:rPr>
              <a:t>PERUSAHAAN ATAU PEKERJAANNYA</a:t>
            </a:r>
          </a:p>
        </p:txBody>
      </p:sp>
      <p:sp>
        <p:nvSpPr>
          <p:cNvPr id="104457" name="AutoShape 10"/>
          <p:cNvSpPr>
            <a:spLocks noChangeArrowheads="1"/>
          </p:cNvSpPr>
          <p:nvPr/>
        </p:nvSpPr>
        <p:spPr bwMode="auto">
          <a:xfrm>
            <a:off x="457200" y="6019800"/>
            <a:ext cx="2938463" cy="676275"/>
          </a:xfrm>
          <a:prstGeom prst="roundRect">
            <a:avLst>
              <a:gd name="adj" fmla="val 12486"/>
            </a:avLst>
          </a:prstGeom>
          <a:solidFill>
            <a:schemeClr val="bg1"/>
          </a:solidFill>
          <a:ln w="12700">
            <a:solidFill>
              <a:schemeClr val="tx1"/>
            </a:solidFill>
            <a:round/>
            <a:headEnd/>
            <a:tailEnd/>
          </a:ln>
        </p:spPr>
        <p:txBody>
          <a:bodyPr wrap="none" lIns="90488" tIns="44450" rIns="90488" bIns="44450" anchor="ctr"/>
          <a:lstStyle/>
          <a:p>
            <a:pPr algn="ctr" eaLnBrk="0" hangingPunct="0"/>
            <a:r>
              <a:rPr lang="en-US" sz="1600">
                <a:latin typeface="Arial" pitchFamily="34" charset="0"/>
              </a:rPr>
              <a:t>TIDAK TERMASUK </a:t>
            </a:r>
          </a:p>
          <a:p>
            <a:pPr algn="ctr" eaLnBrk="0" hangingPunct="0"/>
            <a:r>
              <a:rPr lang="en-US" sz="1600">
                <a:latin typeface="Arial" pitchFamily="34" charset="0"/>
              </a:rPr>
              <a:t>PENGUSAHA KECIL</a:t>
            </a:r>
          </a:p>
        </p:txBody>
      </p:sp>
      <p:sp>
        <p:nvSpPr>
          <p:cNvPr id="104458" name="AutoShape 11"/>
          <p:cNvSpPr>
            <a:spLocks noChangeArrowheads="1"/>
          </p:cNvSpPr>
          <p:nvPr/>
        </p:nvSpPr>
        <p:spPr bwMode="auto">
          <a:xfrm>
            <a:off x="5418138" y="6019800"/>
            <a:ext cx="3497262" cy="685800"/>
          </a:xfrm>
          <a:prstGeom prst="roundRect">
            <a:avLst>
              <a:gd name="adj" fmla="val 12486"/>
            </a:avLst>
          </a:prstGeom>
          <a:solidFill>
            <a:schemeClr val="folHlink"/>
          </a:solidFill>
          <a:ln w="12700">
            <a:solidFill>
              <a:schemeClr val="tx1"/>
            </a:solidFill>
            <a:round/>
            <a:headEnd/>
            <a:tailEnd/>
          </a:ln>
        </p:spPr>
        <p:txBody>
          <a:bodyPr wrap="none" lIns="90488" tIns="44450" rIns="90488" bIns="44450" anchor="ctr"/>
          <a:lstStyle/>
          <a:p>
            <a:pPr algn="ctr" eaLnBrk="0" hangingPunct="0"/>
            <a:r>
              <a:rPr lang="en-US" sz="1600">
                <a:solidFill>
                  <a:srgbClr val="001918"/>
                </a:solidFill>
                <a:latin typeface="Arial" pitchFamily="34" charset="0"/>
              </a:rPr>
              <a:t>PENGUSAHA KECIL YG MEMILIH </a:t>
            </a:r>
          </a:p>
          <a:p>
            <a:pPr algn="ctr" eaLnBrk="0" hangingPunct="0"/>
            <a:r>
              <a:rPr lang="en-US" sz="1600">
                <a:solidFill>
                  <a:srgbClr val="001918"/>
                </a:solidFill>
                <a:latin typeface="Arial" pitchFamily="34" charset="0"/>
              </a:rPr>
              <a:t>UTK DIKUKUHKAN MENJADI PKP.</a:t>
            </a:r>
          </a:p>
        </p:txBody>
      </p:sp>
      <p:sp>
        <p:nvSpPr>
          <p:cNvPr id="104459" name="Rectangle 13"/>
          <p:cNvSpPr>
            <a:spLocks noChangeArrowheads="1"/>
          </p:cNvSpPr>
          <p:nvPr/>
        </p:nvSpPr>
        <p:spPr bwMode="auto">
          <a:xfrm>
            <a:off x="3606800" y="6229350"/>
            <a:ext cx="1193800" cy="242888"/>
          </a:xfrm>
          <a:prstGeom prst="rect">
            <a:avLst/>
          </a:prstGeom>
          <a:solidFill>
            <a:schemeClr val="bg1"/>
          </a:solidFill>
          <a:ln w="9525">
            <a:noFill/>
            <a:miter lim="800000"/>
            <a:headEnd/>
            <a:tailEnd/>
          </a:ln>
        </p:spPr>
        <p:txBody>
          <a:bodyPr wrap="none" lIns="90488" tIns="44450" rIns="90488" bIns="44450" anchor="ctr"/>
          <a:lstStyle/>
          <a:p>
            <a:pPr algn="ctr" eaLnBrk="0" hangingPunct="0"/>
            <a:r>
              <a:rPr lang="en-US" sz="1400">
                <a:latin typeface="Arial" pitchFamily="34" charset="0"/>
              </a:rPr>
              <a:t>KECUALI</a:t>
            </a:r>
          </a:p>
        </p:txBody>
      </p:sp>
      <p:sp>
        <p:nvSpPr>
          <p:cNvPr id="104460" name="AutoShape 14"/>
          <p:cNvSpPr>
            <a:spLocks noChangeArrowheads="1"/>
          </p:cNvSpPr>
          <p:nvPr/>
        </p:nvSpPr>
        <p:spPr bwMode="auto">
          <a:xfrm flipH="1">
            <a:off x="1114425" y="5743575"/>
            <a:ext cx="1457325" cy="247650"/>
          </a:xfrm>
          <a:prstGeom prst="downArrow">
            <a:avLst>
              <a:gd name="adj1" fmla="val 75009"/>
              <a:gd name="adj2" fmla="val 50014"/>
            </a:avLst>
          </a:prstGeom>
          <a:solidFill>
            <a:schemeClr val="accent2"/>
          </a:solidFill>
          <a:ln w="12700">
            <a:solidFill>
              <a:schemeClr val="tx1"/>
            </a:solidFill>
            <a:miter lim="800000"/>
            <a:headEnd/>
            <a:tailEnd/>
          </a:ln>
        </p:spPr>
        <p:txBody>
          <a:bodyPr wrap="none" anchor="ctr"/>
          <a:lstStyle/>
          <a:p>
            <a:endParaRPr lang="en-US"/>
          </a:p>
        </p:txBody>
      </p:sp>
      <p:sp>
        <p:nvSpPr>
          <p:cNvPr id="104461" name="AutoShape 15"/>
          <p:cNvSpPr>
            <a:spLocks noChangeArrowheads="1"/>
          </p:cNvSpPr>
          <p:nvPr/>
        </p:nvSpPr>
        <p:spPr bwMode="auto">
          <a:xfrm flipH="1">
            <a:off x="3795713" y="2019300"/>
            <a:ext cx="1409700" cy="212725"/>
          </a:xfrm>
          <a:prstGeom prst="downArrow">
            <a:avLst>
              <a:gd name="adj1" fmla="val 75009"/>
              <a:gd name="adj2" fmla="val 50014"/>
            </a:avLst>
          </a:prstGeom>
          <a:solidFill>
            <a:schemeClr val="accent2"/>
          </a:solidFill>
          <a:ln w="12700">
            <a:solidFill>
              <a:schemeClr val="tx1"/>
            </a:solidFill>
            <a:miter lim="800000"/>
            <a:headEnd/>
            <a:tailEnd/>
          </a:ln>
        </p:spPr>
        <p:txBody>
          <a:bodyPr wrap="none" anchor="ctr"/>
          <a:lstStyle/>
          <a:p>
            <a:endParaRPr lang="en-US"/>
          </a:p>
        </p:txBody>
      </p:sp>
      <p:sp>
        <p:nvSpPr>
          <p:cNvPr id="104462" name="AutoShape 16"/>
          <p:cNvSpPr>
            <a:spLocks noChangeArrowheads="1"/>
          </p:cNvSpPr>
          <p:nvPr/>
        </p:nvSpPr>
        <p:spPr bwMode="auto">
          <a:xfrm flipH="1">
            <a:off x="3821113" y="1119188"/>
            <a:ext cx="1384300" cy="247650"/>
          </a:xfrm>
          <a:prstGeom prst="downArrow">
            <a:avLst>
              <a:gd name="adj1" fmla="val 75009"/>
              <a:gd name="adj2" fmla="val 50014"/>
            </a:avLst>
          </a:prstGeom>
          <a:solidFill>
            <a:schemeClr val="accent2"/>
          </a:solidFill>
          <a:ln w="12700">
            <a:solidFill>
              <a:schemeClr val="tx1"/>
            </a:solidFill>
            <a:miter lim="800000"/>
            <a:headEnd/>
            <a:tailEnd/>
          </a:ln>
        </p:spPr>
        <p:txBody>
          <a:bodyPr wrap="none" anchor="ctr"/>
          <a:lstStyle/>
          <a:p>
            <a:endParaRPr lang="en-US"/>
          </a:p>
        </p:txBody>
      </p:sp>
      <p:grpSp>
        <p:nvGrpSpPr>
          <p:cNvPr id="2" name="Group 17"/>
          <p:cNvGrpSpPr>
            <a:grpSpLocks/>
          </p:cNvGrpSpPr>
          <p:nvPr/>
        </p:nvGrpSpPr>
        <p:grpSpPr bwMode="auto">
          <a:xfrm>
            <a:off x="808038" y="2505075"/>
            <a:ext cx="847725" cy="376238"/>
            <a:chOff x="382" y="2104"/>
            <a:chExt cx="400" cy="316"/>
          </a:xfrm>
        </p:grpSpPr>
        <p:sp>
          <p:nvSpPr>
            <p:cNvPr id="104469" name="Oval 18"/>
            <p:cNvSpPr>
              <a:spLocks noChangeArrowheads="1"/>
            </p:cNvSpPr>
            <p:nvPr/>
          </p:nvSpPr>
          <p:spPr bwMode="auto">
            <a:xfrm>
              <a:off x="718" y="2104"/>
              <a:ext cx="64" cy="64"/>
            </a:xfrm>
            <a:prstGeom prst="ellipse">
              <a:avLst/>
            </a:prstGeom>
            <a:solidFill>
              <a:srgbClr val="FFC5CF"/>
            </a:solidFill>
            <a:ln w="12700">
              <a:solidFill>
                <a:schemeClr val="tx1"/>
              </a:solidFill>
              <a:round/>
              <a:headEnd/>
              <a:tailEnd/>
            </a:ln>
          </p:spPr>
          <p:txBody>
            <a:bodyPr wrap="none" anchor="ctr"/>
            <a:lstStyle/>
            <a:p>
              <a:endParaRPr lang="en-US"/>
            </a:p>
          </p:txBody>
        </p:sp>
        <p:sp>
          <p:nvSpPr>
            <p:cNvPr id="104470" name="Oval 19"/>
            <p:cNvSpPr>
              <a:spLocks noChangeArrowheads="1"/>
            </p:cNvSpPr>
            <p:nvPr/>
          </p:nvSpPr>
          <p:spPr bwMode="auto">
            <a:xfrm>
              <a:off x="382" y="2356"/>
              <a:ext cx="64" cy="64"/>
            </a:xfrm>
            <a:prstGeom prst="ellipse">
              <a:avLst/>
            </a:prstGeom>
            <a:solidFill>
              <a:srgbClr val="FFC5CF"/>
            </a:solidFill>
            <a:ln w="12700">
              <a:solidFill>
                <a:schemeClr val="tx1"/>
              </a:solidFill>
              <a:round/>
              <a:headEnd/>
              <a:tailEnd/>
            </a:ln>
          </p:spPr>
          <p:txBody>
            <a:bodyPr wrap="none" anchor="ctr"/>
            <a:lstStyle/>
            <a:p>
              <a:endParaRPr lang="en-US"/>
            </a:p>
          </p:txBody>
        </p:sp>
        <p:sp>
          <p:nvSpPr>
            <p:cNvPr id="104471" name="Arc 20"/>
            <p:cNvSpPr>
              <a:spLocks/>
            </p:cNvSpPr>
            <p:nvPr/>
          </p:nvSpPr>
          <p:spPr bwMode="auto">
            <a:xfrm>
              <a:off x="414" y="2142"/>
              <a:ext cx="344" cy="2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21513"/>
                  </a:moveTo>
                  <a:cubicBezTo>
                    <a:pt x="47" y="9642"/>
                    <a:pt x="9666" y="34"/>
                    <a:pt x="21537" y="0"/>
                  </a:cubicBezTo>
                </a:path>
                <a:path w="21600" h="21600" stroke="0" extrusionOk="0">
                  <a:moveTo>
                    <a:pt x="0" y="21513"/>
                  </a:moveTo>
                  <a:cubicBezTo>
                    <a:pt x="47" y="9642"/>
                    <a:pt x="9666" y="34"/>
                    <a:pt x="21537" y="0"/>
                  </a:cubicBezTo>
                  <a:lnTo>
                    <a:pt x="21600" y="21600"/>
                  </a:lnTo>
                  <a:close/>
                </a:path>
              </a:pathLst>
            </a:custGeom>
            <a:noFill/>
            <a:ln w="50800" cap="rnd">
              <a:solidFill>
                <a:schemeClr val="tx1"/>
              </a:solidFill>
              <a:round/>
              <a:headEnd type="none" w="sm" len="sm"/>
              <a:tailEnd type="none" w="sm" len="sm"/>
            </a:ln>
          </p:spPr>
          <p:txBody>
            <a:bodyPr wrap="none" anchor="ctr"/>
            <a:lstStyle/>
            <a:p>
              <a:endParaRPr lang="en-US"/>
            </a:p>
          </p:txBody>
        </p:sp>
      </p:grpSp>
      <p:grpSp>
        <p:nvGrpSpPr>
          <p:cNvPr id="3" name="Group 21"/>
          <p:cNvGrpSpPr>
            <a:grpSpLocks/>
          </p:cNvGrpSpPr>
          <p:nvPr/>
        </p:nvGrpSpPr>
        <p:grpSpPr bwMode="auto">
          <a:xfrm>
            <a:off x="7386638" y="2476500"/>
            <a:ext cx="847725" cy="376238"/>
            <a:chOff x="3490" y="2080"/>
            <a:chExt cx="400" cy="316"/>
          </a:xfrm>
        </p:grpSpPr>
        <p:sp>
          <p:nvSpPr>
            <p:cNvPr id="104466" name="Oval 22"/>
            <p:cNvSpPr>
              <a:spLocks noChangeArrowheads="1"/>
            </p:cNvSpPr>
            <p:nvPr/>
          </p:nvSpPr>
          <p:spPr bwMode="auto">
            <a:xfrm>
              <a:off x="3490" y="2080"/>
              <a:ext cx="64" cy="64"/>
            </a:xfrm>
            <a:prstGeom prst="ellipse">
              <a:avLst/>
            </a:prstGeom>
            <a:solidFill>
              <a:srgbClr val="CCFF66"/>
            </a:solidFill>
            <a:ln w="12700">
              <a:solidFill>
                <a:schemeClr val="tx1"/>
              </a:solidFill>
              <a:round/>
              <a:headEnd/>
              <a:tailEnd/>
            </a:ln>
          </p:spPr>
          <p:txBody>
            <a:bodyPr wrap="none" anchor="ctr"/>
            <a:lstStyle/>
            <a:p>
              <a:endParaRPr lang="en-US"/>
            </a:p>
          </p:txBody>
        </p:sp>
        <p:sp>
          <p:nvSpPr>
            <p:cNvPr id="104467" name="Oval 23"/>
            <p:cNvSpPr>
              <a:spLocks noChangeArrowheads="1"/>
            </p:cNvSpPr>
            <p:nvPr/>
          </p:nvSpPr>
          <p:spPr bwMode="auto">
            <a:xfrm>
              <a:off x="3826" y="2332"/>
              <a:ext cx="64" cy="64"/>
            </a:xfrm>
            <a:prstGeom prst="ellipse">
              <a:avLst/>
            </a:prstGeom>
            <a:solidFill>
              <a:srgbClr val="CCFF66"/>
            </a:solidFill>
            <a:ln w="12700">
              <a:solidFill>
                <a:schemeClr val="tx1"/>
              </a:solidFill>
              <a:round/>
              <a:headEnd/>
              <a:tailEnd/>
            </a:ln>
          </p:spPr>
          <p:txBody>
            <a:bodyPr wrap="none" anchor="ctr"/>
            <a:lstStyle/>
            <a:p>
              <a:endParaRPr lang="en-US"/>
            </a:p>
          </p:txBody>
        </p:sp>
        <p:sp>
          <p:nvSpPr>
            <p:cNvPr id="104468" name="Arc 24"/>
            <p:cNvSpPr>
              <a:spLocks/>
            </p:cNvSpPr>
            <p:nvPr/>
          </p:nvSpPr>
          <p:spPr bwMode="auto">
            <a:xfrm>
              <a:off x="3516" y="2118"/>
              <a:ext cx="344" cy="248"/>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CCFF66"/>
            </a:solidFill>
            <a:ln w="50800" cap="rnd">
              <a:solidFill>
                <a:schemeClr val="tx1"/>
              </a:solidFill>
              <a:round/>
              <a:headEnd type="none" w="sm" len="sm"/>
              <a:tailEnd type="none" w="sm" len="sm"/>
            </a:ln>
          </p:spPr>
          <p:txBody>
            <a:bodyPr wrap="none" anchor="ctr"/>
            <a:lstStyle/>
            <a:p>
              <a:endParaRPr lang="en-US"/>
            </a:p>
          </p:txBody>
        </p:sp>
      </p:grpSp>
      <p:sp>
        <p:nvSpPr>
          <p:cNvPr id="109585" name="Footer Placeholder 25"/>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85800" y="533400"/>
          <a:ext cx="7848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1987" name="Picture 2" descr="C:\Documents and Settings\Administrator\My Documents\My Pictures\angkut barang.jpg"/>
          <p:cNvPicPr>
            <a:picLocks noChangeAspect="1" noChangeArrowheads="1"/>
          </p:cNvPicPr>
          <p:nvPr/>
        </p:nvPicPr>
        <p:blipFill>
          <a:blip r:embed="rId8" cstate="print"/>
          <a:srcRect/>
          <a:stretch>
            <a:fillRect/>
          </a:stretch>
        </p:blipFill>
        <p:spPr bwMode="auto">
          <a:xfrm>
            <a:off x="6934200" y="2133600"/>
            <a:ext cx="885825" cy="838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91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 y="152400"/>
          <a:ext cx="7848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3011" name="Picture 2" descr="C:\Documents and Settings\Administrator\My Documents\My Pictures\pelabuhan.jpg"/>
          <p:cNvPicPr>
            <a:picLocks noChangeAspect="1" noChangeArrowheads="1"/>
          </p:cNvPicPr>
          <p:nvPr/>
        </p:nvPicPr>
        <p:blipFill>
          <a:blip r:embed="rId8" cstate="print"/>
          <a:srcRect/>
          <a:stretch>
            <a:fillRect/>
          </a:stretch>
        </p:blipFill>
        <p:spPr bwMode="auto">
          <a:xfrm>
            <a:off x="6705600" y="4953000"/>
            <a:ext cx="2438400" cy="1905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92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 y="1752600"/>
          <a:ext cx="6934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ounded Rectangle 2"/>
          <p:cNvSpPr/>
          <p:nvPr/>
        </p:nvSpPr>
        <p:spPr>
          <a:xfrm>
            <a:off x="152400" y="304800"/>
            <a:ext cx="5334000" cy="1143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PENGUSAHA KECIL </a:t>
            </a:r>
          </a:p>
          <a:p>
            <a:pPr algn="ctr" fontAlgn="auto">
              <a:spcBef>
                <a:spcPts val="0"/>
              </a:spcBef>
              <a:spcAft>
                <a:spcPts val="0"/>
              </a:spcAft>
              <a:defRPr/>
            </a:pPr>
            <a:r>
              <a:rPr lang="en-US" sz="2800" dirty="0"/>
              <a:t>PAJAK PERTAMBAHAN NILAI</a:t>
            </a:r>
          </a:p>
        </p:txBody>
      </p:sp>
      <p:pic>
        <p:nvPicPr>
          <p:cNvPr id="44036" name="Picture 2" descr="C:\Documents and Settings\Administrator\My Documents\My Pictures\BOS MARAH.jpg"/>
          <p:cNvPicPr>
            <a:picLocks noChangeAspect="1" noChangeArrowheads="1"/>
          </p:cNvPicPr>
          <p:nvPr/>
        </p:nvPicPr>
        <p:blipFill>
          <a:blip r:embed="rId8" cstate="print"/>
          <a:srcRect/>
          <a:stretch>
            <a:fillRect/>
          </a:stretch>
        </p:blipFill>
        <p:spPr bwMode="auto">
          <a:xfrm>
            <a:off x="6629400" y="2743200"/>
            <a:ext cx="2514600" cy="2057400"/>
          </a:xfrm>
          <a:prstGeom prst="rect">
            <a:avLst/>
          </a:prstGeom>
          <a:noFill/>
          <a:ln w="9525">
            <a:noFill/>
            <a:miter lim="800000"/>
            <a:headEnd/>
            <a:tailEnd/>
          </a:ln>
        </p:spPr>
      </p:pic>
      <p:sp>
        <p:nvSpPr>
          <p:cNvPr id="5" name="Oval Callout 4"/>
          <p:cNvSpPr/>
          <p:nvPr/>
        </p:nvSpPr>
        <p:spPr>
          <a:xfrm>
            <a:off x="6172200" y="2590800"/>
            <a:ext cx="1447800" cy="685800"/>
          </a:xfrm>
          <a:prstGeom prst="wedgeEllipseCallout">
            <a:avLst>
              <a:gd name="adj1" fmla="val 43940"/>
              <a:gd name="adj2" fmla="val 11190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err="1"/>
              <a:t>Beres</a:t>
            </a:r>
            <a:r>
              <a:rPr lang="en-US" sz="1200" dirty="0"/>
              <a:t>.. Boss…!!!</a:t>
            </a:r>
          </a:p>
        </p:txBody>
      </p:sp>
      <p:sp>
        <p:nvSpPr>
          <p:cNvPr id="6" name="Rounded Rectangular Callout 5"/>
          <p:cNvSpPr/>
          <p:nvPr/>
        </p:nvSpPr>
        <p:spPr>
          <a:xfrm>
            <a:off x="7086600" y="838200"/>
            <a:ext cx="1905000" cy="1676400"/>
          </a:xfrm>
          <a:prstGeom prst="wedgeRoundRectCallout">
            <a:avLst>
              <a:gd name="adj1" fmla="val -833"/>
              <a:gd name="adj2" fmla="val 6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dirty="0" err="1">
                <a:solidFill>
                  <a:schemeClr val="tx1"/>
                </a:solidFill>
              </a:rPr>
              <a:t>Kamu</a:t>
            </a:r>
            <a:r>
              <a:rPr lang="en-US" sz="1200" dirty="0">
                <a:solidFill>
                  <a:schemeClr val="tx1"/>
                </a:solidFill>
              </a:rPr>
              <a:t> </a:t>
            </a:r>
            <a:r>
              <a:rPr lang="en-US" sz="1200" dirty="0" err="1">
                <a:solidFill>
                  <a:schemeClr val="tx1"/>
                </a:solidFill>
              </a:rPr>
              <a:t>ngakunya</a:t>
            </a:r>
            <a:r>
              <a:rPr lang="en-US" sz="1200" dirty="0">
                <a:solidFill>
                  <a:schemeClr val="tx1"/>
                </a:solidFill>
              </a:rPr>
              <a:t> </a:t>
            </a:r>
            <a:r>
              <a:rPr lang="en-US" sz="1200" dirty="0" err="1">
                <a:solidFill>
                  <a:schemeClr val="tx1"/>
                </a:solidFill>
              </a:rPr>
              <a:t>Pengusaha</a:t>
            </a:r>
            <a:r>
              <a:rPr lang="en-US" sz="1200" dirty="0">
                <a:solidFill>
                  <a:schemeClr val="tx1"/>
                </a:solidFill>
              </a:rPr>
              <a:t> Kecil. </a:t>
            </a:r>
            <a:r>
              <a:rPr lang="en-US" sz="1200" dirty="0" err="1">
                <a:solidFill>
                  <a:schemeClr val="tx1"/>
                </a:solidFill>
              </a:rPr>
              <a:t>Taunya</a:t>
            </a:r>
            <a:r>
              <a:rPr lang="en-US" sz="1200" dirty="0">
                <a:solidFill>
                  <a:schemeClr val="tx1"/>
                </a:solidFill>
              </a:rPr>
              <a:t> </a:t>
            </a:r>
            <a:r>
              <a:rPr lang="en-US" sz="1200" dirty="0" err="1">
                <a:solidFill>
                  <a:schemeClr val="tx1"/>
                </a:solidFill>
              </a:rPr>
              <a:t>tubuh</a:t>
            </a:r>
            <a:r>
              <a:rPr lang="en-US" sz="1200" dirty="0">
                <a:solidFill>
                  <a:schemeClr val="tx1"/>
                </a:solidFill>
              </a:rPr>
              <a:t> </a:t>
            </a:r>
            <a:r>
              <a:rPr lang="en-US" sz="1200" dirty="0" err="1">
                <a:solidFill>
                  <a:schemeClr val="tx1"/>
                </a:solidFill>
              </a:rPr>
              <a:t>doang</a:t>
            </a:r>
            <a:r>
              <a:rPr lang="en-US" sz="1200" dirty="0">
                <a:solidFill>
                  <a:schemeClr val="tx1"/>
                </a:solidFill>
              </a:rPr>
              <a:t> yang </a:t>
            </a:r>
            <a:r>
              <a:rPr lang="en-US" sz="1200" dirty="0" err="1">
                <a:solidFill>
                  <a:schemeClr val="tx1"/>
                </a:solidFill>
              </a:rPr>
              <a:t>kecil</a:t>
            </a:r>
            <a:r>
              <a:rPr lang="en-US" sz="1200" dirty="0">
                <a:solidFill>
                  <a:schemeClr val="tx1"/>
                </a:solidFill>
              </a:rPr>
              <a:t>. </a:t>
            </a:r>
            <a:r>
              <a:rPr lang="en-US" sz="1200" dirty="0" err="1">
                <a:solidFill>
                  <a:schemeClr val="tx1"/>
                </a:solidFill>
              </a:rPr>
              <a:t>Ternyata</a:t>
            </a:r>
            <a:r>
              <a:rPr lang="en-US" sz="1200" dirty="0">
                <a:solidFill>
                  <a:schemeClr val="tx1"/>
                </a:solidFill>
              </a:rPr>
              <a:t> </a:t>
            </a:r>
            <a:r>
              <a:rPr lang="en-US" sz="1200" dirty="0" err="1">
                <a:solidFill>
                  <a:schemeClr val="tx1"/>
                </a:solidFill>
              </a:rPr>
              <a:t>omsetmu</a:t>
            </a:r>
            <a:r>
              <a:rPr lang="en-US" sz="1200" dirty="0">
                <a:solidFill>
                  <a:schemeClr val="tx1"/>
                </a:solidFill>
              </a:rPr>
              <a:t> </a:t>
            </a:r>
            <a:r>
              <a:rPr lang="en-US" sz="1200" dirty="0" err="1">
                <a:solidFill>
                  <a:schemeClr val="tx1"/>
                </a:solidFill>
              </a:rPr>
              <a:t>besar</a:t>
            </a:r>
            <a:r>
              <a:rPr lang="en-US" sz="1200" dirty="0">
                <a:solidFill>
                  <a:schemeClr val="tx1"/>
                </a:solidFill>
              </a:rPr>
              <a:t>. Ayo </a:t>
            </a:r>
            <a:r>
              <a:rPr lang="en-US" sz="1200" dirty="0" err="1">
                <a:solidFill>
                  <a:schemeClr val="tx1"/>
                </a:solidFill>
              </a:rPr>
              <a:t>lapor</a:t>
            </a:r>
            <a:r>
              <a:rPr lang="en-US" sz="1200" dirty="0">
                <a:solidFill>
                  <a:schemeClr val="tx1"/>
                </a:solidFill>
              </a:rPr>
              <a:t> </a:t>
            </a:r>
            <a:r>
              <a:rPr lang="en-US" sz="1200" dirty="0" err="1">
                <a:solidFill>
                  <a:schemeClr val="tx1"/>
                </a:solidFill>
              </a:rPr>
              <a:t>sebagai</a:t>
            </a:r>
            <a:r>
              <a:rPr lang="en-US" sz="1200" dirty="0">
                <a:solidFill>
                  <a:schemeClr val="tx1"/>
                </a:solidFill>
              </a:rPr>
              <a:t> PKP…!!!</a:t>
            </a:r>
          </a:p>
        </p:txBody>
      </p:sp>
      <p:sp>
        <p:nvSpPr>
          <p:cNvPr id="7" name="Slide Number Placeholder 6"/>
          <p:cNvSpPr>
            <a:spLocks noGrp="1"/>
          </p:cNvSpPr>
          <p:nvPr>
            <p:ph type="sldNum" sz="quarter" idx="12"/>
          </p:nvPr>
        </p:nvSpPr>
        <p:spPr/>
        <p:txBody>
          <a:bodyPr/>
          <a:lstStyle/>
          <a:p>
            <a:pPr>
              <a:defRPr/>
            </a:pPr>
            <a:fld id="{1128B418-BB94-4E60-87E5-84C3B517AEFA}" type="slidenum">
              <a:rPr lang="en-US" smtClean="0"/>
              <a:pPr>
                <a:defRPr/>
              </a:pPr>
              <a:t>93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animBg="1"/>
      <p:bldP spid="5" grpId="0" animBg="1"/>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6" name="Rectangle 2"/>
          <p:cNvSpPr>
            <a:spLocks noChangeArrowheads="1"/>
          </p:cNvSpPr>
          <p:nvPr/>
        </p:nvSpPr>
        <p:spPr bwMode="auto">
          <a:xfrm>
            <a:off x="1676400" y="228600"/>
            <a:ext cx="6045200" cy="1143000"/>
          </a:xfrm>
          <a:prstGeom prst="rect">
            <a:avLst/>
          </a:prstGeom>
          <a:solidFill>
            <a:srgbClr val="CCFF66"/>
          </a:solidFill>
          <a:ln w="12700">
            <a:noFill/>
            <a:miter lim="800000"/>
            <a:headEnd/>
            <a:tailEnd/>
          </a:ln>
          <a:effectLst/>
        </p:spPr>
        <p:txBody>
          <a:bodyPr wrap="none" lIns="90488" tIns="44450" rIns="90488" bIns="44450" anchor="ctr"/>
          <a:lstStyle/>
          <a:p>
            <a:pPr algn="ctr" eaLnBrk="0" hangingPunct="0">
              <a:defRPr/>
            </a:pPr>
            <a:r>
              <a:rPr lang="en-US" sz="2400">
                <a:effectLst>
                  <a:outerShdw blurRad="38100" dist="38100" dir="2700000" algn="tl">
                    <a:srgbClr val="000000"/>
                  </a:outerShdw>
                </a:effectLst>
                <a:latin typeface="Arial" pitchFamily="34" charset="0"/>
              </a:rPr>
              <a:t>PENGUSAHA KECIL</a:t>
            </a:r>
          </a:p>
          <a:p>
            <a:pPr algn="ctr" eaLnBrk="0" hangingPunct="0">
              <a:defRPr/>
            </a:pPr>
            <a:r>
              <a:rPr lang="en-US">
                <a:effectLst>
                  <a:outerShdw blurRad="38100" dist="38100" dir="2700000" algn="tl">
                    <a:srgbClr val="000000"/>
                  </a:outerShdw>
                </a:effectLst>
                <a:latin typeface="Arial" pitchFamily="34" charset="0"/>
              </a:rPr>
              <a:t>KMK No. 68/PMK.03/2010</a:t>
            </a:r>
          </a:p>
          <a:p>
            <a:pPr algn="ctr" eaLnBrk="0" hangingPunct="0">
              <a:defRPr/>
            </a:pPr>
            <a:r>
              <a:rPr lang="en-US">
                <a:effectLst>
                  <a:outerShdw blurRad="38100" dist="38100" dir="2700000" algn="tl">
                    <a:srgbClr val="000000"/>
                  </a:outerShdw>
                </a:effectLst>
                <a:latin typeface="Arial" pitchFamily="34" charset="0"/>
              </a:rPr>
              <a:t>TGL. 23 MARET 2010 Berlaku Mulai 1 April 2010</a:t>
            </a:r>
          </a:p>
        </p:txBody>
      </p:sp>
      <p:sp>
        <p:nvSpPr>
          <p:cNvPr id="116739" name="Rectangle 3"/>
          <p:cNvSpPr>
            <a:spLocks noChangeArrowheads="1"/>
          </p:cNvSpPr>
          <p:nvPr/>
        </p:nvSpPr>
        <p:spPr bwMode="auto">
          <a:xfrm>
            <a:off x="895350" y="1730375"/>
            <a:ext cx="7367588" cy="576263"/>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r>
              <a:rPr lang="en-US">
                <a:latin typeface="Arial" pitchFamily="34" charset="0"/>
              </a:rPr>
              <a:t>PENGUSAHA YG DLM LINGKUNGAN </a:t>
            </a:r>
          </a:p>
          <a:p>
            <a:pPr algn="ctr" eaLnBrk="0" hangingPunct="0"/>
            <a:r>
              <a:rPr lang="en-US">
                <a:latin typeface="Arial" pitchFamily="34" charset="0"/>
              </a:rPr>
              <a:t>PERUSAHAAN/PEKERJAANNYA MELAKUKAN</a:t>
            </a:r>
          </a:p>
        </p:txBody>
      </p:sp>
      <p:sp>
        <p:nvSpPr>
          <p:cNvPr id="116740" name="Rectangle 4"/>
          <p:cNvSpPr>
            <a:spLocks noChangeArrowheads="1"/>
          </p:cNvSpPr>
          <p:nvPr/>
        </p:nvSpPr>
        <p:spPr bwMode="auto">
          <a:xfrm>
            <a:off x="2862263" y="3387725"/>
            <a:ext cx="3538537" cy="955675"/>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r>
              <a:rPr lang="en-US" sz="1600">
                <a:latin typeface="Arial" pitchFamily="34" charset="0"/>
              </a:rPr>
              <a:t>PEREDARAN BRUTO </a:t>
            </a:r>
          </a:p>
          <a:p>
            <a:pPr algn="ctr" eaLnBrk="0" hangingPunct="0"/>
            <a:r>
              <a:rPr lang="en-US" sz="1600">
                <a:latin typeface="Arial" pitchFamily="34" charset="0"/>
              </a:rPr>
              <a:t>TDK LEBIH DARI</a:t>
            </a:r>
          </a:p>
          <a:p>
            <a:pPr algn="ctr" eaLnBrk="0" hangingPunct="0"/>
            <a:r>
              <a:rPr lang="en-US" sz="1600">
                <a:latin typeface="Arial" pitchFamily="34" charset="0"/>
              </a:rPr>
              <a:t>Rp 600 JUTA SETAHUN</a:t>
            </a:r>
          </a:p>
        </p:txBody>
      </p:sp>
      <p:sp>
        <p:nvSpPr>
          <p:cNvPr id="116741" name="Rectangle 5"/>
          <p:cNvSpPr>
            <a:spLocks noChangeArrowheads="1"/>
          </p:cNvSpPr>
          <p:nvPr/>
        </p:nvSpPr>
        <p:spPr bwMode="auto">
          <a:xfrm>
            <a:off x="2108200" y="2687638"/>
            <a:ext cx="4876800" cy="404812"/>
          </a:xfrm>
          <a:prstGeom prst="rect">
            <a:avLst/>
          </a:prstGeom>
          <a:solidFill>
            <a:schemeClr val="bg1"/>
          </a:solidFill>
          <a:ln w="12700">
            <a:solidFill>
              <a:schemeClr val="tx1"/>
            </a:solidFill>
            <a:miter lim="800000"/>
            <a:headEnd/>
            <a:tailEnd/>
          </a:ln>
        </p:spPr>
        <p:txBody>
          <a:bodyPr wrap="none" lIns="90488" tIns="44450" rIns="90488" bIns="44450" anchor="ctr"/>
          <a:lstStyle/>
          <a:p>
            <a:pPr algn="ctr" eaLnBrk="0" hangingPunct="0"/>
            <a:r>
              <a:rPr lang="en-US" sz="1600">
                <a:latin typeface="Arial" pitchFamily="34" charset="0"/>
              </a:rPr>
              <a:t>PENYERAHAN BKP DAN ATAU JKP</a:t>
            </a:r>
          </a:p>
        </p:txBody>
      </p:sp>
      <p:sp>
        <p:nvSpPr>
          <p:cNvPr id="116742" name="AutoShape 6"/>
          <p:cNvSpPr>
            <a:spLocks noChangeArrowheads="1"/>
          </p:cNvSpPr>
          <p:nvPr/>
        </p:nvSpPr>
        <p:spPr bwMode="auto">
          <a:xfrm flipH="1">
            <a:off x="4419600" y="2425700"/>
            <a:ext cx="254000" cy="242888"/>
          </a:xfrm>
          <a:prstGeom prst="downArrow">
            <a:avLst>
              <a:gd name="adj1" fmla="val 50000"/>
              <a:gd name="adj2" fmla="val 50014"/>
            </a:avLst>
          </a:prstGeom>
          <a:solidFill>
            <a:schemeClr val="accent2"/>
          </a:solidFill>
          <a:ln w="9525">
            <a:noFill/>
            <a:miter lim="800000"/>
            <a:headEnd/>
            <a:tailEnd/>
          </a:ln>
        </p:spPr>
        <p:txBody>
          <a:bodyPr wrap="none" anchor="ctr"/>
          <a:lstStyle/>
          <a:p>
            <a:endParaRPr lang="en-US"/>
          </a:p>
        </p:txBody>
      </p:sp>
      <p:sp>
        <p:nvSpPr>
          <p:cNvPr id="116743" name="AutoShape 7"/>
          <p:cNvSpPr>
            <a:spLocks noChangeArrowheads="1"/>
          </p:cNvSpPr>
          <p:nvPr/>
        </p:nvSpPr>
        <p:spPr bwMode="auto">
          <a:xfrm flipH="1">
            <a:off x="4398963" y="3125788"/>
            <a:ext cx="254000" cy="222250"/>
          </a:xfrm>
          <a:prstGeom prst="downArrow">
            <a:avLst>
              <a:gd name="adj1" fmla="val 50000"/>
              <a:gd name="adj2" fmla="val 50014"/>
            </a:avLst>
          </a:prstGeom>
          <a:solidFill>
            <a:schemeClr val="accent2"/>
          </a:solidFill>
          <a:ln w="9525">
            <a:noFill/>
            <a:miter lim="800000"/>
            <a:headEnd/>
            <a:tailEnd/>
          </a:ln>
        </p:spPr>
        <p:txBody>
          <a:bodyPr wrap="none" anchor="ctr"/>
          <a:lstStyle/>
          <a:p>
            <a:endParaRPr lang="en-US"/>
          </a:p>
        </p:txBody>
      </p:sp>
      <p:sp>
        <p:nvSpPr>
          <p:cNvPr id="116744" name="Text Box 8"/>
          <p:cNvSpPr txBox="1">
            <a:spLocks noChangeArrowheads="1"/>
          </p:cNvSpPr>
          <p:nvPr/>
        </p:nvSpPr>
        <p:spPr bwMode="auto">
          <a:xfrm>
            <a:off x="812800" y="4572000"/>
            <a:ext cx="7620000" cy="2085975"/>
          </a:xfrm>
          <a:prstGeom prst="rect">
            <a:avLst/>
          </a:prstGeom>
          <a:solidFill>
            <a:schemeClr val="bg2"/>
          </a:solidFill>
          <a:ln w="12700">
            <a:solidFill>
              <a:schemeClr val="tx1"/>
            </a:solidFill>
            <a:miter lim="800000"/>
            <a:headEnd type="none" w="sm" len="sm"/>
            <a:tailEnd type="none" w="sm" len="sm"/>
          </a:ln>
        </p:spPr>
        <p:txBody>
          <a:bodyPr>
            <a:spAutoFit/>
          </a:bodyPr>
          <a:lstStyle/>
          <a:p>
            <a:pPr>
              <a:spcBef>
                <a:spcPct val="50000"/>
              </a:spcBef>
            </a:pPr>
            <a:r>
              <a:rPr lang="en-US" sz="2000" b="0" i="1" u="sng"/>
              <a:t>Catatan :</a:t>
            </a:r>
          </a:p>
          <a:p>
            <a:pPr>
              <a:spcBef>
                <a:spcPct val="50000"/>
              </a:spcBef>
            </a:pPr>
            <a:r>
              <a:rPr lang="en-US" sz="2000" b="0"/>
              <a:t>Apabila sampai dengan suatu Masa Pajak dalam satu tahun buku peredaran bruto lebih dari Rp 600.000.000,- maka pengusaha ini memenuhi syarat sebagai PKP sehingga wajib melaporkan usahanya untuk dikukuhkan sebagai PKP selambat-lambatnya pada akhir bulan berikutnya.</a:t>
            </a:r>
          </a:p>
        </p:txBody>
      </p:sp>
      <p:pic>
        <p:nvPicPr>
          <p:cNvPr id="116745" name="Picture 9" descr="ORG BAWA BUKU"/>
          <p:cNvPicPr>
            <a:picLocks noChangeAspect="1" noChangeArrowheads="1" noCrop="1"/>
          </p:cNvPicPr>
          <p:nvPr/>
        </p:nvPicPr>
        <p:blipFill>
          <a:blip r:embed="rId3" cstate="print"/>
          <a:srcRect/>
          <a:stretch>
            <a:fillRect/>
          </a:stretch>
        </p:blipFill>
        <p:spPr bwMode="auto">
          <a:xfrm>
            <a:off x="7239000" y="2667000"/>
            <a:ext cx="1600200" cy="1447800"/>
          </a:xfrm>
          <a:prstGeom prst="rect">
            <a:avLst/>
          </a:prstGeom>
          <a:noFill/>
          <a:ln w="9525">
            <a:noFill/>
            <a:miter lim="800000"/>
            <a:headEnd/>
            <a:tailEnd/>
          </a:ln>
        </p:spPr>
      </p:pic>
      <p:sp>
        <p:nvSpPr>
          <p:cNvPr id="124938" name="Footer Placeholder 11"/>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solidFill>
                  <a:schemeClr val="tx1"/>
                </a:solidFill>
              </a:rPr>
              <a:t>maurits@</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cstate="print"/>
          <a:srcRect l="32211" t="39583" r="26208" b="9375"/>
          <a:stretch>
            <a:fillRect/>
          </a:stretch>
        </p:blipFill>
        <p:spPr bwMode="auto">
          <a:xfrm>
            <a:off x="533400" y="228600"/>
            <a:ext cx="8077200" cy="62484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1128B418-BB94-4E60-87E5-84C3B517AEFA}" type="slidenum">
              <a:rPr lang="en-US" smtClean="0"/>
              <a:pPr>
                <a:defRPr/>
              </a:pPr>
              <a:t>95</a:t>
            </a:fld>
            <a:endParaRPr lang="en-US"/>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p:cNvPicPr>
            <a:picLocks noChangeAspect="1" noChangeArrowheads="1"/>
          </p:cNvPicPr>
          <p:nvPr/>
        </p:nvPicPr>
        <p:blipFill>
          <a:blip r:embed="rId2" cstate="print"/>
          <a:srcRect l="30454" t="12500" r="22438" b="25000"/>
          <a:stretch>
            <a:fillRect/>
          </a:stretch>
        </p:blipFill>
        <p:spPr bwMode="auto">
          <a:xfrm>
            <a:off x="609600" y="304800"/>
            <a:ext cx="7848600" cy="6400800"/>
          </a:xfrm>
          <a:prstGeom prst="rect">
            <a:avLst/>
          </a:prstGeom>
          <a:solidFill>
            <a:schemeClr val="accent2">
              <a:lumMod val="40000"/>
              <a:lumOff val="60000"/>
            </a:schemeClr>
          </a:solidFill>
          <a:ln w="9525">
            <a:noFill/>
            <a:miter lim="800000"/>
            <a:headEnd/>
            <a:tailEnd/>
          </a:ln>
        </p:spPr>
      </p:pic>
      <p:sp>
        <p:nvSpPr>
          <p:cNvPr id="3" name="Slide Number Placeholder 2"/>
          <p:cNvSpPr>
            <a:spLocks noGrp="1"/>
          </p:cNvSpPr>
          <p:nvPr>
            <p:ph type="sldNum" sz="quarter" idx="12"/>
          </p:nvPr>
        </p:nvSpPr>
        <p:spPr/>
        <p:txBody>
          <a:bodyPr/>
          <a:lstStyle/>
          <a:p>
            <a:pPr>
              <a:defRPr/>
            </a:pPr>
            <a:fld id="{1128B418-BB94-4E60-87E5-84C3B517AEFA}" type="slidenum">
              <a:rPr lang="en-US" smtClean="0"/>
              <a:pPr>
                <a:defRPr/>
              </a:pPr>
              <a:t>96</a:t>
            </a:fld>
            <a:endParaRPr lang="en-US"/>
          </a:p>
        </p:txBody>
      </p:sp>
      <p:sp>
        <p:nvSpPr>
          <p:cNvPr id="4" name="Rounded Rectangle 3"/>
          <p:cNvSpPr/>
          <p:nvPr/>
        </p:nvSpPr>
        <p:spPr>
          <a:xfrm>
            <a:off x="990600" y="4267200"/>
            <a:ext cx="28956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smtClean="0">
                <a:solidFill>
                  <a:schemeClr val="tx1"/>
                </a:solidFill>
              </a:rPr>
              <a:t>Pengusaha menyer.JKP</a:t>
            </a:r>
            <a:endParaRPr lang="id-ID" sz="1600" dirty="0">
              <a:solidFill>
                <a:schemeClr val="tx1"/>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09600"/>
          </a:xfrm>
        </p:spPr>
        <p:txBody>
          <a:bodyPr>
            <a:normAutofit fontScale="90000"/>
          </a:bodyPr>
          <a:lstStyle/>
          <a:p>
            <a:pPr marL="54864" eaLnBrk="1" fontAlgn="auto" hangingPunct="1">
              <a:spcAft>
                <a:spcPts val="0"/>
              </a:spcAft>
              <a:defRPr/>
            </a:pPr>
            <a:r>
              <a:rPr lang="en-US" dirty="0" smtClean="0">
                <a:solidFill>
                  <a:srgbClr val="111111"/>
                </a:solidFill>
              </a:rPr>
              <a:t>KEWAJIBAN PENGUSAHA</a:t>
            </a:r>
            <a:endParaRPr lang="en-US" dirty="0">
              <a:solidFill>
                <a:srgbClr val="111111"/>
              </a:solidFill>
            </a:endParaRPr>
          </a:p>
        </p:txBody>
      </p:sp>
      <p:sp>
        <p:nvSpPr>
          <p:cNvPr id="125955" name="Footer Placeholder 18"/>
          <p:cNvSpPr>
            <a:spLocks noGrp="1"/>
          </p:cNvSpPr>
          <p:nvPr>
            <p:ph type="ftr" sz="quarter" idx="11"/>
          </p:nvPr>
        </p:nvSpPr>
        <p:spPr bwMode="auto">
          <a:ln>
            <a:miter lim="800000"/>
            <a:headEnd/>
            <a:tailEnd/>
          </a:ln>
        </p:spPr>
        <p:txBody>
          <a:bodyPr wrap="square" lIns="91440" tIns="45720" rIns="91440" bIns="45720" numCol="1" compatLnSpc="1">
            <a:prstTxWarp prst="textNoShape">
              <a:avLst/>
            </a:prstTxWarp>
          </a:bodyPr>
          <a:lstStyle/>
          <a:p>
            <a:pPr>
              <a:defRPr/>
            </a:pPr>
            <a:r>
              <a:rPr lang="en-US"/>
              <a:t>maurits@</a:t>
            </a:r>
          </a:p>
        </p:txBody>
      </p:sp>
      <p:sp>
        <p:nvSpPr>
          <p:cNvPr id="117764" name="Rounded Rectangle 5"/>
          <p:cNvSpPr>
            <a:spLocks noChangeArrowheads="1"/>
          </p:cNvSpPr>
          <p:nvPr/>
        </p:nvSpPr>
        <p:spPr bwMode="auto">
          <a:xfrm>
            <a:off x="457200" y="1295400"/>
            <a:ext cx="4800600" cy="7620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a:solidFill>
                  <a:srgbClr val="111111"/>
                </a:solidFill>
              </a:rPr>
              <a:t>PENGUSAHA</a:t>
            </a:r>
          </a:p>
        </p:txBody>
      </p:sp>
      <p:sp>
        <p:nvSpPr>
          <p:cNvPr id="117765" name="Rounded Rectangle 6"/>
          <p:cNvSpPr>
            <a:spLocks noChangeArrowheads="1"/>
          </p:cNvSpPr>
          <p:nvPr/>
        </p:nvSpPr>
        <p:spPr bwMode="auto">
          <a:xfrm>
            <a:off x="990600" y="2133600"/>
            <a:ext cx="3200400" cy="6096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id-ID">
                <a:solidFill>
                  <a:srgbClr val="111111"/>
                </a:solidFill>
              </a:rPr>
              <a:t>penyerahan </a:t>
            </a:r>
            <a:r>
              <a:rPr lang="en-US">
                <a:solidFill>
                  <a:srgbClr val="111111"/>
                </a:solidFill>
              </a:rPr>
              <a:t>BKP</a:t>
            </a:r>
            <a:r>
              <a:rPr lang="id-ID">
                <a:solidFill>
                  <a:srgbClr val="111111"/>
                </a:solidFill>
              </a:rPr>
              <a:t> di </a:t>
            </a:r>
            <a:endParaRPr lang="en-US">
              <a:solidFill>
                <a:srgbClr val="111111"/>
              </a:solidFill>
            </a:endParaRPr>
          </a:p>
          <a:p>
            <a:pPr algn="ctr"/>
            <a:r>
              <a:rPr lang="id-ID">
                <a:solidFill>
                  <a:srgbClr val="111111"/>
                </a:solidFill>
              </a:rPr>
              <a:t>dalam Daerah Pabean </a:t>
            </a:r>
            <a:r>
              <a:rPr lang="en-US">
                <a:solidFill>
                  <a:srgbClr val="111111"/>
                </a:solidFill>
              </a:rPr>
              <a:t> </a:t>
            </a:r>
          </a:p>
        </p:txBody>
      </p:sp>
      <p:sp>
        <p:nvSpPr>
          <p:cNvPr id="117766" name="Rounded Rectangle 7"/>
          <p:cNvSpPr>
            <a:spLocks noChangeArrowheads="1"/>
          </p:cNvSpPr>
          <p:nvPr/>
        </p:nvSpPr>
        <p:spPr bwMode="auto">
          <a:xfrm>
            <a:off x="990600" y="2895600"/>
            <a:ext cx="3200400" cy="6096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id-ID">
                <a:solidFill>
                  <a:srgbClr val="111111"/>
                </a:solidFill>
              </a:rPr>
              <a:t>penyerahan J</a:t>
            </a:r>
            <a:r>
              <a:rPr lang="en-US">
                <a:solidFill>
                  <a:srgbClr val="111111"/>
                </a:solidFill>
              </a:rPr>
              <a:t>KP</a:t>
            </a:r>
            <a:r>
              <a:rPr lang="id-ID">
                <a:solidFill>
                  <a:srgbClr val="111111"/>
                </a:solidFill>
              </a:rPr>
              <a:t> </a:t>
            </a:r>
            <a:endParaRPr lang="en-US">
              <a:solidFill>
                <a:srgbClr val="111111"/>
              </a:solidFill>
            </a:endParaRPr>
          </a:p>
          <a:p>
            <a:pPr algn="ctr"/>
            <a:r>
              <a:rPr lang="id-ID">
                <a:solidFill>
                  <a:srgbClr val="111111"/>
                </a:solidFill>
              </a:rPr>
              <a:t>di dalam Daerah Pabean</a:t>
            </a:r>
            <a:endParaRPr lang="en-US">
              <a:solidFill>
                <a:srgbClr val="111111"/>
              </a:solidFill>
            </a:endParaRPr>
          </a:p>
        </p:txBody>
      </p:sp>
      <p:sp>
        <p:nvSpPr>
          <p:cNvPr id="117767" name="Rounded Rectangle 8"/>
          <p:cNvSpPr>
            <a:spLocks noChangeArrowheads="1"/>
          </p:cNvSpPr>
          <p:nvPr/>
        </p:nvSpPr>
        <p:spPr bwMode="auto">
          <a:xfrm>
            <a:off x="990600" y="4419600"/>
            <a:ext cx="3124200" cy="6096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a:solidFill>
                  <a:srgbClr val="111111"/>
                </a:solidFill>
              </a:rPr>
              <a:t>ekspor BKP TIDAK </a:t>
            </a:r>
          </a:p>
          <a:p>
            <a:pPr algn="ctr"/>
            <a:r>
              <a:rPr lang="en-US" i="1">
                <a:solidFill>
                  <a:srgbClr val="111111"/>
                </a:solidFill>
              </a:rPr>
              <a:t>Berwujud</a:t>
            </a:r>
            <a:endParaRPr lang="en-US">
              <a:solidFill>
                <a:srgbClr val="111111"/>
              </a:solidFill>
            </a:endParaRPr>
          </a:p>
        </p:txBody>
      </p:sp>
      <p:sp>
        <p:nvSpPr>
          <p:cNvPr id="117768" name="Rounded Rectangle 9"/>
          <p:cNvSpPr>
            <a:spLocks noChangeArrowheads="1"/>
          </p:cNvSpPr>
          <p:nvPr/>
        </p:nvSpPr>
        <p:spPr bwMode="auto">
          <a:xfrm>
            <a:off x="990600" y="3657600"/>
            <a:ext cx="3200400" cy="6096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a:solidFill>
                  <a:srgbClr val="111111"/>
                </a:solidFill>
              </a:rPr>
              <a:t>ekspor BKP </a:t>
            </a:r>
            <a:r>
              <a:rPr lang="en-US" i="1">
                <a:solidFill>
                  <a:srgbClr val="111111"/>
                </a:solidFill>
              </a:rPr>
              <a:t>Berwujud</a:t>
            </a:r>
            <a:endParaRPr lang="en-US">
              <a:solidFill>
                <a:srgbClr val="111111"/>
              </a:solidFill>
            </a:endParaRPr>
          </a:p>
        </p:txBody>
      </p:sp>
      <p:sp>
        <p:nvSpPr>
          <p:cNvPr id="117769" name="Rounded Rectangle 10"/>
          <p:cNvSpPr>
            <a:spLocks noChangeArrowheads="1"/>
          </p:cNvSpPr>
          <p:nvPr/>
        </p:nvSpPr>
        <p:spPr bwMode="auto">
          <a:xfrm>
            <a:off x="990600" y="5105400"/>
            <a:ext cx="3200400" cy="6096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a:solidFill>
                  <a:srgbClr val="111111"/>
                </a:solidFill>
              </a:rPr>
              <a:t>Ekspor JKP</a:t>
            </a:r>
          </a:p>
        </p:txBody>
      </p:sp>
      <p:sp>
        <p:nvSpPr>
          <p:cNvPr id="117770" name="Rounded Rectangle 11"/>
          <p:cNvSpPr>
            <a:spLocks noChangeArrowheads="1"/>
          </p:cNvSpPr>
          <p:nvPr/>
        </p:nvSpPr>
        <p:spPr bwMode="auto">
          <a:xfrm>
            <a:off x="609600" y="5867400"/>
            <a:ext cx="4724400" cy="762000"/>
          </a:xfrm>
          <a:prstGeom prst="roundRect">
            <a:avLst>
              <a:gd name="adj" fmla="val 16667"/>
            </a:avLst>
          </a:prstGeom>
          <a:solidFill>
            <a:schemeClr val="accent1"/>
          </a:solidFill>
          <a:ln w="12700" algn="ctr">
            <a:solidFill>
              <a:schemeClr val="tx1"/>
            </a:solidFill>
            <a:round/>
            <a:headEnd/>
            <a:tailEnd/>
          </a:ln>
        </p:spPr>
        <p:txBody>
          <a:bodyPr wrap="none" lIns="90488" tIns="44450" rIns="90488" bIns="44450" anchor="ctr"/>
          <a:lstStyle/>
          <a:p>
            <a:pPr algn="ctr"/>
            <a:r>
              <a:rPr lang="en-US">
                <a:solidFill>
                  <a:srgbClr val="111111"/>
                </a:solidFill>
              </a:rPr>
              <a:t>PENGUSAHA KECIL YG MEMILIH </a:t>
            </a:r>
          </a:p>
          <a:p>
            <a:pPr algn="ctr"/>
            <a:r>
              <a:rPr lang="en-US">
                <a:solidFill>
                  <a:srgbClr val="111111"/>
                </a:solidFill>
              </a:rPr>
              <a:t>DIKUKUHKAN SBG PKP</a:t>
            </a:r>
          </a:p>
        </p:txBody>
      </p:sp>
      <p:cxnSp>
        <p:nvCxnSpPr>
          <p:cNvPr id="117771" name="Elbow Connector 13"/>
          <p:cNvCxnSpPr>
            <a:cxnSpLocks noChangeShapeType="1"/>
            <a:stCxn id="117764" idx="1"/>
            <a:endCxn id="117765" idx="1"/>
          </p:cNvCxnSpPr>
          <p:nvPr/>
        </p:nvCxnSpPr>
        <p:spPr bwMode="auto">
          <a:xfrm rot="10800000" flipH="1" flipV="1">
            <a:off x="457200" y="1676400"/>
            <a:ext cx="533400" cy="762000"/>
          </a:xfrm>
          <a:prstGeom prst="bentConnector3">
            <a:avLst>
              <a:gd name="adj1" fmla="val -42856"/>
            </a:avLst>
          </a:prstGeom>
          <a:noFill/>
          <a:ln w="12700" algn="ctr">
            <a:solidFill>
              <a:schemeClr val="tx1"/>
            </a:solidFill>
            <a:round/>
            <a:headEnd/>
            <a:tailEnd type="arrow" w="med" len="med"/>
          </a:ln>
        </p:spPr>
      </p:cxnSp>
      <p:cxnSp>
        <p:nvCxnSpPr>
          <p:cNvPr id="117772" name="Shape 15"/>
          <p:cNvCxnSpPr>
            <a:cxnSpLocks noChangeShapeType="1"/>
            <a:endCxn id="117766" idx="1"/>
          </p:cNvCxnSpPr>
          <p:nvPr/>
        </p:nvCxnSpPr>
        <p:spPr bwMode="auto">
          <a:xfrm rot="16200000" flipH="1">
            <a:off x="228600" y="2438400"/>
            <a:ext cx="762000" cy="762000"/>
          </a:xfrm>
          <a:prstGeom prst="bentConnector2">
            <a:avLst/>
          </a:prstGeom>
          <a:noFill/>
          <a:ln w="12700" algn="ctr">
            <a:solidFill>
              <a:schemeClr val="tx1"/>
            </a:solidFill>
            <a:round/>
            <a:headEnd/>
            <a:tailEnd type="arrow" w="med" len="med"/>
          </a:ln>
        </p:spPr>
      </p:cxnSp>
      <p:cxnSp>
        <p:nvCxnSpPr>
          <p:cNvPr id="117773" name="Shape 17"/>
          <p:cNvCxnSpPr>
            <a:cxnSpLocks noChangeShapeType="1"/>
            <a:endCxn id="117768" idx="1"/>
          </p:cNvCxnSpPr>
          <p:nvPr/>
        </p:nvCxnSpPr>
        <p:spPr bwMode="auto">
          <a:xfrm rot="16200000" flipH="1">
            <a:off x="228600" y="3200400"/>
            <a:ext cx="762000" cy="762000"/>
          </a:xfrm>
          <a:prstGeom prst="bentConnector2">
            <a:avLst/>
          </a:prstGeom>
          <a:noFill/>
          <a:ln w="12700" algn="ctr">
            <a:solidFill>
              <a:schemeClr val="tx1"/>
            </a:solidFill>
            <a:round/>
            <a:headEnd/>
            <a:tailEnd type="arrow" w="med" len="med"/>
          </a:ln>
        </p:spPr>
      </p:cxnSp>
      <p:cxnSp>
        <p:nvCxnSpPr>
          <p:cNvPr id="117774" name="Shape 19"/>
          <p:cNvCxnSpPr>
            <a:cxnSpLocks noChangeShapeType="1"/>
            <a:endCxn id="117767" idx="1"/>
          </p:cNvCxnSpPr>
          <p:nvPr/>
        </p:nvCxnSpPr>
        <p:spPr bwMode="auto">
          <a:xfrm rot="16200000" flipH="1">
            <a:off x="228600" y="3962400"/>
            <a:ext cx="762000" cy="762000"/>
          </a:xfrm>
          <a:prstGeom prst="bentConnector2">
            <a:avLst/>
          </a:prstGeom>
          <a:noFill/>
          <a:ln w="12700" algn="ctr">
            <a:solidFill>
              <a:schemeClr val="tx1"/>
            </a:solidFill>
            <a:round/>
            <a:headEnd/>
            <a:tailEnd type="arrow" w="med" len="med"/>
          </a:ln>
        </p:spPr>
      </p:cxnSp>
      <p:cxnSp>
        <p:nvCxnSpPr>
          <p:cNvPr id="117775" name="Shape 21"/>
          <p:cNvCxnSpPr>
            <a:cxnSpLocks noChangeShapeType="1"/>
            <a:endCxn id="117769" idx="1"/>
          </p:cNvCxnSpPr>
          <p:nvPr/>
        </p:nvCxnSpPr>
        <p:spPr bwMode="auto">
          <a:xfrm rot="16200000" flipH="1">
            <a:off x="228600" y="4648200"/>
            <a:ext cx="762000" cy="762000"/>
          </a:xfrm>
          <a:prstGeom prst="bentConnector2">
            <a:avLst/>
          </a:prstGeom>
          <a:noFill/>
          <a:ln w="12700" algn="ctr">
            <a:solidFill>
              <a:schemeClr val="tx1"/>
            </a:solidFill>
            <a:round/>
            <a:headEnd/>
            <a:tailEnd type="arrow" w="med" len="med"/>
          </a:ln>
        </p:spPr>
      </p:cxnSp>
      <p:sp>
        <p:nvSpPr>
          <p:cNvPr id="117776" name="Rectangle 22"/>
          <p:cNvSpPr>
            <a:spLocks noChangeArrowheads="1"/>
          </p:cNvSpPr>
          <p:nvPr/>
        </p:nvSpPr>
        <p:spPr bwMode="auto">
          <a:xfrm>
            <a:off x="5943600" y="1905000"/>
            <a:ext cx="2819400" cy="3886200"/>
          </a:xfrm>
          <a:prstGeom prst="rect">
            <a:avLst/>
          </a:prstGeom>
          <a:solidFill>
            <a:schemeClr val="accent1"/>
          </a:solidFill>
          <a:ln w="12700" algn="ctr">
            <a:solidFill>
              <a:schemeClr val="tx1"/>
            </a:solidFill>
            <a:round/>
            <a:headEnd/>
            <a:tailEnd/>
          </a:ln>
        </p:spPr>
        <p:txBody>
          <a:bodyPr wrap="none" lIns="90488" tIns="44450" rIns="90488" bIns="44450" anchor="ctr"/>
          <a:lstStyle/>
          <a:p>
            <a:pPr marL="342900" indent="-342900" algn="ctr"/>
            <a:r>
              <a:rPr lang="en-US">
                <a:solidFill>
                  <a:srgbClr val="111111"/>
                </a:solidFill>
                <a:latin typeface="Arial Narrow" pitchFamily="34" charset="0"/>
              </a:rPr>
              <a:t> </a:t>
            </a:r>
            <a:r>
              <a:rPr lang="id-ID" sz="2400">
                <a:solidFill>
                  <a:srgbClr val="111111"/>
                </a:solidFill>
                <a:latin typeface="Arial Narrow" pitchFamily="34" charset="0"/>
              </a:rPr>
              <a:t>melaporkan usahanya </a:t>
            </a:r>
            <a:endParaRPr lang="en-US" sz="2400">
              <a:solidFill>
                <a:srgbClr val="111111"/>
              </a:solidFill>
              <a:latin typeface="Arial Narrow" pitchFamily="34" charset="0"/>
            </a:endParaRPr>
          </a:p>
          <a:p>
            <a:pPr marL="342900" indent="-342900" algn="ctr"/>
            <a:r>
              <a:rPr lang="id-ID" sz="2400">
                <a:solidFill>
                  <a:srgbClr val="111111"/>
                </a:solidFill>
                <a:latin typeface="Arial Narrow" pitchFamily="34" charset="0"/>
              </a:rPr>
              <a:t>untuk </a:t>
            </a:r>
            <a:endParaRPr lang="en-US" sz="2400">
              <a:solidFill>
                <a:srgbClr val="111111"/>
              </a:solidFill>
              <a:latin typeface="Arial Narrow" pitchFamily="34" charset="0"/>
            </a:endParaRPr>
          </a:p>
          <a:p>
            <a:pPr marL="342900" indent="-342900" algn="ctr"/>
            <a:r>
              <a:rPr lang="en-US" sz="2400">
                <a:solidFill>
                  <a:srgbClr val="111111"/>
                </a:solidFill>
                <a:latin typeface="Arial Narrow" pitchFamily="34" charset="0"/>
              </a:rPr>
              <a:t>       </a:t>
            </a:r>
            <a:r>
              <a:rPr lang="id-ID" sz="2400">
                <a:solidFill>
                  <a:srgbClr val="111111"/>
                </a:solidFill>
                <a:latin typeface="Arial Narrow" pitchFamily="34" charset="0"/>
              </a:rPr>
              <a:t>dikukuhkan sebagai </a:t>
            </a:r>
            <a:endParaRPr lang="en-US" sz="2400">
              <a:solidFill>
                <a:srgbClr val="111111"/>
              </a:solidFill>
              <a:latin typeface="Arial Narrow" pitchFamily="34" charset="0"/>
            </a:endParaRPr>
          </a:p>
          <a:p>
            <a:pPr marL="342900" indent="-342900" algn="ctr"/>
            <a:r>
              <a:rPr lang="en-US" sz="2400">
                <a:solidFill>
                  <a:srgbClr val="111111"/>
                </a:solidFill>
                <a:latin typeface="Arial Narrow" pitchFamily="34" charset="0"/>
              </a:rPr>
              <a:t>PKP </a:t>
            </a:r>
          </a:p>
        </p:txBody>
      </p:sp>
      <p:sp>
        <p:nvSpPr>
          <p:cNvPr id="117777" name="Right Brace 24"/>
          <p:cNvSpPr>
            <a:spLocks/>
          </p:cNvSpPr>
          <p:nvPr/>
        </p:nvSpPr>
        <p:spPr bwMode="auto">
          <a:xfrm>
            <a:off x="5257800" y="2057400"/>
            <a:ext cx="685800" cy="3886200"/>
          </a:xfrm>
          <a:prstGeom prst="rightBrace">
            <a:avLst>
              <a:gd name="adj1" fmla="val 8343"/>
              <a:gd name="adj2" fmla="val 50000"/>
            </a:avLst>
          </a:prstGeom>
          <a:solidFill>
            <a:schemeClr val="accent1"/>
          </a:solidFill>
          <a:ln w="12700" algn="ctr">
            <a:solidFill>
              <a:schemeClr val="tx1"/>
            </a:solidFill>
            <a:round/>
            <a:headEnd/>
            <a:tailEnd/>
          </a:ln>
        </p:spPr>
        <p:txBody>
          <a:bodyPr wrap="none" lIns="90488" tIns="44450" rIns="90488" bIns="44450" anchor="ctr"/>
          <a:lstStyle/>
          <a:p>
            <a:r>
              <a:rPr lang="en-US">
                <a:solidFill>
                  <a:srgbClr val="111111"/>
                </a:solidFill>
              </a:rPr>
              <a:t>W</a:t>
            </a:r>
          </a:p>
          <a:p>
            <a:r>
              <a:rPr lang="en-US">
                <a:solidFill>
                  <a:srgbClr val="111111"/>
                </a:solidFill>
              </a:rPr>
              <a:t>A</a:t>
            </a:r>
          </a:p>
          <a:p>
            <a:r>
              <a:rPr lang="en-US">
                <a:solidFill>
                  <a:srgbClr val="111111"/>
                </a:solidFill>
              </a:rPr>
              <a:t>J</a:t>
            </a:r>
          </a:p>
          <a:p>
            <a:r>
              <a:rPr lang="en-US">
                <a:solidFill>
                  <a:srgbClr val="111111"/>
                </a:solidFill>
              </a:rPr>
              <a:t>I</a:t>
            </a:r>
          </a:p>
          <a:p>
            <a:r>
              <a:rPr lang="en-US">
                <a:solidFill>
                  <a:srgbClr val="111111"/>
                </a:solidFill>
              </a:rPr>
              <a:t>B</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400" y="228600"/>
            <a:ext cx="4572000" cy="990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dirty="0"/>
              <a:t>KEWAJIBAN PKP</a:t>
            </a:r>
          </a:p>
          <a:p>
            <a:pPr algn="ctr" fontAlgn="auto">
              <a:spcBef>
                <a:spcPts val="0"/>
              </a:spcBef>
              <a:spcAft>
                <a:spcPts val="0"/>
              </a:spcAft>
              <a:defRPr/>
            </a:pPr>
            <a:r>
              <a:rPr lang="en-US" dirty="0">
                <a:solidFill>
                  <a:schemeClr val="bg1"/>
                </a:solidFill>
              </a:rPr>
              <a:t>(</a:t>
            </a:r>
            <a:r>
              <a:rPr lang="en-US" dirty="0" err="1">
                <a:solidFill>
                  <a:schemeClr val="bg1"/>
                </a:solidFill>
              </a:rPr>
              <a:t>Pasal</a:t>
            </a:r>
            <a:r>
              <a:rPr lang="en-US" dirty="0">
                <a:solidFill>
                  <a:schemeClr val="bg1"/>
                </a:solidFill>
              </a:rPr>
              <a:t> 3A </a:t>
            </a:r>
            <a:r>
              <a:rPr lang="en-US" dirty="0" err="1">
                <a:solidFill>
                  <a:schemeClr val="bg1"/>
                </a:solidFill>
              </a:rPr>
              <a:t>ayat</a:t>
            </a:r>
            <a:r>
              <a:rPr lang="en-US" dirty="0">
                <a:solidFill>
                  <a:schemeClr val="bg1"/>
                </a:solidFill>
              </a:rPr>
              <a:t> 1 UU PPN)</a:t>
            </a:r>
          </a:p>
        </p:txBody>
      </p:sp>
      <p:graphicFrame>
        <p:nvGraphicFramePr>
          <p:cNvPr id="3" name="Diagram 2"/>
          <p:cNvGraphicFramePr/>
          <p:nvPr/>
        </p:nvGraphicFramePr>
        <p:xfrm>
          <a:off x="304800" y="1447800"/>
          <a:ext cx="79248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5060" name="Picture 4" descr="j0291984"/>
          <p:cNvPicPr>
            <a:picLocks noChangeAspect="1" noChangeArrowheads="1"/>
          </p:cNvPicPr>
          <p:nvPr/>
        </p:nvPicPr>
        <p:blipFill>
          <a:blip r:embed="rId8" cstate="print"/>
          <a:srcRect/>
          <a:stretch>
            <a:fillRect/>
          </a:stretch>
        </p:blipFill>
        <p:spPr bwMode="auto">
          <a:xfrm>
            <a:off x="6629400" y="2819400"/>
            <a:ext cx="1960563" cy="2362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128B418-BB94-4E60-87E5-84C3B517AEFA}" type="slidenum">
              <a:rPr lang="en-US" smtClean="0"/>
              <a:pPr>
                <a:defRPr/>
              </a:pPr>
              <a:t>98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81000" y="228600"/>
            <a:ext cx="4800600" cy="9906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t>KAPAN MELAPORKAN ?</a:t>
            </a:r>
          </a:p>
        </p:txBody>
      </p:sp>
      <p:sp>
        <p:nvSpPr>
          <p:cNvPr id="3" name="Rounded Rectangle 2"/>
          <p:cNvSpPr/>
          <p:nvPr/>
        </p:nvSpPr>
        <p:spPr>
          <a:xfrm>
            <a:off x="304800" y="1600200"/>
            <a:ext cx="7696200" cy="4191000"/>
          </a:xfrm>
          <a:prstGeom prst="roundRect">
            <a:avLst>
              <a:gd name="adj" fmla="val 1257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fontAlgn="auto">
              <a:spcBef>
                <a:spcPts val="0"/>
              </a:spcBef>
              <a:spcAft>
                <a:spcPts val="0"/>
              </a:spcAft>
              <a:buClr>
                <a:schemeClr val="tx1"/>
              </a:buClr>
              <a:buFont typeface="Arial" pitchFamily="34" charset="0"/>
              <a:buChar char="•"/>
              <a:defRPr/>
            </a:pPr>
            <a:r>
              <a:rPr lang="is-IS" sz="2400" dirty="0">
                <a:solidFill>
                  <a:schemeClr val="tx1"/>
                </a:solidFill>
              </a:rPr>
              <a:t>S</a:t>
            </a:r>
            <a:r>
              <a:rPr lang="en-US" sz="2400" dirty="0" err="1">
                <a:solidFill>
                  <a:schemeClr val="tx1"/>
                </a:solidFill>
              </a:rPr>
              <a:t>ebelum</a:t>
            </a:r>
            <a:r>
              <a:rPr lang="en-US" sz="2400" dirty="0">
                <a:solidFill>
                  <a:schemeClr val="tx1"/>
                </a:solidFill>
              </a:rPr>
              <a:t> </a:t>
            </a:r>
            <a:r>
              <a:rPr lang="en-US" sz="2400" dirty="0" err="1">
                <a:solidFill>
                  <a:schemeClr val="tx1"/>
                </a:solidFill>
              </a:rPr>
              <a:t>melakukan</a:t>
            </a:r>
            <a:r>
              <a:rPr lang="en-US" sz="2400" dirty="0">
                <a:solidFill>
                  <a:schemeClr val="tx1"/>
                </a:solidFill>
              </a:rPr>
              <a:t> </a:t>
            </a:r>
            <a:r>
              <a:rPr lang="en-US" sz="2400" dirty="0" err="1">
                <a:solidFill>
                  <a:schemeClr val="tx1"/>
                </a:solidFill>
              </a:rPr>
              <a:t>penyerahan</a:t>
            </a:r>
            <a:r>
              <a:rPr lang="en-US" sz="2400" dirty="0">
                <a:solidFill>
                  <a:schemeClr val="tx1"/>
                </a:solidFill>
              </a:rPr>
              <a:t> </a:t>
            </a:r>
            <a:r>
              <a:rPr lang="en-US" sz="2400" dirty="0" smtClean="0">
                <a:solidFill>
                  <a:schemeClr val="tx1"/>
                </a:solidFill>
              </a:rPr>
              <a:t>BKP/JKP</a:t>
            </a:r>
            <a:endParaRPr lang="id-ID" sz="2400" dirty="0" smtClean="0">
              <a:solidFill>
                <a:schemeClr val="tx1"/>
              </a:solidFill>
            </a:endParaRPr>
          </a:p>
          <a:p>
            <a:pPr marL="609600" indent="-609600" fontAlgn="auto">
              <a:spcBef>
                <a:spcPts val="0"/>
              </a:spcBef>
              <a:spcAft>
                <a:spcPts val="0"/>
              </a:spcAft>
              <a:buClr>
                <a:schemeClr val="tx1"/>
              </a:buClr>
              <a:defRPr/>
            </a:pPr>
            <a:r>
              <a:rPr lang="id-ID" sz="1200" dirty="0" smtClean="0">
                <a:solidFill>
                  <a:schemeClr val="tx1"/>
                </a:solidFill>
              </a:rPr>
              <a:t>	</a:t>
            </a:r>
            <a:r>
              <a:rPr lang="is-IS" sz="1200" dirty="0" smtClean="0">
                <a:solidFill>
                  <a:schemeClr val="tx1"/>
                </a:solidFill>
              </a:rPr>
              <a:t>(</a:t>
            </a:r>
            <a:r>
              <a:rPr lang="en-US" sz="1200" dirty="0" err="1">
                <a:solidFill>
                  <a:schemeClr val="tx1"/>
                </a:solidFill>
              </a:rPr>
              <a:t>Pasal</a:t>
            </a:r>
            <a:r>
              <a:rPr lang="en-US" sz="1200" dirty="0">
                <a:solidFill>
                  <a:schemeClr val="tx1"/>
                </a:solidFill>
              </a:rPr>
              <a:t> 2 </a:t>
            </a:r>
            <a:r>
              <a:rPr lang="en-US" sz="1200" dirty="0" err="1">
                <a:solidFill>
                  <a:schemeClr val="tx1"/>
                </a:solidFill>
              </a:rPr>
              <a:t>ayat</a:t>
            </a:r>
            <a:r>
              <a:rPr lang="en-US" sz="1200" dirty="0">
                <a:solidFill>
                  <a:schemeClr val="tx1"/>
                </a:solidFill>
              </a:rPr>
              <a:t> </a:t>
            </a:r>
            <a:r>
              <a:rPr lang="id-ID" sz="1200" dirty="0" smtClean="0">
                <a:solidFill>
                  <a:schemeClr val="tx1"/>
                </a:solidFill>
              </a:rPr>
              <a:t>5</a:t>
            </a:r>
            <a:r>
              <a:rPr lang="en-US" sz="1200" dirty="0" smtClean="0">
                <a:solidFill>
                  <a:schemeClr val="tx1"/>
                </a:solidFill>
              </a:rPr>
              <a:t> K</a:t>
            </a:r>
            <a:r>
              <a:rPr lang="id-ID" sz="1200" dirty="0" smtClean="0">
                <a:solidFill>
                  <a:schemeClr val="tx1"/>
                </a:solidFill>
              </a:rPr>
              <a:t>Per-44/PJ/2008  sttd PER - 62/PJ/2010)</a:t>
            </a:r>
          </a:p>
          <a:p>
            <a:pPr marL="571500" fontAlgn="auto">
              <a:spcBef>
                <a:spcPts val="0"/>
              </a:spcBef>
              <a:spcAft>
                <a:spcPts val="0"/>
              </a:spcAft>
              <a:buClr>
                <a:schemeClr val="tx1"/>
              </a:buClr>
              <a:defRPr/>
            </a:pPr>
            <a:endParaRPr lang="en-US" sz="1200" dirty="0">
              <a:solidFill>
                <a:schemeClr val="tx1"/>
              </a:solidFill>
            </a:endParaRPr>
          </a:p>
          <a:p>
            <a:pPr marL="609600" indent="-609600" fontAlgn="auto">
              <a:spcBef>
                <a:spcPts val="0"/>
              </a:spcBef>
              <a:spcAft>
                <a:spcPts val="0"/>
              </a:spcAft>
              <a:buClr>
                <a:schemeClr val="tx1"/>
              </a:buClr>
              <a:buFont typeface="Arial" pitchFamily="34" charset="0"/>
              <a:buChar char="•"/>
              <a:defRPr/>
            </a:pPr>
            <a:endParaRPr lang="en-US" dirty="0">
              <a:solidFill>
                <a:schemeClr val="tx1"/>
              </a:solidFill>
            </a:endParaRPr>
          </a:p>
          <a:p>
            <a:pPr marL="628650" lvl="1" indent="-628650" fontAlgn="auto">
              <a:spcBef>
                <a:spcPts val="0"/>
              </a:spcBef>
              <a:spcAft>
                <a:spcPts val="0"/>
              </a:spcAft>
              <a:buClr>
                <a:schemeClr val="tx1"/>
              </a:buClr>
              <a:buFont typeface="Arial" pitchFamily="34" charset="0"/>
              <a:buChar char="•"/>
              <a:defRPr/>
            </a:pPr>
            <a:r>
              <a:rPr lang="en-US" sz="2400" dirty="0" err="1">
                <a:solidFill>
                  <a:schemeClr val="tx1"/>
                </a:solidFill>
              </a:rPr>
              <a:t>Pengusaha</a:t>
            </a:r>
            <a:r>
              <a:rPr lang="en-US" sz="2400" dirty="0">
                <a:solidFill>
                  <a:schemeClr val="tx1"/>
                </a:solidFill>
              </a:rPr>
              <a:t> </a:t>
            </a:r>
            <a:r>
              <a:rPr lang="en-US" sz="2400" dirty="0" err="1">
                <a:solidFill>
                  <a:schemeClr val="tx1"/>
                </a:solidFill>
              </a:rPr>
              <a:t>kecil</a:t>
            </a:r>
            <a:r>
              <a:rPr lang="en-US" sz="2400" dirty="0">
                <a:solidFill>
                  <a:schemeClr val="tx1"/>
                </a:solidFill>
              </a:rPr>
              <a:t> yang </a:t>
            </a:r>
            <a:r>
              <a:rPr lang="en-US" sz="2400" dirty="0" err="1">
                <a:solidFill>
                  <a:schemeClr val="tx1"/>
                </a:solidFill>
              </a:rPr>
              <a:t>dalam</a:t>
            </a:r>
            <a:r>
              <a:rPr lang="en-US" sz="2400" dirty="0">
                <a:solidFill>
                  <a:schemeClr val="tx1"/>
                </a:solidFill>
              </a:rPr>
              <a:t> </a:t>
            </a:r>
            <a:r>
              <a:rPr lang="en-US" sz="2400" dirty="0" err="1">
                <a:solidFill>
                  <a:schemeClr val="tx1"/>
                </a:solidFill>
              </a:rPr>
              <a:t>suatu</a:t>
            </a:r>
            <a:r>
              <a:rPr lang="en-US" sz="2400" dirty="0">
                <a:solidFill>
                  <a:schemeClr val="tx1"/>
                </a:solidFill>
              </a:rPr>
              <a:t> </a:t>
            </a:r>
            <a:r>
              <a:rPr lang="en-US" sz="2400" dirty="0" err="1">
                <a:solidFill>
                  <a:schemeClr val="tx1"/>
                </a:solidFill>
              </a:rPr>
              <a:t>masa</a:t>
            </a:r>
            <a:r>
              <a:rPr lang="en-US" sz="2400" dirty="0">
                <a:solidFill>
                  <a:schemeClr val="tx1"/>
                </a:solidFill>
              </a:rPr>
              <a:t> </a:t>
            </a:r>
            <a:r>
              <a:rPr lang="en-US" sz="2400" dirty="0" err="1">
                <a:solidFill>
                  <a:schemeClr val="tx1"/>
                </a:solidFill>
              </a:rPr>
              <a:t>melebihi</a:t>
            </a:r>
            <a:r>
              <a:rPr lang="en-US" sz="2400" dirty="0">
                <a:solidFill>
                  <a:schemeClr val="tx1"/>
                </a:solidFill>
              </a:rPr>
              <a:t> </a:t>
            </a:r>
            <a:r>
              <a:rPr lang="en-US" sz="2400" dirty="0" err="1">
                <a:solidFill>
                  <a:schemeClr val="tx1"/>
                </a:solidFill>
              </a:rPr>
              <a:t>batasan</a:t>
            </a:r>
            <a:r>
              <a:rPr lang="en-US" sz="2400" dirty="0">
                <a:solidFill>
                  <a:schemeClr val="tx1"/>
                </a:solidFill>
              </a:rPr>
              <a:t>  yang </a:t>
            </a:r>
            <a:r>
              <a:rPr lang="en-US" sz="2400" dirty="0" err="1">
                <a:solidFill>
                  <a:schemeClr val="tx1"/>
                </a:solidFill>
              </a:rPr>
              <a:t>telah</a:t>
            </a:r>
            <a:r>
              <a:rPr lang="en-US" sz="2400" dirty="0">
                <a:solidFill>
                  <a:schemeClr val="tx1"/>
                </a:solidFill>
              </a:rPr>
              <a:t> </a:t>
            </a:r>
            <a:r>
              <a:rPr lang="en-US" sz="2400" dirty="0" err="1">
                <a:solidFill>
                  <a:schemeClr val="tx1"/>
                </a:solidFill>
              </a:rPr>
              <a:t>ditentukan</a:t>
            </a:r>
            <a:r>
              <a:rPr lang="en-US" sz="2400" dirty="0">
                <a:solidFill>
                  <a:schemeClr val="tx1"/>
                </a:solidFill>
              </a:rPr>
              <a:t>, paling </a:t>
            </a:r>
            <a:r>
              <a:rPr lang="en-US" sz="2400" dirty="0" err="1">
                <a:solidFill>
                  <a:schemeClr val="tx1"/>
                </a:solidFill>
              </a:rPr>
              <a:t>lambat</a:t>
            </a:r>
            <a:r>
              <a:rPr lang="en-US" sz="2400" dirty="0">
                <a:solidFill>
                  <a:schemeClr val="tx1"/>
                </a:solidFill>
              </a:rPr>
              <a:t> </a:t>
            </a:r>
            <a:r>
              <a:rPr lang="en-US" sz="2400" dirty="0" err="1">
                <a:solidFill>
                  <a:schemeClr val="tx1"/>
                </a:solidFill>
              </a:rPr>
              <a:t>akhir</a:t>
            </a:r>
            <a:r>
              <a:rPr lang="en-US" sz="2400" dirty="0">
                <a:solidFill>
                  <a:schemeClr val="tx1"/>
                </a:solidFill>
              </a:rPr>
              <a:t> </a:t>
            </a:r>
            <a:r>
              <a:rPr lang="en-US" sz="2400" dirty="0" err="1">
                <a:solidFill>
                  <a:schemeClr val="tx1"/>
                </a:solidFill>
              </a:rPr>
              <a:t>masa</a:t>
            </a:r>
            <a:r>
              <a:rPr lang="en-US" sz="2400" dirty="0">
                <a:solidFill>
                  <a:schemeClr val="tx1"/>
                </a:solidFill>
              </a:rPr>
              <a:t> </a:t>
            </a:r>
            <a:r>
              <a:rPr lang="en-US" sz="2400" dirty="0" err="1">
                <a:solidFill>
                  <a:schemeClr val="tx1"/>
                </a:solidFill>
              </a:rPr>
              <a:t>pajak</a:t>
            </a:r>
            <a:r>
              <a:rPr lang="en-US" sz="2400" dirty="0">
                <a:solidFill>
                  <a:schemeClr val="tx1"/>
                </a:solidFill>
              </a:rPr>
              <a:t>  </a:t>
            </a:r>
            <a:r>
              <a:rPr lang="en-US" sz="2400" dirty="0" err="1">
                <a:solidFill>
                  <a:schemeClr val="tx1"/>
                </a:solidFill>
              </a:rPr>
              <a:t>berikutnya</a:t>
            </a:r>
            <a:endParaRPr lang="is-IS" sz="2400" dirty="0">
              <a:solidFill>
                <a:schemeClr val="tx1"/>
              </a:solidFill>
            </a:endParaRPr>
          </a:p>
          <a:p>
            <a:pPr marL="609600" indent="-609600" fontAlgn="auto">
              <a:spcBef>
                <a:spcPts val="0"/>
              </a:spcBef>
              <a:spcAft>
                <a:spcPts val="0"/>
              </a:spcAft>
              <a:buClr>
                <a:schemeClr val="tx1"/>
              </a:buClr>
              <a:defRPr/>
            </a:pPr>
            <a:r>
              <a:rPr lang="is-IS" sz="1600" dirty="0">
                <a:solidFill>
                  <a:schemeClr val="tx1"/>
                </a:solidFill>
              </a:rPr>
              <a:t>	</a:t>
            </a:r>
            <a:r>
              <a:rPr lang="is-IS" sz="1200" dirty="0">
                <a:solidFill>
                  <a:schemeClr val="tx1"/>
                </a:solidFill>
              </a:rPr>
              <a:t>(</a:t>
            </a:r>
            <a:r>
              <a:rPr lang="en-US" sz="1200" dirty="0" err="1">
                <a:solidFill>
                  <a:schemeClr val="tx1"/>
                </a:solidFill>
              </a:rPr>
              <a:t>Pasal</a:t>
            </a:r>
            <a:r>
              <a:rPr lang="en-US" sz="1200" dirty="0">
                <a:solidFill>
                  <a:schemeClr val="tx1"/>
                </a:solidFill>
              </a:rPr>
              <a:t> 2 </a:t>
            </a:r>
            <a:r>
              <a:rPr lang="en-US" sz="1200" dirty="0" err="1">
                <a:solidFill>
                  <a:schemeClr val="tx1"/>
                </a:solidFill>
              </a:rPr>
              <a:t>ayat</a:t>
            </a:r>
            <a:r>
              <a:rPr lang="en-US" sz="1200" dirty="0">
                <a:solidFill>
                  <a:schemeClr val="tx1"/>
                </a:solidFill>
              </a:rPr>
              <a:t> </a:t>
            </a:r>
            <a:r>
              <a:rPr lang="id-ID" sz="1200" dirty="0" smtClean="0">
                <a:solidFill>
                  <a:schemeClr val="tx1"/>
                </a:solidFill>
              </a:rPr>
              <a:t>6</a:t>
            </a:r>
            <a:r>
              <a:rPr lang="en-US" sz="1200" dirty="0" smtClean="0">
                <a:solidFill>
                  <a:schemeClr val="tx1"/>
                </a:solidFill>
              </a:rPr>
              <a:t> </a:t>
            </a:r>
            <a:r>
              <a:rPr lang="id-ID" sz="1200" dirty="0" smtClean="0">
                <a:solidFill>
                  <a:schemeClr val="tx1"/>
                </a:solidFill>
              </a:rPr>
              <a:t> Per-44/PJ/2008  sttd PER - 62/PJ/2010</a:t>
            </a:r>
            <a:r>
              <a:rPr lang="is-IS" sz="1200" dirty="0" smtClean="0">
                <a:solidFill>
                  <a:schemeClr val="tx1"/>
                </a:solidFill>
              </a:rPr>
              <a:t>)</a:t>
            </a:r>
            <a:endParaRPr lang="en-US" sz="1200" dirty="0">
              <a:solidFill>
                <a:schemeClr val="tx1"/>
              </a:solidFill>
            </a:endParaRPr>
          </a:p>
          <a:p>
            <a:pPr marL="609600" indent="-609600" fontAlgn="auto">
              <a:spcBef>
                <a:spcPts val="0"/>
              </a:spcBef>
              <a:spcAft>
                <a:spcPts val="0"/>
              </a:spcAft>
              <a:buClr>
                <a:schemeClr val="tx1"/>
              </a:buClr>
              <a:buFont typeface="Wingdings" pitchFamily="2" charset="2"/>
              <a:buNone/>
              <a:defRPr/>
            </a:pPr>
            <a:endParaRPr lang="en-US" dirty="0"/>
          </a:p>
          <a:p>
            <a:pPr marL="609600" indent="-609600" fontAlgn="auto">
              <a:spcBef>
                <a:spcPts val="0"/>
              </a:spcBef>
              <a:spcAft>
                <a:spcPts val="0"/>
              </a:spcAft>
              <a:buClr>
                <a:schemeClr val="tx1"/>
              </a:buClr>
              <a:buFont typeface="Wingdings" pitchFamily="2" charset="2"/>
              <a:buNone/>
              <a:defRPr/>
            </a:pPr>
            <a:endParaRPr lang="is-IS" dirty="0"/>
          </a:p>
        </p:txBody>
      </p:sp>
      <p:sp>
        <p:nvSpPr>
          <p:cNvPr id="4" name="Slide Number Placeholder 3"/>
          <p:cNvSpPr>
            <a:spLocks noGrp="1"/>
          </p:cNvSpPr>
          <p:nvPr>
            <p:ph type="sldNum" sz="quarter" idx="12"/>
          </p:nvPr>
        </p:nvSpPr>
        <p:spPr/>
        <p:txBody>
          <a:bodyPr/>
          <a:lstStyle/>
          <a:p>
            <a:pPr>
              <a:defRPr/>
            </a:pPr>
            <a:fld id="{1128B418-BB94-4E60-87E5-84C3B517AEFA}" type="slidenum">
              <a:rPr lang="en-US" smtClean="0"/>
              <a:pPr>
                <a:defRPr/>
              </a:pPr>
              <a:t>99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PAJAK PERTAMBAHAN NILAI&amp;#x0D;&amp;#x0A;(PPN A)&amp;quot;&quot;/&gt;&lt;property id=&quot;20307&quot; value=&quot;475&quot;/&gt;&lt;/object&gt;&lt;object type=&quot;3&quot; unique_id=&quot;10005&quot;&gt;&lt;property id=&quot;20148&quot; value=&quot;5&quot;/&gt;&lt;property id=&quot;20300&quot; value=&quot;Slide 12&quot;/&gt;&lt;property id=&quot;20307&quot; value=&quot;259&quot;/&gt;&lt;/object&gt;&lt;object type=&quot;3&quot; unique_id=&quot;10006&quot;&gt;&lt;property id=&quot;20148&quot; value=&quot;5&quot;/&gt;&lt;property id=&quot;20300&quot; value=&quot;Slide 13&quot;/&gt;&lt;property id=&quot;20307&quot; value=&quot;260&quot;/&gt;&lt;/object&gt;&lt;object type=&quot;3&quot; unique_id=&quot;10008&quot;&gt;&lt;property id=&quot;20148&quot; value=&quot;5&quot;/&gt;&lt;property id=&quot;20300&quot; value=&quot;Slide 14&quot;/&gt;&lt;property id=&quot;20307&quot; value=&quot;262&quot;/&gt;&lt;/object&gt;&lt;object type=&quot;3&quot; unique_id=&quot;10010&quot;&gt;&lt;property id=&quot;20148&quot; value=&quot;5&quot;/&gt;&lt;property id=&quot;20300&quot; value=&quot;Slide 15&quot;/&gt;&lt;property id=&quot;20307&quot; value=&quot;263&quot;/&gt;&lt;/object&gt;&lt;object type=&quot;3&quot; unique_id=&quot;10011&quot;&gt;&lt;property id=&quot;20148&quot; value=&quot;5&quot;/&gt;&lt;property id=&quot;20300&quot; value=&quot;Slide 17&quot;/&gt;&lt;property id=&quot;20307&quot; value=&quot;361&quot;/&gt;&lt;/object&gt;&lt;object type=&quot;3&quot; unique_id=&quot;10012&quot;&gt;&lt;property id=&quot;20148&quot; value=&quot;5&quot;/&gt;&lt;property id=&quot;20300&quot; value=&quot;Slide 18&quot;/&gt;&lt;property id=&quot;20307&quot; value=&quot;264&quot;/&gt;&lt;/object&gt;&lt;object type=&quot;3&quot; unique_id=&quot;10013&quot;&gt;&lt;property id=&quot;20148&quot; value=&quot;5&quot;/&gt;&lt;property id=&quot;20300&quot; value=&quot;Slide 38&quot;/&gt;&lt;property id=&quot;20307&quot; value=&quot;265&quot;/&gt;&lt;/object&gt;&lt;object type=&quot;3&quot; unique_id=&quot;10014&quot;&gt;&lt;property id=&quot;20148&quot; value=&quot;5&quot;/&gt;&lt;property id=&quot;20300&quot; value=&quot;Slide 39&quot;/&gt;&lt;property id=&quot;20307&quot; value=&quot;266&quot;/&gt;&lt;/object&gt;&lt;object type=&quot;3&quot; unique_id=&quot;10015&quot;&gt;&lt;property id=&quot;20148&quot; value=&quot;5&quot;/&gt;&lt;property id=&quot;20300&quot; value=&quot;Slide 40&quot;/&gt;&lt;property id=&quot;20307&quot; value=&quot;267&quot;/&gt;&lt;/object&gt;&lt;object type=&quot;3&quot; unique_id=&quot;10016&quot;&gt;&lt;property id=&quot;20148&quot; value=&quot;5&quot;/&gt;&lt;property id=&quot;20300&quot; value=&quot;Slide 42&quot;/&gt;&lt;property id=&quot;20307&quot; value=&quot;268&quot;/&gt;&lt;/object&gt;&lt;object type=&quot;3&quot; unique_id=&quot;10017&quot;&gt;&lt;property id=&quot;20148&quot; value=&quot;5&quot;/&gt;&lt;property id=&quot;20300&quot; value=&quot;Slide 48&quot;/&gt;&lt;property id=&quot;20307&quot; value=&quot;269&quot;/&gt;&lt;/object&gt;&lt;object type=&quot;3&quot; unique_id=&quot;10019&quot;&gt;&lt;property id=&quot;20148&quot; value=&quot;5&quot;/&gt;&lt;property id=&quot;20300&quot; value=&quot;Slide 60&quot;/&gt;&lt;property id=&quot;20307&quot; value=&quot;364&quot;/&gt;&lt;/object&gt;&lt;object type=&quot;3&quot; unique_id=&quot;10020&quot;&gt;&lt;property id=&quot;20148&quot; value=&quot;5&quot;/&gt;&lt;property id=&quot;20300&quot; value=&quot;Slide 61&quot;/&gt;&lt;property id=&quot;20307&quot; value=&quot;465&quot;/&gt;&lt;/object&gt;&lt;object type=&quot;3&quot; unique_id=&quot;10021&quot;&gt;&lt;property id=&quot;20148&quot; value=&quot;5&quot;/&gt;&lt;property id=&quot;20300&quot; value=&quot;Slide 62&quot;/&gt;&lt;property id=&quot;20307&quot; value=&quot;271&quot;/&gt;&lt;/object&gt;&lt;object type=&quot;3&quot; unique_id=&quot;10022&quot;&gt;&lt;property id=&quot;20148&quot; value=&quot;5&quot;/&gt;&lt;property id=&quot;20300&quot; value=&quot;Slide 70&quot;/&gt;&lt;property id=&quot;20307&quot; value=&quot;363&quot;/&gt;&lt;/object&gt;&lt;object type=&quot;3&quot; unique_id=&quot;10023&quot;&gt;&lt;property id=&quot;20148&quot; value=&quot;5&quot;/&gt;&lt;property id=&quot;20300&quot; value=&quot;Slide 76&quot;/&gt;&lt;property id=&quot;20307&quot; value=&quot;368&quot;/&gt;&lt;/object&gt;&lt;object type=&quot;3&quot; unique_id=&quot;10024&quot;&gt;&lt;property id=&quot;20148&quot; value=&quot;5&quot;/&gt;&lt;property id=&quot;20300&quot; value=&quot;Slide 77&quot;/&gt;&lt;property id=&quot;20307&quot; value=&quot;273&quot;/&gt;&lt;/object&gt;&lt;object type=&quot;3&quot; unique_id=&quot;10025&quot;&gt;&lt;property id=&quot;20148&quot; value=&quot;5&quot;/&gt;&lt;property id=&quot;20300&quot; value=&quot;Slide 78&quot;/&gt;&lt;property id=&quot;20307&quot; value=&quot;274&quot;/&gt;&lt;/object&gt;&lt;object type=&quot;3&quot; unique_id=&quot;10026&quot;&gt;&lt;property id=&quot;20148&quot; value=&quot;5&quot;/&gt;&lt;property id=&quot;20300&quot; value=&quot;Slide 79&quot;/&gt;&lt;property id=&quot;20307&quot; value=&quot;275&quot;/&gt;&lt;/object&gt;&lt;object type=&quot;3&quot; unique_id=&quot;10027&quot;&gt;&lt;property id=&quot;20148&quot; value=&quot;5&quot;/&gt;&lt;property id=&quot;20300&quot; value=&quot;Slide 80&quot;/&gt;&lt;property id=&quot;20307&quot; value=&quot;365&quot;/&gt;&lt;/object&gt;&lt;object type=&quot;3&quot; unique_id=&quot;10028&quot;&gt;&lt;property id=&quot;20148&quot; value=&quot;5&quot;/&gt;&lt;property id=&quot;20300&quot; value=&quot;Slide 81&quot;/&gt;&lt;property id=&quot;20307&quot; value=&quot;464&quot;/&gt;&lt;/object&gt;&lt;object type=&quot;3&quot; unique_id=&quot;10029&quot;&gt;&lt;property id=&quot;20148&quot; value=&quot;5&quot;/&gt;&lt;property id=&quot;20300&quot; value=&quot;Slide 82&quot;/&gt;&lt;property id=&quot;20307&quot; value=&quot;366&quot;/&gt;&lt;/object&gt;&lt;object type=&quot;3&quot; unique_id=&quot;10030&quot;&gt;&lt;property id=&quot;20148&quot; value=&quot;5&quot;/&gt;&lt;property id=&quot;20300&quot; value=&quot;Slide 83&quot;/&gt;&lt;property id=&quot;20307&quot; value=&quot;367&quot;/&gt;&lt;/object&gt;&lt;object type=&quot;3&quot; unique_id=&quot;10031&quot;&gt;&lt;property id=&quot;20148&quot; value=&quot;5&quot;/&gt;&lt;property id=&quot;20300&quot; value=&quot;Slide 85&quot;/&gt;&lt;property id=&quot;20307&quot; value=&quot;281&quot;/&gt;&lt;/object&gt;&lt;object type=&quot;3&quot; unique_id=&quot;10032&quot;&gt;&lt;property id=&quot;20148&quot; value=&quot;5&quot;/&gt;&lt;property id=&quot;20300&quot; value=&quot;Slide 86&quot;/&gt;&lt;property id=&quot;20307&quot; value=&quot;466&quot;/&gt;&lt;/object&gt;&lt;object type=&quot;3&quot; unique_id=&quot;10033&quot;&gt;&lt;property id=&quot;20148&quot; value=&quot;5&quot;/&gt;&lt;property id=&quot;20300&quot; value=&quot;Slide 88&quot;/&gt;&lt;property id=&quot;20307&quot; value=&quot;369&quot;/&gt;&lt;/object&gt;&lt;object type=&quot;3&quot; unique_id=&quot;10034&quot;&gt;&lt;property id=&quot;20148&quot; value=&quot;5&quot;/&gt;&lt;property id=&quot;20300&quot; value=&quot;Slide 89&quot;/&gt;&lt;property id=&quot;20307&quot; value=&quot;288&quot;/&gt;&lt;/object&gt;&lt;object type=&quot;3&quot; unique_id=&quot;10036&quot;&gt;&lt;property id=&quot;20148&quot; value=&quot;5&quot;/&gt;&lt;property id=&quot;20300&quot; value=&quot;Slide 91&quot;/&gt;&lt;property id=&quot;20307&quot; value=&quot;371&quot;/&gt;&lt;/object&gt;&lt;object type=&quot;3&quot; unique_id=&quot;10037&quot;&gt;&lt;property id=&quot;20148&quot; value=&quot;5&quot;/&gt;&lt;property id=&quot;20300&quot; value=&quot;Slide 92&quot;/&gt;&lt;property id=&quot;20307&quot; value=&quot;373&quot;/&gt;&lt;/object&gt;&lt;object type=&quot;3&quot; unique_id=&quot;10038&quot;&gt;&lt;property id=&quot;20148&quot; value=&quot;5&quot;/&gt;&lt;property id=&quot;20300&quot; value=&quot;Slide 93&quot;/&gt;&lt;property id=&quot;20307&quot; value=&quot;374&quot;/&gt;&lt;/object&gt;&lt;object type=&quot;3&quot; unique_id=&quot;10039&quot;&gt;&lt;property id=&quot;20148&quot; value=&quot;5&quot;/&gt;&lt;property id=&quot;20300&quot; value=&quot;Slide 98&quot;/&gt;&lt;property id=&quot;20307&quot; value=&quot;375&quot;/&gt;&lt;/object&gt;&lt;object type=&quot;3&quot; unique_id=&quot;10040&quot;&gt;&lt;property id=&quot;20148&quot; value=&quot;5&quot;/&gt;&lt;property id=&quot;20300&quot; value=&quot;Slide 99&quot;/&gt;&lt;property id=&quot;20307&quot; value=&quot;376&quot;/&gt;&lt;/object&gt;&lt;object type=&quot;3&quot; unique_id=&quot;10041&quot;&gt;&lt;property id=&quot;20148&quot; value=&quot;5&quot;/&gt;&lt;property id=&quot;20300&quot; value=&quot;Slide 104&quot;/&gt;&lt;property id=&quot;20307&quot; value=&quot;378&quot;/&gt;&lt;/object&gt;&lt;object type=&quot;3&quot; unique_id=&quot;10042&quot;&gt;&lt;property id=&quot;20148&quot; value=&quot;5&quot;/&gt;&lt;property id=&quot;20300&quot; value=&quot;Slide 105&quot;/&gt;&lt;property id=&quot;20307&quot; value=&quot;379&quot;/&gt;&lt;/object&gt;&lt;object type=&quot;3&quot; unique_id=&quot;10043&quot;&gt;&lt;property id=&quot;20148&quot; value=&quot;5&quot;/&gt;&lt;property id=&quot;20300&quot; value=&quot;Slide 107 - &amp;quot;PK&amp;quot;&quot;/&gt;&lt;property id=&quot;20307&quot; value=&quot;377&quot;/&gt;&lt;/object&gt;&lt;object type=&quot;3&quot; unique_id=&quot;10044&quot;&gt;&lt;property id=&quot;20148&quot; value=&quot;5&quot;/&gt;&lt;property id=&quot;20300&quot; value=&quot;Slide 108&quot;/&gt;&lt;property id=&quot;20307&quot; value=&quot;398&quot;/&gt;&lt;/object&gt;&lt;object type=&quot;3&quot; unique_id=&quot;10045&quot;&gt;&lt;property id=&quot;20148&quot; value=&quot;5&quot;/&gt;&lt;property id=&quot;20300&quot; value=&quot;Slide 109&quot;/&gt;&lt;property id=&quot;20307&quot; value=&quot;380&quot;/&gt;&lt;/object&gt;&lt;object type=&quot;3&quot; unique_id=&quot;10046&quot;&gt;&lt;property id=&quot;20148&quot; value=&quot;5&quot;/&gt;&lt;property id=&quot;20300&quot; value=&quot;Slide 110&quot;/&gt;&lt;property id=&quot;20307&quot; value=&quot;381&quot;/&gt;&lt;/object&gt;&lt;object type=&quot;3&quot; unique_id=&quot;10047&quot;&gt;&lt;property id=&quot;20148&quot; value=&quot;5&quot;/&gt;&lt;property id=&quot;20300&quot; value=&quot;Slide 111&quot;/&gt;&lt;property id=&quot;20307&quot; value=&quot;382&quot;/&gt;&lt;/object&gt;&lt;object type=&quot;3&quot; unique_id=&quot;10048&quot;&gt;&lt;property id=&quot;20148&quot; value=&quot;5&quot;/&gt;&lt;property id=&quot;20300&quot; value=&quot;Slide 112&quot;/&gt;&lt;property id=&quot;20307&quot; value=&quot;384&quot;/&gt;&lt;/object&gt;&lt;object type=&quot;3&quot; unique_id=&quot;10049&quot;&gt;&lt;property id=&quot;20148&quot; value=&quot;5&quot;/&gt;&lt;property id=&quot;20300&quot; value=&quot;Slide 113&quot;/&gt;&lt;property id=&quot;20307&quot; value=&quot;383&quot;/&gt;&lt;/object&gt;&lt;object type=&quot;3&quot; unique_id=&quot;10050&quot;&gt;&lt;property id=&quot;20148&quot; value=&quot;5&quot;/&gt;&lt;property id=&quot;20300&quot; value=&quot;Slide 114&quot;/&gt;&lt;property id=&quot;20307&quot; value=&quot;469&quot;/&gt;&lt;/object&gt;&lt;object type=&quot;3&quot; unique_id=&quot;10051&quot;&gt;&lt;property id=&quot;20148&quot; value=&quot;5&quot;/&gt;&lt;property id=&quot;20300&quot; value=&quot;Slide 115&quot;/&gt;&lt;property id=&quot;20307&quot; value=&quot;385&quot;/&gt;&lt;/object&gt;&lt;object type=&quot;3&quot; unique_id=&quot;10052&quot;&gt;&lt;property id=&quot;20148&quot; value=&quot;5&quot;/&gt;&lt;property id=&quot;20300&quot; value=&quot;Slide 116&quot;/&gt;&lt;property id=&quot;20307&quot; value=&quot;386&quot;/&gt;&lt;/object&gt;&lt;object type=&quot;3&quot; unique_id=&quot;10053&quot;&gt;&lt;property id=&quot;20148&quot; value=&quot;5&quot;/&gt;&lt;property id=&quot;20300&quot; value=&quot;Slide 117&quot;/&gt;&lt;property id=&quot;20307&quot; value=&quot;387&quot;/&gt;&lt;/object&gt;&lt;object type=&quot;3&quot; unique_id=&quot;10054&quot;&gt;&lt;property id=&quot;20148&quot; value=&quot;5&quot;/&gt;&lt;property id=&quot;20300&quot; value=&quot;Slide 118&quot;/&gt;&lt;property id=&quot;20307&quot; value=&quot;388&quot;/&gt;&lt;/object&gt;&lt;object type=&quot;3&quot; unique_id=&quot;10055&quot;&gt;&lt;property id=&quot;20148&quot; value=&quot;5&quot;/&gt;&lt;property id=&quot;20300&quot; value=&quot;Slide 119&quot;/&gt;&lt;property id=&quot;20307&quot; value=&quot;390&quot;/&gt;&lt;/object&gt;&lt;object type=&quot;3&quot; unique_id=&quot;10056&quot;&gt;&lt;property id=&quot;20148&quot; value=&quot;5&quot;/&gt;&lt;property id=&quot;20300&quot; value=&quot;Slide 120&quot;/&gt;&lt;property id=&quot;20307&quot; value=&quot;391&quot;/&gt;&lt;/object&gt;&lt;object type=&quot;3&quot; unique_id=&quot;10057&quot;&gt;&lt;property id=&quot;20148&quot; value=&quot;5&quot;/&gt;&lt;property id=&quot;20300&quot; value=&quot;Slide 166&quot;/&gt;&lt;property id=&quot;20307&quot; value=&quot;392&quot;/&gt;&lt;/object&gt;&lt;object type=&quot;3&quot; unique_id=&quot;10058&quot;&gt;&lt;property id=&quot;20148&quot; value=&quot;5&quot;/&gt;&lt;property id=&quot;20300&quot; value=&quot;Slide 167&quot;/&gt;&lt;property id=&quot;20307&quot; value=&quot;394&quot;/&gt;&lt;/object&gt;&lt;object type=&quot;3&quot; unique_id=&quot;10059&quot;&gt;&lt;property id=&quot;20148&quot; value=&quot;5&quot;/&gt;&lt;property id=&quot;20300&quot; value=&quot;Slide 168&quot;/&gt;&lt;property id=&quot;20307&quot; value=&quot;395&quot;/&gt;&lt;/object&gt;&lt;object type=&quot;3&quot; unique_id=&quot;10060&quot;&gt;&lt;property id=&quot;20148&quot; value=&quot;5&quot;/&gt;&lt;property id=&quot;20300&quot; value=&quot;Slide 169&quot;/&gt;&lt;property id=&quot;20307&quot; value=&quot;396&quot;/&gt;&lt;/object&gt;&lt;object type=&quot;3&quot; unique_id=&quot;10061&quot;&gt;&lt;property id=&quot;20148&quot; value=&quot;5&quot;/&gt;&lt;property id=&quot;20300&quot; value=&quot;Slide 182&quot;/&gt;&lt;property id=&quot;20307&quot; value=&quot;399&quot;/&gt;&lt;/object&gt;&lt;object type=&quot;3&quot; unique_id=&quot;10062&quot;&gt;&lt;property id=&quot;20148&quot; value=&quot;5&quot;/&gt;&lt;property id=&quot;20300&quot; value=&quot;Slide 183&quot;/&gt;&lt;property id=&quot;20307&quot; value=&quot;400&quot;/&gt;&lt;/object&gt;&lt;object type=&quot;3&quot; unique_id=&quot;10063&quot;&gt;&lt;property id=&quot;20148&quot; value=&quot;5&quot;/&gt;&lt;property id=&quot;20300&quot; value=&quot;Slide 184&quot;/&gt;&lt;property id=&quot;20307&quot; value=&quot;401&quot;/&gt;&lt;/object&gt;&lt;object type=&quot;3&quot; unique_id=&quot;10064&quot;&gt;&lt;property id=&quot;20148&quot; value=&quot;5&quot;/&gt;&lt;property id=&quot;20300&quot; value=&quot;Slide 186&quot;/&gt;&lt;property id=&quot;20307&quot; value=&quot;403&quot;/&gt;&lt;/object&gt;&lt;object type=&quot;3&quot; unique_id=&quot;10066&quot;&gt;&lt;property id=&quot;20148&quot; value=&quot;5&quot;/&gt;&lt;property id=&quot;20300&quot; value=&quot;Slide 187&quot;/&gt;&lt;property id=&quot;20307&quot; value=&quot;406&quot;/&gt;&lt;/object&gt;&lt;object type=&quot;3&quot; unique_id=&quot;10067&quot;&gt;&lt;property id=&quot;20148&quot; value=&quot;5&quot;/&gt;&lt;property id=&quot;20300&quot; value=&quot;Slide 188&quot;/&gt;&lt;property id=&quot;20307&quot; value=&quot;407&quot;/&gt;&lt;/object&gt;&lt;object type=&quot;3&quot; unique_id=&quot;10068&quot;&gt;&lt;property id=&quot;20148&quot; value=&quot;5&quot;/&gt;&lt;property id=&quot;20300&quot; value=&quot;Slide 191&quot;/&gt;&lt;property id=&quot;20307&quot; value=&quot;408&quot;/&gt;&lt;/object&gt;&lt;object type=&quot;3&quot; unique_id=&quot;10069&quot;&gt;&lt;property id=&quot;20148&quot; value=&quot;5&quot;/&gt;&lt;property id=&quot;20300&quot; value=&quot;Slide 193&quot;/&gt;&lt;property id=&quot;20307&quot; value=&quot;409&quot;/&gt;&lt;/object&gt;&lt;object type=&quot;3&quot; unique_id=&quot;10070&quot;&gt;&lt;property id=&quot;20148&quot; value=&quot;5&quot;/&gt;&lt;property id=&quot;20300&quot; value=&quot;Slide 196&quot;/&gt;&lt;property id=&quot;20307&quot; value=&quot;410&quot;/&gt;&lt;/object&gt;&lt;object type=&quot;3&quot; unique_id=&quot;10071&quot;&gt;&lt;property id=&quot;20148&quot; value=&quot;5&quot;/&gt;&lt;property id=&quot;20300&quot; value=&quot;Slide 197&quot;/&gt;&lt;property id=&quot;20307&quot; value=&quot;411&quot;/&gt;&lt;/object&gt;&lt;object type=&quot;3&quot; unique_id=&quot;10072&quot;&gt;&lt;property id=&quot;20148&quot; value=&quot;5&quot;/&gt;&lt;property id=&quot;20300&quot; value=&quot;Slide 198&quot;/&gt;&lt;property id=&quot;20307&quot; value=&quot;412&quot;/&gt;&lt;/object&gt;&lt;object type=&quot;3&quot; unique_id=&quot;10074&quot;&gt;&lt;property id=&quot;20148&quot; value=&quot;5&quot;/&gt;&lt;property id=&quot;20300&quot; value=&quot;Slide 200&quot;/&gt;&lt;property id=&quot;20307&quot; value=&quot;413&quot;/&gt;&lt;/object&gt;&lt;object type=&quot;3&quot; unique_id=&quot;10075&quot;&gt;&lt;property id=&quot;20148&quot; value=&quot;5&quot;/&gt;&lt;property id=&quot;20300&quot; value=&quot;Slide 209&quot;/&gt;&lt;property id=&quot;20307&quot; value=&quot;415&quot;/&gt;&lt;/object&gt;&lt;object type=&quot;3&quot; unique_id=&quot;10076&quot;&gt;&lt;property id=&quot;20148&quot; value=&quot;5&quot;/&gt;&lt;property id=&quot;20300&quot; value=&quot;Slide 210&quot;/&gt;&lt;property id=&quot;20307&quot; value=&quot;416&quot;/&gt;&lt;/object&gt;&lt;object type=&quot;3&quot; unique_id=&quot;10077&quot;&gt;&lt;property id=&quot;20148&quot; value=&quot;5&quot;/&gt;&lt;property id=&quot;20300&quot; value=&quot;Slide 211&quot;/&gt;&lt;property id=&quot;20307&quot; value=&quot;417&quot;/&gt;&lt;/object&gt;&lt;object type=&quot;3&quot; unique_id=&quot;10078&quot;&gt;&lt;property id=&quot;20148&quot; value=&quot;5&quot;/&gt;&lt;property id=&quot;20300&quot; value=&quot;Slide 212&quot;/&gt;&lt;property id=&quot;20307&quot; value=&quot;418&quot;/&gt;&lt;/object&gt;&lt;object type=&quot;3&quot; unique_id=&quot;10079&quot;&gt;&lt;property id=&quot;20148&quot; value=&quot;5&quot;/&gt;&lt;property id=&quot;20300&quot; value=&quot;Slide 213&quot;/&gt;&lt;property id=&quot;20307&quot; value=&quot;419&quot;/&gt;&lt;/object&gt;&lt;object type=&quot;3&quot; unique_id=&quot;10082&quot;&gt;&lt;property id=&quot;20148&quot; value=&quot;5&quot;/&gt;&lt;property id=&quot;20300&quot; value=&quot;Slide 237&quot;/&gt;&lt;property id=&quot;20307&quot; value=&quot;420&quot;/&gt;&lt;/object&gt;&lt;object type=&quot;3&quot; unique_id=&quot;10083&quot;&gt;&lt;property id=&quot;20148&quot; value=&quot;5&quot;/&gt;&lt;property id=&quot;20300&quot; value=&quot;Slide 241&quot;/&gt;&lt;property id=&quot;20307&quot; value=&quot;470&quot;/&gt;&lt;/object&gt;&lt;object type=&quot;3&quot; unique_id=&quot;10084&quot;&gt;&lt;property id=&quot;20148&quot; value=&quot;5&quot;/&gt;&lt;property id=&quot;20300&quot; value=&quot;Slide 242&quot;/&gt;&lt;property id=&quot;20307&quot; value=&quot;472&quot;/&gt;&lt;/object&gt;&lt;object type=&quot;3&quot; unique_id=&quot;10085&quot;&gt;&lt;property id=&quot;20148&quot; value=&quot;5&quot;/&gt;&lt;property id=&quot;20300&quot; value=&quot;Slide 243&quot;/&gt;&lt;property id=&quot;20307&quot; value=&quot;473&quot;/&gt;&lt;/object&gt;&lt;object type=&quot;3&quot; unique_id=&quot;10086&quot;&gt;&lt;property id=&quot;20148&quot; value=&quot;5&quot;/&gt;&lt;property id=&quot;20300&quot; value=&quot;Slide 244&quot;/&gt;&lt;property id=&quot;20307&quot; value=&quot;471&quot;/&gt;&lt;/object&gt;&lt;object type=&quot;3&quot; unique_id=&quot;10087&quot;&gt;&lt;property id=&quot;20148&quot; value=&quot;5&quot;/&gt;&lt;property id=&quot;20300&quot; value=&quot;Slide 284 - &amp;quot;ILUSTRASI PENGGANTIAN FP STANDAR&amp;quot;&quot;/&gt;&lt;property id=&quot;20307&quot; value=&quot;478&quot;/&gt;&lt;/object&gt;&lt;object type=&quot;3&quot; unique_id=&quot;10088&quot;&gt;&lt;property id=&quot;20148&quot; value=&quot;5&quot;/&gt;&lt;property id=&quot;20300&quot; value=&quot;Slide 285 - &amp;quot;Ilustrasi Tata Cara Penggantian FP Standar&amp;quot;&quot;/&gt;&lt;property id=&quot;20307&quot; value=&quot;479&quot;/&gt;&lt;/object&gt;&lt;object type=&quot;3&quot; unique_id=&quot;10089&quot;&gt;&lt;property id=&quot;20148&quot; value=&quot;5&quot;/&gt;&lt;property id=&quot;20300&quot; value=&quot;Slide 286 - &amp;quot;Ilustrasi Tata Cara Penggantian FP Standar&amp;quot;&quot;/&gt;&lt;property id=&quot;20307&quot; value=&quot;480&quot;/&gt;&lt;/object&gt;&lt;object type=&quot;3&quot; unique_id=&quot;10090&quot;&gt;&lt;property id=&quot;20148&quot; value=&quot;5&quot;/&gt;&lt;property id=&quot;20300&quot; value=&quot;Slide 287 - &amp;quot;Ilustrasi Tata Cara Penggantian FP Standar&amp;quot;&quot;/&gt;&lt;property id=&quot;20307&quot; value=&quot;481&quot;/&gt;&lt;/object&gt;&lt;object type=&quot;3&quot; unique_id=&quot;10091&quot;&gt;&lt;property id=&quot;20148&quot; value=&quot;5&quot;/&gt;&lt;property id=&quot;20300&quot; value=&quot;Slide 288&quot;/&gt;&lt;property id=&quot;20307&quot; value=&quot;421&quot;/&gt;&lt;/object&gt;&lt;object type=&quot;3&quot; unique_id=&quot;10095&quot;&gt;&lt;property id=&quot;20148&quot; value=&quot;5&quot;/&gt;&lt;property id=&quot;20300&quot; value=&quot;Slide 289&quot;/&gt;&lt;property id=&quot;20307&quot; value=&quot;422&quot;/&gt;&lt;/object&gt;&lt;object type=&quot;3&quot; unique_id=&quot;10096&quot;&gt;&lt;property id=&quot;20148&quot; value=&quot;5&quot;/&gt;&lt;property id=&quot;20300&quot; value=&quot;Slide 290&quot;/&gt;&lt;property id=&quot;20307&quot; value=&quot;424&quot;/&gt;&lt;/object&gt;&lt;object type=&quot;3&quot; unique_id=&quot;10097&quot;&gt;&lt;property id=&quot;20148&quot; value=&quot;5&quot;/&gt;&lt;property id=&quot;20300&quot; value=&quot;Slide 291&quot;/&gt;&lt;property id=&quot;20307&quot; value=&quot;425&quot;/&gt;&lt;/object&gt;&lt;object type=&quot;3&quot; unique_id=&quot;10098&quot;&gt;&lt;property id=&quot;20148&quot; value=&quot;5&quot;/&gt;&lt;property id=&quot;20300&quot; value=&quot;Slide 297&quot;/&gt;&lt;property id=&quot;20307&quot; value=&quot;426&quot;/&gt;&lt;/object&gt;&lt;object type=&quot;3&quot; unique_id=&quot;10099&quot;&gt;&lt;property id=&quot;20148&quot; value=&quot;5&quot;/&gt;&lt;property id=&quot;20300&quot; value=&quot;Slide 298&quot;/&gt;&lt;property id=&quot;20307&quot; value=&quot;427&quot;/&gt;&lt;/object&gt;&lt;object type=&quot;3&quot; unique_id=&quot;10100&quot;&gt;&lt;property id=&quot;20148&quot; value=&quot;5&quot;/&gt;&lt;property id=&quot;20300&quot; value=&quot;Slide 299&quot;/&gt;&lt;property id=&quot;20307&quot; value=&quot;428&quot;/&gt;&lt;/object&gt;&lt;object type=&quot;3&quot; unique_id=&quot;10101&quot;&gt;&lt;property id=&quot;20148&quot; value=&quot;5&quot;/&gt;&lt;property id=&quot;20300&quot; value=&quot;Slide 300&quot;/&gt;&lt;property id=&quot;20307&quot; value=&quot;429&quot;/&gt;&lt;/object&gt;&lt;object type=&quot;3&quot; unique_id=&quot;10102&quot;&gt;&lt;property id=&quot;20148&quot; value=&quot;5&quot;/&gt;&lt;property id=&quot;20300&quot; value=&quot;Slide 301&quot;/&gt;&lt;property id=&quot;20307&quot; value=&quot;430&quot;/&gt;&lt;/object&gt;&lt;object type=&quot;3&quot; unique_id=&quot;10103&quot;&gt;&lt;property id=&quot;20148&quot; value=&quot;5&quot;/&gt;&lt;property id=&quot;20300&quot; value=&quot;Slide 302&quot;/&gt;&lt;property id=&quot;20307&quot; value=&quot;431&quot;/&gt;&lt;/object&gt;&lt;object type=&quot;3&quot; unique_id=&quot;10104&quot;&gt;&lt;property id=&quot;20148&quot; value=&quot;5&quot;/&gt;&lt;property id=&quot;20300&quot; value=&quot;Slide 303&quot;/&gt;&lt;property id=&quot;20307&quot; value=&quot;432&quot;/&gt;&lt;/object&gt;&lt;object type=&quot;3&quot; unique_id=&quot;10105&quot;&gt;&lt;property id=&quot;20148&quot; value=&quot;5&quot;/&gt;&lt;property id=&quot;20300&quot; value=&quot;Slide 304&quot;/&gt;&lt;property id=&quot;20307&quot; value=&quot;433&quot;/&gt;&lt;/object&gt;&lt;object type=&quot;3&quot; unique_id=&quot;10106&quot;&gt;&lt;property id=&quot;20148&quot; value=&quot;5&quot;/&gt;&lt;property id=&quot;20300&quot; value=&quot;Slide 305&quot;/&gt;&lt;property id=&quot;20307&quot; value=&quot;434&quot;/&gt;&lt;/object&gt;&lt;object type=&quot;3&quot; unique_id=&quot;10107&quot;&gt;&lt;property id=&quot;20148&quot; value=&quot;5&quot;/&gt;&lt;property id=&quot;20300&quot; value=&quot;Slide 306&quot;/&gt;&lt;property id=&quot;20307&quot; value=&quot;435&quot;/&gt;&lt;/object&gt;&lt;object type=&quot;3&quot; unique_id=&quot;10108&quot;&gt;&lt;property id=&quot;20148&quot; value=&quot;5&quot;/&gt;&lt;property id=&quot;20300&quot; value=&quot;Slide 307&quot;/&gt;&lt;property id=&quot;20307&quot; value=&quot;436&quot;/&gt;&lt;/object&gt;&lt;object type=&quot;3&quot; unique_id=&quot;10109&quot;&gt;&lt;property id=&quot;20148&quot; value=&quot;5&quot;/&gt;&lt;property id=&quot;20300&quot; value=&quot;Slide 308&quot;/&gt;&lt;property id=&quot;20307&quot; value=&quot;437&quot;/&gt;&lt;/object&gt;&lt;object type=&quot;3&quot; unique_id=&quot;10110&quot;&gt;&lt;property id=&quot;20148&quot; value=&quot;5&quot;/&gt;&lt;property id=&quot;20300&quot; value=&quot;Slide 309&quot;/&gt;&lt;property id=&quot;20307&quot; value=&quot;438&quot;/&gt;&lt;/object&gt;&lt;object type=&quot;3&quot; unique_id=&quot;10111&quot;&gt;&lt;property id=&quot;20148&quot; value=&quot;5&quot;/&gt;&lt;property id=&quot;20300&quot; value=&quot;Slide 310&quot;/&gt;&lt;property id=&quot;20307&quot; value=&quot;439&quot;/&gt;&lt;/object&gt;&lt;object type=&quot;3&quot; unique_id=&quot;10112&quot;&gt;&lt;property id=&quot;20148&quot; value=&quot;5&quot;/&gt;&lt;property id=&quot;20300&quot; value=&quot;Slide 317&quot;/&gt;&lt;property id=&quot;20307&quot; value=&quot;440&quot;/&gt;&lt;/object&gt;&lt;object type=&quot;3&quot; unique_id=&quot;10113&quot;&gt;&lt;property id=&quot;20148&quot; value=&quot;5&quot;/&gt;&lt;property id=&quot;20300&quot; value=&quot;Slide 318&quot;/&gt;&lt;property id=&quot;20307&quot; value=&quot;441&quot;/&gt;&lt;/object&gt;&lt;object type=&quot;3&quot; unique_id=&quot;10114&quot;&gt;&lt;property id=&quot;20148&quot; value=&quot;5&quot;/&gt;&lt;property id=&quot;20300&quot; value=&quot;Slide 319&quot;/&gt;&lt;property id=&quot;20307&quot; value=&quot;442&quot;/&gt;&lt;/object&gt;&lt;object type=&quot;3&quot; unique_id=&quot;10115&quot;&gt;&lt;property id=&quot;20148&quot; value=&quot;5&quot;/&gt;&lt;property id=&quot;20300&quot; value=&quot;Slide 320&quot;/&gt;&lt;property id=&quot;20307&quot; value=&quot;443&quot;/&gt;&lt;/object&gt;&lt;object type=&quot;3&quot; unique_id=&quot;10116&quot;&gt;&lt;property id=&quot;20148&quot; value=&quot;5&quot;/&gt;&lt;property id=&quot;20300&quot; value=&quot;Slide 321&quot;/&gt;&lt;property id=&quot;20307&quot; value=&quot;444&quot;/&gt;&lt;/object&gt;&lt;object type=&quot;3&quot; unique_id=&quot;10117&quot;&gt;&lt;property id=&quot;20148&quot; value=&quot;5&quot;/&gt;&lt;property id=&quot;20300&quot; value=&quot;Slide 322&quot;/&gt;&lt;property id=&quot;20307&quot; value=&quot;445&quot;/&gt;&lt;/object&gt;&lt;object type=&quot;3&quot; unique_id=&quot;10118&quot;&gt;&lt;property id=&quot;20148&quot; value=&quot;5&quot;/&gt;&lt;property id=&quot;20300&quot; value=&quot;Slide 323&quot;/&gt;&lt;property id=&quot;20307&quot; value=&quot;446&quot;/&gt;&lt;/object&gt;&lt;object type=&quot;3&quot; unique_id=&quot;10119&quot;&gt;&lt;property id=&quot;20148&quot; value=&quot;5&quot;/&gt;&lt;property id=&quot;20300&quot; value=&quot;Slide 324&quot;/&gt;&lt;property id=&quot;20307&quot; value=&quot;447&quot;/&gt;&lt;/object&gt;&lt;object type=&quot;3&quot; unique_id=&quot;10120&quot;&gt;&lt;property id=&quot;20148&quot; value=&quot;5&quot;/&gt;&lt;property id=&quot;20300&quot; value=&quot;Slide 325&quot;/&gt;&lt;property id=&quot;20307&quot; value=&quot;474&quot;/&gt;&lt;/object&gt;&lt;object type=&quot;3&quot; unique_id=&quot;10121&quot;&gt;&lt;property id=&quot;20148&quot; value=&quot;5&quot;/&gt;&lt;property id=&quot;20300&quot; value=&quot;Slide 326&quot;/&gt;&lt;property id=&quot;20307&quot; value=&quot;448&quot;/&gt;&lt;/object&gt;&lt;object type=&quot;3&quot; unique_id=&quot;10122&quot;&gt;&lt;property id=&quot;20148&quot; value=&quot;5&quot;/&gt;&lt;property id=&quot;20300&quot; value=&quot;Slide 327&quot;/&gt;&lt;property id=&quot;20307&quot; value=&quot;449&quot;/&gt;&lt;/object&gt;&lt;object type=&quot;3&quot; unique_id=&quot;10123&quot;&gt;&lt;property id=&quot;20148&quot; value=&quot;5&quot;/&gt;&lt;property id=&quot;20300&quot; value=&quot;Slide 328&quot;/&gt;&lt;property id=&quot;20307&quot; value=&quot;450&quot;/&gt;&lt;/object&gt;&lt;object type=&quot;3&quot; unique_id=&quot;10124&quot;&gt;&lt;property id=&quot;20148&quot; value=&quot;5&quot;/&gt;&lt;property id=&quot;20300&quot; value=&quot;Slide 329&quot;/&gt;&lt;property id=&quot;20307&quot; value=&quot;451&quot;/&gt;&lt;/object&gt;&lt;object type=&quot;3&quot; unique_id=&quot;10126&quot;&gt;&lt;property id=&quot;20148&quot; value=&quot;5&quot;/&gt;&lt;property id=&quot;20300&quot; value=&quot;Slide 337&quot;/&gt;&lt;property id=&quot;20307&quot; value=&quot;452&quot;/&gt;&lt;/object&gt;&lt;object type=&quot;3&quot; unique_id=&quot;10127&quot;&gt;&lt;property id=&quot;20148&quot; value=&quot;5&quot;/&gt;&lt;property id=&quot;20300&quot; value=&quot;Slide 339&quot;/&gt;&lt;property id=&quot;20307&quot; value=&quot;462&quot;/&gt;&lt;/object&gt;&lt;object type=&quot;3&quot; unique_id=&quot;11145&quot;&gt;&lt;property id=&quot;20148&quot; value=&quot;5&quot;/&gt;&lt;property id=&quot;20300&quot; value=&quot;Slide 330 - &amp;quot;PERUBAHAN SPT MASA PPN&amp;quot;&quot;/&gt;&lt;property id=&quot;20307&quot; value=&quot;483&quot;/&gt;&lt;/object&gt;&lt;object type=&quot;3&quot; unique_id=&quot;11146&quot;&gt;&lt;property id=&quot;20148&quot; value=&quot;5&quot;/&gt;&lt;property id=&quot;20300&quot; value=&quot;Slide 331 - &amp;quot;Perubahan Formulir SPT&amp;quot;&quot;/&gt;&lt;property id=&quot;20307&quot; value=&quot;484&quot;/&gt;&lt;/object&gt;&lt;object type=&quot;3&quot; unique_id=&quot;11147&quot;&gt;&lt;property id=&quot;20148&quot; value=&quot;5&quot;/&gt;&lt;property id=&quot;20300&quot; value=&quot;Slide 332 - &amp;quot;SPT MASA PPN – FORMULIR 1111&amp;quot;&quot;/&gt;&lt;property id=&quot;20307&quot; value=&quot;485&quot;/&gt;&lt;/object&gt;&lt;object type=&quot;3&quot; unique_id=&quot;11148&quot;&gt;&lt;property id=&quot;20148&quot; value=&quot;5&quot;/&gt;&lt;property id=&quot;20300&quot; value=&quot;Slide 333 - &amp;quot;PERUBAHAN SPT MASA PPN 1107      1111DM&amp;quot;&quot;/&gt;&lt;property id=&quot;20307&quot; value=&quot;486&quot;/&gt;&lt;/object&gt;&lt;object type=&quot;3&quot; unique_id=&quot;11149&quot;&gt;&lt;property id=&quot;20148&quot; value=&quot;5&quot;/&gt;&lt;property id=&quot;20300&quot; value=&quot;Slide 334 - &amp;quot;Perubahan Formulir SPT&amp;quot;&quot;/&gt;&lt;property id=&quot;20307&quot; value=&quot;487&quot;/&gt;&lt;/object&gt;&lt;object type=&quot;3&quot; unique_id=&quot;11150&quot;&gt;&lt;property id=&quot;20148&quot; value=&quot;5&quot;/&gt;&lt;property id=&quot;20300&quot; value=&quot;Slide 335&quot;/&gt;&lt;property id=&quot;20307&quot; value=&quot;488&quot;/&gt;&lt;/object&gt;&lt;object type=&quot;3&quot; unique_id=&quot;11151&quot;&gt;&lt;property id=&quot;20148&quot; value=&quot;5&quot;/&gt;&lt;property id=&quot;20300&quot; value=&quot;Slide 336 - &amp;quot;SPT MASA PPN – FORMULIR 1111 DM&amp;quot;&quot;/&gt;&lt;property id=&quot;20307&quot; value=&quot;489&quot;/&gt;&lt;/object&gt;&lt;object type=&quot;3&quot; unique_id=&quot;13684&quot;&gt;&lt;property id=&quot;20148&quot; value=&quot;5&quot;/&gt;&lt;property id=&quot;20300&quot; value=&quot;Slide 16 - &amp;quot;PENGERTIAN&amp;quot;&quot;/&gt;&lt;property id=&quot;20307&quot; value=&quot;491&quot;/&gt;&lt;/object&gt;&lt;object type=&quot;3&quot; unique_id=&quot;13685&quot;&gt;&lt;property id=&quot;20148&quot; value=&quot;5&quot;/&gt;&lt;property id=&quot;20300&quot; value=&quot;Slide 19&quot;/&gt;&lt;property id=&quot;20307&quot; value=&quot;493&quot;/&gt;&lt;/object&gt;&lt;object type=&quot;3&quot; unique_id=&quot;13686&quot;&gt;&lt;property id=&quot;20148&quot; value=&quot;5&quot;/&gt;&lt;property id=&quot;20300&quot; value=&quot;Slide 20&quot;/&gt;&lt;property id=&quot;20307&quot; value=&quot;494&quot;/&gt;&lt;/object&gt;&lt;object type=&quot;3&quot; unique_id=&quot;13687&quot;&gt;&lt;property id=&quot;20148&quot; value=&quot;5&quot;/&gt;&lt;property id=&quot;20300&quot; value=&quot;Slide 25&quot;/&gt;&lt;property id=&quot;20307&quot; value=&quot;495&quot;/&gt;&lt;/object&gt;&lt;object type=&quot;3&quot; unique_id=&quot;13688&quot;&gt;&lt;property id=&quot;20148&quot; value=&quot;5&quot;/&gt;&lt;property id=&quot;20300&quot; value=&quot;Slide 26&quot;/&gt;&lt;property id=&quot;20307&quot; value=&quot;496&quot;/&gt;&lt;/object&gt;&lt;object type=&quot;3&quot; unique_id=&quot;13689&quot;&gt;&lt;property id=&quot;20148&quot; value=&quot;5&quot;/&gt;&lt;property id=&quot;20300&quot; value=&quot;Slide 30 - &amp;quot;METODE PENGHITUNGAN PPN&amp;quot;&quot;/&gt;&lt;property id=&quot;20307&quot; value=&quot;497&quot;/&gt;&lt;/object&gt;&lt;object type=&quot;3&quot; unique_id=&quot;13690&quot;&gt;&lt;property id=&quot;20148&quot; value=&quot;5&quot;/&gt;&lt;property id=&quot;20300&quot; value=&quot;Slide 32 - &amp;quot;METODE PENGHITUNGAN PPN&amp;quot;&quot;/&gt;&lt;property id=&quot;20307&quot; value=&quot;498&quot;/&gt;&lt;/object&gt;&lt;object type=&quot;3&quot; unique_id=&quot;13691&quot;&gt;&lt;property id=&quot;20148&quot; value=&quot;5&quot;/&gt;&lt;property id=&quot;20300&quot; value=&quot;Slide 35&quot;/&gt;&lt;property id=&quot;20307&quot; value=&quot;499&quot;/&gt;&lt;/object&gt;&lt;object type=&quot;3&quot; unique_id=&quot;13692&quot;&gt;&lt;property id=&quot;20148&quot; value=&quot;5&quot;/&gt;&lt;property id=&quot;20300&quot; value=&quot;Slide 36&quot;/&gt;&lt;property id=&quot;20307&quot; value=&quot;500&quot;/&gt;&lt;/object&gt;&lt;object type=&quot;3&quot; unique_id=&quot;13693&quot;&gt;&lt;property id=&quot;20148&quot; value=&quot;5&quot;/&gt;&lt;property id=&quot;20300&quot; value=&quot;Slide 37&quot;/&gt;&lt;property id=&quot;20307&quot; value=&quot;501&quot;/&gt;&lt;/object&gt;&lt;object type=&quot;3&quot; unique_id=&quot;13694&quot;&gt;&lt;property id=&quot;20148&quot; value=&quot;5&quot;/&gt;&lt;property id=&quot;20300&quot; value=&quot;Slide 41&quot;/&gt;&lt;property id=&quot;20307&quot; value=&quot;502&quot;/&gt;&lt;/object&gt;&lt;object type=&quot;3&quot; unique_id=&quot;16246&quot;&gt;&lt;property id=&quot;20148&quot; value=&quot;5&quot;/&gt;&lt;property id=&quot;20300&quot; value=&quot;Slide 43 - &amp;quot;SYARAT PENGENAAN  PPN KECUALI UNTUK PASAL16C DAN PASAL 16D:&amp;quot;&quot;/&gt;&lt;property id=&quot;20307&quot; value=&quot;503&quot;/&gt;&lt;/object&gt;&lt;object type=&quot;3&quot; unique_id=&quot;16247&quot;&gt;&lt;property id=&quot;20148&quot; value=&quot;5&quot;/&gt;&lt;property id=&quot;20300&quot; value=&quot;Slide 44&quot;/&gt;&lt;property id=&quot;20307&quot; value=&quot;504&quot;/&gt;&lt;/object&gt;&lt;object type=&quot;3&quot; unique_id=&quot;16248&quot;&gt;&lt;property id=&quot;20148&quot; value=&quot;5&quot;/&gt;&lt;property id=&quot;20300&quot; value=&quot;Slide 45&quot;/&gt;&lt;property id=&quot;20307&quot; value=&quot;505&quot;/&gt;&lt;/object&gt;&lt;object type=&quot;3&quot; unique_id=&quot;16249&quot;&gt;&lt;property id=&quot;20148&quot; value=&quot;5&quot;/&gt;&lt;property id=&quot;20300&quot; value=&quot;Slide 46&quot;/&gt;&lt;property id=&quot;20307&quot; value=&quot;506&quot;/&gt;&lt;/object&gt;&lt;object type=&quot;3&quot; unique_id=&quot;16250&quot;&gt;&lt;property id=&quot;20148&quot; value=&quot;5&quot;/&gt;&lt;property id=&quot;20300&quot; value=&quot;Slide 84&quot;/&gt;&lt;property id=&quot;20307&quot; value=&quot;507&quot;/&gt;&lt;/object&gt;&lt;object type=&quot;3&quot; unique_id=&quot;17042&quot;&gt;&lt;property id=&quot;20148&quot; value=&quot;5&quot;/&gt;&lt;property id=&quot;20300&quot; value=&quot;Slide 24&quot;/&gt;&lt;property id=&quot;20307&quot; value=&quot;510&quot;/&gt;&lt;/object&gt;&lt;object type=&quot;3&quot; unique_id=&quot;17043&quot;&gt;&lt;property id=&quot;20148&quot; value=&quot;5&quot;/&gt;&lt;property id=&quot;20300&quot; value=&quot;Slide 27&quot;/&gt;&lt;property id=&quot;20307&quot; value=&quot;511&quot;/&gt;&lt;/object&gt;&lt;object type=&quot;3&quot; unique_id=&quot;17044&quot;&gt;&lt;property id=&quot;20148&quot; value=&quot;5&quot;/&gt;&lt;property id=&quot;20300&quot; value=&quot;Slide 31&quot;/&gt;&lt;property id=&quot;20307&quot; value=&quot;509&quot;/&gt;&lt;/object&gt;&lt;object type=&quot;3&quot; unique_id=&quot;18102&quot;&gt;&lt;property id=&quot;20148&quot; value=&quot;5&quot;/&gt;&lt;property id=&quot;20300&quot; value=&quot;Slide 95&quot;/&gt;&lt;property id=&quot;20307&quot; value=&quot;512&quot;/&gt;&lt;/object&gt;&lt;object type=&quot;3&quot; unique_id=&quot;18103&quot;&gt;&lt;property id=&quot;20148&quot; value=&quot;5&quot;/&gt;&lt;property id=&quot;20300&quot; value=&quot;Slide 96&quot;/&gt;&lt;property id=&quot;20307&quot; value=&quot;513&quot;/&gt;&lt;/object&gt;&lt;object type=&quot;3&quot; unique_id=&quot;19332&quot;&gt;&lt;property id=&quot;20148&quot; value=&quot;5&quot;/&gt;&lt;property id=&quot;20300&quot; value=&quot;Slide 350&quot;/&gt;&lt;property id=&quot;20307&quot; value=&quot;515&quot;/&gt;&lt;/object&gt;&lt;object type=&quot;3&quot; unique_id=&quot;20186&quot;&gt;&lt;property id=&quot;20148&quot; value=&quot;5&quot;/&gt;&lt;property id=&quot;20300&quot; value=&quot;Slide 47&quot;/&gt;&lt;property id=&quot;20307&quot; value=&quot;516&quot;/&gt;&lt;/object&gt;&lt;object type=&quot;3&quot; unique_id=&quot;22689&quot;&gt;&lt;property id=&quot;20148&quot; value=&quot;5&quot;/&gt;&lt;property id=&quot;20300&quot; value=&quot;Slide 2 - &amp;quot;PENGANTAR&amp;quot;&quot;/&gt;&lt;property id=&quot;20307&quot; value=&quot;517&quot;/&gt;&lt;/object&gt;&lt;object type=&quot;3&quot; unique_id=&quot;22690&quot;&gt;&lt;property id=&quot;20148&quot; value=&quot;5&quot;/&gt;&lt;property id=&quot;20300&quot; value=&quot;Slide 3 - &amp;quot;Sejarah Pajak Konsumsi di Indonesia&amp;quot;&quot;/&gt;&lt;property id=&quot;20307&quot; value=&quot;518&quot;/&gt;&lt;/object&gt;&lt;object type=&quot;3&quot; unique_id=&quot;22691&quot;&gt;&lt;property id=&quot;20148&quot; value=&quot;5&quot;/&gt;&lt;property id=&quot;20300&quot; value=&quot;Slide 9 - &amp;quot;PERUBAHAN UU PPN&amp;quot;&quot;/&gt;&lt;property id=&quot;20307&quot; value=&quot;519&quot;/&gt;&lt;/object&gt;&lt;object type=&quot;3&quot; unique_id=&quot;22692&quot;&gt;&lt;property id=&quot;20148&quot; value=&quot;5&quot;/&gt;&lt;property id=&quot;20300&quot; value=&quot;Slide 10&quot;/&gt;&lt;property id=&quot;20307&quot; value=&quot;520&quot;/&gt;&lt;/object&gt;&lt;object type=&quot;3&quot; unique_id=&quot;22693&quot;&gt;&lt;property id=&quot;20148&quot; value=&quot;5&quot;/&gt;&lt;property id=&quot;20300&quot; value=&quot;Slide 11&quot;/&gt;&lt;property id=&quot;20307&quot; value=&quot;521&quot;/&gt;&lt;/object&gt;&lt;object type=&quot;3&quot; unique_id=&quot;24749&quot;&gt;&lt;property id=&quot;20148&quot; value=&quot;5&quot;/&gt;&lt;property id=&quot;20300&quot; value=&quot;Slide 63&quot;/&gt;&lt;property id=&quot;20307&quot; value=&quot;523&quot;/&gt;&lt;/object&gt;&lt;object type=&quot;3&quot; unique_id=&quot;24750&quot;&gt;&lt;property id=&quot;20148&quot; value=&quot;5&quot;/&gt;&lt;property id=&quot;20300&quot; value=&quot;Slide 64&quot;/&gt;&lt;property id=&quot;20307&quot; value=&quot;524&quot;/&gt;&lt;/object&gt;&lt;object type=&quot;3&quot; unique_id=&quot;24751&quot;&gt;&lt;property id=&quot;20148&quot; value=&quot;5&quot;/&gt;&lt;property id=&quot;20300&quot; value=&quot;Slide 65&quot;/&gt;&lt;property id=&quot;20307&quot; value=&quot;525&quot;/&gt;&lt;/object&gt;&lt;object type=&quot;3&quot; unique_id=&quot;24752&quot;&gt;&lt;property id=&quot;20148&quot; value=&quot;5&quot;/&gt;&lt;property id=&quot;20300&quot; value=&quot;Slide 66&quot;/&gt;&lt;property id=&quot;20307&quot; value=&quot;526&quot;/&gt;&lt;/object&gt;&lt;object type=&quot;3&quot; unique_id=&quot;24753&quot;&gt;&lt;property id=&quot;20148&quot; value=&quot;5&quot;/&gt;&lt;property id=&quot;20300&quot; value=&quot;Slide 67 - &amp;quot;Definisi Bangunan&amp;quot;&quot;/&gt;&lt;property id=&quot;20307&quot; value=&quot;527&quot;/&gt;&lt;/object&gt;&lt;object type=&quot;3&quot; unique_id=&quot;24754&quot;&gt;&lt;property id=&quot;20148&quot; value=&quot;5&quot;/&gt;&lt;property id=&quot;20300&quot; value=&quot;Slide 68&quot;/&gt;&lt;property id=&quot;20307&quot; value=&quot;528&quot;/&gt;&lt;/object&gt;&lt;object type=&quot;3&quot; unique_id=&quot;24755&quot;&gt;&lt;property id=&quot;20148&quot; value=&quot;5&quot;/&gt;&lt;property id=&quot;20300&quot; value=&quot;Slide 69&quot;/&gt;&lt;property id=&quot;20307&quot; value=&quot;529&quot;/&gt;&lt;/object&gt;&lt;object type=&quot;3&quot; unique_id=&quot;24756&quot;&gt;&lt;property id=&quot;20148&quot; value=&quot;5&quot;/&gt;&lt;property id=&quot;20300&quot; value=&quot;Slide 71&quot;/&gt;&lt;property id=&quot;20307&quot; value=&quot;530&quot;/&gt;&lt;/object&gt;&lt;object type=&quot;3&quot; unique_id=&quot;24757&quot;&gt;&lt;property id=&quot;20148&quot; value=&quot;5&quot;/&gt;&lt;property id=&quot;20300&quot; value=&quot;Slide 72 - &amp;quot;Ketentuan Lama- Pasal 16 D&amp;quot;&quot;/&gt;&lt;property id=&quot;20307&quot; value=&quot;531&quot;/&gt;&lt;/object&gt;&lt;object type=&quot;3&quot; unique_id=&quot;24758&quot;&gt;&lt;property id=&quot;20148&quot; value=&quot;5&quot;/&gt;&lt;property id=&quot;20300&quot; value=&quot;Slide 73 - &amp;quot; Ketentuan baru_Pasal 16 D&amp;quot;&quot;/&gt;&lt;property id=&quot;20307&quot; value=&quot;532&quot;/&gt;&lt;/object&gt;&lt;object type=&quot;3&quot; unique_id=&quot;24759&quot;&gt;&lt;property id=&quot;20148&quot; value=&quot;5&quot;/&gt;&lt;property id=&quot;20300&quot; value=&quot;Slide 74 - &amp;quot;Penjelasan pasal 16 D&amp;quot;&quot;/&gt;&lt;property id=&quot;20307&quot; value=&quot;533&quot;/&gt;&lt;/object&gt;&lt;object type=&quot;3&quot; unique_id=&quot;24760&quot;&gt;&lt;property id=&quot;20148&quot; value=&quot;5&quot;/&gt;&lt;property id=&quot;20300&quot; value=&quot;Slide 75 - &amp;quot;SAAT TERUTANGNYA – &amp;#x0D;&amp;#x0A;PP NO.24 THM 2002 &amp;quot;&quot;/&gt;&lt;property id=&quot;20307&quot; value=&quot;534&quot;/&gt;&lt;/object&gt;&lt;object type=&quot;3&quot; unique_id=&quot;25616&quot;&gt;&lt;property id=&quot;20148&quot; value=&quot;5&quot;/&gt;&lt;property id=&quot;20300&quot; value=&quot;Slide 55 - &amp;quot;PERLAKUAN PPN ATAS PEMBIAYAAN SYARIAH DAN KONVENSIONAL&amp;quot;&quot;/&gt;&lt;property id=&quot;20307&quot; value=&quot;535&quot;/&gt;&lt;/object&gt;&lt;object type=&quot;3&quot; unique_id=&quot;25617&quot;&gt;&lt;property id=&quot;20148&quot; value=&quot;5&quot;/&gt;&lt;property id=&quot;20300&quot; value=&quot;Slide 56&quot;/&gt;&lt;property id=&quot;20307&quot; value=&quot;536&quot;/&gt;&lt;/object&gt;&lt;object type=&quot;3&quot; unique_id=&quot;25618&quot;&gt;&lt;property id=&quot;20148&quot; value=&quot;5&quot;/&gt;&lt;property id=&quot;20300&quot; value=&quot;Slide 57&quot;/&gt;&lt;property id=&quot;20307&quot; value=&quot;537&quot;/&gt;&lt;/object&gt;&lt;object type=&quot;3&quot; unique_id=&quot;25619&quot;&gt;&lt;property id=&quot;20148&quot; value=&quot;5&quot;/&gt;&lt;property id=&quot;20300&quot; value=&quot;Slide 58&quot;/&gt;&lt;property id=&quot;20307&quot; value=&quot;538&quot;/&gt;&lt;/object&gt;&lt;object type=&quot;3&quot; unique_id=&quot;25620&quot;&gt;&lt;property id=&quot;20148&quot; value=&quot;5&quot;/&gt;&lt;property id=&quot;20300&quot; value=&quot;Slide 59&quot;/&gt;&lt;property id=&quot;20307&quot; value=&quot;539&quot;/&gt;&lt;/object&gt;&lt;object type=&quot;3&quot; unique_id=&quot;27021&quot;&gt;&lt;property id=&quot;20148&quot; value=&quot;5&quot;/&gt;&lt;property id=&quot;20300&quot; value=&quot;Slide 94&quot;/&gt;&lt;property id=&quot;20307&quot; value=&quot;540&quot;/&gt;&lt;/object&gt;&lt;object type=&quot;3&quot; unique_id=&quot;27022&quot;&gt;&lt;property id=&quot;20148&quot; value=&quot;5&quot;/&gt;&lt;property id=&quot;20300&quot; value=&quot;Slide 97 - &amp;quot;KEWAJIBAN PENGUSAHA&amp;quot;&quot;/&gt;&lt;property id=&quot;20307&quot; value=&quot;542&quot;/&gt;&lt;/object&gt;&lt;object type=&quot;3&quot; unique_id=&quot;27023&quot;&gt;&lt;property id=&quot;20148&quot; value=&quot;5&quot;/&gt;&lt;property id=&quot;20300&quot; value=&quot;Slide 106 - &amp;quot;TARIF PPN DAN PPn BM&amp;quot;&quot;/&gt;&lt;property id=&quot;20307&quot; value=&quot;543&quot;/&gt;&lt;/object&gt;&lt;object type=&quot;3&quot; unique_id=&quot;27024&quot;&gt;&lt;property id=&quot;20148&quot; value=&quot;5&quot;/&gt;&lt;property id=&quot;20300&quot; value=&quot;Slide 311&quot;/&gt;&lt;property id=&quot;20307&quot; value=&quot;544&quot;/&gt;&lt;/object&gt;&lt;object type=&quot;3&quot; unique_id=&quot;28994&quot;&gt;&lt;property id=&quot;20148&quot; value=&quot;5&quot;/&gt;&lt;property id=&quot;20300&quot; value=&quot;Slide 312&quot;/&gt;&lt;property id=&quot;20307&quot; value=&quot;545&quot;/&gt;&lt;/object&gt;&lt;object type=&quot;3&quot; unique_id=&quot;28995&quot;&gt;&lt;property id=&quot;20148&quot; value=&quot;5&quot;/&gt;&lt;property id=&quot;20300&quot; value=&quot;Slide 313&quot;/&gt;&lt;property id=&quot;20307&quot; value=&quot;546&quot;/&gt;&lt;/object&gt;&lt;object type=&quot;3&quot; unique_id=&quot;28996&quot;&gt;&lt;property id=&quot;20148&quot; value=&quot;5&quot;/&gt;&lt;property id=&quot;20300&quot; value=&quot;Slide 314&quot;/&gt;&lt;property id=&quot;20307&quot; value=&quot;547&quot;/&gt;&lt;/object&gt;&lt;object type=&quot;3&quot; unique_id=&quot;28997&quot;&gt;&lt;property id=&quot;20148&quot; value=&quot;5&quot;/&gt;&lt;property id=&quot;20300&quot; value=&quot;Slide 316&quot;/&gt;&lt;property id=&quot;20307&quot; value=&quot;548&quot;/&gt;&lt;/object&gt;&lt;object type=&quot;3&quot; unique_id=&quot;38443&quot;&gt;&lt;property id=&quot;20148&quot; value=&quot;5&quot;/&gt;&lt;property id=&quot;20300&quot; value=&quot;Slide 121&quot;/&gt;&lt;property id=&quot;20307&quot; value=&quot;549&quot;/&gt;&lt;/object&gt;&lt;object type=&quot;3&quot; unique_id=&quot;38444&quot;&gt;&lt;property id=&quot;20148&quot; value=&quot;5&quot;/&gt;&lt;property id=&quot;20300&quot; value=&quot;Slide 122&quot;/&gt;&lt;property id=&quot;20307&quot; value=&quot;550&quot;/&gt;&lt;/object&gt;&lt;object type=&quot;3&quot; unique_id=&quot;38445&quot;&gt;&lt;property id=&quot;20148&quot; value=&quot;5&quot;/&gt;&lt;property id=&quot;20300&quot; value=&quot;Slide 123&quot;/&gt;&lt;property id=&quot;20307&quot; value=&quot;551&quot;/&gt;&lt;/object&gt;&lt;object type=&quot;3&quot; unique_id=&quot;38446&quot;&gt;&lt;property id=&quot;20148&quot; value=&quot;5&quot;/&gt;&lt;property id=&quot;20300&quot; value=&quot;Slide 124 - &amp;quot;PASAL 9 AYAT (5) MEKANISME PENGKREDITAN PPN&amp;quot;&quot;/&gt;&lt;property id=&quot;20307&quot; value=&quot;552&quot;/&gt;&lt;/object&gt;&lt;object type=&quot;3&quot; unique_id=&quot;38447&quot;&gt;&lt;property id=&quot;20148&quot; value=&quot;5&quot;/&gt;&lt;property id=&quot;20300&quot; value=&quot;Slide 125&quot;/&gt;&lt;property id=&quot;20307&quot; value=&quot;553&quot;/&gt;&lt;/object&gt;&lt;object type=&quot;3&quot; unique_id=&quot;38448&quot;&gt;&lt;property id=&quot;20148&quot; value=&quot;5&quot;/&gt;&lt;property id=&quot;20300&quot; value=&quot;Slide 126 - &amp;quot;PASAL 9 AYAT (6) &amp;#x0D;&amp;#x0A;MEKANISME PENGKREDITAN PPN&amp;quot;&quot;/&gt;&lt;property id=&quot;20307&quot; value=&quot;554&quot;/&gt;&lt;/object&gt;&lt;object type=&quot;3&quot; unique_id=&quot;38449&quot;&gt;&lt;property id=&quot;20148&quot; value=&quot;5&quot;/&gt;&lt;property id=&quot;20300&quot; value=&quot;Slide 127&quot;/&gt;&lt;property id=&quot;20307&quot; value=&quot;555&quot;/&gt;&lt;/object&gt;&lt;object type=&quot;3&quot; unique_id=&quot;38450&quot;&gt;&lt;property id=&quot;20148&quot; value=&quot;5&quot;/&gt;&lt;property id=&quot;20300&quot; value=&quot;Slide 128&quot;/&gt;&lt;property id=&quot;20307&quot; value=&quot;556&quot;/&gt;&lt;/object&gt;&lt;object type=&quot;3&quot; unique_id=&quot;38451&quot;&gt;&lt;property id=&quot;20148&quot; value=&quot;5&quot;/&gt;&lt;property id=&quot;20300&quot; value=&quot;Slide 129&quot;/&gt;&lt;property id=&quot;20307&quot; value=&quot;557&quot;/&gt;&lt;/object&gt;&lt;object type=&quot;3&quot; unique_id=&quot;38452&quot;&gt;&lt;property id=&quot;20148&quot; value=&quot;5&quot;/&gt;&lt;property id=&quot;20300&quot; value=&quot;Slide 130&quot;/&gt;&lt;property id=&quot;20307&quot; value=&quot;558&quot;/&gt;&lt;/object&gt;&lt;object type=&quot;3&quot; unique_id=&quot;38453&quot;&gt;&lt;property id=&quot;20148&quot; value=&quot;5&quot;/&gt;&lt;property id=&quot;20300&quot; value=&quot;Slide 131 - &amp;quot;Contoh Penghitungan &amp;quot;&quot;/&gt;&lt;property id=&quot;20307&quot; value=&quot;559&quot;/&gt;&lt;/object&gt;&lt;object type=&quot;3&quot; unique_id=&quot;38454&quot;&gt;&lt;property id=&quot;20148&quot; value=&quot;5&quot;/&gt;&lt;property id=&quot;20300&quot; value=&quot;Slide 132 - &amp;quot;Contoh Penghitungan (Tahun ke-I)&amp;quot;&quot;/&gt;&lt;property id=&quot;20307&quot; value=&quot;560&quot;/&gt;&lt;/object&gt;&lt;object type=&quot;3&quot; unique_id=&quot;38455&quot;&gt;&lt;property id=&quot;20148&quot; value=&quot;5&quot;/&gt;&lt;property id=&quot;20300&quot; value=&quot;Slide 133 - &amp;quot;Contoh Penghitungan (Tahun ke-II)&amp;quot;&quot;/&gt;&lt;property id=&quot;20307&quot; value=&quot;561&quot;/&gt;&lt;/object&gt;&lt;object type=&quot;3&quot; unique_id=&quot;38456&quot;&gt;&lt;property id=&quot;20148&quot; value=&quot;5&quot;/&gt;&lt;property id=&quot;20300&quot; value=&quot;Slide 134 - &amp;quot;Contoh Penghitungan (Tahun ke-III)&amp;quot;&quot;/&gt;&lt;property id=&quot;20307&quot; value=&quot;562&quot;/&gt;&lt;/object&gt;&lt;object type=&quot;3&quot; unique_id=&quot;38457&quot;&gt;&lt;property id=&quot;20148&quot; value=&quot;5&quot;/&gt;&lt;property id=&quot;20300&quot; value=&quot;Slide 135 - &amp;quot;Contoh Penghitungan (Tahun ke-IV)&amp;quot;&quot;/&gt;&lt;property id=&quot;20307&quot; value=&quot;563&quot;/&gt;&lt;/object&gt;&lt;object type=&quot;3&quot; unique_id=&quot;38458&quot;&gt;&lt;property id=&quot;20148&quot; value=&quot;5&quot;/&gt;&lt;property id=&quot;20300&quot; value=&quot;Slide 136&quot;/&gt;&lt;property id=&quot;20307&quot; value=&quot;564&quot;/&gt;&lt;/object&gt;&lt;object type=&quot;3&quot; unique_id=&quot;38459&quot;&gt;&lt;property id=&quot;20148&quot; value=&quot;5&quot;/&gt;&lt;property id=&quot;20300&quot; value=&quot;Slide 137 - &amp;quot;PASAL 9 AYAT (6A) &amp;#x0D;&amp;#x0A;MEKANISME PENGKREDITAN PPN&amp;quot;&quot;/&gt;&lt;property id=&quot;20307&quot; value=&quot;566&quot;/&gt;&lt;/object&gt;&lt;object type=&quot;3&quot; unique_id=&quot;38460&quot;&gt;&lt;property id=&quot;20148&quot; value=&quot;5&quot;/&gt;&lt;property id=&quot;20300&quot; value=&quot;Slide 138&quot;/&gt;&lt;property id=&quot;20307&quot; value=&quot;567&quot;/&gt;&lt;/object&gt;&lt;object type=&quot;3&quot; unique_id=&quot;38461&quot;&gt;&lt;property id=&quot;20148&quot; value=&quot;5&quot;/&gt;&lt;property id=&quot;20300&quot; value=&quot;Slide 139 - &amp;quot;PASAL 9 AYAT (7) &amp;#x0D;&amp;#x0A;MEKANISME PENGKREDITAN PPN&amp;quot;&quot;/&gt;&lt;property id=&quot;20307&quot; value=&quot;568&quot;/&gt;&lt;/object&gt;&lt;object type=&quot;3&quot; unique_id=&quot;38462&quot;&gt;&lt;property id=&quot;20148&quot; value=&quot;5&quot;/&gt;&lt;property id=&quot;20300&quot; value=&quot;Slide 140&quot;/&gt;&lt;property id=&quot;20307&quot; value=&quot;569&quot;/&gt;&lt;/object&gt;&lt;object type=&quot;3&quot; unique_id=&quot;38463&quot;&gt;&lt;property id=&quot;20148&quot; value=&quot;5&quot;/&gt;&lt;property id=&quot;20300&quot; value=&quot;Slide 141&quot;/&gt;&lt;property id=&quot;20307&quot; value=&quot;570&quot;/&gt;&lt;/object&gt;&lt;object type=&quot;3&quot; unique_id=&quot;38464&quot;&gt;&lt;property id=&quot;20148&quot; value=&quot;5&quot;/&gt;&lt;property id=&quot;20300&quot; value=&quot;Slide 142&quot;/&gt;&lt;property id=&quot;20307&quot; value=&quot;571&quot;/&gt;&lt;/object&gt;&lt;object type=&quot;3&quot; unique_id=&quot;38465&quot;&gt;&lt;property id=&quot;20148&quot; value=&quot;5&quot;/&gt;&lt;property id=&quot;20300&quot; value=&quot;Slide 143&quot;/&gt;&lt;property id=&quot;20307&quot; value=&quot;572&quot;/&gt;&lt;/object&gt;&lt;object type=&quot;3&quot; unique_id=&quot;38466&quot;&gt;&lt;property id=&quot;20148&quot; value=&quot;5&quot;/&gt;&lt;property id=&quot;20300&quot; value=&quot;Slide 144&quot;/&gt;&lt;property id=&quot;20307&quot; value=&quot;573&quot;/&gt;&lt;/object&gt;&lt;object type=&quot;3&quot; unique_id=&quot;38467&quot;&gt;&lt;property id=&quot;20148&quot; value=&quot;5&quot;/&gt;&lt;property id=&quot;20300&quot; value=&quot;Slide 145&quot;/&gt;&lt;property id=&quot;20307&quot; value=&quot;574&quot;/&gt;&lt;/object&gt;&lt;object type=&quot;3&quot; unique_id=&quot;38468&quot;&gt;&lt;property id=&quot;20148&quot; value=&quot;5&quot;/&gt;&lt;property id=&quot;20300&quot; value=&quot;Slide 146&quot;/&gt;&lt;property id=&quot;20307&quot; value=&quot;575&quot;/&gt;&lt;/object&gt;&lt;object type=&quot;3&quot; unique_id=&quot;38469&quot;&gt;&lt;property id=&quot;20148&quot; value=&quot;5&quot;/&gt;&lt;property id=&quot;20300&quot; value=&quot;Slide 147&quot;/&gt;&lt;property id=&quot;20307&quot; value=&quot;576&quot;/&gt;&lt;/object&gt;&lt;object type=&quot;3&quot; unique_id=&quot;38470&quot;&gt;&lt;property id=&quot;20148&quot; value=&quot;5&quot;/&gt;&lt;property id=&quot;20300&quot; value=&quot;Slide 148&quot;/&gt;&lt;property id=&quot;20307&quot; value=&quot;577&quot;/&gt;&lt;/object&gt;&lt;object type=&quot;3&quot; unique_id=&quot;38471&quot;&gt;&lt;property id=&quot;20148&quot; value=&quot;5&quot;/&gt;&lt;property id=&quot;20300&quot; value=&quot;Slide 149&quot;/&gt;&lt;property id=&quot;20307&quot; value=&quot;578&quot;/&gt;&lt;/object&gt;&lt;object type=&quot;3&quot; unique_id=&quot;38472&quot;&gt;&lt;property id=&quot;20148&quot; value=&quot;5&quot;/&gt;&lt;property id=&quot;20300&quot; value=&quot;Slide 150&quot;/&gt;&lt;property id=&quot;20307&quot; value=&quot;579&quot;/&gt;&lt;/object&gt;&lt;object type=&quot;3&quot; unique_id=&quot;38473&quot;&gt;&lt;property id=&quot;20148&quot; value=&quot;5&quot;/&gt;&lt;property id=&quot;20300&quot; value=&quot;Slide 151&quot;/&gt;&lt;property id=&quot;20307&quot; value=&quot;580&quot;/&gt;&lt;/object&gt;&lt;object type=&quot;3&quot; unique_id=&quot;38474&quot;&gt;&lt;property id=&quot;20148&quot; value=&quot;5&quot;/&gt;&lt;property id=&quot;20300&quot; value=&quot;Slide 152&quot;/&gt;&lt;property id=&quot;20307&quot; value=&quot;581&quot;/&gt;&lt;/object&gt;&lt;object type=&quot;3&quot; unique_id=&quot;38475&quot;&gt;&lt;property id=&quot;20148&quot; value=&quot;5&quot;/&gt;&lt;property id=&quot;20300&quot; value=&quot;Slide 153&quot;/&gt;&lt;property id=&quot;20307&quot; value=&quot;582&quot;/&gt;&lt;/object&gt;&lt;object type=&quot;3&quot; unique_id=&quot;38476&quot;&gt;&lt;property id=&quot;20148&quot; value=&quot;5&quot;/&gt;&lt;property id=&quot;20300&quot; value=&quot;Slide 154 - &amp;quot;PASAL 9 AYAT (7A) &amp;#x0D;&amp;#x0A;MEKANISME PENGKREDITAN PPN&amp;quot;&quot;/&gt;&lt;property id=&quot;20307&quot; value=&quot;583&quot;/&gt;&lt;/object&gt;&lt;object type=&quot;3&quot; unique_id=&quot;38477&quot;&gt;&lt;property id=&quot;20148&quot; value=&quot;5&quot;/&gt;&lt;property id=&quot;20300&quot; value=&quot;Slide 155&quot;/&gt;&lt;property id=&quot;20307&quot; value=&quot;584&quot;/&gt;&lt;/object&gt;&lt;object type=&quot;3&quot; unique_id=&quot;38478&quot;&gt;&lt;property id=&quot;20148&quot; value=&quot;5&quot;/&gt;&lt;property id=&quot;20300&quot; value=&quot;Slide 156&quot;/&gt;&lt;property id=&quot;20307&quot; value=&quot;585&quot;/&gt;&lt;/object&gt;&lt;object type=&quot;3&quot; unique_id=&quot;38479&quot;&gt;&lt;property id=&quot;20148&quot; value=&quot;5&quot;/&gt;&lt;property id=&quot;20300&quot; value=&quot;Slide 157&quot;/&gt;&lt;property id=&quot;20307&quot; value=&quot;586&quot;/&gt;&lt;/object&gt;&lt;object type=&quot;3&quot; unique_id=&quot;38480&quot;&gt;&lt;property id=&quot;20148&quot; value=&quot;5&quot;/&gt;&lt;property id=&quot;20300&quot; value=&quot;Slide 158&quot;/&gt;&lt;property id=&quot;20307&quot; value=&quot;587&quot;/&gt;&lt;/object&gt;&lt;object type=&quot;3&quot; unique_id=&quot;38481&quot;&gt;&lt;property id=&quot;20148&quot; value=&quot;5&quot;/&gt;&lt;property id=&quot;20300&quot; value=&quot;Slide 159&quot;/&gt;&lt;property id=&quot;20307&quot; value=&quot;588&quot;/&gt;&lt;/object&gt;&lt;object type=&quot;3&quot; unique_id=&quot;38482&quot;&gt;&lt;property id=&quot;20148&quot; value=&quot;5&quot;/&gt;&lt;property id=&quot;20300&quot; value=&quot;Slide 160&quot;/&gt;&lt;property id=&quot;20307&quot; value=&quot;590&quot;/&gt;&lt;/object&gt;&lt;object type=&quot;3&quot; unique_id=&quot;38483&quot;&gt;&lt;property id=&quot;20148&quot; value=&quot;5&quot;/&gt;&lt;property id=&quot;20300&quot; value=&quot;Slide 161&quot;/&gt;&lt;property id=&quot;20307&quot; value=&quot;591&quot;/&gt;&lt;/object&gt;&lt;object type=&quot;3&quot; unique_id=&quot;38484&quot;&gt;&lt;property id=&quot;20148&quot; value=&quot;5&quot;/&gt;&lt;property id=&quot;20300&quot; value=&quot;Slide 162&quot;/&gt;&lt;property id=&quot;20307&quot; value=&quot;592&quot;/&gt;&lt;/object&gt;&lt;object type=&quot;3&quot; unique_id=&quot;38485&quot;&gt;&lt;property id=&quot;20148&quot; value=&quot;5&quot;/&gt;&lt;property id=&quot;20300&quot; value=&quot;Slide 163&quot;/&gt;&lt;property id=&quot;20307&quot; value=&quot;593&quot;/&gt;&lt;/object&gt;&lt;object type=&quot;3&quot; unique_id=&quot;39616&quot;&gt;&lt;property id=&quot;20148&quot; value=&quot;5&quot;/&gt;&lt;property id=&quot;20300&quot; value=&quot;Slide 189&quot;/&gt;&lt;property id=&quot;20307&quot; value=&quot;594&quot;/&gt;&lt;/object&gt;&lt;object type=&quot;3&quot; unique_id=&quot;40071&quot;&gt;&lt;property id=&quot;20148&quot; value=&quot;5&quot;/&gt;&lt;property id=&quot;20300&quot; value=&quot;Slide 90&quot;/&gt;&lt;property id=&quot;20307&quot; value=&quot;595&quot;/&gt;&lt;/object&gt;&lt;object type=&quot;3&quot; unique_id=&quot;41210&quot;&gt;&lt;property id=&quot;20148&quot; value=&quot;5&quot;/&gt;&lt;property id=&quot;20300&quot; value=&quot;Slide 50&quot;/&gt;&lt;property id=&quot;20307&quot; value=&quot;606&quot;/&gt;&lt;/object&gt;&lt;object type=&quot;3&quot; unique_id=&quot;41211&quot;&gt;&lt;property id=&quot;20148&quot; value=&quot;5&quot;/&gt;&lt;property id=&quot;20300&quot; value=&quot;Slide 51&quot;/&gt;&lt;property id=&quot;20307&quot; value=&quot;607&quot;/&gt;&lt;/object&gt;&lt;object type=&quot;3&quot; unique_id=&quot;41212&quot;&gt;&lt;property id=&quot;20148&quot; value=&quot;5&quot;/&gt;&lt;property id=&quot;20300&quot; value=&quot;Slide 52&quot;/&gt;&lt;property id=&quot;20307&quot; value=&quot;609&quot;/&gt;&lt;/object&gt;&lt;object type=&quot;3&quot; unique_id=&quot;41213&quot;&gt;&lt;property id=&quot;20148&quot; value=&quot;5&quot;/&gt;&lt;property id=&quot;20300&quot; value=&quot;Slide 53&quot;/&gt;&lt;property id=&quot;20307&quot; value=&quot;604&quot;/&gt;&lt;/object&gt;&lt;object type=&quot;3&quot; unique_id=&quot;41214&quot;&gt;&lt;property id=&quot;20148&quot; value=&quot;5&quot;/&gt;&lt;property id=&quot;20300&quot; value=&quot;Slide 54&quot;/&gt;&lt;property id=&quot;20307&quot; value=&quot;605&quot;/&gt;&lt;/object&gt;&lt;object type=&quot;3&quot; unique_id=&quot;41215&quot;&gt;&lt;property id=&quot;20148&quot; value=&quot;5&quot;/&gt;&lt;property id=&quot;20300&quot; value=&quot;Slide 87&quot;/&gt;&lt;property id=&quot;20307&quot; value=&quot;608&quot;/&gt;&lt;/object&gt;&lt;object type=&quot;3&quot; unique_id=&quot;41216&quot;&gt;&lt;property id=&quot;20148&quot; value=&quot;5&quot;/&gt;&lt;property id=&quot;20300&quot; value=&quot;Slide 100&quot;/&gt;&lt;property id=&quot;20307&quot; value=&quot;599&quot;/&gt;&lt;/object&gt;&lt;object type=&quot;3&quot; unique_id=&quot;41217&quot;&gt;&lt;property id=&quot;20148&quot; value=&quot;5&quot;/&gt;&lt;property id=&quot;20300&quot; value=&quot;Slide 101&quot;/&gt;&lt;property id=&quot;20307&quot; value=&quot;600&quot;/&gt;&lt;/object&gt;&lt;object type=&quot;3&quot; unique_id=&quot;41218&quot;&gt;&lt;property id=&quot;20148&quot; value=&quot;5&quot;/&gt;&lt;property id=&quot;20300&quot; value=&quot;Slide 102&quot;/&gt;&lt;property id=&quot;20307&quot; value=&quot;601&quot;/&gt;&lt;/object&gt;&lt;object type=&quot;3&quot; unique_id=&quot;41219&quot;&gt;&lt;property id=&quot;20148&quot; value=&quot;5&quot;/&gt;&lt;property id=&quot;20300&quot; value=&quot;Slide 103&quot;/&gt;&lt;property id=&quot;20307&quot; value=&quot;602&quot;/&gt;&lt;/object&gt;&lt;object type=&quot;3&quot; unique_id=&quot;41220&quot;&gt;&lt;property id=&quot;20148&quot; value=&quot;5&quot;/&gt;&lt;property id=&quot;20300&quot; value=&quot;Slide 170&quot;/&gt;&lt;property id=&quot;20307&quot; value=&quot;622&quot;/&gt;&lt;/object&gt;&lt;object type=&quot;3&quot; unique_id=&quot;41221&quot;&gt;&lt;property id=&quot;20148&quot; value=&quot;5&quot;/&gt;&lt;property id=&quot;20300&quot; value=&quot;Slide 171&quot;/&gt;&lt;property id=&quot;20307&quot; value=&quot;632&quot;/&gt;&lt;/object&gt;&lt;object type=&quot;3&quot; unique_id=&quot;41222&quot;&gt;&lt;property id=&quot;20148&quot; value=&quot;5&quot;/&gt;&lt;property id=&quot;20300&quot; value=&quot;Slide 172&quot;/&gt;&lt;property id=&quot;20307&quot; value=&quot;633&quot;/&gt;&lt;/object&gt;&lt;object type=&quot;3&quot; unique_id=&quot;41223&quot;&gt;&lt;property id=&quot;20148&quot; value=&quot;5&quot;/&gt;&lt;property id=&quot;20300&quot; value=&quot;Slide 173&quot;/&gt;&lt;property id=&quot;20307&quot; value=&quot;623&quot;/&gt;&lt;/object&gt;&lt;object type=&quot;3&quot; unique_id=&quot;41224&quot;&gt;&lt;property id=&quot;20148&quot; value=&quot;5&quot;/&gt;&lt;property id=&quot;20300&quot; value=&quot;Slide 174&quot;/&gt;&lt;property id=&quot;20307&quot; value=&quot;624&quot;/&gt;&lt;/object&gt;&lt;object type=&quot;3&quot; unique_id=&quot;41225&quot;&gt;&lt;property id=&quot;20148&quot; value=&quot;5&quot;/&gt;&lt;property id=&quot;20300&quot; value=&quot;Slide 175&quot;/&gt;&lt;property id=&quot;20307&quot; value=&quot;625&quot;/&gt;&lt;/object&gt;&lt;object type=&quot;3&quot; unique_id=&quot;41226&quot;&gt;&lt;property id=&quot;20148&quot; value=&quot;5&quot;/&gt;&lt;property id=&quot;20300&quot; value=&quot;Slide 176&quot;/&gt;&lt;property id=&quot;20307&quot; value=&quot;626&quot;/&gt;&lt;/object&gt;&lt;object type=&quot;3&quot; unique_id=&quot;41227&quot;&gt;&lt;property id=&quot;20148&quot; value=&quot;5&quot;/&gt;&lt;property id=&quot;20300&quot; value=&quot;Slide 177&quot;/&gt;&lt;property id=&quot;20307&quot; value=&quot;627&quot;/&gt;&lt;/object&gt;&lt;object type=&quot;3&quot; unique_id=&quot;41228&quot;&gt;&lt;property id=&quot;20148&quot; value=&quot;5&quot;/&gt;&lt;property id=&quot;20300&quot; value=&quot;Slide 178&quot;/&gt;&lt;property id=&quot;20307&quot; value=&quot;628&quot;/&gt;&lt;/object&gt;&lt;object type=&quot;3&quot; unique_id=&quot;41229&quot;&gt;&lt;property id=&quot;20148&quot; value=&quot;5&quot;/&gt;&lt;property id=&quot;20300&quot; value=&quot;Slide 179&quot;/&gt;&lt;property id=&quot;20307&quot; value=&quot;629&quot;/&gt;&lt;/object&gt;&lt;object type=&quot;3&quot; unique_id=&quot;41230&quot;&gt;&lt;property id=&quot;20148&quot; value=&quot;5&quot;/&gt;&lt;property id=&quot;20300&quot; value=&quot;Slide 180&quot;/&gt;&lt;property id=&quot;20307&quot; value=&quot;630&quot;/&gt;&lt;/object&gt;&lt;object type=&quot;3&quot; unique_id=&quot;41231&quot;&gt;&lt;property id=&quot;20148&quot; value=&quot;5&quot;/&gt;&lt;property id=&quot;20300&quot; value=&quot;Slide 181&quot;/&gt;&lt;property id=&quot;20307&quot; value=&quot;631&quot;/&gt;&lt;/object&gt;&lt;object type=&quot;3&quot; unique_id=&quot;41232&quot;&gt;&lt;property id=&quot;20148&quot; value=&quot;5&quot;/&gt;&lt;property id=&quot;20300&quot; value=&quot;Slide 185&quot;/&gt;&lt;property id=&quot;20307&quot; value=&quot;634&quot;/&gt;&lt;/object&gt;&lt;object type=&quot;3&quot; unique_id=&quot;41233&quot;&gt;&lt;property id=&quot;20148&quot; value=&quot;5&quot;/&gt;&lt;property id=&quot;20300&quot; value=&quot;Slide 190&quot;/&gt;&lt;property id=&quot;20307&quot; value=&quot;620&quot;/&gt;&lt;/object&gt;&lt;object type=&quot;3&quot; unique_id=&quot;41235&quot;&gt;&lt;property id=&quot;20148&quot; value=&quot;5&quot;/&gt;&lt;property id=&quot;20300&quot; value=&quot;Slide 229&quot;/&gt;&lt;property id=&quot;20307&quot; value=&quot;635&quot;/&gt;&lt;/object&gt;&lt;object type=&quot;3&quot; unique_id=&quot;41236&quot;&gt;&lt;property id=&quot;20148&quot; value=&quot;5&quot;/&gt;&lt;property id=&quot;20300&quot; value=&quot;Slide 230&quot;/&gt;&lt;property id=&quot;20307&quot; value=&quot;636&quot;/&gt;&lt;/object&gt;&lt;object type=&quot;3&quot; unique_id=&quot;41238&quot;&gt;&lt;property id=&quot;20148&quot; value=&quot;5&quot;/&gt;&lt;property id=&quot;20300&quot; value=&quot;Slide 315&quot;/&gt;&lt;property id=&quot;20307&quot; value=&quot;610&quot;/&gt;&lt;/object&gt;&lt;object type=&quot;3&quot; unique_id=&quot;41239&quot;&gt;&lt;property id=&quot;20148&quot; value=&quot;5&quot;/&gt;&lt;property id=&quot;20300&quot; value=&quot;Slide 338&quot;/&gt;&lt;property id=&quot;20307&quot; value=&quot;612&quot;/&gt;&lt;/object&gt;&lt;object type=&quot;3&quot; unique_id=&quot;41240&quot;&gt;&lt;property id=&quot;20148&quot; value=&quot;5&quot;/&gt;&lt;property id=&quot;20300&quot; value=&quot;Slide 340&quot;/&gt;&lt;property id=&quot;20307&quot; value=&quot;603&quot;/&gt;&lt;/object&gt;&lt;object type=&quot;3&quot; unique_id=&quot;41241&quot;&gt;&lt;property id=&quot;20148&quot; value=&quot;5&quot;/&gt;&lt;property id=&quot;20300&quot; value=&quot;Slide 341&quot;/&gt;&lt;property id=&quot;20307&quot; value=&quot;611&quot;/&gt;&lt;/object&gt;&lt;object type=&quot;3&quot; unique_id=&quot;41242&quot;&gt;&lt;property id=&quot;20148&quot; value=&quot;5&quot;/&gt;&lt;property id=&quot;20300&quot; value=&quot;Slide 342&quot;/&gt;&lt;property id=&quot;20307&quot; value=&quot;613&quot;/&gt;&lt;/object&gt;&lt;object type=&quot;3&quot; unique_id=&quot;41243&quot;&gt;&lt;property id=&quot;20148&quot; value=&quot;5&quot;/&gt;&lt;property id=&quot;20300&quot; value=&quot;Slide 343&quot;/&gt;&lt;property id=&quot;20307&quot; value=&quot;614&quot;/&gt;&lt;/object&gt;&lt;object type=&quot;3&quot; unique_id=&quot;41244&quot;&gt;&lt;property id=&quot;20148&quot; value=&quot;5&quot;/&gt;&lt;property id=&quot;20300&quot; value=&quot;Slide 344&quot;/&gt;&lt;property id=&quot;20307&quot; value=&quot;615&quot;/&gt;&lt;/object&gt;&lt;object type=&quot;3&quot; unique_id=&quot;41245&quot;&gt;&lt;property id=&quot;20148&quot; value=&quot;5&quot;/&gt;&lt;property id=&quot;20300&quot; value=&quot;Slide 345&quot;/&gt;&lt;property id=&quot;20307&quot; value=&quot;616&quot;/&gt;&lt;/object&gt;&lt;object type=&quot;3&quot; unique_id=&quot;41246&quot;&gt;&lt;property id=&quot;20148&quot; value=&quot;5&quot;/&gt;&lt;property id=&quot;20300&quot; value=&quot;Slide 346&quot;/&gt;&lt;property id=&quot;20307&quot; value=&quot;617&quot;/&gt;&lt;/object&gt;&lt;object type=&quot;3&quot; unique_id=&quot;41247&quot;&gt;&lt;property id=&quot;20148&quot; value=&quot;5&quot;/&gt;&lt;property id=&quot;20300&quot; value=&quot;Slide 347&quot;/&gt;&lt;property id=&quot;20307&quot; value=&quot;618&quot;/&gt;&lt;/object&gt;&lt;object type=&quot;3&quot; unique_id=&quot;41248&quot;&gt;&lt;property id=&quot;20148&quot; value=&quot;5&quot;/&gt;&lt;property id=&quot;20300&quot; value=&quot;Slide 348&quot;/&gt;&lt;property id=&quot;20307&quot; value=&quot;619&quot;/&gt;&lt;/object&gt;&lt;object type=&quot;3&quot; unique_id=&quot;41249&quot;&gt;&lt;property id=&quot;20148&quot; value=&quot;5&quot;/&gt;&lt;property id=&quot;20300&quot; value=&quot;Slide 349&quot;/&gt;&lt;property id=&quot;20307&quot; value=&quot;638&quot;/&gt;&lt;/object&gt;&lt;object type=&quot;3&quot; unique_id=&quot;45423&quot;&gt;&lt;property id=&quot;20148&quot; value=&quot;5&quot;/&gt;&lt;property id=&quot;20300&quot; value=&quot;Slide 4 - &amp;quot;Sejarah PajakTidak Langsung&amp;quot;&quot;/&gt;&lt;property id=&quot;20307&quot; value=&quot;639&quot;/&gt;&lt;/object&gt;&lt;object type=&quot;3&quot; unique_id=&quot;45424&quot;&gt;&lt;property id=&quot;20148&quot; value=&quot;5&quot;/&gt;&lt;property id=&quot;20300&quot; value=&quot;Slide 5 - &amp;quot;Latar Belakang penggantian Pajak Penjualan dengan Pajak Pertambahan Nilai&amp;quot;&quot;/&gt;&lt;property id=&quot;20307&quot; value=&quot;640&quot;/&gt;&lt;/object&gt;&lt;object type=&quot;3&quot; unique_id=&quot;45425&quot;&gt;&lt;property id=&quot;20148&quot; value=&quot;5&quot;/&gt;&lt;property id=&quot;20300&quot; value=&quot;Slide 6 - &amp;quot;Latar Belakang penggantian Pajak Penjualan dengan Pajak Pertambahan Nilai&amp;quot;&quot;/&gt;&lt;property id=&quot;20307&quot; value=&quot;641&quot;/&gt;&lt;/object&gt;&lt;object type=&quot;3&quot; unique_id=&quot;45426&quot;&gt;&lt;property id=&quot;20148&quot; value=&quot;5&quot;/&gt;&lt;property id=&quot;20300&quot; value=&quot;Slide 7 - &amp;quot;Kelebihan PPN&amp;quot;&quot;/&gt;&lt;property id=&quot;20307&quot; value=&quot;642&quot;/&gt;&lt;/object&gt;&lt;object type=&quot;3&quot; unique_id=&quot;45427&quot;&gt;&lt;property id=&quot;20148&quot; value=&quot;5&quot;/&gt;&lt;property id=&quot;20300&quot; value=&quot;Slide 8 - &amp;quot;Kelemahan PPN&amp;quot;&quot;/&gt;&lt;property id=&quot;20307&quot; value=&quot;643&quot;/&gt;&lt;/object&gt;&lt;object type=&quot;3&quot; unique_id=&quot;45428&quot;&gt;&lt;property id=&quot;20148&quot; value=&quot;5&quot;/&gt;&lt;property id=&quot;20300&quot; value=&quot;Slide 21 - &amp;quot;Pajak Tidak Langsung&amp;quot;&quot;/&gt;&lt;property id=&quot;20307&quot; value=&quot;644&quot;/&gt;&lt;/object&gt;&lt;object type=&quot;3&quot; unique_id=&quot;45429&quot;&gt;&lt;property id=&quot;20148&quot; value=&quot;5&quot;/&gt;&lt;property id=&quot;20300&quot; value=&quot;Slide 22 - &amp;quot;Pajak Tidak Langsung&amp;quot;&quot;/&gt;&lt;property id=&quot;20307&quot; value=&quot;645&quot;/&gt;&lt;/object&gt;&lt;object type=&quot;3&quot; unique_id=&quot;45430&quot;&gt;&lt;property id=&quot;20148&quot; value=&quot;5&quot;/&gt;&lt;property id=&quot;20300&quot; value=&quot;Slide 23 - &amp;quot;Multi Stage Levy namun Non Kumulatif&amp;quot;&quot;/&gt;&lt;property id=&quot;20307&quot; value=&quot;650&quot;/&gt;&lt;/object&gt;&lt;object type=&quot;3&quot; unique_id=&quot;45431&quot;&gt;&lt;property id=&quot;20148&quot; value=&quot;5&quot;/&gt;&lt;property id=&quot;20300&quot; value=&quot;Slide 28 - &amp;quot;indirect subtraction method &amp;quot;&quot;/&gt;&lt;property id=&quot;20307&quot; value=&quot;646&quot;/&gt;&lt;/object&gt;&lt;object type=&quot;3&quot; unique_id=&quot;45432&quot;&gt;&lt;property id=&quot;20148&quot; value=&quot;5&quot;/&gt;&lt;property id=&quot;20300&quot; value=&quot;Slide 29&quot;/&gt;&lt;property id=&quot;20307&quot; value=&quot;647&quot;/&gt;&lt;/object&gt;&lt;object type=&quot;3&quot; unique_id=&quot;45433&quot;&gt;&lt;property id=&quot;20148&quot; value=&quot;5&quot;/&gt;&lt;property id=&quot;20300&quot; value=&quot;Slide 33&quot;/&gt;&lt;property id=&quot;20307&quot; value=&quot;648&quot;/&gt;&lt;/object&gt;&lt;object type=&quot;3&quot; unique_id=&quot;45434&quot;&gt;&lt;property id=&quot;20148&quot; value=&quot;5&quot;/&gt;&lt;property id=&quot;20300&quot; value=&quot;Slide 34&quot;/&gt;&lt;property id=&quot;20307&quot; value=&quot;649&quot;/&gt;&lt;/object&gt;&lt;object type=&quot;3&quot; unique_id=&quot;45435&quot;&gt;&lt;property id=&quot;20148&quot; value=&quot;5&quot;/&gt;&lt;property id=&quot;20300&quot; value=&quot;Slide 49&quot;/&gt;&lt;property id=&quot;20307&quot; value=&quot;651&quot;/&gt;&lt;/object&gt;&lt;object type=&quot;3&quot; unique_id=&quot;50476&quot;&gt;&lt;property id=&quot;20148&quot; value=&quot;5&quot;/&gt;&lt;property id=&quot;20300&quot; value=&quot;Slide 192&quot;/&gt;&lt;property id=&quot;20307&quot; value=&quot;659&quot;/&gt;&lt;/object&gt;&lt;object type=&quot;3&quot; unique_id=&quot;50477&quot;&gt;&lt;property id=&quot;20148&quot; value=&quot;5&quot;/&gt;&lt;property id=&quot;20300&quot; value=&quot;Slide 194&quot;/&gt;&lt;property id=&quot;20307&quot; value=&quot;657&quot;/&gt;&lt;/object&gt;&lt;object type=&quot;3&quot; unique_id=&quot;50478&quot;&gt;&lt;property id=&quot;20148&quot; value=&quot;5&quot;/&gt;&lt;property id=&quot;20300&quot; value=&quot;Slide 195&quot;/&gt;&lt;property id=&quot;20307&quot; value=&quot;658&quot;/&gt;&lt;/object&gt;&lt;object type=&quot;3&quot; unique_id=&quot;50479&quot;&gt;&lt;property id=&quot;20148&quot; value=&quot;5&quot;/&gt;&lt;property id=&quot;20300&quot; value=&quot;Slide 199&quot;/&gt;&lt;property id=&quot;20307&quot; value=&quot;654&quot;/&gt;&lt;/object&gt;&lt;object type=&quot;3&quot; unique_id=&quot;50480&quot;&gt;&lt;property id=&quot;20148&quot; value=&quot;5&quot;/&gt;&lt;property id=&quot;20300&quot; value=&quot;Slide 204&quot;/&gt;&lt;property id=&quot;20307&quot; value=&quot;655&quot;/&gt;&lt;/object&gt;&lt;object type=&quot;3&quot; unique_id=&quot;50481&quot;&gt;&lt;property id=&quot;20148&quot; value=&quot;5&quot;/&gt;&lt;property id=&quot;20300&quot; value=&quot;Slide 214 - &amp;quot;SAAT PEMBUATAN FAKTUR PAJAK&amp;quot;&quot;/&gt;&lt;property id=&quot;20307&quot; value=&quot;660&quot;/&gt;&lt;/object&gt;&lt;object type=&quot;3&quot; unique_id=&quot;50482&quot;&gt;&lt;property id=&quot;20148&quot; value=&quot;5&quot;/&gt;&lt;property id=&quot;20300&quot; value=&quot;Slide 215 - &amp;quot;SAAT PEMBUATAN FAKTUR PAJAK&amp;quot;&quot;/&gt;&lt;property id=&quot;20307&quot; value=&quot;661&quot;/&gt;&lt;/object&gt;&lt;object type=&quot;3&quot; unique_id=&quot;50483&quot;&gt;&lt;property id=&quot;20148&quot; value=&quot;5&quot;/&gt;&lt;property id=&quot;20300&quot; value=&quot;Slide 216 - &amp;quot;SAAT PEMBUATAN FAKTUR PAJAK&amp;quot;&quot;/&gt;&lt;property id=&quot;20307&quot; value=&quot;662&quot;/&gt;&lt;/object&gt;&lt;object type=&quot;3&quot; unique_id=&quot;50484&quot;&gt;&lt;property id=&quot;20148&quot; value=&quot;5&quot;/&gt;&lt;property id=&quot;20300&quot; value=&quot;Slide 217 - &amp;quot;SAAT PEMBUATAN FAKTUR PAJAK&amp;quot;&quot;/&gt;&lt;property id=&quot;20307&quot; value=&quot;663&quot;/&gt;&lt;/object&gt;&lt;object type=&quot;3&quot; unique_id=&quot;50485&quot;&gt;&lt;property id=&quot;20148&quot; value=&quot;5&quot;/&gt;&lt;property id=&quot;20300&quot; value=&quot;Slide 218&quot;/&gt;&lt;property id=&quot;20307&quot; value=&quot;664&quot;/&gt;&lt;/object&gt;&lt;object type=&quot;3&quot; unique_id=&quot;50486&quot;&gt;&lt;property id=&quot;20148&quot; value=&quot;5&quot;/&gt;&lt;property id=&quot;20300&quot; value=&quot;Slide 219&quot;/&gt;&lt;property id=&quot;20307&quot; value=&quot;665&quot;/&gt;&lt;/object&gt;&lt;object type=&quot;3&quot; unique_id=&quot;50487&quot;&gt;&lt;property id=&quot;20148&quot; value=&quot;5&quot;/&gt;&lt;property id=&quot;20300&quot; value=&quot;Slide 220&quot;/&gt;&lt;property id=&quot;20307&quot; value=&quot;666&quot;/&gt;&lt;/object&gt;&lt;object type=&quot;3&quot; unique_id=&quot;50488&quot;&gt;&lt;property id=&quot;20148&quot; value=&quot;5&quot;/&gt;&lt;property id=&quot;20300&quot; value=&quot;Slide 221&quot;/&gt;&lt;property id=&quot;20307&quot; value=&quot;667&quot;/&gt;&lt;/object&gt;&lt;object type=&quot;3&quot; unique_id=&quot;50489&quot;&gt;&lt;property id=&quot;20148&quot; value=&quot;5&quot;/&gt;&lt;property id=&quot;20300&quot; value=&quot;Slide 222&quot;/&gt;&lt;property id=&quot;20307&quot; value=&quot;668&quot;/&gt;&lt;/object&gt;&lt;object type=&quot;3&quot; unique_id=&quot;50490&quot;&gt;&lt;property id=&quot;20148&quot; value=&quot;5&quot;/&gt;&lt;property id=&quot;20300&quot; value=&quot;Slide 223&quot;/&gt;&lt;property id=&quot;20307&quot; value=&quot;669&quot;/&gt;&lt;/object&gt;&lt;object type=&quot;3&quot; unique_id=&quot;50491&quot;&gt;&lt;property id=&quot;20148&quot; value=&quot;5&quot;/&gt;&lt;property id=&quot;20300&quot; value=&quot;Slide 245&quot;/&gt;&lt;property id=&quot;20307&quot; value=&quot;652&quot;/&gt;&lt;/object&gt;&lt;object type=&quot;3&quot; unique_id=&quot;50492&quot;&gt;&lt;property id=&quot;20148&quot; value=&quot;5&quot;/&gt;&lt;property id=&quot;20300&quot; value=&quot;Slide 246&quot;/&gt;&lt;property id=&quot;20307&quot; value=&quot;653&quot;/&gt;&lt;/object&gt;&lt;object type=&quot;3&quot; unique_id=&quot;72547&quot;&gt;&lt;property id=&quot;20148&quot; value=&quot;5&quot;/&gt;&lt;property id=&quot;20300&quot; value=&quot;Slide 164&quot;/&gt;&lt;property id=&quot;20307&quot; value=&quot;732&quot;/&gt;&lt;/object&gt;&lt;object type=&quot;3&quot; unique_id=&quot;72548&quot;&gt;&lt;property id=&quot;20148&quot; value=&quot;5&quot;/&gt;&lt;property id=&quot;20300&quot; value=&quot;Slide 165&quot;/&gt;&lt;property id=&quot;20307&quot; value=&quot;733&quot;/&gt;&lt;/object&gt;&lt;object type=&quot;3&quot; unique_id=&quot;72549&quot;&gt;&lt;property id=&quot;20148&quot; value=&quot;5&quot;/&gt;&lt;property id=&quot;20300&quot; value=&quot;Slide 201&quot;/&gt;&lt;property id=&quot;20307&quot; value=&quot;677&quot;/&gt;&lt;/object&gt;&lt;object type=&quot;3&quot; unique_id=&quot;72550&quot;&gt;&lt;property id=&quot;20148&quot; value=&quot;5&quot;/&gt;&lt;property id=&quot;20300&quot; value=&quot;Slide 202&quot;/&gt;&lt;property id=&quot;20307&quot; value=&quot;678&quot;/&gt;&lt;/object&gt;&lt;object type=&quot;3&quot; unique_id=&quot;72551&quot;&gt;&lt;property id=&quot;20148&quot; value=&quot;5&quot;/&gt;&lt;property id=&quot;20300&quot; value=&quot;Slide 203&quot;/&gt;&lt;property id=&quot;20307&quot; value=&quot;679&quot;/&gt;&lt;/object&gt;&lt;object type=&quot;3&quot; unique_id=&quot;72552&quot;&gt;&lt;property id=&quot;20148&quot; value=&quot;5&quot;/&gt;&lt;property id=&quot;20300&quot; value=&quot;Slide 205&quot;/&gt;&lt;property id=&quot;20307&quot; value=&quot;723&quot;/&gt;&lt;/object&gt;&lt;object type=&quot;3&quot; unique_id=&quot;72553&quot;&gt;&lt;property id=&quot;20148&quot; value=&quot;5&quot;/&gt;&lt;property id=&quot;20300&quot; value=&quot;Slide 206&quot;/&gt;&lt;property id=&quot;20307&quot; value=&quot;724&quot;/&gt;&lt;/object&gt;&lt;object type=&quot;3&quot; unique_id=&quot;72554&quot;&gt;&lt;property id=&quot;20148&quot; value=&quot;5&quot;/&gt;&lt;property id=&quot;20300&quot; value=&quot;Slide 207&quot;/&gt;&lt;property id=&quot;20307&quot; value=&quot;725&quot;/&gt;&lt;/object&gt;&lt;object type=&quot;3&quot; unique_id=&quot;72555&quot;&gt;&lt;property id=&quot;20148&quot; value=&quot;5&quot;/&gt;&lt;property id=&quot;20300&quot; value=&quot;Slide 208&quot;/&gt;&lt;property id=&quot;20307&quot; value=&quot;726&quot;/&gt;&lt;/object&gt;&lt;object type=&quot;3&quot; unique_id=&quot;72556&quot;&gt;&lt;property id=&quot;20148&quot; value=&quot;5&quot;/&gt;&lt;property id=&quot;20300&quot; value=&quot;Slide 231 - &amp;quot;Contoh 1&amp;quot;&quot;/&gt;&lt;property id=&quot;20307&quot; value=&quot;670&quot;/&gt;&lt;/object&gt;&lt;object type=&quot;3&quot; unique_id=&quot;72557&quot;&gt;&lt;property id=&quot;20148&quot; value=&quot;5&quot;/&gt;&lt;property id=&quot;20300&quot; value=&quot;Slide 232 - &amp;quot;Contoh 3&amp;quot;&quot;/&gt;&lt;property id=&quot;20307&quot; value=&quot;671&quot;/&gt;&lt;/object&gt;&lt;object type=&quot;3&quot; unique_id=&quot;72558&quot;&gt;&lt;property id=&quot;20148&quot; value=&quot;5&quot;/&gt;&lt;property id=&quot;20300&quot; value=&quot;Slide 233 - &amp;quot;Faktur Pajak Gabungan&amp;#x0D;&amp;#x0A;case 1&amp;quot;&quot;/&gt;&lt;property id=&quot;20307&quot; value=&quot;673&quot;/&gt;&lt;/object&gt;&lt;object type=&quot;3&quot; unique_id=&quot;72559&quot;&gt;&lt;property id=&quot;20148&quot; value=&quot;5&quot;/&gt;&lt;property id=&quot;20300&quot; value=&quot;Slide 234 - &amp;quot;Faktur Pajak Gabungan&amp;#x0D;&amp;#x0A;case 2&amp;quot;&quot;/&gt;&lt;property id=&quot;20307&quot; value=&quot;674&quot;/&gt;&lt;/object&gt;&lt;object type=&quot;3&quot; unique_id=&quot;72560&quot;&gt;&lt;property id=&quot;20148&quot; value=&quot;5&quot;/&gt;&lt;property id=&quot;20300&quot; value=&quot;Slide 235 - &amp;quot;Faktur Pajak Gabungan&amp;#x0D;&amp;#x0A;case 3&amp;quot;&quot;/&gt;&lt;property id=&quot;20307&quot; value=&quot;675&quot;/&gt;&lt;/object&gt;&lt;object type=&quot;3&quot; unique_id=&quot;72561&quot;&gt;&lt;property id=&quot;20148&quot; value=&quot;5&quot;/&gt;&lt;property id=&quot;20300&quot; value=&quot;Slide 236 - &amp;quot;Faktur Pajak Gabungan&amp;#x0D;&amp;#x0A;case 4&amp;quot;&quot;/&gt;&lt;property id=&quot;20307&quot; value=&quot;676&quot;/&gt;&lt;/object&gt;&lt;object type=&quot;3&quot; unique_id=&quot;72562&quot;&gt;&lt;property id=&quot;20148&quot; value=&quot;5&quot;/&gt;&lt;property id=&quot;20300&quot; value=&quot;Slide 238&quot;/&gt;&lt;property id=&quot;20307&quot; value=&quot;719&quot;/&gt;&lt;/object&gt;&lt;object type=&quot;3&quot; unique_id=&quot;72563&quot;&gt;&lt;property id=&quot;20148&quot; value=&quot;5&quot;/&gt;&lt;property id=&quot;20300&quot; value=&quot;Slide 239&quot;/&gt;&lt;property id=&quot;20307&quot; value=&quot;720&quot;/&gt;&lt;/object&gt;&lt;object type=&quot;3&quot; unique_id=&quot;72564&quot;&gt;&lt;property id=&quot;20148&quot; value=&quot;5&quot;/&gt;&lt;property id=&quot;20300&quot; value=&quot;Slide 240&quot;/&gt;&lt;property id=&quot;20307&quot; value=&quot;721&quot;/&gt;&lt;/object&gt;&lt;object type=&quot;3&quot; unique_id=&quot;72565&quot;&gt;&lt;property id=&quot;20148&quot; value=&quot;5&quot;/&gt;&lt;property id=&quot;20300&quot; value=&quot;Slide 247&quot;/&gt;&lt;property id=&quot;20307&quot; value=&quot;722&quot;/&gt;&lt;/object&gt;&lt;object type=&quot;3&quot; unique_id=&quot;72566&quot;&gt;&lt;property id=&quot;20148&quot; value=&quot;5&quot;/&gt;&lt;property id=&quot;20300&quot; value=&quot;Slide 248&quot;/&gt;&lt;property id=&quot;20307&quot; value=&quot;681&quot;/&gt;&lt;/object&gt;&lt;object type=&quot;3&quot; unique_id=&quot;72567&quot;&gt;&lt;property id=&quot;20148&quot; value=&quot;5&quot;/&gt;&lt;property id=&quot;20300&quot; value=&quot;Slide 249&quot;/&gt;&lt;property id=&quot;20307&quot; value=&quot;682&quot;/&gt;&lt;/object&gt;&lt;object type=&quot;3&quot; unique_id=&quot;72568&quot;&gt;&lt;property id=&quot;20148&quot; value=&quot;5&quot;/&gt;&lt;property id=&quot;20300&quot; value=&quot;Slide 250&quot;/&gt;&lt;property id=&quot;20307&quot; value=&quot;683&quot;/&gt;&lt;/object&gt;&lt;object type=&quot;3&quot; unique_id=&quot;72569&quot;&gt;&lt;property id=&quot;20148&quot; value=&quot;5&quot;/&gt;&lt;property id=&quot;20300&quot; value=&quot;Slide 251&quot;/&gt;&lt;property id=&quot;20307&quot; value=&quot;684&quot;/&gt;&lt;/object&gt;&lt;object type=&quot;3&quot; unique_id=&quot;72570&quot;&gt;&lt;property id=&quot;20148&quot; value=&quot;5&quot;/&gt;&lt;property id=&quot;20300&quot; value=&quot;Slide 252&quot;/&gt;&lt;property id=&quot;20307&quot; value=&quot;685&quot;/&gt;&lt;/object&gt;&lt;object type=&quot;3&quot; unique_id=&quot;72571&quot;&gt;&lt;property id=&quot;20148&quot; value=&quot;5&quot;/&gt;&lt;property id=&quot;20300&quot; value=&quot;Slide 253&quot;/&gt;&lt;property id=&quot;20307&quot; value=&quot;686&quot;/&gt;&lt;/object&gt;&lt;object type=&quot;3&quot; unique_id=&quot;72572&quot;&gt;&lt;property id=&quot;20148&quot; value=&quot;5&quot;/&gt;&lt;property id=&quot;20300&quot; value=&quot;Slide 254&quot;/&gt;&lt;property id=&quot;20307&quot; value=&quot;687&quot;/&gt;&lt;/object&gt;&lt;object type=&quot;3&quot; unique_id=&quot;72573&quot;&gt;&lt;property id=&quot;20148&quot; value=&quot;5&quot;/&gt;&lt;property id=&quot;20300&quot; value=&quot;Slide 255&quot;/&gt;&lt;property id=&quot;20307&quot; value=&quot;688&quot;/&gt;&lt;/object&gt;&lt;object type=&quot;3&quot; unique_id=&quot;72574&quot;&gt;&lt;property id=&quot;20148&quot; value=&quot;5&quot;/&gt;&lt;property id=&quot;20300&quot; value=&quot;Slide 256&quot;/&gt;&lt;property id=&quot;20307&quot; value=&quot;689&quot;/&gt;&lt;/object&gt;&lt;object type=&quot;3&quot; unique_id=&quot;72575&quot;&gt;&lt;property id=&quot;20148&quot; value=&quot;5&quot;/&gt;&lt;property id=&quot;20300&quot; value=&quot;Slide 257 - &amp;quot;Penggunaan Kode Cabang&amp;quot;&quot;/&gt;&lt;property id=&quot;20307&quot; value=&quot;690&quot;/&gt;&lt;/object&gt;&lt;object type=&quot;3&quot; unique_id=&quot;72576&quot;&gt;&lt;property id=&quot;20148&quot; value=&quot;5&quot;/&gt;&lt;property id=&quot;20300&quot; value=&quot;Slide 258&quot;/&gt;&lt;property id=&quot;20307&quot; value=&quot;691&quot;/&gt;&lt;/object&gt;&lt;object type=&quot;3&quot; unique_id=&quot;72577&quot;&gt;&lt;property id=&quot;20148&quot; value=&quot;5&quot;/&gt;&lt;property id=&quot;20300&quot; value=&quot;Slide 259&quot;/&gt;&lt;property id=&quot;20307&quot; value=&quot;692&quot;/&gt;&lt;/object&gt;&lt;object type=&quot;3&quot; unique_id=&quot;72578&quot;&gt;&lt;property id=&quot;20148&quot; value=&quot;5&quot;/&gt;&lt;property id=&quot;20300&quot; value=&quot;Slide 260&quot;/&gt;&lt;property id=&quot;20307&quot; value=&quot;693&quot;/&gt;&lt;/object&gt;&lt;object type=&quot;3&quot; unique_id=&quot;72579&quot;&gt;&lt;property id=&quot;20148&quot; value=&quot;5&quot;/&gt;&lt;property id=&quot;20300&quot; value=&quot;Slide 261 - &amp;quot;Pemberitahuan kode cabang&amp;quot;&quot;/&gt;&lt;property id=&quot;20307&quot; value=&quot;694&quot;/&gt;&lt;/object&gt;&lt;object type=&quot;3&quot; unique_id=&quot;72580&quot;&gt;&lt;property id=&quot;20148&quot; value=&quot;5&quot;/&gt;&lt;property id=&quot;20300&quot; value=&quot;Slide 262&quot;/&gt;&lt;property id=&quot;20307&quot; value=&quot;695&quot;/&gt;&lt;/object&gt;&lt;object type=&quot;3&quot; unique_id=&quot;72581&quot;&gt;&lt;property id=&quot;20148&quot; value=&quot;5&quot;/&gt;&lt;property id=&quot;20300&quot; value=&quot;Slide 263&quot;/&gt;&lt;property id=&quot;20307&quot; value=&quot;696&quot;/&gt;&lt;/object&gt;&lt;object type=&quot;3&quot; unique_id=&quot;72582&quot;&gt;&lt;property id=&quot;20148&quot; value=&quot;5&quot;/&gt;&lt;property id=&quot;20300&quot; value=&quot;Slide 264&quot;/&gt;&lt;property id=&quot;20307&quot; value=&quot;697&quot;/&gt;&lt;/object&gt;&lt;object type=&quot;3&quot; unique_id=&quot;72583&quot;&gt;&lt;property id=&quot;20148&quot; value=&quot;5&quot;/&gt;&lt;property id=&quot;20300&quot; value=&quot;Slide 265 - &amp;quot;Pemberitahuan Penandatangan Faktur Pajak&amp;quot;&quot;/&gt;&lt;property id=&quot;20307&quot; value=&quot;698&quot;/&gt;&lt;/object&gt;&lt;object type=&quot;3&quot; unique_id=&quot;72584&quot;&gt;&lt;property id=&quot;20148&quot; value=&quot;5&quot;/&gt;&lt;property id=&quot;20300&quot; value=&quot;Slide 266&quot;/&gt;&lt;property id=&quot;20307&quot; value=&quot;699&quot;/&gt;&lt;/object&gt;&lt;object type=&quot;3&quot; unique_id=&quot;72585&quot;&gt;&lt;property id=&quot;20148&quot; value=&quot;5&quot;/&gt;&lt;property id=&quot;20300&quot; value=&quot;Slide 267&quot;/&gt;&lt;property id=&quot;20307&quot; value=&quot;700&quot;/&gt;&lt;/object&gt;&lt;object type=&quot;3&quot; unique_id=&quot;72586&quot;&gt;&lt;property id=&quot;20148&quot; value=&quot;5&quot;/&gt;&lt;property id=&quot;20300&quot; value=&quot;Slide 268&quot;/&gt;&lt;property id=&quot;20307&quot; value=&quot;701&quot;/&gt;&lt;/object&gt;&lt;object type=&quot;3&quot; unique_id=&quot;72587&quot;&gt;&lt;property id=&quot;20148&quot; value=&quot;5&quot;/&gt;&lt;property id=&quot;20300&quot; value=&quot;Slide 269&quot;/&gt;&lt;property id=&quot;20307&quot; value=&quot;702&quot;/&gt;&lt;/object&gt;&lt;object type=&quot;3&quot; unique_id=&quot;72588&quot;&gt;&lt;property id=&quot;20148&quot; value=&quot;5&quot;/&gt;&lt;property id=&quot;20300&quot; value=&quot;Slide 270&quot;/&gt;&lt;property id=&quot;20307&quot; value=&quot;703&quot;/&gt;&lt;/object&gt;&lt;object type=&quot;3&quot; unique_id=&quot;72589&quot;&gt;&lt;property id=&quot;20148&quot; value=&quot;5&quot;/&gt;&lt;property id=&quot;20300&quot; value=&quot;Slide 271&quot;/&gt;&lt;property id=&quot;20307&quot; value=&quot;704&quot;/&gt;&lt;/object&gt;&lt;object type=&quot;3&quot; unique_id=&quot;72590&quot;&gt;&lt;property id=&quot;20148&quot; value=&quot;5&quot;/&gt;&lt;property id=&quot;20300&quot; value=&quot;Slide 272&quot;/&gt;&lt;property id=&quot;20307&quot; value=&quot;705&quot;/&gt;&lt;/object&gt;&lt;object type=&quot;3&quot; unique_id=&quot;72591&quot;&gt;&lt;property id=&quot;20148&quot; value=&quot;5&quot;/&gt;&lt;property id=&quot;20300&quot; value=&quot;Slide 273 - &amp;quot;Contoh apabila terdapat penggantian Faktur Pajak &amp;quot;&quot;/&gt;&lt;property id=&quot;20307&quot; value=&quot;706&quot;/&gt;&lt;/object&gt;&lt;object type=&quot;3&quot; unique_id=&quot;72592&quot;&gt;&lt;property id=&quot;20148&quot; value=&quot;5&quot;/&gt;&lt;property id=&quot;20300&quot; value=&quot;Slide 274 - &amp;quot;Contoh apabila terdapat penggantian Faktur Pajak&amp;quot;&quot;/&gt;&lt;property id=&quot;20307&quot; value=&quot;707&quot;/&gt;&lt;/object&gt;&lt;object type=&quot;3&quot; unique_id=&quot;72593&quot;&gt;&lt;property id=&quot;20148&quot; value=&quot;5&quot;/&gt;&lt;property id=&quot;20300&quot; value=&quot;Slide 275 - &amp;quot;Contoh apabila terdapat penggantian Faktur Pajak&amp;quot;&quot;/&gt;&lt;property id=&quot;20307&quot; value=&quot;708&quot;/&gt;&lt;/object&gt;&lt;object type=&quot;3&quot; unique_id=&quot;72594&quot;&gt;&lt;property id=&quot;20148&quot; value=&quot;5&quot;/&gt;&lt;property id=&quot;20300&quot; value=&quot;Slide 276&quot;/&gt;&lt;property id=&quot;20307&quot; value=&quot;709&quot;/&gt;&lt;/object&gt;&lt;object type=&quot;3&quot; unique_id=&quot;72595&quot;&gt;&lt;property id=&quot;20148&quot; value=&quot;5&quot;/&gt;&lt;property id=&quot;20300&quot; value=&quot;Slide 277&quot;/&gt;&lt;property id=&quot;20307&quot; value=&quot;710&quot;/&gt;&lt;/object&gt;&lt;object type=&quot;3&quot; unique_id=&quot;72596&quot;&gt;&lt;property id=&quot;20148&quot; value=&quot;5&quot;/&gt;&lt;property id=&quot;20300&quot; value=&quot;Slide 278&quot;/&gt;&lt;property id=&quot;20307&quot; value=&quot;711&quot;/&gt;&lt;/object&gt;&lt;object type=&quot;3&quot; unique_id=&quot;72597&quot;&gt;&lt;property id=&quot;20148&quot; value=&quot;5&quot;/&gt;&lt;property id=&quot;20300&quot; value=&quot;Slide 279&quot;/&gt;&lt;property id=&quot;20307&quot; value=&quot;712&quot;/&gt;&lt;/object&gt;&lt;object type=&quot;3&quot; unique_id=&quot;72598&quot;&gt;&lt;property id=&quot;20148&quot; value=&quot;5&quot;/&gt;&lt;property id=&quot;20300&quot; value=&quot;Slide 280&quot;/&gt;&lt;property id=&quot;20307&quot; value=&quot;713&quot;/&gt;&lt;/object&gt;&lt;object type=&quot;3&quot; unique_id=&quot;72599&quot;&gt;&lt;property id=&quot;20148&quot; value=&quot;5&quot;/&gt;&lt;property id=&quot;20300&quot; value=&quot;Slide 281 - &amp;quot;Contoh apabila terdapat pembatalan Faktur Pajak &amp;quot;&quot;/&gt;&lt;property id=&quot;20307&quot; value=&quot;714&quot;/&gt;&lt;/object&gt;&lt;object type=&quot;3&quot; unique_id=&quot;72600&quot;&gt;&lt;property id=&quot;20148&quot; value=&quot;5&quot;/&gt;&lt;property id=&quot;20300&quot; value=&quot;Slide 282 - &amp;quot;Contoh apabila terdapat pembatalan Faktur Pajak&amp;quot;&quot;/&gt;&lt;property id=&quot;20307&quot; value=&quot;715&quot;/&gt;&lt;/object&gt;&lt;object type=&quot;3&quot; unique_id=&quot;72601&quot;&gt;&lt;property id=&quot;20148&quot; value=&quot;5&quot;/&gt;&lt;property id=&quot;20300&quot; value=&quot;Slide 283 - &amp;quot;Contoh apabila terdapat pembatalan Faktur Pajak&amp;quot;&quot;/&gt;&lt;property id=&quot;20307&quot; value=&quot;716&quot;/&gt;&lt;/object&gt;&lt;object type=&quot;3&quot; unique_id=&quot;72602&quot;&gt;&lt;property id=&quot;20148&quot; value=&quot;5&quot;/&gt;&lt;property id=&quot;20300&quot; value=&quot;Slide 292 - &amp;quot;RETUR BKP/JKP&amp;quot;&quot;/&gt;&lt;property id=&quot;20307&quot; value=&quot;727&quot;/&gt;&lt;/object&gt;&lt;object type=&quot;3&quot; unique_id=&quot;72603&quot;&gt;&lt;property id=&quot;20148&quot; value=&quot;5&quot;/&gt;&lt;property id=&quot;20300&quot; value=&quot;Slide 293&quot;/&gt;&lt;property id=&quot;20307&quot; value=&quot;728&quot;/&gt;&lt;/object&gt;&lt;object type=&quot;3&quot; unique_id=&quot;72604&quot;&gt;&lt;property id=&quot;20148&quot; value=&quot;5&quot;/&gt;&lt;property id=&quot;20300&quot; value=&quot;Slide 294&quot;/&gt;&lt;property id=&quot;20307&quot; value=&quot;729&quot;/&gt;&lt;/object&gt;&lt;object type=&quot;3&quot; unique_id=&quot;72605&quot;&gt;&lt;property id=&quot;20148&quot; value=&quot;5&quot;/&gt;&lt;property id=&quot;20300&quot; value=&quot;Slide 295&quot;/&gt;&lt;property id=&quot;20307&quot; value=&quot;730&quot;/&gt;&lt;/object&gt;&lt;object type=&quot;3&quot; unique_id=&quot;72606&quot;&gt;&lt;property id=&quot;20148&quot; value=&quot;5&quot;/&gt;&lt;property id=&quot;20300&quot; value=&quot;Slide 296&quot;/&gt;&lt;property id=&quot;20307&quot; value=&quot;731&quot;/&gt;&lt;/object&gt;&lt;object type=&quot;3&quot; unique_id=&quot;76777&quot;&gt;&lt;property id=&quot;20148&quot; value=&quot;5&quot;/&gt;&lt;property id=&quot;20300&quot; value=&quot;Slide 224 - &amp;quot;Case I&amp;quot;&quot;/&gt;&lt;property id=&quot;20307&quot; value=&quot;735&quot;/&gt;&lt;/object&gt;&lt;object type=&quot;3&quot; unique_id=&quot;76778&quot;&gt;&lt;property id=&quot;20148&quot; value=&quot;5&quot;/&gt;&lt;property id=&quot;20300&quot; value=&quot;Slide 225 - &amp;quot;Case 2&amp;quot;&quot;/&gt;&lt;property id=&quot;20307&quot; value=&quot;736&quot;/&gt;&lt;/object&gt;&lt;object type=&quot;3&quot; unique_id=&quot;76779&quot;&gt;&lt;property id=&quot;20148&quot; value=&quot;5&quot;/&gt;&lt;property id=&quot;20300&quot; value=&quot;Slide 226 - &amp;quot;Case 3&amp;quot;&quot;/&gt;&lt;property id=&quot;20307&quot; value=&quot;737&quot;/&gt;&lt;/object&gt;&lt;object type=&quot;3&quot; unique_id=&quot;76780&quot;&gt;&lt;property id=&quot;20148&quot; value=&quot;5&quot;/&gt;&lt;property id=&quot;20300&quot; value=&quot;Slide 227 - &amp;quot;Case 4&amp;quot;&quot;/&gt;&lt;property id=&quot;20307&quot; value=&quot;738&quot;/&gt;&lt;/object&gt;&lt;object type=&quot;3&quot; unique_id=&quot;76781&quot;&gt;&lt;property id=&quot;20148&quot; value=&quot;5&quot;/&gt;&lt;property id=&quot;20300&quot; value=&quot;Slide 228 - &amp;quot;Case 5&amp;quot;&quot;/&gt;&lt;property id=&quot;20307&quot; value=&quot;739&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7.jpeg"/></Relationships>
</file>

<file path=ppt/theme/_rels/them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9.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5.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8.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9.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6110</TotalTime>
  <Words>19991</Words>
  <Application>Microsoft Office PowerPoint</Application>
  <PresentationFormat>On-screen Show (4:3)</PresentationFormat>
  <Paragraphs>3671</Paragraphs>
  <Slides>350</Slides>
  <Notes>207</Notes>
  <HiddenSlides>0</HiddenSlides>
  <MMClips>0</MMClips>
  <ScaleCrop>false</ScaleCrop>
  <HeadingPairs>
    <vt:vector size="6" baseType="variant">
      <vt:variant>
        <vt:lpstr>Theme</vt:lpstr>
      </vt:variant>
      <vt:variant>
        <vt:i4>9</vt:i4>
      </vt:variant>
      <vt:variant>
        <vt:lpstr>Embedded OLE Servers</vt:lpstr>
      </vt:variant>
      <vt:variant>
        <vt:i4>2</vt:i4>
      </vt:variant>
      <vt:variant>
        <vt:lpstr>Slide Titles</vt:lpstr>
      </vt:variant>
      <vt:variant>
        <vt:i4>350</vt:i4>
      </vt:variant>
    </vt:vector>
  </HeadingPairs>
  <TitlesOfParts>
    <vt:vector size="361" baseType="lpstr">
      <vt:lpstr>Equity</vt:lpstr>
      <vt:lpstr>Aspect</vt:lpstr>
      <vt:lpstr>Office Theme</vt:lpstr>
      <vt:lpstr>Trek</vt:lpstr>
      <vt:lpstr>Civic</vt:lpstr>
      <vt:lpstr>Flow</vt:lpstr>
      <vt:lpstr>Paper</vt:lpstr>
      <vt:lpstr>1_Paper</vt:lpstr>
      <vt:lpstr>Module</vt:lpstr>
      <vt:lpstr>Worksheet</vt:lpstr>
      <vt:lpstr>Document</vt:lpstr>
      <vt:lpstr>PAJAK PERTAMBAHAN NILAI (PPN A)</vt:lpstr>
      <vt:lpstr>PENGANTAR</vt:lpstr>
      <vt:lpstr>Sejarah Pajak Konsumsi di Indonesia</vt:lpstr>
      <vt:lpstr>Sejarah PajakTidak Langsung</vt:lpstr>
      <vt:lpstr>Latar Belakang penggantian Pajak Penjualan dengan Pajak Pertambahan Nilai</vt:lpstr>
      <vt:lpstr>Latar Belakang penggantian Pajak Penjualan dengan Pajak Pertambahan Nilai</vt:lpstr>
      <vt:lpstr>Kelebihan PPN</vt:lpstr>
      <vt:lpstr>Kelemahan PPN</vt:lpstr>
      <vt:lpstr>PERUBAHAN UU PPN</vt:lpstr>
      <vt:lpstr>PowerPoint Presentation</vt:lpstr>
      <vt:lpstr>PowerPoint Presentation</vt:lpstr>
      <vt:lpstr>PowerPoint Presentation</vt:lpstr>
      <vt:lpstr>PowerPoint Presentation</vt:lpstr>
      <vt:lpstr>PowerPoint Presentation</vt:lpstr>
      <vt:lpstr>PowerPoint Presentation</vt:lpstr>
      <vt:lpstr>PENGERTIAN</vt:lpstr>
      <vt:lpstr>PowerPoint Presentation</vt:lpstr>
      <vt:lpstr>PowerPoint Presentation</vt:lpstr>
      <vt:lpstr>PowerPoint Presentation</vt:lpstr>
      <vt:lpstr>PowerPoint Presentation</vt:lpstr>
      <vt:lpstr>Pajak Tidak Langsung</vt:lpstr>
      <vt:lpstr>Pajak Tidak Langsung</vt:lpstr>
      <vt:lpstr>Multi Stage Levy namun Non Kumulatif</vt:lpstr>
      <vt:lpstr>PowerPoint Presentation</vt:lpstr>
      <vt:lpstr>PowerPoint Presentation</vt:lpstr>
      <vt:lpstr>PowerPoint Presentation</vt:lpstr>
      <vt:lpstr>PowerPoint Presentation</vt:lpstr>
      <vt:lpstr>indirect subtraction method </vt:lpstr>
      <vt:lpstr>PowerPoint Presentation</vt:lpstr>
      <vt:lpstr>METODE PENGHITUNGAN PPN</vt:lpstr>
      <vt:lpstr>PowerPoint Presentation</vt:lpstr>
      <vt:lpstr>METODE PENGHITUNGAN PPN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SYARAT PENGENAAN  PPN KECUALI UNTUK PASAL16C DAN PASAL 16D: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PERLAKUAN PPN ATAS PEMBIAYAAN SYARIAH DAN KONVENSIONAL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Definisi Bangunan</vt:lpstr>
      <vt:lpstr>PowerPoint Presentation</vt:lpstr>
      <vt:lpstr>PowerPoint Presentation</vt:lpstr>
      <vt:lpstr>PowerPoint Presentation</vt:lpstr>
      <vt:lpstr>PowerPoint Presentation</vt:lpstr>
      <vt:lpstr>Ketentuan Lama- Pasal 16 D</vt:lpstr>
      <vt:lpstr> Ketentuan baru_Pasal 16 D</vt:lpstr>
      <vt:lpstr>Penjelasan pasal 16 D</vt:lpstr>
      <vt:lpstr>SAAT TERUTANGNYA –  PP NO.24 THM 2002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KEWAJIBAN PENGUSAHA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TARIF PPN DAN PPn BM</vt:lpstr>
      <vt:lpstr>PK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PASAL 9 AYAT (5) MEKANISME PENGKREDITAN PPN</vt:lpstr>
      <vt:lpstr>PowerPoint Presentation</vt:lpstr>
      <vt:lpstr>PASAL 9 AYAT (6)  MEKANISME PENGKREDITAN PPN</vt:lpstr>
      <vt:lpstr>PowerPoint Presentation</vt:lpstr>
      <vt:lpstr>PowerPoint Presentation</vt:lpstr>
      <vt:lpstr>PowerPoint Presentation</vt:lpstr>
      <vt:lpstr>PowerPoint Presentation</vt:lpstr>
      <vt:lpstr>Contoh Penghitungan </vt:lpstr>
      <vt:lpstr>Contoh Penghitungan (Tahun ke-I)</vt:lpstr>
      <vt:lpstr>Contoh Penghitungan (Tahun ke-II)</vt:lpstr>
      <vt:lpstr>Contoh Penghitungan (Tahun ke-III)</vt:lpstr>
      <vt:lpstr>Contoh Penghitungan (Tahun ke-IV)</vt:lpstr>
      <vt:lpstr>PowerPoint Presentation</vt:lpstr>
      <vt:lpstr>PASAL 9 AYAT (6A)  MEKANISME PENGKREDITAN PPN</vt:lpstr>
      <vt:lpstr>PowerPoint Presentation</vt:lpstr>
      <vt:lpstr>PASAL 9 AYAT (7)  MEKANISME PENGKREDITAN PPN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PASAL 9 AYAT (7A)  MEKANISME PENGKREDITAN PPN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SAAT PEMBUATAN FAKTUR PAJAK</vt:lpstr>
      <vt:lpstr>SAAT PEMBUATAN FAKTUR PAJAK</vt:lpstr>
      <vt:lpstr>SAAT PEMBUATAN FAKTUR PAJAK</vt:lpstr>
      <vt:lpstr>SAAT PEMBUATAN FAKTUR PAJAK</vt:lpstr>
      <vt:lpstr>PowerPoint Presentation</vt:lpstr>
      <vt:lpstr>PowerPoint Presentation</vt:lpstr>
      <vt:lpstr>PowerPoint Presentation</vt:lpstr>
      <vt:lpstr>PowerPoint Presentation</vt:lpstr>
      <vt:lpstr>PowerPoint Presentation</vt:lpstr>
      <vt:lpstr>PowerPoint Presentation</vt:lpstr>
      <vt:lpstr>Case I</vt:lpstr>
      <vt:lpstr>Case 2</vt:lpstr>
      <vt:lpstr>Case 3</vt:lpstr>
      <vt:lpstr>Case 4</vt:lpstr>
      <vt:lpstr>Case 5</vt:lpstr>
      <vt:lpstr>PowerPoint Presentation</vt:lpstr>
      <vt:lpstr>PowerPoint Presentation</vt:lpstr>
      <vt:lpstr>Contoh 1</vt:lpstr>
      <vt:lpstr>Contoh 3</vt:lpstr>
      <vt:lpstr>Faktur Pajak Gabungan case 1</vt:lpstr>
      <vt:lpstr>Faktur Pajak Gabungan case 2</vt:lpstr>
      <vt:lpstr>Faktur Pajak Gabungan case 3</vt:lpstr>
      <vt:lpstr>Faktur Pajak Gabungan case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Penggunaan Kode Cabang</vt:lpstr>
      <vt:lpstr>PowerPoint Presentation</vt:lpstr>
      <vt:lpstr>PowerPoint Presentation</vt:lpstr>
      <vt:lpstr>PowerPoint Presentation</vt:lpstr>
      <vt:lpstr>Pemberitahuan kode cabang</vt:lpstr>
      <vt:lpstr>PowerPoint Presentation</vt:lpstr>
      <vt:lpstr>PowerPoint Presentation</vt:lpstr>
      <vt:lpstr>PowerPoint Presentation</vt:lpstr>
      <vt:lpstr>Pemberitahuan Penandatangan Faktur Pajak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Contoh apabila terdapat penggantian Faktur Pajak </vt:lpstr>
      <vt:lpstr>Contoh apabila terdapat penggantian Faktur Pajak</vt:lpstr>
      <vt:lpstr>Contoh apabila terdapat penggantian Faktur Pajak</vt:lpstr>
      <vt:lpstr>PowerPoint Presentation</vt:lpstr>
      <vt:lpstr>PowerPoint Presentation</vt:lpstr>
      <vt:lpstr>PowerPoint Presentation</vt:lpstr>
      <vt:lpstr>PowerPoint Presentation</vt:lpstr>
      <vt:lpstr>PowerPoint Presentation</vt:lpstr>
      <vt:lpstr>Contoh apabila terdapat pembatalan Faktur Pajak </vt:lpstr>
      <vt:lpstr>Contoh apabila terdapat pembatalan Faktur Pajak</vt:lpstr>
      <vt:lpstr>Contoh apabila terdapat pembatalan Faktur Pajak</vt:lpstr>
      <vt:lpstr>ILUSTRASI PENGGANTIAN FP STANDAR</vt:lpstr>
      <vt:lpstr>Ilustrasi Tata Cara Penggantian FP Standar</vt:lpstr>
      <vt:lpstr>Ilustrasi Tata Cara Penggantian FP Standar</vt:lpstr>
      <vt:lpstr>Ilustrasi Tata Cara Penggantian FP Standar</vt:lpstr>
      <vt:lpstr>PowerPoint Presentation</vt:lpstr>
      <vt:lpstr>PowerPoint Presentation</vt:lpstr>
      <vt:lpstr>PowerPoint Presentation</vt:lpstr>
      <vt:lpstr>PowerPoint Presentation</vt:lpstr>
      <vt:lpstr>RETUR BKP/JKP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PERUBAHAN SPT MASA PPN</vt:lpstr>
      <vt:lpstr>Perubahan Formulir SPT</vt:lpstr>
      <vt:lpstr>SPT MASA PPN – FORMULIR 1111</vt:lpstr>
      <vt:lpstr>PERUBAHAN SPT MASA PPN 1107      1111DM</vt:lpstr>
      <vt:lpstr>Perubahan Formulir SPT</vt:lpstr>
      <vt:lpstr>PowerPoint Presentation</vt:lpstr>
      <vt:lpstr>SPT MASA PPN – FORMULIR 1111 DM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PPN A</dc:title>
  <dc:creator>I Ketut Sudarma</dc:creator>
  <cp:lastModifiedBy>May</cp:lastModifiedBy>
  <cp:revision>525</cp:revision>
  <cp:lastPrinted>2012-03-02T15:30:25Z</cp:lastPrinted>
  <dcterms:created xsi:type="dcterms:W3CDTF">2009-10-05T05:09:13Z</dcterms:created>
  <dcterms:modified xsi:type="dcterms:W3CDTF">2015-02-24T09:49:49Z</dcterms:modified>
</cp:coreProperties>
</file>