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7" r:id="rId5"/>
    <p:sldId id="268" r:id="rId6"/>
    <p:sldId id="280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49C6-495D-477E-B303-89A874BA909E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EA26-C05F-4D1A-91CB-1A7C442F340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D5D91-CB76-4EA7-A486-38D3936394C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79EA-9746-4B44-8781-86A9F9EB22A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A3E6-8556-4FA4-A6E9-2363BA481004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D096A-59C4-4C15-8A24-2CA0FE55195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809C9-0FD4-46D5-B670-F2978FAD6636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13DB-10FB-4022-B159-496190C681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E081-D151-4C63-AFA5-B3EF6C0DB73F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17A09-C78D-4295-8CE6-733C5125B82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EB13-F0B5-4D18-994C-2838051B49E8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6FF3A-1E25-4156-85F4-9E292501481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609D-2DAD-4CD3-B8A9-3B06F631FCA9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F012-97B6-40A1-893A-A90BF0A2128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CF09-317E-4DB7-BCDB-B91B7D67414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AF6A-CD49-447C-A7B8-034736BE4FB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97231-6422-4B49-B541-75F9C7E851AC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BFA2-9FA5-4414-88EC-448F9941A90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345A-6CBE-4EC6-91E2-B33ECC8DD6B8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7B10-D360-45C6-9380-EA1F73E54BF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51F8-CF80-439A-8E30-56387287963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1EE2F-73EF-4E67-BBBA-B0BC9FA8B48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651AA8-0634-4323-AD20-FB85625270A6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771A60-3996-4588-90D0-A634838CFBF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>
            <a:spLocks noGrp="1"/>
          </p:cNvSpPr>
          <p:nvPr/>
        </p:nvSpPr>
        <p:spPr>
          <a:xfrm>
            <a:off x="228600" y="2590800"/>
            <a:ext cx="8686800" cy="990599"/>
          </a:xfrm>
          <a:prstGeom prst="rect">
            <a:avLst/>
          </a:prstGeo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kern="1200" cap="none" spc="0" baseline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egoe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DISTRIBUSI PENDAPATAN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7391400" cy="3201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Topik Bahasan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lgerian" pitchFamily="82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Pengertian</a:t>
            </a:r>
            <a:r>
              <a:rPr lang="en-US" sz="3200" dirty="0"/>
              <a:t>  </a:t>
            </a:r>
            <a:r>
              <a:rPr lang="en-US" sz="3200" dirty="0" err="1"/>
              <a:t>distribusi</a:t>
            </a:r>
            <a:r>
              <a:rPr lang="en-US" sz="3200" dirty="0"/>
              <a:t> </a:t>
            </a:r>
            <a:r>
              <a:rPr lang="en-US" sz="3200" dirty="0" err="1"/>
              <a:t>pendapatan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Ukuran</a:t>
            </a:r>
            <a:r>
              <a:rPr lang="en-US" sz="3200" dirty="0"/>
              <a:t> </a:t>
            </a:r>
            <a:r>
              <a:rPr lang="en-US" sz="3200" dirty="0" err="1"/>
              <a:t>Distribusi</a:t>
            </a:r>
            <a:r>
              <a:rPr lang="en-US" sz="3200" dirty="0"/>
              <a:t> </a:t>
            </a:r>
            <a:r>
              <a:rPr lang="en-US" sz="3200" dirty="0" err="1"/>
              <a:t>Pendapatan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Perbandingan</a:t>
            </a:r>
            <a:r>
              <a:rPr lang="en-US" sz="3200" dirty="0"/>
              <a:t> </a:t>
            </a:r>
            <a:r>
              <a:rPr lang="en-US" sz="3200" dirty="0" err="1"/>
              <a:t>distribusi</a:t>
            </a:r>
            <a:r>
              <a:rPr lang="en-US" sz="3200" dirty="0"/>
              <a:t> </a:t>
            </a:r>
            <a:r>
              <a:rPr lang="en-US" sz="3200" dirty="0" err="1"/>
              <a:t>pendapatan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Sektor-sektor</a:t>
            </a:r>
            <a:r>
              <a:rPr lang="en-US" sz="3200" dirty="0"/>
              <a:t> </a:t>
            </a:r>
            <a:r>
              <a:rPr lang="en-US" sz="3200" dirty="0" err="1" smtClean="0"/>
              <a:t>ketidak</a:t>
            </a:r>
            <a:r>
              <a:rPr lang="id-ID" sz="3200" dirty="0" smtClean="0"/>
              <a:t> </a:t>
            </a:r>
            <a:r>
              <a:rPr lang="en-US" sz="3200" dirty="0" err="1" smtClean="0"/>
              <a:t>merataan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Pendapatan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7848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 err="1"/>
              <a:t>Pengertian</a:t>
            </a:r>
            <a:r>
              <a:rPr lang="en-GB" sz="2400" b="1" dirty="0"/>
              <a:t> </a:t>
            </a:r>
            <a:endParaRPr lang="en-US" sz="2400" b="1" dirty="0"/>
          </a:p>
          <a:p>
            <a:r>
              <a:rPr lang="en-GB" sz="2400" dirty="0" err="1"/>
              <a:t>Distribusi</a:t>
            </a:r>
            <a:r>
              <a:rPr lang="en-GB" sz="2400" dirty="0"/>
              <a:t> </a:t>
            </a:r>
            <a:r>
              <a:rPr lang="en-GB" sz="2400" dirty="0" err="1"/>
              <a:t>pendapatan</a:t>
            </a:r>
            <a:r>
              <a:rPr lang="en-GB" sz="2400" dirty="0"/>
              <a:t> </a:t>
            </a:r>
            <a:r>
              <a:rPr lang="en-GB" sz="2400" dirty="0" err="1"/>
              <a:t>nasional</a:t>
            </a:r>
            <a:r>
              <a:rPr lang="en-GB" sz="2400" dirty="0"/>
              <a:t> </a:t>
            </a:r>
            <a:r>
              <a:rPr lang="en-GB" sz="2400" dirty="0" err="1"/>
              <a:t>merupakan</a:t>
            </a:r>
            <a:r>
              <a:rPr lang="en-GB" sz="2400" dirty="0"/>
              <a:t> </a:t>
            </a:r>
            <a:r>
              <a:rPr lang="en-GB" sz="2400" dirty="0" err="1"/>
              <a:t>indikator</a:t>
            </a:r>
            <a:r>
              <a:rPr lang="en-GB" sz="2400" dirty="0"/>
              <a:t> yang </a:t>
            </a:r>
            <a:r>
              <a:rPr lang="en-GB" sz="2400" dirty="0" err="1"/>
              <a:t>mencerminkan</a:t>
            </a:r>
            <a:r>
              <a:rPr lang="en-GB" sz="2400" dirty="0"/>
              <a:t> </a:t>
            </a:r>
            <a:r>
              <a:rPr lang="en-GB" sz="2400" dirty="0" err="1"/>
              <a:t>merata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timpangnya</a:t>
            </a:r>
            <a:r>
              <a:rPr lang="en-GB" sz="2400" dirty="0"/>
              <a:t> </a:t>
            </a:r>
            <a:r>
              <a:rPr lang="en-GB" sz="2400" dirty="0" err="1"/>
              <a:t>pendapatan</a:t>
            </a:r>
            <a:r>
              <a:rPr lang="en-GB" sz="2400" dirty="0"/>
              <a:t> </a:t>
            </a:r>
            <a:r>
              <a:rPr lang="en-GB" sz="2400" dirty="0" err="1"/>
              <a:t>nasional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negara</a:t>
            </a:r>
            <a:r>
              <a:rPr lang="en-GB" sz="2400" dirty="0"/>
              <a:t> </a:t>
            </a:r>
            <a:r>
              <a:rPr lang="en-GB" sz="2400" dirty="0" err="1"/>
              <a:t>di</a:t>
            </a:r>
            <a:r>
              <a:rPr lang="en-GB" sz="2400" dirty="0"/>
              <a:t> </a:t>
            </a:r>
            <a:r>
              <a:rPr lang="en-GB" sz="2400" dirty="0" err="1"/>
              <a:t>kalangan</a:t>
            </a:r>
            <a:r>
              <a:rPr lang="en-GB" sz="2400" dirty="0"/>
              <a:t> </a:t>
            </a:r>
            <a:r>
              <a:rPr lang="en-GB" sz="2400" dirty="0" err="1"/>
              <a:t>penduduknya</a:t>
            </a:r>
            <a:r>
              <a:rPr lang="nb-NO" sz="2400" dirty="0" smtClean="0"/>
              <a:t>.</a:t>
            </a:r>
          </a:p>
          <a:p>
            <a:endParaRPr lang="nb-NO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Ukuran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Pendapatan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351544"/>
            <a:ext cx="78486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400" b="1" dirty="0" err="1"/>
              <a:t>Pendapatan</a:t>
            </a:r>
            <a:r>
              <a:rPr lang="en-GB" sz="2400" b="1" dirty="0"/>
              <a:t> </a:t>
            </a:r>
            <a:r>
              <a:rPr lang="en-GB" sz="2400" b="1" dirty="0" err="1" smtClean="0"/>
              <a:t>Perkapita</a:t>
            </a:r>
            <a:endParaRPr lang="en-GB" sz="2400" b="1" dirty="0" smtClean="0"/>
          </a:p>
          <a:p>
            <a:pPr lvl="0"/>
            <a:endParaRPr lang="en-US" sz="2400" b="1" dirty="0"/>
          </a:p>
          <a:p>
            <a:r>
              <a:rPr lang="en-GB" dirty="0" err="1"/>
              <a:t>Pendapatan</a:t>
            </a:r>
            <a:r>
              <a:rPr lang="en-GB" dirty="0"/>
              <a:t> </a:t>
            </a:r>
            <a:r>
              <a:rPr lang="en-GB" dirty="0" err="1"/>
              <a:t>perkapita</a:t>
            </a:r>
            <a:r>
              <a:rPr lang="en-GB" dirty="0"/>
              <a:t> </a:t>
            </a:r>
            <a:r>
              <a:rPr lang="en-GB" dirty="0" err="1"/>
              <a:t>yaitu</a:t>
            </a:r>
            <a:r>
              <a:rPr lang="en-GB" dirty="0"/>
              <a:t> rata-rata </a:t>
            </a:r>
            <a:r>
              <a:rPr lang="en-GB" dirty="0" err="1"/>
              <a:t>pendapatan</a:t>
            </a:r>
            <a:r>
              <a:rPr lang="en-GB" dirty="0"/>
              <a:t> </a:t>
            </a:r>
            <a:r>
              <a:rPr lang="en-GB" dirty="0" err="1"/>
              <a:t>penduduk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negara</a:t>
            </a:r>
            <a:r>
              <a:rPr lang="en-GB" dirty="0"/>
              <a:t> yang </a:t>
            </a:r>
            <a:r>
              <a:rPr lang="en-GB" dirty="0" err="1"/>
              <a:t>diukur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membandingkan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</a:t>
            </a:r>
            <a:r>
              <a:rPr lang="en-GB" dirty="0" err="1"/>
              <a:t>pendapatan</a:t>
            </a:r>
            <a:r>
              <a:rPr lang="en-GB" dirty="0"/>
              <a:t> </a:t>
            </a:r>
            <a:r>
              <a:rPr lang="en-GB" dirty="0" err="1"/>
              <a:t>nasional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jumlah</a:t>
            </a:r>
            <a:r>
              <a:rPr lang="en-GB" dirty="0"/>
              <a:t> </a:t>
            </a:r>
            <a:r>
              <a:rPr lang="en-GB" dirty="0" err="1"/>
              <a:t>penduduk</a:t>
            </a:r>
            <a:r>
              <a:rPr lang="en-GB" dirty="0"/>
              <a:t> </a:t>
            </a:r>
            <a:endParaRPr lang="en-US" b="1" dirty="0"/>
          </a:p>
          <a:p>
            <a:r>
              <a:rPr lang="en-GB" dirty="0" err="1"/>
              <a:t>Pendapatan</a:t>
            </a:r>
            <a:r>
              <a:rPr lang="en-GB" dirty="0"/>
              <a:t> </a:t>
            </a:r>
            <a:r>
              <a:rPr lang="en-GB" dirty="0" err="1"/>
              <a:t>perkapita</a:t>
            </a:r>
            <a:r>
              <a:rPr lang="en-GB" dirty="0"/>
              <a:t> </a:t>
            </a:r>
            <a:r>
              <a:rPr lang="en-GB" dirty="0" err="1"/>
              <a:t>seringkali</a:t>
            </a:r>
            <a:r>
              <a:rPr lang="en-GB" dirty="0"/>
              <a:t> </a:t>
            </a:r>
            <a:r>
              <a:rPr lang="en-GB" dirty="0" err="1"/>
              <a:t>dijadikan</a:t>
            </a:r>
            <a:r>
              <a:rPr lang="en-GB" dirty="0"/>
              <a:t> </a:t>
            </a:r>
            <a:r>
              <a:rPr lang="en-GB" dirty="0" err="1"/>
              <a:t>ukuran</a:t>
            </a:r>
            <a:r>
              <a:rPr lang="en-GB" dirty="0"/>
              <a:t> </a:t>
            </a:r>
            <a:r>
              <a:rPr lang="en-GB" dirty="0" err="1"/>
              <a:t>pendapatan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umum</a:t>
            </a:r>
            <a:r>
              <a:rPr lang="en-GB" dirty="0"/>
              <a:t> </a:t>
            </a:r>
            <a:r>
              <a:rPr lang="en-GB" dirty="0" err="1"/>
              <a:t>tetapi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dijadikan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 smtClean="0"/>
              <a:t>ukuran</a:t>
            </a:r>
            <a:r>
              <a:rPr lang="en-GB" dirty="0" smtClean="0"/>
              <a:t> </a:t>
            </a:r>
            <a:r>
              <a:rPr lang="en-GB" dirty="0" err="1"/>
              <a:t>pemerataan</a:t>
            </a:r>
            <a:r>
              <a:rPr lang="en-GB" dirty="0"/>
              <a:t> </a:t>
            </a:r>
            <a:r>
              <a:rPr lang="en-GB" dirty="0" err="1"/>
              <a:t>tingkat</a:t>
            </a:r>
            <a:r>
              <a:rPr lang="en-GB" dirty="0"/>
              <a:t> </a:t>
            </a:r>
            <a:r>
              <a:rPr lang="en-GB" dirty="0" err="1" smtClean="0"/>
              <a:t>kesejahteraan</a:t>
            </a: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RUMUS = </a:t>
            </a:r>
            <a:r>
              <a:rPr lang="id-ID" dirty="0"/>
              <a:t> </a:t>
            </a:r>
            <a:r>
              <a:rPr lang="id-ID" dirty="0" smtClean="0"/>
              <a:t>EDP /  Jumlah Penduduk x 100 </a:t>
            </a:r>
          </a:p>
          <a:p>
            <a:endParaRPr lang="id-ID" dirty="0" smtClean="0"/>
          </a:p>
          <a:p>
            <a:r>
              <a:rPr lang="id-ID" dirty="0" smtClean="0"/>
              <a:t>Gross Domestic Product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Ukuran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Pendapatan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287012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400" b="1" dirty="0" err="1"/>
              <a:t>Kurve</a:t>
            </a:r>
            <a:r>
              <a:rPr lang="en-GB" sz="2400" b="1" dirty="0"/>
              <a:t> Lorenz (Lorenz curve</a:t>
            </a:r>
            <a:r>
              <a:rPr lang="en-GB" sz="2400" b="1" dirty="0" smtClean="0"/>
              <a:t>)</a:t>
            </a:r>
          </a:p>
          <a:p>
            <a:pPr lvl="0"/>
            <a:endParaRPr lang="en-US" sz="2400" b="1" dirty="0"/>
          </a:p>
          <a:p>
            <a:r>
              <a:rPr lang="en-GB" sz="2400" dirty="0" err="1"/>
              <a:t>Kurve</a:t>
            </a:r>
            <a:r>
              <a:rPr lang="en-GB" sz="2400" dirty="0"/>
              <a:t> yang </a:t>
            </a:r>
            <a:r>
              <a:rPr lang="en-GB" sz="2400" dirty="0" err="1"/>
              <a:t>menggambarkan</a:t>
            </a:r>
            <a:r>
              <a:rPr lang="en-GB" sz="2400" dirty="0"/>
              <a:t> </a:t>
            </a:r>
            <a:r>
              <a:rPr lang="en-GB" sz="2400" dirty="0" err="1"/>
              <a:t>distribusi</a:t>
            </a:r>
            <a:r>
              <a:rPr lang="en-GB" sz="2400" dirty="0"/>
              <a:t> </a:t>
            </a:r>
            <a:r>
              <a:rPr lang="en-GB" sz="2400" dirty="0" err="1"/>
              <a:t>kumulatif</a:t>
            </a:r>
            <a:r>
              <a:rPr lang="en-GB" sz="2400" dirty="0"/>
              <a:t> </a:t>
            </a:r>
            <a:r>
              <a:rPr lang="en-GB" sz="2400" dirty="0" err="1"/>
              <a:t>pendapatan</a:t>
            </a:r>
            <a:r>
              <a:rPr lang="en-GB" sz="2400" dirty="0"/>
              <a:t> </a:t>
            </a:r>
            <a:r>
              <a:rPr lang="en-GB" sz="2400" dirty="0" err="1"/>
              <a:t>nasional</a:t>
            </a:r>
            <a:r>
              <a:rPr lang="en-GB" sz="2400" dirty="0"/>
              <a:t> </a:t>
            </a:r>
            <a:r>
              <a:rPr lang="en-GB" sz="2400" dirty="0" err="1"/>
              <a:t>dikalangan</a:t>
            </a:r>
            <a:r>
              <a:rPr lang="en-GB" sz="2400" dirty="0"/>
              <a:t> </a:t>
            </a:r>
            <a:r>
              <a:rPr lang="en-GB" sz="2400" dirty="0" err="1"/>
              <a:t>lapisan</a:t>
            </a:r>
            <a:r>
              <a:rPr lang="en-GB" sz="2400" dirty="0"/>
              <a:t> </a:t>
            </a:r>
            <a:r>
              <a:rPr lang="en-GB" sz="2400" dirty="0" err="1"/>
              <a:t>penduduk</a:t>
            </a:r>
            <a:r>
              <a:rPr lang="en-GB" sz="2400" dirty="0"/>
              <a:t>. </a:t>
            </a:r>
            <a:endParaRPr lang="en-US" sz="2400" b="1" dirty="0"/>
          </a:p>
          <a:p>
            <a:r>
              <a:rPr lang="en-GB" sz="2400" dirty="0" err="1"/>
              <a:t>Kurve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terletak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garis</a:t>
            </a:r>
            <a:r>
              <a:rPr lang="en-GB" sz="2400" dirty="0"/>
              <a:t> </a:t>
            </a:r>
            <a:r>
              <a:rPr lang="en-GB" sz="2400" dirty="0" err="1"/>
              <a:t>bujur</a:t>
            </a:r>
            <a:r>
              <a:rPr lang="en-GB" sz="2400" dirty="0"/>
              <a:t> </a:t>
            </a:r>
            <a:r>
              <a:rPr lang="en-GB" sz="2400" dirty="0" err="1"/>
              <a:t>sangkar</a:t>
            </a:r>
            <a:r>
              <a:rPr lang="en-GB" sz="2400" dirty="0"/>
              <a:t> </a:t>
            </a:r>
            <a:r>
              <a:rPr lang="en-GB" sz="2400" dirty="0" err="1"/>
              <a:t>dimana</a:t>
            </a:r>
            <a:r>
              <a:rPr lang="en-GB" sz="2400" dirty="0"/>
              <a:t> </a:t>
            </a:r>
            <a:r>
              <a:rPr lang="en-GB" sz="2400" dirty="0" err="1"/>
              <a:t>sisi</a:t>
            </a:r>
            <a:r>
              <a:rPr lang="en-GB" sz="2400" dirty="0"/>
              <a:t> </a:t>
            </a:r>
            <a:r>
              <a:rPr lang="en-GB" sz="2400" dirty="0" err="1"/>
              <a:t>tegaknya</a:t>
            </a:r>
            <a:r>
              <a:rPr lang="en-GB" sz="2400" dirty="0"/>
              <a:t> (</a:t>
            </a:r>
            <a:r>
              <a:rPr lang="en-GB" sz="2400" i="1" dirty="0"/>
              <a:t>vertica</a:t>
            </a:r>
            <a:r>
              <a:rPr lang="en-GB" sz="2400" dirty="0"/>
              <a:t>l) </a:t>
            </a:r>
            <a:r>
              <a:rPr lang="en-GB" sz="2400" dirty="0" err="1"/>
              <a:t>melambangkan</a:t>
            </a:r>
            <a:r>
              <a:rPr lang="en-GB" sz="2400" dirty="0"/>
              <a:t>  </a:t>
            </a:r>
            <a:r>
              <a:rPr lang="en-GB" sz="2400" dirty="0" err="1"/>
              <a:t>presentase</a:t>
            </a:r>
            <a:r>
              <a:rPr lang="en-GB" sz="2400" dirty="0"/>
              <a:t> </a:t>
            </a:r>
            <a:r>
              <a:rPr lang="en-GB" sz="2400" dirty="0" err="1"/>
              <a:t>kumulatif</a:t>
            </a:r>
            <a:r>
              <a:rPr lang="en-GB" sz="2400" dirty="0"/>
              <a:t> </a:t>
            </a:r>
            <a:r>
              <a:rPr lang="en-GB" sz="2400" dirty="0" err="1"/>
              <a:t>pendapatan</a:t>
            </a:r>
            <a:r>
              <a:rPr lang="en-GB" sz="2400" dirty="0"/>
              <a:t> </a:t>
            </a:r>
            <a:r>
              <a:rPr lang="en-GB" sz="2400" dirty="0" err="1"/>
              <a:t>nasional</a:t>
            </a:r>
            <a:r>
              <a:rPr lang="en-GB" sz="2400" dirty="0"/>
              <a:t>, </a:t>
            </a:r>
            <a:r>
              <a:rPr lang="en-GB" sz="2400" dirty="0" err="1"/>
              <a:t>sedangkan</a:t>
            </a:r>
            <a:r>
              <a:rPr lang="en-GB" sz="2400" dirty="0"/>
              <a:t> </a:t>
            </a:r>
            <a:r>
              <a:rPr lang="en-GB" sz="2400" dirty="0" err="1"/>
              <a:t>sisi</a:t>
            </a:r>
            <a:r>
              <a:rPr lang="en-GB" sz="2400" dirty="0"/>
              <a:t> </a:t>
            </a:r>
            <a:r>
              <a:rPr lang="en-GB" sz="2400" dirty="0" err="1"/>
              <a:t>mendatar</a:t>
            </a:r>
            <a:r>
              <a:rPr lang="en-GB" sz="2400" dirty="0"/>
              <a:t> (</a:t>
            </a:r>
            <a:r>
              <a:rPr lang="en-GB" sz="2400" i="1" dirty="0"/>
              <a:t>horizontal</a:t>
            </a:r>
            <a:r>
              <a:rPr lang="en-GB" sz="2400" dirty="0"/>
              <a:t>) </a:t>
            </a:r>
            <a:r>
              <a:rPr lang="en-GB" sz="2400" dirty="0" err="1"/>
              <a:t>melambangkan</a:t>
            </a:r>
            <a:r>
              <a:rPr lang="en-GB" sz="2400" dirty="0"/>
              <a:t> </a:t>
            </a:r>
            <a:r>
              <a:rPr lang="en-GB" sz="2400" dirty="0" err="1"/>
              <a:t>persentase</a:t>
            </a:r>
            <a:r>
              <a:rPr lang="en-GB" sz="2400" dirty="0"/>
              <a:t> </a:t>
            </a:r>
            <a:r>
              <a:rPr lang="en-GB" sz="2400" dirty="0" err="1"/>
              <a:t>kumulatif</a:t>
            </a:r>
            <a:r>
              <a:rPr lang="en-GB" sz="2400" dirty="0"/>
              <a:t> </a:t>
            </a:r>
            <a:r>
              <a:rPr lang="en-GB" sz="2400" dirty="0" err="1"/>
              <a:t>penduduk</a:t>
            </a:r>
            <a:r>
              <a:rPr lang="en-GB" sz="2400" dirty="0" smtClean="0"/>
              <a:t>. </a:t>
            </a:r>
            <a:r>
              <a:rPr lang="en-GB" sz="2400" dirty="0" err="1" smtClean="0"/>
              <a:t>Garis</a:t>
            </a:r>
            <a:r>
              <a:rPr lang="en-GB" sz="2400" dirty="0" smtClean="0"/>
              <a:t> </a:t>
            </a:r>
            <a:r>
              <a:rPr lang="en-GB" sz="2400" dirty="0"/>
              <a:t>diagonal </a:t>
            </a:r>
            <a:r>
              <a:rPr lang="en-GB" sz="2400" dirty="0" err="1"/>
              <a:t>melambangkan</a:t>
            </a:r>
            <a:r>
              <a:rPr lang="en-GB" sz="2400" dirty="0"/>
              <a:t> </a:t>
            </a:r>
            <a:r>
              <a:rPr lang="en-GB" sz="2400" dirty="0" err="1"/>
              <a:t>distribusi</a:t>
            </a:r>
            <a:r>
              <a:rPr lang="en-GB" sz="2400" dirty="0"/>
              <a:t> </a:t>
            </a:r>
            <a:r>
              <a:rPr lang="en-GB" sz="2400" dirty="0" err="1" smtClean="0"/>
              <a:t>pemerataan</a:t>
            </a:r>
            <a:r>
              <a:rPr lang="en-GB" sz="2400" dirty="0" smtClean="0"/>
              <a:t> </a:t>
            </a:r>
            <a:r>
              <a:rPr lang="en-GB" sz="2400" dirty="0" err="1"/>
              <a:t>mutlak</a:t>
            </a:r>
            <a:r>
              <a:rPr lang="en-GB" sz="2400" dirty="0"/>
              <a:t>.</a:t>
            </a:r>
            <a:endParaRPr 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Ukuran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Pendapatan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322016"/>
            <a:ext cx="7848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400" b="1" dirty="0" err="1"/>
              <a:t>Indeks</a:t>
            </a:r>
            <a:r>
              <a:rPr lang="en-GB" sz="2400" b="1" dirty="0"/>
              <a:t> </a:t>
            </a:r>
            <a:r>
              <a:rPr lang="en-GB" sz="2400" b="1" dirty="0" err="1"/>
              <a:t>atau</a:t>
            </a:r>
            <a:r>
              <a:rPr lang="en-GB" sz="2400" b="1" dirty="0"/>
              <a:t> ratio </a:t>
            </a:r>
            <a:r>
              <a:rPr lang="en-GB" sz="2400" b="1" dirty="0" err="1"/>
              <a:t>Gini</a:t>
            </a:r>
            <a:r>
              <a:rPr lang="en-GB" sz="2400" b="1" dirty="0"/>
              <a:t> (</a:t>
            </a:r>
            <a:r>
              <a:rPr lang="en-GB" sz="2400" b="1" dirty="0" err="1"/>
              <a:t>coefisien</a:t>
            </a:r>
            <a:r>
              <a:rPr lang="en-GB" sz="2400" b="1" dirty="0"/>
              <a:t> </a:t>
            </a:r>
            <a:r>
              <a:rPr lang="en-GB" sz="2400" b="1" dirty="0" err="1"/>
              <a:t>Gini</a:t>
            </a:r>
            <a:r>
              <a:rPr lang="en-GB" sz="2400" b="1" dirty="0" smtClean="0"/>
              <a:t>)</a:t>
            </a:r>
          </a:p>
          <a:p>
            <a:pPr lvl="0"/>
            <a:endParaRPr lang="en-US" sz="2400" b="1" dirty="0"/>
          </a:p>
          <a:p>
            <a:r>
              <a:rPr lang="nl-NL" sz="2400" dirty="0"/>
              <a:t>Suatu koefisien (nilai) berkisar antara  0 </a:t>
            </a:r>
            <a:r>
              <a:rPr lang="nl-NL" sz="2400" dirty="0" smtClean="0"/>
              <a:t>sampai </a:t>
            </a:r>
            <a:r>
              <a:rPr lang="nl-NL" sz="2400" dirty="0"/>
              <a:t>dengan 1 (0 &lt; G &lt; 1)yang menjelaskan kadar ketidak merataan. </a:t>
            </a:r>
            <a:r>
              <a:rPr lang="en-GB" sz="2400" dirty="0" err="1"/>
              <a:t>Semakin</a:t>
            </a:r>
            <a:r>
              <a:rPr lang="en-GB" sz="2400" dirty="0"/>
              <a:t> </a:t>
            </a:r>
            <a:r>
              <a:rPr lang="en-GB" sz="2400" dirty="0" err="1"/>
              <a:t>kecil</a:t>
            </a:r>
            <a:r>
              <a:rPr lang="en-GB" sz="2400" dirty="0"/>
              <a:t> </a:t>
            </a:r>
            <a:r>
              <a:rPr lang="en-GB" sz="2400" dirty="0" err="1"/>
              <a:t>koefisiennnya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 </a:t>
            </a:r>
            <a:r>
              <a:rPr lang="en-GB" sz="2400" dirty="0" err="1"/>
              <a:t>mendekati</a:t>
            </a:r>
            <a:r>
              <a:rPr lang="en-GB" sz="2400" dirty="0"/>
              <a:t> </a:t>
            </a:r>
            <a:r>
              <a:rPr lang="en-GB" sz="2400" dirty="0" err="1"/>
              <a:t>nol</a:t>
            </a:r>
            <a:r>
              <a:rPr lang="en-GB" sz="2400" dirty="0"/>
              <a:t> </a:t>
            </a:r>
            <a:r>
              <a:rPr lang="en-GB" sz="2400" dirty="0" err="1"/>
              <a:t>semakin</a:t>
            </a:r>
            <a:r>
              <a:rPr lang="en-GB" sz="2400" dirty="0"/>
              <a:t> </a:t>
            </a:r>
            <a:r>
              <a:rPr lang="en-GB" sz="2400" dirty="0" err="1"/>
              <a:t>merata</a:t>
            </a:r>
            <a:r>
              <a:rPr lang="en-GB" sz="2400" dirty="0"/>
              <a:t> </a:t>
            </a:r>
            <a:r>
              <a:rPr lang="en-GB" sz="2400" dirty="0" err="1"/>
              <a:t>distribusi</a:t>
            </a:r>
            <a:r>
              <a:rPr lang="en-GB" sz="2400" dirty="0"/>
              <a:t> </a:t>
            </a:r>
            <a:r>
              <a:rPr lang="en-GB" sz="2400" dirty="0" err="1"/>
              <a:t>pendapatannya</a:t>
            </a:r>
            <a:r>
              <a:rPr lang="en-GB" sz="2400" dirty="0"/>
              <a:t>, </a:t>
            </a:r>
            <a:r>
              <a:rPr lang="en-GB" sz="2400" dirty="0" err="1"/>
              <a:t>semakin</a:t>
            </a:r>
            <a:r>
              <a:rPr lang="en-GB" sz="2400" dirty="0"/>
              <a:t> </a:t>
            </a:r>
            <a:r>
              <a:rPr lang="en-GB" sz="2400" dirty="0" err="1"/>
              <a:t>mendekati</a:t>
            </a:r>
            <a:r>
              <a:rPr lang="en-GB" sz="2400" dirty="0"/>
              <a:t> 1 </a:t>
            </a:r>
            <a:r>
              <a:rPr lang="en-GB" sz="2400" dirty="0" err="1"/>
              <a:t>semakin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merata</a:t>
            </a:r>
            <a:r>
              <a:rPr lang="en-GB" sz="2400" dirty="0"/>
              <a:t>.</a:t>
            </a:r>
            <a:endParaRPr lang="en-US" sz="2400" b="1" dirty="0"/>
          </a:p>
          <a:p>
            <a:r>
              <a:rPr lang="en-GB" sz="2400" dirty="0" err="1"/>
              <a:t>Angka</a:t>
            </a:r>
            <a:r>
              <a:rPr lang="en-GB" sz="2400" dirty="0"/>
              <a:t> ratio </a:t>
            </a:r>
            <a:r>
              <a:rPr lang="en-GB" sz="2400" dirty="0" err="1"/>
              <a:t>Gini</a:t>
            </a:r>
            <a:r>
              <a:rPr lang="en-GB" sz="2400" dirty="0"/>
              <a:t> </a:t>
            </a:r>
            <a:r>
              <a:rPr lang="en-GB" sz="2400" dirty="0" err="1"/>
              <a:t>dihitung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kurve</a:t>
            </a:r>
            <a:r>
              <a:rPr lang="en-GB" sz="2400" dirty="0"/>
              <a:t> Lorenz </a:t>
            </a:r>
            <a:r>
              <a:rPr lang="en-GB" sz="2400" dirty="0" err="1"/>
              <a:t>yaitu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membagi</a:t>
            </a:r>
            <a:r>
              <a:rPr lang="en-GB" sz="2400" dirty="0"/>
              <a:t> </a:t>
            </a:r>
            <a:r>
              <a:rPr lang="en-GB" sz="2400" dirty="0" err="1"/>
              <a:t>antara</a:t>
            </a:r>
            <a:r>
              <a:rPr lang="en-GB" sz="2400" dirty="0"/>
              <a:t> </a:t>
            </a:r>
            <a:r>
              <a:rPr lang="en-GB" sz="2400" dirty="0" err="1"/>
              <a:t>luas</a:t>
            </a:r>
            <a:r>
              <a:rPr lang="en-GB" sz="2400" dirty="0"/>
              <a:t> </a:t>
            </a:r>
            <a:r>
              <a:rPr lang="en-GB" sz="2400" dirty="0" err="1"/>
              <a:t>garis</a:t>
            </a:r>
            <a:r>
              <a:rPr lang="en-GB" sz="2400" dirty="0"/>
              <a:t> </a:t>
            </a:r>
            <a:r>
              <a:rPr lang="en-GB" sz="2400" dirty="0" err="1"/>
              <a:t>melengkung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garis</a:t>
            </a:r>
            <a:r>
              <a:rPr lang="en-GB" sz="2400" dirty="0"/>
              <a:t> </a:t>
            </a:r>
            <a:r>
              <a:rPr lang="en-GB" sz="2400" dirty="0" err="1"/>
              <a:t>segi</a:t>
            </a:r>
            <a:r>
              <a:rPr lang="en-GB" sz="2400" dirty="0"/>
              <a:t> </a:t>
            </a:r>
            <a:r>
              <a:rPr lang="en-GB" sz="2400" dirty="0" err="1"/>
              <a:t>tiga</a:t>
            </a:r>
            <a:r>
              <a:rPr lang="en-GB" sz="2400" dirty="0"/>
              <a:t> 0 B C, </a:t>
            </a:r>
            <a:r>
              <a:rPr lang="en-GB" sz="2400" dirty="0" err="1"/>
              <a:t>semakin</a:t>
            </a:r>
            <a:r>
              <a:rPr lang="en-GB" sz="2400" dirty="0"/>
              <a:t> </a:t>
            </a:r>
            <a:r>
              <a:rPr lang="en-GB" sz="2400" dirty="0" err="1"/>
              <a:t>kecil</a:t>
            </a:r>
            <a:r>
              <a:rPr lang="en-GB" sz="2400" dirty="0"/>
              <a:t> </a:t>
            </a:r>
            <a:r>
              <a:rPr lang="en-GB" sz="2400" dirty="0" err="1"/>
              <a:t>semakin</a:t>
            </a:r>
            <a:r>
              <a:rPr lang="en-GB" sz="2400" dirty="0"/>
              <a:t> </a:t>
            </a:r>
            <a:r>
              <a:rPr lang="en-GB" sz="2400" dirty="0" err="1"/>
              <a:t>merata</a:t>
            </a:r>
            <a:r>
              <a:rPr lang="en-GB" sz="2400" dirty="0"/>
              <a:t> </a:t>
            </a:r>
            <a:r>
              <a:rPr lang="en-GB" sz="2400" dirty="0" err="1"/>
              <a:t>semakin</a:t>
            </a:r>
            <a:r>
              <a:rPr lang="en-GB" sz="2400" dirty="0"/>
              <a:t> </a:t>
            </a:r>
            <a:r>
              <a:rPr lang="en-GB" sz="2400" dirty="0" err="1"/>
              <a:t>besar</a:t>
            </a:r>
            <a:r>
              <a:rPr lang="en-GB" sz="2400" dirty="0"/>
              <a:t> </a:t>
            </a:r>
            <a:r>
              <a:rPr lang="en-GB" sz="2400" dirty="0" err="1"/>
              <a:t>semakin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 smtClean="0"/>
              <a:t>merata</a:t>
            </a:r>
            <a:r>
              <a:rPr lang="en-GB" sz="2400" dirty="0" smtClean="0"/>
              <a:t>.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Ukuran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Pendapatan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351544"/>
            <a:ext cx="784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400" b="1" dirty="0" err="1"/>
              <a:t>Kriteria</a:t>
            </a:r>
            <a:r>
              <a:rPr lang="en-GB" sz="2400" b="1" dirty="0"/>
              <a:t> Bank </a:t>
            </a:r>
            <a:r>
              <a:rPr lang="en-GB" sz="2400" b="1" dirty="0" err="1"/>
              <a:t>Dunia</a:t>
            </a:r>
            <a:r>
              <a:rPr lang="en-GB" sz="2400" b="1" dirty="0"/>
              <a:t> (World Bank</a:t>
            </a:r>
            <a:r>
              <a:rPr lang="en-GB" sz="2400" b="1" dirty="0" smtClean="0"/>
              <a:t>)</a:t>
            </a:r>
          </a:p>
          <a:p>
            <a:pPr lvl="0"/>
            <a:endParaRPr lang="en-US" sz="2400" b="1" dirty="0"/>
          </a:p>
          <a:p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mengukur</a:t>
            </a:r>
            <a:r>
              <a:rPr lang="en-GB" sz="2400" dirty="0"/>
              <a:t> </a:t>
            </a:r>
            <a:r>
              <a:rPr lang="en-GB" sz="2400" dirty="0" err="1"/>
              <a:t>distribusi</a:t>
            </a:r>
            <a:r>
              <a:rPr lang="en-GB" sz="2400" dirty="0"/>
              <a:t> </a:t>
            </a:r>
            <a:r>
              <a:rPr lang="en-GB" sz="2400" dirty="0" err="1"/>
              <a:t>pendapatan</a:t>
            </a:r>
            <a:r>
              <a:rPr lang="en-GB" sz="2400" dirty="0"/>
              <a:t> Bank </a:t>
            </a:r>
            <a:r>
              <a:rPr lang="en-GB" sz="2400" dirty="0" err="1"/>
              <a:t>Dunia</a:t>
            </a:r>
            <a:r>
              <a:rPr lang="en-GB" sz="2400" dirty="0"/>
              <a:t> </a:t>
            </a:r>
            <a:r>
              <a:rPr lang="en-GB" sz="2400" dirty="0" err="1"/>
              <a:t>membagi</a:t>
            </a:r>
            <a:r>
              <a:rPr lang="en-GB" sz="2400" dirty="0"/>
              <a:t> </a:t>
            </a:r>
            <a:r>
              <a:rPr lang="en-GB" sz="2400" dirty="0" err="1" smtClean="0"/>
              <a:t>porsi</a:t>
            </a:r>
            <a:r>
              <a:rPr lang="en-GB" sz="2400" dirty="0" smtClean="0"/>
              <a:t> </a:t>
            </a:r>
            <a:r>
              <a:rPr lang="en-GB" sz="2400" dirty="0" err="1"/>
              <a:t>pendapatan</a:t>
            </a:r>
            <a:r>
              <a:rPr lang="en-GB" sz="2400" dirty="0"/>
              <a:t> </a:t>
            </a:r>
            <a:r>
              <a:rPr lang="en-GB" sz="2400" dirty="0" err="1"/>
              <a:t>nasional</a:t>
            </a:r>
            <a:r>
              <a:rPr lang="en-GB" sz="2400" dirty="0"/>
              <a:t> yang </a:t>
            </a:r>
            <a:r>
              <a:rPr lang="en-GB" sz="2400" dirty="0" err="1"/>
              <a:t>dinikmati</a:t>
            </a:r>
            <a:r>
              <a:rPr lang="en-GB" sz="2400" dirty="0"/>
              <a:t> </a:t>
            </a:r>
            <a:r>
              <a:rPr lang="en-GB" sz="2400" dirty="0" err="1"/>
              <a:t>oleh</a:t>
            </a:r>
            <a:r>
              <a:rPr lang="en-GB" sz="2400" dirty="0"/>
              <a:t> </a:t>
            </a:r>
            <a:r>
              <a:rPr lang="en-GB" sz="2400" dirty="0" err="1"/>
              <a:t>lapisan</a:t>
            </a:r>
            <a:r>
              <a:rPr lang="en-GB" sz="2400" dirty="0"/>
              <a:t> </a:t>
            </a:r>
            <a:r>
              <a:rPr lang="en-GB" sz="2400" dirty="0" err="1" smtClean="0"/>
              <a:t>penduduk</a:t>
            </a:r>
            <a:r>
              <a:rPr lang="en-GB" sz="2400" dirty="0" smtClean="0"/>
              <a:t>:</a:t>
            </a:r>
          </a:p>
          <a:p>
            <a:r>
              <a:rPr lang="en-GB" sz="2400" dirty="0" smtClean="0"/>
              <a:t>40</a:t>
            </a:r>
            <a:r>
              <a:rPr lang="en-GB" sz="2400" dirty="0"/>
              <a:t>% </a:t>
            </a:r>
            <a:r>
              <a:rPr lang="en-GB" sz="2400" dirty="0" err="1"/>
              <a:t>penduduk</a:t>
            </a:r>
            <a:r>
              <a:rPr lang="en-GB" sz="2400" dirty="0"/>
              <a:t> </a:t>
            </a:r>
            <a:r>
              <a:rPr lang="en-GB" sz="2400" dirty="0" err="1"/>
              <a:t>berpendapatan</a:t>
            </a:r>
            <a:r>
              <a:rPr lang="en-GB" sz="2400" dirty="0"/>
              <a:t> </a:t>
            </a:r>
            <a:r>
              <a:rPr lang="en-GB" sz="2400" dirty="0" err="1"/>
              <a:t>terendah</a:t>
            </a:r>
            <a:r>
              <a:rPr lang="en-GB" sz="2400" dirty="0"/>
              <a:t>, 40 % </a:t>
            </a:r>
            <a:r>
              <a:rPr lang="en-GB" sz="2400" dirty="0" err="1"/>
              <a:t>penduduk</a:t>
            </a:r>
            <a:r>
              <a:rPr lang="en-GB" sz="2400" dirty="0"/>
              <a:t> </a:t>
            </a:r>
            <a:r>
              <a:rPr lang="en-GB" sz="2400" dirty="0" err="1"/>
              <a:t>menengah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20 % </a:t>
            </a:r>
            <a:r>
              <a:rPr lang="en-GB" sz="2400" dirty="0" err="1"/>
              <a:t>penduduk</a:t>
            </a:r>
            <a:r>
              <a:rPr lang="en-GB" sz="2400" dirty="0"/>
              <a:t> </a:t>
            </a:r>
            <a:r>
              <a:rPr lang="en-GB" sz="2400" dirty="0" err="1"/>
              <a:t>berpendapatan</a:t>
            </a:r>
            <a:r>
              <a:rPr lang="en-GB" sz="2400" dirty="0"/>
              <a:t> </a:t>
            </a:r>
            <a:r>
              <a:rPr lang="en-GB" sz="2400" dirty="0" err="1" smtClean="0"/>
              <a:t>tertinggi</a:t>
            </a:r>
            <a:r>
              <a:rPr lang="en-GB" sz="2400" dirty="0" smtClean="0"/>
              <a:t> (</a:t>
            </a:r>
            <a:r>
              <a:rPr lang="en-GB" sz="2400" dirty="0" err="1"/>
              <a:t>kaya</a:t>
            </a:r>
            <a:r>
              <a:rPr lang="en-GB" sz="2400" dirty="0" smtClean="0"/>
              <a:t>)</a:t>
            </a: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56790" y="3108801"/>
          <a:ext cx="4630420" cy="1508760"/>
        </p:xfrm>
        <a:graphic>
          <a:graphicData uri="http://schemas.openxmlformats.org/drawingml/2006/table">
            <a:tbl>
              <a:tblPr/>
              <a:tblGrid>
                <a:gridCol w="1118235"/>
                <a:gridCol w="1275715"/>
                <a:gridCol w="1275715"/>
                <a:gridCol w="960755"/>
              </a:tblGrid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b="0" kern="160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NEGARA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LAPISAN PENDUDUK (PENDAPATAN)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40 % bawah 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40 % Menengah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20 % Atas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20,8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36,9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42,3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12,9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33,4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53,7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Filipina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16,6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35,6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47,8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TAhiland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15,5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23,8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50,7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21,3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37,4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41,3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RRC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17,4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40,8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600">
                          <a:latin typeface="Arial"/>
                          <a:ea typeface="Times New Roman"/>
                        </a:rPr>
                        <a:t>41,8</a:t>
                      </a:r>
                      <a:endParaRPr lang="en-US" sz="12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b="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Pendapatan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antar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negara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599" y="2674620"/>
          <a:ext cx="6857812" cy="2743200"/>
        </p:xfrm>
        <a:graphic>
          <a:graphicData uri="http://schemas.openxmlformats.org/drawingml/2006/table">
            <a:tbl>
              <a:tblPr/>
              <a:tblGrid>
                <a:gridCol w="1600984"/>
                <a:gridCol w="1826449"/>
                <a:gridCol w="2054860"/>
                <a:gridCol w="1375519"/>
              </a:tblGrid>
              <a:tr h="2870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600" dirty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 dirty="0">
                          <a:latin typeface="Arial"/>
                          <a:ea typeface="Times New Roman"/>
                        </a:rPr>
                        <a:t>NEGARA</a:t>
                      </a:r>
                      <a:endParaRPr lang="en-US" sz="2000" b="1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LAPISAN PENDUDUK (PENDAPATAN)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40 % bawah 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40 % Menengah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20 % Atas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20,8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36,9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42,3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12,9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33,4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53,7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Filipina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16,6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35,6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47,8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TAhiland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15,5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23,8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50,7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21,3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37,4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41,3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RRC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17,4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40,8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600">
                          <a:latin typeface="Arial"/>
                          <a:ea typeface="Times New Roman"/>
                        </a:rPr>
                        <a:t>41,8</a:t>
                      </a:r>
                      <a:endParaRPr lang="en-US" sz="2000" b="1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Ketidak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merataan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Pendapatan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514600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 smtClean="0"/>
              <a:t>Ketidakmerataan pendapatan </a:t>
            </a:r>
            <a:r>
              <a:rPr lang="nl-NL" sz="2400" dirty="0"/>
              <a:t>dapat terjadi antara :</a:t>
            </a:r>
            <a:endParaRPr lang="en-US" sz="2400" b="1" dirty="0"/>
          </a:p>
          <a:p>
            <a:r>
              <a:rPr lang="nl-NL" sz="2400" dirty="0"/>
              <a:t> </a:t>
            </a:r>
            <a:endParaRPr lang="en-US" sz="2400" b="1" dirty="0"/>
          </a:p>
          <a:p>
            <a:pPr marL="463550" lvl="0" indent="-463550">
              <a:buFont typeface="Arial" pitchFamily="34" charset="0"/>
              <a:buChar char="•"/>
            </a:pPr>
            <a:r>
              <a:rPr lang="nl-NL" sz="2400" dirty="0"/>
              <a:t>Lapisan pendapatan masyarakat</a:t>
            </a:r>
            <a:endParaRPr lang="en-US" sz="2400" b="1" dirty="0"/>
          </a:p>
          <a:p>
            <a:pPr marL="463550" lvl="0" indent="-463550">
              <a:buFont typeface="Arial" pitchFamily="34" charset="0"/>
              <a:buChar char="•"/>
            </a:pPr>
            <a:r>
              <a:rPr lang="nl-NL" sz="2400" dirty="0"/>
              <a:t>Antara daerah ( kota dan desa)</a:t>
            </a:r>
            <a:endParaRPr lang="en-US" sz="2400" b="1" dirty="0"/>
          </a:p>
          <a:p>
            <a:pPr marL="463550" lvl="0" indent="-463550">
              <a:buFont typeface="Arial" pitchFamily="34" charset="0"/>
              <a:buChar char="•"/>
            </a:pPr>
            <a:r>
              <a:rPr lang="en-GB" sz="2400" dirty="0" err="1"/>
              <a:t>Antara</a:t>
            </a:r>
            <a:r>
              <a:rPr lang="en-GB" sz="2400" dirty="0"/>
              <a:t> </a:t>
            </a:r>
            <a:r>
              <a:rPr lang="en-GB" sz="2400" dirty="0" err="1"/>
              <a:t>wilayah</a:t>
            </a:r>
            <a:r>
              <a:rPr lang="en-GB" sz="2400" dirty="0"/>
              <a:t> (regional </a:t>
            </a:r>
            <a:r>
              <a:rPr lang="en-GB" sz="2400" dirty="0" err="1"/>
              <a:t>propinsi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kabupaten</a:t>
            </a:r>
            <a:r>
              <a:rPr lang="en-GB" sz="2400" dirty="0"/>
              <a:t>)</a:t>
            </a:r>
            <a:endParaRPr lang="en-US" sz="2400" b="1" dirty="0"/>
          </a:p>
          <a:p>
            <a:pPr marL="463550" lvl="0" indent="-463550">
              <a:buFont typeface="Arial" pitchFamily="34" charset="0"/>
              <a:buChar char="•"/>
            </a:pPr>
            <a:r>
              <a:rPr lang="en-GB" sz="2400" dirty="0"/>
              <a:t>per </a:t>
            </a:r>
            <a:r>
              <a:rPr lang="en-GB" sz="2400" dirty="0" err="1"/>
              <a:t>sektor</a:t>
            </a:r>
            <a:endParaRPr lang="en-US" sz="2400" b="1" dirty="0"/>
          </a:p>
          <a:p>
            <a:r>
              <a:rPr lang="en-GB" sz="2400" dirty="0" smtClean="0"/>
              <a:t> 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258</TotalTime>
  <Words>361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46</cp:revision>
  <dcterms:created xsi:type="dcterms:W3CDTF">2010-07-30T07:09:30Z</dcterms:created>
  <dcterms:modified xsi:type="dcterms:W3CDTF">2016-05-16T06:09:23Z</dcterms:modified>
</cp:coreProperties>
</file>