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9C6-495D-477E-B303-89A874BA909E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EA26-C05F-4D1A-91CB-1A7C442F34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5D91-CB76-4EA7-A486-38D3936394C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9EA-9746-4B44-8781-86A9F9EB22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A3E6-8556-4FA4-A6E9-2363BA481004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96A-59C4-4C15-8A24-2CA0FE5519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09C9-0FD4-46D5-B670-F2978FAD663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13DB-10FB-4022-B159-496190C681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E081-D151-4C63-AFA5-B3EF6C0DB73F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7A09-C78D-4295-8CE6-733C5125B8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EB13-F0B5-4D18-994C-2838051B49E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FF3A-1E25-4156-85F4-9E29250148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609D-2DAD-4CD3-B8A9-3B06F631FCA9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012-97B6-40A1-893A-A90BF0A2128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F09-317E-4DB7-BCDB-B91B7D67414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F6A-CD49-447C-A7B8-034736BE4F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31-6422-4B49-B541-75F9C7E851AC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BFA2-9FA5-4414-88EC-448F9941A90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45A-6CBE-4EC6-91E2-B33ECC8DD6B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B10-D360-45C6-9380-EA1F73E54B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1F8-CF80-439A-8E30-56387287963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EE2F-73EF-4E67-BBBA-B0BC9FA8B4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1AA8-0634-4323-AD20-FB85625270A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71A60-3996-4588-90D0-A634838CF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etodologi%20Perhitungan%20Indeks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IHSG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smtClean="0"/>
              <a:t>IHSG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ukur</a:t>
            </a:r>
            <a:r>
              <a:rPr lang="en-US" sz="2800" dirty="0" smtClean="0"/>
              <a:t> </a:t>
            </a:r>
            <a:r>
              <a:rPr lang="en-US" sz="2800" dirty="0" err="1" smtClean="0"/>
              <a:t>kestabilan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modal (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)</a:t>
            </a:r>
            <a:endParaRPr lang="en-US" sz="2800" b="1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memonitor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IHSG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penunjukan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 IHSG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Indeks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Saham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Gabungan</a:t>
            </a:r>
            <a:r>
              <a:rPr lang="en-US" sz="2800" b="1" dirty="0" smtClean="0"/>
              <a:t>: </a:t>
            </a:r>
          </a:p>
          <a:p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terdaftar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bursa. </a:t>
            </a:r>
            <a:r>
              <a:rPr lang="en-US" sz="2800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(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dikali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kuantitas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terjual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)    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INDEKS SEKTORAL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828800"/>
            <a:ext cx="7848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Sektoral</a:t>
            </a:r>
            <a:r>
              <a:rPr lang="en-US" sz="2000" dirty="0" smtClean="0"/>
              <a:t> : sub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IHSG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 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saham-saham</a:t>
            </a:r>
            <a:r>
              <a:rPr lang="en-US" sz="2000" dirty="0" smtClean="0"/>
              <a:t>  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sektornya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r>
              <a:rPr lang="en-GB" sz="2000" dirty="0" err="1" smtClean="0"/>
              <a:t>Pembagian</a:t>
            </a:r>
            <a:r>
              <a:rPr lang="en-GB" sz="2000" dirty="0" smtClean="0"/>
              <a:t> </a:t>
            </a:r>
            <a:r>
              <a:rPr lang="en-GB" sz="2000" dirty="0" err="1" smtClean="0"/>
              <a:t>Saham</a:t>
            </a:r>
            <a:r>
              <a:rPr lang="en-GB" sz="2000" dirty="0" smtClean="0"/>
              <a:t> </a:t>
            </a:r>
            <a:r>
              <a:rPr lang="en-GB" sz="2000" dirty="0" err="1" smtClean="0"/>
              <a:t>sektoral</a:t>
            </a:r>
            <a:r>
              <a:rPr lang="en-GB" sz="2000" dirty="0" smtClean="0"/>
              <a:t> :</a:t>
            </a:r>
            <a:endParaRPr lang="en-US" sz="2000" b="1" dirty="0" smtClean="0"/>
          </a:p>
          <a:p>
            <a:r>
              <a:rPr lang="en-GB" sz="2000" dirty="0" err="1" smtClean="0"/>
              <a:t>Sektor</a:t>
            </a:r>
            <a:r>
              <a:rPr lang="en-GB" sz="2000" dirty="0" smtClean="0"/>
              <a:t> primer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Pertanian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pertambangan</a:t>
            </a:r>
            <a:endParaRPr lang="en-US" sz="2000" b="1" dirty="0" smtClean="0"/>
          </a:p>
          <a:p>
            <a:r>
              <a:rPr lang="en-GB" sz="2000" dirty="0" err="1" smtClean="0"/>
              <a:t>Sektor</a:t>
            </a:r>
            <a:r>
              <a:rPr lang="en-GB" sz="2000" dirty="0" smtClean="0"/>
              <a:t> –</a:t>
            </a:r>
            <a:r>
              <a:rPr lang="en-GB" sz="2000" dirty="0" err="1" smtClean="0"/>
              <a:t>sektor</a:t>
            </a:r>
            <a:r>
              <a:rPr lang="en-GB" sz="2000" dirty="0" smtClean="0"/>
              <a:t> </a:t>
            </a:r>
            <a:r>
              <a:rPr lang="en-GB" sz="2000" dirty="0" err="1" smtClean="0"/>
              <a:t>sekunder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dasar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Kimia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smtClean="0"/>
              <a:t>Aneka </a:t>
            </a:r>
            <a:r>
              <a:rPr lang="en-GB" sz="2000" dirty="0" err="1" smtClean="0"/>
              <a:t>iindustri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konsumsi</a:t>
            </a:r>
            <a:endParaRPr lang="en-US" sz="2000" b="1" dirty="0" smtClean="0"/>
          </a:p>
          <a:p>
            <a:r>
              <a:rPr lang="en-GB" sz="2000" dirty="0" err="1" smtClean="0"/>
              <a:t>Sektor-sektor</a:t>
            </a:r>
            <a:r>
              <a:rPr lang="en-GB" sz="2000" dirty="0" smtClean="0"/>
              <a:t> </a:t>
            </a:r>
            <a:r>
              <a:rPr lang="en-GB" sz="2000" dirty="0" err="1" smtClean="0"/>
              <a:t>tersier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Properti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riel estate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transportasi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infrastruktur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Keuangan</a:t>
            </a:r>
            <a:endParaRPr lang="en-US" sz="2000" b="1" dirty="0" smtClean="0"/>
          </a:p>
          <a:p>
            <a:pPr lvl="0">
              <a:buFont typeface="Arial" pitchFamily="34" charset="0"/>
              <a:buChar char="•"/>
            </a:pPr>
            <a:r>
              <a:rPr lang="en-GB" sz="2000" dirty="0" err="1" smtClean="0"/>
              <a:t>Perdagangan</a:t>
            </a:r>
            <a:r>
              <a:rPr lang="en-GB" sz="2000" dirty="0" smtClean="0"/>
              <a:t>, </a:t>
            </a:r>
            <a:r>
              <a:rPr lang="en-GB" sz="2000" dirty="0" err="1" smtClean="0"/>
              <a:t>jasa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investasi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INDEKS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lq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45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err="1" smtClean="0"/>
              <a:t>Indeks</a:t>
            </a:r>
            <a:r>
              <a:rPr lang="en-GB" sz="2000" dirty="0" smtClean="0"/>
              <a:t> LQ 45 :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perhitungan</a:t>
            </a:r>
            <a:r>
              <a:rPr lang="en-GB" sz="2000" dirty="0" smtClean="0"/>
              <a:t> </a:t>
            </a:r>
            <a:r>
              <a:rPr lang="en-GB" sz="2000" dirty="0" err="1" smtClean="0"/>
              <a:t>indeks</a:t>
            </a:r>
            <a:r>
              <a:rPr lang="en-GB" sz="2000" dirty="0" smtClean="0"/>
              <a:t>   </a:t>
            </a:r>
            <a:r>
              <a:rPr lang="en-GB" sz="2000" dirty="0" err="1" smtClean="0"/>
              <a:t>atas</a:t>
            </a:r>
            <a:r>
              <a:rPr lang="en-GB" sz="2000" dirty="0" smtClean="0"/>
              <a:t> </a:t>
            </a:r>
            <a:r>
              <a:rPr lang="en-GB" sz="2000" dirty="0" err="1" smtClean="0"/>
              <a:t>saham-saham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 45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(</a:t>
            </a:r>
            <a:r>
              <a:rPr lang="en-GB" sz="2000" dirty="0" err="1" smtClean="0"/>
              <a:t>emiten</a:t>
            </a:r>
            <a:r>
              <a:rPr lang="en-GB" sz="2000" dirty="0" smtClean="0"/>
              <a:t>)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likuiditas</a:t>
            </a:r>
            <a:r>
              <a:rPr lang="en-GB" sz="2000" dirty="0" smtClean="0"/>
              <a:t>  </a:t>
            </a:r>
            <a:r>
              <a:rPr lang="en-GB" sz="2000" dirty="0" err="1" smtClean="0"/>
              <a:t>tinggi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diseleksi</a:t>
            </a:r>
            <a:r>
              <a:rPr lang="en-GB" sz="2000" dirty="0" smtClean="0"/>
              <a:t> </a:t>
            </a:r>
            <a:r>
              <a:rPr lang="en-GB" sz="2000" dirty="0" err="1" smtClean="0"/>
              <a:t>melalui</a:t>
            </a:r>
            <a:r>
              <a:rPr lang="en-GB" sz="2000" dirty="0" smtClean="0"/>
              <a:t> </a:t>
            </a:r>
            <a:r>
              <a:rPr lang="en-GB" sz="2000" dirty="0" err="1" smtClean="0"/>
              <a:t>beberapa</a:t>
            </a:r>
            <a:r>
              <a:rPr lang="en-GB" sz="2000" dirty="0" smtClean="0"/>
              <a:t> criteria </a:t>
            </a:r>
            <a:r>
              <a:rPr lang="en-GB" sz="2000" dirty="0" err="1" smtClean="0"/>
              <a:t>pemilihan</a:t>
            </a:r>
            <a:endParaRPr lang="en-US" sz="2000" b="1" dirty="0" smtClean="0"/>
          </a:p>
          <a:p>
            <a:r>
              <a:rPr lang="en-GB" sz="2000" dirty="0" err="1" smtClean="0"/>
              <a:t>Kriteria</a:t>
            </a:r>
            <a:r>
              <a:rPr lang="en-GB" sz="2000" dirty="0" smtClean="0"/>
              <a:t> </a:t>
            </a:r>
            <a:r>
              <a:rPr lang="en-GB" sz="2000" dirty="0" err="1" smtClean="0"/>
              <a:t>pemilihan</a:t>
            </a:r>
            <a:r>
              <a:rPr lang="en-GB" sz="2000" dirty="0" smtClean="0"/>
              <a:t> </a:t>
            </a:r>
            <a:r>
              <a:rPr lang="en-GB" sz="2000" dirty="0" err="1" smtClean="0"/>
              <a:t>saham</a:t>
            </a:r>
            <a:r>
              <a:rPr lang="en-GB" sz="2000" dirty="0" smtClean="0"/>
              <a:t> LQ 45 :</a:t>
            </a:r>
            <a:endParaRPr lang="en-US" sz="2000" b="1" dirty="0" smtClean="0"/>
          </a:p>
          <a:p>
            <a:pPr marL="341313" lvl="0" indent="-341313">
              <a:buFont typeface="Wingdings" pitchFamily="2" charset="2"/>
              <a:buChar char="Ø"/>
            </a:pP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60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regular (rata-rata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12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marL="341313" lvl="0" indent="-341313">
              <a:buFont typeface="Wingdings" pitchFamily="2" charset="2"/>
              <a:buChar char="Ø"/>
            </a:pPr>
            <a:r>
              <a:rPr lang="en-GB" sz="2000" dirty="0" err="1" smtClean="0"/>
              <a:t>Urutan</a:t>
            </a:r>
            <a:r>
              <a:rPr lang="en-GB" sz="2000" dirty="0" smtClean="0"/>
              <a:t> </a:t>
            </a:r>
            <a:r>
              <a:rPr lang="en-GB" sz="2000" dirty="0" err="1" smtClean="0"/>
              <a:t>berdasarkan</a:t>
            </a:r>
            <a:r>
              <a:rPr lang="en-GB" sz="2000" dirty="0" smtClean="0"/>
              <a:t> </a:t>
            </a:r>
            <a:r>
              <a:rPr lang="en-GB" sz="2000" dirty="0" err="1" smtClean="0"/>
              <a:t>kapitalisasi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endParaRPr lang="en-US" sz="2000" b="1" dirty="0" smtClean="0"/>
          </a:p>
          <a:p>
            <a:pPr marL="341313" lvl="0" indent="-341313">
              <a:buFont typeface="Wingdings" pitchFamily="2" charset="2"/>
              <a:buChar char="Ø"/>
            </a:pP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tercatat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BEI paling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3 </a:t>
            </a:r>
            <a:r>
              <a:rPr lang="en-US" sz="2000" dirty="0" err="1" smtClean="0"/>
              <a:t>bulan</a:t>
            </a:r>
            <a:endParaRPr lang="en-US" sz="2000" b="1" dirty="0" smtClean="0"/>
          </a:p>
          <a:p>
            <a:pPr marL="341313" lvl="0" indent="-341313">
              <a:buFont typeface="Wingdings" pitchFamily="2" charset="2"/>
              <a:buChar char="Ø"/>
            </a:pPr>
            <a:r>
              <a:rPr lang="en-GB" sz="2000" dirty="0" err="1" smtClean="0"/>
              <a:t>Keadaan</a:t>
            </a:r>
            <a:r>
              <a:rPr lang="en-GB" sz="2000" dirty="0" smtClean="0"/>
              <a:t> </a:t>
            </a:r>
            <a:r>
              <a:rPr lang="en-GB" sz="2000" dirty="0" err="1" smtClean="0"/>
              <a:t>keuangan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prospek</a:t>
            </a:r>
            <a:r>
              <a:rPr lang="en-GB" sz="2000" dirty="0" smtClean="0"/>
              <a:t> </a:t>
            </a:r>
            <a:r>
              <a:rPr lang="en-GB" sz="2000" dirty="0" err="1" smtClean="0"/>
              <a:t>pertumbuhannya</a:t>
            </a:r>
            <a:r>
              <a:rPr lang="en-GB" sz="2000" dirty="0" smtClean="0"/>
              <a:t> </a:t>
            </a:r>
            <a:r>
              <a:rPr lang="en-GB" sz="2000" dirty="0" err="1" smtClean="0"/>
              <a:t>serta</a:t>
            </a:r>
            <a:r>
              <a:rPr lang="en-GB" sz="2000" dirty="0" smtClean="0"/>
              <a:t> </a:t>
            </a:r>
            <a:r>
              <a:rPr lang="en-GB" sz="2000" dirty="0" err="1" smtClean="0"/>
              <a:t>frekwensi</a:t>
            </a:r>
            <a:r>
              <a:rPr lang="en-GB" sz="2000" dirty="0" smtClean="0"/>
              <a:t>  </a:t>
            </a:r>
            <a:r>
              <a:rPr lang="en-GB" sz="2000" dirty="0" err="1" smtClean="0"/>
              <a:t>perdagangan</a:t>
            </a:r>
            <a:r>
              <a:rPr lang="en-GB" sz="2000" dirty="0" smtClean="0"/>
              <a:t> </a:t>
            </a:r>
            <a:r>
              <a:rPr lang="en-GB" sz="2000" dirty="0" err="1" smtClean="0"/>
              <a:t>baik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jii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828800"/>
            <a:ext cx="7848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Jakarta Islamic Index : </a:t>
            </a:r>
            <a:r>
              <a:rPr lang="en-GB" sz="2000" dirty="0" err="1" smtClean="0"/>
              <a:t>indeks</a:t>
            </a:r>
            <a:r>
              <a:rPr lang="en-GB" sz="2000" dirty="0" smtClean="0"/>
              <a:t> JII 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perhitungan</a:t>
            </a:r>
            <a:r>
              <a:rPr lang="en-GB" sz="2000" dirty="0" smtClean="0"/>
              <a:t> </a:t>
            </a:r>
            <a:r>
              <a:rPr lang="en-GB" sz="2000" dirty="0" err="1" smtClean="0"/>
              <a:t>indeks</a:t>
            </a:r>
            <a:r>
              <a:rPr lang="en-GB" sz="2000" dirty="0" smtClean="0"/>
              <a:t>  </a:t>
            </a:r>
            <a:r>
              <a:rPr lang="en-GB" sz="2000" dirty="0" err="1" smtClean="0"/>
              <a:t>atas</a:t>
            </a:r>
            <a:r>
              <a:rPr lang="en-GB" sz="2000" dirty="0" smtClean="0"/>
              <a:t> </a:t>
            </a:r>
            <a:r>
              <a:rPr lang="en-GB" sz="2000" dirty="0" err="1" smtClean="0"/>
              <a:t>saham-saham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dianggap</a:t>
            </a:r>
            <a:r>
              <a:rPr lang="en-GB" sz="2000" dirty="0" smtClean="0"/>
              <a:t> </a:t>
            </a:r>
            <a:r>
              <a:rPr lang="en-GB" sz="2000" dirty="0" err="1" smtClean="0"/>
              <a:t>sesuai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syariah</a:t>
            </a:r>
            <a:r>
              <a:rPr lang="en-GB" sz="2000" dirty="0" smtClean="0"/>
              <a:t> </a:t>
            </a:r>
            <a:r>
              <a:rPr lang="en-GB" sz="2000" dirty="0" err="1" smtClean="0"/>
              <a:t>islam</a:t>
            </a:r>
            <a:r>
              <a:rPr lang="en-GB" sz="2000" dirty="0" smtClean="0"/>
              <a:t>, </a:t>
            </a:r>
            <a:r>
              <a:rPr lang="en-GB" sz="2000" dirty="0" err="1" smtClean="0"/>
              <a:t>Kriteria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memenuhi</a:t>
            </a:r>
            <a:r>
              <a:rPr lang="en-GB" sz="2000" dirty="0" smtClean="0"/>
              <a:t> </a:t>
            </a:r>
            <a:r>
              <a:rPr lang="en-GB" sz="2000" dirty="0" err="1" smtClean="0"/>
              <a:t>syariah</a:t>
            </a:r>
            <a:r>
              <a:rPr lang="en-GB" sz="2000" dirty="0" smtClean="0"/>
              <a:t> </a:t>
            </a:r>
            <a:r>
              <a:rPr lang="en-GB" sz="2000" dirty="0" err="1" smtClean="0"/>
              <a:t>islam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 </a:t>
            </a:r>
            <a:r>
              <a:rPr lang="en-GB" sz="2000" dirty="0" err="1" smtClean="0"/>
              <a:t>sbb</a:t>
            </a:r>
            <a:r>
              <a:rPr lang="en-GB" sz="2000" dirty="0" smtClean="0"/>
              <a:t>: </a:t>
            </a:r>
            <a:endParaRPr lang="en-US" sz="2000" b="1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perjudian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permainan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tergolong</a:t>
            </a:r>
            <a:r>
              <a:rPr lang="en-US" sz="2000" dirty="0" smtClean="0"/>
              <a:t> </a:t>
            </a:r>
            <a:r>
              <a:rPr lang="en-US" sz="2000" dirty="0" err="1" smtClean="0"/>
              <a:t>judi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dilarang</a:t>
            </a:r>
            <a:endParaRPr lang="en-US" sz="2000" b="1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perbankan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asuransi</a:t>
            </a:r>
            <a:r>
              <a:rPr lang="en-US" sz="2000" dirty="0" smtClean="0"/>
              <a:t> </a:t>
            </a:r>
            <a:r>
              <a:rPr lang="en-US" sz="2000" dirty="0" err="1" smtClean="0"/>
              <a:t>konvensional</a:t>
            </a:r>
            <a:endParaRPr lang="en-US" sz="2000" b="1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memproduksi</a:t>
            </a:r>
            <a:r>
              <a:rPr lang="en-US" sz="2000" dirty="0" smtClean="0"/>
              <a:t> , </a:t>
            </a:r>
            <a:r>
              <a:rPr lang="en-US" sz="2000" dirty="0" err="1" smtClean="0"/>
              <a:t>mendistribusi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memperdagangkan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minuman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tergolong</a:t>
            </a:r>
            <a:r>
              <a:rPr lang="en-US" sz="2000" dirty="0" smtClean="0"/>
              <a:t> </a:t>
            </a:r>
            <a:r>
              <a:rPr lang="en-US" sz="2000" dirty="0" err="1" smtClean="0"/>
              <a:t>haram</a:t>
            </a:r>
            <a:endParaRPr lang="en-US" sz="2000" b="1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memproduksi</a:t>
            </a:r>
            <a:r>
              <a:rPr lang="en-US" sz="2000" dirty="0" smtClean="0"/>
              <a:t>, </a:t>
            </a:r>
            <a:r>
              <a:rPr lang="en-US" sz="2000" dirty="0" err="1" smtClean="0"/>
              <a:t>mendistribusi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merusakk</a:t>
            </a:r>
            <a:r>
              <a:rPr lang="en-US" sz="2000" dirty="0" smtClean="0"/>
              <a:t> moral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mudarat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IHSI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828800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Saham</a:t>
            </a:r>
            <a:r>
              <a:rPr lang="en-US" sz="2400" dirty="0" smtClean="0"/>
              <a:t> Individual (IHSI):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HSI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saham-saham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 (</a:t>
            </a:r>
            <a:r>
              <a:rPr lang="en-US" sz="2400" dirty="0" err="1" smtClean="0"/>
              <a:t>emiten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terdaftar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bursa </a:t>
            </a:r>
            <a:r>
              <a:rPr lang="en-US" sz="2400" dirty="0" err="1" smtClean="0"/>
              <a:t>efek</a:t>
            </a:r>
            <a:r>
              <a:rPr lang="en-US" sz="2400" dirty="0" smtClean="0"/>
              <a:t>.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perusahaan.Pada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sahamnnya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METODOLOGI PERHITUNGAN 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file"/>
              </a:rPr>
              <a:t>INDEKS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447</TotalTime>
  <Words>357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63</cp:revision>
  <dcterms:created xsi:type="dcterms:W3CDTF">2010-07-30T07:09:30Z</dcterms:created>
  <dcterms:modified xsi:type="dcterms:W3CDTF">2016-05-16T06:11:42Z</dcterms:modified>
</cp:coreProperties>
</file>