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2" r:id="rId2"/>
    <p:sldId id="257" r:id="rId3"/>
    <p:sldId id="264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1C640-F189-4273-B834-6100807952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11E1D-F107-4E0D-946B-1942A493312D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A31EC-B5D4-44C3-B433-AD5EE7AF6630}" type="parTrans" cxnId="{1CB749AE-9701-4555-906A-CAE80A4F6E7E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33826-6559-46FC-A2A0-21CEDE80CCB8}" type="sibTrans" cxnId="{1CB749AE-9701-4555-906A-CAE80A4F6E7E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40B4-AF25-4680-9B5F-F41F5D01E30E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Pengertian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Ruang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Liungkup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SKB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1D7BB-E3E5-4074-AC04-F6F798FD286D}" type="parTrans" cxnId="{AD1CB8EF-CC18-44F6-ACBD-5AD9FEEFC1C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A3C41F-9655-42EB-A470-AD2FDFCFAC9B}" type="sibTrans" cxnId="{AD1CB8EF-CC18-44F6-ACBD-5AD9FEEFC1C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EE723-728F-410E-9AE1-868C4B32468D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03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AD5777-7599-46DA-B625-6338F96FAA3A}" type="parTrans" cxnId="{71EF8796-9D5D-4B99-B3AC-5BC807FA73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0F97C6-811E-423A-9EBC-BD7DDE8D3CDB}" type="sibTrans" cxnId="{71EF8796-9D5D-4B99-B3AC-5BC807FA73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BAE4EE-CAC5-42E9-AC46-81893920A0AF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58E04-75CB-4B07-9315-C9B0230A3959}" type="parTrans" cxnId="{8FA95AAD-2EA1-4A8E-A848-94F91F803143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196A5-C7F2-4755-93EF-D8A823E6EFD0}" type="sibTrans" cxnId="{8FA95AAD-2EA1-4A8E-A848-94F91F803143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454A78-818B-49FB-8BF1-5AAE2E34A367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Desain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Studi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Kelayakan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EFDBB7-BB77-4DCF-B63E-5CDF16A01D20}" type="parTrans" cxnId="{63558D25-A69E-4E1F-BD53-C22B3A04992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48D493-7C37-4C5C-9F0B-7D622131A488}" type="sibTrans" cxnId="{63558D25-A69E-4E1F-BD53-C22B3A04992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C78C98-9771-453A-B57F-0C9285D530D2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04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55-E7CA-4ADE-A3C0-4FA17CA8D45A}" type="parTrans" cxnId="{3C0896C6-D411-4883-A264-CDB7270873A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A68FC-244B-4F68-B4EE-5C9CED6DD1CC}" type="sibTrans" cxnId="{3C0896C6-D411-4883-A264-CDB7270873A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B347D-8A52-403C-8CC2-15203C7B5165}">
      <dgm:prSet phldrT="[Text]" custT="1"/>
      <dgm:spPr/>
      <dgm:t>
        <a:bodyPr anchor="ctr"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Rencana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Usaha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C0D02F-EC91-43F1-A156-BAEAED2350F2}" type="parTrans" cxnId="{B232D405-B970-426B-A3A7-D9C4F6B267D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FFD3C-E2BE-4060-81C5-316BF01EEDC9}" type="sibTrans" cxnId="{B232D405-B970-426B-A3A7-D9C4F6B267D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A947A-3D3E-4EEB-B29E-EEAFFF72C7B3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05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7DC25-D648-47E1-B3BD-693776FAB3D1}" type="parTrans" cxnId="{B83FFA1C-168E-4D65-BCE2-767AE73FB0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E8777C-0705-4C4E-A8C6-8C34F1D74F1F}" type="sibTrans" cxnId="{B83FFA1C-168E-4D65-BCE2-767AE73FB0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871413-ABF8-482F-9F4A-3A1ACA5A78D4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Penggunaan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 &amp;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Kegunaan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SKB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90C71D-185E-410C-BE72-1C714129853C}" type="parTrans" cxnId="{2A507964-5A66-49EC-8748-0378E679938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3D04B-1A65-4EDF-9C8C-85DD8AAF81C6}" type="sibTrans" cxnId="{2A507964-5A66-49EC-8748-0378E679938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90F12-7609-4C55-9D41-2F66FD3EA350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06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8402AB-255D-444D-9610-6A927D3C298F}" type="parTrans" cxnId="{5083981E-508C-4EAB-9ADC-496D8033C18B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12DF88-10C7-421A-9947-AE321A77510B}" type="sibTrans" cxnId="{5083981E-508C-4EAB-9ADC-496D8033C18B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29A48-22C8-4A7F-B34E-1DA98441C864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Pasar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9D51B-4C7B-4804-BCA1-779AC75B2669}" type="parTrans" cxnId="{760820C6-0747-4405-AE39-C065C4B3D5D2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741EA-DF12-4D3C-8A04-043446D8E850}" type="sibTrans" cxnId="{760820C6-0747-4405-AE39-C065C4B3D5D2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06744-8714-4057-A684-F1749BE2B5AB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07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FFE89-5342-4742-886C-D1FE1B66227B}" type="parTrans" cxnId="{B33B0132-DFE4-46D9-B7CC-DDB0F9AF5FB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4C6E68-2CCB-4629-B3E5-26C4165D3BD8}" type="sibTrans" cxnId="{B33B0132-DFE4-46D9-B7CC-DDB0F9AF5FB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520D6-2791-4CD9-B860-BFF4CD930A9A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Pasar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AB43B5-C634-44CC-9799-FE3DEEBB547F}" type="parTrans" cxnId="{4660689B-B42B-4B1A-9D62-85605E9FBC31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A2813-7BE2-4B93-8146-28B5F3E72592}" type="sibTrans" cxnId="{4660689B-B42B-4B1A-9D62-85605E9FBC31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FC460-0A8A-4B89-8143-4C7056347357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Teknikal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1EAF6B-1010-405C-A2F6-B1E3F5344838}" type="parTrans" cxnId="{A0896C84-FB53-4487-962A-33DE807D8245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C758B2-44F3-4CD2-8F4B-A80EEE9E97B2}" type="sibTrans" cxnId="{A0896C84-FB53-4487-962A-33DE807D8245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51D23-DD02-48F6-B400-EEDC0CCC200F}" type="pres">
      <dgm:prSet presAssocID="{0AB1C640-F189-4273-B834-6100807952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2EE792-A02C-4B69-8E84-4967A368D6DF}" type="pres">
      <dgm:prSet presAssocID="{00311E1D-F107-4E0D-946B-1942A493312D}" presName="thickLine" presStyleLbl="alignNode1" presStyleIdx="0" presStyleCnt="7" custLinFactY="600000" custLinFactNeighborY="652212"/>
      <dgm:spPr>
        <a:ln>
          <a:solidFill>
            <a:schemeClr val="bg1"/>
          </a:solidFill>
        </a:ln>
      </dgm:spPr>
    </dgm:pt>
    <dgm:pt modelId="{597BEA57-5A60-4F6C-A372-ABE3AC2A0118}" type="pres">
      <dgm:prSet presAssocID="{00311E1D-F107-4E0D-946B-1942A493312D}" presName="horz1" presStyleCnt="0"/>
      <dgm:spPr/>
    </dgm:pt>
    <dgm:pt modelId="{F2F02534-4E77-4589-BE74-5A6A33C5ED20}" type="pres">
      <dgm:prSet presAssocID="{00311E1D-F107-4E0D-946B-1942A493312D}" presName="tx1" presStyleLbl="revTx" presStyleIdx="0" presStyleCnt="14" custScaleX="42029"/>
      <dgm:spPr/>
      <dgm:t>
        <a:bodyPr/>
        <a:lstStyle/>
        <a:p>
          <a:endParaRPr lang="en-US"/>
        </a:p>
      </dgm:t>
    </dgm:pt>
    <dgm:pt modelId="{03673E3E-9098-4817-9205-5CEFD9C5F120}" type="pres">
      <dgm:prSet presAssocID="{00311E1D-F107-4E0D-946B-1942A493312D}" presName="vert1" presStyleCnt="0"/>
      <dgm:spPr/>
    </dgm:pt>
    <dgm:pt modelId="{F8A6C995-3A25-4D16-B852-6BA087592738}" type="pres">
      <dgm:prSet presAssocID="{E96040B4-AF25-4680-9B5F-F41F5D01E30E}" presName="vertSpace2a" presStyleCnt="0"/>
      <dgm:spPr/>
    </dgm:pt>
    <dgm:pt modelId="{ADF1A49E-3A9B-439E-BDE0-8A6AF5E6A74A}" type="pres">
      <dgm:prSet presAssocID="{E96040B4-AF25-4680-9B5F-F41F5D01E30E}" presName="horz2" presStyleCnt="0"/>
      <dgm:spPr/>
    </dgm:pt>
    <dgm:pt modelId="{BBC00CCE-A382-410E-9075-657FB9EA9757}" type="pres">
      <dgm:prSet presAssocID="{E96040B4-AF25-4680-9B5F-F41F5D01E30E}" presName="horzSpace2" presStyleCnt="0"/>
      <dgm:spPr/>
    </dgm:pt>
    <dgm:pt modelId="{59A44CCD-EC55-4A87-956E-07AF162F48AB}" type="pres">
      <dgm:prSet presAssocID="{E96040B4-AF25-4680-9B5F-F41F5D01E30E}" presName="tx2" presStyleLbl="revTx" presStyleIdx="1" presStyleCnt="14" custScaleX="118462"/>
      <dgm:spPr/>
      <dgm:t>
        <a:bodyPr/>
        <a:lstStyle/>
        <a:p>
          <a:endParaRPr lang="en-US"/>
        </a:p>
      </dgm:t>
    </dgm:pt>
    <dgm:pt modelId="{69D525E5-8B77-4593-B5C5-A4E4B9AC3D80}" type="pres">
      <dgm:prSet presAssocID="{E96040B4-AF25-4680-9B5F-F41F5D01E30E}" presName="vert2" presStyleCnt="0"/>
      <dgm:spPr/>
    </dgm:pt>
    <dgm:pt modelId="{CC5BF8DC-6D01-4CA4-BBC2-EC57157D4B10}" type="pres">
      <dgm:prSet presAssocID="{E96040B4-AF25-4680-9B5F-F41F5D01E30E}" presName="thinLine2b" presStyleLbl="callout" presStyleIdx="0" presStyleCnt="7" custLinFactNeighborY="64407"/>
      <dgm:spPr>
        <a:ln>
          <a:solidFill>
            <a:schemeClr val="bg1"/>
          </a:solidFill>
        </a:ln>
      </dgm:spPr>
    </dgm:pt>
    <dgm:pt modelId="{7EBA11C4-38C4-43DD-B7FC-3093C30DFA04}" type="pres">
      <dgm:prSet presAssocID="{E96040B4-AF25-4680-9B5F-F41F5D01E30E}" presName="vertSpace2b" presStyleCnt="0"/>
      <dgm:spPr/>
    </dgm:pt>
    <dgm:pt modelId="{4E3E2734-626B-4B4F-A90F-A1ABEEB76E5F}" type="pres">
      <dgm:prSet presAssocID="{28BAE4EE-CAC5-42E9-AC46-81893920A0AF}" presName="thickLine" presStyleLbl="alignNode1" presStyleIdx="1" presStyleCnt="7"/>
      <dgm:spPr>
        <a:ln>
          <a:solidFill>
            <a:schemeClr val="bg1"/>
          </a:solidFill>
        </a:ln>
      </dgm:spPr>
    </dgm:pt>
    <dgm:pt modelId="{02232413-7398-4E2B-A8DF-00DC6F92519B}" type="pres">
      <dgm:prSet presAssocID="{28BAE4EE-CAC5-42E9-AC46-81893920A0AF}" presName="horz1" presStyleCnt="0"/>
      <dgm:spPr/>
    </dgm:pt>
    <dgm:pt modelId="{EABC56BA-BED8-4618-966A-6DFEB4199E1E}" type="pres">
      <dgm:prSet presAssocID="{28BAE4EE-CAC5-42E9-AC46-81893920A0AF}" presName="tx1" presStyleLbl="revTx" presStyleIdx="2" presStyleCnt="14" custScaleX="42029"/>
      <dgm:spPr/>
      <dgm:t>
        <a:bodyPr/>
        <a:lstStyle/>
        <a:p>
          <a:endParaRPr lang="en-US"/>
        </a:p>
      </dgm:t>
    </dgm:pt>
    <dgm:pt modelId="{2A6A27CB-5C35-4426-820F-C8E77ABD8A5E}" type="pres">
      <dgm:prSet presAssocID="{28BAE4EE-CAC5-42E9-AC46-81893920A0AF}" presName="vert1" presStyleCnt="0"/>
      <dgm:spPr/>
    </dgm:pt>
    <dgm:pt modelId="{5AF13429-7C69-4E1C-9117-495D397FA34F}" type="pres">
      <dgm:prSet presAssocID="{54454A78-818B-49FB-8BF1-5AAE2E34A367}" presName="vertSpace2a" presStyleCnt="0"/>
      <dgm:spPr/>
    </dgm:pt>
    <dgm:pt modelId="{9B85C630-FD9C-4807-8E4A-E83C85D7F555}" type="pres">
      <dgm:prSet presAssocID="{54454A78-818B-49FB-8BF1-5AAE2E34A367}" presName="horz2" presStyleCnt="0"/>
      <dgm:spPr/>
    </dgm:pt>
    <dgm:pt modelId="{00E71655-7A92-4754-B855-EE2C054C6A8D}" type="pres">
      <dgm:prSet presAssocID="{54454A78-818B-49FB-8BF1-5AAE2E34A367}" presName="horzSpace2" presStyleCnt="0"/>
      <dgm:spPr/>
    </dgm:pt>
    <dgm:pt modelId="{743E8C90-C21B-4A8F-BE22-3AA97EA521E5}" type="pres">
      <dgm:prSet presAssocID="{54454A78-818B-49FB-8BF1-5AAE2E34A367}" presName="tx2" presStyleLbl="revTx" presStyleIdx="3" presStyleCnt="14"/>
      <dgm:spPr/>
      <dgm:t>
        <a:bodyPr/>
        <a:lstStyle/>
        <a:p>
          <a:endParaRPr lang="en-US"/>
        </a:p>
      </dgm:t>
    </dgm:pt>
    <dgm:pt modelId="{0F2BA1EA-74AC-488C-BEC5-F12B70B3B5FB}" type="pres">
      <dgm:prSet presAssocID="{54454A78-818B-49FB-8BF1-5AAE2E34A367}" presName="vert2" presStyleCnt="0"/>
      <dgm:spPr/>
    </dgm:pt>
    <dgm:pt modelId="{DC45F465-6650-4A89-ABDD-FD5F37F26653}" type="pres">
      <dgm:prSet presAssocID="{54454A78-818B-49FB-8BF1-5AAE2E34A367}" presName="thinLine2b" presStyleLbl="callout" presStyleIdx="1" presStyleCnt="7" custLinFactNeighborY="64407"/>
      <dgm:spPr>
        <a:ln>
          <a:solidFill>
            <a:schemeClr val="bg1"/>
          </a:solidFill>
        </a:ln>
      </dgm:spPr>
    </dgm:pt>
    <dgm:pt modelId="{A0E0AB98-C884-492D-B94C-F7B28928BBBA}" type="pres">
      <dgm:prSet presAssocID="{54454A78-818B-49FB-8BF1-5AAE2E34A367}" presName="vertSpace2b" presStyleCnt="0"/>
      <dgm:spPr/>
    </dgm:pt>
    <dgm:pt modelId="{BE7D05F0-6B97-461F-962B-DC8ED7F09877}" type="pres">
      <dgm:prSet presAssocID="{8EBEE723-728F-410E-9AE1-868C4B32468D}" presName="thickLine" presStyleLbl="alignNode1" presStyleIdx="2" presStyleCnt="7"/>
      <dgm:spPr>
        <a:ln>
          <a:solidFill>
            <a:schemeClr val="bg1"/>
          </a:solidFill>
        </a:ln>
      </dgm:spPr>
    </dgm:pt>
    <dgm:pt modelId="{AB3CF8A8-615D-471A-8C0B-C1394D1AFA70}" type="pres">
      <dgm:prSet presAssocID="{8EBEE723-728F-410E-9AE1-868C4B32468D}" presName="horz1" presStyleCnt="0"/>
      <dgm:spPr/>
    </dgm:pt>
    <dgm:pt modelId="{DE1CF7FF-673F-422B-B69A-BE6EDB9AC2EE}" type="pres">
      <dgm:prSet presAssocID="{8EBEE723-728F-410E-9AE1-868C4B32468D}" presName="tx1" presStyleLbl="revTx" presStyleIdx="4" presStyleCnt="14" custScaleX="42029"/>
      <dgm:spPr/>
      <dgm:t>
        <a:bodyPr/>
        <a:lstStyle/>
        <a:p>
          <a:endParaRPr lang="en-US"/>
        </a:p>
      </dgm:t>
    </dgm:pt>
    <dgm:pt modelId="{90B000C9-3F7E-4301-BD37-196966FFDB8F}" type="pres">
      <dgm:prSet presAssocID="{8EBEE723-728F-410E-9AE1-868C4B32468D}" presName="vert1" presStyleCnt="0"/>
      <dgm:spPr/>
    </dgm:pt>
    <dgm:pt modelId="{A63376B1-AA62-4E15-B2B2-33889F083115}" type="pres">
      <dgm:prSet presAssocID="{47AB347D-8A52-403C-8CC2-15203C7B5165}" presName="vertSpace2a" presStyleCnt="0"/>
      <dgm:spPr/>
    </dgm:pt>
    <dgm:pt modelId="{BF42ED08-5441-469A-89E2-C311B01ECE10}" type="pres">
      <dgm:prSet presAssocID="{47AB347D-8A52-403C-8CC2-15203C7B5165}" presName="horz2" presStyleCnt="0"/>
      <dgm:spPr/>
    </dgm:pt>
    <dgm:pt modelId="{85DB5952-A19D-4387-88FA-6E3163E68CB0}" type="pres">
      <dgm:prSet presAssocID="{47AB347D-8A52-403C-8CC2-15203C7B5165}" presName="horzSpace2" presStyleCnt="0"/>
      <dgm:spPr/>
    </dgm:pt>
    <dgm:pt modelId="{7D050D33-E842-4CB1-BB32-4472D789CEE1}" type="pres">
      <dgm:prSet presAssocID="{47AB347D-8A52-403C-8CC2-15203C7B5165}" presName="tx2" presStyleLbl="revTx" presStyleIdx="5" presStyleCnt="14" custScaleX="116460"/>
      <dgm:spPr/>
      <dgm:t>
        <a:bodyPr/>
        <a:lstStyle/>
        <a:p>
          <a:endParaRPr lang="en-US"/>
        </a:p>
      </dgm:t>
    </dgm:pt>
    <dgm:pt modelId="{FD3D24A8-4982-4B60-942B-73B070CE19B4}" type="pres">
      <dgm:prSet presAssocID="{47AB347D-8A52-403C-8CC2-15203C7B5165}" presName="vert2" presStyleCnt="0"/>
      <dgm:spPr/>
    </dgm:pt>
    <dgm:pt modelId="{85B36DE7-F063-476F-A91F-612170BD174F}" type="pres">
      <dgm:prSet presAssocID="{47AB347D-8A52-403C-8CC2-15203C7B5165}" presName="thinLine2b" presStyleLbl="callout" presStyleIdx="2" presStyleCnt="7" custLinFactY="18328" custLinFactNeighborY="100000"/>
      <dgm:spPr>
        <a:ln>
          <a:solidFill>
            <a:schemeClr val="bg1"/>
          </a:solidFill>
        </a:ln>
      </dgm:spPr>
    </dgm:pt>
    <dgm:pt modelId="{8A895258-102C-4957-97CF-8D065671F14F}" type="pres">
      <dgm:prSet presAssocID="{47AB347D-8A52-403C-8CC2-15203C7B5165}" presName="vertSpace2b" presStyleCnt="0"/>
      <dgm:spPr/>
    </dgm:pt>
    <dgm:pt modelId="{BF488C13-3A87-4A50-B5CA-2686864198A8}" type="pres">
      <dgm:prSet presAssocID="{B0C78C98-9771-453A-B57F-0C9285D530D2}" presName="thickLine" presStyleLbl="alignNode1" presStyleIdx="3" presStyleCnt="7"/>
      <dgm:spPr>
        <a:ln>
          <a:solidFill>
            <a:schemeClr val="bg1"/>
          </a:solidFill>
        </a:ln>
      </dgm:spPr>
    </dgm:pt>
    <dgm:pt modelId="{4D6E740A-876E-4623-9127-D17E0D439AF6}" type="pres">
      <dgm:prSet presAssocID="{B0C78C98-9771-453A-B57F-0C9285D530D2}" presName="horz1" presStyleCnt="0"/>
      <dgm:spPr/>
    </dgm:pt>
    <dgm:pt modelId="{57C51537-0F15-46E8-ACA8-15E1BDFAC399}" type="pres">
      <dgm:prSet presAssocID="{B0C78C98-9771-453A-B57F-0C9285D530D2}" presName="tx1" presStyleLbl="revTx" presStyleIdx="6" presStyleCnt="14" custScaleX="42029"/>
      <dgm:spPr/>
      <dgm:t>
        <a:bodyPr/>
        <a:lstStyle/>
        <a:p>
          <a:endParaRPr lang="en-US"/>
        </a:p>
      </dgm:t>
    </dgm:pt>
    <dgm:pt modelId="{E8C53F75-5B02-4AC7-A71D-A86D1DD4ADC7}" type="pres">
      <dgm:prSet presAssocID="{B0C78C98-9771-453A-B57F-0C9285D530D2}" presName="vert1" presStyleCnt="0"/>
      <dgm:spPr/>
    </dgm:pt>
    <dgm:pt modelId="{DCAA3717-81A4-42BA-878C-558FB583B4E2}" type="pres">
      <dgm:prSet presAssocID="{E4871413-ABF8-482F-9F4A-3A1ACA5A78D4}" presName="vertSpace2a" presStyleCnt="0"/>
      <dgm:spPr/>
    </dgm:pt>
    <dgm:pt modelId="{5A16EDAE-FCD0-4A07-B90E-C90466485383}" type="pres">
      <dgm:prSet presAssocID="{E4871413-ABF8-482F-9F4A-3A1ACA5A78D4}" presName="horz2" presStyleCnt="0"/>
      <dgm:spPr/>
    </dgm:pt>
    <dgm:pt modelId="{BB46F8AE-C6C5-434E-B3DE-17879F251B8A}" type="pres">
      <dgm:prSet presAssocID="{E4871413-ABF8-482F-9F4A-3A1ACA5A78D4}" presName="horzSpace2" presStyleCnt="0"/>
      <dgm:spPr/>
    </dgm:pt>
    <dgm:pt modelId="{8D13C629-F217-478C-A847-C3C5CB9514F2}" type="pres">
      <dgm:prSet presAssocID="{E4871413-ABF8-482F-9F4A-3A1ACA5A78D4}" presName="tx2" presStyleLbl="revTx" presStyleIdx="7" presStyleCnt="14"/>
      <dgm:spPr/>
      <dgm:t>
        <a:bodyPr/>
        <a:lstStyle/>
        <a:p>
          <a:endParaRPr lang="en-US"/>
        </a:p>
      </dgm:t>
    </dgm:pt>
    <dgm:pt modelId="{75E59EA5-C1C1-4564-9BA3-024657100CBC}" type="pres">
      <dgm:prSet presAssocID="{E4871413-ABF8-482F-9F4A-3A1ACA5A78D4}" presName="vert2" presStyleCnt="0"/>
      <dgm:spPr/>
    </dgm:pt>
    <dgm:pt modelId="{751DBA29-87C6-44AE-B474-9D6D35DA044D}" type="pres">
      <dgm:prSet presAssocID="{E4871413-ABF8-482F-9F4A-3A1ACA5A78D4}" presName="thinLine2b" presStyleLbl="callout" presStyleIdx="3" presStyleCnt="7" custLinFactY="18328" custLinFactNeighborY="100000"/>
      <dgm:spPr>
        <a:ln>
          <a:solidFill>
            <a:schemeClr val="bg1"/>
          </a:solidFill>
        </a:ln>
      </dgm:spPr>
    </dgm:pt>
    <dgm:pt modelId="{7C76EFF3-FF3C-40AE-9BFD-A154D678ACD6}" type="pres">
      <dgm:prSet presAssocID="{E4871413-ABF8-482F-9F4A-3A1ACA5A78D4}" presName="vertSpace2b" presStyleCnt="0"/>
      <dgm:spPr/>
    </dgm:pt>
    <dgm:pt modelId="{7B7993FD-5E4B-496E-BC51-651714F2C9CB}" type="pres">
      <dgm:prSet presAssocID="{0B2A947A-3D3E-4EEB-B29E-EEAFFF72C7B3}" presName="thickLine" presStyleLbl="alignNode1" presStyleIdx="4" presStyleCnt="7"/>
      <dgm:spPr>
        <a:ln>
          <a:solidFill>
            <a:schemeClr val="bg1"/>
          </a:solidFill>
        </a:ln>
      </dgm:spPr>
    </dgm:pt>
    <dgm:pt modelId="{DAC73962-ABFD-4DE1-B5DA-FFCEF70B240A}" type="pres">
      <dgm:prSet presAssocID="{0B2A947A-3D3E-4EEB-B29E-EEAFFF72C7B3}" presName="horz1" presStyleCnt="0"/>
      <dgm:spPr/>
    </dgm:pt>
    <dgm:pt modelId="{C83A75EC-287E-40B0-B706-113650617AE8}" type="pres">
      <dgm:prSet presAssocID="{0B2A947A-3D3E-4EEB-B29E-EEAFFF72C7B3}" presName="tx1" presStyleLbl="revTx" presStyleIdx="8" presStyleCnt="14" custScaleX="42029"/>
      <dgm:spPr/>
      <dgm:t>
        <a:bodyPr/>
        <a:lstStyle/>
        <a:p>
          <a:endParaRPr lang="en-US"/>
        </a:p>
      </dgm:t>
    </dgm:pt>
    <dgm:pt modelId="{FD5F13FF-9D2D-40A3-883C-D7335D8FF753}" type="pres">
      <dgm:prSet presAssocID="{0B2A947A-3D3E-4EEB-B29E-EEAFFF72C7B3}" presName="vert1" presStyleCnt="0"/>
      <dgm:spPr/>
    </dgm:pt>
    <dgm:pt modelId="{007EB30D-3C99-4171-B445-54C544E8F2F1}" type="pres">
      <dgm:prSet presAssocID="{92829A48-22C8-4A7F-B34E-1DA98441C864}" presName="vertSpace2a" presStyleCnt="0"/>
      <dgm:spPr/>
    </dgm:pt>
    <dgm:pt modelId="{1102F439-F44E-42B5-B040-AF5E8DE7305A}" type="pres">
      <dgm:prSet presAssocID="{92829A48-22C8-4A7F-B34E-1DA98441C864}" presName="horz2" presStyleCnt="0"/>
      <dgm:spPr/>
    </dgm:pt>
    <dgm:pt modelId="{8AB5EE5B-E17A-452F-B33C-F284F097F37F}" type="pres">
      <dgm:prSet presAssocID="{92829A48-22C8-4A7F-B34E-1DA98441C864}" presName="horzSpace2" presStyleCnt="0"/>
      <dgm:spPr/>
    </dgm:pt>
    <dgm:pt modelId="{CC00B0E6-9C86-463E-938F-2AA4DF871544}" type="pres">
      <dgm:prSet presAssocID="{92829A48-22C8-4A7F-B34E-1DA98441C864}" presName="tx2" presStyleLbl="revTx" presStyleIdx="9" presStyleCnt="14"/>
      <dgm:spPr/>
      <dgm:t>
        <a:bodyPr/>
        <a:lstStyle/>
        <a:p>
          <a:endParaRPr lang="en-US"/>
        </a:p>
      </dgm:t>
    </dgm:pt>
    <dgm:pt modelId="{5E111108-F059-4E02-932A-C3F9E21B5E6D}" type="pres">
      <dgm:prSet presAssocID="{92829A48-22C8-4A7F-B34E-1DA98441C864}" presName="vert2" presStyleCnt="0"/>
      <dgm:spPr/>
    </dgm:pt>
    <dgm:pt modelId="{5D6D76B4-088A-44C4-A141-389B86E07D34}" type="pres">
      <dgm:prSet presAssocID="{92829A48-22C8-4A7F-B34E-1DA98441C864}" presName="thinLine2b" presStyleLbl="callout" presStyleIdx="4" presStyleCnt="7" custLinFactY="18328" custLinFactNeighborY="100000"/>
      <dgm:spPr>
        <a:ln>
          <a:solidFill>
            <a:schemeClr val="bg1"/>
          </a:solidFill>
        </a:ln>
      </dgm:spPr>
    </dgm:pt>
    <dgm:pt modelId="{DEC60DBA-394D-4597-BC89-302E0520156D}" type="pres">
      <dgm:prSet presAssocID="{92829A48-22C8-4A7F-B34E-1DA98441C864}" presName="vertSpace2b" presStyleCnt="0"/>
      <dgm:spPr/>
    </dgm:pt>
    <dgm:pt modelId="{71575A58-4999-4233-A0E3-F60DB20AD044}" type="pres">
      <dgm:prSet presAssocID="{C7390F12-7609-4C55-9D41-2F66FD3EA350}" presName="thickLine" presStyleLbl="alignNode1" presStyleIdx="5" presStyleCnt="7"/>
      <dgm:spPr>
        <a:ln>
          <a:solidFill>
            <a:schemeClr val="bg1"/>
          </a:solidFill>
        </a:ln>
      </dgm:spPr>
    </dgm:pt>
    <dgm:pt modelId="{F9327DF4-42EF-4CFE-ACCA-CC43EA46054E}" type="pres">
      <dgm:prSet presAssocID="{C7390F12-7609-4C55-9D41-2F66FD3EA350}" presName="horz1" presStyleCnt="0"/>
      <dgm:spPr/>
    </dgm:pt>
    <dgm:pt modelId="{E511885A-3EC0-4E6D-81EA-A4EC5D0F9262}" type="pres">
      <dgm:prSet presAssocID="{C7390F12-7609-4C55-9D41-2F66FD3EA350}" presName="tx1" presStyleLbl="revTx" presStyleIdx="10" presStyleCnt="14" custScaleX="42029"/>
      <dgm:spPr/>
      <dgm:t>
        <a:bodyPr/>
        <a:lstStyle/>
        <a:p>
          <a:endParaRPr lang="en-US"/>
        </a:p>
      </dgm:t>
    </dgm:pt>
    <dgm:pt modelId="{89FA63F3-EBB4-46C9-8598-9C46EC72C044}" type="pres">
      <dgm:prSet presAssocID="{C7390F12-7609-4C55-9D41-2F66FD3EA350}" presName="vert1" presStyleCnt="0"/>
      <dgm:spPr/>
    </dgm:pt>
    <dgm:pt modelId="{F8763686-D4D5-443F-9A75-442DF53B0113}" type="pres">
      <dgm:prSet presAssocID="{3EF520D6-2791-4CD9-B860-BFF4CD930A9A}" presName="vertSpace2a" presStyleCnt="0"/>
      <dgm:spPr/>
    </dgm:pt>
    <dgm:pt modelId="{28A8E4E4-8D27-4589-8AAD-C7935C2CED75}" type="pres">
      <dgm:prSet presAssocID="{3EF520D6-2791-4CD9-B860-BFF4CD930A9A}" presName="horz2" presStyleCnt="0"/>
      <dgm:spPr/>
    </dgm:pt>
    <dgm:pt modelId="{CFF19071-EAF9-42DC-96DA-BBB4691333A6}" type="pres">
      <dgm:prSet presAssocID="{3EF520D6-2791-4CD9-B860-BFF4CD930A9A}" presName="horzSpace2" presStyleCnt="0"/>
      <dgm:spPr/>
    </dgm:pt>
    <dgm:pt modelId="{6889DC47-0EFA-46F4-91D3-B512CDE3BC5E}" type="pres">
      <dgm:prSet presAssocID="{3EF520D6-2791-4CD9-B860-BFF4CD930A9A}" presName="tx2" presStyleLbl="revTx" presStyleIdx="11" presStyleCnt="14"/>
      <dgm:spPr/>
      <dgm:t>
        <a:bodyPr/>
        <a:lstStyle/>
        <a:p>
          <a:endParaRPr lang="en-US"/>
        </a:p>
      </dgm:t>
    </dgm:pt>
    <dgm:pt modelId="{E62451E0-2810-49E7-AD9A-5933B8BCDA6A}" type="pres">
      <dgm:prSet presAssocID="{3EF520D6-2791-4CD9-B860-BFF4CD930A9A}" presName="vert2" presStyleCnt="0"/>
      <dgm:spPr/>
    </dgm:pt>
    <dgm:pt modelId="{2FF00822-CD8C-488B-B4BD-98C57E6BC9B0}" type="pres">
      <dgm:prSet presAssocID="{3EF520D6-2791-4CD9-B860-BFF4CD930A9A}" presName="thinLine2b" presStyleLbl="callout" presStyleIdx="5" presStyleCnt="7" custLinFactNeighborY="64407"/>
      <dgm:spPr>
        <a:ln>
          <a:solidFill>
            <a:schemeClr val="bg1"/>
          </a:solidFill>
        </a:ln>
      </dgm:spPr>
    </dgm:pt>
    <dgm:pt modelId="{182F8CBE-7549-4B5A-80AE-17B2288E7737}" type="pres">
      <dgm:prSet presAssocID="{3EF520D6-2791-4CD9-B860-BFF4CD930A9A}" presName="vertSpace2b" presStyleCnt="0"/>
      <dgm:spPr/>
    </dgm:pt>
    <dgm:pt modelId="{445F2229-723D-4F9A-8D19-5B20122E85D2}" type="pres">
      <dgm:prSet presAssocID="{D2906744-8714-4057-A684-F1749BE2B5AB}" presName="thickLine" presStyleLbl="alignNode1" presStyleIdx="6" presStyleCnt="7"/>
      <dgm:spPr>
        <a:ln>
          <a:solidFill>
            <a:schemeClr val="bg1"/>
          </a:solidFill>
        </a:ln>
      </dgm:spPr>
    </dgm:pt>
    <dgm:pt modelId="{E39B003F-EB80-4472-A584-90CDAB86C407}" type="pres">
      <dgm:prSet presAssocID="{D2906744-8714-4057-A684-F1749BE2B5AB}" presName="horz1" presStyleCnt="0"/>
      <dgm:spPr/>
    </dgm:pt>
    <dgm:pt modelId="{7A87AE05-A330-4876-96B7-D9F97769EFC4}" type="pres">
      <dgm:prSet presAssocID="{D2906744-8714-4057-A684-F1749BE2B5AB}" presName="tx1" presStyleLbl="revTx" presStyleIdx="12" presStyleCnt="14" custScaleX="42029"/>
      <dgm:spPr/>
      <dgm:t>
        <a:bodyPr/>
        <a:lstStyle/>
        <a:p>
          <a:endParaRPr lang="en-US"/>
        </a:p>
      </dgm:t>
    </dgm:pt>
    <dgm:pt modelId="{92E66801-4704-489D-A72A-8DA3ED844AEA}" type="pres">
      <dgm:prSet presAssocID="{D2906744-8714-4057-A684-F1749BE2B5AB}" presName="vert1" presStyleCnt="0"/>
      <dgm:spPr/>
    </dgm:pt>
    <dgm:pt modelId="{7882D5CB-571D-4646-915C-21396ACA77FF}" type="pres">
      <dgm:prSet presAssocID="{B78FC460-0A8A-4B89-8143-4C7056347357}" presName="vertSpace2a" presStyleCnt="0"/>
      <dgm:spPr/>
    </dgm:pt>
    <dgm:pt modelId="{AC6E252A-1BAF-4A38-9512-55169EC909A4}" type="pres">
      <dgm:prSet presAssocID="{B78FC460-0A8A-4B89-8143-4C7056347357}" presName="horz2" presStyleCnt="0"/>
      <dgm:spPr/>
    </dgm:pt>
    <dgm:pt modelId="{C51B36D7-28EC-4FCA-A097-0E3CEEDE581E}" type="pres">
      <dgm:prSet presAssocID="{B78FC460-0A8A-4B89-8143-4C7056347357}" presName="horzSpace2" presStyleCnt="0"/>
      <dgm:spPr/>
    </dgm:pt>
    <dgm:pt modelId="{0A036916-D852-43D8-BD93-F259B399A0C5}" type="pres">
      <dgm:prSet presAssocID="{B78FC460-0A8A-4B89-8143-4C7056347357}" presName="tx2" presStyleLbl="revTx" presStyleIdx="13" presStyleCnt="14"/>
      <dgm:spPr/>
      <dgm:t>
        <a:bodyPr/>
        <a:lstStyle/>
        <a:p>
          <a:endParaRPr lang="en-US"/>
        </a:p>
      </dgm:t>
    </dgm:pt>
    <dgm:pt modelId="{B65407B2-57BE-44AB-B997-3E3782D8A2E2}" type="pres">
      <dgm:prSet presAssocID="{B78FC460-0A8A-4B89-8143-4C7056347357}" presName="vert2" presStyleCnt="0"/>
      <dgm:spPr/>
    </dgm:pt>
    <dgm:pt modelId="{B405910A-AAA7-4C8C-A1DE-9E360ED657CD}" type="pres">
      <dgm:prSet presAssocID="{B78FC460-0A8A-4B89-8143-4C7056347357}" presName="thinLine2b" presStyleLbl="callout" presStyleIdx="6" presStyleCnt="7"/>
      <dgm:spPr>
        <a:ln>
          <a:solidFill>
            <a:schemeClr val="bg1"/>
          </a:solidFill>
        </a:ln>
      </dgm:spPr>
    </dgm:pt>
    <dgm:pt modelId="{4B2019A8-0998-4CD9-9E0E-334CED0B08CD}" type="pres">
      <dgm:prSet presAssocID="{B78FC460-0A8A-4B89-8143-4C7056347357}" presName="vertSpace2b" presStyleCnt="0"/>
      <dgm:spPr/>
    </dgm:pt>
  </dgm:ptLst>
  <dgm:cxnLst>
    <dgm:cxn modelId="{000DBFCA-9461-4B07-9DE2-BB9289736A9B}" type="presOf" srcId="{3EF520D6-2791-4CD9-B860-BFF4CD930A9A}" destId="{6889DC47-0EFA-46F4-91D3-B512CDE3BC5E}" srcOrd="0" destOrd="0" presId="urn:microsoft.com/office/officeart/2008/layout/LinedList"/>
    <dgm:cxn modelId="{B50FBAD5-A7A9-4726-8A8D-41E50D20546C}" type="presOf" srcId="{00311E1D-F107-4E0D-946B-1942A493312D}" destId="{F2F02534-4E77-4589-BE74-5A6A33C5ED20}" srcOrd="0" destOrd="0" presId="urn:microsoft.com/office/officeart/2008/layout/LinedList"/>
    <dgm:cxn modelId="{92E0C1C9-377C-4C3F-A0C7-712F451CE58E}" type="presOf" srcId="{0B2A947A-3D3E-4EEB-B29E-EEAFFF72C7B3}" destId="{C83A75EC-287E-40B0-B706-113650617AE8}" srcOrd="0" destOrd="0" presId="urn:microsoft.com/office/officeart/2008/layout/LinedList"/>
    <dgm:cxn modelId="{2A507964-5A66-49EC-8748-0378E6799380}" srcId="{B0C78C98-9771-453A-B57F-0C9285D530D2}" destId="{E4871413-ABF8-482F-9F4A-3A1ACA5A78D4}" srcOrd="0" destOrd="0" parTransId="{2790C71D-185E-410C-BE72-1C714129853C}" sibTransId="{C333D04B-1A65-4EDF-9C8C-85DD8AAF81C6}"/>
    <dgm:cxn modelId="{760820C6-0747-4405-AE39-C065C4B3D5D2}" srcId="{0B2A947A-3D3E-4EEB-B29E-EEAFFF72C7B3}" destId="{92829A48-22C8-4A7F-B34E-1DA98441C864}" srcOrd="0" destOrd="0" parTransId="{8989D51B-4C7B-4804-BCA1-779AC75B2669}" sibTransId="{488741EA-DF12-4D3C-8A04-043446D8E850}"/>
    <dgm:cxn modelId="{AD1CB8EF-CC18-44F6-ACBD-5AD9FEEFC1CA}" srcId="{00311E1D-F107-4E0D-946B-1942A493312D}" destId="{E96040B4-AF25-4680-9B5F-F41F5D01E30E}" srcOrd="0" destOrd="0" parTransId="{B261D7BB-E3E5-4074-AC04-F6F798FD286D}" sibTransId="{98A3C41F-9655-42EB-A470-AD2FDFCFAC9B}"/>
    <dgm:cxn modelId="{B1F71349-DC31-4BA9-A943-0483AA22F8B5}" type="presOf" srcId="{47AB347D-8A52-403C-8CC2-15203C7B5165}" destId="{7D050D33-E842-4CB1-BB32-4472D789CEE1}" srcOrd="0" destOrd="0" presId="urn:microsoft.com/office/officeart/2008/layout/LinedList"/>
    <dgm:cxn modelId="{71EF8796-9D5D-4B99-B3AC-5BC807FA73A9}" srcId="{0AB1C640-F189-4273-B834-610080795224}" destId="{8EBEE723-728F-410E-9AE1-868C4B32468D}" srcOrd="2" destOrd="0" parTransId="{97AD5777-7599-46DA-B625-6338F96FAA3A}" sibTransId="{E80F97C6-811E-423A-9EBC-BD7DDE8D3CDB}"/>
    <dgm:cxn modelId="{77ACA943-B73D-481B-9E39-FEDACC089D2E}" type="presOf" srcId="{D2906744-8714-4057-A684-F1749BE2B5AB}" destId="{7A87AE05-A330-4876-96B7-D9F97769EFC4}" srcOrd="0" destOrd="0" presId="urn:microsoft.com/office/officeart/2008/layout/LinedList"/>
    <dgm:cxn modelId="{E5B78385-3E12-492C-B83B-90E8B0118646}" type="presOf" srcId="{E4871413-ABF8-482F-9F4A-3A1ACA5A78D4}" destId="{8D13C629-F217-478C-A847-C3C5CB9514F2}" srcOrd="0" destOrd="0" presId="urn:microsoft.com/office/officeart/2008/layout/LinedList"/>
    <dgm:cxn modelId="{D0E6512E-AD11-46D7-91C8-332625633785}" type="presOf" srcId="{E96040B4-AF25-4680-9B5F-F41F5D01E30E}" destId="{59A44CCD-EC55-4A87-956E-07AF162F48AB}" srcOrd="0" destOrd="0" presId="urn:microsoft.com/office/officeart/2008/layout/LinedList"/>
    <dgm:cxn modelId="{4E816581-449F-4047-8F6C-F9E7EA876986}" type="presOf" srcId="{0AB1C640-F189-4273-B834-610080795224}" destId="{9D251D23-DD02-48F6-B400-EEDC0CCC200F}" srcOrd="0" destOrd="0" presId="urn:microsoft.com/office/officeart/2008/layout/LinedList"/>
    <dgm:cxn modelId="{2F94E9C3-A117-42E2-98D8-2846EA66DEE7}" type="presOf" srcId="{8EBEE723-728F-410E-9AE1-868C4B32468D}" destId="{DE1CF7FF-673F-422B-B69A-BE6EDB9AC2EE}" srcOrd="0" destOrd="0" presId="urn:microsoft.com/office/officeart/2008/layout/LinedList"/>
    <dgm:cxn modelId="{5083981E-508C-4EAB-9ADC-496D8033C18B}" srcId="{0AB1C640-F189-4273-B834-610080795224}" destId="{C7390F12-7609-4C55-9D41-2F66FD3EA350}" srcOrd="5" destOrd="0" parTransId="{5C8402AB-255D-444D-9610-6A927D3C298F}" sibTransId="{6312DF88-10C7-421A-9947-AE321A77510B}"/>
    <dgm:cxn modelId="{B83FFA1C-168E-4D65-BCE2-767AE73FB0A9}" srcId="{0AB1C640-F189-4273-B834-610080795224}" destId="{0B2A947A-3D3E-4EEB-B29E-EEAFFF72C7B3}" srcOrd="4" destOrd="0" parTransId="{4267DC25-D648-47E1-B3BD-693776FAB3D1}" sibTransId="{61E8777C-0705-4C4E-A8C6-8C34F1D74F1F}"/>
    <dgm:cxn modelId="{4660689B-B42B-4B1A-9D62-85605E9FBC31}" srcId="{C7390F12-7609-4C55-9D41-2F66FD3EA350}" destId="{3EF520D6-2791-4CD9-B860-BFF4CD930A9A}" srcOrd="0" destOrd="0" parTransId="{CEAB43B5-C634-44CC-9799-FE3DEEBB547F}" sibTransId="{252A2813-7BE2-4B93-8146-28B5F3E72592}"/>
    <dgm:cxn modelId="{17C0CCC3-ED86-4056-93AA-D0FB0D185644}" type="presOf" srcId="{B78FC460-0A8A-4B89-8143-4C7056347357}" destId="{0A036916-D852-43D8-BD93-F259B399A0C5}" srcOrd="0" destOrd="0" presId="urn:microsoft.com/office/officeart/2008/layout/LinedList"/>
    <dgm:cxn modelId="{3C0896C6-D411-4883-A264-CDB7270873A4}" srcId="{0AB1C640-F189-4273-B834-610080795224}" destId="{B0C78C98-9771-453A-B57F-0C9285D530D2}" srcOrd="3" destOrd="0" parTransId="{E40FB155-E7CA-4ADE-A3C0-4FA17CA8D45A}" sibTransId="{8F8A68FC-244B-4F68-B4EE-5C9CED6DD1CC}"/>
    <dgm:cxn modelId="{B32D4E0E-B0D7-481F-9995-F7E1E8B3BAF9}" type="presOf" srcId="{54454A78-818B-49FB-8BF1-5AAE2E34A367}" destId="{743E8C90-C21B-4A8F-BE22-3AA97EA521E5}" srcOrd="0" destOrd="0" presId="urn:microsoft.com/office/officeart/2008/layout/LinedList"/>
    <dgm:cxn modelId="{B232D405-B970-426B-A3A7-D9C4F6B267D0}" srcId="{8EBEE723-728F-410E-9AE1-868C4B32468D}" destId="{47AB347D-8A52-403C-8CC2-15203C7B5165}" srcOrd="0" destOrd="0" parTransId="{DAC0D02F-EC91-43F1-A156-BAEAED2350F2}" sibTransId="{D32FFD3C-E2BE-4060-81C5-316BF01EEDC9}"/>
    <dgm:cxn modelId="{8FA95AAD-2EA1-4A8E-A848-94F91F803143}" srcId="{0AB1C640-F189-4273-B834-610080795224}" destId="{28BAE4EE-CAC5-42E9-AC46-81893920A0AF}" srcOrd="1" destOrd="0" parTransId="{D5C58E04-75CB-4B07-9315-C9B0230A3959}" sibTransId="{823196A5-C7F2-4755-93EF-D8A823E6EFD0}"/>
    <dgm:cxn modelId="{1CB749AE-9701-4555-906A-CAE80A4F6E7E}" srcId="{0AB1C640-F189-4273-B834-610080795224}" destId="{00311E1D-F107-4E0D-946B-1942A493312D}" srcOrd="0" destOrd="0" parTransId="{84DA31EC-B5D4-44C3-B433-AD5EE7AF6630}" sibTransId="{47C33826-6559-46FC-A2A0-21CEDE80CCB8}"/>
    <dgm:cxn modelId="{A0896C84-FB53-4487-962A-33DE807D8245}" srcId="{D2906744-8714-4057-A684-F1749BE2B5AB}" destId="{B78FC460-0A8A-4B89-8143-4C7056347357}" srcOrd="0" destOrd="0" parTransId="{241EAF6B-1010-405C-A2F6-B1E3F5344838}" sibTransId="{49C758B2-44F3-4CD2-8F4B-A80EEE9E97B2}"/>
    <dgm:cxn modelId="{6BBC4C38-7A5E-4F9C-92D3-054231B82E31}" type="presOf" srcId="{92829A48-22C8-4A7F-B34E-1DA98441C864}" destId="{CC00B0E6-9C86-463E-938F-2AA4DF871544}" srcOrd="0" destOrd="0" presId="urn:microsoft.com/office/officeart/2008/layout/LinedList"/>
    <dgm:cxn modelId="{63558D25-A69E-4E1F-BD53-C22B3A04992A}" srcId="{28BAE4EE-CAC5-42E9-AC46-81893920A0AF}" destId="{54454A78-818B-49FB-8BF1-5AAE2E34A367}" srcOrd="0" destOrd="0" parTransId="{BEEFDBB7-BB77-4DCF-B63E-5CDF16A01D20}" sibTransId="{6C48D493-7C37-4C5C-9F0B-7D622131A488}"/>
    <dgm:cxn modelId="{B33B0132-DFE4-46D9-B7CC-DDB0F9AF5FB4}" srcId="{0AB1C640-F189-4273-B834-610080795224}" destId="{D2906744-8714-4057-A684-F1749BE2B5AB}" srcOrd="6" destOrd="0" parTransId="{89EFFE89-5342-4742-886C-D1FE1B66227B}" sibTransId="{254C6E68-2CCB-4629-B3E5-26C4165D3BD8}"/>
    <dgm:cxn modelId="{724815A1-92C8-4A1C-AC1D-82E70933E04E}" type="presOf" srcId="{28BAE4EE-CAC5-42E9-AC46-81893920A0AF}" destId="{EABC56BA-BED8-4618-966A-6DFEB4199E1E}" srcOrd="0" destOrd="0" presId="urn:microsoft.com/office/officeart/2008/layout/LinedList"/>
    <dgm:cxn modelId="{082A49A8-F827-49EF-9426-E517347629DF}" type="presOf" srcId="{C7390F12-7609-4C55-9D41-2F66FD3EA350}" destId="{E511885A-3EC0-4E6D-81EA-A4EC5D0F9262}" srcOrd="0" destOrd="0" presId="urn:microsoft.com/office/officeart/2008/layout/LinedList"/>
    <dgm:cxn modelId="{AEEC2F8D-C8C8-41A8-9393-C419F0EBEDD3}" type="presOf" srcId="{B0C78C98-9771-453A-B57F-0C9285D530D2}" destId="{57C51537-0F15-46E8-ACA8-15E1BDFAC399}" srcOrd="0" destOrd="0" presId="urn:microsoft.com/office/officeart/2008/layout/LinedList"/>
    <dgm:cxn modelId="{2AAF9CCD-605A-44E5-90D1-8B54498C5710}" type="presParOf" srcId="{9D251D23-DD02-48F6-B400-EEDC0CCC200F}" destId="{C22EE792-A02C-4B69-8E84-4967A368D6DF}" srcOrd="0" destOrd="0" presId="urn:microsoft.com/office/officeart/2008/layout/LinedList"/>
    <dgm:cxn modelId="{F1603478-ED1C-466C-AD14-1A13D80194D0}" type="presParOf" srcId="{9D251D23-DD02-48F6-B400-EEDC0CCC200F}" destId="{597BEA57-5A60-4F6C-A372-ABE3AC2A0118}" srcOrd="1" destOrd="0" presId="urn:microsoft.com/office/officeart/2008/layout/LinedList"/>
    <dgm:cxn modelId="{88ED34AF-5518-4ECE-825D-B714F9F8B4A4}" type="presParOf" srcId="{597BEA57-5A60-4F6C-A372-ABE3AC2A0118}" destId="{F2F02534-4E77-4589-BE74-5A6A33C5ED20}" srcOrd="0" destOrd="0" presId="urn:microsoft.com/office/officeart/2008/layout/LinedList"/>
    <dgm:cxn modelId="{385606CA-88A0-4E73-BA4C-D5FD96D88EA7}" type="presParOf" srcId="{597BEA57-5A60-4F6C-A372-ABE3AC2A0118}" destId="{03673E3E-9098-4817-9205-5CEFD9C5F120}" srcOrd="1" destOrd="0" presId="urn:microsoft.com/office/officeart/2008/layout/LinedList"/>
    <dgm:cxn modelId="{BEC99596-CCAC-4207-A52A-106F7963FBE4}" type="presParOf" srcId="{03673E3E-9098-4817-9205-5CEFD9C5F120}" destId="{F8A6C995-3A25-4D16-B852-6BA087592738}" srcOrd="0" destOrd="0" presId="urn:microsoft.com/office/officeart/2008/layout/LinedList"/>
    <dgm:cxn modelId="{03897A5A-D1FE-4278-BBDF-FA4B0E3E830E}" type="presParOf" srcId="{03673E3E-9098-4817-9205-5CEFD9C5F120}" destId="{ADF1A49E-3A9B-439E-BDE0-8A6AF5E6A74A}" srcOrd="1" destOrd="0" presId="urn:microsoft.com/office/officeart/2008/layout/LinedList"/>
    <dgm:cxn modelId="{0C739F9B-F185-499C-AAAB-B82734689D13}" type="presParOf" srcId="{ADF1A49E-3A9B-439E-BDE0-8A6AF5E6A74A}" destId="{BBC00CCE-A382-410E-9075-657FB9EA9757}" srcOrd="0" destOrd="0" presId="urn:microsoft.com/office/officeart/2008/layout/LinedList"/>
    <dgm:cxn modelId="{F9278A31-CB51-42FD-A82A-F2B945B2385F}" type="presParOf" srcId="{ADF1A49E-3A9B-439E-BDE0-8A6AF5E6A74A}" destId="{59A44CCD-EC55-4A87-956E-07AF162F48AB}" srcOrd="1" destOrd="0" presId="urn:microsoft.com/office/officeart/2008/layout/LinedList"/>
    <dgm:cxn modelId="{C53F0FC5-D33D-454F-8A8E-5A0C1775449F}" type="presParOf" srcId="{ADF1A49E-3A9B-439E-BDE0-8A6AF5E6A74A}" destId="{69D525E5-8B77-4593-B5C5-A4E4B9AC3D80}" srcOrd="2" destOrd="0" presId="urn:microsoft.com/office/officeart/2008/layout/LinedList"/>
    <dgm:cxn modelId="{6927EFD7-22A9-4BCC-A6C7-56D338BEE144}" type="presParOf" srcId="{03673E3E-9098-4817-9205-5CEFD9C5F120}" destId="{CC5BF8DC-6D01-4CA4-BBC2-EC57157D4B10}" srcOrd="2" destOrd="0" presId="urn:microsoft.com/office/officeart/2008/layout/LinedList"/>
    <dgm:cxn modelId="{DC13A1DD-D6F3-4AE6-BFC1-C34C5E09B5D6}" type="presParOf" srcId="{03673E3E-9098-4817-9205-5CEFD9C5F120}" destId="{7EBA11C4-38C4-43DD-B7FC-3093C30DFA04}" srcOrd="3" destOrd="0" presId="urn:microsoft.com/office/officeart/2008/layout/LinedList"/>
    <dgm:cxn modelId="{B78EB773-E18A-4166-92BF-AB49DC51C580}" type="presParOf" srcId="{9D251D23-DD02-48F6-B400-EEDC0CCC200F}" destId="{4E3E2734-626B-4B4F-A90F-A1ABEEB76E5F}" srcOrd="2" destOrd="0" presId="urn:microsoft.com/office/officeart/2008/layout/LinedList"/>
    <dgm:cxn modelId="{A61A1B9A-17C9-4D46-A9AC-43368469504D}" type="presParOf" srcId="{9D251D23-DD02-48F6-B400-EEDC0CCC200F}" destId="{02232413-7398-4E2B-A8DF-00DC6F92519B}" srcOrd="3" destOrd="0" presId="urn:microsoft.com/office/officeart/2008/layout/LinedList"/>
    <dgm:cxn modelId="{486FD7D2-75A1-4569-98C2-F3F4FBFBA821}" type="presParOf" srcId="{02232413-7398-4E2B-A8DF-00DC6F92519B}" destId="{EABC56BA-BED8-4618-966A-6DFEB4199E1E}" srcOrd="0" destOrd="0" presId="urn:microsoft.com/office/officeart/2008/layout/LinedList"/>
    <dgm:cxn modelId="{26F2A198-CFE4-4A15-A193-7D5F3039C55D}" type="presParOf" srcId="{02232413-7398-4E2B-A8DF-00DC6F92519B}" destId="{2A6A27CB-5C35-4426-820F-C8E77ABD8A5E}" srcOrd="1" destOrd="0" presId="urn:microsoft.com/office/officeart/2008/layout/LinedList"/>
    <dgm:cxn modelId="{D0DDA1A2-1A44-4DA7-B96A-A4754C9D9439}" type="presParOf" srcId="{2A6A27CB-5C35-4426-820F-C8E77ABD8A5E}" destId="{5AF13429-7C69-4E1C-9117-495D397FA34F}" srcOrd="0" destOrd="0" presId="urn:microsoft.com/office/officeart/2008/layout/LinedList"/>
    <dgm:cxn modelId="{6A5F37CD-5A97-48A2-AECC-3ACF624DE408}" type="presParOf" srcId="{2A6A27CB-5C35-4426-820F-C8E77ABD8A5E}" destId="{9B85C630-FD9C-4807-8E4A-E83C85D7F555}" srcOrd="1" destOrd="0" presId="urn:microsoft.com/office/officeart/2008/layout/LinedList"/>
    <dgm:cxn modelId="{1F7E38CD-6631-4382-A702-3C906460A5B3}" type="presParOf" srcId="{9B85C630-FD9C-4807-8E4A-E83C85D7F555}" destId="{00E71655-7A92-4754-B855-EE2C054C6A8D}" srcOrd="0" destOrd="0" presId="urn:microsoft.com/office/officeart/2008/layout/LinedList"/>
    <dgm:cxn modelId="{CEB37BF7-B2A1-43B8-B6B9-9CB36A11243B}" type="presParOf" srcId="{9B85C630-FD9C-4807-8E4A-E83C85D7F555}" destId="{743E8C90-C21B-4A8F-BE22-3AA97EA521E5}" srcOrd="1" destOrd="0" presId="urn:microsoft.com/office/officeart/2008/layout/LinedList"/>
    <dgm:cxn modelId="{485FA05C-E854-4CBC-8DD5-D57F8F6B4942}" type="presParOf" srcId="{9B85C630-FD9C-4807-8E4A-E83C85D7F555}" destId="{0F2BA1EA-74AC-488C-BEC5-F12B70B3B5FB}" srcOrd="2" destOrd="0" presId="urn:microsoft.com/office/officeart/2008/layout/LinedList"/>
    <dgm:cxn modelId="{C299C7FF-658F-4974-BB04-DCDB07E81631}" type="presParOf" srcId="{2A6A27CB-5C35-4426-820F-C8E77ABD8A5E}" destId="{DC45F465-6650-4A89-ABDD-FD5F37F26653}" srcOrd="2" destOrd="0" presId="urn:microsoft.com/office/officeart/2008/layout/LinedList"/>
    <dgm:cxn modelId="{82E577E5-6008-43E1-B542-C3E81276CC3E}" type="presParOf" srcId="{2A6A27CB-5C35-4426-820F-C8E77ABD8A5E}" destId="{A0E0AB98-C884-492D-B94C-F7B28928BBBA}" srcOrd="3" destOrd="0" presId="urn:microsoft.com/office/officeart/2008/layout/LinedList"/>
    <dgm:cxn modelId="{189C1C82-0B9A-4408-93B8-6EC1B56293FD}" type="presParOf" srcId="{9D251D23-DD02-48F6-B400-EEDC0CCC200F}" destId="{BE7D05F0-6B97-461F-962B-DC8ED7F09877}" srcOrd="4" destOrd="0" presId="urn:microsoft.com/office/officeart/2008/layout/LinedList"/>
    <dgm:cxn modelId="{0AFDE1AA-374E-4F1E-B540-38E902574E3D}" type="presParOf" srcId="{9D251D23-DD02-48F6-B400-EEDC0CCC200F}" destId="{AB3CF8A8-615D-471A-8C0B-C1394D1AFA70}" srcOrd="5" destOrd="0" presId="urn:microsoft.com/office/officeart/2008/layout/LinedList"/>
    <dgm:cxn modelId="{F18B8106-78D1-4AF6-8310-3BD48039EA2E}" type="presParOf" srcId="{AB3CF8A8-615D-471A-8C0B-C1394D1AFA70}" destId="{DE1CF7FF-673F-422B-B69A-BE6EDB9AC2EE}" srcOrd="0" destOrd="0" presId="urn:microsoft.com/office/officeart/2008/layout/LinedList"/>
    <dgm:cxn modelId="{073EE28E-EA67-4205-900A-61F399FD1427}" type="presParOf" srcId="{AB3CF8A8-615D-471A-8C0B-C1394D1AFA70}" destId="{90B000C9-3F7E-4301-BD37-196966FFDB8F}" srcOrd="1" destOrd="0" presId="urn:microsoft.com/office/officeart/2008/layout/LinedList"/>
    <dgm:cxn modelId="{2C1B8931-4071-4787-AFC5-A0D9E83B2C82}" type="presParOf" srcId="{90B000C9-3F7E-4301-BD37-196966FFDB8F}" destId="{A63376B1-AA62-4E15-B2B2-33889F083115}" srcOrd="0" destOrd="0" presId="urn:microsoft.com/office/officeart/2008/layout/LinedList"/>
    <dgm:cxn modelId="{3B848C14-2157-4799-82BE-7C98DF9C8B54}" type="presParOf" srcId="{90B000C9-3F7E-4301-BD37-196966FFDB8F}" destId="{BF42ED08-5441-469A-89E2-C311B01ECE10}" srcOrd="1" destOrd="0" presId="urn:microsoft.com/office/officeart/2008/layout/LinedList"/>
    <dgm:cxn modelId="{622A9FA1-7B23-46F5-BFA8-7242BFE8AFC7}" type="presParOf" srcId="{BF42ED08-5441-469A-89E2-C311B01ECE10}" destId="{85DB5952-A19D-4387-88FA-6E3163E68CB0}" srcOrd="0" destOrd="0" presId="urn:microsoft.com/office/officeart/2008/layout/LinedList"/>
    <dgm:cxn modelId="{ECD455D9-D935-4FB0-80FC-F88DB5FCE01A}" type="presParOf" srcId="{BF42ED08-5441-469A-89E2-C311B01ECE10}" destId="{7D050D33-E842-4CB1-BB32-4472D789CEE1}" srcOrd="1" destOrd="0" presId="urn:microsoft.com/office/officeart/2008/layout/LinedList"/>
    <dgm:cxn modelId="{3D694CC9-84FE-4BDA-8B26-83D7FF77BF29}" type="presParOf" srcId="{BF42ED08-5441-469A-89E2-C311B01ECE10}" destId="{FD3D24A8-4982-4B60-942B-73B070CE19B4}" srcOrd="2" destOrd="0" presId="urn:microsoft.com/office/officeart/2008/layout/LinedList"/>
    <dgm:cxn modelId="{2DC5482E-0013-477B-8113-F0ECC0B2F7D5}" type="presParOf" srcId="{90B000C9-3F7E-4301-BD37-196966FFDB8F}" destId="{85B36DE7-F063-476F-A91F-612170BD174F}" srcOrd="2" destOrd="0" presId="urn:microsoft.com/office/officeart/2008/layout/LinedList"/>
    <dgm:cxn modelId="{331ACDC4-DD4F-440E-8F16-125CBFA119D2}" type="presParOf" srcId="{90B000C9-3F7E-4301-BD37-196966FFDB8F}" destId="{8A895258-102C-4957-97CF-8D065671F14F}" srcOrd="3" destOrd="0" presId="urn:microsoft.com/office/officeart/2008/layout/LinedList"/>
    <dgm:cxn modelId="{40AB91B1-891B-4707-8CFF-3FDD121A1C87}" type="presParOf" srcId="{9D251D23-DD02-48F6-B400-EEDC0CCC200F}" destId="{BF488C13-3A87-4A50-B5CA-2686864198A8}" srcOrd="6" destOrd="0" presId="urn:microsoft.com/office/officeart/2008/layout/LinedList"/>
    <dgm:cxn modelId="{AB2BDB2C-FDEC-4C43-BA11-B44509A25296}" type="presParOf" srcId="{9D251D23-DD02-48F6-B400-EEDC0CCC200F}" destId="{4D6E740A-876E-4623-9127-D17E0D439AF6}" srcOrd="7" destOrd="0" presId="urn:microsoft.com/office/officeart/2008/layout/LinedList"/>
    <dgm:cxn modelId="{D1ABB36F-13EF-4CDC-A080-4627C4FEE373}" type="presParOf" srcId="{4D6E740A-876E-4623-9127-D17E0D439AF6}" destId="{57C51537-0F15-46E8-ACA8-15E1BDFAC399}" srcOrd="0" destOrd="0" presId="urn:microsoft.com/office/officeart/2008/layout/LinedList"/>
    <dgm:cxn modelId="{F0D44FC1-81E2-45B5-824C-1E97C5A0828F}" type="presParOf" srcId="{4D6E740A-876E-4623-9127-D17E0D439AF6}" destId="{E8C53F75-5B02-4AC7-A71D-A86D1DD4ADC7}" srcOrd="1" destOrd="0" presId="urn:microsoft.com/office/officeart/2008/layout/LinedList"/>
    <dgm:cxn modelId="{3D14837D-D8C0-4E56-AE44-FD57358D304E}" type="presParOf" srcId="{E8C53F75-5B02-4AC7-A71D-A86D1DD4ADC7}" destId="{DCAA3717-81A4-42BA-878C-558FB583B4E2}" srcOrd="0" destOrd="0" presId="urn:microsoft.com/office/officeart/2008/layout/LinedList"/>
    <dgm:cxn modelId="{642D62B4-7F4B-48AE-A9C1-AFB889BEE15B}" type="presParOf" srcId="{E8C53F75-5B02-4AC7-A71D-A86D1DD4ADC7}" destId="{5A16EDAE-FCD0-4A07-B90E-C90466485383}" srcOrd="1" destOrd="0" presId="urn:microsoft.com/office/officeart/2008/layout/LinedList"/>
    <dgm:cxn modelId="{389BDE33-4A48-4BF4-B16D-5864A258DA7E}" type="presParOf" srcId="{5A16EDAE-FCD0-4A07-B90E-C90466485383}" destId="{BB46F8AE-C6C5-434E-B3DE-17879F251B8A}" srcOrd="0" destOrd="0" presId="urn:microsoft.com/office/officeart/2008/layout/LinedList"/>
    <dgm:cxn modelId="{08DBB62B-CCA3-495C-A815-D4D3D3B734F0}" type="presParOf" srcId="{5A16EDAE-FCD0-4A07-B90E-C90466485383}" destId="{8D13C629-F217-478C-A847-C3C5CB9514F2}" srcOrd="1" destOrd="0" presId="urn:microsoft.com/office/officeart/2008/layout/LinedList"/>
    <dgm:cxn modelId="{E2EB8777-8190-439B-AD0C-6C2254D851AF}" type="presParOf" srcId="{5A16EDAE-FCD0-4A07-B90E-C90466485383}" destId="{75E59EA5-C1C1-4564-9BA3-024657100CBC}" srcOrd="2" destOrd="0" presId="urn:microsoft.com/office/officeart/2008/layout/LinedList"/>
    <dgm:cxn modelId="{B65844B8-C140-4CE5-A1DB-608F1DE84A8A}" type="presParOf" srcId="{E8C53F75-5B02-4AC7-A71D-A86D1DD4ADC7}" destId="{751DBA29-87C6-44AE-B474-9D6D35DA044D}" srcOrd="2" destOrd="0" presId="urn:microsoft.com/office/officeart/2008/layout/LinedList"/>
    <dgm:cxn modelId="{58A7BE99-F6ED-4EFB-83B3-F1A215E0A05B}" type="presParOf" srcId="{E8C53F75-5B02-4AC7-A71D-A86D1DD4ADC7}" destId="{7C76EFF3-FF3C-40AE-9BFD-A154D678ACD6}" srcOrd="3" destOrd="0" presId="urn:microsoft.com/office/officeart/2008/layout/LinedList"/>
    <dgm:cxn modelId="{B871FF84-9B02-49D6-B7AF-FDAF4FE5972A}" type="presParOf" srcId="{9D251D23-DD02-48F6-B400-EEDC0CCC200F}" destId="{7B7993FD-5E4B-496E-BC51-651714F2C9CB}" srcOrd="8" destOrd="0" presId="urn:microsoft.com/office/officeart/2008/layout/LinedList"/>
    <dgm:cxn modelId="{E07972BE-5EB4-477F-8547-BE4528247731}" type="presParOf" srcId="{9D251D23-DD02-48F6-B400-EEDC0CCC200F}" destId="{DAC73962-ABFD-4DE1-B5DA-FFCEF70B240A}" srcOrd="9" destOrd="0" presId="urn:microsoft.com/office/officeart/2008/layout/LinedList"/>
    <dgm:cxn modelId="{82EEA7FA-865D-4178-B307-63F6A9FF5E55}" type="presParOf" srcId="{DAC73962-ABFD-4DE1-B5DA-FFCEF70B240A}" destId="{C83A75EC-287E-40B0-B706-113650617AE8}" srcOrd="0" destOrd="0" presId="urn:microsoft.com/office/officeart/2008/layout/LinedList"/>
    <dgm:cxn modelId="{D3D278D0-A346-4499-9E86-D679E541B171}" type="presParOf" srcId="{DAC73962-ABFD-4DE1-B5DA-FFCEF70B240A}" destId="{FD5F13FF-9D2D-40A3-883C-D7335D8FF753}" srcOrd="1" destOrd="0" presId="urn:microsoft.com/office/officeart/2008/layout/LinedList"/>
    <dgm:cxn modelId="{53A720DD-D7C5-4877-8919-6720446D852D}" type="presParOf" srcId="{FD5F13FF-9D2D-40A3-883C-D7335D8FF753}" destId="{007EB30D-3C99-4171-B445-54C544E8F2F1}" srcOrd="0" destOrd="0" presId="urn:microsoft.com/office/officeart/2008/layout/LinedList"/>
    <dgm:cxn modelId="{89185A49-9A12-4CFE-A623-21ECB2E7DC91}" type="presParOf" srcId="{FD5F13FF-9D2D-40A3-883C-D7335D8FF753}" destId="{1102F439-F44E-42B5-B040-AF5E8DE7305A}" srcOrd="1" destOrd="0" presId="urn:microsoft.com/office/officeart/2008/layout/LinedList"/>
    <dgm:cxn modelId="{D33A3CAE-A93B-4BB2-B37C-2B862D561288}" type="presParOf" srcId="{1102F439-F44E-42B5-B040-AF5E8DE7305A}" destId="{8AB5EE5B-E17A-452F-B33C-F284F097F37F}" srcOrd="0" destOrd="0" presId="urn:microsoft.com/office/officeart/2008/layout/LinedList"/>
    <dgm:cxn modelId="{BD58EF2B-F352-4EB7-87B1-6B86408199EA}" type="presParOf" srcId="{1102F439-F44E-42B5-B040-AF5E8DE7305A}" destId="{CC00B0E6-9C86-463E-938F-2AA4DF871544}" srcOrd="1" destOrd="0" presId="urn:microsoft.com/office/officeart/2008/layout/LinedList"/>
    <dgm:cxn modelId="{3B02F394-4890-4B48-B65A-F75D8E3B2A75}" type="presParOf" srcId="{1102F439-F44E-42B5-B040-AF5E8DE7305A}" destId="{5E111108-F059-4E02-932A-C3F9E21B5E6D}" srcOrd="2" destOrd="0" presId="urn:microsoft.com/office/officeart/2008/layout/LinedList"/>
    <dgm:cxn modelId="{8BA5C82C-E375-4A29-A6EC-FCC9A6790579}" type="presParOf" srcId="{FD5F13FF-9D2D-40A3-883C-D7335D8FF753}" destId="{5D6D76B4-088A-44C4-A141-389B86E07D34}" srcOrd="2" destOrd="0" presId="urn:microsoft.com/office/officeart/2008/layout/LinedList"/>
    <dgm:cxn modelId="{B57C4E35-1456-4EAD-A000-396F29579969}" type="presParOf" srcId="{FD5F13FF-9D2D-40A3-883C-D7335D8FF753}" destId="{DEC60DBA-394D-4597-BC89-302E0520156D}" srcOrd="3" destOrd="0" presId="urn:microsoft.com/office/officeart/2008/layout/LinedList"/>
    <dgm:cxn modelId="{AF09FC19-CDE8-4A31-B348-CDDB60F1677B}" type="presParOf" srcId="{9D251D23-DD02-48F6-B400-EEDC0CCC200F}" destId="{71575A58-4999-4233-A0E3-F60DB20AD044}" srcOrd="10" destOrd="0" presId="urn:microsoft.com/office/officeart/2008/layout/LinedList"/>
    <dgm:cxn modelId="{58ED0BE3-611E-4C97-B355-2655AE7892AF}" type="presParOf" srcId="{9D251D23-DD02-48F6-B400-EEDC0CCC200F}" destId="{F9327DF4-42EF-4CFE-ACCA-CC43EA46054E}" srcOrd="11" destOrd="0" presId="urn:microsoft.com/office/officeart/2008/layout/LinedList"/>
    <dgm:cxn modelId="{660E3E99-A864-4A50-A2C7-3F84E6B1F730}" type="presParOf" srcId="{F9327DF4-42EF-4CFE-ACCA-CC43EA46054E}" destId="{E511885A-3EC0-4E6D-81EA-A4EC5D0F9262}" srcOrd="0" destOrd="0" presId="urn:microsoft.com/office/officeart/2008/layout/LinedList"/>
    <dgm:cxn modelId="{BE7D03DE-A7EE-49F8-893A-5C0D514E7D52}" type="presParOf" srcId="{F9327DF4-42EF-4CFE-ACCA-CC43EA46054E}" destId="{89FA63F3-EBB4-46C9-8598-9C46EC72C044}" srcOrd="1" destOrd="0" presId="urn:microsoft.com/office/officeart/2008/layout/LinedList"/>
    <dgm:cxn modelId="{785FCCD4-9DB5-4360-9D93-D5208CFABE70}" type="presParOf" srcId="{89FA63F3-EBB4-46C9-8598-9C46EC72C044}" destId="{F8763686-D4D5-443F-9A75-442DF53B0113}" srcOrd="0" destOrd="0" presId="urn:microsoft.com/office/officeart/2008/layout/LinedList"/>
    <dgm:cxn modelId="{7D2187C4-5EC2-4E5A-A1DE-B19EDEE295F6}" type="presParOf" srcId="{89FA63F3-EBB4-46C9-8598-9C46EC72C044}" destId="{28A8E4E4-8D27-4589-8AAD-C7935C2CED75}" srcOrd="1" destOrd="0" presId="urn:microsoft.com/office/officeart/2008/layout/LinedList"/>
    <dgm:cxn modelId="{D13A7347-45A3-4A26-8612-A80ABED6B676}" type="presParOf" srcId="{28A8E4E4-8D27-4589-8AAD-C7935C2CED75}" destId="{CFF19071-EAF9-42DC-96DA-BBB4691333A6}" srcOrd="0" destOrd="0" presId="urn:microsoft.com/office/officeart/2008/layout/LinedList"/>
    <dgm:cxn modelId="{49BB3B01-EF7B-4127-B942-EAC0BD56C9FC}" type="presParOf" srcId="{28A8E4E4-8D27-4589-8AAD-C7935C2CED75}" destId="{6889DC47-0EFA-46F4-91D3-B512CDE3BC5E}" srcOrd="1" destOrd="0" presId="urn:microsoft.com/office/officeart/2008/layout/LinedList"/>
    <dgm:cxn modelId="{3A717ADB-E59A-42D7-9806-44F638BE652D}" type="presParOf" srcId="{28A8E4E4-8D27-4589-8AAD-C7935C2CED75}" destId="{E62451E0-2810-49E7-AD9A-5933B8BCDA6A}" srcOrd="2" destOrd="0" presId="urn:microsoft.com/office/officeart/2008/layout/LinedList"/>
    <dgm:cxn modelId="{840D8E20-6E3E-4098-82F2-BB81DFD170BE}" type="presParOf" srcId="{89FA63F3-EBB4-46C9-8598-9C46EC72C044}" destId="{2FF00822-CD8C-488B-B4BD-98C57E6BC9B0}" srcOrd="2" destOrd="0" presId="urn:microsoft.com/office/officeart/2008/layout/LinedList"/>
    <dgm:cxn modelId="{436864B3-6592-423E-A77A-8B6660AA11EF}" type="presParOf" srcId="{89FA63F3-EBB4-46C9-8598-9C46EC72C044}" destId="{182F8CBE-7549-4B5A-80AE-17B2288E7737}" srcOrd="3" destOrd="0" presId="urn:microsoft.com/office/officeart/2008/layout/LinedList"/>
    <dgm:cxn modelId="{606CCA17-6E48-4A27-B969-906B6CD47284}" type="presParOf" srcId="{9D251D23-DD02-48F6-B400-EEDC0CCC200F}" destId="{445F2229-723D-4F9A-8D19-5B20122E85D2}" srcOrd="12" destOrd="0" presId="urn:microsoft.com/office/officeart/2008/layout/LinedList"/>
    <dgm:cxn modelId="{4CEBAE4C-EA68-417B-B715-4821B60DF698}" type="presParOf" srcId="{9D251D23-DD02-48F6-B400-EEDC0CCC200F}" destId="{E39B003F-EB80-4472-A584-90CDAB86C407}" srcOrd="13" destOrd="0" presId="urn:microsoft.com/office/officeart/2008/layout/LinedList"/>
    <dgm:cxn modelId="{E24057D1-9E15-4110-B9AD-2E638CF69D52}" type="presParOf" srcId="{E39B003F-EB80-4472-A584-90CDAB86C407}" destId="{7A87AE05-A330-4876-96B7-D9F97769EFC4}" srcOrd="0" destOrd="0" presId="urn:microsoft.com/office/officeart/2008/layout/LinedList"/>
    <dgm:cxn modelId="{7A5BC936-DB51-4E10-9031-6C974D54C1F5}" type="presParOf" srcId="{E39B003F-EB80-4472-A584-90CDAB86C407}" destId="{92E66801-4704-489D-A72A-8DA3ED844AEA}" srcOrd="1" destOrd="0" presId="urn:microsoft.com/office/officeart/2008/layout/LinedList"/>
    <dgm:cxn modelId="{D2BB1E07-2BB2-434B-8601-C09A520AC2BB}" type="presParOf" srcId="{92E66801-4704-489D-A72A-8DA3ED844AEA}" destId="{7882D5CB-571D-4646-915C-21396ACA77FF}" srcOrd="0" destOrd="0" presId="urn:microsoft.com/office/officeart/2008/layout/LinedList"/>
    <dgm:cxn modelId="{47FD8AB9-6094-40B2-BFA6-150C39D8129D}" type="presParOf" srcId="{92E66801-4704-489D-A72A-8DA3ED844AEA}" destId="{AC6E252A-1BAF-4A38-9512-55169EC909A4}" srcOrd="1" destOrd="0" presId="urn:microsoft.com/office/officeart/2008/layout/LinedList"/>
    <dgm:cxn modelId="{50624EE2-DF81-4B85-AF9C-BF739555BBFB}" type="presParOf" srcId="{AC6E252A-1BAF-4A38-9512-55169EC909A4}" destId="{C51B36D7-28EC-4FCA-A097-0E3CEEDE581E}" srcOrd="0" destOrd="0" presId="urn:microsoft.com/office/officeart/2008/layout/LinedList"/>
    <dgm:cxn modelId="{DE6E5214-6D8D-4ED2-BA2C-AA304F05C42A}" type="presParOf" srcId="{AC6E252A-1BAF-4A38-9512-55169EC909A4}" destId="{0A036916-D852-43D8-BD93-F259B399A0C5}" srcOrd="1" destOrd="0" presId="urn:microsoft.com/office/officeart/2008/layout/LinedList"/>
    <dgm:cxn modelId="{8AA4CF50-06FC-4474-8737-09C798AB89BD}" type="presParOf" srcId="{AC6E252A-1BAF-4A38-9512-55169EC909A4}" destId="{B65407B2-57BE-44AB-B997-3E3782D8A2E2}" srcOrd="2" destOrd="0" presId="urn:microsoft.com/office/officeart/2008/layout/LinedList"/>
    <dgm:cxn modelId="{E90B485A-1996-465C-9E4D-402DDB821D80}" type="presParOf" srcId="{92E66801-4704-489D-A72A-8DA3ED844AEA}" destId="{B405910A-AAA7-4C8C-A1DE-9E360ED657CD}" srcOrd="2" destOrd="0" presId="urn:microsoft.com/office/officeart/2008/layout/LinedList"/>
    <dgm:cxn modelId="{C9A66A93-1A06-495E-8D7A-6A5E54D1992D}" type="presParOf" srcId="{92E66801-4704-489D-A72A-8DA3ED844AEA}" destId="{4B2019A8-0998-4CD9-9E0E-334CED0B08CD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B1C640-F189-4273-B834-6100807952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11E1D-F107-4E0D-946B-1942A493312D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08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A31EC-B5D4-44C3-B433-AD5EE7AF6630}" type="parTrans" cxnId="{1CB749AE-9701-4555-906A-CAE80A4F6E7E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33826-6559-46FC-A2A0-21CEDE80CCB8}" type="sibTrans" cxnId="{1CB749AE-9701-4555-906A-CAE80A4F6E7E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40B4-AF25-4680-9B5F-F41F5D01E30E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Teknikal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1D7BB-E3E5-4074-AC04-F6F798FD286D}" type="parTrans" cxnId="{AD1CB8EF-CC18-44F6-ACBD-5AD9FEEFC1C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A3C41F-9655-42EB-A470-AD2FDFCFAC9B}" type="sibTrans" cxnId="{AD1CB8EF-CC18-44F6-ACBD-5AD9FEEFC1C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EE723-728F-410E-9AE1-868C4B32468D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AD5777-7599-46DA-B625-6338F96FAA3A}" type="parTrans" cxnId="{71EF8796-9D5D-4B99-B3AC-5BC807FA73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0F97C6-811E-423A-9EBC-BD7DDE8D3CDB}" type="sibTrans" cxnId="{71EF8796-9D5D-4B99-B3AC-5BC807FA73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BAE4EE-CAC5-42E9-AC46-81893920A0AF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09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58E04-75CB-4B07-9315-C9B0230A3959}" type="parTrans" cxnId="{8FA95AAD-2EA1-4A8E-A848-94F91F803143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196A5-C7F2-4755-93EF-D8A823E6EFD0}" type="sibTrans" cxnId="{8FA95AAD-2EA1-4A8E-A848-94F91F803143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454A78-818B-49FB-8BF1-5AAE2E34A367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Kelayakan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Finansial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EFDBB7-BB77-4DCF-B63E-5CDF16A01D20}" type="parTrans" cxnId="{63558D25-A69E-4E1F-BD53-C22B3A04992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48D493-7C37-4C5C-9F0B-7D622131A488}" type="sibTrans" cxnId="{63558D25-A69E-4E1F-BD53-C22B3A04992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C78C98-9771-453A-B57F-0C9285D530D2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55-E7CA-4ADE-A3C0-4FA17CA8D45A}" type="parTrans" cxnId="{3C0896C6-D411-4883-A264-CDB7270873A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A68FC-244B-4F68-B4EE-5C9CED6DD1CC}" type="sibTrans" cxnId="{3C0896C6-D411-4883-A264-CDB7270873A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B347D-8A52-403C-8CC2-15203C7B5165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Keuangan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C0D02F-EC91-43F1-A156-BAEAED2350F2}" type="parTrans" cxnId="{B232D405-B970-426B-A3A7-D9C4F6B267D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FFD3C-E2BE-4060-81C5-316BF01EEDC9}" type="sibTrans" cxnId="{B232D405-B970-426B-A3A7-D9C4F6B267D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A947A-3D3E-4EEB-B29E-EEAFFF72C7B3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7DC25-D648-47E1-B3BD-693776FAB3D1}" type="parTrans" cxnId="{B83FFA1C-168E-4D65-BCE2-767AE73FB0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E8777C-0705-4C4E-A8C6-8C34F1D74F1F}" type="sibTrans" cxnId="{B83FFA1C-168E-4D65-BCE2-767AE73FB0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871413-ABF8-482F-9F4A-3A1ACA5A78D4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Analisis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Persaingan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90C71D-185E-410C-BE72-1C714129853C}" type="parTrans" cxnId="{2A507964-5A66-49EC-8748-0378E679938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3D04B-1A65-4EDF-9C8C-85DD8AAF81C6}" type="sibTrans" cxnId="{2A507964-5A66-49EC-8748-0378E679938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90F12-7609-4C55-9D41-2F66FD3EA350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8402AB-255D-444D-9610-6A927D3C298F}" type="parTrans" cxnId="{5083981E-508C-4EAB-9ADC-496D8033C18B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12DF88-10C7-421A-9947-AE321A77510B}" type="sibTrans" cxnId="{5083981E-508C-4EAB-9ADC-496D8033C18B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29A48-22C8-4A7F-B34E-1DA98441C864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Komunikasi dengan Konsumen Global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9D51B-4C7B-4804-BCA1-779AC75B2669}" type="parTrans" cxnId="{760820C6-0747-4405-AE39-C065C4B3D5D2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741EA-DF12-4D3C-8A04-043446D8E850}" type="sibTrans" cxnId="{760820C6-0747-4405-AE39-C065C4B3D5D2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06744-8714-4057-A684-F1749BE2B5AB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FFE89-5342-4742-886C-D1FE1B66227B}" type="parTrans" cxnId="{B33B0132-DFE4-46D9-B7CC-DDB0F9AF5FB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4C6E68-2CCB-4629-B3E5-26C4165D3BD8}" type="sibTrans" cxnId="{B33B0132-DFE4-46D9-B7CC-DDB0F9AF5FB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FC460-0A8A-4B89-8143-4C7056347357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Resiko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1EAF6B-1010-405C-A2F6-B1E3F5344838}" type="parTrans" cxnId="{A0896C84-FB53-4487-962A-33DE807D8245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C758B2-44F3-4CD2-8F4B-A80EEE9E97B2}" type="sibTrans" cxnId="{A0896C84-FB53-4487-962A-33DE807D8245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520D6-2791-4CD9-B860-BFF4CD930A9A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Manajemen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A2813-7BE2-4B93-8146-28B5F3E72592}" type="sibTrans" cxnId="{4660689B-B42B-4B1A-9D62-85605E9FBC31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AB43B5-C634-44CC-9799-FE3DEEBB547F}" type="parTrans" cxnId="{4660689B-B42B-4B1A-9D62-85605E9FBC31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51D23-DD02-48F6-B400-EEDC0CCC200F}" type="pres">
      <dgm:prSet presAssocID="{0AB1C640-F189-4273-B834-6100807952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2EE792-A02C-4B69-8E84-4967A368D6DF}" type="pres">
      <dgm:prSet presAssocID="{00311E1D-F107-4E0D-946B-1942A493312D}" presName="thickLine" presStyleLbl="alignNode1" presStyleIdx="0" presStyleCnt="7" custLinFactY="600000" custLinFactNeighborY="652212"/>
      <dgm:spPr>
        <a:ln>
          <a:solidFill>
            <a:schemeClr val="bg1"/>
          </a:solidFill>
        </a:ln>
      </dgm:spPr>
    </dgm:pt>
    <dgm:pt modelId="{597BEA57-5A60-4F6C-A372-ABE3AC2A0118}" type="pres">
      <dgm:prSet presAssocID="{00311E1D-F107-4E0D-946B-1942A493312D}" presName="horz1" presStyleCnt="0"/>
      <dgm:spPr/>
    </dgm:pt>
    <dgm:pt modelId="{F2F02534-4E77-4589-BE74-5A6A33C5ED20}" type="pres">
      <dgm:prSet presAssocID="{00311E1D-F107-4E0D-946B-1942A493312D}" presName="tx1" presStyleLbl="revTx" presStyleIdx="0" presStyleCnt="14" custScaleX="42029"/>
      <dgm:spPr/>
      <dgm:t>
        <a:bodyPr/>
        <a:lstStyle/>
        <a:p>
          <a:endParaRPr lang="en-US"/>
        </a:p>
      </dgm:t>
    </dgm:pt>
    <dgm:pt modelId="{03673E3E-9098-4817-9205-5CEFD9C5F120}" type="pres">
      <dgm:prSet presAssocID="{00311E1D-F107-4E0D-946B-1942A493312D}" presName="vert1" presStyleCnt="0"/>
      <dgm:spPr/>
    </dgm:pt>
    <dgm:pt modelId="{F8A6C995-3A25-4D16-B852-6BA087592738}" type="pres">
      <dgm:prSet presAssocID="{E96040B4-AF25-4680-9B5F-F41F5D01E30E}" presName="vertSpace2a" presStyleCnt="0"/>
      <dgm:spPr/>
    </dgm:pt>
    <dgm:pt modelId="{ADF1A49E-3A9B-439E-BDE0-8A6AF5E6A74A}" type="pres">
      <dgm:prSet presAssocID="{E96040B4-AF25-4680-9B5F-F41F5D01E30E}" presName="horz2" presStyleCnt="0"/>
      <dgm:spPr/>
    </dgm:pt>
    <dgm:pt modelId="{BBC00CCE-A382-410E-9075-657FB9EA9757}" type="pres">
      <dgm:prSet presAssocID="{E96040B4-AF25-4680-9B5F-F41F5D01E30E}" presName="horzSpace2" presStyleCnt="0"/>
      <dgm:spPr/>
    </dgm:pt>
    <dgm:pt modelId="{59A44CCD-EC55-4A87-956E-07AF162F48AB}" type="pres">
      <dgm:prSet presAssocID="{E96040B4-AF25-4680-9B5F-F41F5D01E30E}" presName="tx2" presStyleLbl="revTx" presStyleIdx="1" presStyleCnt="14"/>
      <dgm:spPr/>
      <dgm:t>
        <a:bodyPr/>
        <a:lstStyle/>
        <a:p>
          <a:endParaRPr lang="en-US"/>
        </a:p>
      </dgm:t>
    </dgm:pt>
    <dgm:pt modelId="{69D525E5-8B77-4593-B5C5-A4E4B9AC3D80}" type="pres">
      <dgm:prSet presAssocID="{E96040B4-AF25-4680-9B5F-F41F5D01E30E}" presName="vert2" presStyleCnt="0"/>
      <dgm:spPr/>
    </dgm:pt>
    <dgm:pt modelId="{CC5BF8DC-6D01-4CA4-BBC2-EC57157D4B10}" type="pres">
      <dgm:prSet presAssocID="{E96040B4-AF25-4680-9B5F-F41F5D01E30E}" presName="thinLine2b" presStyleLbl="callout" presStyleIdx="0" presStyleCnt="7" custLinFactNeighborY="64407"/>
      <dgm:spPr>
        <a:ln>
          <a:solidFill>
            <a:schemeClr val="bg1"/>
          </a:solidFill>
        </a:ln>
      </dgm:spPr>
    </dgm:pt>
    <dgm:pt modelId="{7EBA11C4-38C4-43DD-B7FC-3093C30DFA04}" type="pres">
      <dgm:prSet presAssocID="{E96040B4-AF25-4680-9B5F-F41F5D01E30E}" presName="vertSpace2b" presStyleCnt="0"/>
      <dgm:spPr/>
    </dgm:pt>
    <dgm:pt modelId="{4E3E2734-626B-4B4F-A90F-A1ABEEB76E5F}" type="pres">
      <dgm:prSet presAssocID="{28BAE4EE-CAC5-42E9-AC46-81893920A0AF}" presName="thickLine" presStyleLbl="alignNode1" presStyleIdx="1" presStyleCnt="7"/>
      <dgm:spPr>
        <a:ln>
          <a:solidFill>
            <a:schemeClr val="bg1"/>
          </a:solidFill>
        </a:ln>
      </dgm:spPr>
    </dgm:pt>
    <dgm:pt modelId="{02232413-7398-4E2B-A8DF-00DC6F92519B}" type="pres">
      <dgm:prSet presAssocID="{28BAE4EE-CAC5-42E9-AC46-81893920A0AF}" presName="horz1" presStyleCnt="0"/>
      <dgm:spPr/>
    </dgm:pt>
    <dgm:pt modelId="{EABC56BA-BED8-4618-966A-6DFEB4199E1E}" type="pres">
      <dgm:prSet presAssocID="{28BAE4EE-CAC5-42E9-AC46-81893920A0AF}" presName="tx1" presStyleLbl="revTx" presStyleIdx="2" presStyleCnt="14" custScaleX="42029"/>
      <dgm:spPr/>
      <dgm:t>
        <a:bodyPr/>
        <a:lstStyle/>
        <a:p>
          <a:endParaRPr lang="en-US"/>
        </a:p>
      </dgm:t>
    </dgm:pt>
    <dgm:pt modelId="{2A6A27CB-5C35-4426-820F-C8E77ABD8A5E}" type="pres">
      <dgm:prSet presAssocID="{28BAE4EE-CAC5-42E9-AC46-81893920A0AF}" presName="vert1" presStyleCnt="0"/>
      <dgm:spPr/>
    </dgm:pt>
    <dgm:pt modelId="{5AF13429-7C69-4E1C-9117-495D397FA34F}" type="pres">
      <dgm:prSet presAssocID="{54454A78-818B-49FB-8BF1-5AAE2E34A367}" presName="vertSpace2a" presStyleCnt="0"/>
      <dgm:spPr/>
    </dgm:pt>
    <dgm:pt modelId="{9B85C630-FD9C-4807-8E4A-E83C85D7F555}" type="pres">
      <dgm:prSet presAssocID="{54454A78-818B-49FB-8BF1-5AAE2E34A367}" presName="horz2" presStyleCnt="0"/>
      <dgm:spPr/>
    </dgm:pt>
    <dgm:pt modelId="{00E71655-7A92-4754-B855-EE2C054C6A8D}" type="pres">
      <dgm:prSet presAssocID="{54454A78-818B-49FB-8BF1-5AAE2E34A367}" presName="horzSpace2" presStyleCnt="0"/>
      <dgm:spPr/>
    </dgm:pt>
    <dgm:pt modelId="{743E8C90-C21B-4A8F-BE22-3AA97EA521E5}" type="pres">
      <dgm:prSet presAssocID="{54454A78-818B-49FB-8BF1-5AAE2E34A367}" presName="tx2" presStyleLbl="revTx" presStyleIdx="3" presStyleCnt="14"/>
      <dgm:spPr/>
      <dgm:t>
        <a:bodyPr/>
        <a:lstStyle/>
        <a:p>
          <a:endParaRPr lang="en-US"/>
        </a:p>
      </dgm:t>
    </dgm:pt>
    <dgm:pt modelId="{0F2BA1EA-74AC-488C-BEC5-F12B70B3B5FB}" type="pres">
      <dgm:prSet presAssocID="{54454A78-818B-49FB-8BF1-5AAE2E34A367}" presName="vert2" presStyleCnt="0"/>
      <dgm:spPr/>
    </dgm:pt>
    <dgm:pt modelId="{DC45F465-6650-4A89-ABDD-FD5F37F26653}" type="pres">
      <dgm:prSet presAssocID="{54454A78-818B-49FB-8BF1-5AAE2E34A367}" presName="thinLine2b" presStyleLbl="callout" presStyleIdx="1" presStyleCnt="7" custLinFactNeighborY="64407"/>
      <dgm:spPr>
        <a:ln>
          <a:solidFill>
            <a:schemeClr val="bg1"/>
          </a:solidFill>
        </a:ln>
      </dgm:spPr>
    </dgm:pt>
    <dgm:pt modelId="{A0E0AB98-C884-492D-B94C-F7B28928BBBA}" type="pres">
      <dgm:prSet presAssocID="{54454A78-818B-49FB-8BF1-5AAE2E34A367}" presName="vertSpace2b" presStyleCnt="0"/>
      <dgm:spPr/>
    </dgm:pt>
    <dgm:pt modelId="{BE7D05F0-6B97-461F-962B-DC8ED7F09877}" type="pres">
      <dgm:prSet presAssocID="{8EBEE723-728F-410E-9AE1-868C4B32468D}" presName="thickLine" presStyleLbl="alignNode1" presStyleIdx="2" presStyleCnt="7"/>
      <dgm:spPr>
        <a:ln>
          <a:solidFill>
            <a:schemeClr val="bg1"/>
          </a:solidFill>
        </a:ln>
      </dgm:spPr>
    </dgm:pt>
    <dgm:pt modelId="{AB3CF8A8-615D-471A-8C0B-C1394D1AFA70}" type="pres">
      <dgm:prSet presAssocID="{8EBEE723-728F-410E-9AE1-868C4B32468D}" presName="horz1" presStyleCnt="0"/>
      <dgm:spPr/>
    </dgm:pt>
    <dgm:pt modelId="{DE1CF7FF-673F-422B-B69A-BE6EDB9AC2EE}" type="pres">
      <dgm:prSet presAssocID="{8EBEE723-728F-410E-9AE1-868C4B32468D}" presName="tx1" presStyleLbl="revTx" presStyleIdx="4" presStyleCnt="14" custScaleX="42029"/>
      <dgm:spPr/>
      <dgm:t>
        <a:bodyPr/>
        <a:lstStyle/>
        <a:p>
          <a:endParaRPr lang="en-US"/>
        </a:p>
      </dgm:t>
    </dgm:pt>
    <dgm:pt modelId="{90B000C9-3F7E-4301-BD37-196966FFDB8F}" type="pres">
      <dgm:prSet presAssocID="{8EBEE723-728F-410E-9AE1-868C4B32468D}" presName="vert1" presStyleCnt="0"/>
      <dgm:spPr/>
    </dgm:pt>
    <dgm:pt modelId="{A63376B1-AA62-4E15-B2B2-33889F083115}" type="pres">
      <dgm:prSet presAssocID="{47AB347D-8A52-403C-8CC2-15203C7B5165}" presName="vertSpace2a" presStyleCnt="0"/>
      <dgm:spPr/>
    </dgm:pt>
    <dgm:pt modelId="{BF42ED08-5441-469A-89E2-C311B01ECE10}" type="pres">
      <dgm:prSet presAssocID="{47AB347D-8A52-403C-8CC2-15203C7B5165}" presName="horz2" presStyleCnt="0"/>
      <dgm:spPr/>
    </dgm:pt>
    <dgm:pt modelId="{85DB5952-A19D-4387-88FA-6E3163E68CB0}" type="pres">
      <dgm:prSet presAssocID="{47AB347D-8A52-403C-8CC2-15203C7B5165}" presName="horzSpace2" presStyleCnt="0"/>
      <dgm:spPr/>
    </dgm:pt>
    <dgm:pt modelId="{7D050D33-E842-4CB1-BB32-4472D789CEE1}" type="pres">
      <dgm:prSet presAssocID="{47AB347D-8A52-403C-8CC2-15203C7B5165}" presName="tx2" presStyleLbl="revTx" presStyleIdx="5" presStyleCnt="14"/>
      <dgm:spPr/>
      <dgm:t>
        <a:bodyPr/>
        <a:lstStyle/>
        <a:p>
          <a:endParaRPr lang="en-US"/>
        </a:p>
      </dgm:t>
    </dgm:pt>
    <dgm:pt modelId="{FD3D24A8-4982-4B60-942B-73B070CE19B4}" type="pres">
      <dgm:prSet presAssocID="{47AB347D-8A52-403C-8CC2-15203C7B5165}" presName="vert2" presStyleCnt="0"/>
      <dgm:spPr/>
    </dgm:pt>
    <dgm:pt modelId="{85B36DE7-F063-476F-A91F-612170BD174F}" type="pres">
      <dgm:prSet presAssocID="{47AB347D-8A52-403C-8CC2-15203C7B5165}" presName="thinLine2b" presStyleLbl="callout" presStyleIdx="2" presStyleCnt="7" custLinFactY="18328" custLinFactNeighborY="100000"/>
      <dgm:spPr>
        <a:ln>
          <a:solidFill>
            <a:schemeClr val="bg1"/>
          </a:solidFill>
        </a:ln>
      </dgm:spPr>
    </dgm:pt>
    <dgm:pt modelId="{8A895258-102C-4957-97CF-8D065671F14F}" type="pres">
      <dgm:prSet presAssocID="{47AB347D-8A52-403C-8CC2-15203C7B5165}" presName="vertSpace2b" presStyleCnt="0"/>
      <dgm:spPr/>
    </dgm:pt>
    <dgm:pt modelId="{BF488C13-3A87-4A50-B5CA-2686864198A8}" type="pres">
      <dgm:prSet presAssocID="{B0C78C98-9771-453A-B57F-0C9285D530D2}" presName="thickLine" presStyleLbl="alignNode1" presStyleIdx="3" presStyleCnt="7"/>
      <dgm:spPr>
        <a:ln>
          <a:solidFill>
            <a:schemeClr val="bg1"/>
          </a:solidFill>
        </a:ln>
      </dgm:spPr>
    </dgm:pt>
    <dgm:pt modelId="{4D6E740A-876E-4623-9127-D17E0D439AF6}" type="pres">
      <dgm:prSet presAssocID="{B0C78C98-9771-453A-B57F-0C9285D530D2}" presName="horz1" presStyleCnt="0"/>
      <dgm:spPr/>
    </dgm:pt>
    <dgm:pt modelId="{57C51537-0F15-46E8-ACA8-15E1BDFAC399}" type="pres">
      <dgm:prSet presAssocID="{B0C78C98-9771-453A-B57F-0C9285D530D2}" presName="tx1" presStyleLbl="revTx" presStyleIdx="6" presStyleCnt="14" custScaleX="42029"/>
      <dgm:spPr/>
      <dgm:t>
        <a:bodyPr/>
        <a:lstStyle/>
        <a:p>
          <a:endParaRPr lang="en-US"/>
        </a:p>
      </dgm:t>
    </dgm:pt>
    <dgm:pt modelId="{E8C53F75-5B02-4AC7-A71D-A86D1DD4ADC7}" type="pres">
      <dgm:prSet presAssocID="{B0C78C98-9771-453A-B57F-0C9285D530D2}" presName="vert1" presStyleCnt="0"/>
      <dgm:spPr/>
    </dgm:pt>
    <dgm:pt modelId="{DCAA3717-81A4-42BA-878C-558FB583B4E2}" type="pres">
      <dgm:prSet presAssocID="{E4871413-ABF8-482F-9F4A-3A1ACA5A78D4}" presName="vertSpace2a" presStyleCnt="0"/>
      <dgm:spPr/>
    </dgm:pt>
    <dgm:pt modelId="{5A16EDAE-FCD0-4A07-B90E-C90466485383}" type="pres">
      <dgm:prSet presAssocID="{E4871413-ABF8-482F-9F4A-3A1ACA5A78D4}" presName="horz2" presStyleCnt="0"/>
      <dgm:spPr/>
    </dgm:pt>
    <dgm:pt modelId="{BB46F8AE-C6C5-434E-B3DE-17879F251B8A}" type="pres">
      <dgm:prSet presAssocID="{E4871413-ABF8-482F-9F4A-3A1ACA5A78D4}" presName="horzSpace2" presStyleCnt="0"/>
      <dgm:spPr/>
    </dgm:pt>
    <dgm:pt modelId="{8D13C629-F217-478C-A847-C3C5CB9514F2}" type="pres">
      <dgm:prSet presAssocID="{E4871413-ABF8-482F-9F4A-3A1ACA5A78D4}" presName="tx2" presStyleLbl="revTx" presStyleIdx="7" presStyleCnt="14"/>
      <dgm:spPr/>
      <dgm:t>
        <a:bodyPr/>
        <a:lstStyle/>
        <a:p>
          <a:endParaRPr lang="en-US"/>
        </a:p>
      </dgm:t>
    </dgm:pt>
    <dgm:pt modelId="{75E59EA5-C1C1-4564-9BA3-024657100CBC}" type="pres">
      <dgm:prSet presAssocID="{E4871413-ABF8-482F-9F4A-3A1ACA5A78D4}" presName="vert2" presStyleCnt="0"/>
      <dgm:spPr/>
    </dgm:pt>
    <dgm:pt modelId="{751DBA29-87C6-44AE-B474-9D6D35DA044D}" type="pres">
      <dgm:prSet presAssocID="{E4871413-ABF8-482F-9F4A-3A1ACA5A78D4}" presName="thinLine2b" presStyleLbl="callout" presStyleIdx="3" presStyleCnt="7" custLinFactY="18328" custLinFactNeighborY="100000"/>
      <dgm:spPr>
        <a:ln>
          <a:solidFill>
            <a:schemeClr val="bg1"/>
          </a:solidFill>
        </a:ln>
      </dgm:spPr>
    </dgm:pt>
    <dgm:pt modelId="{7C76EFF3-FF3C-40AE-9BFD-A154D678ACD6}" type="pres">
      <dgm:prSet presAssocID="{E4871413-ABF8-482F-9F4A-3A1ACA5A78D4}" presName="vertSpace2b" presStyleCnt="0"/>
      <dgm:spPr/>
    </dgm:pt>
    <dgm:pt modelId="{7B7993FD-5E4B-496E-BC51-651714F2C9CB}" type="pres">
      <dgm:prSet presAssocID="{0B2A947A-3D3E-4EEB-B29E-EEAFFF72C7B3}" presName="thickLine" presStyleLbl="alignNode1" presStyleIdx="4" presStyleCnt="7"/>
      <dgm:spPr>
        <a:ln>
          <a:solidFill>
            <a:schemeClr val="bg1"/>
          </a:solidFill>
        </a:ln>
      </dgm:spPr>
    </dgm:pt>
    <dgm:pt modelId="{DAC73962-ABFD-4DE1-B5DA-FFCEF70B240A}" type="pres">
      <dgm:prSet presAssocID="{0B2A947A-3D3E-4EEB-B29E-EEAFFF72C7B3}" presName="horz1" presStyleCnt="0"/>
      <dgm:spPr/>
    </dgm:pt>
    <dgm:pt modelId="{C83A75EC-287E-40B0-B706-113650617AE8}" type="pres">
      <dgm:prSet presAssocID="{0B2A947A-3D3E-4EEB-B29E-EEAFFF72C7B3}" presName="tx1" presStyleLbl="revTx" presStyleIdx="8" presStyleCnt="14" custScaleX="42029"/>
      <dgm:spPr/>
      <dgm:t>
        <a:bodyPr/>
        <a:lstStyle/>
        <a:p>
          <a:endParaRPr lang="en-US"/>
        </a:p>
      </dgm:t>
    </dgm:pt>
    <dgm:pt modelId="{FD5F13FF-9D2D-40A3-883C-D7335D8FF753}" type="pres">
      <dgm:prSet presAssocID="{0B2A947A-3D3E-4EEB-B29E-EEAFFF72C7B3}" presName="vert1" presStyleCnt="0"/>
      <dgm:spPr/>
    </dgm:pt>
    <dgm:pt modelId="{007EB30D-3C99-4171-B445-54C544E8F2F1}" type="pres">
      <dgm:prSet presAssocID="{92829A48-22C8-4A7F-B34E-1DA98441C864}" presName="vertSpace2a" presStyleCnt="0"/>
      <dgm:spPr/>
    </dgm:pt>
    <dgm:pt modelId="{1102F439-F44E-42B5-B040-AF5E8DE7305A}" type="pres">
      <dgm:prSet presAssocID="{92829A48-22C8-4A7F-B34E-1DA98441C864}" presName="horz2" presStyleCnt="0"/>
      <dgm:spPr/>
    </dgm:pt>
    <dgm:pt modelId="{8AB5EE5B-E17A-452F-B33C-F284F097F37F}" type="pres">
      <dgm:prSet presAssocID="{92829A48-22C8-4A7F-B34E-1DA98441C864}" presName="horzSpace2" presStyleCnt="0"/>
      <dgm:spPr/>
    </dgm:pt>
    <dgm:pt modelId="{CC00B0E6-9C86-463E-938F-2AA4DF871544}" type="pres">
      <dgm:prSet presAssocID="{92829A48-22C8-4A7F-B34E-1DA98441C864}" presName="tx2" presStyleLbl="revTx" presStyleIdx="9" presStyleCnt="14" custScaleX="114770"/>
      <dgm:spPr/>
      <dgm:t>
        <a:bodyPr/>
        <a:lstStyle/>
        <a:p>
          <a:endParaRPr lang="en-US"/>
        </a:p>
      </dgm:t>
    </dgm:pt>
    <dgm:pt modelId="{5E111108-F059-4E02-932A-C3F9E21B5E6D}" type="pres">
      <dgm:prSet presAssocID="{92829A48-22C8-4A7F-B34E-1DA98441C864}" presName="vert2" presStyleCnt="0"/>
      <dgm:spPr/>
    </dgm:pt>
    <dgm:pt modelId="{5D6D76B4-088A-44C4-A141-389B86E07D34}" type="pres">
      <dgm:prSet presAssocID="{92829A48-22C8-4A7F-B34E-1DA98441C864}" presName="thinLine2b" presStyleLbl="callout" presStyleIdx="4" presStyleCnt="7" custLinFactY="18328" custLinFactNeighborY="100000"/>
      <dgm:spPr>
        <a:ln>
          <a:solidFill>
            <a:schemeClr val="bg1"/>
          </a:solidFill>
        </a:ln>
      </dgm:spPr>
    </dgm:pt>
    <dgm:pt modelId="{DEC60DBA-394D-4597-BC89-302E0520156D}" type="pres">
      <dgm:prSet presAssocID="{92829A48-22C8-4A7F-B34E-1DA98441C864}" presName="vertSpace2b" presStyleCnt="0"/>
      <dgm:spPr/>
    </dgm:pt>
    <dgm:pt modelId="{71575A58-4999-4233-A0E3-F60DB20AD044}" type="pres">
      <dgm:prSet presAssocID="{C7390F12-7609-4C55-9D41-2F66FD3EA350}" presName="thickLine" presStyleLbl="alignNode1" presStyleIdx="5" presStyleCnt="7"/>
      <dgm:spPr>
        <a:ln>
          <a:solidFill>
            <a:schemeClr val="bg1"/>
          </a:solidFill>
        </a:ln>
      </dgm:spPr>
    </dgm:pt>
    <dgm:pt modelId="{F9327DF4-42EF-4CFE-ACCA-CC43EA46054E}" type="pres">
      <dgm:prSet presAssocID="{C7390F12-7609-4C55-9D41-2F66FD3EA350}" presName="horz1" presStyleCnt="0"/>
      <dgm:spPr/>
    </dgm:pt>
    <dgm:pt modelId="{E511885A-3EC0-4E6D-81EA-A4EC5D0F9262}" type="pres">
      <dgm:prSet presAssocID="{C7390F12-7609-4C55-9D41-2F66FD3EA350}" presName="tx1" presStyleLbl="revTx" presStyleIdx="10" presStyleCnt="14" custScaleX="42029"/>
      <dgm:spPr/>
      <dgm:t>
        <a:bodyPr/>
        <a:lstStyle/>
        <a:p>
          <a:endParaRPr lang="en-US"/>
        </a:p>
      </dgm:t>
    </dgm:pt>
    <dgm:pt modelId="{89FA63F3-EBB4-46C9-8598-9C46EC72C044}" type="pres">
      <dgm:prSet presAssocID="{C7390F12-7609-4C55-9D41-2F66FD3EA350}" presName="vert1" presStyleCnt="0"/>
      <dgm:spPr/>
    </dgm:pt>
    <dgm:pt modelId="{F8763686-D4D5-443F-9A75-442DF53B0113}" type="pres">
      <dgm:prSet presAssocID="{3EF520D6-2791-4CD9-B860-BFF4CD930A9A}" presName="vertSpace2a" presStyleCnt="0"/>
      <dgm:spPr/>
    </dgm:pt>
    <dgm:pt modelId="{28A8E4E4-8D27-4589-8AAD-C7935C2CED75}" type="pres">
      <dgm:prSet presAssocID="{3EF520D6-2791-4CD9-B860-BFF4CD930A9A}" presName="horz2" presStyleCnt="0"/>
      <dgm:spPr/>
    </dgm:pt>
    <dgm:pt modelId="{CFF19071-EAF9-42DC-96DA-BBB4691333A6}" type="pres">
      <dgm:prSet presAssocID="{3EF520D6-2791-4CD9-B860-BFF4CD930A9A}" presName="horzSpace2" presStyleCnt="0"/>
      <dgm:spPr/>
    </dgm:pt>
    <dgm:pt modelId="{6889DC47-0EFA-46F4-91D3-B512CDE3BC5E}" type="pres">
      <dgm:prSet presAssocID="{3EF520D6-2791-4CD9-B860-BFF4CD930A9A}" presName="tx2" presStyleLbl="revTx" presStyleIdx="11" presStyleCnt="14"/>
      <dgm:spPr/>
      <dgm:t>
        <a:bodyPr/>
        <a:lstStyle/>
        <a:p>
          <a:endParaRPr lang="en-US"/>
        </a:p>
      </dgm:t>
    </dgm:pt>
    <dgm:pt modelId="{E62451E0-2810-49E7-AD9A-5933B8BCDA6A}" type="pres">
      <dgm:prSet presAssocID="{3EF520D6-2791-4CD9-B860-BFF4CD930A9A}" presName="vert2" presStyleCnt="0"/>
      <dgm:spPr/>
    </dgm:pt>
    <dgm:pt modelId="{2FF00822-CD8C-488B-B4BD-98C57E6BC9B0}" type="pres">
      <dgm:prSet presAssocID="{3EF520D6-2791-4CD9-B860-BFF4CD930A9A}" presName="thinLine2b" presStyleLbl="callout" presStyleIdx="5" presStyleCnt="7" custLinFactNeighborY="64407"/>
      <dgm:spPr>
        <a:ln>
          <a:solidFill>
            <a:schemeClr val="bg1"/>
          </a:solidFill>
        </a:ln>
      </dgm:spPr>
    </dgm:pt>
    <dgm:pt modelId="{182F8CBE-7549-4B5A-80AE-17B2288E7737}" type="pres">
      <dgm:prSet presAssocID="{3EF520D6-2791-4CD9-B860-BFF4CD930A9A}" presName="vertSpace2b" presStyleCnt="0"/>
      <dgm:spPr/>
    </dgm:pt>
    <dgm:pt modelId="{445F2229-723D-4F9A-8D19-5B20122E85D2}" type="pres">
      <dgm:prSet presAssocID="{D2906744-8714-4057-A684-F1749BE2B5AB}" presName="thickLine" presStyleLbl="alignNode1" presStyleIdx="6" presStyleCnt="7"/>
      <dgm:spPr>
        <a:ln>
          <a:solidFill>
            <a:schemeClr val="bg1"/>
          </a:solidFill>
        </a:ln>
      </dgm:spPr>
    </dgm:pt>
    <dgm:pt modelId="{E39B003F-EB80-4472-A584-90CDAB86C407}" type="pres">
      <dgm:prSet presAssocID="{D2906744-8714-4057-A684-F1749BE2B5AB}" presName="horz1" presStyleCnt="0"/>
      <dgm:spPr/>
    </dgm:pt>
    <dgm:pt modelId="{7A87AE05-A330-4876-96B7-D9F97769EFC4}" type="pres">
      <dgm:prSet presAssocID="{D2906744-8714-4057-A684-F1749BE2B5AB}" presName="tx1" presStyleLbl="revTx" presStyleIdx="12" presStyleCnt="14" custScaleX="42029"/>
      <dgm:spPr/>
      <dgm:t>
        <a:bodyPr/>
        <a:lstStyle/>
        <a:p>
          <a:endParaRPr lang="en-US"/>
        </a:p>
      </dgm:t>
    </dgm:pt>
    <dgm:pt modelId="{92E66801-4704-489D-A72A-8DA3ED844AEA}" type="pres">
      <dgm:prSet presAssocID="{D2906744-8714-4057-A684-F1749BE2B5AB}" presName="vert1" presStyleCnt="0"/>
      <dgm:spPr/>
    </dgm:pt>
    <dgm:pt modelId="{7882D5CB-571D-4646-915C-21396ACA77FF}" type="pres">
      <dgm:prSet presAssocID="{B78FC460-0A8A-4B89-8143-4C7056347357}" presName="vertSpace2a" presStyleCnt="0"/>
      <dgm:spPr/>
    </dgm:pt>
    <dgm:pt modelId="{AC6E252A-1BAF-4A38-9512-55169EC909A4}" type="pres">
      <dgm:prSet presAssocID="{B78FC460-0A8A-4B89-8143-4C7056347357}" presName="horz2" presStyleCnt="0"/>
      <dgm:spPr/>
    </dgm:pt>
    <dgm:pt modelId="{C51B36D7-28EC-4FCA-A097-0E3CEEDE581E}" type="pres">
      <dgm:prSet presAssocID="{B78FC460-0A8A-4B89-8143-4C7056347357}" presName="horzSpace2" presStyleCnt="0"/>
      <dgm:spPr/>
    </dgm:pt>
    <dgm:pt modelId="{0A036916-D852-43D8-BD93-F259B399A0C5}" type="pres">
      <dgm:prSet presAssocID="{B78FC460-0A8A-4B89-8143-4C7056347357}" presName="tx2" presStyleLbl="revTx" presStyleIdx="13" presStyleCnt="14"/>
      <dgm:spPr/>
      <dgm:t>
        <a:bodyPr/>
        <a:lstStyle/>
        <a:p>
          <a:endParaRPr lang="en-US"/>
        </a:p>
      </dgm:t>
    </dgm:pt>
    <dgm:pt modelId="{B65407B2-57BE-44AB-B997-3E3782D8A2E2}" type="pres">
      <dgm:prSet presAssocID="{B78FC460-0A8A-4B89-8143-4C7056347357}" presName="vert2" presStyleCnt="0"/>
      <dgm:spPr/>
    </dgm:pt>
    <dgm:pt modelId="{B405910A-AAA7-4C8C-A1DE-9E360ED657CD}" type="pres">
      <dgm:prSet presAssocID="{B78FC460-0A8A-4B89-8143-4C7056347357}" presName="thinLine2b" presStyleLbl="callout" presStyleIdx="6" presStyleCnt="7"/>
      <dgm:spPr>
        <a:ln>
          <a:solidFill>
            <a:schemeClr val="bg1"/>
          </a:solidFill>
        </a:ln>
      </dgm:spPr>
    </dgm:pt>
    <dgm:pt modelId="{4B2019A8-0998-4CD9-9E0E-334CED0B08CD}" type="pres">
      <dgm:prSet presAssocID="{B78FC460-0A8A-4B89-8143-4C7056347357}" presName="vertSpace2b" presStyleCnt="0"/>
      <dgm:spPr/>
    </dgm:pt>
  </dgm:ptLst>
  <dgm:cxnLst>
    <dgm:cxn modelId="{680D4DFC-4E2C-449F-9E77-D28D48186BA6}" type="presOf" srcId="{0AB1C640-F189-4273-B834-610080795224}" destId="{9D251D23-DD02-48F6-B400-EEDC0CCC200F}" srcOrd="0" destOrd="0" presId="urn:microsoft.com/office/officeart/2008/layout/LinedList"/>
    <dgm:cxn modelId="{B3127427-4AEE-4635-B61D-72047FFD1C16}" type="presOf" srcId="{54454A78-818B-49FB-8BF1-5AAE2E34A367}" destId="{743E8C90-C21B-4A8F-BE22-3AA97EA521E5}" srcOrd="0" destOrd="0" presId="urn:microsoft.com/office/officeart/2008/layout/LinedList"/>
    <dgm:cxn modelId="{63558D25-A69E-4E1F-BD53-C22B3A04992A}" srcId="{28BAE4EE-CAC5-42E9-AC46-81893920A0AF}" destId="{54454A78-818B-49FB-8BF1-5AAE2E34A367}" srcOrd="0" destOrd="0" parTransId="{BEEFDBB7-BB77-4DCF-B63E-5CDF16A01D20}" sibTransId="{6C48D493-7C37-4C5C-9F0B-7D622131A488}"/>
    <dgm:cxn modelId="{3C0896C6-D411-4883-A264-CDB7270873A4}" srcId="{0AB1C640-F189-4273-B834-610080795224}" destId="{B0C78C98-9771-453A-B57F-0C9285D530D2}" srcOrd="3" destOrd="0" parTransId="{E40FB155-E7CA-4ADE-A3C0-4FA17CA8D45A}" sibTransId="{8F8A68FC-244B-4F68-B4EE-5C9CED6DD1CC}"/>
    <dgm:cxn modelId="{71EF8796-9D5D-4B99-B3AC-5BC807FA73A9}" srcId="{0AB1C640-F189-4273-B834-610080795224}" destId="{8EBEE723-728F-410E-9AE1-868C4B32468D}" srcOrd="2" destOrd="0" parTransId="{97AD5777-7599-46DA-B625-6338F96FAA3A}" sibTransId="{E80F97C6-811E-423A-9EBC-BD7DDE8D3CDB}"/>
    <dgm:cxn modelId="{2A507964-5A66-49EC-8748-0378E6799380}" srcId="{B0C78C98-9771-453A-B57F-0C9285D530D2}" destId="{E4871413-ABF8-482F-9F4A-3A1ACA5A78D4}" srcOrd="0" destOrd="0" parTransId="{2790C71D-185E-410C-BE72-1C714129853C}" sibTransId="{C333D04B-1A65-4EDF-9C8C-85DD8AAF81C6}"/>
    <dgm:cxn modelId="{1CB749AE-9701-4555-906A-CAE80A4F6E7E}" srcId="{0AB1C640-F189-4273-B834-610080795224}" destId="{00311E1D-F107-4E0D-946B-1942A493312D}" srcOrd="0" destOrd="0" parTransId="{84DA31EC-B5D4-44C3-B433-AD5EE7AF6630}" sibTransId="{47C33826-6559-46FC-A2A0-21CEDE80CCB8}"/>
    <dgm:cxn modelId="{A0896C84-FB53-4487-962A-33DE807D8245}" srcId="{D2906744-8714-4057-A684-F1749BE2B5AB}" destId="{B78FC460-0A8A-4B89-8143-4C7056347357}" srcOrd="0" destOrd="0" parTransId="{241EAF6B-1010-405C-A2F6-B1E3F5344838}" sibTransId="{49C758B2-44F3-4CD2-8F4B-A80EEE9E97B2}"/>
    <dgm:cxn modelId="{2A63B746-C461-4C14-B81C-D542457C528F}" type="presOf" srcId="{E96040B4-AF25-4680-9B5F-F41F5D01E30E}" destId="{59A44CCD-EC55-4A87-956E-07AF162F48AB}" srcOrd="0" destOrd="0" presId="urn:microsoft.com/office/officeart/2008/layout/LinedList"/>
    <dgm:cxn modelId="{AD1CB8EF-CC18-44F6-ACBD-5AD9FEEFC1CA}" srcId="{00311E1D-F107-4E0D-946B-1942A493312D}" destId="{E96040B4-AF25-4680-9B5F-F41F5D01E30E}" srcOrd="0" destOrd="0" parTransId="{B261D7BB-E3E5-4074-AC04-F6F798FD286D}" sibTransId="{98A3C41F-9655-42EB-A470-AD2FDFCFAC9B}"/>
    <dgm:cxn modelId="{E2D483C5-35B9-453A-BE54-4B49EE2FE202}" type="presOf" srcId="{D2906744-8714-4057-A684-F1749BE2B5AB}" destId="{7A87AE05-A330-4876-96B7-D9F97769EFC4}" srcOrd="0" destOrd="0" presId="urn:microsoft.com/office/officeart/2008/layout/LinedList"/>
    <dgm:cxn modelId="{A720F83B-236A-4B97-838A-2B763D8227C6}" type="presOf" srcId="{47AB347D-8A52-403C-8CC2-15203C7B5165}" destId="{7D050D33-E842-4CB1-BB32-4472D789CEE1}" srcOrd="0" destOrd="0" presId="urn:microsoft.com/office/officeart/2008/layout/LinedList"/>
    <dgm:cxn modelId="{39EE60CE-3A7D-4772-A275-409472F95751}" type="presOf" srcId="{00311E1D-F107-4E0D-946B-1942A493312D}" destId="{F2F02534-4E77-4589-BE74-5A6A33C5ED20}" srcOrd="0" destOrd="0" presId="urn:microsoft.com/office/officeart/2008/layout/LinedList"/>
    <dgm:cxn modelId="{8633623A-C0C0-4A39-9D51-58EDAA0E7710}" type="presOf" srcId="{28BAE4EE-CAC5-42E9-AC46-81893920A0AF}" destId="{EABC56BA-BED8-4618-966A-6DFEB4199E1E}" srcOrd="0" destOrd="0" presId="urn:microsoft.com/office/officeart/2008/layout/LinedList"/>
    <dgm:cxn modelId="{16F976FE-3C90-4C5F-8EB2-CD2003604A95}" type="presOf" srcId="{B78FC460-0A8A-4B89-8143-4C7056347357}" destId="{0A036916-D852-43D8-BD93-F259B399A0C5}" srcOrd="0" destOrd="0" presId="urn:microsoft.com/office/officeart/2008/layout/LinedList"/>
    <dgm:cxn modelId="{B232D405-B970-426B-A3A7-D9C4F6B267D0}" srcId="{8EBEE723-728F-410E-9AE1-868C4B32468D}" destId="{47AB347D-8A52-403C-8CC2-15203C7B5165}" srcOrd="0" destOrd="0" parTransId="{DAC0D02F-EC91-43F1-A156-BAEAED2350F2}" sibTransId="{D32FFD3C-E2BE-4060-81C5-316BF01EEDC9}"/>
    <dgm:cxn modelId="{B33B0132-DFE4-46D9-B7CC-DDB0F9AF5FB4}" srcId="{0AB1C640-F189-4273-B834-610080795224}" destId="{D2906744-8714-4057-A684-F1749BE2B5AB}" srcOrd="6" destOrd="0" parTransId="{89EFFE89-5342-4742-886C-D1FE1B66227B}" sibTransId="{254C6E68-2CCB-4629-B3E5-26C4165D3BD8}"/>
    <dgm:cxn modelId="{B83FFA1C-168E-4D65-BCE2-767AE73FB0A9}" srcId="{0AB1C640-F189-4273-B834-610080795224}" destId="{0B2A947A-3D3E-4EEB-B29E-EEAFFF72C7B3}" srcOrd="4" destOrd="0" parTransId="{4267DC25-D648-47E1-B3BD-693776FAB3D1}" sibTransId="{61E8777C-0705-4C4E-A8C6-8C34F1D74F1F}"/>
    <dgm:cxn modelId="{520E0AF0-71A5-4566-B45D-25246C0E782D}" type="presOf" srcId="{B0C78C98-9771-453A-B57F-0C9285D530D2}" destId="{57C51537-0F15-46E8-ACA8-15E1BDFAC399}" srcOrd="0" destOrd="0" presId="urn:microsoft.com/office/officeart/2008/layout/LinedList"/>
    <dgm:cxn modelId="{760820C6-0747-4405-AE39-C065C4B3D5D2}" srcId="{0B2A947A-3D3E-4EEB-B29E-EEAFFF72C7B3}" destId="{92829A48-22C8-4A7F-B34E-1DA98441C864}" srcOrd="0" destOrd="0" parTransId="{8989D51B-4C7B-4804-BCA1-779AC75B2669}" sibTransId="{488741EA-DF12-4D3C-8A04-043446D8E850}"/>
    <dgm:cxn modelId="{2805AB1C-6695-498C-B047-C1AE5B582E15}" type="presOf" srcId="{C7390F12-7609-4C55-9D41-2F66FD3EA350}" destId="{E511885A-3EC0-4E6D-81EA-A4EC5D0F9262}" srcOrd="0" destOrd="0" presId="urn:microsoft.com/office/officeart/2008/layout/LinedList"/>
    <dgm:cxn modelId="{D8DEEC37-BD5A-4123-9D43-E3F9739B10A2}" type="presOf" srcId="{8EBEE723-728F-410E-9AE1-868C4B32468D}" destId="{DE1CF7FF-673F-422B-B69A-BE6EDB9AC2EE}" srcOrd="0" destOrd="0" presId="urn:microsoft.com/office/officeart/2008/layout/LinedList"/>
    <dgm:cxn modelId="{1524CE89-7E48-4E2F-8BFE-D5B4E20B0657}" type="presOf" srcId="{3EF520D6-2791-4CD9-B860-BFF4CD930A9A}" destId="{6889DC47-0EFA-46F4-91D3-B512CDE3BC5E}" srcOrd="0" destOrd="0" presId="urn:microsoft.com/office/officeart/2008/layout/LinedList"/>
    <dgm:cxn modelId="{F65B8340-CD89-4A72-AB48-536061EBD942}" type="presOf" srcId="{92829A48-22C8-4A7F-B34E-1DA98441C864}" destId="{CC00B0E6-9C86-463E-938F-2AA4DF871544}" srcOrd="0" destOrd="0" presId="urn:microsoft.com/office/officeart/2008/layout/LinedList"/>
    <dgm:cxn modelId="{8FA95AAD-2EA1-4A8E-A848-94F91F803143}" srcId="{0AB1C640-F189-4273-B834-610080795224}" destId="{28BAE4EE-CAC5-42E9-AC46-81893920A0AF}" srcOrd="1" destOrd="0" parTransId="{D5C58E04-75CB-4B07-9315-C9B0230A3959}" sibTransId="{823196A5-C7F2-4755-93EF-D8A823E6EFD0}"/>
    <dgm:cxn modelId="{5083981E-508C-4EAB-9ADC-496D8033C18B}" srcId="{0AB1C640-F189-4273-B834-610080795224}" destId="{C7390F12-7609-4C55-9D41-2F66FD3EA350}" srcOrd="5" destOrd="0" parTransId="{5C8402AB-255D-444D-9610-6A927D3C298F}" sibTransId="{6312DF88-10C7-421A-9947-AE321A77510B}"/>
    <dgm:cxn modelId="{91512C5D-414E-4D65-B85E-360B281951CE}" type="presOf" srcId="{0B2A947A-3D3E-4EEB-B29E-EEAFFF72C7B3}" destId="{C83A75EC-287E-40B0-B706-113650617AE8}" srcOrd="0" destOrd="0" presId="urn:microsoft.com/office/officeart/2008/layout/LinedList"/>
    <dgm:cxn modelId="{4660689B-B42B-4B1A-9D62-85605E9FBC31}" srcId="{C7390F12-7609-4C55-9D41-2F66FD3EA350}" destId="{3EF520D6-2791-4CD9-B860-BFF4CD930A9A}" srcOrd="0" destOrd="0" parTransId="{CEAB43B5-C634-44CC-9799-FE3DEEBB547F}" sibTransId="{252A2813-7BE2-4B93-8146-28B5F3E72592}"/>
    <dgm:cxn modelId="{9DDDAF9A-1FC8-42A4-B6AA-56DF4A6EEB05}" type="presOf" srcId="{E4871413-ABF8-482F-9F4A-3A1ACA5A78D4}" destId="{8D13C629-F217-478C-A847-C3C5CB9514F2}" srcOrd="0" destOrd="0" presId="urn:microsoft.com/office/officeart/2008/layout/LinedList"/>
    <dgm:cxn modelId="{85ED6862-08A5-4997-88D1-F03B548BA0E0}" type="presParOf" srcId="{9D251D23-DD02-48F6-B400-EEDC0CCC200F}" destId="{C22EE792-A02C-4B69-8E84-4967A368D6DF}" srcOrd="0" destOrd="0" presId="urn:microsoft.com/office/officeart/2008/layout/LinedList"/>
    <dgm:cxn modelId="{6B4B0783-AFDF-4867-A1FC-4D6D9E1B9472}" type="presParOf" srcId="{9D251D23-DD02-48F6-B400-EEDC0CCC200F}" destId="{597BEA57-5A60-4F6C-A372-ABE3AC2A0118}" srcOrd="1" destOrd="0" presId="urn:microsoft.com/office/officeart/2008/layout/LinedList"/>
    <dgm:cxn modelId="{91A41B6A-FDDA-409D-B46C-BD53FEBAE3D9}" type="presParOf" srcId="{597BEA57-5A60-4F6C-A372-ABE3AC2A0118}" destId="{F2F02534-4E77-4589-BE74-5A6A33C5ED20}" srcOrd="0" destOrd="0" presId="urn:microsoft.com/office/officeart/2008/layout/LinedList"/>
    <dgm:cxn modelId="{0B45F6BC-CF50-42BF-B790-CA4DB301EBD1}" type="presParOf" srcId="{597BEA57-5A60-4F6C-A372-ABE3AC2A0118}" destId="{03673E3E-9098-4817-9205-5CEFD9C5F120}" srcOrd="1" destOrd="0" presId="urn:microsoft.com/office/officeart/2008/layout/LinedList"/>
    <dgm:cxn modelId="{B472AC3E-510D-4F16-95B7-DE6F704A6809}" type="presParOf" srcId="{03673E3E-9098-4817-9205-5CEFD9C5F120}" destId="{F8A6C995-3A25-4D16-B852-6BA087592738}" srcOrd="0" destOrd="0" presId="urn:microsoft.com/office/officeart/2008/layout/LinedList"/>
    <dgm:cxn modelId="{488DDB97-F295-48F9-95BF-24B4211BEFFB}" type="presParOf" srcId="{03673E3E-9098-4817-9205-5CEFD9C5F120}" destId="{ADF1A49E-3A9B-439E-BDE0-8A6AF5E6A74A}" srcOrd="1" destOrd="0" presId="urn:microsoft.com/office/officeart/2008/layout/LinedList"/>
    <dgm:cxn modelId="{2CC5CFC7-1937-4400-BE8B-517C64E5FFFA}" type="presParOf" srcId="{ADF1A49E-3A9B-439E-BDE0-8A6AF5E6A74A}" destId="{BBC00CCE-A382-410E-9075-657FB9EA9757}" srcOrd="0" destOrd="0" presId="urn:microsoft.com/office/officeart/2008/layout/LinedList"/>
    <dgm:cxn modelId="{7A823B77-BCC1-4163-A2AB-D7A4F806E364}" type="presParOf" srcId="{ADF1A49E-3A9B-439E-BDE0-8A6AF5E6A74A}" destId="{59A44CCD-EC55-4A87-956E-07AF162F48AB}" srcOrd="1" destOrd="0" presId="urn:microsoft.com/office/officeart/2008/layout/LinedList"/>
    <dgm:cxn modelId="{CB0C06BA-6BDB-4D15-B68A-1E4D717FD88C}" type="presParOf" srcId="{ADF1A49E-3A9B-439E-BDE0-8A6AF5E6A74A}" destId="{69D525E5-8B77-4593-B5C5-A4E4B9AC3D80}" srcOrd="2" destOrd="0" presId="urn:microsoft.com/office/officeart/2008/layout/LinedList"/>
    <dgm:cxn modelId="{D73DE9DB-6DE8-4FEC-9A37-38ADF06145FC}" type="presParOf" srcId="{03673E3E-9098-4817-9205-5CEFD9C5F120}" destId="{CC5BF8DC-6D01-4CA4-BBC2-EC57157D4B10}" srcOrd="2" destOrd="0" presId="urn:microsoft.com/office/officeart/2008/layout/LinedList"/>
    <dgm:cxn modelId="{49616A58-C672-466D-B5C6-E2CD7B6DFA45}" type="presParOf" srcId="{03673E3E-9098-4817-9205-5CEFD9C5F120}" destId="{7EBA11C4-38C4-43DD-B7FC-3093C30DFA04}" srcOrd="3" destOrd="0" presId="urn:microsoft.com/office/officeart/2008/layout/LinedList"/>
    <dgm:cxn modelId="{0EB623E8-550C-4027-839C-7F2DBCF5BDEA}" type="presParOf" srcId="{9D251D23-DD02-48F6-B400-EEDC0CCC200F}" destId="{4E3E2734-626B-4B4F-A90F-A1ABEEB76E5F}" srcOrd="2" destOrd="0" presId="urn:microsoft.com/office/officeart/2008/layout/LinedList"/>
    <dgm:cxn modelId="{57ABE1F4-45D6-4BCD-A240-6BA703E7D9CA}" type="presParOf" srcId="{9D251D23-DD02-48F6-B400-EEDC0CCC200F}" destId="{02232413-7398-4E2B-A8DF-00DC6F92519B}" srcOrd="3" destOrd="0" presId="urn:microsoft.com/office/officeart/2008/layout/LinedList"/>
    <dgm:cxn modelId="{DF6FC080-68EF-474C-90F8-4B64F384161C}" type="presParOf" srcId="{02232413-7398-4E2B-A8DF-00DC6F92519B}" destId="{EABC56BA-BED8-4618-966A-6DFEB4199E1E}" srcOrd="0" destOrd="0" presId="urn:microsoft.com/office/officeart/2008/layout/LinedList"/>
    <dgm:cxn modelId="{A70FD107-C54B-4C43-86E1-1A4153278450}" type="presParOf" srcId="{02232413-7398-4E2B-A8DF-00DC6F92519B}" destId="{2A6A27CB-5C35-4426-820F-C8E77ABD8A5E}" srcOrd="1" destOrd="0" presId="urn:microsoft.com/office/officeart/2008/layout/LinedList"/>
    <dgm:cxn modelId="{460DCCBD-3991-43E9-9A2B-FF833B5961F0}" type="presParOf" srcId="{2A6A27CB-5C35-4426-820F-C8E77ABD8A5E}" destId="{5AF13429-7C69-4E1C-9117-495D397FA34F}" srcOrd="0" destOrd="0" presId="urn:microsoft.com/office/officeart/2008/layout/LinedList"/>
    <dgm:cxn modelId="{A9542DD0-F399-4A75-8CCB-DEA8BAF13980}" type="presParOf" srcId="{2A6A27CB-5C35-4426-820F-C8E77ABD8A5E}" destId="{9B85C630-FD9C-4807-8E4A-E83C85D7F555}" srcOrd="1" destOrd="0" presId="urn:microsoft.com/office/officeart/2008/layout/LinedList"/>
    <dgm:cxn modelId="{51CE30B0-709E-4686-B33B-160B12AF064D}" type="presParOf" srcId="{9B85C630-FD9C-4807-8E4A-E83C85D7F555}" destId="{00E71655-7A92-4754-B855-EE2C054C6A8D}" srcOrd="0" destOrd="0" presId="urn:microsoft.com/office/officeart/2008/layout/LinedList"/>
    <dgm:cxn modelId="{4E7BFBF8-CB15-4E95-BFB6-0203308D9DD6}" type="presParOf" srcId="{9B85C630-FD9C-4807-8E4A-E83C85D7F555}" destId="{743E8C90-C21B-4A8F-BE22-3AA97EA521E5}" srcOrd="1" destOrd="0" presId="urn:microsoft.com/office/officeart/2008/layout/LinedList"/>
    <dgm:cxn modelId="{11E93839-8CD8-44F9-9D77-3E140E3C2366}" type="presParOf" srcId="{9B85C630-FD9C-4807-8E4A-E83C85D7F555}" destId="{0F2BA1EA-74AC-488C-BEC5-F12B70B3B5FB}" srcOrd="2" destOrd="0" presId="urn:microsoft.com/office/officeart/2008/layout/LinedList"/>
    <dgm:cxn modelId="{A47D55CF-36F2-4F6E-9D9F-FA2262A6338E}" type="presParOf" srcId="{2A6A27CB-5C35-4426-820F-C8E77ABD8A5E}" destId="{DC45F465-6650-4A89-ABDD-FD5F37F26653}" srcOrd="2" destOrd="0" presId="urn:microsoft.com/office/officeart/2008/layout/LinedList"/>
    <dgm:cxn modelId="{7D35D5DC-3448-42A9-8D45-B14DB6313A11}" type="presParOf" srcId="{2A6A27CB-5C35-4426-820F-C8E77ABD8A5E}" destId="{A0E0AB98-C884-492D-B94C-F7B28928BBBA}" srcOrd="3" destOrd="0" presId="urn:microsoft.com/office/officeart/2008/layout/LinedList"/>
    <dgm:cxn modelId="{3883133E-E272-4C4F-8668-B9E2E00ED315}" type="presParOf" srcId="{9D251D23-DD02-48F6-B400-EEDC0CCC200F}" destId="{BE7D05F0-6B97-461F-962B-DC8ED7F09877}" srcOrd="4" destOrd="0" presId="urn:microsoft.com/office/officeart/2008/layout/LinedList"/>
    <dgm:cxn modelId="{1BB38F8D-FF49-4F2C-85DC-B92B55404EC7}" type="presParOf" srcId="{9D251D23-DD02-48F6-B400-EEDC0CCC200F}" destId="{AB3CF8A8-615D-471A-8C0B-C1394D1AFA70}" srcOrd="5" destOrd="0" presId="urn:microsoft.com/office/officeart/2008/layout/LinedList"/>
    <dgm:cxn modelId="{3E4593B3-35A0-420A-8635-A7ECA4180576}" type="presParOf" srcId="{AB3CF8A8-615D-471A-8C0B-C1394D1AFA70}" destId="{DE1CF7FF-673F-422B-B69A-BE6EDB9AC2EE}" srcOrd="0" destOrd="0" presId="urn:microsoft.com/office/officeart/2008/layout/LinedList"/>
    <dgm:cxn modelId="{E9A68A46-6048-47C2-B40F-C8E26EAA009B}" type="presParOf" srcId="{AB3CF8A8-615D-471A-8C0B-C1394D1AFA70}" destId="{90B000C9-3F7E-4301-BD37-196966FFDB8F}" srcOrd="1" destOrd="0" presId="urn:microsoft.com/office/officeart/2008/layout/LinedList"/>
    <dgm:cxn modelId="{D2A6C653-79D9-47E2-9C58-7F178AD4E6DD}" type="presParOf" srcId="{90B000C9-3F7E-4301-BD37-196966FFDB8F}" destId="{A63376B1-AA62-4E15-B2B2-33889F083115}" srcOrd="0" destOrd="0" presId="urn:microsoft.com/office/officeart/2008/layout/LinedList"/>
    <dgm:cxn modelId="{065D8EA2-323A-406F-9D18-1351E71B9B52}" type="presParOf" srcId="{90B000C9-3F7E-4301-BD37-196966FFDB8F}" destId="{BF42ED08-5441-469A-89E2-C311B01ECE10}" srcOrd="1" destOrd="0" presId="urn:microsoft.com/office/officeart/2008/layout/LinedList"/>
    <dgm:cxn modelId="{4943CE11-60F2-4671-8FB4-A2B06E029E09}" type="presParOf" srcId="{BF42ED08-5441-469A-89E2-C311B01ECE10}" destId="{85DB5952-A19D-4387-88FA-6E3163E68CB0}" srcOrd="0" destOrd="0" presId="urn:microsoft.com/office/officeart/2008/layout/LinedList"/>
    <dgm:cxn modelId="{12795190-425A-44EB-BFB1-E513DD58EAB5}" type="presParOf" srcId="{BF42ED08-5441-469A-89E2-C311B01ECE10}" destId="{7D050D33-E842-4CB1-BB32-4472D789CEE1}" srcOrd="1" destOrd="0" presId="urn:microsoft.com/office/officeart/2008/layout/LinedList"/>
    <dgm:cxn modelId="{CE3C4FAD-5EDF-4EEA-B757-382ACDC28F6B}" type="presParOf" srcId="{BF42ED08-5441-469A-89E2-C311B01ECE10}" destId="{FD3D24A8-4982-4B60-942B-73B070CE19B4}" srcOrd="2" destOrd="0" presId="urn:microsoft.com/office/officeart/2008/layout/LinedList"/>
    <dgm:cxn modelId="{12B02A54-1AFD-4EBF-9721-5B36BD570D21}" type="presParOf" srcId="{90B000C9-3F7E-4301-BD37-196966FFDB8F}" destId="{85B36DE7-F063-476F-A91F-612170BD174F}" srcOrd="2" destOrd="0" presId="urn:microsoft.com/office/officeart/2008/layout/LinedList"/>
    <dgm:cxn modelId="{35E3F1AF-8B1F-42F4-ADC7-071198294132}" type="presParOf" srcId="{90B000C9-3F7E-4301-BD37-196966FFDB8F}" destId="{8A895258-102C-4957-97CF-8D065671F14F}" srcOrd="3" destOrd="0" presId="urn:microsoft.com/office/officeart/2008/layout/LinedList"/>
    <dgm:cxn modelId="{AF1A3D59-0E18-4CA9-9818-74AFA80EAAF9}" type="presParOf" srcId="{9D251D23-DD02-48F6-B400-EEDC0CCC200F}" destId="{BF488C13-3A87-4A50-B5CA-2686864198A8}" srcOrd="6" destOrd="0" presId="urn:microsoft.com/office/officeart/2008/layout/LinedList"/>
    <dgm:cxn modelId="{6E1FF056-4006-4FF7-814E-C32E6456B80D}" type="presParOf" srcId="{9D251D23-DD02-48F6-B400-EEDC0CCC200F}" destId="{4D6E740A-876E-4623-9127-D17E0D439AF6}" srcOrd="7" destOrd="0" presId="urn:microsoft.com/office/officeart/2008/layout/LinedList"/>
    <dgm:cxn modelId="{4697F76D-F60F-492F-8B67-4C8121BBFF78}" type="presParOf" srcId="{4D6E740A-876E-4623-9127-D17E0D439AF6}" destId="{57C51537-0F15-46E8-ACA8-15E1BDFAC399}" srcOrd="0" destOrd="0" presId="urn:microsoft.com/office/officeart/2008/layout/LinedList"/>
    <dgm:cxn modelId="{ED565098-CAEA-4235-8058-445749463783}" type="presParOf" srcId="{4D6E740A-876E-4623-9127-D17E0D439AF6}" destId="{E8C53F75-5B02-4AC7-A71D-A86D1DD4ADC7}" srcOrd="1" destOrd="0" presId="urn:microsoft.com/office/officeart/2008/layout/LinedList"/>
    <dgm:cxn modelId="{AB0E6127-D7FB-43F4-97B7-4A8C5FC9093B}" type="presParOf" srcId="{E8C53F75-5B02-4AC7-A71D-A86D1DD4ADC7}" destId="{DCAA3717-81A4-42BA-878C-558FB583B4E2}" srcOrd="0" destOrd="0" presId="urn:microsoft.com/office/officeart/2008/layout/LinedList"/>
    <dgm:cxn modelId="{86117007-AD5B-41DE-A5DB-9646CD1E8591}" type="presParOf" srcId="{E8C53F75-5B02-4AC7-A71D-A86D1DD4ADC7}" destId="{5A16EDAE-FCD0-4A07-B90E-C90466485383}" srcOrd="1" destOrd="0" presId="urn:microsoft.com/office/officeart/2008/layout/LinedList"/>
    <dgm:cxn modelId="{73380D59-81FF-402A-BD68-F6FC327AFB25}" type="presParOf" srcId="{5A16EDAE-FCD0-4A07-B90E-C90466485383}" destId="{BB46F8AE-C6C5-434E-B3DE-17879F251B8A}" srcOrd="0" destOrd="0" presId="urn:microsoft.com/office/officeart/2008/layout/LinedList"/>
    <dgm:cxn modelId="{F6BB9C51-4177-45FD-B291-4D3C72A8F27B}" type="presParOf" srcId="{5A16EDAE-FCD0-4A07-B90E-C90466485383}" destId="{8D13C629-F217-478C-A847-C3C5CB9514F2}" srcOrd="1" destOrd="0" presId="urn:microsoft.com/office/officeart/2008/layout/LinedList"/>
    <dgm:cxn modelId="{2E5C2494-6A54-434F-AD86-70A2FADAA378}" type="presParOf" srcId="{5A16EDAE-FCD0-4A07-B90E-C90466485383}" destId="{75E59EA5-C1C1-4564-9BA3-024657100CBC}" srcOrd="2" destOrd="0" presId="urn:microsoft.com/office/officeart/2008/layout/LinedList"/>
    <dgm:cxn modelId="{9BE42386-1EA8-4849-8E72-9461EAE202AA}" type="presParOf" srcId="{E8C53F75-5B02-4AC7-A71D-A86D1DD4ADC7}" destId="{751DBA29-87C6-44AE-B474-9D6D35DA044D}" srcOrd="2" destOrd="0" presId="urn:microsoft.com/office/officeart/2008/layout/LinedList"/>
    <dgm:cxn modelId="{1A0D859C-BC3C-4BC4-94E8-06934166D3F4}" type="presParOf" srcId="{E8C53F75-5B02-4AC7-A71D-A86D1DD4ADC7}" destId="{7C76EFF3-FF3C-40AE-9BFD-A154D678ACD6}" srcOrd="3" destOrd="0" presId="urn:microsoft.com/office/officeart/2008/layout/LinedList"/>
    <dgm:cxn modelId="{CBD0FD49-8341-47C7-843C-F3F0F2C93616}" type="presParOf" srcId="{9D251D23-DD02-48F6-B400-EEDC0CCC200F}" destId="{7B7993FD-5E4B-496E-BC51-651714F2C9CB}" srcOrd="8" destOrd="0" presId="urn:microsoft.com/office/officeart/2008/layout/LinedList"/>
    <dgm:cxn modelId="{0F4E3D82-2744-416E-9FEB-1FEA1D0BC173}" type="presParOf" srcId="{9D251D23-DD02-48F6-B400-EEDC0CCC200F}" destId="{DAC73962-ABFD-4DE1-B5DA-FFCEF70B240A}" srcOrd="9" destOrd="0" presId="urn:microsoft.com/office/officeart/2008/layout/LinedList"/>
    <dgm:cxn modelId="{33044549-EDFF-444F-A4F0-80F4D2A872F5}" type="presParOf" srcId="{DAC73962-ABFD-4DE1-B5DA-FFCEF70B240A}" destId="{C83A75EC-287E-40B0-B706-113650617AE8}" srcOrd="0" destOrd="0" presId="urn:microsoft.com/office/officeart/2008/layout/LinedList"/>
    <dgm:cxn modelId="{31EB3120-89B0-4834-AC7D-FBED3B6043CF}" type="presParOf" srcId="{DAC73962-ABFD-4DE1-B5DA-FFCEF70B240A}" destId="{FD5F13FF-9D2D-40A3-883C-D7335D8FF753}" srcOrd="1" destOrd="0" presId="urn:microsoft.com/office/officeart/2008/layout/LinedList"/>
    <dgm:cxn modelId="{5E340400-75B9-4D0C-9A67-A5FBC31D6131}" type="presParOf" srcId="{FD5F13FF-9D2D-40A3-883C-D7335D8FF753}" destId="{007EB30D-3C99-4171-B445-54C544E8F2F1}" srcOrd="0" destOrd="0" presId="urn:microsoft.com/office/officeart/2008/layout/LinedList"/>
    <dgm:cxn modelId="{0546A2C9-68EE-47BE-9FFA-4F1440B18D1C}" type="presParOf" srcId="{FD5F13FF-9D2D-40A3-883C-D7335D8FF753}" destId="{1102F439-F44E-42B5-B040-AF5E8DE7305A}" srcOrd="1" destOrd="0" presId="urn:microsoft.com/office/officeart/2008/layout/LinedList"/>
    <dgm:cxn modelId="{1973B86C-ABA7-4036-A7F1-24421D8FCEC6}" type="presParOf" srcId="{1102F439-F44E-42B5-B040-AF5E8DE7305A}" destId="{8AB5EE5B-E17A-452F-B33C-F284F097F37F}" srcOrd="0" destOrd="0" presId="urn:microsoft.com/office/officeart/2008/layout/LinedList"/>
    <dgm:cxn modelId="{2D401EA2-90F5-47E7-8CB3-1C097B36C728}" type="presParOf" srcId="{1102F439-F44E-42B5-B040-AF5E8DE7305A}" destId="{CC00B0E6-9C86-463E-938F-2AA4DF871544}" srcOrd="1" destOrd="0" presId="urn:microsoft.com/office/officeart/2008/layout/LinedList"/>
    <dgm:cxn modelId="{4AF00E04-F392-4DC2-8582-4C2AE7EA350F}" type="presParOf" srcId="{1102F439-F44E-42B5-B040-AF5E8DE7305A}" destId="{5E111108-F059-4E02-932A-C3F9E21B5E6D}" srcOrd="2" destOrd="0" presId="urn:microsoft.com/office/officeart/2008/layout/LinedList"/>
    <dgm:cxn modelId="{B85F48EC-0138-49A6-907C-13B8690BCF41}" type="presParOf" srcId="{FD5F13FF-9D2D-40A3-883C-D7335D8FF753}" destId="{5D6D76B4-088A-44C4-A141-389B86E07D34}" srcOrd="2" destOrd="0" presId="urn:microsoft.com/office/officeart/2008/layout/LinedList"/>
    <dgm:cxn modelId="{8A765E3D-FB99-43C0-8652-3C83545ED068}" type="presParOf" srcId="{FD5F13FF-9D2D-40A3-883C-D7335D8FF753}" destId="{DEC60DBA-394D-4597-BC89-302E0520156D}" srcOrd="3" destOrd="0" presId="urn:microsoft.com/office/officeart/2008/layout/LinedList"/>
    <dgm:cxn modelId="{7F23BD30-EE73-48BF-863F-DEEA21678D1A}" type="presParOf" srcId="{9D251D23-DD02-48F6-B400-EEDC0CCC200F}" destId="{71575A58-4999-4233-A0E3-F60DB20AD044}" srcOrd="10" destOrd="0" presId="urn:microsoft.com/office/officeart/2008/layout/LinedList"/>
    <dgm:cxn modelId="{FCFEE45B-11DF-4FD1-95BB-723A1B0A2FDF}" type="presParOf" srcId="{9D251D23-DD02-48F6-B400-EEDC0CCC200F}" destId="{F9327DF4-42EF-4CFE-ACCA-CC43EA46054E}" srcOrd="11" destOrd="0" presId="urn:microsoft.com/office/officeart/2008/layout/LinedList"/>
    <dgm:cxn modelId="{E41899B4-4BCE-472E-B868-ED9740BA9651}" type="presParOf" srcId="{F9327DF4-42EF-4CFE-ACCA-CC43EA46054E}" destId="{E511885A-3EC0-4E6D-81EA-A4EC5D0F9262}" srcOrd="0" destOrd="0" presId="urn:microsoft.com/office/officeart/2008/layout/LinedList"/>
    <dgm:cxn modelId="{ADFC8318-A410-4F07-9267-0C7B6EC220C1}" type="presParOf" srcId="{F9327DF4-42EF-4CFE-ACCA-CC43EA46054E}" destId="{89FA63F3-EBB4-46C9-8598-9C46EC72C044}" srcOrd="1" destOrd="0" presId="urn:microsoft.com/office/officeart/2008/layout/LinedList"/>
    <dgm:cxn modelId="{076A7EE3-112C-44C1-B3B2-F35BB908CFA2}" type="presParOf" srcId="{89FA63F3-EBB4-46C9-8598-9C46EC72C044}" destId="{F8763686-D4D5-443F-9A75-442DF53B0113}" srcOrd="0" destOrd="0" presId="urn:microsoft.com/office/officeart/2008/layout/LinedList"/>
    <dgm:cxn modelId="{5A85CEFE-F184-41EF-ABD6-0AAFF1F1C5BC}" type="presParOf" srcId="{89FA63F3-EBB4-46C9-8598-9C46EC72C044}" destId="{28A8E4E4-8D27-4589-8AAD-C7935C2CED75}" srcOrd="1" destOrd="0" presId="urn:microsoft.com/office/officeart/2008/layout/LinedList"/>
    <dgm:cxn modelId="{F6DF84EA-22EE-4FD1-B07D-0EF3F24C2ADD}" type="presParOf" srcId="{28A8E4E4-8D27-4589-8AAD-C7935C2CED75}" destId="{CFF19071-EAF9-42DC-96DA-BBB4691333A6}" srcOrd="0" destOrd="0" presId="urn:microsoft.com/office/officeart/2008/layout/LinedList"/>
    <dgm:cxn modelId="{CDB8C90E-F3C1-48F6-8585-28A1F2DB0AEB}" type="presParOf" srcId="{28A8E4E4-8D27-4589-8AAD-C7935C2CED75}" destId="{6889DC47-0EFA-46F4-91D3-B512CDE3BC5E}" srcOrd="1" destOrd="0" presId="urn:microsoft.com/office/officeart/2008/layout/LinedList"/>
    <dgm:cxn modelId="{D1E95D00-C56D-4EE3-A746-A38EBEA5AC9B}" type="presParOf" srcId="{28A8E4E4-8D27-4589-8AAD-C7935C2CED75}" destId="{E62451E0-2810-49E7-AD9A-5933B8BCDA6A}" srcOrd="2" destOrd="0" presId="urn:microsoft.com/office/officeart/2008/layout/LinedList"/>
    <dgm:cxn modelId="{090F755B-B50B-451A-AF29-36532C5F62B5}" type="presParOf" srcId="{89FA63F3-EBB4-46C9-8598-9C46EC72C044}" destId="{2FF00822-CD8C-488B-B4BD-98C57E6BC9B0}" srcOrd="2" destOrd="0" presId="urn:microsoft.com/office/officeart/2008/layout/LinedList"/>
    <dgm:cxn modelId="{BEB480A3-EEF1-4616-A669-86C90B873430}" type="presParOf" srcId="{89FA63F3-EBB4-46C9-8598-9C46EC72C044}" destId="{182F8CBE-7549-4B5A-80AE-17B2288E7737}" srcOrd="3" destOrd="0" presId="urn:microsoft.com/office/officeart/2008/layout/LinedList"/>
    <dgm:cxn modelId="{6DD6D80C-EF10-4F68-A544-4B72230A94EF}" type="presParOf" srcId="{9D251D23-DD02-48F6-B400-EEDC0CCC200F}" destId="{445F2229-723D-4F9A-8D19-5B20122E85D2}" srcOrd="12" destOrd="0" presId="urn:microsoft.com/office/officeart/2008/layout/LinedList"/>
    <dgm:cxn modelId="{14F48924-2A3F-4B55-8E71-CBFF18F28B5B}" type="presParOf" srcId="{9D251D23-DD02-48F6-B400-EEDC0CCC200F}" destId="{E39B003F-EB80-4472-A584-90CDAB86C407}" srcOrd="13" destOrd="0" presId="urn:microsoft.com/office/officeart/2008/layout/LinedList"/>
    <dgm:cxn modelId="{66467737-8591-45AF-8F26-917DC048286D}" type="presParOf" srcId="{E39B003F-EB80-4472-A584-90CDAB86C407}" destId="{7A87AE05-A330-4876-96B7-D9F97769EFC4}" srcOrd="0" destOrd="0" presId="urn:microsoft.com/office/officeart/2008/layout/LinedList"/>
    <dgm:cxn modelId="{3C982C8B-795E-4326-ACCF-942BC8EE90B7}" type="presParOf" srcId="{E39B003F-EB80-4472-A584-90CDAB86C407}" destId="{92E66801-4704-489D-A72A-8DA3ED844AEA}" srcOrd="1" destOrd="0" presId="urn:microsoft.com/office/officeart/2008/layout/LinedList"/>
    <dgm:cxn modelId="{5814B35B-1F50-4B37-AB26-F6E7E93A5D8B}" type="presParOf" srcId="{92E66801-4704-489D-A72A-8DA3ED844AEA}" destId="{7882D5CB-571D-4646-915C-21396ACA77FF}" srcOrd="0" destOrd="0" presId="urn:microsoft.com/office/officeart/2008/layout/LinedList"/>
    <dgm:cxn modelId="{DE8A1B03-C35C-4535-BCA3-506F8C75485A}" type="presParOf" srcId="{92E66801-4704-489D-A72A-8DA3ED844AEA}" destId="{AC6E252A-1BAF-4A38-9512-55169EC909A4}" srcOrd="1" destOrd="0" presId="urn:microsoft.com/office/officeart/2008/layout/LinedList"/>
    <dgm:cxn modelId="{43819372-575E-44A3-ADF4-97C1DFC744D3}" type="presParOf" srcId="{AC6E252A-1BAF-4A38-9512-55169EC909A4}" destId="{C51B36D7-28EC-4FCA-A097-0E3CEEDE581E}" srcOrd="0" destOrd="0" presId="urn:microsoft.com/office/officeart/2008/layout/LinedList"/>
    <dgm:cxn modelId="{F949DEEA-968D-400B-8CBC-52C3E05D5136}" type="presParOf" srcId="{AC6E252A-1BAF-4A38-9512-55169EC909A4}" destId="{0A036916-D852-43D8-BD93-F259B399A0C5}" srcOrd="1" destOrd="0" presId="urn:microsoft.com/office/officeart/2008/layout/LinedList"/>
    <dgm:cxn modelId="{BF64BBDC-E02A-4221-9F5B-446BF073C853}" type="presParOf" srcId="{AC6E252A-1BAF-4A38-9512-55169EC909A4}" destId="{B65407B2-57BE-44AB-B997-3E3782D8A2E2}" srcOrd="2" destOrd="0" presId="urn:microsoft.com/office/officeart/2008/layout/LinedList"/>
    <dgm:cxn modelId="{A6DC7CD9-746A-4323-8381-BBBCB1260554}" type="presParOf" srcId="{92E66801-4704-489D-A72A-8DA3ED844AEA}" destId="{B405910A-AAA7-4C8C-A1DE-9E360ED657CD}" srcOrd="2" destOrd="0" presId="urn:microsoft.com/office/officeart/2008/layout/LinedList"/>
    <dgm:cxn modelId="{F83D171E-2EC1-4907-A32B-B1EDCB141B18}" type="presParOf" srcId="{92E66801-4704-489D-A72A-8DA3ED844AEA}" destId="{4B2019A8-0998-4CD9-9E0E-334CED0B08CD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EE792-A02C-4B69-8E84-4967A368D6DF}">
      <dsp:nvSpPr>
        <dsp:cNvPr id="0" name=""/>
        <dsp:cNvSpPr/>
      </dsp:nvSpPr>
      <dsp:spPr>
        <a:xfrm>
          <a:off x="0" y="3505198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02534-4E77-4589-BE74-5A6A33C5ED20}">
      <dsp:nvSpPr>
        <dsp:cNvPr id="0" name=""/>
        <dsp:cNvSpPr/>
      </dsp:nvSpPr>
      <dsp:spPr>
        <a:xfrm>
          <a:off x="0" y="430"/>
          <a:ext cx="429443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0"/>
        <a:ext cx="429443" cy="504248"/>
      </dsp:txXfrm>
    </dsp:sp>
    <dsp:sp modelId="{59A44CCD-EC55-4A87-956E-07AF162F48AB}">
      <dsp:nvSpPr>
        <dsp:cNvPr id="0" name=""/>
        <dsp:cNvSpPr/>
      </dsp:nvSpPr>
      <dsp:spPr>
        <a:xfrm>
          <a:off x="506077" y="23328"/>
          <a:ext cx="4750900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Pengertian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Ruang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Liungkup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SKB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6077" y="23328"/>
        <a:ext cx="4750900" cy="457959"/>
      </dsp:txXfrm>
    </dsp:sp>
    <dsp:sp modelId="{CC5BF8DC-6D01-4CA4-BBC2-EC57157D4B10}">
      <dsp:nvSpPr>
        <dsp:cNvPr id="0" name=""/>
        <dsp:cNvSpPr/>
      </dsp:nvSpPr>
      <dsp:spPr>
        <a:xfrm>
          <a:off x="429443" y="496036"/>
          <a:ext cx="4087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E2734-626B-4B4F-A90F-A1ABEEB76E5F}">
      <dsp:nvSpPr>
        <dsp:cNvPr id="0" name=""/>
        <dsp:cNvSpPr/>
      </dsp:nvSpPr>
      <dsp:spPr>
        <a:xfrm>
          <a:off x="0" y="504679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C56BA-BED8-4618-966A-6DFEB4199E1E}">
      <dsp:nvSpPr>
        <dsp:cNvPr id="0" name=""/>
        <dsp:cNvSpPr/>
      </dsp:nvSpPr>
      <dsp:spPr>
        <a:xfrm>
          <a:off x="0" y="504679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04679"/>
        <a:ext cx="441960" cy="504248"/>
      </dsp:txXfrm>
    </dsp:sp>
    <dsp:sp modelId="{743E8C90-C21B-4A8F-BE22-3AA97EA521E5}">
      <dsp:nvSpPr>
        <dsp:cNvPr id="0" name=""/>
        <dsp:cNvSpPr/>
      </dsp:nvSpPr>
      <dsp:spPr>
        <a:xfrm>
          <a:off x="520827" y="527577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Desain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Studi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Kelayakan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527577"/>
        <a:ext cx="4127373" cy="457959"/>
      </dsp:txXfrm>
    </dsp:sp>
    <dsp:sp modelId="{DC45F465-6650-4A89-ABDD-FD5F37F26653}">
      <dsp:nvSpPr>
        <dsp:cNvPr id="0" name=""/>
        <dsp:cNvSpPr/>
      </dsp:nvSpPr>
      <dsp:spPr>
        <a:xfrm>
          <a:off x="441960" y="1000285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05F0-6B97-461F-962B-DC8ED7F09877}">
      <dsp:nvSpPr>
        <dsp:cNvPr id="0" name=""/>
        <dsp:cNvSpPr/>
      </dsp:nvSpPr>
      <dsp:spPr>
        <a:xfrm>
          <a:off x="0" y="1008927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CF7FF-673F-422B-B69A-BE6EDB9AC2EE}">
      <dsp:nvSpPr>
        <dsp:cNvPr id="0" name=""/>
        <dsp:cNvSpPr/>
      </dsp:nvSpPr>
      <dsp:spPr>
        <a:xfrm>
          <a:off x="0" y="1008927"/>
          <a:ext cx="435917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03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08927"/>
        <a:ext cx="435917" cy="504248"/>
      </dsp:txXfrm>
    </dsp:sp>
    <dsp:sp modelId="{7D050D33-E842-4CB1-BB32-4472D789CEE1}">
      <dsp:nvSpPr>
        <dsp:cNvPr id="0" name=""/>
        <dsp:cNvSpPr/>
      </dsp:nvSpPr>
      <dsp:spPr>
        <a:xfrm>
          <a:off x="513706" y="1031825"/>
          <a:ext cx="4741021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Rencana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Usaha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706" y="1031825"/>
        <a:ext cx="4741021" cy="457959"/>
      </dsp:txXfrm>
    </dsp:sp>
    <dsp:sp modelId="{85B36DE7-F063-476F-A91F-612170BD174F}">
      <dsp:nvSpPr>
        <dsp:cNvPr id="0" name=""/>
        <dsp:cNvSpPr/>
      </dsp:nvSpPr>
      <dsp:spPr>
        <a:xfrm>
          <a:off x="435917" y="1519281"/>
          <a:ext cx="41487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88C13-3A87-4A50-B5CA-2686864198A8}">
      <dsp:nvSpPr>
        <dsp:cNvPr id="0" name=""/>
        <dsp:cNvSpPr/>
      </dsp:nvSpPr>
      <dsp:spPr>
        <a:xfrm>
          <a:off x="0" y="1513175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51537-0F15-46E8-ACA8-15E1BDFAC399}">
      <dsp:nvSpPr>
        <dsp:cNvPr id="0" name=""/>
        <dsp:cNvSpPr/>
      </dsp:nvSpPr>
      <dsp:spPr>
        <a:xfrm>
          <a:off x="0" y="1513175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04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3175"/>
        <a:ext cx="441960" cy="504248"/>
      </dsp:txXfrm>
    </dsp:sp>
    <dsp:sp modelId="{8D13C629-F217-478C-A847-C3C5CB9514F2}">
      <dsp:nvSpPr>
        <dsp:cNvPr id="0" name=""/>
        <dsp:cNvSpPr/>
      </dsp:nvSpPr>
      <dsp:spPr>
        <a:xfrm>
          <a:off x="520827" y="1536073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Penggunaan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 &amp;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Kegunaan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SKB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1536073"/>
        <a:ext cx="4127373" cy="457959"/>
      </dsp:txXfrm>
    </dsp:sp>
    <dsp:sp modelId="{751DBA29-87C6-44AE-B474-9D6D35DA044D}">
      <dsp:nvSpPr>
        <dsp:cNvPr id="0" name=""/>
        <dsp:cNvSpPr/>
      </dsp:nvSpPr>
      <dsp:spPr>
        <a:xfrm>
          <a:off x="441960" y="2023529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993FD-5E4B-496E-BC51-651714F2C9CB}">
      <dsp:nvSpPr>
        <dsp:cNvPr id="0" name=""/>
        <dsp:cNvSpPr/>
      </dsp:nvSpPr>
      <dsp:spPr>
        <a:xfrm>
          <a:off x="0" y="2017424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A75EC-287E-40B0-B706-113650617AE8}">
      <dsp:nvSpPr>
        <dsp:cNvPr id="0" name=""/>
        <dsp:cNvSpPr/>
      </dsp:nvSpPr>
      <dsp:spPr>
        <a:xfrm>
          <a:off x="0" y="2017424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05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17424"/>
        <a:ext cx="441960" cy="504248"/>
      </dsp:txXfrm>
    </dsp:sp>
    <dsp:sp modelId="{CC00B0E6-9C86-463E-938F-2AA4DF871544}">
      <dsp:nvSpPr>
        <dsp:cNvPr id="0" name=""/>
        <dsp:cNvSpPr/>
      </dsp:nvSpPr>
      <dsp:spPr>
        <a:xfrm>
          <a:off x="520827" y="2040322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Pasar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040322"/>
        <a:ext cx="4127373" cy="457959"/>
      </dsp:txXfrm>
    </dsp:sp>
    <dsp:sp modelId="{5D6D76B4-088A-44C4-A141-389B86E07D34}">
      <dsp:nvSpPr>
        <dsp:cNvPr id="0" name=""/>
        <dsp:cNvSpPr/>
      </dsp:nvSpPr>
      <dsp:spPr>
        <a:xfrm>
          <a:off x="441960" y="25277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5A58-4999-4233-A0E3-F60DB20AD044}">
      <dsp:nvSpPr>
        <dsp:cNvPr id="0" name=""/>
        <dsp:cNvSpPr/>
      </dsp:nvSpPr>
      <dsp:spPr>
        <a:xfrm>
          <a:off x="0" y="2521672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1885A-3EC0-4E6D-81EA-A4EC5D0F9262}">
      <dsp:nvSpPr>
        <dsp:cNvPr id="0" name=""/>
        <dsp:cNvSpPr/>
      </dsp:nvSpPr>
      <dsp:spPr>
        <a:xfrm>
          <a:off x="0" y="2521672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06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21672"/>
        <a:ext cx="441960" cy="504248"/>
      </dsp:txXfrm>
    </dsp:sp>
    <dsp:sp modelId="{6889DC47-0EFA-46F4-91D3-B512CDE3BC5E}">
      <dsp:nvSpPr>
        <dsp:cNvPr id="0" name=""/>
        <dsp:cNvSpPr/>
      </dsp:nvSpPr>
      <dsp:spPr>
        <a:xfrm>
          <a:off x="520827" y="2544570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Pasar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&amp;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Pemasaran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544570"/>
        <a:ext cx="4127373" cy="457959"/>
      </dsp:txXfrm>
    </dsp:sp>
    <dsp:sp modelId="{2FF00822-CD8C-488B-B4BD-98C57E6BC9B0}">
      <dsp:nvSpPr>
        <dsp:cNvPr id="0" name=""/>
        <dsp:cNvSpPr/>
      </dsp:nvSpPr>
      <dsp:spPr>
        <a:xfrm>
          <a:off x="441960" y="30172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F2229-723D-4F9A-8D19-5B20122E85D2}">
      <dsp:nvSpPr>
        <dsp:cNvPr id="0" name=""/>
        <dsp:cNvSpPr/>
      </dsp:nvSpPr>
      <dsp:spPr>
        <a:xfrm>
          <a:off x="0" y="3025920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7AE05-A330-4876-96B7-D9F97769EFC4}">
      <dsp:nvSpPr>
        <dsp:cNvPr id="0" name=""/>
        <dsp:cNvSpPr/>
      </dsp:nvSpPr>
      <dsp:spPr>
        <a:xfrm>
          <a:off x="0" y="3025920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07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25920"/>
        <a:ext cx="441960" cy="504248"/>
      </dsp:txXfrm>
    </dsp:sp>
    <dsp:sp modelId="{0A036916-D852-43D8-BD93-F259B399A0C5}">
      <dsp:nvSpPr>
        <dsp:cNvPr id="0" name=""/>
        <dsp:cNvSpPr/>
      </dsp:nvSpPr>
      <dsp:spPr>
        <a:xfrm>
          <a:off x="520827" y="3048818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Teknikal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3048818"/>
        <a:ext cx="4127373" cy="457959"/>
      </dsp:txXfrm>
    </dsp:sp>
    <dsp:sp modelId="{B405910A-AAA7-4C8C-A1DE-9E360ED657CD}">
      <dsp:nvSpPr>
        <dsp:cNvPr id="0" name=""/>
        <dsp:cNvSpPr/>
      </dsp:nvSpPr>
      <dsp:spPr>
        <a:xfrm>
          <a:off x="441960" y="35067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EE792-A02C-4B69-8E84-4967A368D6DF}">
      <dsp:nvSpPr>
        <dsp:cNvPr id="0" name=""/>
        <dsp:cNvSpPr/>
      </dsp:nvSpPr>
      <dsp:spPr>
        <a:xfrm>
          <a:off x="0" y="3505198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02534-4E77-4589-BE74-5A6A33C5ED20}">
      <dsp:nvSpPr>
        <dsp:cNvPr id="0" name=""/>
        <dsp:cNvSpPr/>
      </dsp:nvSpPr>
      <dsp:spPr>
        <a:xfrm>
          <a:off x="0" y="430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08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0"/>
        <a:ext cx="441960" cy="504248"/>
      </dsp:txXfrm>
    </dsp:sp>
    <dsp:sp modelId="{59A44CCD-EC55-4A87-956E-07AF162F48AB}">
      <dsp:nvSpPr>
        <dsp:cNvPr id="0" name=""/>
        <dsp:cNvSpPr/>
      </dsp:nvSpPr>
      <dsp:spPr>
        <a:xfrm>
          <a:off x="520827" y="23328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Teknikal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3328"/>
        <a:ext cx="4127373" cy="457959"/>
      </dsp:txXfrm>
    </dsp:sp>
    <dsp:sp modelId="{CC5BF8DC-6D01-4CA4-BBC2-EC57157D4B10}">
      <dsp:nvSpPr>
        <dsp:cNvPr id="0" name=""/>
        <dsp:cNvSpPr/>
      </dsp:nvSpPr>
      <dsp:spPr>
        <a:xfrm>
          <a:off x="441960" y="496036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E2734-626B-4B4F-A90F-A1ABEEB76E5F}">
      <dsp:nvSpPr>
        <dsp:cNvPr id="0" name=""/>
        <dsp:cNvSpPr/>
      </dsp:nvSpPr>
      <dsp:spPr>
        <a:xfrm>
          <a:off x="0" y="504679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C56BA-BED8-4618-966A-6DFEB4199E1E}">
      <dsp:nvSpPr>
        <dsp:cNvPr id="0" name=""/>
        <dsp:cNvSpPr/>
      </dsp:nvSpPr>
      <dsp:spPr>
        <a:xfrm>
          <a:off x="0" y="504679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09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04679"/>
        <a:ext cx="441960" cy="504248"/>
      </dsp:txXfrm>
    </dsp:sp>
    <dsp:sp modelId="{743E8C90-C21B-4A8F-BE22-3AA97EA521E5}">
      <dsp:nvSpPr>
        <dsp:cNvPr id="0" name=""/>
        <dsp:cNvSpPr/>
      </dsp:nvSpPr>
      <dsp:spPr>
        <a:xfrm>
          <a:off x="520827" y="527577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Kelayakan</a:t>
          </a: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Finansial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527577"/>
        <a:ext cx="4127373" cy="457959"/>
      </dsp:txXfrm>
    </dsp:sp>
    <dsp:sp modelId="{DC45F465-6650-4A89-ABDD-FD5F37F26653}">
      <dsp:nvSpPr>
        <dsp:cNvPr id="0" name=""/>
        <dsp:cNvSpPr/>
      </dsp:nvSpPr>
      <dsp:spPr>
        <a:xfrm>
          <a:off x="441960" y="1000285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05F0-6B97-461F-962B-DC8ED7F09877}">
      <dsp:nvSpPr>
        <dsp:cNvPr id="0" name=""/>
        <dsp:cNvSpPr/>
      </dsp:nvSpPr>
      <dsp:spPr>
        <a:xfrm>
          <a:off x="0" y="1008927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CF7FF-673F-422B-B69A-BE6EDB9AC2EE}">
      <dsp:nvSpPr>
        <dsp:cNvPr id="0" name=""/>
        <dsp:cNvSpPr/>
      </dsp:nvSpPr>
      <dsp:spPr>
        <a:xfrm>
          <a:off x="0" y="1008927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08927"/>
        <a:ext cx="441960" cy="504248"/>
      </dsp:txXfrm>
    </dsp:sp>
    <dsp:sp modelId="{7D050D33-E842-4CB1-BB32-4472D789CEE1}">
      <dsp:nvSpPr>
        <dsp:cNvPr id="0" name=""/>
        <dsp:cNvSpPr/>
      </dsp:nvSpPr>
      <dsp:spPr>
        <a:xfrm>
          <a:off x="520827" y="1031825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Keuangan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1031825"/>
        <a:ext cx="4127373" cy="457959"/>
      </dsp:txXfrm>
    </dsp:sp>
    <dsp:sp modelId="{85B36DE7-F063-476F-A91F-612170BD174F}">
      <dsp:nvSpPr>
        <dsp:cNvPr id="0" name=""/>
        <dsp:cNvSpPr/>
      </dsp:nvSpPr>
      <dsp:spPr>
        <a:xfrm>
          <a:off x="441960" y="1519281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88C13-3A87-4A50-B5CA-2686864198A8}">
      <dsp:nvSpPr>
        <dsp:cNvPr id="0" name=""/>
        <dsp:cNvSpPr/>
      </dsp:nvSpPr>
      <dsp:spPr>
        <a:xfrm>
          <a:off x="0" y="1513175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51537-0F15-46E8-ACA8-15E1BDFAC399}">
      <dsp:nvSpPr>
        <dsp:cNvPr id="0" name=""/>
        <dsp:cNvSpPr/>
      </dsp:nvSpPr>
      <dsp:spPr>
        <a:xfrm>
          <a:off x="0" y="1513175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3175"/>
        <a:ext cx="441960" cy="504248"/>
      </dsp:txXfrm>
    </dsp:sp>
    <dsp:sp modelId="{8D13C629-F217-478C-A847-C3C5CB9514F2}">
      <dsp:nvSpPr>
        <dsp:cNvPr id="0" name=""/>
        <dsp:cNvSpPr/>
      </dsp:nvSpPr>
      <dsp:spPr>
        <a:xfrm>
          <a:off x="520827" y="1536073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Analisis</a:t>
          </a: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</a:t>
          </a: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Persaingan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1536073"/>
        <a:ext cx="4127373" cy="457959"/>
      </dsp:txXfrm>
    </dsp:sp>
    <dsp:sp modelId="{751DBA29-87C6-44AE-B474-9D6D35DA044D}">
      <dsp:nvSpPr>
        <dsp:cNvPr id="0" name=""/>
        <dsp:cNvSpPr/>
      </dsp:nvSpPr>
      <dsp:spPr>
        <a:xfrm>
          <a:off x="441960" y="2023529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993FD-5E4B-496E-BC51-651714F2C9CB}">
      <dsp:nvSpPr>
        <dsp:cNvPr id="0" name=""/>
        <dsp:cNvSpPr/>
      </dsp:nvSpPr>
      <dsp:spPr>
        <a:xfrm>
          <a:off x="0" y="2017424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A75EC-287E-40B0-B706-113650617AE8}">
      <dsp:nvSpPr>
        <dsp:cNvPr id="0" name=""/>
        <dsp:cNvSpPr/>
      </dsp:nvSpPr>
      <dsp:spPr>
        <a:xfrm>
          <a:off x="0" y="2017424"/>
          <a:ext cx="441528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17424"/>
        <a:ext cx="441528" cy="504248"/>
      </dsp:txXfrm>
    </dsp:sp>
    <dsp:sp modelId="{CC00B0E6-9C86-463E-938F-2AA4DF871544}">
      <dsp:nvSpPr>
        <dsp:cNvPr id="0" name=""/>
        <dsp:cNvSpPr/>
      </dsp:nvSpPr>
      <dsp:spPr>
        <a:xfrm>
          <a:off x="520318" y="2040322"/>
          <a:ext cx="4732360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Komunikasi dengan Konsumen Global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318" y="2040322"/>
        <a:ext cx="4732360" cy="457959"/>
      </dsp:txXfrm>
    </dsp:sp>
    <dsp:sp modelId="{5D6D76B4-088A-44C4-A141-389B86E07D34}">
      <dsp:nvSpPr>
        <dsp:cNvPr id="0" name=""/>
        <dsp:cNvSpPr/>
      </dsp:nvSpPr>
      <dsp:spPr>
        <a:xfrm>
          <a:off x="441528" y="2527778"/>
          <a:ext cx="4202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5A58-4999-4233-A0E3-F60DB20AD044}">
      <dsp:nvSpPr>
        <dsp:cNvPr id="0" name=""/>
        <dsp:cNvSpPr/>
      </dsp:nvSpPr>
      <dsp:spPr>
        <a:xfrm>
          <a:off x="0" y="2521672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1885A-3EC0-4E6D-81EA-A4EC5D0F9262}">
      <dsp:nvSpPr>
        <dsp:cNvPr id="0" name=""/>
        <dsp:cNvSpPr/>
      </dsp:nvSpPr>
      <dsp:spPr>
        <a:xfrm>
          <a:off x="0" y="2521672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21672"/>
        <a:ext cx="441960" cy="504248"/>
      </dsp:txXfrm>
    </dsp:sp>
    <dsp:sp modelId="{6889DC47-0EFA-46F4-91D3-B512CDE3BC5E}">
      <dsp:nvSpPr>
        <dsp:cNvPr id="0" name=""/>
        <dsp:cNvSpPr/>
      </dsp:nvSpPr>
      <dsp:spPr>
        <a:xfrm>
          <a:off x="520827" y="2544570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Manajemen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544570"/>
        <a:ext cx="4127373" cy="457959"/>
      </dsp:txXfrm>
    </dsp:sp>
    <dsp:sp modelId="{2FF00822-CD8C-488B-B4BD-98C57E6BC9B0}">
      <dsp:nvSpPr>
        <dsp:cNvPr id="0" name=""/>
        <dsp:cNvSpPr/>
      </dsp:nvSpPr>
      <dsp:spPr>
        <a:xfrm>
          <a:off x="441960" y="30172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F2229-723D-4F9A-8D19-5B20122E85D2}">
      <dsp:nvSpPr>
        <dsp:cNvPr id="0" name=""/>
        <dsp:cNvSpPr/>
      </dsp:nvSpPr>
      <dsp:spPr>
        <a:xfrm>
          <a:off x="0" y="3025920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7AE05-A330-4876-96B7-D9F97769EFC4}">
      <dsp:nvSpPr>
        <dsp:cNvPr id="0" name=""/>
        <dsp:cNvSpPr/>
      </dsp:nvSpPr>
      <dsp:spPr>
        <a:xfrm>
          <a:off x="0" y="3025920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25920"/>
        <a:ext cx="441960" cy="504248"/>
      </dsp:txXfrm>
    </dsp:sp>
    <dsp:sp modelId="{0A036916-D852-43D8-BD93-F259B399A0C5}">
      <dsp:nvSpPr>
        <dsp:cNvPr id="0" name=""/>
        <dsp:cNvSpPr/>
      </dsp:nvSpPr>
      <dsp:spPr>
        <a:xfrm>
          <a:off x="520827" y="3048818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Resiko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3048818"/>
        <a:ext cx="4127373" cy="457959"/>
      </dsp:txXfrm>
    </dsp:sp>
    <dsp:sp modelId="{B405910A-AAA7-4C8C-A1DE-9E360ED657CD}">
      <dsp:nvSpPr>
        <dsp:cNvPr id="0" name=""/>
        <dsp:cNvSpPr/>
      </dsp:nvSpPr>
      <dsp:spPr>
        <a:xfrm>
          <a:off x="441960" y="35067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Kelayakan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Bisnis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602</a:t>
            </a:r>
          </a:p>
          <a:p>
            <a:endParaRPr lang="en-US" sz="2000" dirty="0" smtClean="0"/>
          </a:p>
          <a:p>
            <a:r>
              <a:rPr lang="en-US" sz="2000" dirty="0" smtClean="0"/>
              <a:t>STUDI KELAYAKAN BISNIS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PENGERTIAN FS/SKB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300"/>
              <a:t>Oki, maka : </a:t>
            </a:r>
          </a:p>
          <a:p>
            <a:pPr>
              <a:lnSpc>
                <a:spcPct val="90000"/>
              </a:lnSpc>
            </a:pPr>
            <a:r>
              <a:rPr lang="en-US" sz="3300"/>
              <a:t>FS/SKB </a:t>
            </a:r>
            <a:r>
              <a:rPr lang="en-US" sz="3300">
                <a:solidFill>
                  <a:schemeClr val="accent1"/>
                </a:solidFill>
              </a:rPr>
              <a:t>seyogyanya </a:t>
            </a:r>
            <a:r>
              <a:rPr lang="en-US" sz="3300"/>
              <a:t>atau</a:t>
            </a:r>
          </a:p>
          <a:p>
            <a:pPr>
              <a:lnSpc>
                <a:spcPct val="90000"/>
              </a:lnSpc>
            </a:pPr>
            <a:r>
              <a:rPr lang="en-US" sz="3300"/>
              <a:t>Kasarnya (strongly) se</a:t>
            </a:r>
            <a:r>
              <a:rPr lang="en-US" sz="3300">
                <a:solidFill>
                  <a:schemeClr val="accent1"/>
                </a:solidFill>
              </a:rPr>
              <a:t>harusnya</a:t>
            </a:r>
            <a:r>
              <a:rPr lang="en-US" sz="3300"/>
              <a:t> dilakukan untuk mengurangi tingkat kemungkinan terjadinya kesalahan-kesalahan dalam pembangunan industrialisasi suatu negara.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3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300"/>
          </a:p>
        </p:txBody>
      </p:sp>
    </p:spTree>
    <p:extLst>
      <p:ext uri="{BB962C8B-B14F-4D97-AF65-F5344CB8AC3E}">
        <p14:creationId xmlns:p14="http://schemas.microsoft.com/office/powerpoint/2010/main" val="16920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PENGERTIAN FS/SKB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/>
              <a:t>Industrialisasi memiliki </a:t>
            </a:r>
            <a:r>
              <a:rPr lang="en-US" sz="2500">
                <a:solidFill>
                  <a:schemeClr val="accent1"/>
                </a:solidFill>
              </a:rPr>
              <a:t>BENEFIT </a:t>
            </a:r>
            <a:r>
              <a:rPr lang="en-US" sz="2500"/>
              <a:t>(manfaat-manfaat) yang sangat besar, akan tetapi didalamnya terdapat juga kemungkinan2 gagal untuk meraihnya, dapat saja terjadi, mengapa?</a:t>
            </a:r>
          </a:p>
          <a:p>
            <a:r>
              <a:rPr lang="en-US" sz="2500"/>
              <a:t>Karena kesalahan-kesalahan yang diambil suatu negara ybs (Policy)</a:t>
            </a:r>
          </a:p>
          <a:p>
            <a:r>
              <a:rPr lang="en-US" sz="2500"/>
              <a:t>Biasanya industrialisasi dilakukan negara ybs untuk mengejar pertumbuhan ekonomi. </a:t>
            </a:r>
          </a:p>
          <a:p>
            <a:pPr>
              <a:buFont typeface="Wingdings" pitchFamily="2" charset="2"/>
              <a:buNone/>
            </a:pP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35866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PENGERTIAN FS/SKB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300"/>
              <a:t>Jadi, Jelasnya:</a:t>
            </a:r>
          </a:p>
          <a:p>
            <a:pPr algn="ctr">
              <a:buFont typeface="Wingdings" pitchFamily="2" charset="2"/>
              <a:buNone/>
            </a:pPr>
            <a:r>
              <a:rPr lang="en-US" sz="3300"/>
              <a:t>Tujuan dilakukannya FS /SKB adalah untuk menghindari keterlanjuran penanaman modal (investment) yang terlalu besar untuk kegiatan yang ternyata tidak menguntungkan. </a:t>
            </a:r>
          </a:p>
          <a:p>
            <a:pPr algn="ctr">
              <a:buFont typeface="Wingdings" pitchFamily="2" charset="2"/>
              <a:buNone/>
            </a:pPr>
            <a:endParaRPr lang="en-US" sz="3300"/>
          </a:p>
        </p:txBody>
      </p:sp>
    </p:spTree>
    <p:extLst>
      <p:ext uri="{BB962C8B-B14F-4D97-AF65-F5344CB8AC3E}">
        <p14:creationId xmlns:p14="http://schemas.microsoft.com/office/powerpoint/2010/main" val="2464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/>
              <a:t>Pertemuan II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>Topik 2: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500" b="1"/>
              <a:t>KAITAN SKB </a:t>
            </a:r>
          </a:p>
          <a:p>
            <a:pPr algn="ctr">
              <a:buFont typeface="Wingdings" pitchFamily="2" charset="2"/>
              <a:buNone/>
            </a:pPr>
            <a:r>
              <a:rPr lang="en-US" sz="2500" b="1"/>
              <a:t>DENGAN </a:t>
            </a:r>
          </a:p>
          <a:p>
            <a:pPr algn="ctr">
              <a:buFont typeface="Wingdings" pitchFamily="2" charset="2"/>
              <a:buNone/>
            </a:pPr>
            <a:r>
              <a:rPr lang="en-US" sz="2500" b="1"/>
              <a:t>MANAJEMEN DAN KETIDAKPASTIAN</a:t>
            </a:r>
          </a:p>
        </p:txBody>
      </p:sp>
    </p:spTree>
    <p:extLst>
      <p:ext uri="{BB962C8B-B14F-4D97-AF65-F5344CB8AC3E}">
        <p14:creationId xmlns:p14="http://schemas.microsoft.com/office/powerpoint/2010/main" val="40840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/>
              <a:t>KAITAN SKB DENGAN MANAJEMEN DAN KETIDAKPASTIAN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3213" y="1897063"/>
            <a:ext cx="6907212" cy="3738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Studi kelayakan sangat penting artinya bagi pihak manajemen.</a:t>
            </a:r>
          </a:p>
          <a:p>
            <a:pPr>
              <a:lnSpc>
                <a:spcPct val="80000"/>
              </a:lnSpc>
            </a:pPr>
            <a:r>
              <a:rPr lang="en-US" sz="2400"/>
              <a:t>Hal ini disebabkan karena fungsi-fungsi yang terdapat didalamnya, yaitu sebagai fungsi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1.Planing (perencanaan),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2.Organizing (pengorganisasian),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3.Recruitmen (pengadaan staff),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4.Directing (pengarahan) dan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5.Contolling (pengawasan).</a:t>
            </a:r>
          </a:p>
        </p:txBody>
      </p:sp>
    </p:spTree>
    <p:extLst>
      <p:ext uri="{BB962C8B-B14F-4D97-AF65-F5344CB8AC3E}">
        <p14:creationId xmlns:p14="http://schemas.microsoft.com/office/powerpoint/2010/main" val="21116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/>
              <a:t>KAITAN SKB DENGAN MANAJEMEN DAN KETIDAKPASTIAN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3213" y="1897063"/>
            <a:ext cx="6907212" cy="37385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/>
          </a:p>
          <a:p>
            <a:r>
              <a:rPr lang="en-US" sz="2400"/>
              <a:t>Kelima fungsi diatas, selalu ada dalam proses manajemen yang dijalankan oleh manajer untuk mencapai </a:t>
            </a:r>
            <a:r>
              <a:rPr lang="en-US" sz="2400">
                <a:solidFill>
                  <a:schemeClr val="accent1"/>
                </a:solidFill>
              </a:rPr>
              <a:t>tujuan</a:t>
            </a:r>
            <a:r>
              <a:rPr lang="en-US" sz="2400"/>
              <a:t> tertentu dalam organisasi /perusahaaan.</a:t>
            </a:r>
          </a:p>
          <a:p>
            <a:r>
              <a:rPr lang="en-US" sz="2400"/>
              <a:t>Studi kelayakan merupakan salah </a:t>
            </a:r>
            <a:r>
              <a:rPr lang="en-US" sz="2400">
                <a:solidFill>
                  <a:schemeClr val="accent1"/>
                </a:solidFill>
              </a:rPr>
              <a:t>satu alat bentuk peramalan </a:t>
            </a:r>
            <a:r>
              <a:rPr lang="en-US" sz="2400"/>
              <a:t>yang digunakan untuk menghadapi ketidakpastian di masa yad.</a:t>
            </a:r>
          </a:p>
        </p:txBody>
      </p:sp>
    </p:spTree>
    <p:extLst>
      <p:ext uri="{BB962C8B-B14F-4D97-AF65-F5344CB8AC3E}">
        <p14:creationId xmlns:p14="http://schemas.microsoft.com/office/powerpoint/2010/main" val="239871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/>
              <a:t>KAITAN SKB DENGAN MANAJEMEN DAN KETIDAKPASTIAN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3213" y="1897063"/>
            <a:ext cx="6907212" cy="3738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Jadi, Jelasnya,???</a:t>
            </a:r>
          </a:p>
          <a:p>
            <a:pPr>
              <a:lnSpc>
                <a:spcPct val="90000"/>
              </a:lnSpc>
            </a:pPr>
            <a:r>
              <a:rPr lang="en-US" sz="2800"/>
              <a:t>Walaupun dalam SKB sudah memperhitungkan risiko-risiko, baik </a:t>
            </a:r>
            <a:r>
              <a:rPr lang="en-US" sz="2800">
                <a:solidFill>
                  <a:schemeClr val="accent1"/>
                </a:solidFill>
              </a:rPr>
              <a:t>risiko bisnis</a:t>
            </a:r>
            <a:r>
              <a:rPr lang="en-US" sz="2800"/>
              <a:t> ataupun </a:t>
            </a:r>
            <a:r>
              <a:rPr lang="en-US" sz="2800">
                <a:solidFill>
                  <a:schemeClr val="accent1"/>
                </a:solidFill>
              </a:rPr>
              <a:t>risiko keuangan </a:t>
            </a:r>
            <a:r>
              <a:rPr lang="en-US" sz="2800"/>
              <a:t>namun </a:t>
            </a:r>
          </a:p>
          <a:p>
            <a:pPr>
              <a:lnSpc>
                <a:spcPct val="90000"/>
              </a:lnSpc>
            </a:pPr>
            <a:r>
              <a:rPr lang="en-US" sz="2800"/>
              <a:t>Perusahaan tetap harus waspada dan tidak boleh menganggap studi kelayakan sebagai sesuatu yang </a:t>
            </a:r>
            <a:r>
              <a:rPr lang="en-US" sz="2800">
                <a:solidFill>
                  <a:schemeClr val="accent1"/>
                </a:solidFill>
              </a:rPr>
              <a:t>mutlak</a:t>
            </a:r>
            <a:r>
              <a:rPr lang="en-US" sz="2800"/>
              <a:t> akan terjadi. </a:t>
            </a:r>
          </a:p>
        </p:txBody>
      </p:sp>
    </p:spTree>
    <p:extLst>
      <p:ext uri="{BB962C8B-B14F-4D97-AF65-F5344CB8AC3E}">
        <p14:creationId xmlns:p14="http://schemas.microsoft.com/office/powerpoint/2010/main" val="15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/>
              <a:t>Pertemuan II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>Topik 3 :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500" b="1"/>
              <a:t>KRITERIA KEPUTUSAN</a:t>
            </a:r>
          </a:p>
        </p:txBody>
      </p:sp>
    </p:spTree>
    <p:extLst>
      <p:ext uri="{BB962C8B-B14F-4D97-AF65-F5344CB8AC3E}">
        <p14:creationId xmlns:p14="http://schemas.microsoft.com/office/powerpoint/2010/main" val="8164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KRITERIA KEPUTUSAN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2250" indent="-222250"/>
            <a:r>
              <a:rPr lang="en-US" sz="3000"/>
              <a:t>Dalam penilaian proyek sehubungan dengan pengambilan keputusan dilaksanakannya suatu proyek atau tidak, terdapat beberapa kriteria keputusan.</a:t>
            </a:r>
          </a:p>
        </p:txBody>
      </p:sp>
    </p:spTree>
    <p:extLst>
      <p:ext uri="{BB962C8B-B14F-4D97-AF65-F5344CB8AC3E}">
        <p14:creationId xmlns:p14="http://schemas.microsoft.com/office/powerpoint/2010/main" val="7451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49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KRITERIA KEPUTUSAN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2250" indent="-222250">
              <a:lnSpc>
                <a:spcPct val="90000"/>
              </a:lnSpc>
              <a:buFont typeface="Wingdings" pitchFamily="2" charset="2"/>
              <a:buNone/>
            </a:pPr>
            <a:endParaRPr lang="en-US" sz="1800"/>
          </a:p>
          <a:p>
            <a:pPr marL="222250" indent="-222250">
              <a:lnSpc>
                <a:spcPct val="90000"/>
              </a:lnSpc>
              <a:buFont typeface="Wingdings" pitchFamily="2" charset="2"/>
              <a:buNone/>
            </a:pPr>
            <a:r>
              <a:rPr lang="en-US" sz="2200"/>
              <a:t>Pada dasarnya kriteria keputusan tersebut terdiri atas dua pendekatan yaitu:</a:t>
            </a:r>
          </a:p>
          <a:p>
            <a:pPr marL="222250" indent="-222250">
              <a:lnSpc>
                <a:spcPct val="90000"/>
              </a:lnSpc>
            </a:pPr>
            <a:r>
              <a:rPr lang="en-US" sz="2200"/>
              <a:t>pendekatan faktor-faktor dalam proyek secara individu </a:t>
            </a:r>
          </a:p>
          <a:p>
            <a:pPr marL="222250" indent="-222250">
              <a:lnSpc>
                <a:spcPct val="90000"/>
              </a:lnSpc>
            </a:pPr>
            <a:r>
              <a:rPr lang="en-US" sz="2200"/>
              <a:t>pendekatan nilai proyek secara keseluruhan</a:t>
            </a:r>
          </a:p>
          <a:p>
            <a:pPr marL="222250" indent="-222250">
              <a:lnSpc>
                <a:spcPct val="90000"/>
              </a:lnSpc>
              <a:buFont typeface="Wingdings" pitchFamily="2" charset="2"/>
              <a:buNone/>
            </a:pPr>
            <a:endParaRPr lang="en-US" sz="2200"/>
          </a:p>
          <a:p>
            <a:pPr marL="222250" indent="-222250">
              <a:lnSpc>
                <a:spcPct val="90000"/>
              </a:lnSpc>
              <a:buFont typeface="Wingdings" pitchFamily="2" charset="2"/>
              <a:buNone/>
            </a:pPr>
            <a:r>
              <a:rPr lang="en-US" sz="2200"/>
              <a:t>Dalam praktek, kriteria </a:t>
            </a:r>
            <a:r>
              <a:rPr lang="en-US" sz="2200">
                <a:solidFill>
                  <a:schemeClr val="accent1"/>
                </a:solidFill>
              </a:rPr>
              <a:t>profitabilitas</a:t>
            </a:r>
            <a:r>
              <a:rPr lang="en-US" sz="2200"/>
              <a:t> komersial lebih dikenal dibandingkan dengan kriteria-kriteria yang lain karena prosedur perhitungannya yang mudah dan jelas serta sudah dikenal oleh masyarakat.</a:t>
            </a:r>
          </a:p>
        </p:txBody>
      </p:sp>
    </p:spTree>
    <p:extLst>
      <p:ext uri="{BB962C8B-B14F-4D97-AF65-F5344CB8AC3E}">
        <p14:creationId xmlns:p14="http://schemas.microsoft.com/office/powerpoint/2010/main" val="87705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  <p:bldP spid="2150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 DAN MISI UNIVERSITAS ESA UNGGUL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1" y="1600200"/>
            <a:ext cx="8229600" cy="466344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KRITERIA KEPUTUSAN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2250" indent="-222250">
              <a:lnSpc>
                <a:spcPct val="90000"/>
              </a:lnSpc>
            </a:pPr>
            <a:endParaRPr lang="en-US" sz="2600"/>
          </a:p>
          <a:p>
            <a:pPr marL="222250" indent="-222250">
              <a:lnSpc>
                <a:spcPct val="90000"/>
              </a:lnSpc>
            </a:pPr>
            <a:r>
              <a:rPr lang="en-US" sz="2600"/>
              <a:t>Walaupun kriteria </a:t>
            </a:r>
            <a:r>
              <a:rPr lang="en-US" sz="2600">
                <a:solidFill>
                  <a:schemeClr val="accent1"/>
                </a:solidFill>
              </a:rPr>
              <a:t>profitabilitas ekonomi nasional kurang begitu dikenal</a:t>
            </a:r>
            <a:r>
              <a:rPr lang="en-US" sz="2600"/>
              <a:t>, tetapi dalam kaitannya dengan penilaian sumbangan proyek terhadap perekonomian nasional, kriteria ini lebih mewakili dibandingkan dengan kriteria profitabilitas komersial karena memasukkan faktor-faktor lain yang sering tidak diperhitungkan dalam perhitungan profitabilitas komersial.</a:t>
            </a:r>
          </a:p>
        </p:txBody>
      </p:sp>
    </p:spTree>
    <p:extLst>
      <p:ext uri="{BB962C8B-B14F-4D97-AF65-F5344CB8AC3E}">
        <p14:creationId xmlns:p14="http://schemas.microsoft.com/office/powerpoint/2010/main" val="39543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81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/>
      <p:bldP spid="2181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KRITERIA KEPUTUSAN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2250" indent="-222250">
              <a:buFont typeface="Wingdings" pitchFamily="2" charset="2"/>
              <a:buNone/>
            </a:pPr>
            <a:endParaRPr lang="en-US" sz="2600"/>
          </a:p>
          <a:p>
            <a:pPr marL="222250" indent="-222250"/>
            <a:r>
              <a:rPr lang="en-US" sz="2600"/>
              <a:t>Untuk proyek-proyek besar, terutama yang dilakukan oleh pemerintah, umumnya kriteria penilainnya tidak lagi didasarkan semata-mata atas profitabilitas komersial melainkan dengan menggunakan kriteria yang lebih luas yaitu kriteria profitabilitas ekonomi nasional. </a:t>
            </a:r>
          </a:p>
        </p:txBody>
      </p:sp>
    </p:spTree>
    <p:extLst>
      <p:ext uri="{BB962C8B-B14F-4D97-AF65-F5344CB8AC3E}">
        <p14:creationId xmlns:p14="http://schemas.microsoft.com/office/powerpoint/2010/main" val="41752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91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  <p:bldP spid="2191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 MATA KULIAH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id-ID" sz="2400" dirty="0" smtClean="0">
                <a:solidFill>
                  <a:sysClr val="windowText" lastClr="000000"/>
                </a:solidFill>
              </a:rPr>
              <a:t>Kode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Mata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Kuliah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: FEB 602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id-ID" sz="2400" dirty="0" smtClean="0">
                <a:solidFill>
                  <a:sysClr val="windowText" lastClr="000000"/>
                </a:solidFill>
              </a:rPr>
              <a:t>Nama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</a:rPr>
              <a:t>Mata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Kuliah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: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Studi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Kelayakan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Bisnis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en-US" sz="2400" dirty="0" err="1" smtClean="0">
                <a:solidFill>
                  <a:sysClr val="windowText" lastClr="000000"/>
                </a:solidFill>
              </a:rPr>
              <a:t>Bobot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sks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: 3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sks</a:t>
            </a:r>
            <a:endParaRPr lang="en-US" sz="2400" dirty="0" smtClean="0">
              <a:solidFill>
                <a:sysClr val="windowText" lastClr="000000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en-US" sz="2400" dirty="0" err="1" smtClean="0">
                <a:solidFill>
                  <a:sysClr val="windowText" lastClr="000000"/>
                </a:solidFill>
              </a:rPr>
              <a:t>Deskripsi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</a:rPr>
              <a:t>Mata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Kuliah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: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perkuliahan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agar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ketrampilan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kelayakan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sudi</a:t>
            </a:r>
            <a:r>
              <a:rPr lang="en-US" sz="2400" dirty="0"/>
              <a:t> </a:t>
            </a:r>
            <a:r>
              <a:rPr lang="en-US" sz="2400" dirty="0" err="1"/>
              <a:t>kelayakan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b="1" dirty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602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6400" y="2391696"/>
            <a:ext cx="4572000" cy="73152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SEBELUM UTS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16548586"/>
              </p:ext>
            </p:extLst>
          </p:nvPr>
        </p:nvGraphicFramePr>
        <p:xfrm>
          <a:off x="3733800" y="3200400"/>
          <a:ext cx="52578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9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6400" y="2391696"/>
            <a:ext cx="4572000" cy="73152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SETELAH UTS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263074789"/>
              </p:ext>
            </p:extLst>
          </p:nvPr>
        </p:nvGraphicFramePr>
        <p:xfrm>
          <a:off x="3733800" y="3200400"/>
          <a:ext cx="52578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1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 AKHIR YANG DIHARAPKAN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1477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selesai</a:t>
            </a:r>
            <a:r>
              <a:rPr lang="en-US" sz="2800" dirty="0"/>
              <a:t> </a:t>
            </a:r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kuliah</a:t>
            </a:r>
            <a:r>
              <a:rPr lang="en-US" sz="2800" dirty="0"/>
              <a:t> </a:t>
            </a:r>
            <a:r>
              <a:rPr lang="en-US" sz="2800" dirty="0" err="1"/>
              <a:t>studi</a:t>
            </a:r>
            <a:r>
              <a:rPr lang="en-US" sz="2800" dirty="0"/>
              <a:t> </a:t>
            </a:r>
            <a:r>
              <a:rPr lang="en-US" sz="2800" dirty="0" err="1"/>
              <a:t>kelayakan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,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aspek-aspek</a:t>
            </a:r>
            <a:r>
              <a:rPr lang="en-US" sz="2800" dirty="0"/>
              <a:t>  </a:t>
            </a:r>
            <a:r>
              <a:rPr lang="en-US" sz="2800" dirty="0" err="1"/>
              <a:t>studi</a:t>
            </a:r>
            <a:r>
              <a:rPr lang="en-US" sz="2800" dirty="0"/>
              <a:t> </a:t>
            </a:r>
            <a:r>
              <a:rPr lang="en-US" sz="2800" dirty="0" err="1"/>
              <a:t>kelayakan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,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teknis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, </a:t>
            </a:r>
            <a:r>
              <a:rPr lang="en-US" sz="2800" dirty="0" err="1"/>
              <a:t>aspek</a:t>
            </a:r>
            <a:r>
              <a:rPr lang="en-US" sz="2800" dirty="0"/>
              <a:t> hokum,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,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/</a:t>
            </a:r>
            <a:r>
              <a:rPr lang="en-US" sz="2800" dirty="0" err="1"/>
              <a:t>menyusun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studi</a:t>
            </a:r>
            <a:r>
              <a:rPr lang="en-US" sz="2800" dirty="0"/>
              <a:t> </a:t>
            </a:r>
            <a:r>
              <a:rPr lang="en-US" sz="2800" dirty="0" err="1"/>
              <a:t>kelayakan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/>
              <a:t>PENGERTIAN DAN RUANG LINGKUP STUDI KELAYAKAN PROYEK/BISNIS (SKB)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Pengertian dan definisi SKB</a:t>
            </a:r>
          </a:p>
          <a:p>
            <a:r>
              <a:rPr lang="en-US" sz="3600"/>
              <a:t>Usaha dan pemanfaatan SKB</a:t>
            </a:r>
          </a:p>
          <a:p>
            <a:r>
              <a:rPr lang="en-US" sz="3600"/>
              <a:t>Kegunaan SKB bagi manajemen</a:t>
            </a:r>
          </a:p>
          <a:p>
            <a:r>
              <a:rPr lang="en-US" sz="3600"/>
              <a:t>Ciri-ciri SKB</a:t>
            </a:r>
          </a:p>
          <a:p>
            <a:r>
              <a:rPr lang="en-US" sz="3600"/>
              <a:t>Apa yg dapat diperbuat dari SKB</a:t>
            </a:r>
          </a:p>
        </p:txBody>
      </p:sp>
    </p:spTree>
    <p:extLst>
      <p:ext uri="{BB962C8B-B14F-4D97-AF65-F5344CB8AC3E}">
        <p14:creationId xmlns:p14="http://schemas.microsoft.com/office/powerpoint/2010/main" val="360535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  <p:bldP spid="3338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b="1"/>
              <a:t>PENGERTIAN  FS/SKB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  <a:ln>
            <a:solidFill>
              <a:srgbClr val="99FF99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3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/>
              <a:t>  </a:t>
            </a:r>
            <a:r>
              <a:rPr lang="en-US" sz="3200">
                <a:solidFill>
                  <a:schemeClr val="tx2"/>
                </a:solidFill>
              </a:rPr>
              <a:t>FEASIBILITY STUDY (FS) or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>
                <a:solidFill>
                  <a:schemeClr val="tx2"/>
                </a:solidFill>
              </a:rPr>
              <a:t>   </a:t>
            </a:r>
            <a:r>
              <a:rPr lang="en-US" sz="2400">
                <a:solidFill>
                  <a:schemeClr val="tx2"/>
                </a:solidFill>
              </a:rPr>
              <a:t>Studi Kelayakan Bisnis (SKB)</a:t>
            </a:r>
            <a:r>
              <a:rPr lang="en-US" sz="32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Sebenarnya merupakan </a:t>
            </a:r>
            <a:r>
              <a:rPr lang="en-US" sz="2800">
                <a:solidFill>
                  <a:schemeClr val="accent1"/>
                </a:solidFill>
              </a:rPr>
              <a:t>penilaian</a:t>
            </a:r>
            <a:r>
              <a:rPr lang="en-US" sz="2800"/>
              <a:t> yang </a:t>
            </a:r>
            <a:r>
              <a:rPr lang="en-US" sz="2800">
                <a:solidFill>
                  <a:schemeClr val="accent1"/>
                </a:solidFill>
              </a:rPr>
              <a:t>menyeluruh,</a:t>
            </a:r>
            <a:r>
              <a:rPr lang="en-US" sz="2800"/>
              <a:t> untuk menilai keberhasilan suatu </a:t>
            </a:r>
            <a:r>
              <a:rPr lang="en-US" sz="2800">
                <a:solidFill>
                  <a:schemeClr val="accent1"/>
                </a:solidFill>
              </a:rPr>
              <a:t>rencana</a:t>
            </a:r>
            <a:r>
              <a:rPr lang="en-US" sz="2800"/>
              <a:t> proyek/BUSINESS PLAN yang akan dijalankan, </a:t>
            </a:r>
            <a:r>
              <a:rPr lang="en-US" sz="2800">
                <a:solidFill>
                  <a:schemeClr val="accent1"/>
                </a:solidFill>
              </a:rPr>
              <a:t>layak?</a:t>
            </a:r>
            <a:r>
              <a:rPr lang="en-US" sz="2800"/>
              <a:t> atau </a:t>
            </a:r>
            <a:r>
              <a:rPr lang="en-US" sz="2800">
                <a:solidFill>
                  <a:schemeClr val="accent1"/>
                </a:solidFill>
              </a:rPr>
              <a:t>tidak?</a:t>
            </a:r>
          </a:p>
          <a:p>
            <a:pPr>
              <a:lnSpc>
                <a:spcPct val="90000"/>
              </a:lnSpc>
            </a:pPr>
            <a:r>
              <a:rPr lang="en-US" sz="2800"/>
              <a:t>Jika layak, GO dan jika Tidak NO GO </a:t>
            </a:r>
          </a:p>
        </p:txBody>
      </p:sp>
    </p:spTree>
    <p:extLst>
      <p:ext uri="{BB962C8B-B14F-4D97-AF65-F5344CB8AC3E}">
        <p14:creationId xmlns:p14="http://schemas.microsoft.com/office/powerpoint/2010/main" val="19454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b="1"/>
              <a:t>PENGERTIAN  Feasibilty Study /SKB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  <a:ln>
            <a:solidFill>
              <a:srgbClr val="99FF99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3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300"/>
              <a:t>Keberhasilan proyek memiliki pengertian yang berbeda antara</a:t>
            </a:r>
          </a:p>
          <a:p>
            <a:pPr>
              <a:lnSpc>
                <a:spcPct val="90000"/>
              </a:lnSpc>
            </a:pPr>
            <a:r>
              <a:rPr lang="en-US" sz="3300"/>
              <a:t>Pihak yang </a:t>
            </a:r>
            <a:r>
              <a:rPr lang="en-US" sz="3300">
                <a:solidFill>
                  <a:schemeClr val="accent1"/>
                </a:solidFill>
              </a:rPr>
              <a:t>berorientasi laba</a:t>
            </a:r>
            <a:r>
              <a:rPr lang="en-US" sz="3300"/>
              <a:t> dan</a:t>
            </a:r>
          </a:p>
          <a:p>
            <a:pPr>
              <a:lnSpc>
                <a:spcPct val="90000"/>
              </a:lnSpc>
            </a:pPr>
            <a:r>
              <a:rPr lang="en-US" sz="3300"/>
              <a:t>Pihak yang </a:t>
            </a:r>
            <a:r>
              <a:rPr lang="en-US" sz="3300">
                <a:solidFill>
                  <a:schemeClr val="accent1"/>
                </a:solidFill>
              </a:rPr>
              <a:t>tidak berorientasi laba</a:t>
            </a:r>
            <a:r>
              <a:rPr lang="en-US" sz="3300"/>
              <a:t> semata.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300"/>
              <a:t>Namun sebenarnya, semua proyek pada dasarnya ditujukan untuk mencapai keberhasilan dalam suatu industrialisasi. </a:t>
            </a:r>
          </a:p>
        </p:txBody>
      </p:sp>
    </p:spTree>
    <p:extLst>
      <p:ext uri="{BB962C8B-B14F-4D97-AF65-F5344CB8AC3E}">
        <p14:creationId xmlns:p14="http://schemas.microsoft.com/office/powerpoint/2010/main" val="9138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747</Words>
  <Application>Microsoft Office PowerPoint</Application>
  <PresentationFormat>On-screen Show (4:3)</PresentationFormat>
  <Paragraphs>132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Studi Kelayakan Bisnis</vt:lpstr>
      <vt:lpstr>VISI DAN MISI UNIVERSITAS ESA UNGGUL</vt:lpstr>
      <vt:lpstr>DETAIL MATA KULIAH</vt:lpstr>
      <vt:lpstr>MATERI SEBELUM UTS</vt:lpstr>
      <vt:lpstr>MATERI SETELAH UTS</vt:lpstr>
      <vt:lpstr>KEMAMPUAN AKHIR YANG DIHARAPKAN</vt:lpstr>
      <vt:lpstr>PENGERTIAN DAN RUANG LINGKUP STUDI KELAYAKAN PROYEK/BISNIS (SKB)</vt:lpstr>
      <vt:lpstr>PENGERTIAN  FS/SKB</vt:lpstr>
      <vt:lpstr>PENGERTIAN  Feasibilty Study /SKB</vt:lpstr>
      <vt:lpstr>PENGERTIAN FS/SKB</vt:lpstr>
      <vt:lpstr>PENGERTIAN FS/SKB</vt:lpstr>
      <vt:lpstr>PENGERTIAN FS/SKB</vt:lpstr>
      <vt:lpstr>Pertemuan II Topik 2:</vt:lpstr>
      <vt:lpstr>KAITAN SKB DENGAN MANAJEMEN DAN KETIDAKPASTIAN</vt:lpstr>
      <vt:lpstr>KAITAN SKB DENGAN MANAJEMEN DAN KETIDAKPASTIAN</vt:lpstr>
      <vt:lpstr>KAITAN SKB DENGAN MANAJEMEN DAN KETIDAKPASTIAN</vt:lpstr>
      <vt:lpstr>Pertemuan II Topik 3 :</vt:lpstr>
      <vt:lpstr>KRITERIA KEPUTUSAN</vt:lpstr>
      <vt:lpstr>KRITERIA KEPUTUSAN</vt:lpstr>
      <vt:lpstr>KRITERIA KEPUTUSAN</vt:lpstr>
      <vt:lpstr>KRITERIA KEPUTUSAN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37</cp:revision>
  <dcterms:created xsi:type="dcterms:W3CDTF">2017-09-09T11:34:57Z</dcterms:created>
  <dcterms:modified xsi:type="dcterms:W3CDTF">2017-09-27T02:13:35Z</dcterms:modified>
</cp:coreProperties>
</file>