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602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STUDI KELAYAKAN BISNIS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/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smtClean="0"/>
              <a:t>intern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Ekstern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8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Penangulagan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 </a:t>
            </a:r>
            <a:r>
              <a:rPr lang="en-US" dirty="0" err="1"/>
              <a:t>menimbulkan</a:t>
            </a:r>
            <a:r>
              <a:rPr lang="en-US" dirty="0"/>
              <a:t>  </a:t>
            </a:r>
            <a:r>
              <a:rPr lang="en-US" dirty="0" err="1" smtClean="0"/>
              <a:t>kerugian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retensi</a:t>
            </a:r>
            <a:r>
              <a:rPr lang="en-US" dirty="0" smtClean="0"/>
              <a:t> ;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mentolerir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  </a:t>
            </a:r>
            <a:r>
              <a:rPr lang="en-US" dirty="0" err="1"/>
              <a:t>terganggunya</a:t>
            </a:r>
            <a:r>
              <a:rPr lang="en-US" dirty="0"/>
              <a:t>  </a:t>
            </a:r>
            <a:r>
              <a:rPr lang="en-US" dirty="0" err="1"/>
              <a:t>operasi</a:t>
            </a:r>
            <a:r>
              <a:rPr lang="en-US" dirty="0"/>
              <a:t>   </a:t>
            </a:r>
            <a:r>
              <a:rPr lang="en-US" dirty="0" err="1"/>
              <a:t>perusahaan</a:t>
            </a:r>
            <a:r>
              <a:rPr lang="en-US" dirty="0"/>
              <a:t>   </a:t>
            </a:r>
            <a:r>
              <a:rPr lang="en-US" dirty="0" err="1"/>
              <a:t>akibat</a:t>
            </a:r>
            <a:r>
              <a:rPr lang="en-US" dirty="0"/>
              <a:t>  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menanggulanginya</a:t>
            </a:r>
            <a:r>
              <a:rPr lang="en-US" dirty="0"/>
              <a:t> (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lain-lain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4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; hedging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Mengalihkan</a:t>
            </a:r>
            <a:r>
              <a:rPr lang="en-US" dirty="0"/>
              <a:t>/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fihak</a:t>
            </a:r>
            <a:r>
              <a:rPr lang="en-US" dirty="0"/>
              <a:t> lain,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 </a:t>
            </a:r>
            <a:r>
              <a:rPr lang="en-US" dirty="0" err="1"/>
              <a:t>kontrak</a:t>
            </a:r>
            <a:r>
              <a:rPr lang="en-US" dirty="0"/>
              <a:t>  </a:t>
            </a:r>
            <a:r>
              <a:rPr lang="en-US" dirty="0" err="1"/>
              <a:t>pertangungan</a:t>
            </a:r>
            <a:r>
              <a:rPr lang="en-US" dirty="0"/>
              <a:t> (</a:t>
            </a:r>
            <a:r>
              <a:rPr lang="en-US" dirty="0" err="1"/>
              <a:t>asuransi</a:t>
            </a:r>
            <a:r>
              <a:rPr lang="en-US" dirty="0"/>
              <a:t>) 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resiko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premi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2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Pengusaha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dihindari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4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ASPEK RESIKO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/outcome yang </a:t>
            </a:r>
            <a:r>
              <a:rPr lang="en-US" dirty="0" err="1"/>
              <a:t>ebrbeda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 smtClean="0"/>
              <a:t>diharapkan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(</a:t>
            </a:r>
            <a:r>
              <a:rPr lang="en-US" dirty="0" err="1"/>
              <a:t>Salim</a:t>
            </a:r>
            <a:r>
              <a:rPr lang="en-US" dirty="0"/>
              <a:t>, 1993) </a:t>
            </a:r>
          </a:p>
        </p:txBody>
      </p:sp>
    </p:spTree>
    <p:extLst>
      <p:ext uri="{BB962C8B-B14F-4D97-AF65-F5344CB8AC3E}">
        <p14:creationId xmlns:p14="http://schemas.microsoft.com/office/powerpoint/2010/main" val="66752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</a:t>
            </a:r>
            <a:r>
              <a:rPr lang="en-US" dirty="0" err="1" smtClean="0"/>
              <a:t>eterbatasan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8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err="1" smtClean="0"/>
              <a:t>Ketidapastian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diklasifikasikan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3 </a:t>
            </a:r>
            <a:r>
              <a:rPr lang="en-US" sz="3600" dirty="0" err="1" smtClean="0"/>
              <a:t>hal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Ketidapastian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Ketidakpastian</a:t>
            </a:r>
            <a:r>
              <a:rPr lang="en-US" dirty="0" smtClean="0"/>
              <a:t>  </a:t>
            </a:r>
            <a:r>
              <a:rPr lang="en-US" dirty="0" err="1"/>
              <a:t>ekonomi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Ketidakpastian</a:t>
            </a:r>
            <a:r>
              <a:rPr lang="en-US" dirty="0" smtClean="0"/>
              <a:t>  </a:t>
            </a:r>
            <a:r>
              <a:rPr lang="en-US" dirty="0" err="1"/>
              <a:t>Politik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2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Macam-macam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 (</a:t>
            </a:r>
            <a:r>
              <a:rPr lang="en-US" dirty="0" err="1"/>
              <a:t>resiko</a:t>
            </a:r>
            <a:r>
              <a:rPr lang="en-US" dirty="0"/>
              <a:t> muni)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pencurian</a:t>
            </a:r>
            <a:r>
              <a:rPr lang="en-US" dirty="0"/>
              <a:t>, </a:t>
            </a:r>
            <a:r>
              <a:rPr lang="en-US" dirty="0" err="1"/>
              <a:t>penggelapan</a:t>
            </a:r>
            <a:r>
              <a:rPr lang="en-US" dirty="0"/>
              <a:t>, </a:t>
            </a:r>
            <a:r>
              <a:rPr lang="en-US" dirty="0" err="1"/>
              <a:t>pengacauan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disengaja</a:t>
            </a:r>
            <a:r>
              <a:rPr lang="en-US" dirty="0"/>
              <a:t> (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agar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</a:t>
            </a:r>
            <a:r>
              <a:rPr lang="en-US" dirty="0" err="1"/>
              <a:t>perjudian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(hedging)</a:t>
            </a:r>
          </a:p>
        </p:txBody>
      </p:sp>
    </p:spTree>
    <p:extLst>
      <p:ext uri="{BB962C8B-B14F-4D97-AF65-F5344CB8AC3E}">
        <p14:creationId xmlns:p14="http://schemas.microsoft.com/office/powerpoint/2010/main" val="306170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Resiko</a:t>
            </a:r>
            <a:r>
              <a:rPr lang="en-US" dirty="0"/>
              <a:t>  fundamental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resiko</a:t>
            </a:r>
            <a:r>
              <a:rPr lang="en-US" dirty="0"/>
              <a:t>  yang  </a:t>
            </a:r>
            <a:r>
              <a:rPr lang="en-US" dirty="0" err="1"/>
              <a:t>penyebabnya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dilimpahkan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tetapibanyak</a:t>
            </a:r>
            <a:r>
              <a:rPr lang="en-US" dirty="0"/>
              <a:t> orang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banjir,angin</a:t>
            </a:r>
            <a:r>
              <a:rPr lang="en-US" dirty="0"/>
              <a:t> </a:t>
            </a:r>
            <a:r>
              <a:rPr lang="en-US" dirty="0" err="1"/>
              <a:t>topan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7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penyebabanya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kandas</a:t>
            </a:r>
            <a:r>
              <a:rPr lang="en-US" dirty="0"/>
              <a:t>,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, </a:t>
            </a:r>
            <a:r>
              <a:rPr lang="en-US" dirty="0" err="1"/>
              <a:t>tabrakan</a:t>
            </a:r>
            <a:r>
              <a:rPr lang="en-US" dirty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 (</a:t>
            </a:r>
            <a:r>
              <a:rPr lang="en-US" dirty="0" err="1"/>
              <a:t>dinamika</a:t>
            </a:r>
            <a:r>
              <a:rPr lang="en-US" dirty="0"/>
              <a:t>) 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dibidang</a:t>
            </a:r>
            <a:r>
              <a:rPr lang="en-US" dirty="0"/>
              <a:t>  </a:t>
            </a:r>
            <a:r>
              <a:rPr lang="en-US" dirty="0" err="1"/>
              <a:t>ilmu</a:t>
            </a:r>
            <a:r>
              <a:rPr lang="en-US" dirty="0"/>
              <a:t> 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kebalikannya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8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405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Studi Kelayakan Bisnis</vt:lpstr>
      <vt:lpstr>ASPEK RESIKO</vt:lpstr>
      <vt:lpstr>PowerPoint Presentation</vt:lpstr>
      <vt:lpstr>PowerPoint Presentation</vt:lpstr>
      <vt:lpstr>Ketidapastian dapat diklasifikasikan dalam 3 hal </vt:lpstr>
      <vt:lpstr>Macam-macam Resiko</vt:lpstr>
      <vt:lpstr>PowerPoint Presentation</vt:lpstr>
      <vt:lpstr>PowerPoint Presentation</vt:lpstr>
      <vt:lpstr>PowerPoint Presentation</vt:lpstr>
      <vt:lpstr>PowerPoint Presentation</vt:lpstr>
      <vt:lpstr>Upaya Penangulagan Resiko</vt:lpstr>
      <vt:lpstr>PowerPoint Presentation</vt:lpstr>
      <vt:lpstr>Resiko yang dihadapi Pengusaha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19</cp:revision>
  <dcterms:created xsi:type="dcterms:W3CDTF">2017-09-09T11:34:57Z</dcterms:created>
  <dcterms:modified xsi:type="dcterms:W3CDTF">2017-09-27T02:29:02Z</dcterms:modified>
</cp:coreProperties>
</file>