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602</a:t>
            </a:r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STUDI KELAYAKAN BISNIS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Masing-masing metode penilaian  invetasi mempunyai kelebihan dan kelemahan, oleh sebab itu didalam penggunaannya semua metode tersebut saling melengkapi.</a:t>
            </a:r>
          </a:p>
        </p:txBody>
      </p:sp>
    </p:spTree>
    <p:extLst>
      <p:ext uri="{BB962C8B-B14F-4D97-AF65-F5344CB8AC3E}">
        <p14:creationId xmlns:p14="http://schemas.microsoft.com/office/powerpoint/2010/main" val="368152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  <p:bldP spid="3112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Secara teoritis metode yang paling baik adalah net present value, karena disamping metodi ini mudah juga mempunyai asumsi yang lebih realistis dibanding dengan metode yang lain.</a:t>
            </a:r>
          </a:p>
        </p:txBody>
      </p:sp>
    </p:spTree>
    <p:extLst>
      <p:ext uri="{BB962C8B-B14F-4D97-AF65-F5344CB8AC3E}">
        <p14:creationId xmlns:p14="http://schemas.microsoft.com/office/powerpoint/2010/main" val="36917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Apabila investasi dibiayai sebagian dengan utang atau modal asing maka di dalam meperkirakan aliran kas masuk bersih harus disesuaikan dengan bunga setelah pajak, hal ini agar tidak terjadi double counting.</a:t>
            </a:r>
          </a:p>
        </p:txBody>
      </p:sp>
    </p:spTree>
    <p:extLst>
      <p:ext uri="{BB962C8B-B14F-4D97-AF65-F5344CB8AC3E}">
        <p14:creationId xmlns:p14="http://schemas.microsoft.com/office/powerpoint/2010/main" val="333622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  <p:bldP spid="3051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Bagi para investor yang lebih relevan adalah kas yang benar-benar ada atau yang akan diterima, bukannya laba seperti apa yang dilaporkan oleh bagian akuntansi.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Karena dengan kas tersebut dapat dipenuhi kewajiban finansialnya</a:t>
            </a:r>
          </a:p>
        </p:txBody>
      </p:sp>
    </p:spTree>
    <p:extLst>
      <p:ext uri="{BB962C8B-B14F-4D97-AF65-F5344CB8AC3E}">
        <p14:creationId xmlns:p14="http://schemas.microsoft.com/office/powerpoint/2010/main" val="256860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Karena dengan kas tersebut dapat dipenuhi kewajiban finansialnya</a:t>
            </a:r>
          </a:p>
        </p:txBody>
      </p:sp>
    </p:spTree>
    <p:extLst>
      <p:ext uri="{BB962C8B-B14F-4D97-AF65-F5344CB8AC3E}">
        <p14:creationId xmlns:p14="http://schemas.microsoft.com/office/powerpoint/2010/main" val="58530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KELAYAKAN ASPEK FINANSIAL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91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Pihak-pihak yang berkepentingan terhadap laporan keuangan adalah (a) pemilik perusahaan,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(b) para pemimpin perusahaan,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(c) kreditur dan calon kreditur,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(d) para investor, dan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  (e) pemerintah,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Catatan : masing-masing pihak mempunyai kepentingan dan sudut pandang yang berbeda.</a:t>
            </a:r>
          </a:p>
        </p:txBody>
      </p:sp>
    </p:spTree>
    <p:extLst>
      <p:ext uri="{BB962C8B-B14F-4D97-AF65-F5344CB8AC3E}">
        <p14:creationId xmlns:p14="http://schemas.microsoft.com/office/powerpoint/2010/main" val="188121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  <p:bldP spid="3010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30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Suatu rencana penjualan harus didasarkan atas proyeksi pemasaran atau secara khusus melalui analisis aspek pemasaran.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Banyak metode proyeksi (forecasting) untuk meramalkan penjualan di masa-masa mendatang, </a:t>
            </a:r>
            <a:r>
              <a:rPr lang="en-US" sz="3000" smtClean="0">
                <a:solidFill>
                  <a:schemeClr val="accent1"/>
                </a:solidFill>
              </a:rPr>
              <a:t>gunakan yg sesuai</a:t>
            </a:r>
            <a:r>
              <a:rPr lang="en-US" sz="30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52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Terdapat perbedaan yang berarti antara keuntungan dalam laporan akuntansi dengan kas, </a:t>
            </a:r>
          </a:p>
          <a:p>
            <a:pPr eaLnBrk="1" hangingPunct="1"/>
            <a:r>
              <a:rPr lang="en-US" sz="2600" smtClean="0"/>
              <a:t>Hal ini terjadi, apabila terdapat perbedaan antara saat pengakuan penerimaan dan pengeluaran secara akuntansi dengan saat terjadinya penerimaan dan pengeluaran kas.</a:t>
            </a:r>
          </a:p>
        </p:txBody>
      </p:sp>
    </p:spTree>
    <p:extLst>
      <p:ext uri="{BB962C8B-B14F-4D97-AF65-F5344CB8AC3E}">
        <p14:creationId xmlns:p14="http://schemas.microsoft.com/office/powerpoint/2010/main" val="420466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Apabila investasi sebagian dibiayai dengan modal asing (utang) sehingga terdapat beban bunga, maka dalam perhitungan aliran kas masuk bersihnya harus diseusaikan dengan bunga setelah pajak.</a:t>
            </a:r>
          </a:p>
        </p:txBody>
      </p:sp>
    </p:spTree>
    <p:extLst>
      <p:ext uri="{BB962C8B-B14F-4D97-AF65-F5344CB8AC3E}">
        <p14:creationId xmlns:p14="http://schemas.microsoft.com/office/powerpoint/2010/main" val="169822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/>
      <p:bldP spid="2969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MEMBUAT LAPORAN KEUANGAN DAN MENGHITUNG ALIRAN KAS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/>
              <a:t>Formulasinya menjadi: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>
                <a:solidFill>
                  <a:schemeClr val="accent1"/>
                </a:solidFill>
              </a:rPr>
              <a:t>Aliran kas masuk</a:t>
            </a:r>
            <a:r>
              <a:rPr lang="en-US" sz="3000" smtClean="0"/>
              <a:t> </a:t>
            </a:r>
            <a:r>
              <a:rPr lang="en-US" sz="3000" smtClean="0">
                <a:solidFill>
                  <a:schemeClr val="accent1"/>
                </a:solidFill>
              </a:rPr>
              <a:t>bersih</a:t>
            </a:r>
            <a:r>
              <a:rPr lang="en-US" sz="3000" smtClean="0"/>
              <a:t> = </a:t>
            </a:r>
          </a:p>
          <a:p>
            <a:pPr eaLnBrk="1" hangingPunct="1"/>
            <a:r>
              <a:rPr lang="en-US" sz="3000" smtClean="0"/>
              <a:t>laba setelah pajak </a:t>
            </a:r>
          </a:p>
          <a:p>
            <a:pPr eaLnBrk="1" hangingPunct="1"/>
            <a:r>
              <a:rPr lang="en-US" sz="3000" smtClean="0"/>
              <a:t>+ depresiasi </a:t>
            </a:r>
          </a:p>
          <a:p>
            <a:pPr eaLnBrk="1" hangingPunct="1"/>
            <a:r>
              <a:rPr lang="en-US" sz="3000" smtClean="0"/>
              <a:t>+ (1 – tarif pajak) bunga.</a:t>
            </a:r>
          </a:p>
        </p:txBody>
      </p:sp>
    </p:spTree>
    <p:extLst>
      <p:ext uri="{BB962C8B-B14F-4D97-AF65-F5344CB8AC3E}">
        <p14:creationId xmlns:p14="http://schemas.microsoft.com/office/powerpoint/2010/main" val="223267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000" smtClean="0"/>
              <a:t>Pertemuan 10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000" smtClean="0"/>
          </a:p>
        </p:txBody>
      </p:sp>
    </p:spTree>
    <p:extLst>
      <p:ext uri="{BB962C8B-B14F-4D97-AF65-F5344CB8AC3E}">
        <p14:creationId xmlns:p14="http://schemas.microsoft.com/office/powerpoint/2010/main" val="272005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KONSEP NILAI WAKTU UANG DAN BERBAGAI KRITERIA INVESTASI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Terdapat beberapa metode penilaian investasi yang dapat dipergunakan SKB</a:t>
            </a:r>
          </a:p>
        </p:txBody>
      </p:sp>
    </p:spTree>
    <p:extLst>
      <p:ext uri="{BB962C8B-B14F-4D97-AF65-F5344CB8AC3E}">
        <p14:creationId xmlns:p14="http://schemas.microsoft.com/office/powerpoint/2010/main" val="404631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422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Studi Kelayakan Bisnis</vt:lpstr>
      <vt:lpstr>KELAYAKAN ASPEK FINANSIAL</vt:lpstr>
      <vt:lpstr>MEMBUAT LAPORAN KEUANGAN DAN MENGHITUNG ALIRAN KAS</vt:lpstr>
      <vt:lpstr>MEMBUAT LAPORAN KEUANGAN DAN MENGHITUNG ALIRAN KAS</vt:lpstr>
      <vt:lpstr>MEMBUAT LAPORAN KEUANGAN DAN MENGHITUNG ALIRAN KAS</vt:lpstr>
      <vt:lpstr>MEMBUAT LAPORAN KEUANGAN DAN MENGHITUNG ALIRAN KAS</vt:lpstr>
      <vt:lpstr>MEMBUAT LAPORAN KEUANGAN DAN MENGHITUNG ALIRAN KAS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KONSEP NILAI WAKTU UANG DAN BERBAGAI KRITERIA INVESTASI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18</cp:revision>
  <dcterms:created xsi:type="dcterms:W3CDTF">2017-09-09T11:34:57Z</dcterms:created>
  <dcterms:modified xsi:type="dcterms:W3CDTF">2017-09-27T02:22:09Z</dcterms:modified>
</cp:coreProperties>
</file>