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60" r:id="rId3"/>
    <p:sldId id="265" r:id="rId4"/>
    <p:sldId id="266" r:id="rId5"/>
    <p:sldId id="267" r:id="rId6"/>
    <p:sldId id="268" r:id="rId7"/>
    <p:sldId id="269" r:id="rId8"/>
    <p:sldId id="27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 err="1" smtClean="0"/>
              <a:t>Pengertian</a:t>
            </a:r>
            <a:r>
              <a:rPr lang="en-US" sz="3600" dirty="0" smtClean="0"/>
              <a:t> Tata </a:t>
            </a:r>
            <a:r>
              <a:rPr lang="en-US" sz="3600" dirty="0" err="1" smtClean="0"/>
              <a:t>Kelola</a:t>
            </a:r>
            <a:r>
              <a:rPr lang="en-US" sz="3600" dirty="0" smtClean="0"/>
              <a:t> Perusahaan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          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FEB 909 </a:t>
            </a:r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TATA KELOLA PERUSAHAAN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KEMAMPUAN AKHIR YANG DIHARAPKAN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Diharapkan setelah menyelesaikan materi  ini, 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GCG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Kata</a:t>
            </a:r>
            <a:r>
              <a:rPr lang="en-US" dirty="0" smtClean="0"/>
              <a:t> “governance”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perancis</a:t>
            </a:r>
            <a:r>
              <a:rPr lang="en-US" dirty="0" smtClean="0"/>
              <a:t> “</a:t>
            </a:r>
            <a:r>
              <a:rPr lang="en-US" dirty="0" err="1" smtClean="0"/>
              <a:t>gubernance</a:t>
            </a:r>
            <a:r>
              <a:rPr lang="en-US" dirty="0" smtClean="0"/>
              <a:t>”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Corporate Governance </a:t>
            </a:r>
            <a:r>
              <a:rPr lang="en-US" dirty="0" err="1" smtClean="0"/>
              <a:t>diterjemahkan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kelola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PENGERTIAN CG MENURUT OECD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Corporate Governance </a:t>
            </a:r>
            <a:r>
              <a:rPr lang="en-US" dirty="0" err="1" smtClean="0"/>
              <a:t>Menurut</a:t>
            </a:r>
            <a:r>
              <a:rPr lang="en-US" dirty="0" smtClean="0"/>
              <a:t> The Organization for Economic Cooperation and Development (OECD)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Corporate Governance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,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r>
              <a:rPr lang="en-US" dirty="0" smtClean="0"/>
              <a:t>, Para </a:t>
            </a:r>
            <a:r>
              <a:rPr lang="en-US" dirty="0" err="1" smtClean="0"/>
              <a:t>Manajer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the stakeholders non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PENGERTIAN CG MENURUT ASX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Corporate Governance </a:t>
            </a:r>
            <a:r>
              <a:rPr lang="en-US" dirty="0" err="1" smtClean="0"/>
              <a:t>Menurut</a:t>
            </a:r>
            <a:r>
              <a:rPr lang="en-US" dirty="0" smtClean="0"/>
              <a:t> Australian Stock Exchange (ASX)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PENGERTIAN CG MENURUT Jill &amp; </a:t>
            </a:r>
            <a:r>
              <a:rPr lang="en-US" dirty="0" err="1" smtClean="0"/>
              <a:t>aris</a:t>
            </a:r>
            <a:r>
              <a:rPr lang="en-US" dirty="0" smtClean="0"/>
              <a:t> Solomon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Corporate Governance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(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Board of Directors)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Corporate Governance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pertanggungan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akuntabilitas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the stakeholders non-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Good Corporate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the stakeholders non-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Board of Directors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Perusahaan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Board of Directors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senior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> Good Corporate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pengungkapan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, investor,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transparan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agar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pemiliknya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32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2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32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2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32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327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Pengertian Tata Kelola Perusahaan</vt:lpstr>
      <vt:lpstr>KEMAMPUAN AKHIR YANG DIHARAPKAN</vt:lpstr>
      <vt:lpstr>PENGERTIAN</vt:lpstr>
      <vt:lpstr>PENGERTIAN CG MENURUT OECD</vt:lpstr>
      <vt:lpstr>PENGERTIAN CG MENURUT ASX</vt:lpstr>
      <vt:lpstr>PENGERTIAN CG MENURUT Jill &amp; aris Solomon</vt:lpstr>
      <vt:lpstr>Tujuan Good Corporate Governance</vt:lpstr>
      <vt:lpstr>Manfaat Good Corporate Governance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lenovo</cp:lastModifiedBy>
  <cp:revision>18</cp:revision>
  <dcterms:created xsi:type="dcterms:W3CDTF">2017-09-09T11:34:57Z</dcterms:created>
  <dcterms:modified xsi:type="dcterms:W3CDTF">2017-09-21T10:13:08Z</dcterms:modified>
</cp:coreProperties>
</file>