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9" r:id="rId2"/>
    <p:sldId id="260" r:id="rId3"/>
    <p:sldId id="265" r:id="rId4"/>
    <p:sldId id="267" r:id="rId5"/>
    <p:sldId id="273" r:id="rId6"/>
    <p:sldId id="274" r:id="rId7"/>
    <p:sldId id="275" r:id="rId8"/>
    <p:sldId id="276" r:id="rId9"/>
    <p:sldId id="277" r:id="rId10"/>
    <p:sldId id="278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  <a:prstGeom prst="rect">
            <a:avLst/>
          </a:prstGeo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6623 - Taufiqur Rachman</a:t>
            </a:r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6623 - Taufiqur Rachman</a:t>
            </a:r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TKT306 - </a:t>
            </a:r>
            <a:r>
              <a:rPr lang="en-US" dirty="0" err="1"/>
              <a:t>Perancangan</a:t>
            </a:r>
            <a:r>
              <a:rPr lang="en-US" dirty="0"/>
              <a:t> Tata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TKT306 - </a:t>
            </a:r>
            <a:r>
              <a:rPr lang="en-US" dirty="0" err="1"/>
              <a:t>Perancangan</a:t>
            </a:r>
            <a:r>
              <a:rPr lang="en-US" dirty="0"/>
              <a:t> Tata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Fasilitas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TKT306 - </a:t>
            </a:r>
            <a:r>
              <a:rPr lang="en-US" dirty="0" err="1"/>
              <a:t>Perancangan</a:t>
            </a:r>
            <a:r>
              <a:rPr lang="en-US" dirty="0"/>
              <a:t> Tata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Fasilitas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6623 - Taufiqur Rachman</a:t>
            </a:r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6623 - Taufiqur Rachman</a:t>
            </a:r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6623 - Taufiqur Rachman</a:t>
            </a:r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6623 - Taufiqur Rachman</a:t>
            </a:r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TKT306 - </a:t>
            </a:r>
            <a:r>
              <a:rPr lang="en-US" dirty="0" err="1"/>
              <a:t>Perancangan</a:t>
            </a:r>
            <a:r>
              <a:rPr lang="en-US" dirty="0"/>
              <a:t> Tata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b="1" dirty="0" err="1"/>
              <a:t>Identifikasi</a:t>
            </a:r>
            <a:r>
              <a:rPr lang="en-US" sz="3600" b="1" dirty="0"/>
              <a:t> </a:t>
            </a:r>
            <a:r>
              <a:rPr lang="en-US" sz="3600" b="1" dirty="0" err="1"/>
              <a:t>Risiko</a:t>
            </a:r>
            <a:r>
              <a:rPr lang="en-US" sz="3600" b="1" dirty="0"/>
              <a:t> </a:t>
            </a:r>
            <a:br>
              <a:rPr lang="en-US" sz="3600" b="1" dirty="0"/>
            </a:br>
            <a:r>
              <a:rPr lang="en-US" sz="3600" b="1" i="1" dirty="0"/>
              <a:t>(Risk Identification)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</a:t>
            </a:r>
          </a:p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FEB 911</a:t>
            </a:r>
          </a:p>
          <a:p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500" dirty="0"/>
              <a:t>Muhyiddin, </a:t>
            </a:r>
            <a:r>
              <a:rPr lang="en-US" sz="1500" dirty="0" err="1"/>
              <a:t>S.Ak</a:t>
            </a:r>
            <a:r>
              <a:rPr lang="en-US" sz="1500" dirty="0"/>
              <a:t>., </a:t>
            </a:r>
            <a:r>
              <a:rPr lang="en-US" sz="1500" dirty="0" err="1"/>
              <a:t>M.Ak</a:t>
            </a:r>
            <a:endParaRPr lang="en-US" sz="15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#4</a:t>
            </a:r>
          </a:p>
        </p:txBody>
      </p:sp>
    </p:spTree>
    <p:extLst>
      <p:ext uri="{BB962C8B-B14F-4D97-AF65-F5344CB8AC3E}">
        <p14:creationId xmlns:p14="http://schemas.microsoft.com/office/powerpoint/2010/main" val="31904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762000"/>
            <a:ext cx="7702550" cy="823913"/>
          </a:xfrm>
        </p:spPr>
        <p:txBody>
          <a:bodyPr>
            <a:normAutofit fontScale="90000"/>
          </a:bodyPr>
          <a:lstStyle/>
          <a:p>
            <a:pPr marL="838200" indent="-838200" algn="ctr" eaLnBrk="1" hangingPunct="1"/>
            <a:r>
              <a:rPr lang="en-US" sz="3200" b="1" dirty="0" err="1">
                <a:solidFill>
                  <a:schemeClr val="tx1"/>
                </a:solidFill>
              </a:rPr>
              <a:t>Pertanyaan</a:t>
            </a:r>
            <a:r>
              <a:rPr lang="en-US" sz="3200" b="1" dirty="0">
                <a:solidFill>
                  <a:schemeClr val="tx1"/>
                </a:solidFill>
              </a:rPr>
              <a:t> Dasar </a:t>
            </a:r>
            <a:r>
              <a:rPr lang="en-US" sz="3200" b="1" dirty="0" err="1">
                <a:solidFill>
                  <a:schemeClr val="tx1"/>
                </a:solidFill>
              </a:rPr>
              <a:t>dalam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melakukan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Identifikasi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Risiko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870075"/>
            <a:ext cx="8351837" cy="4683125"/>
          </a:xfrm>
        </p:spPr>
        <p:txBody>
          <a:bodyPr>
            <a:normAutofit/>
          </a:bodyPr>
          <a:lstStyle/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terjadi</a:t>
            </a:r>
            <a:r>
              <a:rPr lang="en-US" dirty="0"/>
              <a:t> dan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?</a:t>
            </a:r>
          </a:p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kemungkinan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di masa </a:t>
            </a:r>
            <a:r>
              <a:rPr lang="en-US" dirty="0" err="1"/>
              <a:t>depan</a:t>
            </a:r>
            <a:r>
              <a:rPr lang="en-US" dirty="0"/>
              <a:t>?</a:t>
            </a:r>
          </a:p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dampak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kerugiannya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25086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665FF-BEEA-4C77-A95B-CD129B32B1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09CB6-91BE-4532-97E5-ADF1D3C7A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KEMAMPUAN AKHIR YANG DIHARAPKAN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di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9DE2EFD-828B-494E-AA76-B6A61EB77E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4A8AA82-401D-48F4-9469-C9763C4C0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72400" cy="1182687"/>
          </a:xfrm>
        </p:spPr>
        <p:txBody>
          <a:bodyPr>
            <a:normAutofit/>
          </a:bodyPr>
          <a:lstStyle/>
          <a:p>
            <a:r>
              <a:rPr lang="en-US" b="1" dirty="0" err="1"/>
              <a:t>Identifikasi</a:t>
            </a:r>
            <a:r>
              <a:rPr lang="en-US" b="1" dirty="0"/>
              <a:t> </a:t>
            </a:r>
            <a:r>
              <a:rPr lang="en-US" b="1" dirty="0" err="1"/>
              <a:t>Risiko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064500" cy="45370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/>
              <a:t>Identifikasi</a:t>
            </a:r>
            <a:r>
              <a:rPr lang="en-US" b="1" dirty="0"/>
              <a:t> </a:t>
            </a:r>
            <a:r>
              <a:rPr lang="en-US" b="1" dirty="0" err="1"/>
              <a:t>Risiko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–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.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C0A57-B92D-45DA-842F-EF2F200122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E45BF-9B8B-4A1B-BE81-0468470AD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/>
          <a:lstStyle/>
          <a:p>
            <a:pPr marL="838200" indent="-838200" algn="ctr" eaLnBrk="1" hangingPunct="1"/>
            <a:r>
              <a:rPr lang="en-US" sz="3200" b="1" dirty="0">
                <a:solidFill>
                  <a:schemeClr val="tx1"/>
                </a:solidFill>
              </a:rPr>
              <a:t>Hal yang </a:t>
            </a:r>
            <a:r>
              <a:rPr lang="en-US" sz="3200" b="1" dirty="0" err="1">
                <a:solidFill>
                  <a:schemeClr val="tx1"/>
                </a:solidFill>
              </a:rPr>
              <a:t>perlu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dilakukan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8312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endParaRPr lang="en-US" dirty="0"/>
          </a:p>
          <a:p>
            <a:r>
              <a:rPr lang="en-US" dirty="0" err="1"/>
              <a:t>Memperkirakan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dan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kecilnya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  <a:p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terbaik</a:t>
            </a:r>
            <a:r>
              <a:rPr lang="en-US" dirty="0"/>
              <a:t> dan paling </a:t>
            </a:r>
            <a:r>
              <a:rPr lang="en-US" dirty="0" err="1"/>
              <a:t>ekonomis</a:t>
            </a:r>
            <a:endParaRPr lang="en-US" dirty="0"/>
          </a:p>
          <a:p>
            <a:r>
              <a:rPr lang="en-US" dirty="0" err="1"/>
              <a:t>Mengadministrasikan</a:t>
            </a:r>
            <a:r>
              <a:rPr lang="en-US" dirty="0"/>
              <a:t> program –program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AAE9B-1BD0-4714-AA79-E0B5B1CC51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160F5-ABEE-419B-B93A-274BEC2CB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/>
          <a:lstStyle/>
          <a:p>
            <a:pPr marL="838200" indent="-838200" algn="ctr" eaLnBrk="1" hangingPunct="1"/>
            <a:r>
              <a:rPr lang="en-US" sz="3200" b="1" dirty="0" err="1">
                <a:solidFill>
                  <a:schemeClr val="tx1"/>
                </a:solidFill>
              </a:rPr>
              <a:t>Metode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Identifikasi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Risiko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83125"/>
          </a:xfrm>
        </p:spPr>
        <p:txBody>
          <a:bodyPr>
            <a:normAutofit/>
          </a:bodyPr>
          <a:lstStyle/>
          <a:p>
            <a:r>
              <a:rPr lang="en-US" dirty="0" err="1"/>
              <a:t>Analisis</a:t>
            </a:r>
            <a:r>
              <a:rPr lang="en-US" dirty="0"/>
              <a:t> data </a:t>
            </a:r>
            <a:r>
              <a:rPr lang="en-US" dirty="0" err="1"/>
              <a:t>historis</a:t>
            </a:r>
            <a:endParaRPr lang="en-US" dirty="0"/>
          </a:p>
          <a:p>
            <a:r>
              <a:rPr lang="en-US" dirty="0" err="1"/>
              <a:t>Pengamatan</a:t>
            </a:r>
            <a:r>
              <a:rPr lang="en-US" dirty="0"/>
              <a:t> dan Survey (</a:t>
            </a:r>
            <a:r>
              <a:rPr lang="en-US" dirty="0" err="1"/>
              <a:t>menggunakan</a:t>
            </a:r>
            <a:r>
              <a:rPr lang="en-US" dirty="0"/>
              <a:t> questionnaire, </a:t>
            </a:r>
            <a:r>
              <a:rPr lang="en-US" dirty="0" err="1"/>
              <a:t>inspeksi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dan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unit </a:t>
            </a:r>
            <a:r>
              <a:rPr lang="en-US" dirty="0" err="1"/>
              <a:t>kerja</a:t>
            </a:r>
            <a:r>
              <a:rPr lang="en-US" dirty="0"/>
              <a:t>)</a:t>
            </a:r>
          </a:p>
          <a:p>
            <a:r>
              <a:rPr lang="en-US" dirty="0" err="1"/>
              <a:t>Pengacuan</a:t>
            </a:r>
            <a:r>
              <a:rPr lang="en-US" dirty="0"/>
              <a:t> (</a:t>
            </a:r>
            <a:r>
              <a:rPr lang="en-US" i="1" dirty="0"/>
              <a:t>Benchmarking</a:t>
            </a:r>
            <a:r>
              <a:rPr lang="en-US" dirty="0"/>
              <a:t>)</a:t>
            </a:r>
          </a:p>
          <a:p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D5596-8EDD-43E3-9E47-431F69EDD7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988F5-92C4-4004-963E-CE910A580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604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/>
          <a:lstStyle/>
          <a:p>
            <a:pPr marL="838200" indent="-838200" algn="ctr" eaLnBrk="1" hangingPunct="1"/>
            <a:r>
              <a:rPr lang="en-US" sz="3200" b="1" dirty="0" err="1">
                <a:solidFill>
                  <a:schemeClr val="tx1"/>
                </a:solidFill>
              </a:rPr>
              <a:t>Sumber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/>
              <a:t>Informasi</a:t>
            </a:r>
            <a:r>
              <a:rPr lang="en-US" sz="3200" b="1" dirty="0"/>
              <a:t> </a:t>
            </a:r>
            <a:r>
              <a:rPr lang="en-US" sz="3200" b="1" dirty="0" err="1"/>
              <a:t>Risiko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83125"/>
          </a:xfrm>
        </p:spPr>
        <p:txBody>
          <a:bodyPr>
            <a:normAutofit/>
          </a:bodyPr>
          <a:lstStyle/>
          <a:p>
            <a:r>
              <a:rPr lang="en-US" dirty="0" err="1"/>
              <a:t>Dokumen</a:t>
            </a:r>
            <a:r>
              <a:rPr lang="en-US" dirty="0"/>
              <a:t> Internal</a:t>
            </a:r>
          </a:p>
          <a:p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Eksternal</a:t>
            </a:r>
            <a:endParaRPr lang="en-US" dirty="0"/>
          </a:p>
          <a:p>
            <a:r>
              <a:rPr lang="en-US" dirty="0" err="1"/>
              <a:t>Pihak</a:t>
            </a:r>
            <a:r>
              <a:rPr lang="en-US" dirty="0"/>
              <a:t> Internal Perusahaan</a:t>
            </a:r>
          </a:p>
          <a:p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Perusahaan</a:t>
            </a:r>
          </a:p>
        </p:txBody>
      </p:sp>
    </p:spTree>
    <p:extLst>
      <p:ext uri="{BB962C8B-B14F-4D97-AF65-F5344CB8AC3E}">
        <p14:creationId xmlns:p14="http://schemas.microsoft.com/office/powerpoint/2010/main" val="2714000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/>
          <a:lstStyle/>
          <a:p>
            <a:pPr marL="838200" indent="-838200" algn="ctr" eaLnBrk="1" hangingPunct="1"/>
            <a:r>
              <a:rPr lang="en-US" sz="3200" b="1" dirty="0" err="1">
                <a:solidFill>
                  <a:schemeClr val="tx1"/>
                </a:solidFill>
              </a:rPr>
              <a:t>Jenis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/>
              <a:t>Informasi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83125"/>
          </a:xfrm>
        </p:spPr>
        <p:txBody>
          <a:bodyPr>
            <a:normAutofit/>
          </a:bodyPr>
          <a:lstStyle/>
          <a:p>
            <a:r>
              <a:rPr lang="en-US" dirty="0" err="1"/>
              <a:t>Informasi</a:t>
            </a:r>
            <a:r>
              <a:rPr lang="en-US" dirty="0"/>
              <a:t> PLESTER</a:t>
            </a:r>
          </a:p>
          <a:p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/>
          </a:p>
          <a:p>
            <a:r>
              <a:rPr lang="en-US" dirty="0" err="1"/>
              <a:t>Informasi</a:t>
            </a:r>
            <a:r>
              <a:rPr lang="en-US" dirty="0"/>
              <a:t> Proses</a:t>
            </a:r>
          </a:p>
          <a:p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Dokumen</a:t>
            </a:r>
            <a:endParaRPr lang="en-US" dirty="0"/>
          </a:p>
          <a:p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Kontrak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AE14D-8672-4723-8D77-1D32F4114D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1CE0D-FE2F-4623-8F92-85FE7B929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/>
          <a:lstStyle/>
          <a:p>
            <a:pPr marL="838200" indent="-838200" algn="ctr" eaLnBrk="1" hangingPunct="1"/>
            <a:r>
              <a:rPr lang="en-US" sz="3200" b="1" dirty="0">
                <a:solidFill>
                  <a:schemeClr val="tx1"/>
                </a:solidFill>
              </a:rPr>
              <a:t>Proses </a:t>
            </a:r>
            <a:r>
              <a:rPr lang="en-US" sz="3200" b="1" dirty="0" err="1">
                <a:solidFill>
                  <a:schemeClr val="tx1"/>
                </a:solidFill>
              </a:rPr>
              <a:t>Indentifikasi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Risiko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8312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Menentukan</a:t>
            </a:r>
            <a:r>
              <a:rPr lang="en-US" dirty="0"/>
              <a:t> unit </a:t>
            </a:r>
            <a:r>
              <a:rPr lang="en-US" dirty="0" err="1"/>
              <a:t>risiko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Memahami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krusial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dan orang yang </a:t>
            </a:r>
            <a:r>
              <a:rPr lang="en-US" dirty="0" err="1"/>
              <a:t>ada</a:t>
            </a:r>
            <a:r>
              <a:rPr lang="en-US" dirty="0"/>
              <a:t> pada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krusial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 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Membuat</a:t>
            </a:r>
            <a:r>
              <a:rPr lang="en-US" dirty="0"/>
              <a:t> daftar </a:t>
            </a:r>
            <a:r>
              <a:rPr lang="en-US" dirty="0" err="1"/>
              <a:t>risiko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1694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/>
          <a:lstStyle/>
          <a:p>
            <a:pPr marL="838200" indent="-838200" algn="ctr" eaLnBrk="1" hangingPunct="1"/>
            <a:r>
              <a:rPr lang="en-US" sz="3200" b="1" dirty="0" err="1">
                <a:solidFill>
                  <a:schemeClr val="tx1"/>
                </a:solidFill>
              </a:rPr>
              <a:t>Karakteristik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Risiko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831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Kejadian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rgbClr val="FF0000"/>
                </a:solidFill>
              </a:rPr>
              <a:t>Kejadian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Kemungkinan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Kemungkinan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 </a:t>
            </a:r>
            <a:r>
              <a:rPr lang="en-US" b="1" dirty="0" err="1">
                <a:solidFill>
                  <a:srgbClr val="FF0000"/>
                </a:solidFill>
              </a:rPr>
              <a:t>Mengakibatkan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Kerugian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30E68-F0F7-4F93-B0F3-123EFB19E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C9A46-906C-4B08-B51E-37A466B43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93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306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Book Antiqua</vt:lpstr>
      <vt:lpstr>Calibri</vt:lpstr>
      <vt:lpstr>Office Theme</vt:lpstr>
      <vt:lpstr>Identifikasi Risiko  (Risk Identification)</vt:lpstr>
      <vt:lpstr>KEMAMPUAN AKHIR YANG DIHARAPKAN</vt:lpstr>
      <vt:lpstr>Identifikasi Risiko</vt:lpstr>
      <vt:lpstr>Hal yang perlu dilakukan</vt:lpstr>
      <vt:lpstr>Metode Identifikasi Risiko</vt:lpstr>
      <vt:lpstr>Sumber Informasi Risiko</vt:lpstr>
      <vt:lpstr>Jenis Informasi</vt:lpstr>
      <vt:lpstr>Proses Indentifikasi Risiko</vt:lpstr>
      <vt:lpstr>Karakteristik Risiko</vt:lpstr>
      <vt:lpstr>Pertanyaan Dasar dalam melakukan Identifikasi Risiko</vt:lpstr>
      <vt:lpstr>SEKIAN DAN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Muhyiddin Damia</cp:lastModifiedBy>
  <cp:revision>33</cp:revision>
  <dcterms:created xsi:type="dcterms:W3CDTF">2017-09-09T11:34:57Z</dcterms:created>
  <dcterms:modified xsi:type="dcterms:W3CDTF">2018-09-29T09:03:03Z</dcterms:modified>
</cp:coreProperties>
</file>