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5A36-0FAF-4276-A153-770B0D83C2F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5F78-01BB-4310-A9A6-A9559EAB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5A36-0FAF-4276-A153-770B0D83C2F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5F78-01BB-4310-A9A6-A9559EAB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5A36-0FAF-4276-A153-770B0D83C2F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5F78-01BB-4310-A9A6-A9559EAB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5A36-0FAF-4276-A153-770B0D83C2F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5F78-01BB-4310-A9A6-A9559EAB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5A36-0FAF-4276-A153-770B0D83C2F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5F78-01BB-4310-A9A6-A9559EAB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5A36-0FAF-4276-A153-770B0D83C2F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5F78-01BB-4310-A9A6-A9559EAB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5A36-0FAF-4276-A153-770B0D83C2F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5F78-01BB-4310-A9A6-A9559EAB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5A36-0FAF-4276-A153-770B0D83C2F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5F78-01BB-4310-A9A6-A9559EAB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5A36-0FAF-4276-A153-770B0D83C2F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5F78-01BB-4310-A9A6-A9559EAB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5A36-0FAF-4276-A153-770B0D83C2F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5F78-01BB-4310-A9A6-A9559EAB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5A36-0FAF-4276-A153-770B0D83C2F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5F78-01BB-4310-A9A6-A9559EAB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C5A36-0FAF-4276-A153-770B0D83C2F0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75F78-01BB-4310-A9A6-A9559EAB1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atihan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eriatri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</a:t>
            </a:r>
          </a:p>
          <a:p>
            <a:r>
              <a:rPr lang="en-US" dirty="0" err="1" smtClean="0"/>
              <a:t>Muthiah</a:t>
            </a:r>
            <a:r>
              <a:rPr lang="en-US" dirty="0" smtClean="0"/>
              <a:t> </a:t>
            </a:r>
            <a:r>
              <a:rPr lang="en-US" dirty="0" err="1" smtClean="0"/>
              <a:t>Munawwarah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Ft’s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fisiologi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,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clinical reasoning</a:t>
            </a:r>
          </a:p>
          <a:p>
            <a:r>
              <a:rPr lang="en-US" dirty="0" smtClean="0"/>
              <a:t>Ft’s understand the risk and benefit various modalities &amp; doses of exercise in related to </a:t>
            </a:r>
            <a:r>
              <a:rPr lang="en-US" smtClean="0"/>
              <a:t>specific pathology </a:t>
            </a:r>
            <a:r>
              <a:rPr lang="en-US" dirty="0" smtClean="0"/>
              <a:t>&amp; health </a:t>
            </a:r>
            <a:r>
              <a:rPr lang="en-US" smtClean="0"/>
              <a:t>related goal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Frequensi</a:t>
            </a:r>
            <a:r>
              <a:rPr lang="en-US" dirty="0" smtClean="0"/>
              <a:t> : </a:t>
            </a:r>
            <a:r>
              <a:rPr lang="en-US" dirty="0" err="1" smtClean="0"/>
              <a:t>brp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repetisi</a:t>
            </a:r>
            <a:r>
              <a:rPr lang="en-US" dirty="0" smtClean="0"/>
              <a:t>, </a:t>
            </a:r>
            <a:r>
              <a:rPr lang="en-US" dirty="0" err="1" smtClean="0"/>
              <a:t>brp</a:t>
            </a:r>
            <a:r>
              <a:rPr lang="en-US" dirty="0" smtClean="0"/>
              <a:t> lama </a:t>
            </a:r>
            <a:r>
              <a:rPr lang="en-US" dirty="0" err="1" smtClean="0"/>
              <a:t>seminggu</a:t>
            </a:r>
            <a:endParaRPr lang="en-US" dirty="0" smtClean="0"/>
          </a:p>
          <a:p>
            <a:r>
              <a:rPr lang="en-US" dirty="0" err="1" smtClean="0"/>
              <a:t>Intensitas</a:t>
            </a:r>
            <a:r>
              <a:rPr lang="en-US" dirty="0" smtClean="0"/>
              <a:t>: target HR, </a:t>
            </a:r>
            <a:r>
              <a:rPr lang="en-US" dirty="0" err="1" smtClean="0"/>
              <a:t>kecepatan</a:t>
            </a:r>
            <a:r>
              <a:rPr lang="en-US" dirty="0" smtClean="0"/>
              <a:t>, </a:t>
            </a:r>
            <a:r>
              <a:rPr lang="en-US" dirty="0" err="1" smtClean="0"/>
              <a:t>berat</a:t>
            </a:r>
            <a:endParaRPr lang="en-US" dirty="0" smtClean="0"/>
          </a:p>
          <a:p>
            <a:r>
              <a:rPr lang="en-US" dirty="0" smtClean="0"/>
              <a:t>Type: resistance, flexibility, aerobic</a:t>
            </a:r>
          </a:p>
          <a:p>
            <a:r>
              <a:rPr lang="en-US" dirty="0" smtClean="0"/>
              <a:t>Time: </a:t>
            </a:r>
            <a:r>
              <a:rPr lang="en-US" dirty="0" err="1" smtClean="0"/>
              <a:t>berapa</a:t>
            </a:r>
            <a:r>
              <a:rPr lang="en-US" dirty="0" smtClean="0"/>
              <a:t> lama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Low Impact</a:t>
            </a:r>
          </a:p>
          <a:p>
            <a:r>
              <a:rPr lang="en-US" dirty="0" smtClean="0"/>
              <a:t>Enjoyable and non competitive (</a:t>
            </a:r>
            <a:r>
              <a:rPr lang="en-US" dirty="0" err="1" smtClean="0"/>
              <a:t>e.g</a:t>
            </a:r>
            <a:r>
              <a:rPr lang="en-US" dirty="0" smtClean="0"/>
              <a:t> dancing or swimming)</a:t>
            </a:r>
          </a:p>
          <a:p>
            <a:r>
              <a:rPr lang="en-US" dirty="0" smtClean="0"/>
              <a:t>Warm up and Warm Down</a:t>
            </a:r>
          </a:p>
          <a:p>
            <a:r>
              <a:rPr lang="en-US" dirty="0" smtClean="0"/>
              <a:t>Flexibility exercise</a:t>
            </a:r>
          </a:p>
          <a:p>
            <a:r>
              <a:rPr lang="en-US" dirty="0" smtClean="0"/>
              <a:t>Resistance exercise for major muscle group</a:t>
            </a:r>
          </a:p>
          <a:p>
            <a:r>
              <a:rPr lang="en-US" dirty="0" smtClean="0"/>
              <a:t>Start </a:t>
            </a:r>
            <a:r>
              <a:rPr lang="en-US" smtClean="0"/>
              <a:t>at low </a:t>
            </a:r>
            <a:r>
              <a:rPr lang="en-US" dirty="0" smtClean="0"/>
              <a:t>level and progress slowly (to adapt)</a:t>
            </a:r>
          </a:p>
          <a:p>
            <a:r>
              <a:rPr lang="en-US" dirty="0" smtClean="0"/>
              <a:t>Concentrate on breathing and postural control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Cardiorespiratory</a:t>
            </a:r>
            <a:r>
              <a:rPr lang="en-US" dirty="0" smtClean="0"/>
              <a:t> endurance (</a:t>
            </a:r>
            <a:r>
              <a:rPr lang="en-US" dirty="0" err="1" smtClean="0"/>
              <a:t>aerobik</a:t>
            </a:r>
            <a:r>
              <a:rPr lang="en-US" dirty="0" smtClean="0"/>
              <a:t> condition) </a:t>
            </a:r>
          </a:p>
          <a:p>
            <a:r>
              <a:rPr lang="en-US" dirty="0" smtClean="0"/>
              <a:t>Flexibility training</a:t>
            </a:r>
          </a:p>
          <a:p>
            <a:r>
              <a:rPr lang="en-US" dirty="0" smtClean="0"/>
              <a:t>Resistance training</a:t>
            </a:r>
          </a:p>
          <a:p>
            <a:r>
              <a:rPr lang="en-US" dirty="0" smtClean="0"/>
              <a:t>Balance</a:t>
            </a:r>
          </a:p>
          <a:p>
            <a:r>
              <a:rPr lang="en-US" dirty="0" smtClean="0"/>
              <a:t>Postural Control training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Cardiorespiratory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Intensity : 55-90 % HR Max</a:t>
            </a:r>
          </a:p>
          <a:p>
            <a:r>
              <a:rPr lang="en-US" dirty="0" smtClean="0"/>
              <a:t>Time :15-60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Frequncy</a:t>
            </a:r>
            <a:r>
              <a:rPr lang="en-US" dirty="0" smtClean="0"/>
              <a:t>: 3-5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seminggu</a:t>
            </a:r>
            <a:endParaRPr lang="en-US" dirty="0" smtClean="0"/>
          </a:p>
          <a:p>
            <a:r>
              <a:rPr lang="en-US" dirty="0" smtClean="0"/>
              <a:t>Type: aerobic (</a:t>
            </a:r>
            <a:r>
              <a:rPr lang="en-US" dirty="0" err="1" smtClean="0"/>
              <a:t>eg</a:t>
            </a:r>
            <a:r>
              <a:rPr lang="en-US" dirty="0" smtClean="0"/>
              <a:t> walking, swimming, cycling)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Menghitung</a:t>
            </a:r>
            <a:r>
              <a:rPr lang="en-US" dirty="0" smtClean="0"/>
              <a:t> HR Max</a:t>
            </a:r>
          </a:p>
          <a:p>
            <a:pPr algn="ctr">
              <a:buNone/>
            </a:pPr>
            <a:r>
              <a:rPr lang="en-US" dirty="0" smtClean="0"/>
              <a:t>220- </a:t>
            </a:r>
            <a:r>
              <a:rPr lang="en-US" dirty="0" err="1" smtClean="0"/>
              <a:t>Usia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Flexibility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 Lower Trunk, neck, hip and ankle </a:t>
            </a:r>
          </a:p>
          <a:p>
            <a:r>
              <a:rPr lang="en-US" dirty="0" smtClean="0"/>
              <a:t>Stretch 5-10 second</a:t>
            </a:r>
          </a:p>
          <a:p>
            <a:r>
              <a:rPr lang="en-US" dirty="0" err="1" smtClean="0"/>
              <a:t>Proprioceptive</a:t>
            </a:r>
            <a:r>
              <a:rPr lang="en-US" dirty="0" smtClean="0"/>
              <a:t> neuromuscular </a:t>
            </a:r>
            <a:r>
              <a:rPr lang="en-US" dirty="0" err="1" smtClean="0"/>
              <a:t>fascilitation</a:t>
            </a:r>
            <a:r>
              <a:rPr lang="en-US" dirty="0" smtClean="0"/>
              <a:t>, hold relax or contract relax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184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Prinsip Latihan Geriatri </vt:lpstr>
      <vt:lpstr>Pendahuluan </vt:lpstr>
      <vt:lpstr>Dosis latihan</vt:lpstr>
      <vt:lpstr>Prinsip Latihan</vt:lpstr>
      <vt:lpstr>Exercise</vt:lpstr>
      <vt:lpstr>Cardiorespiratory Training</vt:lpstr>
      <vt:lpstr>Flexibility Training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 Latihan Geriatri</dc:title>
  <dc:creator>user</dc:creator>
  <cp:lastModifiedBy>May</cp:lastModifiedBy>
  <cp:revision>20</cp:revision>
  <dcterms:created xsi:type="dcterms:W3CDTF">2012-03-05T06:05:29Z</dcterms:created>
  <dcterms:modified xsi:type="dcterms:W3CDTF">2015-03-08T03:08:45Z</dcterms:modified>
</cp:coreProperties>
</file>