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A32A-11A1-4D1B-B303-5FD965350F39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F6FE-0162-40D8-9138-458BFE799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A32A-11A1-4D1B-B303-5FD965350F39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F6FE-0162-40D8-9138-458BFE799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A32A-11A1-4D1B-B303-5FD965350F39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F6FE-0162-40D8-9138-458BFE799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A32A-11A1-4D1B-B303-5FD965350F39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F6FE-0162-40D8-9138-458BFE799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A32A-11A1-4D1B-B303-5FD965350F39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F6FE-0162-40D8-9138-458BFE799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A32A-11A1-4D1B-B303-5FD965350F39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F6FE-0162-40D8-9138-458BFE799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A32A-11A1-4D1B-B303-5FD965350F39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F6FE-0162-40D8-9138-458BFE799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A32A-11A1-4D1B-B303-5FD965350F39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F6FE-0162-40D8-9138-458BFE799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A32A-11A1-4D1B-B303-5FD965350F39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F6FE-0162-40D8-9138-458BFE799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A32A-11A1-4D1B-B303-5FD965350F39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F6FE-0162-40D8-9138-458BFE799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A32A-11A1-4D1B-B303-5FD965350F39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F6FE-0162-40D8-9138-458BFE799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DA32A-11A1-4D1B-B303-5FD965350F39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9F6FE-0162-40D8-9138-458BFE7995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/>
              <a:t>C</a:t>
            </a:r>
            <a:r>
              <a:rPr lang="en-US" dirty="0" err="1" smtClean="0"/>
              <a:t>idera</a:t>
            </a:r>
            <a:r>
              <a:rPr lang="en-US" dirty="0" smtClean="0"/>
              <a:t> </a:t>
            </a:r>
            <a:r>
              <a:rPr lang="en-US" dirty="0" err="1" smtClean="0"/>
              <a:t>Lansia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</a:t>
            </a:r>
          </a:p>
          <a:p>
            <a:r>
              <a:rPr lang="en-US" dirty="0" smtClean="0"/>
              <a:t>MUTHIAH MUNAWWARAH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PENDAJULUAN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cidera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lansia</a:t>
            </a:r>
            <a:r>
              <a:rPr lang="en-US" dirty="0" smtClean="0"/>
              <a:t> JATUH</a:t>
            </a:r>
          </a:p>
          <a:p>
            <a:r>
              <a:rPr lang="en-US" dirty="0" smtClean="0"/>
              <a:t>Postural </a:t>
            </a:r>
            <a:r>
              <a:rPr lang="en-US" dirty="0" err="1" smtClean="0"/>
              <a:t>instabil</a:t>
            </a:r>
            <a:r>
              <a:rPr lang="en-US" dirty="0" smtClean="0"/>
              <a:t>, weakness, neurological </a:t>
            </a:r>
            <a:r>
              <a:rPr lang="en-US" dirty="0" err="1" smtClean="0"/>
              <a:t>condittion</a:t>
            </a:r>
            <a:r>
              <a:rPr lang="en-US" dirty="0" smtClean="0"/>
              <a:t>, cardiovascular instability.</a:t>
            </a:r>
          </a:p>
          <a:p>
            <a:r>
              <a:rPr lang="en-US" dirty="0" smtClean="0"/>
              <a:t>Environmental condition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Hubungan</a:t>
            </a:r>
            <a:r>
              <a:rPr lang="en-US" dirty="0" smtClean="0"/>
              <a:t> musculoskeletal problem   &amp; </a:t>
            </a:r>
            <a:r>
              <a:rPr lang="en-US" dirty="0" err="1" smtClean="0"/>
              <a:t>Jatuh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Arthritis lower limb: pain, muscle weakness, lack of joint ROM reduce efficiency balance &amp; gait</a:t>
            </a:r>
          </a:p>
          <a:p>
            <a:r>
              <a:rPr lang="en-US" dirty="0" smtClean="0"/>
              <a:t>Pain from musculoskeletal original such as arthritis, </a:t>
            </a:r>
            <a:r>
              <a:rPr lang="en-US" dirty="0" err="1" smtClean="0"/>
              <a:t>polymyalgia</a:t>
            </a:r>
            <a:r>
              <a:rPr lang="en-US" dirty="0" smtClean="0"/>
              <a:t> rheumatic, </a:t>
            </a:r>
            <a:r>
              <a:rPr lang="en-US" dirty="0" err="1" smtClean="0"/>
              <a:t>fibrosistis</a:t>
            </a:r>
            <a:r>
              <a:rPr lang="en-US" dirty="0" smtClean="0"/>
              <a:t> or osteoporosis.</a:t>
            </a:r>
          </a:p>
          <a:p>
            <a:r>
              <a:rPr lang="en-US" dirty="0" smtClean="0"/>
              <a:t>postural deviation such </a:t>
            </a:r>
            <a:r>
              <a:rPr lang="en-US" dirty="0" err="1" smtClean="0"/>
              <a:t>kyphosis</a:t>
            </a:r>
            <a:r>
              <a:rPr lang="en-US" dirty="0" smtClean="0"/>
              <a:t> change center of mass.</a:t>
            </a:r>
          </a:p>
          <a:p>
            <a:r>
              <a:rPr lang="en-US" dirty="0" smtClean="0"/>
              <a:t>Muscle weakness as a major contributor to a fall</a:t>
            </a:r>
          </a:p>
          <a:p>
            <a:r>
              <a:rPr lang="en-US" dirty="0" smtClean="0"/>
              <a:t>Foot problem include </a:t>
            </a:r>
            <a:r>
              <a:rPr lang="en-US" dirty="0" err="1" smtClean="0"/>
              <a:t>rigit</a:t>
            </a:r>
            <a:r>
              <a:rPr lang="en-US" dirty="0" smtClean="0"/>
              <a:t> of joints, </a:t>
            </a:r>
            <a:r>
              <a:rPr lang="en-US" dirty="0" err="1" smtClean="0"/>
              <a:t>deformitas</a:t>
            </a:r>
            <a:r>
              <a:rPr lang="en-US" dirty="0" smtClean="0"/>
              <a:t> </a:t>
            </a:r>
            <a:r>
              <a:rPr lang="en-US" dirty="0" err="1" smtClean="0"/>
              <a:t>hallux</a:t>
            </a:r>
            <a:r>
              <a:rPr lang="en-US" dirty="0" smtClean="0"/>
              <a:t> </a:t>
            </a:r>
            <a:r>
              <a:rPr lang="en-US" dirty="0" err="1" smtClean="0"/>
              <a:t>valgus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Kemunduran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lain &amp; </a:t>
            </a:r>
            <a:r>
              <a:rPr lang="en-US" dirty="0" err="1" smtClean="0"/>
              <a:t>Jatuh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Vision &amp; hearing</a:t>
            </a:r>
          </a:p>
          <a:p>
            <a:r>
              <a:rPr lang="en-US" dirty="0" smtClean="0"/>
              <a:t>Neurological disorder: </a:t>
            </a:r>
            <a:r>
              <a:rPr lang="en-US" dirty="0" err="1" smtClean="0"/>
              <a:t>parkinson</a:t>
            </a:r>
            <a:r>
              <a:rPr lang="en-US" dirty="0" smtClean="0"/>
              <a:t>, dizziness </a:t>
            </a:r>
            <a:r>
              <a:rPr lang="en-US" smtClean="0"/>
              <a:t>&amp; vertigo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110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Resiko Cidera Lansia</vt:lpstr>
      <vt:lpstr>PENDAJULUAN</vt:lpstr>
      <vt:lpstr>Hubungan musculoskeletal problem   &amp; Jatuh</vt:lpstr>
      <vt:lpstr>Kemunduran faktor lain &amp; Jatuh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Resiko Cidera Lansia</dc:title>
  <dc:creator>user</dc:creator>
  <cp:lastModifiedBy>May</cp:lastModifiedBy>
  <cp:revision>2</cp:revision>
  <dcterms:created xsi:type="dcterms:W3CDTF">2012-03-04T22:18:02Z</dcterms:created>
  <dcterms:modified xsi:type="dcterms:W3CDTF">2015-03-08T03:09:48Z</dcterms:modified>
</cp:coreProperties>
</file>