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516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CBA22-EC86-4CD2-8F26-6DBFE9452582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45588-8321-4D5A-9067-45499FE6E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CBA22-EC86-4CD2-8F26-6DBFE9452582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45588-8321-4D5A-9067-45499FE6E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CBA22-EC86-4CD2-8F26-6DBFE9452582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45588-8321-4D5A-9067-45499FE6E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CBA22-EC86-4CD2-8F26-6DBFE9452582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45588-8321-4D5A-9067-45499FE6E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CBA22-EC86-4CD2-8F26-6DBFE9452582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45588-8321-4D5A-9067-45499FE6E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CBA22-EC86-4CD2-8F26-6DBFE9452582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45588-8321-4D5A-9067-45499FE6E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CBA22-EC86-4CD2-8F26-6DBFE9452582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45588-8321-4D5A-9067-45499FE6E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CBA22-EC86-4CD2-8F26-6DBFE9452582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45588-8321-4D5A-9067-45499FE6E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CBA22-EC86-4CD2-8F26-6DBFE9452582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45588-8321-4D5A-9067-45499FE6E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CBA22-EC86-4CD2-8F26-6DBFE9452582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45588-8321-4D5A-9067-45499FE6E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CBA22-EC86-4CD2-8F26-6DBFE9452582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45588-8321-4D5A-9067-45499FE6E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CBA22-EC86-4CD2-8F26-6DBFE9452582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45588-8321-4D5A-9067-45499FE6E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PERUBAHAN FISIOLOGI GERIATRI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</a:t>
            </a:r>
          </a:p>
          <a:p>
            <a:r>
              <a:rPr lang="en-US" dirty="0" smtClean="0"/>
              <a:t>MUTHIAH MUNAWWARAH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59495" y="109026"/>
            <a:ext cx="9237594" cy="6596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0" y="-28244"/>
            <a:ext cx="7848600" cy="694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0"/>
            <a:ext cx="8300761" cy="6905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PENDAHULUAN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41437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err="1" smtClean="0"/>
              <a:t>Penurunan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&amp;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menurun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bertambahnya</a:t>
            </a:r>
            <a:r>
              <a:rPr lang="en-US" dirty="0" smtClean="0"/>
              <a:t> </a:t>
            </a:r>
            <a:r>
              <a:rPr lang="en-US" dirty="0" err="1" smtClean="0"/>
              <a:t>usia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puncak</a:t>
            </a:r>
            <a:r>
              <a:rPr lang="en-US" dirty="0" smtClean="0"/>
              <a:t> </a:t>
            </a:r>
            <a:r>
              <a:rPr lang="en-US" dirty="0" err="1" smtClean="0"/>
              <a:t>kebugaran</a:t>
            </a:r>
            <a:r>
              <a:rPr lang="en-US" dirty="0" smtClean="0"/>
              <a:t> &amp; performance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usia</a:t>
            </a:r>
            <a:r>
              <a:rPr lang="en-US" dirty="0" smtClean="0"/>
              <a:t> remaja-30 </a:t>
            </a:r>
            <a:r>
              <a:rPr lang="en-US" dirty="0" err="1" smtClean="0"/>
              <a:t>tahun</a:t>
            </a:r>
            <a:endParaRPr lang="en-US" dirty="0" smtClean="0"/>
          </a:p>
          <a:p>
            <a:r>
              <a:rPr lang="en-US" dirty="0" err="1" smtClean="0"/>
              <a:t>Penurunan</a:t>
            </a:r>
            <a:r>
              <a:rPr lang="en-US" dirty="0" smtClean="0"/>
              <a:t> </a:t>
            </a:r>
            <a:r>
              <a:rPr lang="en-US" dirty="0" err="1" smtClean="0"/>
              <a:t>fisiologi</a:t>
            </a:r>
            <a:r>
              <a:rPr lang="en-US" dirty="0" smtClean="0"/>
              <a:t> : HR </a:t>
            </a:r>
            <a:r>
              <a:rPr lang="en-US" dirty="0" err="1" smtClean="0"/>
              <a:t>aktifitas</a:t>
            </a:r>
            <a:r>
              <a:rPr lang="en-US" dirty="0" smtClean="0"/>
              <a:t>&gt;HR rest, nerve conduction 10-15% (30-80</a:t>
            </a:r>
            <a:r>
              <a:rPr lang="en-US" baseline="30000" dirty="0" smtClean="0"/>
              <a:t>th</a:t>
            </a:r>
            <a:r>
              <a:rPr lang="en-US" dirty="0" smtClean="0"/>
              <a:t>), respiratory 60%</a:t>
            </a:r>
          </a:p>
          <a:p>
            <a:r>
              <a:rPr lang="en-US" dirty="0" smtClean="0"/>
              <a:t>Vision, auditory &amp; vestibular </a:t>
            </a:r>
            <a:r>
              <a:rPr lang="en-US" dirty="0" err="1" smtClean="0"/>
              <a:t>menurun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Kadiovaskuler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pembuluh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endParaRPr lang="en-US" dirty="0" smtClean="0"/>
          </a:p>
          <a:p>
            <a:r>
              <a:rPr lang="en-US" dirty="0" err="1" smtClean="0"/>
              <a:t>Anatomi</a:t>
            </a:r>
            <a:r>
              <a:rPr lang="en-US" dirty="0" smtClean="0"/>
              <a:t>: </a:t>
            </a:r>
            <a:r>
              <a:rPr lang="en-US" dirty="0" err="1" smtClean="0"/>
              <a:t>penebalan</a:t>
            </a:r>
            <a:r>
              <a:rPr lang="en-US" dirty="0" smtClean="0"/>
              <a:t> </a:t>
            </a:r>
            <a:r>
              <a:rPr lang="en-US" dirty="0" err="1" smtClean="0"/>
              <a:t>dinding</a:t>
            </a:r>
            <a:r>
              <a:rPr lang="en-US" dirty="0" smtClean="0"/>
              <a:t> </a:t>
            </a:r>
            <a:r>
              <a:rPr lang="en-US" dirty="0" err="1" smtClean="0"/>
              <a:t>ventrikel</a:t>
            </a:r>
            <a:r>
              <a:rPr lang="en-US" dirty="0" smtClean="0"/>
              <a:t>, fibrosis </a:t>
            </a:r>
            <a:r>
              <a:rPr lang="en-US" dirty="0" err="1" smtClean="0"/>
              <a:t>katup</a:t>
            </a:r>
            <a:r>
              <a:rPr lang="en-US" dirty="0" smtClean="0"/>
              <a:t> mitral &amp; </a:t>
            </a:r>
            <a:r>
              <a:rPr lang="en-US" dirty="0" err="1" smtClean="0"/>
              <a:t>katub</a:t>
            </a:r>
            <a:r>
              <a:rPr lang="en-US" dirty="0" smtClean="0"/>
              <a:t> aorta, </a:t>
            </a:r>
            <a:r>
              <a:rPr lang="en-US" dirty="0" err="1" smtClean="0"/>
              <a:t>pengurangan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nodus</a:t>
            </a:r>
            <a:r>
              <a:rPr lang="en-US" dirty="0" smtClean="0"/>
              <a:t> </a:t>
            </a:r>
            <a:r>
              <a:rPr lang="en-US" dirty="0" err="1" smtClean="0"/>
              <a:t>sinoatrial</a:t>
            </a:r>
            <a:r>
              <a:rPr lang="en-US" dirty="0" smtClean="0"/>
              <a:t> LSA (</a:t>
            </a:r>
            <a:r>
              <a:rPr lang="en-US" dirty="0" err="1" smtClean="0"/>
              <a:t>konduktivitas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 </a:t>
            </a:r>
            <a:r>
              <a:rPr lang="en-US" dirty="0" err="1" smtClean="0"/>
              <a:t>terganggu</a:t>
            </a:r>
            <a:r>
              <a:rPr lang="en-US" dirty="0" smtClean="0"/>
              <a:t>). </a:t>
            </a:r>
            <a:r>
              <a:rPr lang="en-US" dirty="0" err="1" smtClean="0"/>
              <a:t>Pembuluh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kaku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prolifer</a:t>
            </a:r>
            <a:endParaRPr lang="en-US" dirty="0" smtClean="0"/>
          </a:p>
          <a:p>
            <a:r>
              <a:rPr lang="en-US" dirty="0" err="1" smtClean="0"/>
              <a:t>Fisiologi</a:t>
            </a:r>
            <a:r>
              <a:rPr lang="en-US" dirty="0" smtClean="0"/>
              <a:t>: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sekuncup</a:t>
            </a:r>
            <a:r>
              <a:rPr lang="en-US" dirty="0" smtClean="0"/>
              <a:t> </a:t>
            </a:r>
            <a:r>
              <a:rPr lang="en-US" dirty="0" err="1" smtClean="0"/>
              <a:t>bertambah</a:t>
            </a:r>
            <a:r>
              <a:rPr lang="en-US" dirty="0" smtClean="0"/>
              <a:t>,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 </a:t>
            </a:r>
          </a:p>
          <a:p>
            <a:r>
              <a:rPr lang="en-US" dirty="0" err="1" smtClean="0"/>
              <a:t>Pathologi</a:t>
            </a:r>
            <a:r>
              <a:rPr lang="en-US" dirty="0" smtClean="0"/>
              <a:t>: </a:t>
            </a:r>
            <a:r>
              <a:rPr lang="en-US" dirty="0" err="1" smtClean="0"/>
              <a:t>hipertensi</a:t>
            </a:r>
            <a:r>
              <a:rPr lang="en-US" dirty="0" smtClean="0"/>
              <a:t>, diabetes, </a:t>
            </a:r>
            <a:r>
              <a:rPr lang="en-US" dirty="0" err="1" smtClean="0"/>
              <a:t>hyperlipidaemia</a:t>
            </a:r>
            <a:r>
              <a:rPr lang="en-US" dirty="0" smtClean="0"/>
              <a:t>, smoking history  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Muskuloskeletal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tulang</a:t>
            </a:r>
            <a:r>
              <a:rPr lang="en-US" dirty="0" smtClean="0"/>
              <a:t> &amp; </a:t>
            </a:r>
            <a:r>
              <a:rPr lang="en-US" dirty="0" err="1" smtClean="0"/>
              <a:t>otot</a:t>
            </a:r>
            <a:endParaRPr lang="en-US" dirty="0" smtClean="0"/>
          </a:p>
          <a:p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ketidakseimbangan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osteoblas</a:t>
            </a:r>
            <a:r>
              <a:rPr lang="en-US" dirty="0" smtClean="0"/>
              <a:t> &amp; </a:t>
            </a:r>
            <a:r>
              <a:rPr lang="en-US" dirty="0" err="1" smtClean="0"/>
              <a:t>osteoclast</a:t>
            </a:r>
            <a:r>
              <a:rPr lang="en-US" dirty="0" smtClean="0"/>
              <a:t> (2:1)</a:t>
            </a:r>
          </a:p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tertinggi</a:t>
            </a:r>
            <a:r>
              <a:rPr lang="en-US" dirty="0" smtClean="0"/>
              <a:t> </a:t>
            </a:r>
            <a:r>
              <a:rPr lang="en-US" dirty="0" err="1" smtClean="0"/>
              <a:t>umur</a:t>
            </a:r>
            <a:r>
              <a:rPr lang="en-US" dirty="0" smtClean="0"/>
              <a:t> 20-30 </a:t>
            </a:r>
            <a:r>
              <a:rPr lang="en-US" dirty="0" err="1" smtClean="0"/>
              <a:t>tahun</a:t>
            </a:r>
            <a:endParaRPr lang="en-US" dirty="0" smtClean="0"/>
          </a:p>
          <a:p>
            <a:r>
              <a:rPr lang="en-US" dirty="0" err="1" smtClean="0"/>
              <a:t>Serabut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menurun</a:t>
            </a:r>
            <a:r>
              <a:rPr lang="en-US" dirty="0" smtClean="0"/>
              <a:t>,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menurun</a:t>
            </a:r>
            <a:r>
              <a:rPr lang="en-US" dirty="0" smtClean="0"/>
              <a:t>, </a:t>
            </a:r>
            <a:r>
              <a:rPr lang="en-US" dirty="0" err="1" smtClean="0"/>
              <a:t>peningkatan</a:t>
            </a:r>
            <a:r>
              <a:rPr lang="en-US" dirty="0" smtClean="0"/>
              <a:t> fibrous, motor unit </a:t>
            </a:r>
            <a:r>
              <a:rPr lang="en-US" dirty="0" err="1" smtClean="0"/>
              <a:t>menurun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Neurologi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Anatomi</a:t>
            </a:r>
            <a:r>
              <a:rPr lang="en-US" dirty="0" smtClean="0"/>
              <a:t>: 37% </a:t>
            </a:r>
            <a:r>
              <a:rPr lang="en-US" dirty="0" err="1" smtClean="0"/>
              <a:t>akson</a:t>
            </a:r>
            <a:r>
              <a:rPr lang="en-US" dirty="0" smtClean="0"/>
              <a:t> </a:t>
            </a:r>
            <a:r>
              <a:rPr lang="en-US" dirty="0" err="1" smtClean="0"/>
              <a:t>menurun</a:t>
            </a:r>
            <a:r>
              <a:rPr lang="en-US" dirty="0" smtClean="0"/>
              <a:t>, 10% </a:t>
            </a:r>
            <a:r>
              <a:rPr lang="en-US" dirty="0" err="1" smtClean="0"/>
              <a:t>kecepatan</a:t>
            </a:r>
            <a:r>
              <a:rPr lang="en-US" dirty="0" smtClean="0"/>
              <a:t> </a:t>
            </a:r>
            <a:r>
              <a:rPr lang="en-US" dirty="0" err="1" smtClean="0"/>
              <a:t>konduksi</a:t>
            </a:r>
            <a:r>
              <a:rPr lang="en-US" dirty="0" smtClean="0"/>
              <a:t> </a:t>
            </a:r>
            <a:r>
              <a:rPr lang="en-US" dirty="0" err="1" smtClean="0"/>
              <a:t>saraf</a:t>
            </a:r>
            <a:r>
              <a:rPr lang="en-US" dirty="0" smtClean="0"/>
              <a:t> </a:t>
            </a:r>
            <a:r>
              <a:rPr lang="en-US" dirty="0" err="1" smtClean="0"/>
              <a:t>menurun</a:t>
            </a:r>
            <a:r>
              <a:rPr lang="en-US" dirty="0" smtClean="0"/>
              <a:t>, Massa </a:t>
            </a:r>
            <a:r>
              <a:rPr lang="en-US" dirty="0" err="1" smtClean="0"/>
              <a:t>otak</a:t>
            </a:r>
            <a:r>
              <a:rPr lang="en-US" dirty="0" smtClean="0"/>
              <a:t>, </a:t>
            </a:r>
            <a:r>
              <a:rPr lang="en-US" dirty="0" err="1" smtClean="0"/>
              <a:t>penyusutan</a:t>
            </a:r>
            <a:r>
              <a:rPr lang="en-US" dirty="0" smtClean="0"/>
              <a:t> neuron, </a:t>
            </a:r>
            <a:r>
              <a:rPr lang="en-US" dirty="0" err="1" smtClean="0"/>
              <a:t>neropinefrin</a:t>
            </a:r>
            <a:r>
              <a:rPr lang="en-US" dirty="0" smtClean="0"/>
              <a:t> &amp; </a:t>
            </a:r>
            <a:r>
              <a:rPr lang="en-US" dirty="0" err="1" smtClean="0"/>
              <a:t>dopamin</a:t>
            </a:r>
            <a:r>
              <a:rPr lang="en-US" dirty="0" smtClean="0"/>
              <a:t> </a:t>
            </a:r>
            <a:r>
              <a:rPr lang="en-US" dirty="0" err="1" smtClean="0"/>
              <a:t>tdk</a:t>
            </a:r>
            <a:r>
              <a:rPr lang="en-US" dirty="0" smtClean="0"/>
              <a:t> </a:t>
            </a:r>
            <a:r>
              <a:rPr lang="en-US" dirty="0" err="1" smtClean="0"/>
              <a:t>seimbang</a:t>
            </a:r>
            <a:endParaRPr lang="en-US" dirty="0" smtClean="0"/>
          </a:p>
          <a:p>
            <a:r>
              <a:rPr lang="en-US" dirty="0" err="1" smtClean="0"/>
              <a:t>Fisiologi</a:t>
            </a:r>
            <a:r>
              <a:rPr lang="en-US" dirty="0" smtClean="0"/>
              <a:t>: </a:t>
            </a:r>
            <a:r>
              <a:rPr lang="en-US" dirty="0" err="1" smtClean="0"/>
              <a:t>penurunan</a:t>
            </a:r>
            <a:r>
              <a:rPr lang="en-US" dirty="0" smtClean="0"/>
              <a:t> </a:t>
            </a:r>
            <a:r>
              <a:rPr lang="en-US" dirty="0" err="1" smtClean="0"/>
              <a:t>kognisi</a:t>
            </a:r>
            <a:r>
              <a:rPr lang="en-US" dirty="0" smtClean="0"/>
              <a:t>,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tidur</a:t>
            </a:r>
            <a:r>
              <a:rPr lang="en-US" dirty="0" smtClean="0"/>
              <a:t>, </a:t>
            </a:r>
            <a:r>
              <a:rPr lang="en-US" dirty="0" err="1" smtClean="0"/>
              <a:t>memori</a:t>
            </a:r>
            <a:r>
              <a:rPr lang="en-US" dirty="0" smtClean="0"/>
              <a:t>, </a:t>
            </a:r>
            <a:r>
              <a:rPr lang="en-US" dirty="0" err="1" smtClean="0"/>
              <a:t>fungsi</a:t>
            </a:r>
            <a:r>
              <a:rPr lang="en-US" dirty="0" smtClean="0"/>
              <a:t>,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Endokrine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Kelenjar</a:t>
            </a:r>
            <a:r>
              <a:rPr lang="en-US" dirty="0" smtClean="0"/>
              <a:t> </a:t>
            </a:r>
            <a:r>
              <a:rPr lang="en-US" dirty="0" err="1" smtClean="0"/>
              <a:t>hipofisis</a:t>
            </a:r>
            <a:r>
              <a:rPr lang="en-US" dirty="0" smtClean="0"/>
              <a:t>, </a:t>
            </a:r>
            <a:r>
              <a:rPr lang="en-US" dirty="0" err="1" smtClean="0"/>
              <a:t>timus</a:t>
            </a:r>
            <a:r>
              <a:rPr lang="en-US" dirty="0" smtClean="0"/>
              <a:t>, </a:t>
            </a:r>
            <a:r>
              <a:rPr lang="en-US" dirty="0" err="1" smtClean="0"/>
              <a:t>pankreas</a:t>
            </a:r>
            <a:r>
              <a:rPr lang="en-US" dirty="0" smtClean="0"/>
              <a:t>, </a:t>
            </a:r>
            <a:r>
              <a:rPr lang="en-US" dirty="0" err="1" smtClean="0"/>
              <a:t>tyroid</a:t>
            </a:r>
            <a:r>
              <a:rPr lang="en-US" dirty="0" smtClean="0"/>
              <a:t>, </a:t>
            </a:r>
            <a:r>
              <a:rPr lang="en-US" dirty="0" err="1" smtClean="0"/>
              <a:t>usus</a:t>
            </a:r>
            <a:r>
              <a:rPr lang="en-US" dirty="0" smtClean="0"/>
              <a:t> &amp; </a:t>
            </a:r>
            <a:r>
              <a:rPr lang="en-US" dirty="0" err="1" smtClean="0"/>
              <a:t>lambung</a:t>
            </a:r>
            <a:r>
              <a:rPr lang="en-US" dirty="0" smtClean="0"/>
              <a:t>, </a:t>
            </a:r>
            <a:r>
              <a:rPr lang="en-US" dirty="0" err="1" smtClean="0"/>
              <a:t>kelamin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Pankreas</a:t>
            </a:r>
            <a:r>
              <a:rPr lang="en-US" dirty="0" smtClean="0"/>
              <a:t> &amp; </a:t>
            </a:r>
            <a:r>
              <a:rPr lang="en-US" dirty="0" err="1" smtClean="0"/>
              <a:t>tyroid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 menopause &amp; </a:t>
            </a:r>
            <a:r>
              <a:rPr lang="en-US" dirty="0" err="1" smtClean="0"/>
              <a:t>andropause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Pankreas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insulin </a:t>
            </a:r>
            <a:r>
              <a:rPr lang="en-US" dirty="0" err="1" smtClean="0"/>
              <a:t>reseptor</a:t>
            </a:r>
            <a:r>
              <a:rPr lang="en-US" dirty="0" smtClean="0"/>
              <a:t>,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DM</a:t>
            </a:r>
          </a:p>
          <a:p>
            <a:r>
              <a:rPr lang="en-US" dirty="0" err="1" smtClean="0"/>
              <a:t>Tyroid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TSH, </a:t>
            </a:r>
            <a:r>
              <a:rPr lang="en-US" dirty="0" err="1" smtClean="0"/>
              <a:t>thyroxine</a:t>
            </a:r>
            <a:r>
              <a:rPr lang="en-US" dirty="0" smtClean="0"/>
              <a:t>(T4), </a:t>
            </a:r>
            <a:r>
              <a:rPr lang="en-US" dirty="0" err="1" smtClean="0"/>
              <a:t>Triodothyronine</a:t>
            </a:r>
            <a:r>
              <a:rPr lang="en-US" dirty="0" smtClean="0"/>
              <a:t>(T3)</a:t>
            </a:r>
          </a:p>
          <a:p>
            <a:r>
              <a:rPr lang="en-US" dirty="0" smtClean="0"/>
              <a:t>Hypothyroidism: depression, constipation, </a:t>
            </a:r>
            <a:r>
              <a:rPr lang="en-US" dirty="0" err="1" smtClean="0"/>
              <a:t>bradicardia</a:t>
            </a:r>
            <a:r>
              <a:rPr lang="en-US" dirty="0" smtClean="0"/>
              <a:t>, leg cramps, skin change</a:t>
            </a:r>
          </a:p>
          <a:p>
            <a:r>
              <a:rPr lang="en-US" dirty="0" err="1" smtClean="0"/>
              <a:t>Hypertiroidism</a:t>
            </a:r>
            <a:r>
              <a:rPr lang="en-US" dirty="0" smtClean="0"/>
              <a:t>: tremor, leg </a:t>
            </a:r>
            <a:r>
              <a:rPr lang="en-US" dirty="0" err="1" smtClean="0"/>
              <a:t>odeme</a:t>
            </a:r>
            <a:r>
              <a:rPr lang="en-US" dirty="0" smtClean="0"/>
              <a:t>, tachycardia, cognitive impairment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Endokrin</a:t>
            </a:r>
            <a:r>
              <a:rPr lang="en-US" dirty="0" smtClean="0"/>
              <a:t> 2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Adrenal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dehydroepiandrosterone</a:t>
            </a:r>
            <a:r>
              <a:rPr lang="en-US" dirty="0" smtClean="0"/>
              <a:t> (DHEA) &amp; </a:t>
            </a:r>
            <a:r>
              <a:rPr lang="en-US" dirty="0" err="1" smtClean="0"/>
              <a:t>dehydropaindrosterone</a:t>
            </a:r>
            <a:r>
              <a:rPr lang="en-US" dirty="0" smtClean="0"/>
              <a:t> </a:t>
            </a:r>
            <a:r>
              <a:rPr lang="en-US" dirty="0" err="1" smtClean="0"/>
              <a:t>suplhate</a:t>
            </a:r>
            <a:r>
              <a:rPr lang="en-US" dirty="0" smtClean="0"/>
              <a:t>(DHEAS) </a:t>
            </a:r>
          </a:p>
          <a:p>
            <a:r>
              <a:rPr lang="en-US" dirty="0" err="1" smtClean="0"/>
              <a:t>Berpengaruh</a:t>
            </a:r>
            <a:r>
              <a:rPr lang="en-US" dirty="0" smtClean="0"/>
              <a:t> </a:t>
            </a:r>
            <a:r>
              <a:rPr lang="en-US" dirty="0" err="1" smtClean="0"/>
              <a:t>thd</a:t>
            </a:r>
            <a:r>
              <a:rPr lang="en-US" dirty="0" smtClean="0"/>
              <a:t> </a:t>
            </a:r>
            <a:r>
              <a:rPr lang="en-US" dirty="0" err="1" smtClean="0"/>
              <a:t>oestrogen</a:t>
            </a:r>
            <a:r>
              <a:rPr lang="en-US" dirty="0" smtClean="0"/>
              <a:t> or </a:t>
            </a:r>
            <a:r>
              <a:rPr lang="en-US" dirty="0" err="1" smtClean="0"/>
              <a:t>testosteron</a:t>
            </a:r>
            <a:endParaRPr lang="en-US" dirty="0" smtClean="0"/>
          </a:p>
          <a:p>
            <a:r>
              <a:rPr lang="en-US" dirty="0" err="1" smtClean="0"/>
              <a:t>Pathologi</a:t>
            </a:r>
            <a:r>
              <a:rPr lang="en-US" dirty="0" smtClean="0"/>
              <a:t>: osteoporosis, atherosclerosis, increase adiposity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Imunitas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Imune</a:t>
            </a:r>
            <a:r>
              <a:rPr lang="en-US" dirty="0" smtClean="0"/>
              <a:t>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jwb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infeksi</a:t>
            </a:r>
            <a:endParaRPr lang="en-US" dirty="0" smtClean="0"/>
          </a:p>
          <a:p>
            <a:r>
              <a:rPr lang="en-US" dirty="0" smtClean="0"/>
              <a:t>Endocrine &amp; NS </a:t>
            </a:r>
            <a:r>
              <a:rPr lang="en-US" dirty="0" err="1" smtClean="0"/>
              <a:t>berhubungan</a:t>
            </a:r>
            <a:r>
              <a:rPr lang="en-US" dirty="0" smtClean="0"/>
              <a:t> &amp;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hormone, cytokine &amp; </a:t>
            </a:r>
            <a:r>
              <a:rPr lang="en-US" dirty="0" err="1" smtClean="0"/>
              <a:t>neurotransmiter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Respiratori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muscle respiratory weak, thorax become stiffer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302</Words>
  <Application>Microsoft Office PowerPoint</Application>
  <PresentationFormat>On-screen Show (4:3)</PresentationFormat>
  <Paragraphs>37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PERUBAHAN FISIOLOGI GERIATRI</vt:lpstr>
      <vt:lpstr>PENDAHULUAN</vt:lpstr>
      <vt:lpstr>Sistem Kadiovaskuler </vt:lpstr>
      <vt:lpstr>Sistem Muskuloskeletal</vt:lpstr>
      <vt:lpstr>Sistem Neurologi</vt:lpstr>
      <vt:lpstr>Sistem Endokrine</vt:lpstr>
      <vt:lpstr>Endokrin 2 </vt:lpstr>
      <vt:lpstr>Sistem Imunitas</vt:lpstr>
      <vt:lpstr>Sistem Respiratori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PERUBAHAN FISIOLOGI GERIATRI</dc:title>
  <dc:creator>user</dc:creator>
  <cp:lastModifiedBy>May</cp:lastModifiedBy>
  <cp:revision>9</cp:revision>
  <dcterms:created xsi:type="dcterms:W3CDTF">2012-02-29T17:45:49Z</dcterms:created>
  <dcterms:modified xsi:type="dcterms:W3CDTF">2015-03-08T03:05:51Z</dcterms:modified>
</cp:coreProperties>
</file>