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EFDA-1B93-4D65-8875-5AF53A40DCB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8EE8-7F33-4662-9D07-1137F0D5F5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3048000"/>
            <a:ext cx="7772400" cy="1470025"/>
          </a:xfrm>
        </p:spPr>
        <p:txBody>
          <a:bodyPr/>
          <a:lstStyle/>
          <a:p>
            <a:r>
              <a:rPr lang="en-US" dirty="0" err="1" smtClean="0"/>
              <a:t>Asessment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isioterapi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19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Lecture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Muthiah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Munawwarah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smtClean="0"/>
              <a:t>asessment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Asessment Fisioterapi </vt:lpstr>
      <vt:lpstr>Principles of asessment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Asessment Fisioterapi</dc:title>
  <dc:creator>user</dc:creator>
  <cp:lastModifiedBy>May</cp:lastModifiedBy>
  <cp:revision>2</cp:revision>
  <dcterms:created xsi:type="dcterms:W3CDTF">2012-02-23T17:32:43Z</dcterms:created>
  <dcterms:modified xsi:type="dcterms:W3CDTF">2015-03-08T03:07:23Z</dcterms:modified>
</cp:coreProperties>
</file>