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406" r:id="rId3"/>
    <p:sldId id="267" r:id="rId4"/>
  </p:sldIdLst>
  <p:sldSz cx="9144000" cy="6858000" type="screen4x3"/>
  <p:notesSz cx="6858000" cy="9144000"/>
  <p:custDataLst>
    <p:tags r:id="rId5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67211-7B46-475E-ADF8-9138F4B4E740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0A02C-641D-4C18-9B50-3A4B9AE1AD3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67211-7B46-475E-ADF8-9138F4B4E740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0A02C-641D-4C18-9B50-3A4B9AE1AD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67211-7B46-475E-ADF8-9138F4B4E740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0A02C-641D-4C18-9B50-3A4B9AE1AD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67211-7B46-475E-ADF8-9138F4B4E740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0A02C-641D-4C18-9B50-3A4B9AE1AD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67211-7B46-475E-ADF8-9138F4B4E740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0A02C-641D-4C18-9B50-3A4B9AE1AD3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67211-7B46-475E-ADF8-9138F4B4E740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0A02C-641D-4C18-9B50-3A4B9AE1AD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67211-7B46-475E-ADF8-9138F4B4E740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0A02C-641D-4C18-9B50-3A4B9AE1AD3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67211-7B46-475E-ADF8-9138F4B4E740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0A02C-641D-4C18-9B50-3A4B9AE1AD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67211-7B46-475E-ADF8-9138F4B4E740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0A02C-641D-4C18-9B50-3A4B9AE1AD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67211-7B46-475E-ADF8-9138F4B4E740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90A02C-641D-4C18-9B50-3A4B9AE1AD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7B67211-7B46-475E-ADF8-9138F4B4E740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290A02C-641D-4C18-9B50-3A4B9AE1AD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7B67211-7B46-475E-ADF8-9138F4B4E740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290A02C-641D-4C18-9B50-3A4B9AE1AD3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en-US" sz="1800" b="1" dirty="0" smtClean="0">
                <a:solidFill>
                  <a:srgbClr val="FFFF00"/>
                </a:solidFill>
              </a:rPr>
              <a:t/>
            </a:r>
            <a:br>
              <a:rPr lang="en-US" sz="1800" b="1" dirty="0" smtClean="0">
                <a:solidFill>
                  <a:srgbClr val="FFFF00"/>
                </a:solidFill>
              </a:rPr>
            </a:br>
            <a:r>
              <a:rPr lang="id-ID" b="1" dirty="0" smtClean="0">
                <a:solidFill>
                  <a:srgbClr val="FFFF00"/>
                </a:solidFill>
              </a:rPr>
              <a:t/>
            </a:r>
            <a:br>
              <a:rPr lang="id-ID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id-ID" b="1" dirty="0" smtClean="0">
                <a:solidFill>
                  <a:srgbClr val="FFFF00"/>
                </a:solidFill>
              </a:rPr>
              <a:t/>
            </a:r>
            <a:br>
              <a:rPr lang="id-ID" b="1" dirty="0" smtClean="0">
                <a:solidFill>
                  <a:srgbClr val="FFFF00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214950"/>
            <a:ext cx="4581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id-ID" sz="2400" b="1" dirty="0" smtClean="0">
                <a:solidFill>
                  <a:srgbClr val="FFFF00"/>
                </a:solidFill>
              </a:rPr>
              <a:t>         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WISMANTO </a:t>
            </a:r>
            <a:r>
              <a:rPr lang="id-ID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SPd, S.Ft,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id-ID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Fis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COVER MUSKU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90600"/>
            <a:ext cx="2514600" cy="32282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14800" y="990600"/>
            <a:ext cx="3733800" cy="584775"/>
          </a:xfrm>
          <a:prstGeom prst="rect">
            <a:avLst/>
          </a:prstGeom>
          <a:solidFill>
            <a:srgbClr val="0099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ln>
                  <a:solidFill>
                    <a:srgbClr val="FF99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</a:rPr>
              <a:t>PERTEMUAN  </a:t>
            </a:r>
            <a:endParaRPr lang="id-ID" sz="3200" b="1" dirty="0">
              <a:ln>
                <a:solidFill>
                  <a:srgbClr val="FF9900"/>
                </a:solidFill>
              </a:ln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500430" y="2643182"/>
            <a:ext cx="1285884" cy="12858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b="1" dirty="0" smtClean="0"/>
              <a:t>7</a:t>
            </a:r>
            <a:endParaRPr lang="id-ID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72066" y="2500306"/>
            <a:ext cx="3714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/>
              <a:t>PRAKTEK</a:t>
            </a:r>
          </a:p>
          <a:p>
            <a:r>
              <a:rPr lang="id-ID" sz="2800" b="1" dirty="0" smtClean="0"/>
              <a:t>PENATALAKSANAAN FISIOTERAPI PADA </a:t>
            </a:r>
            <a:r>
              <a:rPr lang="id-ID" sz="2800" b="1" dirty="0" smtClean="0">
                <a:solidFill>
                  <a:schemeClr val="accent3"/>
                </a:solidFill>
              </a:rPr>
              <a:t>FRAKTUR</a:t>
            </a:r>
            <a:endParaRPr lang="id-ID" sz="28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PRAKTEK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Penatalaksanaan fisioterapi pada Fraktur</a:t>
            </a:r>
          </a:p>
          <a:p>
            <a:r>
              <a:rPr lang="id-ID" dirty="0" smtClean="0"/>
              <a:t>Walking teknik</a:t>
            </a:r>
          </a:p>
          <a:p>
            <a:r>
              <a:rPr lang="id-ID" smtClean="0"/>
              <a:t>Peragaan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28596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rush Script Std" pitchFamily="66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Brush Script Std" pitchFamily="66" charset="0"/>
              </a:rPr>
            </a:br>
            <a:r>
              <a:rPr lang="en-US" dirty="0" smtClean="0">
                <a:solidFill>
                  <a:schemeClr val="bg1"/>
                </a:solidFill>
                <a:latin typeface="Brush Script Std" pitchFamily="66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Brush Script Std" pitchFamily="66" charset="0"/>
              </a:rPr>
            </a:br>
            <a:r>
              <a:rPr lang="id-ID" dirty="0" smtClean="0">
                <a:solidFill>
                  <a:schemeClr val="bg1"/>
                </a:solidFill>
                <a:latin typeface="Brush Script Std" pitchFamily="66" charset="0"/>
              </a:rPr>
              <a:t>           </a:t>
            </a:r>
            <a:r>
              <a:rPr lang="id-ID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Terima kasih</a:t>
            </a:r>
            <a:r>
              <a:rPr lang="en-US" dirty="0" smtClean="0">
                <a:solidFill>
                  <a:schemeClr val="bg1"/>
                </a:solidFill>
                <a:latin typeface="Brush Script Std" pitchFamily="66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Brush Script Std" pitchFamily="66" charset="0"/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553200" y="5638800"/>
            <a:ext cx="1676400" cy="457200"/>
          </a:xfrm>
        </p:spPr>
        <p:txBody>
          <a:bodyPr>
            <a:normAutofit/>
          </a:bodyPr>
          <a:lstStyle/>
          <a:p>
            <a:pPr algn="r"/>
            <a:r>
              <a:rPr lang="en-US" sz="1400" dirty="0" err="1" smtClean="0">
                <a:solidFill>
                  <a:srgbClr val="92D050"/>
                </a:solidFill>
                <a:latin typeface="Magneto" pitchFamily="82" charset="0"/>
              </a:rPr>
              <a:t>Wismanto</a:t>
            </a:r>
            <a:r>
              <a:rPr lang="en-US" sz="1400" dirty="0" smtClean="0">
                <a:solidFill>
                  <a:srgbClr val="92D050"/>
                </a:solidFill>
                <a:latin typeface="Magneto" pitchFamily="82" charset="0"/>
              </a:rPr>
              <a:t> </a:t>
            </a:r>
            <a:r>
              <a:rPr lang="en-US" sz="1000" dirty="0" smtClean="0">
                <a:solidFill>
                  <a:srgbClr val="92D050"/>
                </a:solidFill>
                <a:latin typeface="Magneto" pitchFamily="82" charset="0"/>
              </a:rPr>
              <a:t>2012</a:t>
            </a:r>
            <a:endParaRPr lang="en-US" sz="1000" dirty="0">
              <a:solidFill>
                <a:srgbClr val="92D050"/>
              </a:solidFill>
              <a:latin typeface="Magneto" pitchFamily="82" charset="0"/>
            </a:endParaRPr>
          </a:p>
        </p:txBody>
      </p:sp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786190"/>
            <a:ext cx="3009900" cy="1514475"/>
          </a:xfrm>
          <a:prstGeom prst="rect">
            <a:avLst/>
          </a:prstGeom>
          <a:ln w="38100">
            <a:solidFill>
              <a:srgbClr val="FF9900"/>
            </a:solidFill>
          </a:ln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3786190"/>
            <a:ext cx="1152525" cy="1533525"/>
          </a:xfrm>
          <a:prstGeom prst="rect">
            <a:avLst/>
          </a:prstGeom>
          <a:ln w="38100">
            <a:solidFill>
              <a:srgbClr val="FF9900"/>
            </a:solidFill>
          </a:ln>
        </p:spPr>
      </p:pic>
      <p:pic>
        <p:nvPicPr>
          <p:cNvPr id="8" name="Picture 7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2786058"/>
            <a:ext cx="1219200" cy="108828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9"/>
  <p:tag name="MMPROD_UIDATA" val="&lt;database version=&quot;7.0&quot;&gt;&lt;object type=&quot;1&quot; unique_id=&quot;10001&quot;&gt;&lt;object type=&quot;2&quot; unique_id=&quot;97857&quot;&gt;&lt;object type=&quot;3&quot; unique_id=&quot;97858&quot;&gt;&lt;property id=&quot;20148&quot; value=&quot;5&quot;/&gt;&lt;property id=&quot;20300&quot; value=&quot;Slide 1 - &amp;quot;&amp;#x0D;&amp;#x0A;&amp;#x0D;&amp;#x0A;&amp;#x0D;&amp;#x0A;&amp;#x0D;&amp;#x0A;&amp;#x0D;&amp;#x0A;&amp;#x0D;&amp;#x0A;&amp;#x0D;&amp;#x0A;&amp;#x0D;&amp;#x0A;&amp;#x0D;&amp;#x0A;&amp;#x0D;&amp;#x0A;&amp;#x0D;&amp;#x0A;&amp;#x0D;&amp;#x0A;&amp;quot;&quot;/&gt;&lt;property id=&quot;20307&quot; value=&quot;257&quot;/&gt;&lt;/object&gt;&lt;object type=&quot;3&quot; unique_id=&quot;97892&quot;&gt;&lt;property id=&quot;20148&quot; value=&quot;5&quot;/&gt;&lt;property id=&quot;20300&quot; value=&quot;Slide 3 - &amp;quot;&amp;#x0D;&amp;#x0A;&amp;#x0D;&amp;#x0A;           Terima kasih&amp;#x0D;&amp;#x0A;&amp;quot;&quot;/&gt;&lt;property id=&quot;20307&quot; value=&quot;267&quot;/&gt;&lt;/object&gt;&lt;object type=&quot;3&quot; unique_id=&quot;105063&quot;&gt;&lt;property id=&quot;20148&quot; value=&quot;5&quot;/&gt;&lt;property id=&quot;20300&quot; value=&quot;Slide 2 - &amp;quot;PRAKTEK&amp;quot;&quot;/&gt;&lt;property id=&quot;20307&quot; value=&quot;406&quot;/&gt;&lt;/object&gt;&lt;/object&gt;&lt;object type=&quot;8&quot; unique_id=&quot;97879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572</TotalTime>
  <Words>27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Metro</vt:lpstr>
      <vt:lpstr>            </vt:lpstr>
      <vt:lpstr>PRAKTEK</vt:lpstr>
      <vt:lpstr>             Terima kasih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</dc:title>
  <dc:creator>wismanto</dc:creator>
  <cp:lastModifiedBy>wismanto</cp:lastModifiedBy>
  <cp:revision>79</cp:revision>
  <dcterms:created xsi:type="dcterms:W3CDTF">2012-08-16T14:19:38Z</dcterms:created>
  <dcterms:modified xsi:type="dcterms:W3CDTF">2012-10-28T22:06:58Z</dcterms:modified>
</cp:coreProperties>
</file>