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5448-2E08-4AD2-9D0D-34B2540018B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B2F6-9BBC-4BD1-B980-FCCB6E89E1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LATIHAN LENGAN DAN TANGAN  PASKA STTROKE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MAIDI SAMEKTO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46000"/>
          </a:blip>
          <a:srcRect/>
          <a:stretch>
            <a:fillRect/>
          </a:stretch>
        </p:blipFill>
        <p:spPr bwMode="auto">
          <a:xfrm>
            <a:off x="304800" y="304800"/>
            <a:ext cx="1011237" cy="10112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LATIHAN LENGAN DAN TANGAN  PASKA STTROKE </vt:lpstr>
    </vt:vector>
  </TitlesOfParts>
  <Company>ace hardware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LENGAN DAN TANGAN  PASKA STTROKE</dc:title>
  <dc:creator>ACER</dc:creator>
  <cp:lastModifiedBy>May</cp:lastModifiedBy>
  <cp:revision>2</cp:revision>
  <dcterms:created xsi:type="dcterms:W3CDTF">2008-03-06T00:52:58Z</dcterms:created>
  <dcterms:modified xsi:type="dcterms:W3CDTF">2015-03-08T03:47:51Z</dcterms:modified>
</cp:coreProperties>
</file>