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F104-5C3A-432C-A3B1-5471B5D7AA8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3FBE0-5472-486C-9AB4-A9EB8C8F1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2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91F129-BBEE-4E9A-AE92-76E0004B689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29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6799FB-D6F5-4C7D-BF37-D3419040650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1DA4A-9B90-404A-B87B-ACA1E4BD40E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4172D-8E64-4783-A96B-A6A9480E2C9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E316-57C7-4A20-AEB4-1B916B4EE26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2DC8-E443-4C69-AAA4-17C9E595B9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E316-57C7-4A20-AEB4-1B916B4EE26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2DC8-E443-4C69-AAA4-17C9E595B9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E316-57C7-4A20-AEB4-1B916B4EE26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2DC8-E443-4C69-AAA4-17C9E595B9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E316-57C7-4A20-AEB4-1B916B4EE26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2DC8-E443-4C69-AAA4-17C9E595B9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E316-57C7-4A20-AEB4-1B916B4EE26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2DC8-E443-4C69-AAA4-17C9E595B9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E316-57C7-4A20-AEB4-1B916B4EE26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2DC8-E443-4C69-AAA4-17C9E595B9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E316-57C7-4A20-AEB4-1B916B4EE26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2DC8-E443-4C69-AAA4-17C9E595B9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E316-57C7-4A20-AEB4-1B916B4EE26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2DC8-E443-4C69-AAA4-17C9E595B9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E316-57C7-4A20-AEB4-1B916B4EE26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2DC8-E443-4C69-AAA4-17C9E595B9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E316-57C7-4A20-AEB4-1B916B4EE26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2DC8-E443-4C69-AAA4-17C9E595B9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E316-57C7-4A20-AEB4-1B916B4EE26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2DC8-E443-4C69-AAA4-17C9E595B9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3E316-57C7-4A20-AEB4-1B916B4EE269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52DC8-E443-4C69-AAA4-17C9E595B9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smtClean="0"/>
              <a:t/>
            </a:r>
            <a:br>
              <a:rPr lang="en-US" sz="2400" smtClean="0"/>
            </a:br>
            <a:r>
              <a:rPr lang="en-US" sz="3600" smtClean="0"/>
              <a:t>KOMUNIKASI KESEHATAN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Dani Vardiansyah, M.Si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Suatu petang Anda berdiri takjub di tepi padang ilalang dan berkata, “Wahai rumput yang bergoyang,  sungguh indah pemandangan ini…”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Suatu hari Anda berkunjung ke makam kakek, lirih Anda berkata, “Kakek, jika selama hidup cucumu selalu membuatmu kesal, maafkanlah…”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Suatu malam Anda berdoa, “Ya Allah, maafkanlah kesalahan Ibu dan Bapakku.”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Anda berkata pada kucing kesayangan, “Pus mari sini biar kuelus.”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Anda berkata kepada teman, “Wah, maaf, kemarin saya lupa menelepon.”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Teman Anda tertawa-tawa. Kepada teman yang menjadi pasien RS Jiwa, Anda bertanya, “Apa kabarm bagaimana kesehatanmu?” </a:t>
            </a:r>
          </a:p>
          <a:p>
            <a:pPr eaLnBrk="1" hangingPunct="1">
              <a:lnSpc>
                <a:spcPct val="80000"/>
              </a:lnSpc>
            </a:pPr>
            <a:endParaRPr lang="en-AU" sz="2400" smtClean="0"/>
          </a:p>
        </p:txBody>
      </p:sp>
      <p:sp>
        <p:nvSpPr>
          <p:cNvPr id="3075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en-US" smtClean="0"/>
              <a:t>Komunikasi?</a:t>
            </a:r>
          </a:p>
        </p:txBody>
      </p:sp>
      <p:sp>
        <p:nvSpPr>
          <p:cNvPr id="3076" name="Text Box 1030"/>
          <p:cNvSpPr txBox="1">
            <a:spLocks noChangeArrowheads="1"/>
          </p:cNvSpPr>
          <p:nvPr/>
        </p:nvSpPr>
        <p:spPr bwMode="auto">
          <a:xfrm>
            <a:off x="720725" y="862013"/>
            <a:ext cx="4237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Manakah di antara kasus di bawah ini</a:t>
            </a:r>
          </a:p>
          <a:p>
            <a:r>
              <a:rPr lang="en-US"/>
              <a:t>yang merupakan objek Ilmu Komunikasi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76400" y="1676400"/>
            <a:ext cx="4267200" cy="426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 rot="16200000" flipH="1">
            <a:off x="1676401" y="3810000"/>
            <a:ext cx="42672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  <a:endCxn id="4" idx="5"/>
          </p:cNvCxnSpPr>
          <p:nvPr/>
        </p:nvCxnSpPr>
        <p:spPr>
          <a:xfrm rot="16200000" flipH="1">
            <a:off x="2301875" y="2301875"/>
            <a:ext cx="3016250" cy="3016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7"/>
            <a:endCxn id="4" idx="3"/>
          </p:cNvCxnSpPr>
          <p:nvPr/>
        </p:nvCxnSpPr>
        <p:spPr>
          <a:xfrm rot="16200000" flipH="1" flipV="1">
            <a:off x="2301875" y="2301875"/>
            <a:ext cx="3016250" cy="3016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2"/>
            <a:endCxn id="4" idx="6"/>
          </p:cNvCxnSpPr>
          <p:nvPr/>
        </p:nvCxnSpPr>
        <p:spPr>
          <a:xfrm rot="10800000" flipH="1">
            <a:off x="1676400" y="3810000"/>
            <a:ext cx="426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3" name="TextBox 15"/>
          <p:cNvSpPr txBox="1">
            <a:spLocks noChangeArrowheads="1"/>
          </p:cNvSpPr>
          <p:nvPr/>
        </p:nvSpPr>
        <p:spPr bwMode="auto">
          <a:xfrm>
            <a:off x="4114800" y="2286000"/>
            <a:ext cx="830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Tuhan</a:t>
            </a:r>
          </a:p>
        </p:txBody>
      </p:sp>
      <p:sp>
        <p:nvSpPr>
          <p:cNvPr id="4104" name="TextBox 16"/>
          <p:cNvSpPr txBox="1">
            <a:spLocks noChangeArrowheads="1"/>
          </p:cNvSpPr>
          <p:nvPr/>
        </p:nvSpPr>
        <p:spPr bwMode="auto">
          <a:xfrm>
            <a:off x="2133600" y="1828800"/>
            <a:ext cx="1279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Tumbuhan</a:t>
            </a:r>
          </a:p>
        </p:txBody>
      </p:sp>
      <p:sp>
        <p:nvSpPr>
          <p:cNvPr id="4105" name="TextBox 17"/>
          <p:cNvSpPr txBox="1">
            <a:spLocks noChangeArrowheads="1"/>
          </p:cNvSpPr>
          <p:nvPr/>
        </p:nvSpPr>
        <p:spPr bwMode="auto">
          <a:xfrm>
            <a:off x="1905000" y="3048000"/>
            <a:ext cx="903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Hewan</a:t>
            </a:r>
          </a:p>
        </p:txBody>
      </p:sp>
      <p:sp>
        <p:nvSpPr>
          <p:cNvPr id="4106" name="TextBox 18"/>
          <p:cNvSpPr txBox="1">
            <a:spLocks noChangeArrowheads="1"/>
          </p:cNvSpPr>
          <p:nvPr/>
        </p:nvSpPr>
        <p:spPr bwMode="auto">
          <a:xfrm>
            <a:off x="4648200" y="3048000"/>
            <a:ext cx="1057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Manusia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791200" y="3276600"/>
            <a:ext cx="1447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8" name="TextBox 21"/>
          <p:cNvSpPr txBox="1">
            <a:spLocks noChangeArrowheads="1"/>
          </p:cNvSpPr>
          <p:nvPr/>
        </p:nvSpPr>
        <p:spPr bwMode="auto">
          <a:xfrm>
            <a:off x="7391400" y="3124200"/>
            <a:ext cx="13779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Objek </a:t>
            </a:r>
          </a:p>
          <a:p>
            <a:r>
              <a:rPr lang="en-US"/>
              <a:t>Ilmu </a:t>
            </a:r>
          </a:p>
          <a:p>
            <a:r>
              <a:rPr lang="en-US"/>
              <a:t>Komunikasi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81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5400" b="1" smtClean="0"/>
              <a:t>D</a:t>
            </a:r>
            <a:r>
              <a:rPr lang="en-US" smtClean="0"/>
              <a:t>EFINISI </a:t>
            </a:r>
            <a:r>
              <a:rPr lang="en-US" sz="5400" b="1" smtClean="0"/>
              <a:t>K</a:t>
            </a:r>
            <a:r>
              <a:rPr lang="en-US" smtClean="0"/>
              <a:t>OMUNIKASI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12827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bg1"/>
              </a:buClr>
              <a:buFont typeface="Arial" charset="0"/>
              <a:buChar char="‪"/>
            </a:pPr>
            <a:r>
              <a:rPr lang="en-US" sz="2400" smtClean="0"/>
              <a:t>Frank dance (1976) mengumpulkan 126 definisi komunikasi, mengkategorisasikannya atas: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Tingkat observasi: umum – khusus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</a:t>
            </a:r>
            <a:r>
              <a:rPr lang="en-US" sz="1800" i="1" smtClean="0"/>
              <a:t>“Proses yg menghubungkan satu bagian dengan bagian lainnya dalam kehidupan” </a:t>
            </a:r>
          </a:p>
          <a:p>
            <a:pPr lvl="2" eaLnBrk="1" hangingPunct="1">
              <a:lnSpc>
                <a:spcPct val="80000"/>
              </a:lnSpc>
              <a:buFont typeface="Wingdings" pitchFamily="20" charset="2"/>
              <a:buNone/>
            </a:pPr>
            <a:r>
              <a:rPr lang="en-US" sz="500" smtClean="0"/>
              <a:t>	</a:t>
            </a:r>
          </a:p>
          <a:p>
            <a:pPr lvl="2" eaLnBrk="1" hangingPunct="1">
              <a:lnSpc>
                <a:spcPct val="80000"/>
              </a:lnSpc>
              <a:buFont typeface="Wingdings" pitchFamily="20" charset="2"/>
              <a:buNone/>
            </a:pPr>
            <a:r>
              <a:rPr lang="en-US" sz="1800" smtClean="0"/>
              <a:t>	</a:t>
            </a:r>
            <a:r>
              <a:rPr lang="en-US" sz="1800" i="1" smtClean="0"/>
              <a:t>“Alat untuk mengirimkan pesan, perintah, dsb lewat telepon, telegraf, radio, kurir, dsb”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500" i="1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Tingkat kesengajaan: sengaja – tdk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</a:t>
            </a:r>
            <a:r>
              <a:rPr lang="en-US" sz="1800" i="1" smtClean="0"/>
              <a:t>“Suatu situasi yg memungkinkan sumber mengirimkan pesan kepada penerima dengan disadari untuk mempengaruhi perilaku penerima”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500" i="1" smtClean="0"/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</a:t>
            </a:r>
            <a:r>
              <a:rPr lang="en-US" sz="1800" i="1" smtClean="0"/>
              <a:t>“Suatu proses yg membuat  sesuatu yg semula dimiliki seseorang menjadi dimiliki dua orang atau lebih” 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500" i="1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Tingkat keberhasilan/kecermatan: keberhasilan - tdk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1800" i="1" smtClean="0"/>
              <a:t>	“Suatu proses pertukaran informasi untuk mendapatkan saling pengertian”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500" smtClean="0"/>
              <a:t>	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</a:t>
            </a:r>
            <a:r>
              <a:rPr lang="en-US" sz="1800" i="1" smtClean="0"/>
              <a:t>“Komunikasi adalah proses transmisi informasi”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i="1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065213" y="228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652463" y="263525"/>
            <a:ext cx="255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TIGA KATEGORI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D</a:t>
            </a:r>
            <a:r>
              <a:rPr lang="en-US" sz="3200" smtClean="0"/>
              <a:t>EBAT </a:t>
            </a:r>
            <a:r>
              <a:rPr lang="en-US" sz="4000" b="1" smtClean="0"/>
              <a:t>P</a:t>
            </a:r>
            <a:r>
              <a:rPr lang="en-US" sz="3200" smtClean="0"/>
              <a:t>AKAR </a:t>
            </a:r>
            <a:r>
              <a:rPr lang="en-US" sz="4000" b="1" smtClean="0"/>
              <a:t>K</a:t>
            </a:r>
            <a:r>
              <a:rPr lang="en-US" sz="3200" smtClean="0"/>
              <a:t>OMUNIKASI</a:t>
            </a:r>
            <a:br>
              <a:rPr lang="en-US" sz="3200" smtClean="0"/>
            </a:br>
            <a:r>
              <a:rPr lang="en-US" sz="2400" smtClean="0"/>
              <a:t>1990-an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874838"/>
            <a:ext cx="8229600" cy="4525962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Apakah: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Komunikasi harus disengaja?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Komunikasi harus diterima?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Sepakat untuk tidak sepakat: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1"/>
            </a:pPr>
            <a:r>
              <a:rPr lang="en-US" sz="2400" smtClean="0"/>
              <a:t>Komunikasi harus terbatas pada pesan yang disengaja dan diterima;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2"/>
            </a:pPr>
            <a:r>
              <a:rPr lang="en-US" sz="2400" smtClean="0"/>
              <a:t>Komunikasi harus mencakup semua perilaku yang bermakna bagi penerima, apakah disengaja atau tidak;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3"/>
            </a:pPr>
            <a:r>
              <a:rPr lang="en-US" sz="2400" smtClean="0"/>
              <a:t>Komunikasi harus mencakup pesan-pesan yang dikirimkan secara sengaja, namun derajat kesengajaan itu sulit ditentukan. 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217</Words>
  <Application>Microsoft Office PowerPoint</Application>
  <PresentationFormat>On-screen Show (4:3)</PresentationFormat>
  <Paragraphs>49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KOMUNIKASI KESEHATAN </vt:lpstr>
      <vt:lpstr>Komunikasi?</vt:lpstr>
      <vt:lpstr>PowerPoint Presentation</vt:lpstr>
      <vt:lpstr>DEFINISI KOMUNIKASI</vt:lpstr>
      <vt:lpstr>DEBAT PAKAR KOMUNIKASI 1990-an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KESEHATAN</dc:title>
  <dc:creator>User</dc:creator>
  <cp:lastModifiedBy>May</cp:lastModifiedBy>
  <cp:revision>2</cp:revision>
  <dcterms:created xsi:type="dcterms:W3CDTF">2012-03-01T12:14:19Z</dcterms:created>
  <dcterms:modified xsi:type="dcterms:W3CDTF">2015-02-28T03:26:23Z</dcterms:modified>
</cp:coreProperties>
</file>