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303" r:id="rId3"/>
    <p:sldId id="304" r:id="rId4"/>
    <p:sldId id="307" r:id="rId5"/>
    <p:sldId id="308" r:id="rId6"/>
    <p:sldId id="314" r:id="rId7"/>
    <p:sldId id="318" r:id="rId8"/>
    <p:sldId id="316" r:id="rId9"/>
    <p:sldId id="306" r:id="rId10"/>
    <p:sldId id="309" r:id="rId11"/>
    <p:sldId id="310" r:id="rId12"/>
    <p:sldId id="311" r:id="rId13"/>
    <p:sldId id="312" r:id="rId14"/>
    <p:sldId id="313" r:id="rId15"/>
    <p:sldId id="273" r:id="rId16"/>
    <p:sldId id="277" r:id="rId17"/>
    <p:sldId id="322" r:id="rId18"/>
    <p:sldId id="321" r:id="rId19"/>
    <p:sldId id="323" r:id="rId20"/>
    <p:sldId id="325" r:id="rId21"/>
    <p:sldId id="326" r:id="rId22"/>
    <p:sldId id="328" r:id="rId23"/>
    <p:sldId id="32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3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52386-4071-4EDE-810B-0ED68B7FF3C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1D22E-BB2D-42D2-B9BA-9F3394F8D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AD98-2D00-4C53-88B5-D182282B9EB0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6DA4-A906-4C3B-A75B-48C995BA3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KULIAH 13</a:t>
            </a:r>
            <a:endParaRPr lang="en-US" sz="500" dirty="0" smtClean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Tataran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Antarpribadi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4495800"/>
            <a:ext cx="6629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User\Desktop\imag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33400"/>
            <a:ext cx="3338513" cy="2511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/>
              <a:t>Komunikator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Empatik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124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mengerti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,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dimengerti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“</a:t>
            </a:r>
            <a:r>
              <a:rPr lang="en-US" sz="2800" dirty="0" err="1" smtClean="0"/>
              <a:t>aman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nyaman</a:t>
            </a:r>
            <a:r>
              <a:rPr lang="en-US" sz="2800" dirty="0" smtClean="0"/>
              <a:t>”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,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menutup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endParaRPr lang="en-US" sz="2800" dirty="0" smtClean="0"/>
          </a:p>
          <a:p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menurus</a:t>
            </a:r>
            <a:r>
              <a:rPr lang="en-US" sz="2800" dirty="0" smtClean="0"/>
              <a:t> </a:t>
            </a:r>
            <a:r>
              <a:rPr lang="en-US" sz="2800" dirty="0" err="1" smtClean="0"/>
              <a:t>memancarkan</a:t>
            </a:r>
            <a:r>
              <a:rPr lang="en-US" sz="2800" dirty="0" smtClean="0"/>
              <a:t> ETHOS: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! 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MENDENGAR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Mengabaikan</a:t>
            </a:r>
            <a:r>
              <a:rPr lang="en-US" sz="2800" dirty="0" smtClean="0"/>
              <a:t>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endParaRPr lang="en-US" sz="2800" dirty="0" smtClean="0"/>
          </a:p>
          <a:p>
            <a:r>
              <a:rPr lang="en-US" sz="2800" dirty="0" err="1" smtClean="0"/>
              <a:t>Berpura-pura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r>
              <a:rPr lang="en-US" sz="2800" dirty="0" smtClean="0"/>
              <a:t>: </a:t>
            </a:r>
            <a:r>
              <a:rPr lang="en-US" sz="2800" dirty="0" err="1" smtClean="0"/>
              <a:t>basa-basi</a:t>
            </a:r>
            <a:endParaRPr lang="en-US" sz="2800" dirty="0" smtClean="0"/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selektif</a:t>
            </a:r>
            <a:r>
              <a:rPr lang="en-US" sz="2800" dirty="0" smtClean="0"/>
              <a:t>: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endParaRPr lang="en-US" sz="2800" dirty="0" smtClean="0"/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 </a:t>
            </a:r>
            <a:r>
              <a:rPr lang="en-US" sz="2800" dirty="0" err="1" smtClean="0"/>
              <a:t>atentif</a:t>
            </a:r>
            <a:r>
              <a:rPr lang="en-US" sz="2800" dirty="0" smtClean="0"/>
              <a:t>: </a:t>
            </a:r>
            <a:r>
              <a:rPr lang="en-US" sz="2800" dirty="0" err="1" smtClean="0"/>
              <a:t>menaruh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memusatkan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empatik</a:t>
            </a:r>
            <a:r>
              <a:rPr lang="en-US" sz="2800" dirty="0" smtClean="0"/>
              <a:t>: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mengerti</a:t>
            </a:r>
            <a:endParaRPr 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MENDENGAR EMPATIK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Mengabaikan</a:t>
            </a:r>
            <a:r>
              <a:rPr lang="en-US" sz="2800" dirty="0" smtClean="0"/>
              <a:t>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endParaRPr lang="en-US" sz="2800" dirty="0" smtClean="0"/>
          </a:p>
          <a:p>
            <a:r>
              <a:rPr lang="en-US" sz="2800" dirty="0" err="1" smtClean="0"/>
              <a:t>Berpura-pura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r>
              <a:rPr lang="en-US" sz="2800" dirty="0" smtClean="0"/>
              <a:t>: </a:t>
            </a:r>
            <a:r>
              <a:rPr lang="en-US" sz="2800" dirty="0" err="1" smtClean="0"/>
              <a:t>basa-basi</a:t>
            </a:r>
            <a:endParaRPr lang="en-US" sz="2800" dirty="0" smtClean="0"/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selektif</a:t>
            </a:r>
            <a:r>
              <a:rPr lang="en-US" sz="2800" dirty="0" smtClean="0"/>
              <a:t>: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endParaRPr lang="en-US" sz="2800" dirty="0" smtClean="0"/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 </a:t>
            </a:r>
            <a:r>
              <a:rPr lang="en-US" sz="2800" dirty="0" err="1" smtClean="0"/>
              <a:t>atentif</a:t>
            </a:r>
            <a:r>
              <a:rPr lang="en-US" sz="2800" dirty="0" smtClean="0"/>
              <a:t>: </a:t>
            </a:r>
            <a:r>
              <a:rPr lang="en-US" sz="2800" dirty="0" err="1" smtClean="0"/>
              <a:t>menaruh</a:t>
            </a:r>
            <a:r>
              <a:rPr lang="en-US" sz="2800" dirty="0" smtClean="0"/>
              <a:t> </a:t>
            </a:r>
            <a:r>
              <a:rPr lang="en-US" sz="2800" dirty="0" err="1" smtClean="0"/>
              <a:t>perhatian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memusatkan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empatik</a:t>
            </a:r>
            <a:r>
              <a:rPr lang="en-US" sz="2800" dirty="0" smtClean="0"/>
              <a:t>: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mengerti</a:t>
            </a:r>
            <a:endParaRPr lang="en-US" sz="2800" b="1" dirty="0" smtClean="0"/>
          </a:p>
          <a:p>
            <a:pPr lvl="1"/>
            <a:r>
              <a:rPr lang="en-US" sz="2400" b="1" dirty="0" err="1" smtClean="0"/>
              <a:t>Memahami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orang</a:t>
            </a:r>
            <a:r>
              <a:rPr lang="en-US" sz="2400" b="1" dirty="0" smtClean="0"/>
              <a:t> lain, </a:t>
            </a:r>
            <a:r>
              <a:rPr lang="en-US" sz="2400" b="1" dirty="0" err="1" smtClean="0"/>
              <a:t>masuk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paradigmanya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pandangnya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berusaha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DIMENGERTI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Ethos</a:t>
            </a:r>
          </a:p>
          <a:p>
            <a:pPr lvl="1"/>
            <a:r>
              <a:rPr lang="en-US" sz="2400" dirty="0" err="1" smtClean="0"/>
              <a:t>Kredibilitas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! </a:t>
            </a:r>
          </a:p>
          <a:p>
            <a:pPr lvl="1"/>
            <a:r>
              <a:rPr lang="en-US" sz="2400" dirty="0" smtClean="0"/>
              <a:t>Tabungan </a:t>
            </a:r>
            <a:r>
              <a:rPr lang="en-US" sz="2400" dirty="0" err="1" smtClean="0"/>
              <a:t>emosi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komunikan</a:t>
            </a:r>
            <a:endParaRPr lang="en-US" sz="2400" dirty="0" smtClean="0"/>
          </a:p>
          <a:p>
            <a:r>
              <a:rPr lang="en-US" sz="2800" dirty="0" smtClean="0"/>
              <a:t>Pathos</a:t>
            </a:r>
          </a:p>
          <a:p>
            <a:pPr lvl="1"/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empatik</a:t>
            </a:r>
            <a:endParaRPr lang="en-US" sz="2400" dirty="0" smtClean="0"/>
          </a:p>
          <a:p>
            <a:pPr lvl="1"/>
            <a:r>
              <a:rPr lang="en-US" sz="2400" dirty="0" err="1" smtClean="0"/>
              <a:t>Menyelaraskan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endParaRPr lang="en-US" sz="2400" dirty="0" smtClean="0"/>
          </a:p>
          <a:p>
            <a:r>
              <a:rPr lang="en-US" sz="2800" dirty="0" smtClean="0"/>
              <a:t>Logos</a:t>
            </a:r>
          </a:p>
          <a:p>
            <a:pPr lvl="1"/>
            <a:r>
              <a:rPr lang="en-US" sz="2400" dirty="0" err="1" smtClean="0"/>
              <a:t>Rasionalisasi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endParaRPr lang="en-US" sz="2400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794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lain,</a:t>
            </a:r>
          </a:p>
          <a:p>
            <a:r>
              <a:rPr lang="en-US" sz="2400" dirty="0" err="1" smtClean="0"/>
              <a:t>Orang</a:t>
            </a:r>
            <a:r>
              <a:rPr lang="en-US" sz="2400" dirty="0" smtClean="0"/>
              <a:t> lain pun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Saran </a:t>
            </a:r>
            <a:r>
              <a:rPr lang="en-US" sz="3600" b="1" dirty="0" err="1" smtClean="0"/>
              <a:t>Aplikasi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/</a:t>
            </a:r>
            <a:r>
              <a:rPr lang="en-US" dirty="0" err="1" smtClean="0"/>
              <a:t>kosong</a:t>
            </a:r>
            <a:r>
              <a:rPr lang="en-US" dirty="0" smtClean="0"/>
              <a:t>. </a:t>
            </a:r>
            <a:r>
              <a:rPr lang="en-US" dirty="0" err="1" smtClean="0"/>
              <a:t>Cobalah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Catatlah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Cobalah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dia.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absah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 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Amatilah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seang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Tutuplah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dikomunikasikan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tersampaikan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antarpribadi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member </a:t>
            </a:r>
            <a:r>
              <a:rPr lang="en-US" dirty="0" err="1" smtClean="0"/>
              <a:t>respon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cobalah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situasinya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maaf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87623"/>
            <a:ext cx="3031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Menjadi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Komunikator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Empatik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954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Proaktif</a:t>
            </a:r>
            <a:endParaRPr lang="en-US" dirty="0" smtClean="0"/>
          </a:p>
          <a:p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Mendahulukan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endParaRPr lang="en-US" dirty="0" smtClean="0"/>
          </a:p>
          <a:p>
            <a:r>
              <a:rPr lang="en-US" dirty="0" err="1" smtClean="0"/>
              <a:t>Berfikir</a:t>
            </a:r>
            <a:r>
              <a:rPr lang="en-US" dirty="0" smtClean="0"/>
              <a:t> Win-Win</a:t>
            </a:r>
          </a:p>
          <a:p>
            <a:r>
              <a:rPr lang="en-US" dirty="0" err="1" smtClean="0"/>
              <a:t>Empatik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5. KOMUNIKATOR YANG BERSINERGI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343400"/>
            <a:ext cx="4915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	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86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916668"/>
            <a:ext cx="2227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Antarpribadi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Desktop\Synergy-of-Marketing-Channe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88216"/>
            <a:ext cx="5576254" cy="55601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5200" y="296287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b="1" dirty="0" err="1" smtClean="0"/>
              <a:t>perbedaan</a:t>
            </a:r>
            <a:endParaRPr lang="en-US" b="1" dirty="0" smtClean="0"/>
          </a:p>
          <a:p>
            <a:pPr algn="ctr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b="1" dirty="0" err="1" smtClean="0"/>
              <a:t>kekuatan</a:t>
            </a:r>
            <a:endParaRPr lang="en-US" b="1" dirty="0" smtClean="0"/>
          </a:p>
          <a:p>
            <a:pPr algn="ctr"/>
            <a:r>
              <a:rPr lang="en-US" dirty="0" err="1" smtClean="0"/>
              <a:t>Mengimbangi</a:t>
            </a:r>
            <a:r>
              <a:rPr lang="en-US" dirty="0" smtClean="0"/>
              <a:t> </a:t>
            </a:r>
            <a:r>
              <a:rPr lang="en-US" b="1" dirty="0" err="1" smtClean="0"/>
              <a:t>kelemahan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81000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hati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ekpresi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kepada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	-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	-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	-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93020" y="1062335"/>
            <a:ext cx="1212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SINERGI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6764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200400" y="533400"/>
            <a:ext cx="5791200" cy="5638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957626"/>
            <a:ext cx="464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Kompromi</a:t>
            </a:r>
            <a:r>
              <a:rPr lang="en-US" sz="1600" dirty="0" smtClean="0"/>
              <a:t>:  1 + 1 = 1 ½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Sinergi</a:t>
            </a:r>
            <a:r>
              <a:rPr lang="en-US" sz="1600" dirty="0" smtClean="0"/>
              <a:t>: 1 + 1 = 8, 16, </a:t>
            </a:r>
            <a:r>
              <a:rPr lang="en-US" sz="1600" dirty="0" err="1" smtClean="0"/>
              <a:t>atau</a:t>
            </a:r>
            <a:r>
              <a:rPr lang="en-US" sz="1600" dirty="0" smtClean="0"/>
              <a:t> 1600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529512" y="533400"/>
            <a:ext cx="1524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SINERGI</a:t>
            </a:r>
          </a:p>
          <a:p>
            <a:pPr algn="r"/>
            <a:r>
              <a:rPr lang="en-US" sz="2400" b="1" dirty="0" err="1" smtClean="0"/>
              <a:t>vs</a:t>
            </a:r>
            <a:endParaRPr lang="en-US" sz="2400" b="1" dirty="0" smtClean="0"/>
          </a:p>
          <a:p>
            <a:pPr algn="r"/>
            <a:r>
              <a:rPr lang="en-US" sz="2400" b="1" dirty="0" err="1" smtClean="0"/>
              <a:t>Kompromi</a:t>
            </a:r>
            <a:endParaRPr lang="en-US" sz="2400" b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827212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026066" y="30099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740566" y="4648200"/>
            <a:ext cx="3733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78566" y="129540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26166" y="4191000"/>
            <a:ext cx="89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12366" y="480060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40566" y="4953000"/>
            <a:ext cx="89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16566" y="2743200"/>
            <a:ext cx="152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KEPERCAYAAN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5219" y="5486400"/>
            <a:ext cx="131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KERJASAMA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892966" y="1295400"/>
            <a:ext cx="32766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69166" y="3810000"/>
            <a:ext cx="387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Defensif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Menang</a:t>
            </a:r>
            <a:r>
              <a:rPr lang="en-US" sz="1400" dirty="0" smtClean="0"/>
              <a:t> – </a:t>
            </a:r>
            <a:r>
              <a:rPr lang="en-US" sz="1400" dirty="0" err="1" smtClean="0"/>
              <a:t>Kalah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Kalah</a:t>
            </a:r>
            <a:r>
              <a:rPr lang="en-US" sz="1400" dirty="0" smtClean="0"/>
              <a:t> – </a:t>
            </a:r>
            <a:r>
              <a:rPr lang="en-US" sz="1400" dirty="0" err="1" smtClean="0"/>
              <a:t>Menang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010400" y="1600200"/>
            <a:ext cx="174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sz="1400" dirty="0" smtClean="0"/>
              <a:t>(Win – Win)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2590800"/>
            <a:ext cx="1164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Kompromi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44958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Menghargai</a:t>
            </a:r>
            <a:r>
              <a:rPr lang="en-US" b="1" dirty="0" smtClean="0"/>
              <a:t> </a:t>
            </a:r>
            <a:r>
              <a:rPr lang="en-US" b="1" dirty="0" err="1" smtClean="0"/>
              <a:t>perbedaan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    	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9019" y="762000"/>
            <a:ext cx="27065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SINERGI:</a:t>
            </a:r>
          </a:p>
          <a:p>
            <a:pPr algn="r"/>
            <a:r>
              <a:rPr lang="en-US" b="1" dirty="0" err="1" smtClean="0"/>
              <a:t>Melahirkan</a:t>
            </a:r>
            <a:r>
              <a:rPr lang="en-US" b="1" dirty="0" smtClean="0"/>
              <a:t> </a:t>
            </a:r>
            <a:r>
              <a:rPr lang="en-US" b="1" dirty="0" err="1" smtClean="0"/>
              <a:t>Alternatif</a:t>
            </a:r>
            <a:r>
              <a:rPr lang="en-US" b="1" dirty="0" smtClean="0"/>
              <a:t> ke-3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1676400"/>
            <a:ext cx="251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User\Desktop\manc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6445" y="762000"/>
            <a:ext cx="4161755" cy="3135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3048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err="1" smtClean="0"/>
              <a:t>Puncak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Kedewasaan</a:t>
            </a:r>
            <a:endParaRPr lang="en-US" sz="3600" dirty="0"/>
          </a:p>
        </p:txBody>
      </p:sp>
      <p:pic>
        <p:nvPicPr>
          <p:cNvPr id="6" name="Picture 5" descr="budd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533400"/>
            <a:ext cx="4762500" cy="3381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8501" y="2971800"/>
            <a:ext cx="1897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err="1" smtClean="0"/>
              <a:t>Interdependensi</a:t>
            </a:r>
            <a:endParaRPr lang="en-US" sz="2000" dirty="0" smtClean="0"/>
          </a:p>
          <a:p>
            <a:pPr algn="r"/>
            <a:r>
              <a:rPr lang="en-US" sz="2000" dirty="0" err="1" smtClean="0"/>
              <a:t>Independesi</a:t>
            </a:r>
            <a:endParaRPr lang="en-US" sz="2000" dirty="0" smtClean="0"/>
          </a:p>
          <a:p>
            <a:pPr algn="r"/>
            <a:r>
              <a:rPr lang="en-US" sz="2000" dirty="0" err="1" smtClean="0"/>
              <a:t>Dependensi</a:t>
            </a:r>
            <a:endParaRPr lang="en-US" sz="2000" dirty="0" smtClean="0"/>
          </a:p>
          <a:p>
            <a:pPr algn="r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191000" y="533400"/>
            <a:ext cx="2286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304800"/>
            <a:ext cx="1219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86136" y="5257800"/>
            <a:ext cx="48402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err="1" smtClean="0"/>
              <a:t>Tidak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mungkin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ada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persahabatan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tanpa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kepercayaan</a:t>
            </a:r>
            <a:r>
              <a:rPr lang="en-US" sz="1400" i="1" dirty="0" smtClean="0"/>
              <a:t>,</a:t>
            </a:r>
          </a:p>
          <a:p>
            <a:pPr algn="r"/>
            <a:r>
              <a:rPr lang="en-US" sz="1400" i="1" dirty="0" err="1" smtClean="0"/>
              <a:t>dan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tidak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mungkin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ada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kepercayaan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tanpa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integritas</a:t>
            </a:r>
            <a:r>
              <a:rPr lang="en-US" sz="1400" i="1" dirty="0" smtClean="0"/>
              <a:t> yang </a:t>
            </a:r>
            <a:r>
              <a:rPr lang="en-US" sz="1400" i="1" dirty="0" err="1" smtClean="0"/>
              <a:t>tulus</a:t>
            </a:r>
            <a:endParaRPr lang="en-US" sz="1400" i="1" dirty="0" smtClean="0"/>
          </a:p>
          <a:p>
            <a:pPr algn="r"/>
            <a:r>
              <a:rPr lang="en-US" sz="1400" b="1" i="1" dirty="0" smtClean="0"/>
              <a:t>Samuel </a:t>
            </a:r>
            <a:r>
              <a:rPr lang="en-US" sz="1400" b="1" i="1" dirty="0" err="1" smtClean="0"/>
              <a:t>Jhonson</a:t>
            </a:r>
            <a:endParaRPr lang="en-US" sz="1400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7. KOMUNIKATOR PEMBELAJAR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343400"/>
            <a:ext cx="4915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	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86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916668"/>
            <a:ext cx="293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Intra &amp;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Antarpribadi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47245" y="304800"/>
            <a:ext cx="20531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algn="r"/>
            <a:r>
              <a:rPr lang="en-US" dirty="0" err="1" smtClean="0"/>
              <a:t>pembelajar</a:t>
            </a:r>
            <a:r>
              <a:rPr lang="en-US" dirty="0" smtClean="0"/>
              <a:t>:</a:t>
            </a:r>
          </a:p>
          <a:p>
            <a:pPr algn="r"/>
            <a:r>
              <a:rPr lang="en-US" sz="2400" b="1" dirty="0" err="1" smtClean="0"/>
              <a:t>Asahlah</a:t>
            </a:r>
            <a:r>
              <a:rPr lang="en-US" sz="2400" b="1" dirty="0" smtClean="0"/>
              <a:t> </a:t>
            </a:r>
          </a:p>
          <a:p>
            <a:pPr algn="r"/>
            <a:r>
              <a:rPr lang="en-US" sz="2400" b="1" dirty="0" smtClean="0"/>
              <a:t>“</a:t>
            </a:r>
            <a:r>
              <a:rPr lang="en-US" sz="2400" b="1" dirty="0" err="1" smtClean="0"/>
              <a:t>kapak</a:t>
            </a:r>
            <a:r>
              <a:rPr lang="en-US" sz="2400" b="1" dirty="0" smtClean="0"/>
              <a:t>”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!</a:t>
            </a:r>
            <a:endParaRPr lang="en-US" b="1" dirty="0" smtClean="0"/>
          </a:p>
        </p:txBody>
      </p:sp>
      <p:pic>
        <p:nvPicPr>
          <p:cNvPr id="8" name="Picture 2" descr="C:\Documents and Settings\User\Desktop\Sang Kuriang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"/>
            <a:ext cx="3847723" cy="2590800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1418900" y="2781419"/>
            <a:ext cx="2895600" cy="3352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28500" y="2514600"/>
            <a:ext cx="1526828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Fisik</a:t>
            </a:r>
            <a:endParaRPr lang="en-US" b="1" dirty="0" smtClean="0"/>
          </a:p>
          <a:p>
            <a:pPr algn="ctr"/>
            <a:r>
              <a:rPr lang="en-US" sz="1400" dirty="0" err="1" smtClean="0"/>
              <a:t>Olahraga</a:t>
            </a:r>
            <a:r>
              <a:rPr lang="en-US" sz="1400" dirty="0" smtClean="0"/>
              <a:t>, </a:t>
            </a:r>
            <a:r>
              <a:rPr lang="en-US" sz="1400" dirty="0" err="1" smtClean="0"/>
              <a:t>Nutrisi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err="1" smtClean="0"/>
              <a:t>Manajemen</a:t>
            </a:r>
            <a:r>
              <a:rPr lang="en-US" sz="1400" dirty="0" smtClean="0"/>
              <a:t> stress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76300" y="4114800"/>
            <a:ext cx="1629100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Mental</a:t>
            </a:r>
          </a:p>
          <a:p>
            <a:pPr algn="ctr"/>
            <a:r>
              <a:rPr lang="en-US" sz="1400" dirty="0" err="1" smtClean="0"/>
              <a:t>Membaca</a:t>
            </a:r>
            <a:r>
              <a:rPr lang="en-US" sz="1400" dirty="0" smtClean="0"/>
              <a:t>, </a:t>
            </a:r>
            <a:r>
              <a:rPr lang="en-US" sz="1400" dirty="0" err="1" smtClean="0"/>
              <a:t>Menulis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err="1" smtClean="0"/>
              <a:t>Merencanakan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23084" y="5677019"/>
            <a:ext cx="127701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Sosial</a:t>
            </a:r>
            <a:endParaRPr lang="en-US" b="1" dirty="0" smtClean="0"/>
          </a:p>
          <a:p>
            <a:pPr algn="ctr"/>
            <a:r>
              <a:rPr lang="en-US" sz="1400" dirty="0" err="1" smtClean="0"/>
              <a:t>Empati</a:t>
            </a:r>
            <a:r>
              <a:rPr lang="en-US" sz="1400" dirty="0" smtClean="0"/>
              <a:t>, </a:t>
            </a:r>
            <a:r>
              <a:rPr lang="en-US" sz="1400" dirty="0" err="1" smtClean="0"/>
              <a:t>Sinergi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809300" y="4229219"/>
            <a:ext cx="1198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Spiritual</a:t>
            </a:r>
          </a:p>
          <a:p>
            <a:pPr algn="ctr"/>
            <a:r>
              <a:rPr lang="en-US" sz="1400" dirty="0" err="1" smtClean="0"/>
              <a:t>Doa</a:t>
            </a:r>
            <a:r>
              <a:rPr lang="en-US" sz="1400" dirty="0" smtClean="0"/>
              <a:t>, </a:t>
            </a:r>
            <a:r>
              <a:rPr lang="en-US" sz="1400" dirty="0" err="1" smtClean="0"/>
              <a:t>Meditasi</a:t>
            </a:r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Desktop\Oak Leaf book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79" y="894858"/>
            <a:ext cx="1838486" cy="1467342"/>
          </a:xfrm>
          <a:prstGeom prst="rect">
            <a:avLst/>
          </a:prstGeom>
          <a:noFill/>
        </p:spPr>
      </p:pic>
      <p:pic>
        <p:nvPicPr>
          <p:cNvPr id="3074" name="Picture 2" descr="C:\Documents and Settings\User\Desktop\spiral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447800"/>
            <a:ext cx="3171825" cy="46694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66717" y="56388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5257800"/>
            <a:ext cx="145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Berkomitmen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50890" y="4038600"/>
            <a:ext cx="145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Berkomitmen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48006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Berbuat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4958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5814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Berbuat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34290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3048000"/>
            <a:ext cx="145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Berkomitmen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27432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Berbuat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251460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2133600"/>
            <a:ext cx="145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Berkomitmen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17526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Berbuat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54080" y="742458"/>
            <a:ext cx="22463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err="1" smtClean="0"/>
              <a:t>Paradigma</a:t>
            </a:r>
            <a:r>
              <a:rPr lang="en-US" sz="2000" dirty="0" smtClean="0"/>
              <a:t> </a:t>
            </a:r>
          </a:p>
          <a:p>
            <a:pPr algn="r"/>
            <a:r>
              <a:rPr lang="en-US" sz="2400" b="1" dirty="0" smtClean="0"/>
              <a:t>PERTUMBUHAN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User\Desktop\Life-is-beautifu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"/>
            <a:ext cx="2843213" cy="28432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2590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Perlakukan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, </a:t>
            </a:r>
          </a:p>
          <a:p>
            <a:pPr algn="just"/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Perlakukan</a:t>
            </a:r>
            <a:r>
              <a:rPr lang="en-US" dirty="0" smtClean="0"/>
              <a:t> 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Dan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”</a:t>
            </a:r>
          </a:p>
          <a:p>
            <a:pPr algn="just"/>
            <a:endParaRPr lang="en-US" dirty="0" smtClean="0"/>
          </a:p>
          <a:p>
            <a:r>
              <a:rPr lang="en-US" i="1" dirty="0" smtClean="0"/>
              <a:t>							    Goethe 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49376" y="4771072"/>
            <a:ext cx="71184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cermin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lain”</a:t>
            </a:r>
          </a:p>
          <a:p>
            <a:endParaRPr lang="en-US" dirty="0" smtClean="0"/>
          </a:p>
          <a:p>
            <a:r>
              <a:rPr lang="en-US" dirty="0" smtClean="0"/>
              <a:t>						</a:t>
            </a:r>
            <a:r>
              <a:rPr lang="en-US" i="1" dirty="0" smtClean="0"/>
              <a:t>Stephen Covey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KESALINGTERGANTUNGAN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0781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Kesalingtergantungan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dibangun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kepercayaan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tulus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Kemengan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mendahului</a:t>
            </a:r>
            <a:r>
              <a:rPr lang="en-US" sz="2000" dirty="0" smtClean="0"/>
              <a:t> </a:t>
            </a:r>
            <a:r>
              <a:rPr lang="en-US" sz="2000" dirty="0" err="1" smtClean="0"/>
              <a:t>kemenangan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endParaRPr lang="en-US" sz="2000" dirty="0" smtClean="0"/>
          </a:p>
          <a:p>
            <a:pPr lvl="1"/>
            <a:r>
              <a:rPr lang="en-US" sz="1800" dirty="0" err="1" smtClean="0"/>
              <a:t>Penguasaan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disiplin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fondasi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lain</a:t>
            </a:r>
          </a:p>
          <a:p>
            <a:endParaRPr lang="en-US" sz="2000" dirty="0" smtClean="0"/>
          </a:p>
          <a:p>
            <a:r>
              <a:rPr lang="en-US" sz="2000" dirty="0" smtClean="0"/>
              <a:t>Di </a:t>
            </a:r>
            <a:r>
              <a:rPr lang="en-US" sz="2000" dirty="0" err="1" smtClean="0"/>
              <a:t>mana</a:t>
            </a:r>
            <a:r>
              <a:rPr lang="en-US" sz="2000" dirty="0" smtClean="0"/>
              <a:t> pun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: </a:t>
            </a:r>
          </a:p>
          <a:p>
            <a:pPr lvl="1"/>
            <a:r>
              <a:rPr lang="en-US" sz="1800" dirty="0" smtClean="0"/>
              <a:t>Kita </a:t>
            </a:r>
            <a:r>
              <a:rPr lang="en-US" sz="1800" dirty="0" err="1" smtClean="0"/>
              <a:t>memetik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tabur</a:t>
            </a:r>
            <a:r>
              <a:rPr lang="en-US" sz="1800" dirty="0" smtClean="0"/>
              <a:t>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46212"/>
            <a:ext cx="7620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" y="1076880"/>
            <a:ext cx="2227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Antarpribadi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Desktop\imag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86200"/>
            <a:ext cx="3338513" cy="2511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295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antarpribadi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smtClean="0"/>
              <a:t>KITA APA </a:t>
            </a:r>
            <a:r>
              <a:rPr lang="en-US" b="1" dirty="0" err="1" smtClean="0"/>
              <a:t>ADA</a:t>
            </a:r>
            <a:r>
              <a:rPr lang="en-US" dirty="0" err="1" smtClean="0"/>
              <a:t>nya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485072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TEKNIK  KOMUNIKASI  </a:t>
            </a:r>
            <a:r>
              <a:rPr lang="en-US" dirty="0" err="1" smtClean="0"/>
              <a:t>semata</a:t>
            </a:r>
            <a:r>
              <a:rPr lang="en-US" dirty="0" smtClean="0"/>
              <a:t>,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(ETHOS),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“</a:t>
            </a:r>
            <a:r>
              <a:rPr lang="en-US" dirty="0" err="1" smtClean="0"/>
              <a:t>kepalsuan</a:t>
            </a:r>
            <a:r>
              <a:rPr lang="en-US" dirty="0" smtClean="0"/>
              <a:t>” </a:t>
            </a:r>
            <a:r>
              <a:rPr lang="en-US" dirty="0" err="1" smtClean="0"/>
              <a:t>kita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33400"/>
            <a:ext cx="245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DARI DALAM KELUAR</a:t>
            </a:r>
            <a:endParaRPr lang="en-US" sz="2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96296" y="978932"/>
            <a:ext cx="441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44958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/>
              <a:t>Rekening</a:t>
            </a:r>
            <a:r>
              <a:rPr lang="en-US" sz="2800" b="1" dirty="0" smtClean="0"/>
              <a:t> Bank </a:t>
            </a:r>
            <a:r>
              <a:rPr lang="en-US" sz="2800" b="1" dirty="0" err="1" smtClean="0"/>
              <a:t>Emosi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91636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endParaRPr lang="en-US" dirty="0" smtClean="0"/>
          </a:p>
          <a:p>
            <a:pPr lvl="1"/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pPr lvl="1"/>
            <a:r>
              <a:rPr lang="en-US" dirty="0" err="1" smtClean="0"/>
              <a:t>Kejujuran</a:t>
            </a:r>
            <a:endParaRPr lang="en-US" dirty="0" smtClean="0"/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Kasar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endParaRPr lang="en-US" dirty="0" smtClean="0"/>
          </a:p>
          <a:p>
            <a:pPr lvl="1"/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endParaRPr lang="en-US" dirty="0" smtClean="0"/>
          </a:p>
          <a:p>
            <a:pPr lvl="1"/>
            <a:r>
              <a:rPr lang="en-US" dirty="0" err="1" smtClean="0"/>
              <a:t>Mengabaikan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perduli</a:t>
            </a:r>
            <a:endParaRPr lang="en-US" dirty="0" smtClean="0"/>
          </a:p>
          <a:p>
            <a:pPr lvl="1"/>
            <a:r>
              <a:rPr lang="en-US" dirty="0" err="1" smtClean="0"/>
              <a:t>Semena-mena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:\Documents and Settings\User\Desktop\imag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914400"/>
            <a:ext cx="3338513" cy="2511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44958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4. KOMUNIKATOR YANG BERPIKIR WIN-WIN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343400"/>
            <a:ext cx="4915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	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86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916668"/>
            <a:ext cx="2227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Antarpribadi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Mentalitas</a:t>
            </a:r>
            <a:r>
              <a:rPr lang="en-US" sz="3200" dirty="0" smtClean="0"/>
              <a:t> </a:t>
            </a:r>
            <a:r>
              <a:rPr lang="en-US" sz="3200" dirty="0" err="1" smtClean="0"/>
              <a:t>Kelimpahan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Mentalitas</a:t>
            </a:r>
            <a:r>
              <a:rPr lang="en-US" sz="3200" dirty="0" smtClean="0"/>
              <a:t> </a:t>
            </a:r>
            <a:r>
              <a:rPr lang="en-US" sz="3200" dirty="0" err="1" smtClean="0"/>
              <a:t>Kelangkaan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Mentalitas</a:t>
            </a:r>
            <a:r>
              <a:rPr lang="en-US" sz="2800" dirty="0" smtClean="0"/>
              <a:t> </a:t>
            </a:r>
            <a:r>
              <a:rPr lang="en-US" sz="2800" dirty="0" err="1" smtClean="0"/>
              <a:t>Kelangkaan</a:t>
            </a:r>
            <a:endParaRPr lang="en-US" sz="2800" dirty="0" smtClean="0"/>
          </a:p>
          <a:p>
            <a:pPr lvl="1"/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seolah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kue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sana</a:t>
            </a:r>
            <a:endParaRPr lang="en-US" sz="2400" dirty="0" smtClean="0"/>
          </a:p>
          <a:p>
            <a:pPr lvl="1"/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penghargaan</a:t>
            </a:r>
            <a:r>
              <a:rPr lang="en-US" sz="2400" dirty="0" smtClean="0"/>
              <a:t>,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endParaRPr lang="en-US" sz="2400" dirty="0" smtClean="0"/>
          </a:p>
          <a:p>
            <a:pPr lvl="1"/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bahagia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</a:p>
          <a:p>
            <a:pPr lvl="2"/>
            <a:endParaRPr lang="en-US" sz="2000" dirty="0" smtClean="0"/>
          </a:p>
          <a:p>
            <a:pPr lvl="1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6400" y="1295400"/>
            <a:ext cx="1676400" cy="1752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1295400"/>
            <a:ext cx="1676400" cy="1752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3048000"/>
            <a:ext cx="16764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3048000"/>
            <a:ext cx="16764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6400" y="4876800"/>
            <a:ext cx="89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18373" y="487680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689152" y="1483048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765283" y="4273692"/>
            <a:ext cx="89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Rendah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54864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2971800" y="3048000"/>
            <a:ext cx="3429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29400" y="5638800"/>
            <a:ext cx="124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Keberanian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3632255" y="2946455"/>
            <a:ext cx="151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Tenggang</a:t>
            </a:r>
            <a:r>
              <a:rPr lang="en-US" dirty="0" smtClean="0"/>
              <a:t> rasa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07497" y="1916668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Menang</a:t>
            </a:r>
            <a:r>
              <a:rPr lang="en-US" dirty="0" smtClean="0"/>
              <a:t> - </a:t>
            </a:r>
            <a:r>
              <a:rPr lang="en-US" dirty="0" err="1" smtClean="0"/>
              <a:t>Menang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3745468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Menang</a:t>
            </a:r>
            <a:r>
              <a:rPr lang="en-US" dirty="0" smtClean="0"/>
              <a:t> - </a:t>
            </a:r>
            <a:r>
              <a:rPr lang="en-US" dirty="0" err="1" smtClean="0"/>
              <a:t>Kalah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1905000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Kalah</a:t>
            </a:r>
            <a:r>
              <a:rPr lang="en-US" dirty="0" smtClean="0"/>
              <a:t> - </a:t>
            </a:r>
            <a:r>
              <a:rPr lang="en-US" dirty="0" err="1" smtClean="0"/>
              <a:t>Menang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3733800"/>
            <a:ext cx="138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Kalah</a:t>
            </a:r>
            <a:r>
              <a:rPr lang="en-US" dirty="0" smtClean="0"/>
              <a:t> - </a:t>
            </a:r>
            <a:r>
              <a:rPr lang="en-US" dirty="0" err="1" smtClean="0"/>
              <a:t>Kalah</a:t>
            </a:r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/>
              <a:t>Kematangan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1090910"/>
            <a:ext cx="3657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keberanian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tenggang</a:t>
            </a:r>
            <a:r>
              <a:rPr lang="en-US" sz="2400" dirty="0" smtClean="0"/>
              <a:t> rasa</a:t>
            </a:r>
          </a:p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keberanian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diimbangi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pertimbangan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persoalan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matang</a:t>
            </a:r>
            <a:r>
              <a:rPr lang="en-US" sz="2000" dirty="0" smtClean="0"/>
              <a:t>!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keberanian</a:t>
            </a:r>
            <a:r>
              <a:rPr lang="en-US" dirty="0" smtClean="0"/>
              <a:t>,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tenggang</a:t>
            </a:r>
            <a:r>
              <a:rPr lang="en-US" dirty="0" smtClean="0"/>
              <a:t> rasa: MK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tenggang</a:t>
            </a:r>
            <a:r>
              <a:rPr lang="en-US" dirty="0" smtClean="0"/>
              <a:t> rasa,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keberanian</a:t>
            </a:r>
            <a:r>
              <a:rPr lang="en-US" dirty="0" smtClean="0"/>
              <a:t> :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5. KOMUNIKATOR YANG EMPATIK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343400"/>
            <a:ext cx="4915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Komunikator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	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motif </a:t>
            </a:r>
            <a:r>
              <a:rPr lang="en-US" dirty="0" err="1" smtClean="0"/>
              <a:t>komunikasinya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286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916668"/>
            <a:ext cx="2227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Tataran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Antarpribadi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842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Puncak  Kedewasaan</vt:lpstr>
      <vt:lpstr>KESALINGTERGANTUNGAN</vt:lpstr>
      <vt:lpstr>PowerPoint Presentation</vt:lpstr>
      <vt:lpstr>Rekening Bank Emosi </vt:lpstr>
      <vt:lpstr>4. KOMUNIKATOR YANG BERPIKIR WIN-WIN</vt:lpstr>
      <vt:lpstr>Mentalitas Kelimpahan vs Mentalitas Kelangkaan</vt:lpstr>
      <vt:lpstr>Kematangan</vt:lpstr>
      <vt:lpstr>5. KOMUNIKATOR YANG EMPATIK</vt:lpstr>
      <vt:lpstr>Komunikator Empatik</vt:lpstr>
      <vt:lpstr>MENDENGAR</vt:lpstr>
      <vt:lpstr>MENDENGAR EMPATIK</vt:lpstr>
      <vt:lpstr>Baru berusaha untuk  DIMENGERTI</vt:lpstr>
      <vt:lpstr>Saran Aplikasi</vt:lpstr>
      <vt:lpstr>Menjadi Komunikator yang</vt:lpstr>
      <vt:lpstr>5. KOMUNIKATOR YANG BERSINERGI</vt:lpstr>
      <vt:lpstr>PowerPoint Presentation</vt:lpstr>
      <vt:lpstr>PowerPoint Presentation</vt:lpstr>
      <vt:lpstr>PowerPoint Presentation</vt:lpstr>
      <vt:lpstr>7. KOMUNIKATOR PEMBELAJAR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KOMUNIKATOR EFEKTIF</dc:title>
  <dc:creator>User</dc:creator>
  <cp:lastModifiedBy>May</cp:lastModifiedBy>
  <cp:revision>275</cp:revision>
  <dcterms:created xsi:type="dcterms:W3CDTF">2012-04-02T09:11:28Z</dcterms:created>
  <dcterms:modified xsi:type="dcterms:W3CDTF">2015-02-28T03:33:39Z</dcterms:modified>
</cp:coreProperties>
</file>