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300" r:id="rId3"/>
    <p:sldId id="291" r:id="rId4"/>
    <p:sldId id="301" r:id="rId5"/>
    <p:sldId id="290" r:id="rId6"/>
    <p:sldId id="294" r:id="rId7"/>
    <p:sldId id="293" r:id="rId8"/>
    <p:sldId id="279" r:id="rId9"/>
    <p:sldId id="280" r:id="rId10"/>
    <p:sldId id="278" r:id="rId11"/>
    <p:sldId id="284" r:id="rId12"/>
    <p:sldId id="283" r:id="rId13"/>
    <p:sldId id="285" r:id="rId14"/>
    <p:sldId id="286" r:id="rId15"/>
    <p:sldId id="288" r:id="rId16"/>
    <p:sldId id="289" r:id="rId17"/>
    <p:sldId id="287" r:id="rId18"/>
    <p:sldId id="298" r:id="rId19"/>
    <p:sldId id="299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D975-4B52-4C9C-8742-9DD7A1FCA94C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A605-7198-4A5A-BE15-569414C9A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591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DASAR MOTIVASI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cocok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/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err="1" smtClean="0"/>
              <a:t>Kemitraan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teman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membuka</a:t>
            </a:r>
            <a:r>
              <a:rPr lang="en-US" sz="1600" dirty="0" smtClean="0"/>
              <a:t> </a:t>
            </a:r>
            <a:r>
              <a:rPr lang="en-US" sz="1600" dirty="0" err="1" smtClean="0"/>
              <a:t>toko</a:t>
            </a:r>
            <a:r>
              <a:rPr lang="en-US" sz="1600" dirty="0" smtClean="0"/>
              <a:t>  </a:t>
            </a:r>
            <a:r>
              <a:rPr lang="en-US" sz="1600" dirty="0" err="1" smtClean="0"/>
              <a:t>pakaian</a:t>
            </a:r>
            <a:r>
              <a:rPr lang="en-US" sz="1600" dirty="0" smtClean="0"/>
              <a:t> </a:t>
            </a:r>
            <a:r>
              <a:rPr lang="en-US" sz="1600" dirty="0" err="1" smtClean="0"/>
              <a:t>jadi</a:t>
            </a:r>
            <a:endParaRPr lang="en-US" sz="1600" dirty="0" smtClean="0"/>
          </a:p>
          <a:p>
            <a:pPr lvl="2"/>
            <a:r>
              <a:rPr lang="en-US" sz="1400" dirty="0" err="1" smtClean="0"/>
              <a:t>Siapa</a:t>
            </a:r>
            <a:r>
              <a:rPr lang="en-US" sz="1400" dirty="0" smtClean="0"/>
              <a:t> yang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belanja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          </a:t>
            </a:r>
          </a:p>
          <a:p>
            <a:pPr lvl="2"/>
            <a:r>
              <a:rPr lang="en-US" sz="1400" dirty="0" err="1" smtClean="0"/>
              <a:t>Siapa</a:t>
            </a:r>
            <a:r>
              <a:rPr lang="en-US" sz="1400" dirty="0" smtClean="0"/>
              <a:t> yang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menjaga</a:t>
            </a:r>
            <a:r>
              <a:rPr lang="en-US" sz="1400" dirty="0" smtClean="0"/>
              <a:t> </a:t>
            </a:r>
            <a:r>
              <a:rPr lang="en-US" sz="1400" dirty="0" err="1" smtClean="0"/>
              <a:t>toko</a:t>
            </a:r>
            <a:r>
              <a:rPr lang="en-US" sz="1400" dirty="0" smtClean="0"/>
              <a:t>            </a:t>
            </a:r>
          </a:p>
          <a:p>
            <a:pPr lvl="1"/>
            <a:r>
              <a:rPr lang="en-US" sz="1600" dirty="0" smtClean="0"/>
              <a:t>Team </a:t>
            </a:r>
            <a:r>
              <a:rPr lang="en-US" sz="1600" dirty="0" err="1" smtClean="0"/>
              <a:t>sepak</a:t>
            </a:r>
            <a:r>
              <a:rPr lang="en-US" sz="1600" dirty="0" smtClean="0"/>
              <a:t> bola:</a:t>
            </a:r>
          </a:p>
          <a:p>
            <a:pPr lvl="2"/>
            <a:r>
              <a:rPr lang="en-US" sz="1400" dirty="0" err="1" smtClean="0"/>
              <a:t>Bek</a:t>
            </a:r>
            <a:endParaRPr lang="en-US" sz="1400" dirty="0" smtClean="0"/>
          </a:p>
          <a:p>
            <a:pPr lvl="2"/>
            <a:r>
              <a:rPr lang="en-US" sz="1400" dirty="0" err="1" smtClean="0"/>
              <a:t>Penyerang</a:t>
            </a:r>
            <a:endParaRPr lang="en-US" sz="1400" dirty="0" smtClean="0"/>
          </a:p>
          <a:p>
            <a:pPr lvl="1"/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jenjang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lvl="2"/>
            <a:r>
              <a:rPr lang="en-US" sz="1400" dirty="0" err="1" smtClean="0"/>
              <a:t>Direktur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endParaRPr lang="en-US" sz="1400" dirty="0" smtClean="0"/>
          </a:p>
          <a:p>
            <a:pPr lvl="2"/>
            <a:r>
              <a:rPr lang="en-US" sz="1400" dirty="0" err="1" smtClean="0"/>
              <a:t>Wakil</a:t>
            </a:r>
            <a:r>
              <a:rPr lang="en-US" sz="1400" dirty="0" smtClean="0"/>
              <a:t> </a:t>
            </a:r>
            <a:r>
              <a:rPr lang="en-US" sz="1400" dirty="0" err="1" smtClean="0"/>
              <a:t>direktur</a:t>
            </a:r>
            <a:endParaRPr lang="en-US" sz="1400" dirty="0" smtClean="0"/>
          </a:p>
          <a:p>
            <a:pPr lvl="1"/>
            <a:r>
              <a:rPr lang="en-US" sz="1700" dirty="0" err="1" smtClean="0"/>
              <a:t>Dokter</a:t>
            </a:r>
            <a:endParaRPr lang="en-US" sz="1700" dirty="0" smtClean="0"/>
          </a:p>
          <a:p>
            <a:pPr lvl="1"/>
            <a:r>
              <a:rPr lang="en-US" sz="1700" dirty="0" err="1" smtClean="0"/>
              <a:t>Pelukis</a:t>
            </a:r>
            <a:endParaRPr lang="en-US" sz="1700" dirty="0" smtClean="0"/>
          </a:p>
          <a:p>
            <a:pPr lvl="1"/>
            <a:r>
              <a:rPr lang="en-US" sz="1700" dirty="0" err="1" smtClean="0"/>
              <a:t>Desainer</a:t>
            </a:r>
            <a:endParaRPr lang="en-US" sz="1700" dirty="0" smtClean="0"/>
          </a:p>
          <a:p>
            <a:pPr lvl="1"/>
            <a:r>
              <a:rPr lang="en-US" sz="1700" dirty="0" smtClean="0"/>
              <a:t>Pilot</a:t>
            </a:r>
          </a:p>
          <a:p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5372100" algn="l"/>
              </a:tabLst>
            </a:pPr>
            <a:r>
              <a:rPr lang="en-US" sz="3200" dirty="0" err="1" smtClean="0"/>
              <a:t>Kuiz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2971800"/>
            <a:ext cx="10967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atin typeface="Chiller" pitchFamily="82" charset="0"/>
              </a:rPr>
              <a:t>?</a:t>
            </a:r>
            <a:endParaRPr lang="en-US" sz="19900" b="1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Ringkasan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Motivasi</a:t>
            </a:r>
            <a:endParaRPr lang="en-US" sz="1800" dirty="0" smtClean="0"/>
          </a:p>
          <a:p>
            <a:pPr lvl="1"/>
            <a:r>
              <a:rPr lang="en-US" sz="1600" dirty="0" err="1" smtClean="0"/>
              <a:t>Opsional</a:t>
            </a:r>
            <a:endParaRPr lang="en-US" sz="1600" dirty="0" smtClean="0"/>
          </a:p>
          <a:p>
            <a:pPr lvl="2"/>
            <a:r>
              <a:rPr lang="en-US" sz="1400" dirty="0" err="1" smtClean="0"/>
              <a:t>Termotivasi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menciptakan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prosedur</a:t>
            </a:r>
            <a:r>
              <a:rPr lang="en-US" sz="1400" dirty="0" smtClean="0"/>
              <a:t>. </a:t>
            </a:r>
            <a:r>
              <a:rPr lang="en-US" sz="1400" dirty="0" err="1" smtClean="0"/>
              <a:t>Kesulitan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mengikuti</a:t>
            </a:r>
            <a:r>
              <a:rPr lang="en-US" sz="1400" dirty="0" smtClean="0"/>
              <a:t> </a:t>
            </a:r>
            <a:r>
              <a:rPr lang="en-US" sz="1400" dirty="0" err="1" smtClean="0"/>
              <a:t>keseluruhan</a:t>
            </a:r>
            <a:r>
              <a:rPr lang="en-US" sz="1400" dirty="0" smtClean="0"/>
              <a:t> </a:t>
            </a:r>
            <a:r>
              <a:rPr lang="en-US" sz="1400" dirty="0" err="1" smtClean="0"/>
              <a:t>prosedur</a:t>
            </a:r>
            <a:r>
              <a:rPr lang="en-US" sz="1400" dirty="0" smtClean="0"/>
              <a:t>.</a:t>
            </a:r>
          </a:p>
          <a:p>
            <a:pPr lvl="1"/>
            <a:r>
              <a:rPr lang="en-US" sz="1600" dirty="0" err="1" smtClean="0"/>
              <a:t>Prosedural</a:t>
            </a:r>
            <a:endParaRPr lang="en-US" sz="1600" dirty="0" smtClean="0"/>
          </a:p>
          <a:p>
            <a:pPr lvl="2"/>
            <a:r>
              <a:rPr lang="en-US" sz="1400" dirty="0" err="1" smtClean="0"/>
              <a:t>Termotivasi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mengikuti</a:t>
            </a:r>
            <a:r>
              <a:rPr lang="en-US" sz="1400" dirty="0" smtClean="0"/>
              <a:t> </a:t>
            </a:r>
            <a:r>
              <a:rPr lang="en-US" sz="1400" dirty="0" err="1" smtClean="0"/>
              <a:t>cara-cara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terbukti</a:t>
            </a:r>
            <a:r>
              <a:rPr lang="en-US" sz="1400" dirty="0" smtClean="0"/>
              <a:t>. Binging </a:t>
            </a:r>
            <a:r>
              <a:rPr lang="en-US" sz="1400" dirty="0" err="1" smtClean="0"/>
              <a:t>jika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prosedur</a:t>
            </a:r>
            <a:r>
              <a:rPr lang="en-US" sz="1400" dirty="0" smtClean="0"/>
              <a:t> yang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dijalankan</a:t>
            </a:r>
            <a:endParaRPr lang="en-US" sz="1400" dirty="0" smtClean="0"/>
          </a:p>
          <a:p>
            <a:r>
              <a:rPr lang="en-US" sz="1800" dirty="0" smtClean="0"/>
              <a:t>Filter</a:t>
            </a:r>
          </a:p>
          <a:p>
            <a:pPr lvl="1"/>
            <a:r>
              <a:rPr lang="en-US" sz="1600" dirty="0" err="1" smtClean="0"/>
              <a:t>Mengapa</a:t>
            </a:r>
            <a:r>
              <a:rPr lang="en-US" sz="1600" dirty="0" smtClean="0"/>
              <a:t> </a:t>
            </a:r>
            <a:r>
              <a:rPr lang="en-US" sz="1600" dirty="0" err="1" smtClean="0"/>
              <a:t>anda</a:t>
            </a:r>
            <a:r>
              <a:rPr lang="en-US" sz="1600" dirty="0" smtClean="0"/>
              <a:t> </a:t>
            </a:r>
            <a:r>
              <a:rPr lang="en-US" sz="1600" dirty="0" err="1" smtClean="0"/>
              <a:t>memilih</a:t>
            </a:r>
            <a:r>
              <a:rPr lang="en-US" sz="1600" dirty="0" smtClean="0"/>
              <a:t> [</a:t>
            </a:r>
            <a:r>
              <a:rPr lang="en-US" sz="1600" dirty="0" err="1" smtClean="0"/>
              <a:t>konteks</a:t>
            </a:r>
            <a:r>
              <a:rPr lang="en-US" sz="1600" dirty="0" smtClean="0"/>
              <a:t>] yang </a:t>
            </a:r>
            <a:r>
              <a:rPr lang="en-US" sz="1600" dirty="0" err="1" smtClean="0"/>
              <a:t>sekarang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?</a:t>
            </a:r>
          </a:p>
          <a:p>
            <a:pPr lvl="2"/>
            <a:r>
              <a:rPr lang="en-US" sz="1400" dirty="0" err="1" smtClean="0"/>
              <a:t>Konteks</a:t>
            </a:r>
            <a:r>
              <a:rPr lang="en-US" sz="1400" dirty="0" smtClean="0"/>
              <a:t>: </a:t>
            </a:r>
            <a:r>
              <a:rPr lang="en-US" sz="1400" dirty="0" err="1" smtClean="0"/>
              <a:t>pekerjaan</a:t>
            </a:r>
            <a:r>
              <a:rPr lang="en-US" sz="1400" dirty="0" smtClean="0"/>
              <a:t>, </a:t>
            </a:r>
            <a:r>
              <a:rPr lang="en-US" sz="1400" dirty="0" err="1" smtClean="0"/>
              <a:t>baju</a:t>
            </a:r>
            <a:r>
              <a:rPr lang="en-US" sz="1400" dirty="0" smtClean="0"/>
              <a:t>, </a:t>
            </a:r>
            <a:r>
              <a:rPr lang="en-US" sz="1400" dirty="0" err="1" smtClean="0"/>
              <a:t>asuransi</a:t>
            </a:r>
            <a:r>
              <a:rPr lang="en-US" sz="1400" dirty="0" smtClean="0"/>
              <a:t>, </a:t>
            </a:r>
            <a:r>
              <a:rPr lang="en-US" sz="1400" dirty="0" err="1" smtClean="0"/>
              <a:t>mobil</a:t>
            </a:r>
            <a:r>
              <a:rPr lang="en-US" sz="1400" dirty="0" smtClean="0"/>
              <a:t>, </a:t>
            </a:r>
            <a:r>
              <a:rPr lang="en-US" sz="1400" dirty="0" err="1" smtClean="0"/>
              <a:t>rumah</a:t>
            </a:r>
            <a:r>
              <a:rPr lang="en-US" sz="1400" dirty="0" smtClean="0"/>
              <a:t>, </a:t>
            </a:r>
            <a:r>
              <a:rPr lang="en-US" sz="1400" dirty="0" err="1" smtClean="0"/>
              <a:t>dll</a:t>
            </a:r>
            <a:endParaRPr lang="en-US" sz="1400" dirty="0" smtClean="0"/>
          </a:p>
          <a:p>
            <a:r>
              <a:rPr lang="en-US" sz="1800" dirty="0" err="1" smtClean="0"/>
              <a:t>Kata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memotivasi</a:t>
            </a:r>
            <a:endParaRPr lang="en-US" sz="1800" dirty="0" smtClean="0"/>
          </a:p>
          <a:p>
            <a:pPr lvl="1"/>
            <a:r>
              <a:rPr lang="en-US" sz="1600" dirty="0" err="1" smtClean="0"/>
              <a:t>Opsional</a:t>
            </a:r>
            <a:endParaRPr lang="en-US" sz="1600" dirty="0" smtClean="0"/>
          </a:p>
          <a:p>
            <a:pPr lvl="2"/>
            <a:r>
              <a:rPr lang="en-US" sz="1400" dirty="0" err="1" smtClean="0"/>
              <a:t>Kesempatan</a:t>
            </a:r>
            <a:r>
              <a:rPr lang="en-US" sz="1400" dirty="0" smtClean="0"/>
              <a:t>, </a:t>
            </a:r>
            <a:r>
              <a:rPr lang="en-US" sz="1400" dirty="0" err="1" smtClean="0"/>
              <a:t>peluang</a:t>
            </a:r>
            <a:r>
              <a:rPr lang="en-US" sz="1400" dirty="0" smtClean="0"/>
              <a:t>, </a:t>
            </a:r>
            <a:r>
              <a:rPr lang="en-US" sz="1400" dirty="0" err="1" smtClean="0"/>
              <a:t>kemungkinan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terbatas</a:t>
            </a:r>
            <a:r>
              <a:rPr lang="en-US" sz="1400" dirty="0" smtClean="0"/>
              <a:t>, </a:t>
            </a:r>
            <a:r>
              <a:rPr lang="en-US" sz="1400" dirty="0" err="1" smtClean="0"/>
              <a:t>variasi</a:t>
            </a:r>
            <a:r>
              <a:rPr lang="en-US" sz="1400" dirty="0" smtClean="0"/>
              <a:t>, </a:t>
            </a:r>
            <a:r>
              <a:rPr lang="en-US" sz="1400" dirty="0" err="1" smtClean="0"/>
              <a:t>pilihan</a:t>
            </a:r>
            <a:r>
              <a:rPr lang="en-US" sz="1400" dirty="0" smtClean="0"/>
              <a:t>, </a:t>
            </a:r>
            <a:r>
              <a:rPr lang="en-US" sz="1400" dirty="0" err="1" smtClean="0"/>
              <a:t>alternatif</a:t>
            </a:r>
            <a:endParaRPr lang="en-US" sz="1400" dirty="0" smtClean="0"/>
          </a:p>
          <a:p>
            <a:pPr lvl="1"/>
            <a:r>
              <a:rPr lang="en-US" sz="1600" dirty="0" err="1" smtClean="0"/>
              <a:t>Prosedural</a:t>
            </a:r>
            <a:endParaRPr lang="en-US" sz="1600" dirty="0" smtClean="0"/>
          </a:p>
          <a:p>
            <a:pPr lvl="2"/>
            <a:r>
              <a:rPr lang="en-US" sz="1400" dirty="0" err="1" smtClean="0"/>
              <a:t>Caranya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…, </a:t>
            </a:r>
            <a:r>
              <a:rPr lang="en-US" sz="1400" dirty="0" err="1" smtClean="0"/>
              <a:t>cara</a:t>
            </a:r>
            <a:r>
              <a:rPr lang="en-US" sz="1400" dirty="0" smtClean="0"/>
              <a:t>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, </a:t>
            </a:r>
            <a:r>
              <a:rPr lang="en-US" sz="1400" dirty="0" err="1" smtClean="0"/>
              <a:t>konsisten</a:t>
            </a:r>
            <a:r>
              <a:rPr lang="en-US" sz="1400" dirty="0" smtClean="0"/>
              <a:t>, </a:t>
            </a:r>
            <a:r>
              <a:rPr lang="en-US" sz="1400" dirty="0" err="1" smtClean="0"/>
              <a:t>ikuti</a:t>
            </a:r>
            <a:r>
              <a:rPr lang="en-US" sz="1400" dirty="0" smtClean="0"/>
              <a:t> </a:t>
            </a:r>
            <a:r>
              <a:rPr lang="en-US" sz="1400" dirty="0" err="1" smtClean="0"/>
              <a:t>saja</a:t>
            </a:r>
            <a:r>
              <a:rPr lang="en-US" sz="1400" dirty="0" smtClean="0"/>
              <a:t> </a:t>
            </a:r>
            <a:r>
              <a:rPr lang="en-US" sz="1400" dirty="0" err="1" smtClean="0"/>
              <a:t>prosedurnya</a:t>
            </a:r>
            <a:r>
              <a:rPr lang="en-US" sz="1400" dirty="0" smtClean="0"/>
              <a:t>, </a:t>
            </a:r>
            <a:r>
              <a:rPr lang="en-US" sz="1400" dirty="0" err="1" smtClean="0"/>
              <a:t>metoda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terbukti</a:t>
            </a:r>
            <a:endParaRPr lang="en-US" sz="1400" dirty="0" smtClean="0"/>
          </a:p>
          <a:p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endParaRPr lang="en-US" sz="1800" dirty="0" smtClean="0"/>
          </a:p>
          <a:p>
            <a:pPr lvl="1"/>
            <a:r>
              <a:rPr lang="en-US" sz="1500" dirty="0" err="1" smtClean="0"/>
              <a:t>Opsional</a:t>
            </a:r>
            <a:endParaRPr lang="en-US" sz="1500" dirty="0" smtClean="0"/>
          </a:p>
          <a:p>
            <a:pPr lvl="2"/>
            <a:r>
              <a:rPr lang="en-US" sz="1400" dirty="0" err="1" smtClean="0"/>
              <a:t>Kalimatnya</a:t>
            </a:r>
            <a:r>
              <a:rPr lang="en-US" sz="1400" dirty="0" smtClean="0"/>
              <a:t> </a:t>
            </a:r>
            <a:r>
              <a:rPr lang="en-US" sz="1400" dirty="0" err="1" smtClean="0"/>
              <a:t>lugas</a:t>
            </a:r>
            <a:r>
              <a:rPr lang="en-US" sz="1400" dirty="0" smtClean="0"/>
              <a:t>, </a:t>
            </a:r>
            <a:r>
              <a:rPr lang="en-US" sz="1400" dirty="0" err="1" smtClean="0"/>
              <a:t>menunjuk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kriteria</a:t>
            </a:r>
            <a:r>
              <a:rPr lang="en-US" sz="1400" dirty="0" smtClean="0"/>
              <a:t> 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,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bertele-tele</a:t>
            </a:r>
            <a:endParaRPr lang="en-US" sz="1400" dirty="0" smtClean="0"/>
          </a:p>
          <a:p>
            <a:pPr lvl="1"/>
            <a:r>
              <a:rPr lang="en-US" sz="1500" dirty="0" err="1" smtClean="0"/>
              <a:t>Prosedural</a:t>
            </a:r>
            <a:endParaRPr lang="en-US" sz="1500" dirty="0" smtClean="0"/>
          </a:p>
          <a:p>
            <a:pPr lvl="2"/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memilih</a:t>
            </a:r>
            <a:r>
              <a:rPr lang="en-US" sz="1400" dirty="0" smtClean="0"/>
              <a:t>, </a:t>
            </a:r>
            <a:r>
              <a:rPr lang="en-US" sz="1400" dirty="0" err="1" smtClean="0"/>
              <a:t>malah</a:t>
            </a:r>
            <a:r>
              <a:rPr lang="en-US" sz="1400" dirty="0" smtClean="0"/>
              <a:t> </a:t>
            </a:r>
            <a:r>
              <a:rPr lang="en-US" sz="1400" dirty="0" err="1" smtClean="0"/>
              <a:t>bercerita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urut-urutan</a:t>
            </a:r>
            <a:r>
              <a:rPr lang="en-US" sz="1400" dirty="0" smtClean="0"/>
              <a:t>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akhirnya</a:t>
            </a:r>
            <a:r>
              <a:rPr lang="en-US" sz="1400" dirty="0" smtClean="0"/>
              <a:t> </a:t>
            </a:r>
            <a:r>
              <a:rPr lang="en-US" sz="1400" dirty="0" err="1" smtClean="0"/>
              <a:t>sampai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sana</a:t>
            </a:r>
            <a:r>
              <a:rPr lang="en-US" sz="1400" dirty="0" smtClean="0"/>
              <a:t>; </a:t>
            </a:r>
            <a:r>
              <a:rPr lang="en-US" sz="1400" dirty="0" err="1" smtClean="0"/>
              <a:t>uraian</a:t>
            </a:r>
            <a:r>
              <a:rPr lang="en-US" sz="1400" dirty="0" smtClean="0"/>
              <a:t> </a:t>
            </a:r>
            <a:r>
              <a:rPr lang="en-US" sz="1400" dirty="0" err="1" smtClean="0"/>
              <a:t>kalimatnya</a:t>
            </a:r>
            <a:r>
              <a:rPr lang="en-US" sz="1400" dirty="0" smtClean="0"/>
              <a:t> </a:t>
            </a:r>
            <a:r>
              <a:rPr lang="en-US" sz="1400" dirty="0" err="1" smtClean="0"/>
              <a:t>pandajng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berkisah</a:t>
            </a:r>
            <a:r>
              <a:rPr lang="en-US" sz="1400" dirty="0" smtClean="0"/>
              <a:t>; </a:t>
            </a:r>
            <a:r>
              <a:rPr lang="en-US" sz="1400" dirty="0" err="1" smtClean="0"/>
              <a:t>merancukan</a:t>
            </a:r>
            <a:r>
              <a:rPr lang="en-US" sz="1400" dirty="0" smtClean="0"/>
              <a:t> </a:t>
            </a:r>
            <a:r>
              <a:rPr lang="en-US" sz="1400" dirty="0" err="1" smtClean="0"/>
              <a:t>pertanyaan</a:t>
            </a:r>
            <a:r>
              <a:rPr lang="en-US" sz="1400" dirty="0" smtClean="0"/>
              <a:t> “</a:t>
            </a:r>
            <a:r>
              <a:rPr lang="en-US" sz="1400" dirty="0" err="1" smtClean="0"/>
              <a:t>mengapa</a:t>
            </a:r>
            <a:r>
              <a:rPr lang="en-US" sz="1400" dirty="0" smtClean="0"/>
              <a:t>”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“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”</a:t>
            </a:r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990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kenalan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kerabat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15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pindah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endParaRPr lang="en-US" sz="1600" dirty="0"/>
          </a:p>
        </p:txBody>
      </p:sp>
      <p:sp>
        <p:nvSpPr>
          <p:cNvPr id="5" name="Isosceles Triangle 4"/>
          <p:cNvSpPr/>
          <p:nvPr/>
        </p:nvSpPr>
        <p:spPr>
          <a:xfrm>
            <a:off x="2133600" y="3733800"/>
            <a:ext cx="838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114800" y="3733800"/>
            <a:ext cx="838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6096000" y="3810000"/>
            <a:ext cx="838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5574268"/>
            <a:ext cx="372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 HUBUNGAN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0"/>
            <a:ext cx="5334000" cy="80803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Alternatif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5037"/>
            <a:ext cx="8229600" cy="3001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A	: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semuanya</a:t>
            </a:r>
            <a:r>
              <a:rPr lang="en-US" sz="1800" dirty="0" smtClean="0"/>
              <a:t> </a:t>
            </a:r>
            <a:r>
              <a:rPr lang="en-US" sz="1800" dirty="0" err="1" smtClean="0"/>
              <a:t>segitiga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kaki</a:t>
            </a:r>
          </a:p>
          <a:p>
            <a:pPr>
              <a:buNone/>
            </a:pPr>
            <a:r>
              <a:rPr lang="en-US" sz="1800" dirty="0" smtClean="0"/>
              <a:t>B	: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semuanya</a:t>
            </a:r>
            <a:r>
              <a:rPr lang="en-US" sz="1800" dirty="0" smtClean="0"/>
              <a:t> </a:t>
            </a:r>
            <a:r>
              <a:rPr lang="en-US" sz="1800" dirty="0" err="1" smtClean="0"/>
              <a:t>segitiga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	: </a:t>
            </a:r>
            <a:r>
              <a:rPr lang="en-US" sz="1800" dirty="0" err="1" smtClean="0"/>
              <a:t>Sama</a:t>
            </a:r>
            <a:r>
              <a:rPr lang="en-US" sz="1800" dirty="0" smtClean="0"/>
              <a:t>, </a:t>
            </a:r>
            <a:r>
              <a:rPr lang="en-US" sz="1800" dirty="0" err="1" smtClean="0"/>
              <a:t>tapi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menghadap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bawah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D	: </a:t>
            </a:r>
            <a:r>
              <a:rPr lang="en-US" sz="1800" dirty="0" err="1" smtClean="0"/>
              <a:t>Sama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	: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? </a:t>
            </a:r>
            <a:r>
              <a:rPr lang="en-US" sz="1800" dirty="0" err="1" smtClean="0"/>
              <a:t>Saya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sekali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F	: Beda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sekali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G	: </a:t>
            </a:r>
            <a:r>
              <a:rPr lang="en-US" sz="1800" dirty="0" err="1" smtClean="0"/>
              <a:t>Sama-sama</a:t>
            </a:r>
            <a:r>
              <a:rPr lang="en-US" sz="1800" dirty="0" smtClean="0"/>
              <a:t> </a:t>
            </a:r>
            <a:r>
              <a:rPr lang="en-US" sz="1800" dirty="0" err="1" smtClean="0"/>
              <a:t>segitiga</a:t>
            </a:r>
            <a:r>
              <a:rPr lang="en-US" sz="1800" dirty="0" smtClean="0"/>
              <a:t>, </a:t>
            </a:r>
            <a:r>
              <a:rPr lang="en-US" sz="1800" dirty="0" err="1" smtClean="0"/>
              <a:t>tapi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menghadap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, yang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         </a:t>
            </a:r>
            <a:r>
              <a:rPr lang="en-US" sz="1800" dirty="0" err="1" smtClean="0"/>
              <a:t>bawah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H	: </a:t>
            </a:r>
            <a:r>
              <a:rPr lang="en-US" sz="1800" dirty="0" err="1" smtClean="0"/>
              <a:t>Bingung</a:t>
            </a:r>
            <a:r>
              <a:rPr lang="en-US" sz="1800" dirty="0" smtClean="0"/>
              <a:t>!</a:t>
            </a:r>
          </a:p>
          <a:p>
            <a:pPr>
              <a:buNone/>
            </a:pPr>
            <a:r>
              <a:rPr lang="en-US" sz="1800" dirty="0" smtClean="0"/>
              <a:t>I	: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persis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Isosceles Triangle 3"/>
          <p:cNvSpPr/>
          <p:nvPr/>
        </p:nvSpPr>
        <p:spPr>
          <a:xfrm>
            <a:off x="1752600" y="381000"/>
            <a:ext cx="838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343400" y="304800"/>
            <a:ext cx="838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3733801" y="304799"/>
            <a:ext cx="8382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1676400"/>
            <a:ext cx="3729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 HUBUNGAN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63963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Persamaan</a:t>
            </a:r>
            <a:endParaRPr lang="en-US" sz="1600" dirty="0" smtClean="0"/>
          </a:p>
          <a:p>
            <a:pPr lvl="1"/>
            <a:r>
              <a:rPr lang="en-US" sz="1400" dirty="0" err="1" smtClean="0"/>
              <a:t>Cenderung</a:t>
            </a:r>
            <a:r>
              <a:rPr lang="en-US" sz="1400" dirty="0" smtClean="0"/>
              <a:t> </a:t>
            </a:r>
            <a:r>
              <a:rPr lang="en-US" sz="1400" dirty="0" err="1" smtClean="0"/>
              <a:t>mencari</a:t>
            </a:r>
            <a:r>
              <a:rPr lang="en-US" sz="1400" dirty="0" smtClean="0"/>
              <a:t> </a:t>
            </a:r>
            <a:r>
              <a:rPr lang="en-US" sz="1400" dirty="0" err="1" smtClean="0"/>
              <a:t>persamaan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konteks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endParaRPr lang="en-US" sz="1400" dirty="0" smtClean="0"/>
          </a:p>
          <a:p>
            <a:pPr lvl="1"/>
            <a:r>
              <a:rPr lang="en-US" sz="1400" dirty="0" err="1" smtClean="0"/>
              <a:t>Termotivasi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melihat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endParaRPr lang="en-US" sz="1400" dirty="0" smtClean="0"/>
          </a:p>
          <a:p>
            <a:pPr lvl="1"/>
            <a:r>
              <a:rPr lang="en-US" sz="1400" dirty="0" err="1" smtClean="0"/>
              <a:t>Punya</a:t>
            </a:r>
            <a:r>
              <a:rPr lang="en-US" sz="1400" dirty="0" smtClean="0"/>
              <a:t> </a:t>
            </a:r>
            <a:r>
              <a:rPr lang="en-US" sz="1400" dirty="0" err="1" smtClean="0"/>
              <a:t>tendensi</a:t>
            </a:r>
            <a:r>
              <a:rPr lang="en-US" sz="1400" dirty="0" smtClean="0"/>
              <a:t> </a:t>
            </a:r>
            <a:r>
              <a:rPr lang="en-US" sz="1400" dirty="0" err="1" smtClean="0"/>
              <a:t>makan</a:t>
            </a:r>
            <a:r>
              <a:rPr lang="en-US" sz="1400" dirty="0" smtClean="0"/>
              <a:t>/</a:t>
            </a:r>
            <a:r>
              <a:rPr lang="en-US" sz="1400" dirty="0" err="1" smtClean="0"/>
              <a:t>berlibur</a:t>
            </a:r>
            <a:r>
              <a:rPr lang="en-US" sz="1400" dirty="0" smtClean="0"/>
              <a:t>/</a:t>
            </a:r>
            <a:r>
              <a:rPr lang="en-US" sz="1400" dirty="0" err="1" smtClean="0"/>
              <a:t>bekerja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tempat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endParaRPr lang="en-US" sz="1400" dirty="0" smtClean="0"/>
          </a:p>
          <a:p>
            <a:pPr lvl="1"/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10-15 </a:t>
            </a:r>
            <a:r>
              <a:rPr lang="en-US" sz="1400" dirty="0" err="1" smtClean="0"/>
              <a:t>tahun</a:t>
            </a:r>
            <a:r>
              <a:rPr lang="en-US" sz="1400" dirty="0" smtClean="0"/>
              <a:t>: </a:t>
            </a:r>
            <a:r>
              <a:rPr lang="en-US" sz="1400" dirty="0" err="1" smtClean="0"/>
              <a:t>evolusioner</a:t>
            </a:r>
            <a:endParaRPr lang="en-US" sz="1400" dirty="0" smtClean="0"/>
          </a:p>
          <a:p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900" dirty="0" err="1" smtClean="0"/>
              <a:t>termasuk</a:t>
            </a:r>
            <a:r>
              <a:rPr lang="en-US" sz="900" dirty="0" smtClean="0"/>
              <a:t> yang </a:t>
            </a:r>
            <a:r>
              <a:rPr lang="en-US" sz="900" dirty="0" err="1" smtClean="0"/>
              <a:t>menjawab</a:t>
            </a:r>
            <a:r>
              <a:rPr lang="en-US" sz="900" dirty="0" smtClean="0"/>
              <a:t> </a:t>
            </a:r>
            <a:r>
              <a:rPr lang="en-US" sz="900" dirty="0" err="1" smtClean="0"/>
              <a:t>bingung</a:t>
            </a:r>
            <a:endParaRPr lang="en-US" sz="1600" dirty="0" smtClean="0"/>
          </a:p>
          <a:p>
            <a:pPr lvl="1"/>
            <a:r>
              <a:rPr lang="en-US" sz="1400" dirty="0" err="1" smtClean="0"/>
              <a:t>Cenderung</a:t>
            </a:r>
            <a:r>
              <a:rPr lang="en-US" sz="1400" dirty="0" smtClean="0"/>
              <a:t> </a:t>
            </a:r>
            <a:r>
              <a:rPr lang="en-US" sz="1400" dirty="0" err="1" smtClean="0"/>
              <a:t>melihat</a:t>
            </a:r>
            <a:r>
              <a:rPr lang="en-US" sz="1400" dirty="0" smtClean="0"/>
              <a:t> </a:t>
            </a:r>
            <a:r>
              <a:rPr lang="en-US" sz="1400" dirty="0" err="1" smtClean="0"/>
              <a:t>melihat</a:t>
            </a:r>
            <a:r>
              <a:rPr lang="en-US" sz="1400" dirty="0" smtClean="0"/>
              <a:t> </a:t>
            </a:r>
            <a:r>
              <a:rPr lang="en-US" sz="1400" dirty="0" err="1" smtClean="0"/>
              <a:t>perbedaan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konteks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endParaRPr lang="en-US" sz="1400" dirty="0" smtClean="0"/>
          </a:p>
          <a:p>
            <a:pPr lvl="1"/>
            <a:r>
              <a:rPr lang="en-US" sz="1400" dirty="0" err="1" smtClean="0"/>
              <a:t>Termotovasi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hal-hal</a:t>
            </a:r>
            <a:r>
              <a:rPr lang="en-US" sz="1400" dirty="0" smtClean="0"/>
              <a:t> yang </a:t>
            </a:r>
            <a:r>
              <a:rPr lang="en-US" sz="1400" dirty="0" err="1" smtClean="0"/>
              <a:t>baru</a:t>
            </a:r>
            <a:endParaRPr lang="en-US" sz="1400" dirty="0" smtClean="0"/>
          </a:p>
          <a:p>
            <a:pPr lvl="1"/>
            <a:r>
              <a:rPr lang="en-US" sz="1400" dirty="0" err="1" smtClean="0"/>
              <a:t>Punya</a:t>
            </a:r>
            <a:r>
              <a:rPr lang="en-US" sz="1400" dirty="0" smtClean="0"/>
              <a:t> </a:t>
            </a:r>
            <a:r>
              <a:rPr lang="en-US" sz="1400" dirty="0" err="1" smtClean="0"/>
              <a:t>tendensi</a:t>
            </a:r>
            <a:r>
              <a:rPr lang="en-US" sz="1400" dirty="0" smtClean="0"/>
              <a:t> </a:t>
            </a:r>
            <a:r>
              <a:rPr lang="en-US" sz="1400" dirty="0" err="1" smtClean="0"/>
              <a:t>makan</a:t>
            </a:r>
            <a:r>
              <a:rPr lang="en-US" sz="1400" dirty="0" smtClean="0"/>
              <a:t>/</a:t>
            </a:r>
            <a:r>
              <a:rPr lang="en-US" sz="1400" dirty="0" err="1" smtClean="0"/>
              <a:t>berlibur</a:t>
            </a:r>
            <a:r>
              <a:rPr lang="en-US" sz="1400" dirty="0" smtClean="0"/>
              <a:t>/</a:t>
            </a:r>
            <a:r>
              <a:rPr lang="en-US" sz="1400" dirty="0" err="1" smtClean="0"/>
              <a:t>bekerja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tempat</a:t>
            </a:r>
            <a:r>
              <a:rPr lang="en-US" sz="1400" dirty="0" smtClean="0"/>
              <a:t> yang </a:t>
            </a:r>
            <a:r>
              <a:rPr lang="en-US" sz="1400" dirty="0" err="1" smtClean="0"/>
              <a:t>terus</a:t>
            </a:r>
            <a:r>
              <a:rPr lang="en-US" sz="1400" dirty="0" smtClean="0"/>
              <a:t> </a:t>
            </a:r>
            <a:r>
              <a:rPr lang="en-US" sz="1400" dirty="0" err="1" smtClean="0"/>
              <a:t>berbeda</a:t>
            </a:r>
            <a:endParaRPr lang="en-US" sz="1400" dirty="0" smtClean="0"/>
          </a:p>
          <a:p>
            <a:pPr lvl="1"/>
            <a:r>
              <a:rPr lang="en-US" sz="1400" dirty="0" err="1" smtClean="0"/>
              <a:t>Butuh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drastis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 </a:t>
            </a:r>
            <a:r>
              <a:rPr lang="en-US" sz="1400" dirty="0" err="1" smtClean="0"/>
              <a:t>bulan</a:t>
            </a:r>
            <a:r>
              <a:rPr lang="en-US" sz="1400" dirty="0" smtClean="0"/>
              <a:t>: </a:t>
            </a:r>
            <a:r>
              <a:rPr lang="en-US" sz="1400" dirty="0" err="1" smtClean="0"/>
              <a:t>revolusiner</a:t>
            </a:r>
            <a:endParaRPr lang="en-US" sz="1400" dirty="0" smtClean="0"/>
          </a:p>
          <a:p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endParaRPr lang="en-US" sz="1600" dirty="0" smtClean="0"/>
          </a:p>
          <a:p>
            <a:pPr lvl="1"/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konteks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 </a:t>
            </a:r>
            <a:r>
              <a:rPr lang="en-US" sz="1400" dirty="0" err="1" smtClean="0"/>
              <a:t>ingin</a:t>
            </a:r>
            <a:r>
              <a:rPr lang="en-US" sz="1400" dirty="0" smtClean="0"/>
              <a:t> </a:t>
            </a:r>
            <a:r>
              <a:rPr lang="en-US" sz="1400" dirty="0" err="1" smtClean="0"/>
              <a:t>situasi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r>
              <a:rPr lang="en-US" sz="1400" dirty="0" smtClean="0"/>
              <a:t>, </a:t>
            </a:r>
            <a:r>
              <a:rPr lang="en-US" sz="1400" dirty="0" err="1" smtClean="0"/>
              <a:t>meski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menolak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, </a:t>
            </a:r>
            <a:r>
              <a:rPr lang="en-US" sz="1400" dirty="0" err="1" smtClean="0"/>
              <a:t>asalkan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drastis</a:t>
            </a:r>
            <a:endParaRPr lang="en-US" sz="1400" dirty="0" smtClean="0"/>
          </a:p>
          <a:p>
            <a:pPr lvl="1"/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suka</a:t>
            </a:r>
            <a:r>
              <a:rPr lang="en-US" sz="1400" dirty="0" smtClean="0"/>
              <a:t> </a:t>
            </a:r>
            <a:r>
              <a:rPr lang="en-US" sz="1400" dirty="0" err="1" smtClean="0"/>
              <a:t>situasi</a:t>
            </a:r>
            <a:r>
              <a:rPr lang="en-US" sz="1400" dirty="0" smtClean="0"/>
              <a:t> </a:t>
            </a:r>
            <a:r>
              <a:rPr lang="en-US" sz="1400" dirty="0" err="1" smtClean="0"/>
              <a:t>berubah</a:t>
            </a:r>
            <a:r>
              <a:rPr lang="en-US" sz="1400" dirty="0" smtClean="0"/>
              <a:t> </a:t>
            </a:r>
            <a:r>
              <a:rPr lang="en-US" sz="1400" dirty="0" err="1" smtClean="0"/>
              <a:t>perlahan</a:t>
            </a:r>
            <a:endParaRPr lang="en-US" sz="1400" dirty="0" smtClean="0"/>
          </a:p>
          <a:p>
            <a:pPr lvl="1"/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inginkan</a:t>
            </a:r>
            <a:r>
              <a:rPr lang="en-US" sz="1400" dirty="0" smtClean="0"/>
              <a:t> 5-7 </a:t>
            </a:r>
            <a:r>
              <a:rPr lang="en-US" sz="1400" dirty="0" err="1" smtClean="0"/>
              <a:t>tahun</a:t>
            </a:r>
            <a:r>
              <a:rPr lang="en-US" sz="1400" dirty="0" smtClean="0"/>
              <a:t>: </a:t>
            </a:r>
            <a:r>
              <a:rPr lang="en-US" sz="1400" dirty="0" err="1" smtClean="0"/>
              <a:t>reformasioner</a:t>
            </a:r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4. FAKTOR MOTIVASI</a:t>
            </a:r>
            <a:br>
              <a:rPr lang="en-US" sz="2400" dirty="0" smtClean="0"/>
            </a:br>
            <a:r>
              <a:rPr lang="en-US" sz="1600" dirty="0" err="1" smtClean="0"/>
              <a:t>Persamaan</a:t>
            </a:r>
            <a:r>
              <a:rPr lang="en-US" sz="1600" dirty="0" smtClean="0"/>
              <a:t>, </a:t>
            </a:r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r>
              <a:rPr lang="en-US" sz="1600" dirty="0" smtClean="0"/>
              <a:t>, </a:t>
            </a:r>
            <a:r>
              <a:rPr lang="en-US" sz="1600" dirty="0" err="1" smtClean="0"/>
              <a:t>Perbedaan</a:t>
            </a:r>
            <a:endParaRPr lang="en-US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062" y="2571690"/>
            <a:ext cx="6415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2860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3201988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Anto</a:t>
            </a:r>
            <a:r>
              <a:rPr lang="en-US" sz="2000" dirty="0" smtClean="0"/>
              <a:t>: </a:t>
            </a:r>
            <a:r>
              <a:rPr lang="en-US" sz="2000" dirty="0" err="1" smtClean="0"/>
              <a:t>Persis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lapangan</a:t>
            </a:r>
            <a:endParaRPr lang="en-US" sz="2000" dirty="0" smtClean="0"/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/>
              <a:t>Budi: </a:t>
            </a:r>
            <a:r>
              <a:rPr lang="en-US" sz="2000" dirty="0" err="1" smtClean="0"/>
              <a:t>Sama</a:t>
            </a:r>
            <a:r>
              <a:rPr lang="en-US" sz="2000" dirty="0" smtClean="0"/>
              <a:t>,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diserahi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sedikit</a:t>
            </a:r>
            <a:r>
              <a:rPr lang="en-US" sz="2000" dirty="0" smtClean="0"/>
              <a:t> </a:t>
            </a:r>
            <a:r>
              <a:rPr lang="en-US" sz="2000" dirty="0" err="1" smtClean="0"/>
              <a:t>waktun</a:t>
            </a:r>
            <a:r>
              <a:rPr lang="en-US" sz="2000" dirty="0" smtClean="0"/>
              <a:t> </a:t>
            </a:r>
            <a:r>
              <a:rPr lang="en-US" sz="2000" dirty="0" err="1" smtClean="0"/>
              <a:t>istirahat</a:t>
            </a:r>
            <a:r>
              <a:rPr lang="en-US" sz="2000" dirty="0" smtClean="0"/>
              <a:t>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err="1" smtClean="0"/>
              <a:t>Cika</a:t>
            </a:r>
            <a:r>
              <a:rPr lang="en-US" sz="2000" dirty="0" smtClean="0"/>
              <a:t>: Beda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,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mengurus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endParaRPr lang="en-US" sz="2000" dirty="0" smtClean="0"/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b="1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4. FAKTOR MOTIVASI</a:t>
            </a:r>
            <a:br>
              <a:rPr lang="en-US" sz="2400" dirty="0" smtClean="0"/>
            </a:br>
            <a:r>
              <a:rPr lang="en-US" sz="1600" dirty="0" err="1" smtClean="0"/>
              <a:t>Persamaan</a:t>
            </a:r>
            <a:r>
              <a:rPr lang="en-US" sz="1600" dirty="0" smtClean="0"/>
              <a:t>, </a:t>
            </a:r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r>
              <a:rPr lang="en-US" sz="1600" dirty="0" smtClean="0"/>
              <a:t>, </a:t>
            </a:r>
            <a:r>
              <a:rPr lang="en-US" sz="1600" dirty="0" err="1" smtClean="0"/>
              <a:t>Perbedaan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795375" y="1978223"/>
            <a:ext cx="1157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kasus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062" y="2401669"/>
            <a:ext cx="6655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Bram,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sepuluh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?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Bram,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kamu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yang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dulu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dengan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sekarang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beda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atau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sih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2860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3201988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338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Alternatif-1: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Bedalah</a:t>
            </a:r>
            <a:r>
              <a:rPr lang="en-US" sz="2000" dirty="0" smtClean="0"/>
              <a:t>!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Dulu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saya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masih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kecil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sekarang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sudah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kuliah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/>
              <a:t>Alternatif-2: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donk</a:t>
            </a:r>
            <a:r>
              <a:rPr lang="en-US" sz="2000" dirty="0" smtClean="0"/>
              <a:t>.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Bram </a:t>
            </a:r>
            <a:r>
              <a:rPr lang="en-US" sz="2000" dirty="0" err="1" smtClean="0"/>
              <a:t>kok</a:t>
            </a:r>
            <a:r>
              <a:rPr lang="en-US" sz="2000" dirty="0" smtClean="0"/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/>
              <a:t>Alternatif-3: </a:t>
            </a:r>
            <a:r>
              <a:rPr lang="en-US" sz="2000" dirty="0" err="1" smtClean="0"/>
              <a:t>Sama</a:t>
            </a:r>
            <a:r>
              <a:rPr lang="en-US" sz="2000" dirty="0" smtClean="0"/>
              <a:t> ah. </a:t>
            </a:r>
            <a:r>
              <a:rPr lang="en-US" sz="2000" dirty="0" err="1" smtClean="0"/>
              <a:t>Tapi</a:t>
            </a:r>
            <a:r>
              <a:rPr lang="en-US" sz="2000" dirty="0" smtClean="0"/>
              <a:t>,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,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endParaRPr lang="en-US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/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b="1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4. FAKTOR MOTIVASI</a:t>
            </a:r>
            <a:br>
              <a:rPr lang="en-US" sz="2400" dirty="0" smtClean="0"/>
            </a:br>
            <a:r>
              <a:rPr lang="en-US" sz="1600" dirty="0" err="1" smtClean="0"/>
              <a:t>Persamaan</a:t>
            </a:r>
            <a:r>
              <a:rPr lang="en-US" sz="1600" dirty="0" smtClean="0"/>
              <a:t>, </a:t>
            </a:r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r>
              <a:rPr lang="en-US" sz="1600" dirty="0" smtClean="0"/>
              <a:t>, </a:t>
            </a:r>
            <a:r>
              <a:rPr lang="en-US" sz="1600" dirty="0" err="1" smtClean="0"/>
              <a:t>Perbedaan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795375" y="1978223"/>
            <a:ext cx="1157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kasus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menolak</a:t>
            </a:r>
            <a:r>
              <a:rPr lang="en-US" sz="2800" dirty="0" smtClean="0"/>
              <a:t> </a:t>
            </a:r>
            <a:r>
              <a:rPr lang="en-US" sz="2800" dirty="0" err="1" smtClean="0"/>
              <a:t>minum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2819400"/>
          </a:xfrm>
        </p:spPr>
        <p:txBody>
          <a:bodyPr>
            <a:normAutofit/>
          </a:bodyPr>
          <a:lstStyle/>
          <a:p>
            <a:pPr lvl="1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beraktivitas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rasakan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perbedaan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sembuh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minum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beraktivitas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</a:t>
            </a:r>
            <a:r>
              <a:rPr lang="en-US" sz="2000" dirty="0" err="1" smtClean="0"/>
              <a:t>Bapak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smtClean="0"/>
              <a:t>baik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99173" y="2403058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327973" y="1871246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26263" y="2480846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Sakit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118173" y="1871246"/>
            <a:ext cx="1897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Sehat</a:t>
            </a:r>
            <a:r>
              <a:rPr lang="en-US" sz="1600" dirty="0" smtClean="0"/>
              <a:t>: </a:t>
            </a:r>
            <a:r>
              <a:rPr lang="en-US" sz="1600" dirty="0" err="1" smtClean="0"/>
              <a:t>sebelum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0190" y="1871246"/>
            <a:ext cx="2004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Sembuh</a:t>
            </a:r>
            <a:r>
              <a:rPr lang="en-US" sz="1600" dirty="0" smtClean="0"/>
              <a:t>: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8229600" cy="2819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FAKTOR MOTIVASI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cocok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Data entry computer</a:t>
            </a:r>
          </a:p>
          <a:p>
            <a:pPr lvl="1"/>
            <a:r>
              <a:rPr lang="en-US" sz="1800" dirty="0" err="1" smtClean="0"/>
              <a:t>Dosen</a:t>
            </a:r>
            <a:r>
              <a:rPr lang="en-US" sz="1800" dirty="0" smtClean="0"/>
              <a:t> </a:t>
            </a:r>
            <a:r>
              <a:rPr lang="en-US" sz="1800" dirty="0" err="1" smtClean="0"/>
              <a:t>teknologi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endParaRPr lang="en-US" sz="1800" dirty="0" smtClean="0"/>
          </a:p>
          <a:p>
            <a:pPr lvl="1"/>
            <a:r>
              <a:rPr lang="en-US" sz="1800" dirty="0" err="1" smtClean="0"/>
              <a:t>Staf</a:t>
            </a:r>
            <a:r>
              <a:rPr lang="en-US" sz="1800" dirty="0" smtClean="0"/>
              <a:t> development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KUIZ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971800"/>
            <a:ext cx="10967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atin typeface="Chiller" pitchFamily="82" charset="0"/>
              </a:rPr>
              <a:t>?</a:t>
            </a:r>
            <a:endParaRPr lang="en-US" sz="19900" b="1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KUIZ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sales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</a:t>
            </a:r>
            <a:r>
              <a:rPr lang="en-US" sz="2400" dirty="0" err="1" smtClean="0"/>
              <a:t>bagaimanakah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target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yang: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endParaRPr lang="en-US" sz="2000" dirty="0" smtClean="0"/>
          </a:p>
          <a:p>
            <a:pPr lvl="2"/>
            <a:r>
              <a:rPr lang="en-US" sz="1800" dirty="0" err="1" smtClean="0"/>
              <a:t>Persamaan</a:t>
            </a:r>
            <a:endParaRPr lang="en-US" sz="1800" dirty="0" smtClean="0"/>
          </a:p>
          <a:p>
            <a:pPr lvl="2"/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pengecualian</a:t>
            </a:r>
            <a:endParaRPr lang="en-US" sz="1800" dirty="0" smtClean="0"/>
          </a:p>
          <a:p>
            <a:pPr lvl="2"/>
            <a:r>
              <a:rPr lang="en-US" sz="1800" dirty="0" err="1" smtClean="0"/>
              <a:t>Perbedaan</a:t>
            </a:r>
            <a:endParaRPr lang="en-US" sz="1800" dirty="0" smtClean="0"/>
          </a:p>
          <a:p>
            <a:pPr lvl="3">
              <a:buNone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3017490"/>
            <a:ext cx="10967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atin typeface="Chiller" pitchFamily="82" charset="0"/>
              </a:rPr>
              <a:t>?</a:t>
            </a:r>
            <a:endParaRPr lang="en-US" sz="19900" b="1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Key Words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8194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Keterampilan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semata</a:t>
            </a:r>
            <a:r>
              <a:rPr lang="en-US" sz="2000" dirty="0" smtClean="0"/>
              <a:t> </a:t>
            </a:r>
            <a:r>
              <a:rPr lang="en-US" sz="2000" dirty="0" err="1" smtClean="0"/>
              <a:t>berbicara</a:t>
            </a:r>
            <a:r>
              <a:rPr lang="en-US" sz="2000" dirty="0" smtClean="0"/>
              <a:t> </a:t>
            </a:r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Menulis</a:t>
            </a:r>
            <a:endParaRPr lang="en-US" sz="1800" dirty="0" smtClean="0"/>
          </a:p>
          <a:p>
            <a:pPr lvl="1"/>
            <a:r>
              <a:rPr lang="en-US" sz="1800" dirty="0" err="1" smtClean="0"/>
              <a:t>Membaca</a:t>
            </a:r>
            <a:endParaRPr lang="en-US" sz="1800" dirty="0" smtClean="0"/>
          </a:p>
          <a:p>
            <a:pPr lvl="1"/>
            <a:r>
              <a:rPr lang="en-US" sz="1800" dirty="0" err="1" smtClean="0"/>
              <a:t>Mendengar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endParaRPr lang="en-US" sz="1800" dirty="0" smtClean="0"/>
          </a:p>
          <a:p>
            <a:pPr lvl="2"/>
            <a:r>
              <a:rPr lang="en-US" sz="1400" dirty="0" err="1" smtClean="0"/>
              <a:t>Orang</a:t>
            </a:r>
            <a:r>
              <a:rPr lang="en-US" sz="1400" dirty="0" smtClean="0"/>
              <a:t> lain</a:t>
            </a:r>
          </a:p>
          <a:p>
            <a:pPr lvl="2"/>
            <a:r>
              <a:rPr lang="en-US" sz="1400" dirty="0" err="1" smtClean="0"/>
              <a:t>Diri</a:t>
            </a:r>
            <a:r>
              <a:rPr lang="en-US" sz="1400" dirty="0" smtClean="0"/>
              <a:t> </a:t>
            </a:r>
            <a:r>
              <a:rPr lang="en-US" sz="1400" dirty="0" err="1" smtClean="0"/>
              <a:t>sendiri</a:t>
            </a:r>
            <a:endParaRPr lang="en-US" sz="1400" dirty="0" smtClean="0"/>
          </a:p>
          <a:p>
            <a:pPr lvl="1"/>
            <a:endParaRPr 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Ringkasan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Motivasi</a:t>
            </a:r>
            <a:endParaRPr lang="en-US" sz="1800" dirty="0" smtClean="0"/>
          </a:p>
          <a:p>
            <a:pPr lvl="1"/>
            <a:r>
              <a:rPr lang="en-US" sz="1600" dirty="0" err="1" smtClean="0"/>
              <a:t>Persamaan</a:t>
            </a:r>
            <a:endParaRPr lang="en-US" sz="1600" dirty="0" smtClean="0"/>
          </a:p>
          <a:p>
            <a:pPr lvl="2"/>
            <a:r>
              <a:rPr lang="en-US" sz="1400" dirty="0" err="1" smtClean="0"/>
              <a:t>Termotivasi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tetap</a:t>
            </a:r>
            <a:r>
              <a:rPr lang="en-US" sz="1400" dirty="0" smtClean="0"/>
              <a:t> </a:t>
            </a:r>
            <a:r>
              <a:rPr lang="en-US" sz="1400" dirty="0" err="1" smtClean="0"/>
              <a:t>tinggal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situasi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endParaRPr lang="en-US" sz="1400" dirty="0" smtClean="0"/>
          </a:p>
          <a:p>
            <a:pPr lvl="1"/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endParaRPr lang="en-US" sz="1600" dirty="0" smtClean="0"/>
          </a:p>
          <a:p>
            <a:pPr lvl="2"/>
            <a:r>
              <a:rPr lang="en-US" sz="1400" dirty="0" err="1" smtClean="0"/>
              <a:t>Termotivasi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berubah</a:t>
            </a:r>
            <a:r>
              <a:rPr lang="en-US" sz="1400" dirty="0" smtClean="0"/>
              <a:t> </a:t>
            </a:r>
            <a:r>
              <a:rPr lang="en-US" sz="1400" dirty="0" err="1" smtClean="0"/>
              <a:t>seiring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endParaRPr lang="en-US" sz="1400" dirty="0" smtClean="0"/>
          </a:p>
          <a:p>
            <a:pPr lvl="1"/>
            <a:r>
              <a:rPr lang="en-US" sz="1500" dirty="0" err="1" smtClean="0"/>
              <a:t>Perbedaan</a:t>
            </a:r>
            <a:endParaRPr lang="en-US" sz="1500" dirty="0" smtClean="0"/>
          </a:p>
          <a:p>
            <a:pPr lvl="2"/>
            <a:r>
              <a:rPr lang="en-US" sz="1400" dirty="0" err="1" smtClean="0"/>
              <a:t>Termotivasi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berubah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drastis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cepat</a:t>
            </a:r>
            <a:endParaRPr lang="en-US" sz="1400" dirty="0" smtClean="0"/>
          </a:p>
          <a:p>
            <a:r>
              <a:rPr lang="en-US" sz="1800" dirty="0" smtClean="0"/>
              <a:t>Filter</a:t>
            </a:r>
          </a:p>
          <a:p>
            <a:pPr lvl="1"/>
            <a:r>
              <a:rPr lang="en-US" sz="1600" dirty="0" err="1" smtClean="0"/>
              <a:t>Apa</a:t>
            </a:r>
            <a:r>
              <a:rPr lang="en-US" sz="1600" dirty="0" smtClean="0"/>
              <a:t> </a:t>
            </a:r>
            <a:r>
              <a:rPr lang="en-US" sz="1600" dirty="0" err="1" smtClean="0"/>
              <a:t>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[</a:t>
            </a:r>
            <a:r>
              <a:rPr lang="en-US" sz="1600" dirty="0" err="1" smtClean="0"/>
              <a:t>konteks</a:t>
            </a:r>
            <a:r>
              <a:rPr lang="en-US" sz="1600" dirty="0" smtClean="0"/>
              <a:t>]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(</a:t>
            </a:r>
            <a:r>
              <a:rPr lang="en-US" sz="1600" dirty="0" err="1" smtClean="0"/>
              <a:t>sekian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/</a:t>
            </a:r>
            <a:r>
              <a:rPr lang="en-US" sz="1600" dirty="0" err="1" smtClean="0"/>
              <a:t>bulan</a:t>
            </a:r>
            <a:r>
              <a:rPr lang="en-US" sz="1600" dirty="0" smtClean="0"/>
              <a:t>)  yang </a:t>
            </a:r>
            <a:r>
              <a:rPr lang="en-US" sz="1600" dirty="0" err="1" smtClean="0"/>
              <a:t>lalu</a:t>
            </a:r>
            <a:r>
              <a:rPr lang="en-US" sz="1600" dirty="0" smtClean="0"/>
              <a:t>?</a:t>
            </a:r>
          </a:p>
          <a:p>
            <a:pPr lvl="2"/>
            <a:r>
              <a:rPr lang="en-US" sz="1400" dirty="0" err="1" smtClean="0"/>
              <a:t>Konteks</a:t>
            </a:r>
            <a:r>
              <a:rPr lang="en-US" sz="1400" dirty="0" smtClean="0"/>
              <a:t>: </a:t>
            </a:r>
            <a:r>
              <a:rPr lang="en-US" sz="1400" dirty="0" err="1" smtClean="0"/>
              <a:t>rumah</a:t>
            </a:r>
            <a:r>
              <a:rPr lang="en-US" sz="1400" dirty="0" smtClean="0"/>
              <a:t>, </a:t>
            </a:r>
            <a:r>
              <a:rPr lang="en-US" sz="1400" dirty="0" err="1" smtClean="0"/>
              <a:t>kantor</a:t>
            </a:r>
            <a:r>
              <a:rPr lang="en-US" sz="1400" dirty="0" smtClean="0"/>
              <a:t>, </a:t>
            </a:r>
            <a:r>
              <a:rPr lang="en-US" sz="1400" dirty="0" err="1" smtClean="0"/>
              <a:t>sekolah</a:t>
            </a:r>
            <a:r>
              <a:rPr lang="en-US" sz="1400" dirty="0" smtClean="0"/>
              <a:t>, </a:t>
            </a:r>
            <a:r>
              <a:rPr lang="en-US" sz="1400" dirty="0" err="1" smtClean="0"/>
              <a:t>membeli</a:t>
            </a:r>
            <a:r>
              <a:rPr lang="en-US" sz="1400" dirty="0" smtClean="0"/>
              <a:t>/</a:t>
            </a:r>
            <a:r>
              <a:rPr lang="en-US" sz="1400" dirty="0" err="1" smtClean="0"/>
              <a:t>memilih</a:t>
            </a:r>
            <a:r>
              <a:rPr lang="en-US" sz="1400" dirty="0" smtClean="0"/>
              <a:t> </a:t>
            </a:r>
            <a:r>
              <a:rPr lang="en-US" sz="1400" dirty="0" err="1" smtClean="0"/>
              <a:t>sesuatu</a:t>
            </a:r>
            <a:endParaRPr lang="en-US" sz="1400" dirty="0" smtClean="0"/>
          </a:p>
          <a:p>
            <a:r>
              <a:rPr lang="en-US" sz="1800" dirty="0" err="1" smtClean="0"/>
              <a:t>Kata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memotivasi</a:t>
            </a:r>
            <a:endParaRPr lang="en-US" sz="1800" dirty="0" smtClean="0"/>
          </a:p>
          <a:p>
            <a:pPr lvl="1"/>
            <a:r>
              <a:rPr lang="en-US" sz="1600" dirty="0" err="1" smtClean="0"/>
              <a:t>Persamaan</a:t>
            </a:r>
            <a:endParaRPr lang="en-US" sz="1600" dirty="0" smtClean="0"/>
          </a:p>
          <a:p>
            <a:pPr lvl="2"/>
            <a:r>
              <a:rPr lang="en-US" sz="1300" dirty="0" err="1" smtClean="0"/>
              <a:t>Seperti</a:t>
            </a:r>
            <a:r>
              <a:rPr lang="en-US" sz="1300" dirty="0" smtClean="0"/>
              <a:t> </a:t>
            </a:r>
            <a:r>
              <a:rPr lang="en-US" sz="1300" dirty="0" err="1" smtClean="0"/>
              <a:t>sebelumnya</a:t>
            </a:r>
            <a:r>
              <a:rPr lang="en-US" sz="1300" dirty="0" smtClean="0"/>
              <a:t>, </a:t>
            </a:r>
            <a:r>
              <a:rPr lang="en-US" sz="1300" dirty="0" err="1" smtClean="0"/>
              <a:t>tidak</a:t>
            </a:r>
            <a:r>
              <a:rPr lang="en-US" sz="1300" dirty="0" smtClean="0"/>
              <a:t> </a:t>
            </a:r>
            <a:r>
              <a:rPr lang="en-US" sz="1300" dirty="0" err="1" smtClean="0"/>
              <a:t>berubah</a:t>
            </a:r>
            <a:r>
              <a:rPr lang="en-US" sz="1300" dirty="0" smtClean="0"/>
              <a:t>, </a:t>
            </a:r>
            <a:r>
              <a:rPr lang="en-US" sz="1300" dirty="0" err="1" smtClean="0"/>
              <a:t>tetap</a:t>
            </a:r>
            <a:r>
              <a:rPr lang="en-US" sz="1300" dirty="0" smtClean="0"/>
              <a:t>, </a:t>
            </a:r>
            <a:r>
              <a:rPr lang="en-US" sz="1300" dirty="0" err="1" smtClean="0"/>
              <a:t>identik</a:t>
            </a:r>
            <a:r>
              <a:rPr lang="en-US" sz="1300" dirty="0" smtClean="0"/>
              <a:t>, </a:t>
            </a:r>
            <a:r>
              <a:rPr lang="en-US" sz="1300" dirty="0" err="1" smtClean="0"/>
              <a:t>persis</a:t>
            </a:r>
            <a:r>
              <a:rPr lang="en-US" sz="1300" dirty="0" smtClean="0"/>
              <a:t> </a:t>
            </a:r>
            <a:r>
              <a:rPr lang="en-US" sz="1300" dirty="0" err="1" smtClean="0"/>
              <a:t>sama</a:t>
            </a:r>
            <a:endParaRPr lang="en-US" sz="1300" dirty="0" smtClean="0"/>
          </a:p>
          <a:p>
            <a:pPr lvl="1"/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endParaRPr lang="en-US" sz="1600" dirty="0" smtClean="0"/>
          </a:p>
          <a:p>
            <a:pPr lvl="2"/>
            <a:r>
              <a:rPr lang="en-US" sz="1300" dirty="0" err="1" smtClean="0"/>
              <a:t>Progresif</a:t>
            </a:r>
            <a:r>
              <a:rPr lang="en-US" sz="1300" dirty="0" smtClean="0"/>
              <a:t>, </a:t>
            </a:r>
            <a:r>
              <a:rPr lang="en-US" sz="1300" dirty="0" err="1" smtClean="0"/>
              <a:t>tumbuh</a:t>
            </a:r>
            <a:r>
              <a:rPr lang="en-US" sz="1300" dirty="0" smtClean="0"/>
              <a:t> </a:t>
            </a:r>
            <a:r>
              <a:rPr lang="en-US" sz="1300" dirty="0" err="1" smtClean="0"/>
              <a:t>perlahan</a:t>
            </a:r>
            <a:r>
              <a:rPr lang="en-US" sz="1300" dirty="0" smtClean="0"/>
              <a:t>, </a:t>
            </a:r>
            <a:r>
              <a:rPr lang="en-US" sz="1300" dirty="0" err="1" smtClean="0"/>
              <a:t>sama</a:t>
            </a:r>
            <a:r>
              <a:rPr lang="en-US" sz="1300" dirty="0" smtClean="0"/>
              <a:t> </a:t>
            </a:r>
            <a:r>
              <a:rPr lang="en-US" sz="1300" dirty="0" err="1" smtClean="0"/>
              <a:t>namun</a:t>
            </a:r>
            <a:r>
              <a:rPr lang="en-US" sz="1300" dirty="0" smtClean="0"/>
              <a:t> </a:t>
            </a:r>
            <a:r>
              <a:rPr lang="en-US" sz="1300" dirty="0" err="1" smtClean="0"/>
              <a:t>lebih</a:t>
            </a:r>
            <a:r>
              <a:rPr lang="en-US" sz="1300" dirty="0" smtClean="0"/>
              <a:t> </a:t>
            </a:r>
            <a:r>
              <a:rPr lang="en-US" sz="1300" dirty="0" err="1" smtClean="0"/>
              <a:t>baik</a:t>
            </a:r>
            <a:r>
              <a:rPr lang="en-US" sz="1300" dirty="0" smtClean="0"/>
              <a:t>, </a:t>
            </a:r>
            <a:r>
              <a:rPr lang="en-US" sz="1300" dirty="0" err="1" smtClean="0"/>
              <a:t>sama</a:t>
            </a:r>
            <a:r>
              <a:rPr lang="en-US" sz="1300" dirty="0" smtClean="0"/>
              <a:t> </a:t>
            </a:r>
            <a:r>
              <a:rPr lang="en-US" sz="1300" dirty="0" err="1" smtClean="0"/>
              <a:t>kecuali</a:t>
            </a:r>
            <a:endParaRPr lang="en-US" sz="1300" dirty="0" smtClean="0"/>
          </a:p>
          <a:p>
            <a:pPr lvl="1"/>
            <a:r>
              <a:rPr lang="en-US" sz="1600" dirty="0" err="1" smtClean="0"/>
              <a:t>Perbedaan</a:t>
            </a:r>
            <a:endParaRPr lang="en-US" sz="1600" dirty="0" smtClean="0"/>
          </a:p>
          <a:p>
            <a:pPr lvl="2"/>
            <a:r>
              <a:rPr lang="en-US" sz="1400" dirty="0" smtClean="0"/>
              <a:t>Beda, </a:t>
            </a:r>
            <a:r>
              <a:rPr lang="en-US" sz="1400" dirty="0" err="1" smtClean="0"/>
              <a:t>berubah</a:t>
            </a:r>
            <a:r>
              <a:rPr lang="en-US" sz="1400" dirty="0" smtClean="0"/>
              <a:t> total,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baik</a:t>
            </a:r>
            <a:r>
              <a:rPr lang="en-US" sz="1400" dirty="0" smtClean="0"/>
              <a:t>,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/yang </a:t>
            </a:r>
            <a:r>
              <a:rPr lang="en-US" sz="1400" dirty="0" err="1" smtClean="0"/>
              <a:t>dulu</a:t>
            </a:r>
            <a:endParaRPr lang="en-US" sz="1400" dirty="0" smtClean="0"/>
          </a:p>
          <a:p>
            <a:pPr lvl="1"/>
            <a:endParaRPr lang="en-US" sz="1600" dirty="0" smtClean="0"/>
          </a:p>
          <a:p>
            <a:r>
              <a:rPr lang="en-US" sz="1800" dirty="0" err="1" smtClean="0"/>
              <a:t>Ciri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endParaRPr lang="en-US" sz="1800" dirty="0" smtClean="0"/>
          </a:p>
          <a:p>
            <a:pPr lvl="1"/>
            <a:r>
              <a:rPr lang="en-US" sz="1600" dirty="0" err="1" smtClean="0"/>
              <a:t>Persamaan</a:t>
            </a:r>
            <a:endParaRPr lang="en-US" sz="1600" dirty="0" smtClean="0"/>
          </a:p>
          <a:p>
            <a:pPr lvl="2"/>
            <a:r>
              <a:rPr lang="en-US" sz="1400" dirty="0" err="1" smtClean="0"/>
              <a:t>Berbicara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sermua</a:t>
            </a:r>
            <a:r>
              <a:rPr lang="en-US" sz="1400" dirty="0" smtClean="0"/>
              <a:t> </a:t>
            </a:r>
            <a:r>
              <a:rPr lang="en-US" sz="1400" dirty="0" err="1" smtClean="0"/>
              <a:t>tampak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identik</a:t>
            </a:r>
            <a:r>
              <a:rPr lang="en-US" sz="1400" dirty="0" smtClean="0"/>
              <a:t>;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berubah</a:t>
            </a:r>
            <a:r>
              <a:rPr lang="en-US" sz="1400" dirty="0" smtClean="0"/>
              <a:t>; </a:t>
            </a:r>
            <a:r>
              <a:rPr lang="en-US" sz="1400" dirty="0" err="1" smtClean="0"/>
              <a:t>menceritakan</a:t>
            </a:r>
            <a:r>
              <a:rPr lang="en-US" sz="1400" dirty="0" smtClean="0"/>
              <a:t> </a:t>
            </a:r>
            <a:r>
              <a:rPr lang="en-US" sz="1400" dirty="0" err="1" smtClean="0"/>
              <a:t>apa-apa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endParaRPr lang="en-US" sz="1400" dirty="0" smtClean="0"/>
          </a:p>
          <a:p>
            <a:pPr lvl="1"/>
            <a:r>
              <a:rPr lang="en-US" sz="1600" dirty="0" err="1" smtClean="0"/>
              <a:t>Persamaan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Kekecualian</a:t>
            </a:r>
            <a:endParaRPr lang="en-US" sz="1600" dirty="0" smtClean="0"/>
          </a:p>
          <a:p>
            <a:pPr lvl="2"/>
            <a:r>
              <a:rPr lang="en-US" sz="1400" dirty="0" err="1" smtClean="0"/>
              <a:t>Berbicara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berkembang</a:t>
            </a:r>
            <a:r>
              <a:rPr lang="en-US" sz="1400" dirty="0" smtClean="0"/>
              <a:t> </a:t>
            </a:r>
            <a:r>
              <a:rPr lang="en-US" sz="1400" dirty="0" err="1" smtClean="0"/>
              <a:t>seiring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; </a:t>
            </a:r>
            <a:r>
              <a:rPr lang="en-US" sz="1400" dirty="0" err="1" smtClean="0"/>
              <a:t>membandingkan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penekanan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pengecualian</a:t>
            </a:r>
            <a:endParaRPr lang="en-US" sz="1400" dirty="0" smtClean="0"/>
          </a:p>
          <a:p>
            <a:pPr lvl="1"/>
            <a:r>
              <a:rPr lang="en-US" sz="1500" dirty="0" err="1" smtClean="0"/>
              <a:t>Perbedaan</a:t>
            </a:r>
            <a:endParaRPr lang="en-US" sz="1500" dirty="0" smtClean="0"/>
          </a:p>
          <a:p>
            <a:pPr lvl="2"/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menjawab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paham</a:t>
            </a:r>
            <a:r>
              <a:rPr lang="en-US" sz="1400" dirty="0" smtClean="0"/>
              <a:t> </a:t>
            </a:r>
            <a:r>
              <a:rPr lang="en-US" sz="1400" dirty="0" err="1" smtClean="0"/>
              <a:t>kata</a:t>
            </a:r>
            <a:r>
              <a:rPr lang="en-US" sz="1400" dirty="0" smtClean="0"/>
              <a:t> “</a:t>
            </a:r>
            <a:r>
              <a:rPr lang="en-US" sz="1400" dirty="0" err="1" smtClean="0"/>
              <a:t>hubungan</a:t>
            </a:r>
            <a:r>
              <a:rPr lang="en-US" sz="1400" dirty="0" smtClean="0"/>
              <a:t>”; </a:t>
            </a:r>
            <a:r>
              <a:rPr lang="en-US" sz="1400" dirty="0" err="1" smtClean="0"/>
              <a:t>menjabarkan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telah</a:t>
            </a:r>
            <a:r>
              <a:rPr lang="en-US" sz="1400" dirty="0" smtClean="0"/>
              <a:t> </a:t>
            </a:r>
            <a:r>
              <a:rPr lang="en-US" sz="1400" dirty="0" err="1" smtClean="0"/>
              <a:t>berubah</a:t>
            </a:r>
            <a:endParaRPr lang="en-US" sz="1400" dirty="0" smtClean="0"/>
          </a:p>
          <a:p>
            <a:pPr lvl="3"/>
            <a:endParaRPr lang="en-US" sz="10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7875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Key Words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How to influence and to control the minds of man:       </a:t>
            </a:r>
            <a:r>
              <a:rPr lang="en-US" sz="1800" b="1" dirty="0" smtClean="0">
                <a:solidFill>
                  <a:srgbClr val="C00000"/>
                </a:solidFill>
              </a:rPr>
              <a:t>WIN - WIN</a:t>
            </a:r>
          </a:p>
          <a:p>
            <a:pPr lvl="1"/>
            <a:r>
              <a:rPr lang="en-US" sz="1600" dirty="0" err="1" smtClean="0"/>
              <a:t>Memahani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endParaRPr lang="en-US" sz="1600" dirty="0" smtClean="0"/>
          </a:p>
          <a:p>
            <a:pPr lvl="1"/>
            <a:r>
              <a:rPr lang="en-US" sz="1600" dirty="0" err="1" smtClean="0"/>
              <a:t>Mengendalikan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endParaRPr lang="en-US" sz="1600" dirty="0" smtClean="0"/>
          </a:p>
          <a:p>
            <a:pPr lvl="1"/>
            <a:r>
              <a:rPr lang="en-US" sz="1600" dirty="0" err="1" smtClean="0"/>
              <a:t>Memahani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</a:t>
            </a:r>
          </a:p>
          <a:p>
            <a:pPr lvl="1"/>
            <a:r>
              <a:rPr lang="en-US" sz="1600" dirty="0" err="1" smtClean="0"/>
              <a:t>Mengendalikan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</a:t>
            </a:r>
          </a:p>
          <a:p>
            <a:pPr lvl="1"/>
            <a:endParaRPr lang="en-US" sz="1600" dirty="0"/>
          </a:p>
        </p:txBody>
      </p:sp>
      <p:pic>
        <p:nvPicPr>
          <p:cNvPr id="5" name="Picture 4" descr="BERPUSAT PADA PRINS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398837"/>
            <a:ext cx="3810000" cy="2857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6286500" y="3208337"/>
            <a:ext cx="1828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7086600" y="2408237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1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Key Words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663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KRITERIA KEBAHAGIAAN yang </a:t>
            </a:r>
            <a:r>
              <a:rPr lang="en-US" sz="1800" dirty="0" err="1" smtClean="0"/>
              <a:t>berbeda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profesi</a:t>
            </a:r>
            <a:r>
              <a:rPr lang="en-US" sz="1800" dirty="0" smtClean="0"/>
              <a:t>/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/</a:t>
            </a:r>
            <a:r>
              <a:rPr lang="en-US" sz="1800" dirty="0" err="1" smtClean="0"/>
              <a:t>peran</a:t>
            </a:r>
            <a:r>
              <a:rPr lang="en-US" sz="1800" dirty="0" smtClean="0"/>
              <a:t>/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 </a:t>
            </a:r>
            <a:r>
              <a:rPr lang="en-US" sz="1800" dirty="0" err="1" smtClean="0"/>
              <a:t>menuntut</a:t>
            </a:r>
            <a:r>
              <a:rPr lang="en-US" sz="1800" dirty="0" smtClean="0"/>
              <a:t>/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 KRITERIA yang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berbeda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600" dirty="0" err="1" smtClean="0"/>
              <a:t>Kasus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err="1" smtClean="0"/>
              <a:t>Pimpinan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hari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menggantikan</a:t>
            </a:r>
            <a:r>
              <a:rPr lang="en-US" sz="1600" dirty="0" smtClean="0"/>
              <a:t> Customer </a:t>
            </a:r>
            <a:r>
              <a:rPr lang="en-US" sz="1600" dirty="0" err="1" smtClean="0"/>
              <a:t>Servicenya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berhalangan</a:t>
            </a:r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4" name="Picture 3" descr="BERPUSAT PADA PRINS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695700"/>
            <a:ext cx="3810000" cy="2857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3725863"/>
            <a:ext cx="152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010400" y="3954463"/>
            <a:ext cx="1295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867400" y="2201863"/>
            <a:ext cx="2362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KUIZ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b="1" dirty="0" smtClean="0"/>
              <a:t>sales </a:t>
            </a:r>
            <a:r>
              <a:rPr lang="en-US" sz="1800" b="1" dirty="0" err="1" smtClean="0"/>
              <a:t>asuransi</a:t>
            </a:r>
            <a:r>
              <a:rPr lang="en-US" sz="1800" dirty="0" smtClean="0"/>
              <a:t>, </a:t>
            </a:r>
            <a:r>
              <a:rPr lang="en-US" sz="1800" dirty="0" err="1" smtClean="0"/>
              <a:t>bagaimanakah</a:t>
            </a:r>
            <a:r>
              <a:rPr lang="en-US" sz="1800" dirty="0" smtClean="0"/>
              <a:t> </a:t>
            </a:r>
            <a:r>
              <a:rPr lang="en-US" sz="1800" dirty="0" err="1" smtClean="0"/>
              <a:t>pesan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 smtClean="0"/>
              <a:t>sampaikan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target </a:t>
            </a:r>
            <a:r>
              <a:rPr lang="en-US" sz="1800" dirty="0" err="1" smtClean="0"/>
              <a:t>konsumen</a:t>
            </a:r>
            <a:r>
              <a:rPr lang="en-US" sz="1800" dirty="0" smtClean="0"/>
              <a:t> yang:</a:t>
            </a:r>
          </a:p>
          <a:p>
            <a:pPr lvl="1"/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motivasi</a:t>
            </a:r>
            <a:endParaRPr lang="en-US" sz="1600" dirty="0" smtClean="0"/>
          </a:p>
          <a:p>
            <a:pPr lvl="2"/>
            <a:r>
              <a:rPr lang="en-US" sz="1400" dirty="0" err="1" smtClean="0"/>
              <a:t>Mendekati</a:t>
            </a:r>
            <a:endParaRPr lang="en-US" sz="1400" dirty="0" smtClean="0"/>
          </a:p>
          <a:p>
            <a:pPr lvl="2"/>
            <a:r>
              <a:rPr lang="en-US" sz="1400" dirty="0" err="1" smtClean="0"/>
              <a:t>Menjauhi</a:t>
            </a:r>
            <a:endParaRPr lang="en-US" sz="1400" dirty="0" smtClean="0"/>
          </a:p>
          <a:p>
            <a:pPr lvl="1"/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motivasi</a:t>
            </a:r>
            <a:endParaRPr lang="en-US" sz="1600" dirty="0" smtClean="0"/>
          </a:p>
          <a:p>
            <a:pPr lvl="2"/>
            <a:r>
              <a:rPr lang="en-US" sz="1400" dirty="0" smtClean="0"/>
              <a:t>Internal</a:t>
            </a:r>
          </a:p>
          <a:p>
            <a:pPr lvl="2"/>
            <a:r>
              <a:rPr lang="en-US" sz="1400" dirty="0" err="1" smtClean="0"/>
              <a:t>Eksternal</a:t>
            </a:r>
            <a:endParaRPr lang="en-US" sz="1400" dirty="0" smtClean="0"/>
          </a:p>
          <a:p>
            <a:pPr lvl="3">
              <a:buNone/>
            </a:pP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694425" y="2743200"/>
            <a:ext cx="10967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atin typeface="Chiller" pitchFamily="82" charset="0"/>
              </a:rPr>
              <a:t>?</a:t>
            </a:r>
            <a:endParaRPr lang="en-US" sz="19900" b="1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8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are what we thought!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 are what we spoke!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122612"/>
            <a:ext cx="746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KUIZ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2925763"/>
          </a:xfrm>
        </p:spPr>
        <p:txBody>
          <a:bodyPr/>
          <a:lstStyle/>
          <a:p>
            <a:r>
              <a:rPr lang="en-US" sz="2000" dirty="0" err="1" smtClean="0"/>
              <a:t>Apa</a:t>
            </a:r>
            <a:r>
              <a:rPr lang="en-US" sz="2000" dirty="0" smtClean="0"/>
              <a:t> PIKIRAN </a:t>
            </a:r>
            <a:r>
              <a:rPr lang="en-US" sz="2000" dirty="0" err="1" smtClean="0"/>
              <a:t>orang</a:t>
            </a:r>
            <a:r>
              <a:rPr lang="en-US" sz="2000" dirty="0" smtClean="0"/>
              <a:t> INTERNAL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pula PIKIRAN  </a:t>
            </a:r>
            <a:r>
              <a:rPr lang="en-US" sz="2000" dirty="0" err="1" smtClean="0"/>
              <a:t>orang</a:t>
            </a:r>
            <a:r>
              <a:rPr lang="en-US" sz="2000" dirty="0" smtClean="0"/>
              <a:t> EKSTERNAL 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“</a:t>
            </a:r>
            <a:r>
              <a:rPr lang="en-US" sz="1600" dirty="0" err="1" smtClean="0"/>
              <a:t>Dasimu</a:t>
            </a:r>
            <a:r>
              <a:rPr lang="en-US" sz="1600" dirty="0" smtClean="0"/>
              <a:t> </a:t>
            </a:r>
            <a:r>
              <a:rPr lang="en-US" sz="1600" dirty="0" err="1" smtClean="0"/>
              <a:t>ketinggalan</a:t>
            </a:r>
            <a:r>
              <a:rPr lang="en-US" sz="1600" dirty="0" smtClean="0"/>
              <a:t> </a:t>
            </a:r>
            <a:r>
              <a:rPr lang="en-US" sz="1600" dirty="0" err="1" smtClean="0"/>
              <a:t>jaman</a:t>
            </a:r>
            <a:r>
              <a:rPr lang="en-US" sz="1600" dirty="0" smtClean="0"/>
              <a:t> </a:t>
            </a:r>
            <a:r>
              <a:rPr lang="en-US" sz="1600" dirty="0" err="1" smtClean="0"/>
              <a:t>deh</a:t>
            </a:r>
            <a:r>
              <a:rPr lang="en-US" sz="1600" dirty="0" smtClean="0"/>
              <a:t>!”</a:t>
            </a:r>
          </a:p>
          <a:p>
            <a:pPr lvl="1"/>
            <a:r>
              <a:rPr lang="en-US" sz="1600" dirty="0" smtClean="0"/>
              <a:t>“Jam </a:t>
            </a:r>
            <a:r>
              <a:rPr lang="en-US" sz="1600" dirty="0" err="1" smtClean="0"/>
              <a:t>tanganmu</a:t>
            </a:r>
            <a:r>
              <a:rPr lang="en-US" sz="1600" dirty="0" smtClean="0"/>
              <a:t> </a:t>
            </a:r>
            <a:r>
              <a:rPr lang="en-US" sz="1600" dirty="0" err="1" smtClean="0"/>
              <a:t>jelek</a:t>
            </a:r>
            <a:r>
              <a:rPr lang="en-US" sz="1600" dirty="0" smtClean="0"/>
              <a:t>!”</a:t>
            </a:r>
          </a:p>
          <a:p>
            <a:pPr lvl="1"/>
            <a:r>
              <a:rPr lang="en-US" sz="1600" dirty="0" smtClean="0"/>
              <a:t>“</a:t>
            </a:r>
            <a:r>
              <a:rPr lang="en-US" sz="1600" dirty="0" err="1" smtClean="0"/>
              <a:t>Kamu</a:t>
            </a:r>
            <a:r>
              <a:rPr lang="en-US" sz="1600" dirty="0" smtClean="0"/>
              <a:t>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, </a:t>
            </a:r>
            <a:r>
              <a:rPr lang="en-US" sz="1600" dirty="0" err="1" smtClean="0"/>
              <a:t>sebaiknya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doketer</a:t>
            </a:r>
            <a:r>
              <a:rPr lang="en-US" sz="1600" dirty="0" smtClean="0"/>
              <a:t>!”</a:t>
            </a:r>
          </a:p>
          <a:p>
            <a:pPr lvl="3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895600"/>
            <a:ext cx="109677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b="1" dirty="0" smtClean="0">
                <a:latin typeface="Chiller" pitchFamily="82" charset="0"/>
              </a:rPr>
              <a:t>?</a:t>
            </a:r>
            <a:endParaRPr lang="en-US" sz="19900" b="1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5372100" algn="l"/>
              </a:tabLst>
            </a:pPr>
            <a:r>
              <a:rPr lang="en-US" sz="2400" dirty="0" smtClean="0"/>
              <a:t>3. DASAR MOTIVASI </a:t>
            </a:r>
            <a:br>
              <a:rPr lang="en-US" sz="2400" dirty="0" smtClean="0"/>
            </a:br>
            <a:r>
              <a:rPr lang="en-US" sz="1200" dirty="0" err="1" smtClean="0"/>
              <a:t>mengapa</a:t>
            </a:r>
            <a:r>
              <a:rPr lang="en-US" sz="1200" dirty="0" smtClean="0"/>
              <a:t> </a:t>
            </a:r>
            <a:r>
              <a:rPr lang="en-US" sz="1200" dirty="0" err="1" smtClean="0"/>
              <a:t>seseorang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melakukan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hal</a:t>
            </a:r>
            <a:r>
              <a:rPr lang="en-US" sz="1200" dirty="0" smtClean="0"/>
              <a:t> </a:t>
            </a:r>
            <a:r>
              <a:rPr lang="en-US" sz="1200" dirty="0" err="1" smtClean="0"/>
              <a:t>tertentu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b="1" dirty="0" err="1" smtClean="0"/>
              <a:t>Opsional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Prosedural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841412"/>
            <a:ext cx="44194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Filter: 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anda</a:t>
            </a:r>
            <a:r>
              <a:rPr lang="en-US" sz="1400" dirty="0" smtClean="0"/>
              <a:t> </a:t>
            </a:r>
            <a:r>
              <a:rPr lang="en-US" sz="1400" i="1" dirty="0" err="1" smtClean="0"/>
              <a:t>memilih</a:t>
            </a:r>
            <a:r>
              <a:rPr lang="en-US" sz="1400" dirty="0" smtClean="0"/>
              <a:t> [</a:t>
            </a:r>
            <a:r>
              <a:rPr lang="en-US" sz="1400" dirty="0" err="1" smtClean="0"/>
              <a:t>konteks</a:t>
            </a:r>
            <a:r>
              <a:rPr lang="en-US" sz="1400" dirty="0" smtClean="0"/>
              <a:t>] yang </a:t>
            </a:r>
            <a:r>
              <a:rPr lang="en-US" sz="1400" dirty="0" err="1" smtClean="0"/>
              <a:t>sekarang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endParaRPr lang="en-US" sz="200" dirty="0" smtClean="0"/>
          </a:p>
          <a:p>
            <a:pPr algn="ctr"/>
            <a:r>
              <a:rPr lang="en-US" sz="200" dirty="0" smtClean="0"/>
              <a:t/>
            </a:r>
            <a:br>
              <a:rPr lang="en-US" sz="200" dirty="0" smtClean="0"/>
            </a:br>
            <a:r>
              <a:rPr lang="en-US" sz="1400" dirty="0" err="1" smtClean="0"/>
              <a:t>Konteks</a:t>
            </a:r>
            <a:r>
              <a:rPr lang="en-US" sz="1400" dirty="0" smtClean="0"/>
              <a:t>:  </a:t>
            </a:r>
            <a:r>
              <a:rPr lang="en-US" sz="1400" dirty="0" err="1" smtClean="0"/>
              <a:t>pekerjaan</a:t>
            </a:r>
            <a:r>
              <a:rPr lang="en-US" sz="1400" dirty="0" smtClean="0"/>
              <a:t>, </a:t>
            </a:r>
            <a:r>
              <a:rPr lang="en-US" sz="1400" dirty="0" err="1" smtClean="0"/>
              <a:t>baju</a:t>
            </a:r>
            <a:r>
              <a:rPr lang="en-US" sz="1400" dirty="0" smtClean="0"/>
              <a:t>, </a:t>
            </a:r>
            <a:r>
              <a:rPr lang="en-US" sz="1400" dirty="0" err="1" smtClean="0"/>
              <a:t>asuransi</a:t>
            </a:r>
            <a:r>
              <a:rPr lang="en-US" sz="1400" dirty="0" smtClean="0"/>
              <a:t>, </a:t>
            </a:r>
            <a:r>
              <a:rPr lang="en-US" sz="1400" dirty="0" err="1" smtClean="0"/>
              <a:t>mobil</a:t>
            </a:r>
            <a:r>
              <a:rPr lang="en-US" sz="1400" dirty="0" smtClean="0"/>
              <a:t>, </a:t>
            </a:r>
            <a:r>
              <a:rPr lang="en-US" sz="1400" dirty="0" err="1" smtClean="0"/>
              <a:t>dll</a:t>
            </a:r>
            <a:endParaRPr lang="en-US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676400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2592388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95600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Opsional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termotivasi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pilihan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sesuatu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mementingkan</a:t>
            </a:r>
            <a:r>
              <a:rPr lang="en-US" sz="1200" dirty="0" smtClean="0"/>
              <a:t> </a:t>
            </a:r>
            <a:r>
              <a:rPr lang="en-US" sz="1200" i="1" dirty="0" err="1" smtClean="0"/>
              <a:t>hasil</a:t>
            </a:r>
            <a:r>
              <a:rPr lang="en-US" sz="1200" i="1" dirty="0" smtClean="0"/>
              <a:t> </a:t>
            </a:r>
            <a:r>
              <a:rPr lang="en-US" sz="1200" dirty="0" err="1" smtClean="0"/>
              <a:t>daripada</a:t>
            </a:r>
            <a:r>
              <a:rPr lang="en-US" sz="1200" dirty="0" smtClean="0"/>
              <a:t> </a:t>
            </a:r>
            <a:r>
              <a:rPr lang="en-US" sz="1200" dirty="0" err="1" smtClean="0"/>
              <a:t>proses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tertarik</a:t>
            </a:r>
            <a:r>
              <a:rPr lang="en-US" sz="1200" dirty="0" smtClean="0"/>
              <a:t> </a:t>
            </a:r>
            <a:r>
              <a:rPr lang="en-US" sz="1200" dirty="0" err="1" smtClean="0"/>
              <a:t>tentang</a:t>
            </a:r>
            <a:r>
              <a:rPr lang="en-US" sz="1200" dirty="0" smtClean="0"/>
              <a:t> </a:t>
            </a:r>
            <a:r>
              <a:rPr lang="en-US" sz="1200" b="1" dirty="0" err="1" smtClean="0"/>
              <a:t>mengapa</a:t>
            </a:r>
            <a:r>
              <a:rPr lang="en-US" sz="1200" dirty="0" smtClean="0"/>
              <a:t> </a:t>
            </a:r>
            <a:r>
              <a:rPr lang="en-US" sz="1200" dirty="0" err="1" smtClean="0"/>
              <a:t>sesuatu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dikerjakan</a:t>
            </a:r>
            <a:r>
              <a:rPr lang="en-US" sz="1200" dirty="0" smtClean="0"/>
              <a:t>. 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Cenderung</a:t>
            </a:r>
            <a:r>
              <a:rPr lang="en-US" sz="1200" dirty="0" smtClean="0"/>
              <a:t> “</a:t>
            </a:r>
            <a:r>
              <a:rPr lang="en-US" sz="1200" dirty="0" err="1" smtClean="0"/>
              <a:t>melanggar</a:t>
            </a:r>
            <a:r>
              <a:rPr lang="en-US" sz="1200" dirty="0" smtClean="0"/>
              <a:t>” </a:t>
            </a:r>
            <a:r>
              <a:rPr lang="en-US" sz="1200" dirty="0" err="1" smtClean="0"/>
              <a:t>aturan</a:t>
            </a:r>
            <a:r>
              <a:rPr lang="en-US" sz="1200" dirty="0" smtClean="0"/>
              <a:t> </a:t>
            </a:r>
            <a:r>
              <a:rPr lang="en-US" sz="1200" dirty="0" err="1" smtClean="0"/>
              <a:t>demi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yang </a:t>
            </a:r>
            <a:r>
              <a:rPr lang="en-US" sz="1200" dirty="0" err="1" smtClean="0"/>
              <a:t>ektif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efisiens</a:t>
            </a:r>
            <a:r>
              <a:rPr lang="en-US" sz="1200" dirty="0" smtClean="0"/>
              <a:t>, </a:t>
            </a:r>
            <a:r>
              <a:rPr lang="en-US" sz="1200" dirty="0" err="1" smtClean="0"/>
              <a:t>cenderung</a:t>
            </a:r>
            <a:r>
              <a:rPr lang="en-US" sz="1200" dirty="0" smtClean="0"/>
              <a:t> </a:t>
            </a:r>
            <a:r>
              <a:rPr lang="en-US" sz="1200" dirty="0" err="1" smtClean="0"/>
              <a:t>mengacak-acak</a:t>
            </a:r>
            <a:r>
              <a:rPr lang="en-US" sz="1200" dirty="0" smtClean="0"/>
              <a:t> </a:t>
            </a:r>
            <a:r>
              <a:rPr lang="en-US" sz="1200" dirty="0" err="1" smtClean="0"/>
              <a:t>aturan</a:t>
            </a:r>
            <a:endParaRPr lang="en-US" sz="1200" dirty="0" smtClean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i="1" dirty="0" err="1" smtClean="0"/>
              <a:t>Pekerjaan</a:t>
            </a:r>
            <a:r>
              <a:rPr lang="en-US" sz="1200" i="1" dirty="0" smtClean="0"/>
              <a:t>/</a:t>
            </a:r>
            <a:r>
              <a:rPr lang="en-US" sz="1200" i="1" dirty="0" err="1" smtClean="0"/>
              <a:t>profesi</a:t>
            </a:r>
            <a:r>
              <a:rPr lang="en-US" sz="1200" i="1" dirty="0" smtClean="0"/>
              <a:t>  </a:t>
            </a:r>
            <a:r>
              <a:rPr lang="en-US" sz="1200" i="1" dirty="0" err="1" smtClean="0"/>
              <a:t>apakah</a:t>
            </a:r>
            <a:r>
              <a:rPr lang="en-US" sz="1200" i="1" dirty="0" smtClean="0"/>
              <a:t> yang </a:t>
            </a:r>
            <a:r>
              <a:rPr lang="en-US" sz="1200" i="1" dirty="0" err="1" smtClean="0"/>
              <a:t>cocok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bagi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orang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tipe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ini</a:t>
            </a:r>
            <a:r>
              <a:rPr lang="en-US" sz="1200" i="1" dirty="0" smtClean="0"/>
              <a:t>?</a:t>
            </a:r>
            <a:endParaRPr lang="en-US" sz="1200" dirty="0" smtClean="0"/>
          </a:p>
          <a:p>
            <a:pPr marL="800100" lvl="1" indent="-342900">
              <a:spcBef>
                <a:spcPct val="20000"/>
              </a:spcBef>
            </a:pPr>
            <a:endParaRPr lang="en-US" sz="1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b="1" dirty="0" err="1" smtClean="0"/>
              <a:t>Prosedural</a:t>
            </a:r>
            <a:endParaRPr lang="en-US" sz="1200" b="1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suka</a:t>
            </a:r>
            <a:r>
              <a:rPr lang="en-US" sz="1200" dirty="0" smtClean="0"/>
              <a:t> </a:t>
            </a:r>
            <a:r>
              <a:rPr lang="en-US" sz="1200" dirty="0" err="1" smtClean="0"/>
              <a:t>mengerjakan</a:t>
            </a:r>
            <a:r>
              <a:rPr lang="en-US" sz="1200" dirty="0" smtClean="0"/>
              <a:t> </a:t>
            </a:r>
            <a:r>
              <a:rPr lang="en-US" sz="1200" dirty="0" err="1" smtClean="0"/>
              <a:t>sesuatu</a:t>
            </a:r>
            <a:r>
              <a:rPr lang="en-US" sz="1200" dirty="0" smtClean="0"/>
              <a:t> yang </a:t>
            </a:r>
            <a:r>
              <a:rPr lang="en-US" sz="1200" dirty="0" err="1" smtClean="0"/>
              <a:t>sudah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polanya</a:t>
            </a:r>
            <a:endParaRPr lang="en-US" sz="1200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mementingkan</a:t>
            </a:r>
            <a:r>
              <a:rPr lang="en-US" sz="1200" dirty="0" smtClean="0"/>
              <a:t> </a:t>
            </a:r>
            <a:r>
              <a:rPr lang="en-US" sz="1200" i="1" dirty="0" err="1" smtClean="0"/>
              <a:t>proses</a:t>
            </a:r>
            <a:r>
              <a:rPr lang="en-US" sz="1200" i="1" dirty="0" smtClean="0"/>
              <a:t> </a:t>
            </a:r>
            <a:r>
              <a:rPr lang="en-US" sz="1200" dirty="0" err="1" smtClean="0"/>
              <a:t>daripada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tertarik</a:t>
            </a:r>
            <a:r>
              <a:rPr lang="en-US" sz="1200" dirty="0" smtClean="0"/>
              <a:t> </a:t>
            </a:r>
            <a:r>
              <a:rPr lang="en-US" sz="1200" dirty="0" err="1" smtClean="0"/>
              <a:t>tentang</a:t>
            </a:r>
            <a:r>
              <a:rPr lang="en-US" sz="1200" dirty="0" smtClean="0"/>
              <a:t> </a:t>
            </a:r>
            <a:r>
              <a:rPr lang="en-US" sz="1200" b="1" dirty="0" err="1" smtClean="0"/>
              <a:t>bagaimana</a:t>
            </a:r>
            <a:r>
              <a:rPr lang="en-US" sz="1200" b="1" dirty="0" smtClean="0"/>
              <a:t> </a:t>
            </a:r>
            <a:r>
              <a:rPr lang="en-US" sz="1200" dirty="0" err="1" smtClean="0"/>
              <a:t>sesuatu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dikerjakan</a:t>
            </a:r>
            <a:endParaRPr lang="en-US" sz="1200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r>
              <a:rPr lang="en-US" sz="1200" dirty="0" err="1" smtClean="0"/>
              <a:t>Merasa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nyaman</a:t>
            </a:r>
            <a:r>
              <a:rPr lang="en-US" sz="1200" dirty="0" smtClean="0"/>
              <a:t> </a:t>
            </a: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mengikuti</a:t>
            </a:r>
            <a:r>
              <a:rPr lang="en-US" sz="1200" dirty="0" smtClean="0"/>
              <a:t> </a:t>
            </a:r>
            <a:r>
              <a:rPr lang="en-US" sz="1200" dirty="0" err="1" smtClean="0"/>
              <a:t>aturan</a:t>
            </a:r>
            <a:endParaRPr lang="en-US" sz="1200" dirty="0" smtClean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i="1" dirty="0" err="1" smtClean="0"/>
              <a:t>Pekerjaan</a:t>
            </a:r>
            <a:r>
              <a:rPr lang="en-US" sz="1200" i="1" dirty="0" smtClean="0"/>
              <a:t>/</a:t>
            </a:r>
            <a:r>
              <a:rPr lang="en-US" sz="1200" i="1" dirty="0" err="1" smtClean="0"/>
              <a:t>profesi</a:t>
            </a:r>
            <a:r>
              <a:rPr lang="en-US" sz="1200" i="1" dirty="0" smtClean="0"/>
              <a:t>  </a:t>
            </a:r>
            <a:r>
              <a:rPr lang="en-US" sz="1200" i="1" dirty="0" err="1" smtClean="0"/>
              <a:t>apakah</a:t>
            </a:r>
            <a:r>
              <a:rPr lang="en-US" sz="1200" i="1" dirty="0" smtClean="0"/>
              <a:t> yang </a:t>
            </a:r>
            <a:r>
              <a:rPr lang="en-US" sz="1200" i="1" dirty="0" err="1" smtClean="0"/>
              <a:t>cocok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bagi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orang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tipe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ini</a:t>
            </a:r>
            <a:r>
              <a:rPr lang="en-US" sz="1200" i="1" dirty="0" smtClean="0"/>
              <a:t>?	</a:t>
            </a:r>
          </a:p>
          <a:p>
            <a:pPr marL="800100" lvl="1" indent="-342900">
              <a:spcBef>
                <a:spcPct val="20000"/>
              </a:spcBef>
            </a:pPr>
            <a:endParaRPr lang="en-US" sz="1200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endParaRPr lang="en-US" sz="1200" dirty="0" smtClean="0"/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›"/>
            </a:pPr>
            <a:endParaRPr lang="en-US" sz="12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362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1600" dirty="0" smtClean="0"/>
              <a:t>Oki:  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gajinya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,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tantangan</a:t>
            </a:r>
            <a:r>
              <a:rPr lang="en-US" sz="1600" dirty="0" smtClean="0"/>
              <a:t>,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ketemu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. </a:t>
            </a:r>
            <a:r>
              <a:rPr lang="en-US" sz="1600" dirty="0" err="1" smtClean="0"/>
              <a:t>Pokoknya</a:t>
            </a:r>
            <a:r>
              <a:rPr lang="en-US" sz="1600" dirty="0" smtClean="0"/>
              <a:t>,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kriteria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cari</a:t>
            </a: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err="1" smtClean="0"/>
              <a:t>Nia</a:t>
            </a:r>
            <a:r>
              <a:rPr lang="en-US" sz="1600" dirty="0" smtClean="0"/>
              <a:t>:   Hmm.. </a:t>
            </a:r>
            <a:r>
              <a:rPr lang="en-US" sz="1600" dirty="0" err="1" smtClean="0"/>
              <a:t>Sebetulnya</a:t>
            </a:r>
            <a:r>
              <a:rPr lang="en-US" sz="1600" dirty="0" smtClean="0"/>
              <a:t>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benar-benar</a:t>
            </a:r>
            <a:r>
              <a:rPr lang="en-US" sz="1600" dirty="0" smtClean="0"/>
              <a:t> </a:t>
            </a:r>
            <a:r>
              <a:rPr lang="en-US" sz="1600" dirty="0" err="1" smtClean="0"/>
              <a:t>memilih</a:t>
            </a:r>
            <a:r>
              <a:rPr lang="en-US" sz="1600" dirty="0" smtClean="0"/>
              <a:t>. </a:t>
            </a: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ceritanya</a:t>
            </a:r>
            <a:r>
              <a:rPr lang="en-US" sz="1600" dirty="0" smtClean="0"/>
              <a:t>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kantor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sebenarnya</a:t>
            </a:r>
            <a:r>
              <a:rPr lang="en-US" sz="1600" dirty="0" smtClean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.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tamat</a:t>
            </a:r>
            <a:r>
              <a:rPr lang="en-US" sz="1600" dirty="0" smtClean="0"/>
              <a:t> </a:t>
            </a:r>
            <a:r>
              <a:rPr lang="en-US" sz="1600" dirty="0" err="1" smtClean="0"/>
              <a:t>kuliah</a:t>
            </a:r>
            <a:r>
              <a:rPr lang="en-US" sz="1600" dirty="0" smtClean="0"/>
              <a:t>,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sempat</a:t>
            </a:r>
            <a:r>
              <a:rPr lang="en-US" sz="1600" dirty="0" smtClean="0"/>
              <a:t> </a:t>
            </a:r>
            <a:r>
              <a:rPr lang="en-US" sz="1600" dirty="0" err="1" smtClean="0"/>
              <a:t>bingung</a:t>
            </a:r>
            <a:r>
              <a:rPr lang="en-US" sz="1600" dirty="0" smtClean="0"/>
              <a:t> </a:t>
            </a:r>
            <a:r>
              <a:rPr lang="en-US" sz="1600" dirty="0" err="1" smtClean="0"/>
              <a:t>cari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.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pengalaman</a:t>
            </a:r>
            <a:r>
              <a:rPr lang="en-US" sz="1600" dirty="0" smtClean="0"/>
              <a:t>,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referensi</a:t>
            </a:r>
            <a:r>
              <a:rPr lang="en-US" sz="1600" dirty="0" smtClean="0"/>
              <a:t>. Dan .. </a:t>
            </a:r>
            <a:r>
              <a:rPr lang="en-US" sz="1600" dirty="0" err="1" smtClean="0"/>
              <a:t>Ehm</a:t>
            </a:r>
            <a:r>
              <a:rPr lang="en-US" sz="1600" dirty="0" smtClean="0"/>
              <a:t> ..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hari</a:t>
            </a:r>
            <a:r>
              <a:rPr lang="en-US" sz="1600" dirty="0" smtClean="0"/>
              <a:t>,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,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minggu</a:t>
            </a:r>
            <a:r>
              <a:rPr lang="en-US" sz="1600" dirty="0" smtClean="0"/>
              <a:t>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Lebaran</a:t>
            </a:r>
            <a:r>
              <a:rPr lang="en-US" sz="1600" dirty="0" smtClean="0"/>
              <a:t>, </a:t>
            </a:r>
            <a:r>
              <a:rPr lang="en-US" sz="1600" dirty="0" err="1" smtClean="0"/>
              <a:t>datang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kawan</a:t>
            </a:r>
            <a:r>
              <a:rPr lang="en-US" sz="1600" dirty="0" smtClean="0"/>
              <a:t> lama </a:t>
            </a:r>
            <a:r>
              <a:rPr lang="en-US" sz="1600" dirty="0" err="1" smtClean="0"/>
              <a:t>saya</a:t>
            </a:r>
            <a:r>
              <a:rPr lang="en-US" sz="1600" dirty="0" smtClean="0"/>
              <a:t>… </a:t>
            </a:r>
            <a:r>
              <a:rPr lang="en-US" sz="1600" dirty="0" err="1" smtClean="0"/>
              <a:t>dst</a:t>
            </a:r>
            <a:r>
              <a:rPr lang="en-US" sz="1600" dirty="0" smtClean="0"/>
              <a:t> …</a:t>
            </a:r>
          </a:p>
          <a:p>
            <a:pPr marL="914400" indent="-914400">
              <a:buNone/>
            </a:pPr>
            <a:r>
              <a:rPr lang="en-US" sz="1600" dirty="0" smtClean="0"/>
              <a:t>Ari:  </a:t>
            </a:r>
            <a:r>
              <a:rPr lang="en-US" sz="1600" dirty="0" err="1" smtClean="0"/>
              <a:t>Mengapa</a:t>
            </a:r>
            <a:r>
              <a:rPr lang="en-US" sz="1600" dirty="0" smtClean="0"/>
              <a:t> </a:t>
            </a:r>
            <a:r>
              <a:rPr lang="en-US" sz="1600" dirty="0" err="1" smtClean="0"/>
              <a:t>saya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kantor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? </a:t>
            </a:r>
            <a:r>
              <a:rPr lang="en-US" sz="1600" dirty="0" err="1" smtClean="0"/>
              <a:t>Kepepet</a:t>
            </a:r>
            <a:r>
              <a:rPr lang="en-US" sz="1600" dirty="0" smtClean="0"/>
              <a:t>!  </a:t>
            </a:r>
          </a:p>
          <a:p>
            <a:pPr>
              <a:buNone/>
            </a:pP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5372100" algn="l"/>
              </a:tabLst>
            </a:pPr>
            <a:r>
              <a:rPr lang="en-US" sz="2400" dirty="0" smtClean="0"/>
              <a:t>3. DASAR MOTIVASI </a:t>
            </a:r>
            <a:br>
              <a:rPr lang="en-US" sz="2400" dirty="0" smtClean="0"/>
            </a:br>
            <a:r>
              <a:rPr lang="en-US" sz="1200" dirty="0" err="1" smtClean="0"/>
              <a:t>mengapa</a:t>
            </a:r>
            <a:r>
              <a:rPr lang="en-US" sz="1200" dirty="0" smtClean="0"/>
              <a:t> </a:t>
            </a:r>
            <a:r>
              <a:rPr lang="en-US" sz="1200" dirty="0" err="1" smtClean="0"/>
              <a:t>seseorang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melakukan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hal</a:t>
            </a:r>
            <a:r>
              <a:rPr lang="en-US" sz="1200" dirty="0" smtClean="0"/>
              <a:t> </a:t>
            </a:r>
            <a:r>
              <a:rPr lang="en-US" sz="1200" dirty="0" err="1" smtClean="0"/>
              <a:t>tertentu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b="1" dirty="0" err="1" smtClean="0"/>
              <a:t>Opsional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Prosedural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340114"/>
            <a:ext cx="5946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Filter: 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PEKERJAAN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sz="400" dirty="0" smtClean="0"/>
          </a:p>
          <a:p>
            <a:pPr algn="ctr"/>
            <a:r>
              <a:rPr lang="en-US" sz="400" dirty="0" smtClean="0"/>
              <a:t/>
            </a:r>
            <a:br>
              <a:rPr lang="en-US" sz="400" dirty="0" smtClean="0"/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2132012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2973388"/>
            <a:ext cx="769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99685" y="1828800"/>
            <a:ext cx="1205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kasus</a:t>
            </a:r>
            <a:r>
              <a:rPr lang="en-US" sz="1400" dirty="0" smtClean="0"/>
              <a:t>: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1060</Words>
  <Application>Microsoft Office PowerPoint</Application>
  <PresentationFormat>On-screen Show (4:3)</PresentationFormat>
  <Paragraphs>203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Pertemuan 9</vt:lpstr>
      <vt:lpstr>Key Words</vt:lpstr>
      <vt:lpstr>Key Words</vt:lpstr>
      <vt:lpstr>Key Words</vt:lpstr>
      <vt:lpstr>KUIZ</vt:lpstr>
      <vt:lpstr>We are what we thought!</vt:lpstr>
      <vt:lpstr>KUIZ</vt:lpstr>
      <vt:lpstr>3. DASAR MOTIVASI  mengapa seseorang melakukan hal tertentu Opsional dan Prosedural</vt:lpstr>
      <vt:lpstr>3. DASAR MOTIVASI  mengapa seseorang melakukan hal tertentu Opsional dan Prosedural</vt:lpstr>
      <vt:lpstr>Kuiz</vt:lpstr>
      <vt:lpstr>Ringkasan</vt:lpstr>
      <vt:lpstr>PowerPoint Presentation</vt:lpstr>
      <vt:lpstr>Alternatif Jawaban</vt:lpstr>
      <vt:lpstr>4. FAKTOR MOTIVASI Persamaan, Persamaan dengan Kekecualian, Perbedaan</vt:lpstr>
      <vt:lpstr>4. FAKTOR MOTIVASI Persamaan, Persamaan dengan Kekecualian, Perbedaan</vt:lpstr>
      <vt:lpstr>4. FAKTOR MOTIVASI Persamaan, Persamaan dengan Kekecualian, Perbedaan</vt:lpstr>
      <vt:lpstr>Pasien menolak minum obat</vt:lpstr>
      <vt:lpstr>PowerPoint Presentation</vt:lpstr>
      <vt:lpstr>KUIZ</vt:lpstr>
      <vt:lpstr>Ringkasan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103</cp:revision>
  <dcterms:created xsi:type="dcterms:W3CDTF">2012-02-27T09:07:31Z</dcterms:created>
  <dcterms:modified xsi:type="dcterms:W3CDTF">2015-02-28T03:31:49Z</dcterms:modified>
</cp:coreProperties>
</file>