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83" r:id="rId4"/>
    <p:sldId id="312" r:id="rId5"/>
    <p:sldId id="313" r:id="rId6"/>
    <p:sldId id="284" r:id="rId7"/>
    <p:sldId id="285" r:id="rId8"/>
    <p:sldId id="286" r:id="rId9"/>
    <p:sldId id="287" r:id="rId10"/>
    <p:sldId id="314"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11" r:id="rId25"/>
    <p:sldId id="301" r:id="rId26"/>
    <p:sldId id="302" r:id="rId27"/>
    <p:sldId id="303" r:id="rId28"/>
    <p:sldId id="305" r:id="rId29"/>
    <p:sldId id="306" r:id="rId30"/>
    <p:sldId id="307" r:id="rId31"/>
    <p:sldId id="308" r:id="rId32"/>
    <p:sldId id="309" r:id="rId33"/>
    <p:sldId id="310" r:id="rId34"/>
    <p:sldId id="27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64" autoAdjust="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CECB23-2012-47B9-AD13-B111ABB10A78}" type="datetimeFigureOut">
              <a:rPr lang="en-US" smtClean="0"/>
              <a:t>11/6/2010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7DAF65-9DF2-45C3-B1B2-AF51D1A17E5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D37E5-7F96-44B2-8D11-23D36463F668}" type="slidenum">
              <a:rPr lang="en-US"/>
              <a:pPr/>
              <a:t>4</a:t>
            </a:fld>
            <a:endParaRPr lang="en-U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76A9E-7723-4718-9574-2865714FA87D}" type="slidenum">
              <a:rPr lang="en-US"/>
              <a:pPr/>
              <a:t>5</a:t>
            </a:fld>
            <a:endParaRPr 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83961-6CB0-4594-84A4-DF4C17ADCFA4}" type="slidenum">
              <a:rPr lang="en-US"/>
              <a:pPr/>
              <a:t>10</a:t>
            </a:fld>
            <a:endParaRPr lang="en-US"/>
          </a:p>
        </p:txBody>
      </p:sp>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bwMode="gray">
          <a:xfrm>
            <a:off x="6553200" y="6372225"/>
            <a:ext cx="2133600" cy="244475"/>
          </a:xfrm>
        </p:spPr>
        <p:txBody>
          <a:bodyPr/>
          <a:lstStyle>
            <a:lvl1pPr algn="r">
              <a:defRPr sz="1200">
                <a:solidFill>
                  <a:schemeClr val="tx1"/>
                </a:solidFill>
              </a:defRPr>
            </a:lvl1pPr>
          </a:lstStyle>
          <a:p>
            <a:endParaRPr lang="en-US"/>
          </a:p>
        </p:txBody>
      </p:sp>
      <p:sp>
        <p:nvSpPr>
          <p:cNvPr id="3077" name="Rectangle 5"/>
          <p:cNvSpPr>
            <a:spLocks noGrp="1" noChangeArrowheads="1"/>
          </p:cNvSpPr>
          <p:nvPr>
            <p:ph type="ftr" sz="quarter" idx="3"/>
          </p:nvPr>
        </p:nvSpPr>
        <p:spPr bwMode="gray">
          <a:xfrm>
            <a:off x="5372100" y="428625"/>
            <a:ext cx="2297113" cy="244475"/>
          </a:xfrm>
        </p:spPr>
        <p:txBody>
          <a:bodyPr/>
          <a:lstStyle>
            <a:lvl1pPr>
              <a:defRPr b="1" i="1"/>
            </a:lvl1pPr>
          </a:lstStyle>
          <a:p>
            <a:r>
              <a:rPr lang="en-US"/>
              <a:t>www.themegallery.com</a:t>
            </a:r>
          </a:p>
        </p:txBody>
      </p:sp>
      <p:sp>
        <p:nvSpPr>
          <p:cNvPr id="3078" name="Rectangle 6"/>
          <p:cNvSpPr>
            <a:spLocks noGrp="1" noChangeArrowheads="1"/>
          </p:cNvSpPr>
          <p:nvPr>
            <p:ph type="sldNum" sz="quarter" idx="4"/>
          </p:nvPr>
        </p:nvSpPr>
        <p:spPr bwMode="gray">
          <a:xfrm>
            <a:off x="3733800" y="6384925"/>
            <a:ext cx="2133600" cy="244475"/>
          </a:xfrm>
        </p:spPr>
        <p:txBody>
          <a:bodyPr/>
          <a:lstStyle>
            <a:lvl1pPr>
              <a:defRPr sz="1200">
                <a:solidFill>
                  <a:schemeClr val="tx1"/>
                </a:solidFill>
              </a:defRPr>
            </a:lvl1pPr>
          </a:lstStyle>
          <a:p>
            <a:fld id="{47C6DF67-9B2B-4A92-A0A5-FC800D1341EB}" type="slidenum">
              <a:rPr lang="en-US"/>
              <a:pPr/>
              <a:t>‹#›</a:t>
            </a:fld>
            <a:endParaRPr lang="en-US"/>
          </a:p>
        </p:txBody>
      </p:sp>
      <p:sp>
        <p:nvSpPr>
          <p:cNvPr id="3086" name="Text Box 14"/>
          <p:cNvSpPr txBox="1">
            <a:spLocks noChangeArrowheads="1"/>
          </p:cNvSpPr>
          <p:nvPr/>
        </p:nvSpPr>
        <p:spPr bwMode="gray">
          <a:xfrm>
            <a:off x="7620000" y="304800"/>
            <a:ext cx="1143000" cy="457200"/>
          </a:xfrm>
          <a:prstGeom prst="rect">
            <a:avLst/>
          </a:prstGeom>
          <a:noFill/>
          <a:ln w="9525">
            <a:noFill/>
            <a:miter lim="800000"/>
            <a:headEnd/>
            <a:tailEnd/>
          </a:ln>
          <a:effectLst/>
        </p:spPr>
        <p:txBody>
          <a:bodyPr>
            <a:spAutoFit/>
          </a:bodyPr>
          <a:lstStyle/>
          <a:p>
            <a:r>
              <a:rPr lang="en-US" sz="2400" b="1" i="1">
                <a:solidFill>
                  <a:schemeClr val="bg2"/>
                </a:solidFill>
              </a:rPr>
              <a:t>LOGO</a:t>
            </a:r>
          </a:p>
        </p:txBody>
      </p:sp>
      <p:sp>
        <p:nvSpPr>
          <p:cNvPr id="3075" name="Rectangle 3"/>
          <p:cNvSpPr>
            <a:spLocks noGrp="1" noChangeArrowheads="1"/>
          </p:cNvSpPr>
          <p:nvPr>
            <p:ph type="subTitle" idx="1"/>
          </p:nvPr>
        </p:nvSpPr>
        <p:spPr>
          <a:xfrm>
            <a:off x="2667000" y="3352800"/>
            <a:ext cx="4876800" cy="304800"/>
          </a:xfrm>
        </p:spPr>
        <p:txBody>
          <a:bodyPr/>
          <a:lstStyle>
            <a:lvl1pPr marL="0" indent="0" algn="r">
              <a:buFont typeface="Wingdings" pitchFamily="2" charset="2"/>
              <a:buNone/>
              <a:defRPr sz="1800"/>
            </a:lvl1pPr>
          </a:lstStyle>
          <a:p>
            <a:r>
              <a:rPr lang="en-US" smtClean="0"/>
              <a:t>Click to edit Master subtitle style</a:t>
            </a:r>
            <a:endParaRPr lang="en-US"/>
          </a:p>
        </p:txBody>
      </p:sp>
      <p:sp>
        <p:nvSpPr>
          <p:cNvPr id="3074" name="Rectangle 2"/>
          <p:cNvSpPr>
            <a:spLocks noGrp="1" noChangeArrowheads="1"/>
          </p:cNvSpPr>
          <p:nvPr>
            <p:ph type="ctrTitle"/>
          </p:nvPr>
        </p:nvSpPr>
        <p:spPr>
          <a:xfrm>
            <a:off x="762000" y="2790825"/>
            <a:ext cx="6781800" cy="533400"/>
          </a:xfrm>
        </p:spPr>
        <p:txBody>
          <a:bodyPr/>
          <a:lstStyle>
            <a:lvl1pPr>
              <a:defRPr sz="4000" b="0">
                <a:solidFill>
                  <a:schemeClr val="tx2"/>
                </a:solidFill>
              </a:defRPr>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3D184AAA-748A-4BB8-AA88-F7B3337EE848}"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571500"/>
            <a:ext cx="2047875"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71500"/>
            <a:ext cx="5991225" cy="575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D8E7EA45-C936-4383-9375-CEFA270DEDF6}"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0"/>
            <a:ext cx="7162800" cy="487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447800"/>
            <a:ext cx="8191500" cy="4876800"/>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7086600" y="6537325"/>
            <a:ext cx="1752600" cy="320675"/>
          </a:xfrm>
        </p:spPr>
        <p:txBody>
          <a:bodyPr/>
          <a:lstStyle>
            <a:lvl1pPr>
              <a:defRPr/>
            </a:lvl1pPr>
          </a:lstStyle>
          <a:p>
            <a:r>
              <a:rPr lang="en-US"/>
              <a:t>www.themegallery.com</a:t>
            </a:r>
          </a:p>
        </p:txBody>
      </p:sp>
      <p:sp>
        <p:nvSpPr>
          <p:cNvPr id="5" name="Slide Number Placeholder 4"/>
          <p:cNvSpPr>
            <a:spLocks noGrp="1"/>
          </p:cNvSpPr>
          <p:nvPr>
            <p:ph type="sldNum" sz="quarter" idx="11"/>
          </p:nvPr>
        </p:nvSpPr>
        <p:spPr>
          <a:xfrm>
            <a:off x="4191000" y="6553200"/>
            <a:ext cx="838200" cy="261938"/>
          </a:xfrm>
        </p:spPr>
        <p:txBody>
          <a:bodyPr/>
          <a:lstStyle>
            <a:lvl1pPr>
              <a:defRPr/>
            </a:lvl1pPr>
          </a:lstStyle>
          <a:p>
            <a:fld id="{D57BBFDC-3B92-4E7F-BC1B-F1C40EC4B6D0}" type="slidenum">
              <a:rPr lang="en-US"/>
              <a:pPr/>
              <a:t>‹#›</a:t>
            </a:fld>
            <a:endParaRPr lang="en-US"/>
          </a:p>
        </p:txBody>
      </p:sp>
      <p:sp>
        <p:nvSpPr>
          <p:cNvPr id="6" name="Date Placeholder 5"/>
          <p:cNvSpPr>
            <a:spLocks noGrp="1"/>
          </p:cNvSpPr>
          <p:nvPr>
            <p:ph type="dt" sz="half" idx="12"/>
          </p:nvPr>
        </p:nvSpPr>
        <p:spPr>
          <a:xfrm>
            <a:off x="381000" y="6553200"/>
            <a:ext cx="1905000" cy="261938"/>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921749E6-93C0-4355-8E0E-F51AFC979DAA}"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D9667019-774B-4AE8-B6C8-EF63BF24F054}"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44F88A58-96A2-4C0A-8AB9-EF876EF1763F}"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www.themegallery.com</a:t>
            </a:r>
          </a:p>
        </p:txBody>
      </p:sp>
      <p:sp>
        <p:nvSpPr>
          <p:cNvPr id="5" name="Slide Number Placeholder 4"/>
          <p:cNvSpPr>
            <a:spLocks noGrp="1"/>
          </p:cNvSpPr>
          <p:nvPr>
            <p:ph type="sldNum" sz="quarter" idx="11"/>
          </p:nvPr>
        </p:nvSpPr>
        <p:spPr/>
        <p:txBody>
          <a:bodyPr/>
          <a:lstStyle>
            <a:lvl1pPr>
              <a:defRPr/>
            </a:lvl1pPr>
          </a:lstStyle>
          <a:p>
            <a:fld id="{CFB7D280-F6F2-4D1A-B4DC-63A862127083}"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1955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5350" y="1447800"/>
            <a:ext cx="401955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www.themegallery.com</a:t>
            </a:r>
          </a:p>
        </p:txBody>
      </p:sp>
      <p:sp>
        <p:nvSpPr>
          <p:cNvPr id="6" name="Slide Number Placeholder 5"/>
          <p:cNvSpPr>
            <a:spLocks noGrp="1"/>
          </p:cNvSpPr>
          <p:nvPr>
            <p:ph type="sldNum" sz="quarter" idx="11"/>
          </p:nvPr>
        </p:nvSpPr>
        <p:spPr/>
        <p:txBody>
          <a:bodyPr/>
          <a:lstStyle>
            <a:lvl1pPr>
              <a:defRPr/>
            </a:lvl1pPr>
          </a:lstStyle>
          <a:p>
            <a:fld id="{FB7F3654-0477-49CE-9616-B2C305F209C7}"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www.themegallery.com</a:t>
            </a:r>
          </a:p>
        </p:txBody>
      </p:sp>
      <p:sp>
        <p:nvSpPr>
          <p:cNvPr id="8" name="Slide Number Placeholder 7"/>
          <p:cNvSpPr>
            <a:spLocks noGrp="1"/>
          </p:cNvSpPr>
          <p:nvPr>
            <p:ph type="sldNum" sz="quarter" idx="11"/>
          </p:nvPr>
        </p:nvSpPr>
        <p:spPr/>
        <p:txBody>
          <a:bodyPr/>
          <a:lstStyle>
            <a:lvl1pPr>
              <a:defRPr/>
            </a:lvl1pPr>
          </a:lstStyle>
          <a:p>
            <a:fld id="{90582BC9-DC7E-411D-AF3B-3F68D0A9EA2D}"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www.themegallery.com</a:t>
            </a:r>
          </a:p>
        </p:txBody>
      </p:sp>
      <p:sp>
        <p:nvSpPr>
          <p:cNvPr id="4" name="Slide Number Placeholder 3"/>
          <p:cNvSpPr>
            <a:spLocks noGrp="1"/>
          </p:cNvSpPr>
          <p:nvPr>
            <p:ph type="sldNum" sz="quarter" idx="11"/>
          </p:nvPr>
        </p:nvSpPr>
        <p:spPr/>
        <p:txBody>
          <a:bodyPr/>
          <a:lstStyle>
            <a:lvl1pPr>
              <a:defRPr/>
            </a:lvl1pPr>
          </a:lstStyle>
          <a:p>
            <a:fld id="{674C6853-8444-48E9-8AFA-2B51CBF10936}"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www.themegallery.com</a:t>
            </a:r>
          </a:p>
        </p:txBody>
      </p:sp>
      <p:sp>
        <p:nvSpPr>
          <p:cNvPr id="3" name="Slide Number Placeholder 2"/>
          <p:cNvSpPr>
            <a:spLocks noGrp="1"/>
          </p:cNvSpPr>
          <p:nvPr>
            <p:ph type="sldNum" sz="quarter" idx="11"/>
          </p:nvPr>
        </p:nvSpPr>
        <p:spPr/>
        <p:txBody>
          <a:bodyPr/>
          <a:lstStyle>
            <a:lvl1pPr>
              <a:defRPr/>
            </a:lvl1pPr>
          </a:lstStyle>
          <a:p>
            <a:fld id="{B2C27938-6729-462A-B281-8FCF77B4C802}"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www.themegallery.com</a:t>
            </a:r>
          </a:p>
        </p:txBody>
      </p:sp>
      <p:sp>
        <p:nvSpPr>
          <p:cNvPr id="6" name="Slide Number Placeholder 5"/>
          <p:cNvSpPr>
            <a:spLocks noGrp="1"/>
          </p:cNvSpPr>
          <p:nvPr>
            <p:ph type="sldNum" sz="quarter" idx="11"/>
          </p:nvPr>
        </p:nvSpPr>
        <p:spPr/>
        <p:txBody>
          <a:bodyPr/>
          <a:lstStyle>
            <a:lvl1pPr>
              <a:defRPr/>
            </a:lvl1pPr>
          </a:lstStyle>
          <a:p>
            <a:fld id="{E1DFFC39-A31A-4BD5-9EF4-CFC764A9C9F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www.themegallery.com</a:t>
            </a:r>
          </a:p>
        </p:txBody>
      </p:sp>
      <p:sp>
        <p:nvSpPr>
          <p:cNvPr id="6" name="Slide Number Placeholder 5"/>
          <p:cNvSpPr>
            <a:spLocks noGrp="1"/>
          </p:cNvSpPr>
          <p:nvPr>
            <p:ph type="sldNum" sz="quarter" idx="11"/>
          </p:nvPr>
        </p:nvSpPr>
        <p:spPr/>
        <p:txBody>
          <a:bodyPr/>
          <a:lstStyle>
            <a:lvl1pPr>
              <a:defRPr/>
            </a:lvl1pPr>
          </a:lstStyle>
          <a:p>
            <a:fld id="{75FD9501-BF49-415C-AF30-4C8910D98AC0}"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 name="Rectangle 92"/>
          <p:cNvSpPr>
            <a:spLocks noChangeArrowheads="1"/>
          </p:cNvSpPr>
          <p:nvPr/>
        </p:nvSpPr>
        <p:spPr bwMode="gray">
          <a:xfrm>
            <a:off x="0" y="6553200"/>
            <a:ext cx="9144000" cy="304800"/>
          </a:xfrm>
          <a:prstGeom prst="rect">
            <a:avLst/>
          </a:prstGeom>
          <a:gradFill rotWithShape="1">
            <a:gsLst>
              <a:gs pos="0">
                <a:schemeClr val="accent2">
                  <a:gamma/>
                  <a:tint val="33725"/>
                  <a:invGamma/>
                </a:schemeClr>
              </a:gs>
              <a:gs pos="100000">
                <a:schemeClr val="accent2"/>
              </a:gs>
            </a:gsLst>
            <a:lin ang="0" scaled="1"/>
          </a:gradFill>
          <a:ln w="9525">
            <a:noFill/>
            <a:miter lim="800000"/>
            <a:headEnd/>
            <a:tailEnd/>
          </a:ln>
          <a:effectLst/>
        </p:spPr>
        <p:txBody>
          <a:bodyPr wrap="none" anchor="ctr"/>
          <a:lstStyle/>
          <a:p>
            <a:endParaRPr lang="en-US"/>
          </a:p>
        </p:txBody>
      </p:sp>
      <p:graphicFrame>
        <p:nvGraphicFramePr>
          <p:cNvPr id="1113" name="Object 89"/>
          <p:cNvGraphicFramePr>
            <a:graphicFrameLocks noChangeAspect="1"/>
          </p:cNvGraphicFramePr>
          <p:nvPr/>
        </p:nvGraphicFramePr>
        <p:xfrm>
          <a:off x="0" y="0"/>
          <a:ext cx="9144000" cy="2332038"/>
        </p:xfrm>
        <a:graphic>
          <a:graphicData uri="http://schemas.openxmlformats.org/presentationml/2006/ole">
            <p:oleObj spid="_x0000_s1113" name="Image" r:id="rId17" imgW="13003175" imgH="3314286" progId="">
              <p:embed/>
            </p:oleObj>
          </a:graphicData>
        </a:graphic>
      </p:graphicFrame>
      <p:sp>
        <p:nvSpPr>
          <p:cNvPr id="1027" name="Rectangle 3"/>
          <p:cNvSpPr>
            <a:spLocks noGrp="1" noChangeArrowheads="1"/>
          </p:cNvSpPr>
          <p:nvPr>
            <p:ph type="body" idx="1"/>
          </p:nvPr>
        </p:nvSpPr>
        <p:spPr bwMode="gray">
          <a:xfrm>
            <a:off x="533400" y="1447800"/>
            <a:ext cx="81915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white">
          <a:xfrm>
            <a:off x="7086600" y="6537325"/>
            <a:ext cx="1752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r>
              <a:rPr lang="en-US"/>
              <a:t>www.themegallery.com</a:t>
            </a:r>
          </a:p>
        </p:txBody>
      </p:sp>
      <p:sp>
        <p:nvSpPr>
          <p:cNvPr id="1030" name="Rectangle 6"/>
          <p:cNvSpPr>
            <a:spLocks noGrp="1" noChangeArrowheads="1"/>
          </p:cNvSpPr>
          <p:nvPr>
            <p:ph type="sldNum" sz="quarter" idx="4"/>
          </p:nvPr>
        </p:nvSpPr>
        <p:spPr bwMode="white">
          <a:xfrm>
            <a:off x="4191000" y="6553200"/>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2"/>
                </a:solidFill>
              </a:defRPr>
            </a:lvl1pPr>
          </a:lstStyle>
          <a:p>
            <a:fld id="{16F3DBA4-8BC8-4468-820E-3AEB27528951}" type="slidenum">
              <a:rPr lang="en-US"/>
              <a:pPr/>
              <a:t>‹#›</a:t>
            </a:fld>
            <a:endParaRPr lang="en-US"/>
          </a:p>
        </p:txBody>
      </p:sp>
      <p:sp>
        <p:nvSpPr>
          <p:cNvPr id="1026" name="Rectangle 2"/>
          <p:cNvSpPr>
            <a:spLocks noGrp="1" noChangeArrowheads="1"/>
          </p:cNvSpPr>
          <p:nvPr>
            <p:ph type="title"/>
          </p:nvPr>
        </p:nvSpPr>
        <p:spPr bwMode="gray">
          <a:xfrm>
            <a:off x="838200" y="571500"/>
            <a:ext cx="71628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white">
          <a:xfrm>
            <a:off x="381000" y="6553200"/>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tx2"/>
                </a:solidFill>
              </a:defRPr>
            </a:lvl1pPr>
          </a:lstStyle>
          <a:p>
            <a:endParaRPr lang="en-US"/>
          </a:p>
        </p:txBody>
      </p:sp>
      <p:sp>
        <p:nvSpPr>
          <p:cNvPr id="1107" name="Text Box 83"/>
          <p:cNvSpPr txBox="1">
            <a:spLocks noChangeArrowheads="1"/>
          </p:cNvSpPr>
          <p:nvPr/>
        </p:nvSpPr>
        <p:spPr bwMode="gray">
          <a:xfrm>
            <a:off x="228600" y="152400"/>
            <a:ext cx="1371600" cy="457200"/>
          </a:xfrm>
          <a:prstGeom prst="rect">
            <a:avLst/>
          </a:prstGeom>
          <a:noFill/>
          <a:ln w="9525">
            <a:noFill/>
            <a:miter lim="800000"/>
            <a:headEnd/>
            <a:tailEnd/>
          </a:ln>
          <a:effectLst/>
        </p:spPr>
        <p:txBody>
          <a:bodyPr>
            <a:spAutoFit/>
          </a:bodyPr>
          <a:lstStyle/>
          <a:p>
            <a:r>
              <a:rPr lang="en-US" sz="2400" b="1" i="1">
                <a:solidFill>
                  <a:schemeClr val="bg2"/>
                </a:solidFill>
              </a:rPr>
              <a:t>LOGO</a:t>
            </a:r>
          </a:p>
        </p:txBody>
      </p:sp>
      <p:pic>
        <p:nvPicPr>
          <p:cNvPr id="1114" name="Picture 90" descr="p12_s"/>
          <p:cNvPicPr>
            <a:picLocks noChangeAspect="1" noChangeArrowheads="1"/>
          </p:cNvPicPr>
          <p:nvPr/>
        </p:nvPicPr>
        <p:blipFill>
          <a:blip r:embed="rId18"/>
          <a:srcRect/>
          <a:stretch>
            <a:fillRect/>
          </a:stretch>
        </p:blipFill>
        <p:spPr bwMode="auto">
          <a:xfrm>
            <a:off x="8153400" y="590550"/>
            <a:ext cx="698500" cy="5334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par>
    </p:tnLst>
  </p:timing>
  <p:hf sldNum="0" hdr="0" dt="0"/>
  <p:txStyles>
    <p:titleStyle>
      <a:lvl1pPr algn="r" rtl="0" eaLnBrk="1" fontAlgn="base" hangingPunct="1">
        <a:spcBef>
          <a:spcPct val="0"/>
        </a:spcBef>
        <a:spcAft>
          <a:spcPct val="0"/>
        </a:spcAft>
        <a:defRPr sz="3200" b="1">
          <a:solidFill>
            <a:schemeClr val="bg1"/>
          </a:solidFill>
          <a:latin typeface="+mj-lt"/>
          <a:ea typeface="+mj-ea"/>
          <a:cs typeface="+mj-cs"/>
        </a:defRPr>
      </a:lvl1pPr>
      <a:lvl2pPr algn="r" rtl="0" eaLnBrk="1" fontAlgn="base" hangingPunct="1">
        <a:spcBef>
          <a:spcPct val="0"/>
        </a:spcBef>
        <a:spcAft>
          <a:spcPct val="0"/>
        </a:spcAft>
        <a:defRPr sz="3200" b="1">
          <a:solidFill>
            <a:schemeClr val="bg1"/>
          </a:solidFill>
          <a:latin typeface="Arial" charset="0"/>
        </a:defRPr>
      </a:lvl2pPr>
      <a:lvl3pPr algn="r" rtl="0" eaLnBrk="1" fontAlgn="base" hangingPunct="1">
        <a:spcBef>
          <a:spcPct val="0"/>
        </a:spcBef>
        <a:spcAft>
          <a:spcPct val="0"/>
        </a:spcAft>
        <a:defRPr sz="3200" b="1">
          <a:solidFill>
            <a:schemeClr val="bg1"/>
          </a:solidFill>
          <a:latin typeface="Arial" charset="0"/>
        </a:defRPr>
      </a:lvl3pPr>
      <a:lvl4pPr algn="r" rtl="0" eaLnBrk="1" fontAlgn="base" hangingPunct="1">
        <a:spcBef>
          <a:spcPct val="0"/>
        </a:spcBef>
        <a:spcAft>
          <a:spcPct val="0"/>
        </a:spcAft>
        <a:defRPr sz="3200" b="1">
          <a:solidFill>
            <a:schemeClr val="bg1"/>
          </a:solidFill>
          <a:latin typeface="Arial" charset="0"/>
        </a:defRPr>
      </a:lvl4pPr>
      <a:lvl5pPr algn="r" rtl="0" eaLnBrk="1" fontAlgn="base" hangingPunct="1">
        <a:spcBef>
          <a:spcPct val="0"/>
        </a:spcBef>
        <a:spcAft>
          <a:spcPct val="0"/>
        </a:spcAft>
        <a:defRPr sz="3200" b="1">
          <a:solidFill>
            <a:schemeClr val="bg1"/>
          </a:solidFill>
          <a:latin typeface="Arial" charset="0"/>
        </a:defRPr>
      </a:lvl5pPr>
      <a:lvl6pPr marL="457200" algn="r" rtl="0" eaLnBrk="1" fontAlgn="base" hangingPunct="1">
        <a:spcBef>
          <a:spcPct val="0"/>
        </a:spcBef>
        <a:spcAft>
          <a:spcPct val="0"/>
        </a:spcAft>
        <a:defRPr sz="3200" b="1">
          <a:solidFill>
            <a:schemeClr val="bg1"/>
          </a:solidFill>
          <a:latin typeface="Arial" charset="0"/>
        </a:defRPr>
      </a:lvl6pPr>
      <a:lvl7pPr marL="914400" algn="r" rtl="0" eaLnBrk="1" fontAlgn="base" hangingPunct="1">
        <a:spcBef>
          <a:spcPct val="0"/>
        </a:spcBef>
        <a:spcAft>
          <a:spcPct val="0"/>
        </a:spcAft>
        <a:defRPr sz="3200" b="1">
          <a:solidFill>
            <a:schemeClr val="bg1"/>
          </a:solidFill>
          <a:latin typeface="Arial" charset="0"/>
        </a:defRPr>
      </a:lvl7pPr>
      <a:lvl8pPr marL="1371600" algn="r" rtl="0" eaLnBrk="1" fontAlgn="base" hangingPunct="1">
        <a:spcBef>
          <a:spcPct val="0"/>
        </a:spcBef>
        <a:spcAft>
          <a:spcPct val="0"/>
        </a:spcAft>
        <a:defRPr sz="3200" b="1">
          <a:solidFill>
            <a:schemeClr val="bg1"/>
          </a:solidFill>
          <a:latin typeface="Arial" charset="0"/>
        </a:defRPr>
      </a:lvl8pPr>
      <a:lvl9pPr marL="1828800" algn="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6600" smtClean="0"/>
              <a:t>Sistem Motorik</a:t>
            </a:r>
            <a:endParaRPr lang="en-US" sz="6600" b="1" dirty="0"/>
          </a:p>
        </p:txBody>
      </p:sp>
      <p:sp>
        <p:nvSpPr>
          <p:cNvPr id="2051" name="Rectangle 3"/>
          <p:cNvSpPr>
            <a:spLocks noGrp="1" noChangeArrowheads="1"/>
          </p:cNvSpPr>
          <p:nvPr>
            <p:ph type="subTitle" idx="1"/>
          </p:nvPr>
        </p:nvSpPr>
        <p:spPr>
          <a:xfrm>
            <a:off x="5410200" y="4876800"/>
            <a:ext cx="1295400" cy="609600"/>
          </a:xfrm>
        </p:spPr>
        <p:txBody>
          <a:bodyPr/>
          <a:lstStyle/>
          <a:p>
            <a:r>
              <a:rPr lang="en-US" sz="3200" dirty="0" err="1" smtClean="0"/>
              <a:t>Irfan</a:t>
            </a:r>
            <a:endParaRPr lang="en-US" sz="3200" dirty="0"/>
          </a:p>
        </p:txBody>
      </p:sp>
      <p:pic>
        <p:nvPicPr>
          <p:cNvPr id="2063" name="Picture 15" descr="p12_s"/>
          <p:cNvPicPr>
            <a:picLocks noChangeAspect="1" noChangeArrowheads="1"/>
          </p:cNvPicPr>
          <p:nvPr/>
        </p:nvPicPr>
        <p:blipFill>
          <a:blip r:embed="rId2"/>
          <a:srcRect/>
          <a:stretch>
            <a:fillRect/>
          </a:stretch>
        </p:blipFill>
        <p:spPr bwMode="auto">
          <a:xfrm>
            <a:off x="7620000" y="2889250"/>
            <a:ext cx="1219200" cy="93186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amstring-2"/>
          <p:cNvPicPr>
            <a:picLocks noChangeAspect="1" noChangeArrowheads="1"/>
          </p:cNvPicPr>
          <p:nvPr/>
        </p:nvPicPr>
        <p:blipFill>
          <a:blip r:embed="rId3"/>
          <a:srcRect/>
          <a:stretch>
            <a:fillRect/>
          </a:stretch>
        </p:blipFill>
        <p:spPr bwMode="auto">
          <a:xfrm>
            <a:off x="4572000" y="1484313"/>
            <a:ext cx="4572000" cy="5373687"/>
          </a:xfrm>
          <a:prstGeom prst="rect">
            <a:avLst/>
          </a:prstGeom>
          <a:noFill/>
        </p:spPr>
      </p:pic>
      <p:grpSp>
        <p:nvGrpSpPr>
          <p:cNvPr id="2" name="Group 3"/>
          <p:cNvGrpSpPr>
            <a:grpSpLocks/>
          </p:cNvGrpSpPr>
          <p:nvPr/>
        </p:nvGrpSpPr>
        <p:grpSpPr bwMode="auto">
          <a:xfrm>
            <a:off x="0" y="0"/>
            <a:ext cx="9144000" cy="6858001"/>
            <a:chOff x="0" y="0"/>
            <a:chExt cx="5760" cy="4320"/>
          </a:xfrm>
        </p:grpSpPr>
        <p:sp>
          <p:nvSpPr>
            <p:cNvPr id="5124" name="AutoShape 4"/>
            <p:cNvSpPr>
              <a:spLocks noChangeArrowheads="1"/>
            </p:cNvSpPr>
            <p:nvPr/>
          </p:nvSpPr>
          <p:spPr bwMode="auto">
            <a:xfrm>
              <a:off x="0" y="0"/>
              <a:ext cx="5760" cy="907"/>
            </a:xfrm>
            <a:prstGeom prst="roundRect">
              <a:avLst>
                <a:gd name="adj" fmla="val 16667"/>
              </a:avLst>
            </a:prstGeom>
            <a:solidFill>
              <a:srgbClr val="0000FF"/>
            </a:solidFill>
            <a:ln w="9525">
              <a:noFill/>
              <a:round/>
              <a:headEnd/>
              <a:tailEnd/>
            </a:ln>
            <a:effectLst/>
          </p:spPr>
          <p:txBody>
            <a:bodyPr wrap="none" anchor="ctr"/>
            <a:lstStyle/>
            <a:p>
              <a:pPr algn="ctr" latinLnBrk="1"/>
              <a:r>
                <a:rPr kumimoji="1" lang="en-US" altLang="ko-KR" sz="3600" b="1" i="1">
                  <a:solidFill>
                    <a:srgbClr val="FFFF00"/>
                  </a:solidFill>
                  <a:latin typeface="Arial" charset="0"/>
                  <a:ea typeface="Gulim" pitchFamily="34" charset="-127"/>
                </a:rPr>
                <a:t>INTERMUSCULAR </a:t>
              </a:r>
              <a:br>
                <a:rPr kumimoji="1" lang="en-US" altLang="ko-KR" sz="3600" b="1" i="1">
                  <a:solidFill>
                    <a:srgbClr val="FFFF00"/>
                  </a:solidFill>
                  <a:latin typeface="Arial" charset="0"/>
                  <a:ea typeface="Gulim" pitchFamily="34" charset="-127"/>
                </a:rPr>
              </a:br>
              <a:r>
                <a:rPr kumimoji="1" lang="en-US" altLang="ko-KR" sz="3600" b="1" i="1">
                  <a:solidFill>
                    <a:srgbClr val="FFFF00"/>
                  </a:solidFill>
                  <a:latin typeface="Arial" charset="0"/>
                  <a:ea typeface="Gulim" pitchFamily="34" charset="-127"/>
                </a:rPr>
                <a:t>RECIPROCAL INNERVATION</a:t>
              </a:r>
            </a:p>
          </p:txBody>
        </p:sp>
        <p:grpSp>
          <p:nvGrpSpPr>
            <p:cNvPr id="3" name="Group 5"/>
            <p:cNvGrpSpPr>
              <a:grpSpLocks/>
            </p:cNvGrpSpPr>
            <p:nvPr/>
          </p:nvGrpSpPr>
          <p:grpSpPr bwMode="auto">
            <a:xfrm>
              <a:off x="0" y="935"/>
              <a:ext cx="2880" cy="3385"/>
              <a:chOff x="0" y="935"/>
              <a:chExt cx="2880" cy="3385"/>
            </a:xfrm>
          </p:grpSpPr>
          <p:pic>
            <p:nvPicPr>
              <p:cNvPr id="5126" name="Picture 6" descr="hamstring-1"/>
              <p:cNvPicPr>
                <a:picLocks noChangeAspect="1" noChangeArrowheads="1"/>
              </p:cNvPicPr>
              <p:nvPr/>
            </p:nvPicPr>
            <p:blipFill>
              <a:blip r:embed="rId4"/>
              <a:srcRect/>
              <a:stretch>
                <a:fillRect/>
              </a:stretch>
            </p:blipFill>
            <p:spPr bwMode="auto">
              <a:xfrm>
                <a:off x="0" y="935"/>
                <a:ext cx="2880" cy="3385"/>
              </a:xfrm>
              <a:prstGeom prst="rect">
                <a:avLst/>
              </a:prstGeom>
              <a:noFill/>
              <a:ln/>
              <a:effectLst/>
            </p:spPr>
          </p:pic>
          <p:grpSp>
            <p:nvGrpSpPr>
              <p:cNvPr id="4" name="Group 7"/>
              <p:cNvGrpSpPr>
                <a:grpSpLocks/>
              </p:cNvGrpSpPr>
              <p:nvPr/>
            </p:nvGrpSpPr>
            <p:grpSpPr bwMode="auto">
              <a:xfrm>
                <a:off x="0" y="1480"/>
                <a:ext cx="1089" cy="1111"/>
                <a:chOff x="0" y="1480"/>
                <a:chExt cx="1089" cy="1111"/>
              </a:xfrm>
            </p:grpSpPr>
            <p:pic>
              <p:nvPicPr>
                <p:cNvPr id="5128" name="Picture 8" descr="화살1"/>
                <p:cNvPicPr>
                  <a:picLocks noChangeAspect="1" noChangeArrowheads="1"/>
                </p:cNvPicPr>
                <p:nvPr/>
              </p:nvPicPr>
              <p:blipFill>
                <a:blip r:embed="rId5"/>
                <a:srcRect/>
                <a:stretch>
                  <a:fillRect/>
                </a:stretch>
              </p:blipFill>
              <p:spPr bwMode="auto">
                <a:xfrm>
                  <a:off x="567" y="1979"/>
                  <a:ext cx="260" cy="612"/>
                </a:xfrm>
                <a:prstGeom prst="rect">
                  <a:avLst/>
                </a:prstGeom>
                <a:noFill/>
                <a:ln/>
                <a:effectLst/>
              </p:spPr>
            </p:pic>
            <p:sp>
              <p:nvSpPr>
                <p:cNvPr id="5129" name="AutoShape 9"/>
                <p:cNvSpPr>
                  <a:spLocks noChangeArrowheads="1"/>
                </p:cNvSpPr>
                <p:nvPr/>
              </p:nvSpPr>
              <p:spPr bwMode="auto">
                <a:xfrm>
                  <a:off x="0" y="1480"/>
                  <a:ext cx="1089" cy="317"/>
                </a:xfrm>
                <a:prstGeom prst="roundRect">
                  <a:avLst>
                    <a:gd name="adj" fmla="val 16667"/>
                  </a:avLst>
                </a:prstGeom>
                <a:solidFill>
                  <a:srgbClr val="FFFF00"/>
                </a:solidFill>
                <a:ln w="9525">
                  <a:solidFill>
                    <a:schemeClr val="bg2"/>
                  </a:solidFill>
                  <a:round/>
                  <a:headEnd/>
                  <a:tailEnd/>
                </a:ln>
                <a:effectLst>
                  <a:outerShdw dist="107763" dir="2700000" algn="ctr" rotWithShape="0">
                    <a:srgbClr val="5F5F5F">
                      <a:alpha val="50000"/>
                    </a:srgbClr>
                  </a:outerShdw>
                </a:effectLst>
              </p:spPr>
              <p:txBody>
                <a:bodyPr wrap="none" anchor="ctr"/>
                <a:lstStyle/>
                <a:p>
                  <a:pPr algn="ctr" latinLnBrk="1"/>
                  <a:r>
                    <a:rPr kumimoji="1" lang="en-US" altLang="ko-KR" sz="2000" dirty="0">
                      <a:solidFill>
                        <a:srgbClr val="FF0000"/>
                      </a:solidFill>
                      <a:latin typeface="Arial Black" pitchFamily="34" charset="0"/>
                      <a:ea typeface="Gulim" pitchFamily="34" charset="-127"/>
                    </a:rPr>
                    <a:t>eccentric</a:t>
                  </a:r>
                </a:p>
              </p:txBody>
            </p:sp>
          </p:grpSp>
          <p:grpSp>
            <p:nvGrpSpPr>
              <p:cNvPr id="5" name="Group 10"/>
              <p:cNvGrpSpPr>
                <a:grpSpLocks/>
              </p:cNvGrpSpPr>
              <p:nvPr/>
            </p:nvGrpSpPr>
            <p:grpSpPr bwMode="auto">
              <a:xfrm>
                <a:off x="0" y="2750"/>
                <a:ext cx="1089" cy="1042"/>
                <a:chOff x="0" y="2750"/>
                <a:chExt cx="1089" cy="1042"/>
              </a:xfrm>
            </p:grpSpPr>
            <p:pic>
              <p:nvPicPr>
                <p:cNvPr id="5131" name="Picture 11" descr="화살2"/>
                <p:cNvPicPr>
                  <a:picLocks noChangeAspect="1" noChangeArrowheads="1"/>
                </p:cNvPicPr>
                <p:nvPr/>
              </p:nvPicPr>
              <p:blipFill>
                <a:blip r:embed="rId6"/>
                <a:srcRect/>
                <a:stretch>
                  <a:fillRect/>
                </a:stretch>
              </p:blipFill>
              <p:spPr bwMode="auto">
                <a:xfrm>
                  <a:off x="567" y="2750"/>
                  <a:ext cx="252" cy="589"/>
                </a:xfrm>
                <a:prstGeom prst="rect">
                  <a:avLst/>
                </a:prstGeom>
                <a:noFill/>
                <a:ln/>
                <a:effectLst/>
              </p:spPr>
            </p:pic>
            <p:sp>
              <p:nvSpPr>
                <p:cNvPr id="5132" name="AutoShape 12"/>
                <p:cNvSpPr>
                  <a:spLocks noChangeArrowheads="1"/>
                </p:cNvSpPr>
                <p:nvPr/>
              </p:nvSpPr>
              <p:spPr bwMode="auto">
                <a:xfrm>
                  <a:off x="0" y="3475"/>
                  <a:ext cx="1089" cy="317"/>
                </a:xfrm>
                <a:prstGeom prst="roundRect">
                  <a:avLst>
                    <a:gd name="adj" fmla="val 16667"/>
                  </a:avLst>
                </a:prstGeom>
                <a:solidFill>
                  <a:srgbClr val="FFFF00"/>
                </a:solidFill>
                <a:ln w="9525">
                  <a:solidFill>
                    <a:schemeClr val="tx1"/>
                  </a:solidFill>
                  <a:round/>
                  <a:headEnd/>
                  <a:tailEnd/>
                </a:ln>
                <a:effectLst>
                  <a:outerShdw dist="107763" dir="2700000" algn="ctr" rotWithShape="0">
                    <a:srgbClr val="5F5F5F">
                      <a:alpha val="50000"/>
                    </a:srgbClr>
                  </a:outerShdw>
                </a:effectLst>
              </p:spPr>
              <p:txBody>
                <a:bodyPr wrap="none" anchor="ctr"/>
                <a:lstStyle/>
                <a:p>
                  <a:pPr algn="ctr" latinLnBrk="1"/>
                  <a:r>
                    <a:rPr kumimoji="1" lang="en-US" altLang="ko-KR" sz="2000" dirty="0">
                      <a:solidFill>
                        <a:srgbClr val="FF0000"/>
                      </a:solidFill>
                      <a:latin typeface="Arial Black" pitchFamily="34" charset="0"/>
                      <a:ea typeface="Gulim" pitchFamily="34" charset="-127"/>
                    </a:rPr>
                    <a:t>concentric</a:t>
                  </a:r>
                </a:p>
              </p:txBody>
            </p:sp>
          </p:grpSp>
        </p:grpSp>
      </p:grpSp>
      <p:grpSp>
        <p:nvGrpSpPr>
          <p:cNvPr id="6" name="Group 13"/>
          <p:cNvGrpSpPr>
            <a:grpSpLocks/>
          </p:cNvGrpSpPr>
          <p:nvPr/>
        </p:nvGrpSpPr>
        <p:grpSpPr bwMode="auto">
          <a:xfrm>
            <a:off x="7235825" y="2349500"/>
            <a:ext cx="1728788" cy="3814763"/>
            <a:chOff x="4558" y="1480"/>
            <a:chExt cx="1089" cy="2403"/>
          </a:xfrm>
        </p:grpSpPr>
        <p:grpSp>
          <p:nvGrpSpPr>
            <p:cNvPr id="7" name="Group 14"/>
            <p:cNvGrpSpPr>
              <a:grpSpLocks/>
            </p:cNvGrpSpPr>
            <p:nvPr/>
          </p:nvGrpSpPr>
          <p:grpSpPr bwMode="auto">
            <a:xfrm>
              <a:off x="4558" y="1480"/>
              <a:ext cx="1089" cy="1179"/>
              <a:chOff x="4558" y="1480"/>
              <a:chExt cx="1089" cy="1179"/>
            </a:xfrm>
          </p:grpSpPr>
          <p:pic>
            <p:nvPicPr>
              <p:cNvPr id="5135" name="Picture 15" descr="화살2"/>
              <p:cNvPicPr>
                <a:picLocks noChangeAspect="1" noChangeArrowheads="1"/>
              </p:cNvPicPr>
              <p:nvPr/>
            </p:nvPicPr>
            <p:blipFill>
              <a:blip r:embed="rId6"/>
              <a:srcRect/>
              <a:stretch>
                <a:fillRect/>
              </a:stretch>
            </p:blipFill>
            <p:spPr bwMode="auto">
              <a:xfrm>
                <a:off x="4876" y="2024"/>
                <a:ext cx="247" cy="635"/>
              </a:xfrm>
              <a:prstGeom prst="rect">
                <a:avLst/>
              </a:prstGeom>
              <a:noFill/>
            </p:spPr>
          </p:pic>
          <p:sp>
            <p:nvSpPr>
              <p:cNvPr id="5136" name="AutoShape 16"/>
              <p:cNvSpPr>
                <a:spLocks noChangeArrowheads="1"/>
              </p:cNvSpPr>
              <p:nvPr/>
            </p:nvSpPr>
            <p:spPr bwMode="auto">
              <a:xfrm>
                <a:off x="4558" y="1480"/>
                <a:ext cx="1089" cy="317"/>
              </a:xfrm>
              <a:prstGeom prst="roundRect">
                <a:avLst>
                  <a:gd name="adj" fmla="val 16667"/>
                </a:avLst>
              </a:prstGeom>
              <a:solidFill>
                <a:srgbClr val="FFFF00"/>
              </a:solidFill>
              <a:ln w="9525">
                <a:solidFill>
                  <a:schemeClr val="tx1"/>
                </a:solidFill>
                <a:round/>
                <a:headEnd/>
                <a:tailEnd/>
              </a:ln>
              <a:effectLst>
                <a:outerShdw dist="107763" dir="2700000" algn="ctr" rotWithShape="0">
                  <a:srgbClr val="5F5F5F">
                    <a:alpha val="50000"/>
                  </a:srgbClr>
                </a:outerShdw>
              </a:effectLst>
            </p:spPr>
            <p:txBody>
              <a:bodyPr wrap="none" anchor="ctr"/>
              <a:lstStyle/>
              <a:p>
                <a:pPr algn="ctr" latinLnBrk="1"/>
                <a:r>
                  <a:rPr kumimoji="1" lang="en-US" altLang="ko-KR" sz="2000" dirty="0">
                    <a:solidFill>
                      <a:srgbClr val="FF0000"/>
                    </a:solidFill>
                    <a:latin typeface="Arial Black" pitchFamily="34" charset="0"/>
                    <a:ea typeface="Gulim" pitchFamily="34" charset="-127"/>
                  </a:rPr>
                  <a:t>concentric</a:t>
                </a:r>
              </a:p>
            </p:txBody>
          </p:sp>
        </p:grpSp>
        <p:grpSp>
          <p:nvGrpSpPr>
            <p:cNvPr id="8" name="Group 17"/>
            <p:cNvGrpSpPr>
              <a:grpSpLocks/>
            </p:cNvGrpSpPr>
            <p:nvPr/>
          </p:nvGrpSpPr>
          <p:grpSpPr bwMode="auto">
            <a:xfrm>
              <a:off x="4558" y="2886"/>
              <a:ext cx="1089" cy="997"/>
              <a:chOff x="4558" y="2886"/>
              <a:chExt cx="1089" cy="997"/>
            </a:xfrm>
          </p:grpSpPr>
          <p:pic>
            <p:nvPicPr>
              <p:cNvPr id="5138" name="Picture 18" descr="화살1"/>
              <p:cNvPicPr>
                <a:picLocks noChangeAspect="1" noChangeArrowheads="1"/>
              </p:cNvPicPr>
              <p:nvPr/>
            </p:nvPicPr>
            <p:blipFill>
              <a:blip r:embed="rId5"/>
              <a:srcRect/>
              <a:stretch>
                <a:fillRect/>
              </a:stretch>
            </p:blipFill>
            <p:spPr bwMode="auto">
              <a:xfrm>
                <a:off x="4876" y="2886"/>
                <a:ext cx="244" cy="592"/>
              </a:xfrm>
              <a:prstGeom prst="rect">
                <a:avLst/>
              </a:prstGeom>
              <a:noFill/>
            </p:spPr>
          </p:pic>
          <p:sp>
            <p:nvSpPr>
              <p:cNvPr id="5139" name="AutoShape 19"/>
              <p:cNvSpPr>
                <a:spLocks noChangeArrowheads="1"/>
              </p:cNvSpPr>
              <p:nvPr/>
            </p:nvSpPr>
            <p:spPr bwMode="auto">
              <a:xfrm>
                <a:off x="4558" y="3566"/>
                <a:ext cx="1089" cy="317"/>
              </a:xfrm>
              <a:prstGeom prst="roundRect">
                <a:avLst>
                  <a:gd name="adj" fmla="val 16667"/>
                </a:avLst>
              </a:prstGeom>
              <a:solidFill>
                <a:srgbClr val="FFFF00"/>
              </a:solidFill>
              <a:ln w="9525">
                <a:solidFill>
                  <a:schemeClr val="tx1"/>
                </a:solidFill>
                <a:round/>
                <a:headEnd/>
                <a:tailEnd/>
              </a:ln>
              <a:effectLst>
                <a:outerShdw dist="107763" dir="2700000" algn="ctr" rotWithShape="0">
                  <a:srgbClr val="5F5F5F">
                    <a:alpha val="50000"/>
                  </a:srgbClr>
                </a:outerShdw>
              </a:effectLst>
            </p:spPr>
            <p:txBody>
              <a:bodyPr wrap="none" anchor="ctr"/>
              <a:lstStyle/>
              <a:p>
                <a:pPr algn="ctr" latinLnBrk="1"/>
                <a:r>
                  <a:rPr kumimoji="1" lang="en-US" altLang="ko-KR" sz="2000" dirty="0">
                    <a:solidFill>
                      <a:srgbClr val="FF0000"/>
                    </a:solidFill>
                    <a:latin typeface="Arial Black" pitchFamily="34" charset="0"/>
                    <a:ea typeface="Gulim" pitchFamily="34" charset="-127"/>
                  </a:rPr>
                  <a:t>eccentric</a:t>
                </a:r>
              </a:p>
            </p:txBody>
          </p:sp>
        </p:grpSp>
      </p:grpSp>
      <p:pic>
        <p:nvPicPr>
          <p:cNvPr id="5140" name="Picture 20" descr="hamstring-2-2"/>
          <p:cNvPicPr>
            <a:picLocks noChangeAspect="1" noChangeArrowheads="1"/>
          </p:cNvPicPr>
          <p:nvPr/>
        </p:nvPicPr>
        <p:blipFill>
          <a:blip r:embed="rId7"/>
          <a:srcRect/>
          <a:stretch>
            <a:fillRect/>
          </a:stretch>
        </p:blipFill>
        <p:spPr bwMode="auto">
          <a:xfrm>
            <a:off x="5219700" y="4508500"/>
            <a:ext cx="1873250" cy="679450"/>
          </a:xfrm>
          <a:prstGeom prst="rect">
            <a:avLst/>
          </a:prstGeom>
          <a:noFill/>
        </p:spPr>
      </p:pic>
      <p:pic>
        <p:nvPicPr>
          <p:cNvPr id="5141" name="Picture 21" descr="hamstring-2-1"/>
          <p:cNvPicPr>
            <a:picLocks noChangeAspect="1" noChangeArrowheads="1"/>
          </p:cNvPicPr>
          <p:nvPr/>
        </p:nvPicPr>
        <p:blipFill>
          <a:blip r:embed="rId8"/>
          <a:srcRect/>
          <a:stretch>
            <a:fillRect/>
          </a:stretch>
        </p:blipFill>
        <p:spPr bwMode="auto">
          <a:xfrm>
            <a:off x="5076825" y="3429000"/>
            <a:ext cx="1871663" cy="536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141"/>
                                        </p:tgtEl>
                                        <p:attrNameLst>
                                          <p:attrName>style.visibility</p:attrName>
                                        </p:attrNameLst>
                                      </p:cBhvr>
                                      <p:to>
                                        <p:strVal val="visible"/>
                                      </p:to>
                                    </p:set>
                                    <p:animEffect transition="in" filter="dissolve">
                                      <p:cBhvr>
                                        <p:cTn id="13" dur="500"/>
                                        <p:tgtEl>
                                          <p:spTgt spid="514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140"/>
                                        </p:tgtEl>
                                        <p:attrNameLst>
                                          <p:attrName>style.visibility</p:attrName>
                                        </p:attrNameLst>
                                      </p:cBhvr>
                                      <p:to>
                                        <p:strVal val="visible"/>
                                      </p:to>
                                    </p:set>
                                    <p:animEffect transition="in" filter="dissolve">
                                      <p:cBhvr>
                                        <p:cTn id="18" dur="500"/>
                                        <p:tgtEl>
                                          <p:spTgt spid="5140"/>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191500" cy="4495800"/>
          </a:xfrm>
        </p:spPr>
        <p:txBody>
          <a:bodyPr/>
          <a:lstStyle/>
          <a:p>
            <a:pPr>
              <a:defRPr/>
            </a:pPr>
            <a:r>
              <a:rPr lang="en-US" dirty="0" err="1" smtClean="0"/>
              <a:t>Inhibisi</a:t>
            </a:r>
            <a:r>
              <a:rPr lang="en-US" dirty="0" smtClean="0"/>
              <a:t> </a:t>
            </a:r>
            <a:r>
              <a:rPr lang="en-US" dirty="0" err="1" smtClean="0"/>
              <a:t>serabut</a:t>
            </a:r>
            <a:r>
              <a:rPr lang="en-US" dirty="0" smtClean="0"/>
              <a:t> </a:t>
            </a:r>
            <a:r>
              <a:rPr lang="en-US" dirty="0" err="1" smtClean="0"/>
              <a:t>Ia</a:t>
            </a:r>
            <a:r>
              <a:rPr lang="en-US" dirty="0" smtClean="0"/>
              <a:t> </a:t>
            </a:r>
            <a:r>
              <a:rPr lang="en-US" dirty="0" err="1" smtClean="0"/>
              <a:t>sangat</a:t>
            </a:r>
            <a:r>
              <a:rPr lang="en-US" dirty="0" smtClean="0"/>
              <a:t> </a:t>
            </a:r>
            <a:r>
              <a:rPr lang="en-US" dirty="0" err="1" smtClean="0"/>
              <a:t>berperan</a:t>
            </a:r>
            <a:r>
              <a:rPr lang="en-US" dirty="0" smtClean="0"/>
              <a:t> </a:t>
            </a:r>
            <a:r>
              <a:rPr lang="en-US" dirty="0" err="1" smtClean="0"/>
              <a:t>terhadap</a:t>
            </a:r>
            <a:r>
              <a:rPr lang="en-US" dirty="0" smtClean="0"/>
              <a:t> </a:t>
            </a:r>
            <a:r>
              <a:rPr lang="en-US" dirty="0" err="1" smtClean="0"/>
              <a:t>koordinasi</a:t>
            </a:r>
            <a:r>
              <a:rPr lang="en-US" dirty="0" smtClean="0"/>
              <a:t> </a:t>
            </a:r>
            <a:r>
              <a:rPr lang="en-US" dirty="0" err="1" smtClean="0"/>
              <a:t>pada</a:t>
            </a:r>
            <a:r>
              <a:rPr lang="en-US" dirty="0" smtClean="0"/>
              <a:t> </a:t>
            </a:r>
            <a:r>
              <a:rPr lang="en-US" dirty="0" err="1" smtClean="0"/>
              <a:t>gerakan</a:t>
            </a:r>
            <a:r>
              <a:rPr lang="en-US" dirty="0" smtClean="0"/>
              <a:t> </a:t>
            </a:r>
            <a:r>
              <a:rPr lang="en-US" dirty="0" err="1" smtClean="0"/>
              <a:t>volunter</a:t>
            </a:r>
            <a:r>
              <a:rPr lang="en-US" dirty="0" smtClean="0"/>
              <a:t>.</a:t>
            </a:r>
          </a:p>
          <a:p>
            <a:pPr>
              <a:defRPr/>
            </a:pPr>
            <a:r>
              <a:rPr lang="en-US" dirty="0" smtClean="0"/>
              <a:t>Axon </a:t>
            </a:r>
            <a:r>
              <a:rPr lang="en-US" dirty="0" err="1" smtClean="0"/>
              <a:t>corticospinal</a:t>
            </a:r>
            <a:r>
              <a:rPr lang="en-US" dirty="0" smtClean="0"/>
              <a:t> </a:t>
            </a:r>
            <a:r>
              <a:rPr lang="en-US" dirty="0" err="1" smtClean="0"/>
              <a:t>memiliki</a:t>
            </a:r>
            <a:r>
              <a:rPr lang="en-US" dirty="0" smtClean="0"/>
              <a:t> </a:t>
            </a:r>
            <a:r>
              <a:rPr lang="en-US" dirty="0" err="1" smtClean="0"/>
              <a:t>koneksi</a:t>
            </a:r>
            <a:r>
              <a:rPr lang="en-US" dirty="0" smtClean="0"/>
              <a:t> </a:t>
            </a:r>
            <a:r>
              <a:rPr lang="en-US" dirty="0" err="1" smtClean="0"/>
              <a:t>langsung</a:t>
            </a:r>
            <a:r>
              <a:rPr lang="en-US" dirty="0" smtClean="0"/>
              <a:t> </a:t>
            </a:r>
            <a:r>
              <a:rPr lang="en-US" dirty="0" err="1" smtClean="0"/>
              <a:t>dengan</a:t>
            </a:r>
            <a:r>
              <a:rPr lang="en-US" dirty="0" smtClean="0"/>
              <a:t> alpha motor neuron </a:t>
            </a:r>
            <a:r>
              <a:rPr lang="en-US" dirty="0" err="1" smtClean="0"/>
              <a:t>serta</a:t>
            </a:r>
            <a:r>
              <a:rPr lang="en-US" dirty="0" smtClean="0"/>
              <a:t> </a:t>
            </a:r>
            <a:r>
              <a:rPr lang="en-US" dirty="0" err="1" smtClean="0"/>
              <a:t>secara</a:t>
            </a:r>
            <a:r>
              <a:rPr lang="en-US" dirty="0" smtClean="0"/>
              <a:t> collateral </a:t>
            </a:r>
            <a:r>
              <a:rPr lang="en-US" dirty="0" err="1" smtClean="0"/>
              <a:t>pada</a:t>
            </a:r>
            <a:r>
              <a:rPr lang="en-US" dirty="0" smtClean="0"/>
              <a:t> neuron </a:t>
            </a:r>
            <a:r>
              <a:rPr lang="en-US" dirty="0" err="1" smtClean="0"/>
              <a:t>inhibisi</a:t>
            </a:r>
            <a:r>
              <a:rPr lang="en-US" dirty="0" smtClean="0"/>
              <a:t> Ia. </a:t>
            </a:r>
          </a:p>
          <a:p>
            <a:pPr>
              <a:defRPr/>
            </a:pPr>
            <a:r>
              <a:rPr lang="en-US" dirty="0" err="1" smtClean="0"/>
              <a:t>Sel</a:t>
            </a:r>
            <a:r>
              <a:rPr lang="en-US" dirty="0" smtClean="0"/>
              <a:t> </a:t>
            </a:r>
            <a:r>
              <a:rPr lang="en-US" dirty="0" err="1" smtClean="0"/>
              <a:t>Renshaw</a:t>
            </a:r>
            <a:r>
              <a:rPr lang="en-US" dirty="0" smtClean="0"/>
              <a:t> </a:t>
            </a:r>
            <a:r>
              <a:rPr lang="en-US" dirty="0" err="1" smtClean="0"/>
              <a:t>akan</a:t>
            </a:r>
            <a:r>
              <a:rPr lang="en-US" dirty="0" smtClean="0"/>
              <a:t> </a:t>
            </a:r>
            <a:r>
              <a:rPr lang="en-US" dirty="0" err="1" smtClean="0"/>
              <a:t>memberikan</a:t>
            </a:r>
            <a:r>
              <a:rPr lang="en-US" dirty="0" smtClean="0"/>
              <a:t> </a:t>
            </a:r>
            <a:r>
              <a:rPr lang="en-US" dirty="0" err="1" smtClean="0"/>
              <a:t>umpan</a:t>
            </a:r>
            <a:r>
              <a:rPr lang="en-US" dirty="0" smtClean="0"/>
              <a:t> </a:t>
            </a:r>
            <a:r>
              <a:rPr lang="en-US" dirty="0" err="1" smtClean="0"/>
              <a:t>balik</a:t>
            </a:r>
            <a:r>
              <a:rPr lang="en-US" dirty="0" smtClean="0"/>
              <a:t> </a:t>
            </a:r>
            <a:r>
              <a:rPr lang="en-US" dirty="0" err="1" smtClean="0"/>
              <a:t>negatif</a:t>
            </a:r>
            <a:r>
              <a:rPr lang="en-US" dirty="0" smtClean="0"/>
              <a:t> </a:t>
            </a:r>
            <a:r>
              <a:rPr lang="en-US" dirty="0" err="1" smtClean="0"/>
              <a:t>kepada</a:t>
            </a:r>
            <a:r>
              <a:rPr lang="en-US" dirty="0" smtClean="0"/>
              <a:t> motor neuron. </a:t>
            </a:r>
          </a:p>
          <a:p>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www.themegallery.com</a:t>
            </a:r>
            <a:endParaRPr lang="en-US"/>
          </a:p>
        </p:txBody>
      </p:sp>
      <p:pic>
        <p:nvPicPr>
          <p:cNvPr id="5" name="Picture 5"/>
          <p:cNvPicPr>
            <a:picLocks noGrp="1" noChangeAspect="1" noChangeArrowheads="1"/>
          </p:cNvPicPr>
          <p:nvPr>
            <p:ph idx="1"/>
          </p:nvPr>
        </p:nvPicPr>
        <p:blipFill>
          <a:blip r:embed="rId2"/>
          <a:srcRect/>
          <a:stretch>
            <a:fillRect/>
          </a:stretch>
        </p:blipFill>
        <p:spPr bwMode="auto">
          <a:xfrm>
            <a:off x="1143000" y="1355929"/>
            <a:ext cx="7162800" cy="519880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Golgi Tendon Reflex</a:t>
            </a:r>
            <a:endParaRPr lang="en-US" dirty="0"/>
          </a:p>
        </p:txBody>
      </p:sp>
      <p:sp>
        <p:nvSpPr>
          <p:cNvPr id="3" name="Content Placeholder 2"/>
          <p:cNvSpPr>
            <a:spLocks noGrp="1"/>
          </p:cNvSpPr>
          <p:nvPr>
            <p:ph idx="1"/>
          </p:nvPr>
        </p:nvSpPr>
        <p:spPr/>
        <p:txBody>
          <a:bodyPr/>
          <a:lstStyle/>
          <a:p>
            <a:pPr>
              <a:defRPr/>
            </a:pPr>
            <a:r>
              <a:rPr lang="en-US" dirty="0" err="1" smtClean="0"/>
              <a:t>Meliputi</a:t>
            </a:r>
            <a:r>
              <a:rPr lang="en-US" dirty="0" smtClean="0"/>
              <a:t> :</a:t>
            </a:r>
          </a:p>
          <a:p>
            <a:pPr lvl="1">
              <a:defRPr/>
            </a:pPr>
            <a:r>
              <a:rPr lang="en-US" sz="2400" dirty="0" err="1" smtClean="0"/>
              <a:t>serabut</a:t>
            </a:r>
            <a:r>
              <a:rPr lang="en-US" sz="2400" dirty="0" smtClean="0"/>
              <a:t> </a:t>
            </a:r>
            <a:r>
              <a:rPr lang="en-US" sz="2400" dirty="0" err="1" smtClean="0"/>
              <a:t>afferen</a:t>
            </a:r>
            <a:r>
              <a:rPr lang="en-US" sz="2400" dirty="0" smtClean="0"/>
              <a:t> </a:t>
            </a:r>
            <a:r>
              <a:rPr lang="en-US" sz="2400" dirty="0" err="1" smtClean="0"/>
              <a:t>Ib</a:t>
            </a:r>
            <a:r>
              <a:rPr lang="en-US" sz="2400" dirty="0" smtClean="0"/>
              <a:t>, </a:t>
            </a:r>
          </a:p>
          <a:p>
            <a:pPr lvl="1">
              <a:defRPr/>
            </a:pPr>
            <a:r>
              <a:rPr lang="en-US" sz="2400" i="1" dirty="0" smtClean="0"/>
              <a:t>Inhibitory interneuron </a:t>
            </a:r>
            <a:r>
              <a:rPr lang="en-US" sz="2400" dirty="0" err="1" smtClean="0"/>
              <a:t>Ib</a:t>
            </a:r>
            <a:r>
              <a:rPr lang="en-US" sz="2400" dirty="0" smtClean="0"/>
              <a:t>, </a:t>
            </a:r>
            <a:r>
              <a:rPr lang="en-US" sz="2400" dirty="0" err="1" smtClean="0"/>
              <a:t>dan</a:t>
            </a:r>
            <a:r>
              <a:rPr lang="en-US" sz="2400" dirty="0" smtClean="0"/>
              <a:t> </a:t>
            </a:r>
          </a:p>
          <a:p>
            <a:pPr lvl="1">
              <a:defRPr/>
            </a:pPr>
            <a:r>
              <a:rPr lang="en-US" sz="2400" dirty="0" smtClean="0"/>
              <a:t>Alpha Motor Neuron. </a:t>
            </a:r>
          </a:p>
          <a:p>
            <a:pPr>
              <a:defRPr/>
            </a:pPr>
            <a:r>
              <a:rPr lang="en-US" dirty="0" err="1" smtClean="0"/>
              <a:t>Serabut</a:t>
            </a:r>
            <a:r>
              <a:rPr lang="en-US" dirty="0" smtClean="0"/>
              <a:t> </a:t>
            </a:r>
            <a:r>
              <a:rPr lang="en-US" dirty="0" err="1" smtClean="0"/>
              <a:t>Ib</a:t>
            </a:r>
            <a:r>
              <a:rPr lang="en-US" dirty="0" smtClean="0"/>
              <a:t> </a:t>
            </a:r>
            <a:r>
              <a:rPr lang="en-US" dirty="0" smtClean="0">
                <a:sym typeface="Wingdings" pitchFamily="2" charset="2"/>
              </a:rPr>
              <a:t></a:t>
            </a:r>
            <a:r>
              <a:rPr lang="en-US" dirty="0" smtClean="0"/>
              <a:t> </a:t>
            </a:r>
            <a:r>
              <a:rPr lang="en-US" dirty="0" err="1" smtClean="0"/>
              <a:t>informasi</a:t>
            </a:r>
            <a:r>
              <a:rPr lang="en-US" dirty="0" smtClean="0"/>
              <a:t> </a:t>
            </a:r>
            <a:r>
              <a:rPr lang="en-US" dirty="0" err="1" smtClean="0"/>
              <a:t>sensoris</a:t>
            </a:r>
            <a:r>
              <a:rPr lang="en-US" dirty="0" smtClean="0"/>
              <a:t> </a:t>
            </a:r>
            <a:r>
              <a:rPr lang="en-US" dirty="0" err="1" smtClean="0"/>
              <a:t>dari</a:t>
            </a:r>
            <a:r>
              <a:rPr lang="en-US" dirty="0" smtClean="0"/>
              <a:t> Golgi Tendon Organs (GTOs) </a:t>
            </a:r>
          </a:p>
          <a:p>
            <a:pPr>
              <a:defRPr/>
            </a:pPr>
            <a:r>
              <a:rPr lang="en-US" dirty="0" err="1" smtClean="0"/>
              <a:t>Peningkatan</a:t>
            </a:r>
            <a:r>
              <a:rPr lang="en-US" dirty="0" smtClean="0"/>
              <a:t> </a:t>
            </a:r>
            <a:r>
              <a:rPr lang="en-US" dirty="0" err="1" smtClean="0"/>
              <a:t>serabut</a:t>
            </a:r>
            <a:r>
              <a:rPr lang="en-US" dirty="0" smtClean="0"/>
              <a:t> </a:t>
            </a:r>
            <a:r>
              <a:rPr lang="en-US" dirty="0" err="1" smtClean="0"/>
              <a:t>Ib</a:t>
            </a:r>
            <a:r>
              <a:rPr lang="en-US" dirty="0" smtClean="0"/>
              <a:t> </a:t>
            </a:r>
            <a:r>
              <a:rPr lang="en-US" dirty="0" smtClean="0">
                <a:sym typeface="Wingdings" pitchFamily="2" charset="2"/>
              </a:rPr>
              <a:t></a:t>
            </a:r>
            <a:r>
              <a:rPr lang="en-US" dirty="0" smtClean="0"/>
              <a:t> </a:t>
            </a:r>
            <a:r>
              <a:rPr lang="en-US" dirty="0" err="1" smtClean="0"/>
              <a:t>aktivitas</a:t>
            </a:r>
            <a:r>
              <a:rPr lang="en-US" dirty="0" smtClean="0"/>
              <a:t> </a:t>
            </a:r>
            <a:r>
              <a:rPr lang="en-US" dirty="0" err="1" smtClean="0"/>
              <a:t>inhibisi</a:t>
            </a:r>
            <a:r>
              <a:rPr lang="en-US" dirty="0" smtClean="0"/>
              <a:t> </a:t>
            </a:r>
            <a:r>
              <a:rPr lang="en-US" dirty="0" err="1" smtClean="0"/>
              <a:t>meningkat</a:t>
            </a:r>
            <a:r>
              <a:rPr lang="en-US" dirty="0" smtClean="0"/>
              <a:t> </a:t>
            </a:r>
            <a:r>
              <a:rPr lang="en-US" dirty="0" smtClean="0">
                <a:sym typeface="Wingdings" pitchFamily="2" charset="2"/>
              </a:rPr>
              <a:t></a:t>
            </a:r>
            <a:r>
              <a:rPr lang="en-US" dirty="0" smtClean="0"/>
              <a:t> </a:t>
            </a:r>
            <a:r>
              <a:rPr lang="en-US" dirty="0" err="1" smtClean="0"/>
              <a:t>otot</a:t>
            </a:r>
            <a:r>
              <a:rPr lang="en-US" dirty="0" smtClean="0"/>
              <a:t> yang </a:t>
            </a:r>
            <a:r>
              <a:rPr lang="en-US" dirty="0" err="1" smtClean="0"/>
              <a:t>sama</a:t>
            </a:r>
            <a:r>
              <a:rPr lang="en-US" dirty="0" smtClean="0"/>
              <a:t> (homonymous muscle) </a:t>
            </a:r>
            <a:r>
              <a:rPr lang="en-US" dirty="0" smtClean="0">
                <a:sym typeface="Wingdings" pitchFamily="2" charset="2"/>
              </a:rPr>
              <a:t> </a:t>
            </a:r>
            <a:r>
              <a:rPr lang="en-US" dirty="0" smtClean="0"/>
              <a:t>autogenic inhibition.</a:t>
            </a:r>
          </a:p>
          <a:p>
            <a:pPr>
              <a:defRPr/>
            </a:pP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www.themegallery.com</a:t>
            </a:r>
            <a:endParaRPr lang="en-US"/>
          </a:p>
        </p:txBody>
      </p:sp>
      <p:pic>
        <p:nvPicPr>
          <p:cNvPr id="5" name="Content Placeholder 4"/>
          <p:cNvPicPr>
            <a:picLocks noGrp="1" noChangeAspect="1" noChangeArrowheads="1"/>
          </p:cNvPicPr>
          <p:nvPr>
            <p:ph idx="1"/>
          </p:nvPr>
        </p:nvPicPr>
        <p:blipFill>
          <a:blip r:embed="rId2"/>
          <a:srcRect/>
          <a:stretch>
            <a:fillRect/>
          </a:stretch>
        </p:blipFill>
        <p:spPr bwMode="auto">
          <a:xfrm>
            <a:off x="428835" y="1752600"/>
            <a:ext cx="8400632" cy="4267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514600"/>
            <a:ext cx="8191500" cy="3810000"/>
          </a:xfrm>
        </p:spPr>
        <p:txBody>
          <a:bodyPr/>
          <a:lstStyle/>
          <a:p>
            <a:pPr>
              <a:defRPr/>
            </a:pPr>
            <a:r>
              <a:rPr lang="en-US" dirty="0" smtClean="0"/>
              <a:t>Golgi tendon </a:t>
            </a:r>
            <a:r>
              <a:rPr lang="en-US" dirty="0" err="1" smtClean="0"/>
              <a:t>refleks</a:t>
            </a:r>
            <a:r>
              <a:rPr lang="en-US" dirty="0" smtClean="0"/>
              <a:t> </a:t>
            </a:r>
            <a:r>
              <a:rPr lang="en-US" dirty="0" err="1" smtClean="0"/>
              <a:t>bersifat</a:t>
            </a:r>
            <a:r>
              <a:rPr lang="en-US" dirty="0" smtClean="0"/>
              <a:t> polysynaptic </a:t>
            </a:r>
            <a:r>
              <a:rPr lang="en-US" dirty="0" smtClean="0">
                <a:sym typeface="Wingdings" pitchFamily="2" charset="2"/>
              </a:rPr>
              <a:t> </a:t>
            </a:r>
            <a:r>
              <a:rPr lang="en-US" dirty="0" err="1" smtClean="0">
                <a:sym typeface="Wingdings" pitchFamily="2" charset="2"/>
              </a:rPr>
              <a:t>lebih</a:t>
            </a:r>
            <a:r>
              <a:rPr lang="en-US" dirty="0" smtClean="0">
                <a:sym typeface="Wingdings" pitchFamily="2" charset="2"/>
              </a:rPr>
              <a:t> </a:t>
            </a:r>
            <a:r>
              <a:rPr lang="en-US" dirty="0" err="1" smtClean="0">
                <a:sym typeface="Wingdings" pitchFamily="2" charset="2"/>
              </a:rPr>
              <a:t>lambat</a:t>
            </a:r>
            <a:r>
              <a:rPr lang="en-US" dirty="0" smtClean="0">
                <a:sym typeface="Wingdings" pitchFamily="2" charset="2"/>
              </a:rPr>
              <a:t>.</a:t>
            </a:r>
            <a:endParaRPr lang="en-US" dirty="0" smtClean="0"/>
          </a:p>
          <a:p>
            <a:pPr>
              <a:defRPr/>
            </a:pPr>
            <a:r>
              <a:rPr lang="en-US" dirty="0" err="1" smtClean="0"/>
              <a:t>Ketukan</a:t>
            </a:r>
            <a:r>
              <a:rPr lang="en-US" dirty="0" smtClean="0"/>
              <a:t> tendon patella </a:t>
            </a:r>
            <a:r>
              <a:rPr lang="en-US" dirty="0" err="1" smtClean="0"/>
              <a:t>dengan</a:t>
            </a:r>
            <a:r>
              <a:rPr lang="en-US" dirty="0" smtClean="0"/>
              <a:t> </a:t>
            </a:r>
            <a:r>
              <a:rPr lang="en-US" dirty="0" err="1" smtClean="0"/>
              <a:t>palu</a:t>
            </a:r>
            <a:r>
              <a:rPr lang="en-US" dirty="0" smtClean="0"/>
              <a:t> </a:t>
            </a:r>
            <a:r>
              <a:rPr lang="en-US" dirty="0" err="1" smtClean="0"/>
              <a:t>refleks</a:t>
            </a:r>
            <a:r>
              <a:rPr lang="en-US" dirty="0" smtClean="0"/>
              <a:t> </a:t>
            </a:r>
            <a:r>
              <a:rPr lang="en-US" dirty="0" smtClean="0">
                <a:sym typeface="Wingdings" pitchFamily="2" charset="2"/>
              </a:rPr>
              <a:t></a:t>
            </a:r>
            <a:r>
              <a:rPr lang="en-US" dirty="0" smtClean="0"/>
              <a:t> </a:t>
            </a:r>
            <a:r>
              <a:rPr lang="en-US" dirty="0" err="1" smtClean="0"/>
              <a:t>reaksi</a:t>
            </a:r>
            <a:r>
              <a:rPr lang="en-US" dirty="0" smtClean="0"/>
              <a:t> Golgi tendon </a:t>
            </a:r>
            <a:r>
              <a:rPr lang="en-US" dirty="0" err="1" smtClean="0"/>
              <a:t>refleks</a:t>
            </a:r>
            <a:r>
              <a:rPr lang="en-US" dirty="0" smtClean="0"/>
              <a:t> </a:t>
            </a:r>
            <a:r>
              <a:rPr lang="en-US" dirty="0" err="1" smtClean="0"/>
              <a:t>pada</a:t>
            </a:r>
            <a:r>
              <a:rPr lang="en-US" dirty="0" smtClean="0"/>
              <a:t> </a:t>
            </a:r>
            <a:r>
              <a:rPr lang="en-US" dirty="0" err="1" smtClean="0"/>
              <a:t>otot</a:t>
            </a:r>
            <a:r>
              <a:rPr lang="en-US" dirty="0" smtClean="0"/>
              <a:t> Quadriceps </a:t>
            </a:r>
            <a:r>
              <a:rPr lang="en-US" dirty="0" smtClean="0">
                <a:sym typeface="Wingdings" pitchFamily="2" charset="2"/>
              </a:rPr>
              <a:t> </a:t>
            </a:r>
            <a:r>
              <a:rPr lang="en-US" dirty="0" err="1" smtClean="0"/>
              <a:t>inhibisi</a:t>
            </a:r>
            <a:r>
              <a:rPr lang="en-US" dirty="0" smtClean="0"/>
              <a:t> </a:t>
            </a:r>
            <a:r>
              <a:rPr lang="en-US" dirty="0" err="1" smtClean="0"/>
              <a:t>oleh</a:t>
            </a:r>
            <a:r>
              <a:rPr lang="en-US" dirty="0" smtClean="0"/>
              <a:t> </a:t>
            </a:r>
            <a:r>
              <a:rPr lang="en-US" dirty="0" err="1" smtClean="0"/>
              <a:t>refleks</a:t>
            </a:r>
            <a:r>
              <a:rPr lang="en-US" dirty="0" smtClean="0"/>
              <a:t> </a:t>
            </a:r>
            <a:r>
              <a:rPr lang="en-US" dirty="0" err="1" smtClean="0"/>
              <a:t>regang</a:t>
            </a:r>
            <a:r>
              <a:rPr lang="en-US" dirty="0" smtClean="0"/>
              <a:t> </a:t>
            </a:r>
            <a:r>
              <a:rPr lang="en-US" dirty="0" err="1" smtClean="0"/>
              <a:t>pada</a:t>
            </a:r>
            <a:r>
              <a:rPr lang="en-US" dirty="0" smtClean="0"/>
              <a:t> </a:t>
            </a:r>
            <a:r>
              <a:rPr lang="en-US" dirty="0" err="1" smtClean="0"/>
              <a:t>otot</a:t>
            </a:r>
            <a:r>
              <a:rPr lang="en-US" dirty="0" smtClean="0"/>
              <a:t> hamstring. </a:t>
            </a:r>
          </a:p>
          <a:p>
            <a:pPr>
              <a:buNone/>
            </a:pPr>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Flexion/Withdrawal Reflex</a:t>
            </a:r>
            <a:endParaRPr lang="en-US" dirty="0"/>
          </a:p>
        </p:txBody>
      </p:sp>
      <p:sp>
        <p:nvSpPr>
          <p:cNvPr id="3" name="Content Placeholder 2"/>
          <p:cNvSpPr>
            <a:spLocks noGrp="1"/>
          </p:cNvSpPr>
          <p:nvPr>
            <p:ph idx="1"/>
          </p:nvPr>
        </p:nvSpPr>
        <p:spPr>
          <a:xfrm>
            <a:off x="533400" y="2057400"/>
            <a:ext cx="8191500" cy="4267200"/>
          </a:xfrm>
        </p:spPr>
        <p:txBody>
          <a:bodyPr/>
          <a:lstStyle/>
          <a:p>
            <a:pPr>
              <a:defRPr/>
            </a:pPr>
            <a:r>
              <a:rPr lang="en-US" dirty="0" err="1" smtClean="0"/>
              <a:t>Merupakan</a:t>
            </a:r>
            <a:r>
              <a:rPr lang="en-US" dirty="0" smtClean="0"/>
              <a:t> </a:t>
            </a:r>
            <a:r>
              <a:rPr lang="en-US" dirty="0" err="1" smtClean="0"/>
              <a:t>refleks</a:t>
            </a:r>
            <a:r>
              <a:rPr lang="en-US" dirty="0" smtClean="0"/>
              <a:t> </a:t>
            </a:r>
            <a:r>
              <a:rPr lang="en-US" dirty="0" err="1" smtClean="0"/>
              <a:t>pertahanan</a:t>
            </a:r>
            <a:r>
              <a:rPr lang="en-US" dirty="0" smtClean="0"/>
              <a:t> </a:t>
            </a:r>
            <a:r>
              <a:rPr lang="en-US" dirty="0" err="1" smtClean="0"/>
              <a:t>diri</a:t>
            </a:r>
            <a:r>
              <a:rPr lang="en-US" dirty="0" smtClean="0"/>
              <a:t> </a:t>
            </a:r>
          </a:p>
          <a:p>
            <a:pPr>
              <a:defRPr/>
            </a:pPr>
            <a:r>
              <a:rPr lang="en-US" dirty="0" err="1" smtClean="0"/>
              <a:t>Dihantarkan</a:t>
            </a:r>
            <a:r>
              <a:rPr lang="en-US" dirty="0" smtClean="0"/>
              <a:t> </a:t>
            </a:r>
            <a:r>
              <a:rPr lang="en-US" dirty="0" err="1" smtClean="0"/>
              <a:t>melalui</a:t>
            </a:r>
            <a:r>
              <a:rPr lang="en-US" dirty="0" smtClean="0"/>
              <a:t> </a:t>
            </a:r>
            <a:r>
              <a:rPr lang="en-US" dirty="0" err="1" smtClean="0"/>
              <a:t>serabut</a:t>
            </a:r>
            <a:r>
              <a:rPr lang="en-US" dirty="0" smtClean="0"/>
              <a:t> delta </a:t>
            </a:r>
            <a:r>
              <a:rPr lang="en-US" dirty="0" err="1" smtClean="0"/>
              <a:t>dan</a:t>
            </a:r>
            <a:r>
              <a:rPr lang="en-US" dirty="0" smtClean="0"/>
              <a:t> C </a:t>
            </a:r>
          </a:p>
          <a:p>
            <a:pPr>
              <a:defRPr/>
            </a:pPr>
            <a:r>
              <a:rPr lang="en-US" dirty="0" err="1" smtClean="0"/>
              <a:t>Mengeksitasi</a:t>
            </a:r>
            <a:r>
              <a:rPr lang="en-US" dirty="0" smtClean="0"/>
              <a:t> </a:t>
            </a:r>
            <a:r>
              <a:rPr lang="en-US" i="1" dirty="0" smtClean="0"/>
              <a:t>inhibitory interneuron</a:t>
            </a:r>
            <a:r>
              <a:rPr lang="en-US" dirty="0" smtClean="0"/>
              <a:t> </a:t>
            </a:r>
            <a:r>
              <a:rPr lang="en-US" dirty="0" err="1" smtClean="0"/>
              <a:t>dan</a:t>
            </a:r>
            <a:r>
              <a:rPr lang="en-US" dirty="0" smtClean="0"/>
              <a:t> </a:t>
            </a:r>
            <a:r>
              <a:rPr lang="en-US" dirty="0" err="1" smtClean="0"/>
              <a:t>menghasilkan</a:t>
            </a:r>
            <a:r>
              <a:rPr lang="en-US" dirty="0" smtClean="0"/>
              <a:t> </a:t>
            </a:r>
            <a:r>
              <a:rPr lang="en-US" dirty="0" err="1" smtClean="0"/>
              <a:t>respon</a:t>
            </a:r>
            <a:r>
              <a:rPr lang="en-US" dirty="0" smtClean="0"/>
              <a:t> </a:t>
            </a:r>
            <a:r>
              <a:rPr lang="en-US" dirty="0" err="1" smtClean="0"/>
              <a:t>fleksi</a:t>
            </a:r>
            <a:r>
              <a:rPr lang="en-US" dirty="0" smtClean="0"/>
              <a:t> </a:t>
            </a:r>
            <a:r>
              <a:rPr lang="en-US" dirty="0" err="1" smtClean="0"/>
              <a:t>pada</a:t>
            </a:r>
            <a:r>
              <a:rPr lang="en-US" dirty="0" smtClean="0"/>
              <a:t> </a:t>
            </a:r>
            <a:r>
              <a:rPr lang="en-US" dirty="0" err="1" smtClean="0"/>
              <a:t>tungkai</a:t>
            </a:r>
            <a:r>
              <a:rPr lang="en-US" dirty="0" smtClean="0"/>
              <a:t>.</a:t>
            </a:r>
          </a:p>
          <a:p>
            <a:pPr>
              <a:defRPr/>
            </a:pPr>
            <a:r>
              <a:rPr lang="en-US" dirty="0" err="1" smtClean="0"/>
              <a:t>Eksitasi</a:t>
            </a:r>
            <a:r>
              <a:rPr lang="en-US" dirty="0" smtClean="0"/>
              <a:t> </a:t>
            </a:r>
            <a:r>
              <a:rPr lang="en-US" i="1" dirty="0" smtClean="0"/>
              <a:t>inhibitory interneuron</a:t>
            </a:r>
            <a:r>
              <a:rPr lang="en-US" dirty="0" smtClean="0"/>
              <a:t> </a:t>
            </a:r>
            <a:r>
              <a:rPr lang="en-US" dirty="0" err="1" smtClean="0"/>
              <a:t>memberikan</a:t>
            </a:r>
            <a:r>
              <a:rPr lang="en-US" dirty="0" smtClean="0"/>
              <a:t> </a:t>
            </a:r>
            <a:r>
              <a:rPr lang="en-US" dirty="0" err="1" smtClean="0"/>
              <a:t>aktivasi</a:t>
            </a:r>
            <a:r>
              <a:rPr lang="en-US" dirty="0" smtClean="0"/>
              <a:t> </a:t>
            </a:r>
            <a:r>
              <a:rPr lang="en-US" dirty="0" err="1" smtClean="0"/>
              <a:t>pada</a:t>
            </a:r>
            <a:r>
              <a:rPr lang="en-US" dirty="0" smtClean="0"/>
              <a:t> </a:t>
            </a:r>
            <a:r>
              <a:rPr lang="en-US" dirty="0" err="1" smtClean="0"/>
              <a:t>otot</a:t>
            </a:r>
            <a:r>
              <a:rPr lang="en-US" dirty="0" smtClean="0"/>
              <a:t> Quadriceps  (</a:t>
            </a:r>
            <a:r>
              <a:rPr lang="en-US" i="1" dirty="0" smtClean="0"/>
              <a:t>reciprocal inhibition</a:t>
            </a:r>
            <a:r>
              <a:rPr lang="en-US" dirty="0" smtClean="0"/>
              <a:t>) </a:t>
            </a:r>
          </a:p>
          <a:p>
            <a:pPr>
              <a:buNone/>
            </a:pPr>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Flexion/Withdrawal Reflex</a:t>
            </a:r>
            <a:endParaRPr lang="en-US" dirty="0"/>
          </a:p>
        </p:txBody>
      </p:sp>
      <p:sp>
        <p:nvSpPr>
          <p:cNvPr id="3" name="Content Placeholder 2"/>
          <p:cNvSpPr>
            <a:spLocks noGrp="1"/>
          </p:cNvSpPr>
          <p:nvPr>
            <p:ph idx="1"/>
          </p:nvPr>
        </p:nvSpPr>
        <p:spPr>
          <a:xfrm>
            <a:off x="533400" y="2438400"/>
            <a:ext cx="8191500" cy="3886200"/>
          </a:xfrm>
        </p:spPr>
        <p:txBody>
          <a:bodyPr/>
          <a:lstStyle/>
          <a:p>
            <a:pPr>
              <a:defRPr/>
            </a:pPr>
            <a:r>
              <a:rPr lang="en-US" dirty="0" err="1" smtClean="0"/>
              <a:t>Flexition</a:t>
            </a:r>
            <a:r>
              <a:rPr lang="en-US" dirty="0" smtClean="0"/>
              <a:t>/withdrawal reflex </a:t>
            </a:r>
            <a:r>
              <a:rPr lang="en-US" dirty="0" err="1" smtClean="0"/>
              <a:t>disertai</a:t>
            </a:r>
            <a:r>
              <a:rPr lang="en-US" dirty="0" smtClean="0"/>
              <a:t> </a:t>
            </a:r>
            <a:r>
              <a:rPr lang="en-US" dirty="0" err="1" smtClean="0"/>
              <a:t>terjadinya</a:t>
            </a:r>
            <a:r>
              <a:rPr lang="en-US" dirty="0" smtClean="0"/>
              <a:t> </a:t>
            </a:r>
            <a:r>
              <a:rPr lang="en-US" dirty="0" err="1" smtClean="0"/>
              <a:t>refleks</a:t>
            </a:r>
            <a:r>
              <a:rPr lang="en-US" dirty="0" smtClean="0"/>
              <a:t> </a:t>
            </a:r>
            <a:r>
              <a:rPr lang="en-US" dirty="0" err="1" smtClean="0"/>
              <a:t>pada</a:t>
            </a:r>
            <a:r>
              <a:rPr lang="en-US" dirty="0" smtClean="0"/>
              <a:t> </a:t>
            </a:r>
            <a:r>
              <a:rPr lang="en-US" dirty="0" err="1" smtClean="0"/>
              <a:t>ekstremitas</a:t>
            </a:r>
            <a:r>
              <a:rPr lang="en-US" dirty="0" smtClean="0"/>
              <a:t> </a:t>
            </a:r>
            <a:r>
              <a:rPr lang="en-US" dirty="0" err="1" smtClean="0"/>
              <a:t>berlawanan</a:t>
            </a:r>
            <a:r>
              <a:rPr lang="en-US" dirty="0" smtClean="0"/>
              <a:t> </a:t>
            </a:r>
            <a:r>
              <a:rPr lang="en-US" dirty="0" err="1" smtClean="0"/>
              <a:t>berupa</a:t>
            </a:r>
            <a:r>
              <a:rPr lang="en-US" dirty="0" smtClean="0"/>
              <a:t> </a:t>
            </a:r>
            <a:r>
              <a:rPr lang="en-US" dirty="0" err="1" smtClean="0"/>
              <a:t>gerakan</a:t>
            </a:r>
            <a:r>
              <a:rPr lang="en-US" dirty="0" smtClean="0"/>
              <a:t> </a:t>
            </a:r>
            <a:r>
              <a:rPr lang="en-US" dirty="0" err="1" smtClean="0"/>
              <a:t>ekstensi</a:t>
            </a:r>
            <a:r>
              <a:rPr lang="en-US" dirty="0" smtClean="0"/>
              <a:t>. </a:t>
            </a:r>
          </a:p>
          <a:p>
            <a:pPr>
              <a:defRPr/>
            </a:pPr>
            <a:r>
              <a:rPr lang="en-US" dirty="0" err="1" smtClean="0"/>
              <a:t>Mempertahankan</a:t>
            </a:r>
            <a:r>
              <a:rPr lang="en-US" dirty="0" smtClean="0"/>
              <a:t> </a:t>
            </a:r>
            <a:r>
              <a:rPr lang="en-US" dirty="0" err="1" smtClean="0"/>
              <a:t>keseimbangan</a:t>
            </a:r>
            <a:r>
              <a:rPr lang="en-US" dirty="0" smtClean="0"/>
              <a:t> </a:t>
            </a:r>
          </a:p>
          <a:p>
            <a:pPr>
              <a:defRPr/>
            </a:pPr>
            <a:r>
              <a:rPr lang="en-US" dirty="0" err="1" smtClean="0"/>
              <a:t>Eksitasi</a:t>
            </a:r>
            <a:r>
              <a:rPr lang="en-US" dirty="0" smtClean="0"/>
              <a:t> </a:t>
            </a:r>
            <a:r>
              <a:rPr lang="en-US" dirty="0" err="1" smtClean="0"/>
              <a:t>dari</a:t>
            </a:r>
            <a:r>
              <a:rPr lang="en-US" dirty="0" smtClean="0"/>
              <a:t> interneuron </a:t>
            </a:r>
            <a:r>
              <a:rPr lang="en-US" dirty="0" smtClean="0">
                <a:sym typeface="Wingdings" pitchFamily="2" charset="2"/>
              </a:rPr>
              <a:t></a:t>
            </a:r>
            <a:r>
              <a:rPr lang="en-US" dirty="0" smtClean="0"/>
              <a:t> </a:t>
            </a:r>
            <a:r>
              <a:rPr lang="en-US" dirty="0" err="1" smtClean="0"/>
              <a:t>respon</a:t>
            </a:r>
            <a:r>
              <a:rPr lang="en-US" dirty="0" smtClean="0"/>
              <a:t> </a:t>
            </a:r>
            <a:r>
              <a:rPr lang="en-US" dirty="0" err="1" smtClean="0"/>
              <a:t>positif</a:t>
            </a:r>
            <a:r>
              <a:rPr lang="en-US" dirty="0" smtClean="0"/>
              <a:t> </a:t>
            </a:r>
            <a:r>
              <a:rPr lang="en-US" dirty="0" err="1" smtClean="0"/>
              <a:t>pada</a:t>
            </a:r>
            <a:r>
              <a:rPr lang="en-US" dirty="0" smtClean="0"/>
              <a:t> alpha motor neuron </a:t>
            </a:r>
            <a:r>
              <a:rPr lang="en-US" dirty="0" err="1" smtClean="0"/>
              <a:t>kontralateral</a:t>
            </a:r>
            <a:r>
              <a:rPr lang="en-US" dirty="0" smtClean="0"/>
              <a:t>/</a:t>
            </a:r>
            <a:r>
              <a:rPr lang="en-US" dirty="0" err="1" smtClean="0"/>
              <a:t>tungkai</a:t>
            </a:r>
            <a:r>
              <a:rPr lang="en-US" dirty="0" smtClean="0"/>
              <a:t> yang </a:t>
            </a:r>
            <a:r>
              <a:rPr lang="en-US" dirty="0" err="1" smtClean="0"/>
              <a:t>berlawanan</a:t>
            </a:r>
            <a:r>
              <a:rPr lang="en-US" dirty="0" smtClean="0"/>
              <a:t>. </a:t>
            </a:r>
          </a:p>
          <a:p>
            <a:pPr>
              <a:buNone/>
            </a:pPr>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www.themegallery.com</a:t>
            </a:r>
            <a:endParaRPr lang="en-US"/>
          </a:p>
        </p:txBody>
      </p:sp>
      <p:pic>
        <p:nvPicPr>
          <p:cNvPr id="5" name="Content Placeholder 4"/>
          <p:cNvPicPr>
            <a:picLocks noGrp="1" noChangeAspect="1" noChangeArrowheads="1"/>
          </p:cNvPicPr>
          <p:nvPr>
            <p:ph idx="1"/>
          </p:nvPr>
        </p:nvPicPr>
        <p:blipFill>
          <a:blip r:embed="rId2"/>
          <a:srcRect/>
          <a:stretch>
            <a:fillRect/>
          </a:stretch>
        </p:blipFill>
        <p:spPr bwMode="auto">
          <a:xfrm>
            <a:off x="762000" y="1289613"/>
            <a:ext cx="7498709" cy="503498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Central Pattern Generators (CPGs)</a:t>
            </a:r>
            <a:endParaRPr lang="en-US" dirty="0"/>
          </a:p>
        </p:txBody>
      </p:sp>
      <p:sp>
        <p:nvSpPr>
          <p:cNvPr id="3" name="Content Placeholder 2"/>
          <p:cNvSpPr>
            <a:spLocks noGrp="1"/>
          </p:cNvSpPr>
          <p:nvPr>
            <p:ph idx="1"/>
          </p:nvPr>
        </p:nvSpPr>
        <p:spPr>
          <a:xfrm>
            <a:off x="533400" y="1447800"/>
            <a:ext cx="8191500" cy="685800"/>
          </a:xfrm>
        </p:spPr>
        <p:txBody>
          <a:bodyPr/>
          <a:lstStyle/>
          <a:p>
            <a:r>
              <a:rPr lang="en-US" dirty="0" smtClean="0"/>
              <a:t>Neural </a:t>
            </a:r>
            <a:r>
              <a:rPr lang="en-US" dirty="0" err="1" smtClean="0"/>
              <a:t>sirkuit</a:t>
            </a:r>
            <a:r>
              <a:rPr lang="en-US" dirty="0" smtClean="0"/>
              <a:t> </a:t>
            </a:r>
            <a:r>
              <a:rPr lang="en-US" dirty="0" smtClean="0">
                <a:sym typeface="Wingdings" pitchFamily="2" charset="2"/>
              </a:rPr>
              <a:t> </a:t>
            </a:r>
            <a:r>
              <a:rPr lang="en-US" dirty="0" err="1" smtClean="0">
                <a:sym typeface="Wingdings" pitchFamily="2" charset="2"/>
              </a:rPr>
              <a:t>Gerak</a:t>
            </a:r>
            <a:r>
              <a:rPr lang="en-US" dirty="0" smtClean="0">
                <a:sym typeface="Wingdings" pitchFamily="2" charset="2"/>
              </a:rPr>
              <a:t> </a:t>
            </a:r>
            <a:r>
              <a:rPr lang="en-US" dirty="0" err="1" smtClean="0">
                <a:sym typeface="Wingdings" pitchFamily="2" charset="2"/>
              </a:rPr>
              <a:t>fungsi</a:t>
            </a:r>
            <a:r>
              <a:rPr lang="en-US" dirty="0" smtClean="0">
                <a:sym typeface="Wingdings" pitchFamily="2" charset="2"/>
              </a:rPr>
              <a:t> </a:t>
            </a:r>
            <a:r>
              <a:rPr lang="en-US" dirty="0" err="1" smtClean="0">
                <a:sym typeface="Wingdings" pitchFamily="2" charset="2"/>
              </a:rPr>
              <a:t>otomatis</a:t>
            </a:r>
            <a:endParaRPr lang="en-US" dirty="0" smtClean="0"/>
          </a:p>
          <a:p>
            <a:pPr>
              <a:buNone/>
            </a:pPr>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pic>
        <p:nvPicPr>
          <p:cNvPr id="5" name="Picture 3"/>
          <p:cNvPicPr>
            <a:picLocks noChangeAspect="1" noChangeArrowheads="1"/>
          </p:cNvPicPr>
          <p:nvPr/>
        </p:nvPicPr>
        <p:blipFill>
          <a:blip r:embed="rId2"/>
          <a:srcRect/>
          <a:stretch>
            <a:fillRect/>
          </a:stretch>
        </p:blipFill>
        <p:spPr bwMode="auto">
          <a:xfrm>
            <a:off x="2514600" y="1981200"/>
            <a:ext cx="4114800" cy="4267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3"/>
          <p:cNvSpPr>
            <a:spLocks noGrp="1"/>
          </p:cNvSpPr>
          <p:nvPr>
            <p:ph type="ftr" sz="quarter" idx="10"/>
          </p:nvPr>
        </p:nvSpPr>
        <p:spPr/>
        <p:txBody>
          <a:bodyPr/>
          <a:lstStyle/>
          <a:p>
            <a:r>
              <a:rPr lang="en-US"/>
              <a:t>www.themegallery.com</a:t>
            </a:r>
          </a:p>
        </p:txBody>
      </p:sp>
      <p:grpSp>
        <p:nvGrpSpPr>
          <p:cNvPr id="40963" name="Group 3"/>
          <p:cNvGrpSpPr>
            <a:grpSpLocks/>
          </p:cNvGrpSpPr>
          <p:nvPr/>
        </p:nvGrpSpPr>
        <p:grpSpPr bwMode="auto">
          <a:xfrm>
            <a:off x="1752600" y="2100263"/>
            <a:ext cx="762000" cy="665162"/>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en-US"/>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en-US"/>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en-US"/>
            </a:p>
          </p:txBody>
        </p:sp>
      </p:grpSp>
      <p:grpSp>
        <p:nvGrpSpPr>
          <p:cNvPr id="40967" name="Group 7"/>
          <p:cNvGrpSpPr>
            <a:grpSpLocks/>
          </p:cNvGrpSpPr>
          <p:nvPr/>
        </p:nvGrpSpPr>
        <p:grpSpPr bwMode="auto">
          <a:xfrm>
            <a:off x="1752600" y="3471863"/>
            <a:ext cx="762000" cy="665162"/>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en-US"/>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en-US"/>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en-US"/>
            </a:p>
          </p:txBody>
        </p:sp>
      </p:grpSp>
      <p:sp>
        <p:nvSpPr>
          <p:cNvPr id="40972" name="Text Box 12"/>
          <p:cNvSpPr txBox="1">
            <a:spLocks noChangeArrowheads="1"/>
          </p:cNvSpPr>
          <p:nvPr/>
        </p:nvSpPr>
        <p:spPr bwMode="auto">
          <a:xfrm>
            <a:off x="2667000" y="2133600"/>
            <a:ext cx="4943982" cy="830997"/>
          </a:xfrm>
          <a:prstGeom prst="rect">
            <a:avLst/>
          </a:prstGeom>
          <a:noFill/>
          <a:ln w="9525" algn="ctr">
            <a:noFill/>
            <a:miter lim="800000"/>
            <a:headEnd/>
            <a:tailEnd/>
          </a:ln>
          <a:effectLst/>
        </p:spPr>
        <p:txBody>
          <a:bodyPr wrap="none">
            <a:spAutoFit/>
          </a:bodyPr>
          <a:lstStyle/>
          <a:p>
            <a:pPr eaLnBrk="1" hangingPunct="1">
              <a:defRPr/>
            </a:pPr>
            <a:r>
              <a:rPr lang="da-DK" sz="2400" dirty="0" smtClean="0"/>
              <a:t>Kontrol gerak volunter melibatkan </a:t>
            </a:r>
          </a:p>
          <a:p>
            <a:pPr eaLnBrk="1" hangingPunct="1">
              <a:defRPr/>
            </a:pPr>
            <a:r>
              <a:rPr lang="da-DK" sz="2400" dirty="0" smtClean="0"/>
              <a:t>komponen yang sangat kompleks. </a:t>
            </a:r>
          </a:p>
        </p:txBody>
      </p:sp>
      <p:sp>
        <p:nvSpPr>
          <p:cNvPr id="40973" name="Text Box 13"/>
          <p:cNvSpPr txBox="1">
            <a:spLocks noChangeArrowheads="1"/>
          </p:cNvSpPr>
          <p:nvPr/>
        </p:nvSpPr>
        <p:spPr bwMode="gray">
          <a:xfrm>
            <a:off x="1949450" y="2198688"/>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chemeClr val="bg1"/>
                </a:solidFill>
              </a:rPr>
              <a:t>1</a:t>
            </a:r>
          </a:p>
        </p:txBody>
      </p:sp>
      <p:sp>
        <p:nvSpPr>
          <p:cNvPr id="40974" name="Line 14"/>
          <p:cNvSpPr>
            <a:spLocks noChangeShapeType="1"/>
          </p:cNvSpPr>
          <p:nvPr/>
        </p:nvSpPr>
        <p:spPr bwMode="auto">
          <a:xfrm>
            <a:off x="2667000" y="3048000"/>
            <a:ext cx="4800600" cy="0"/>
          </a:xfrm>
          <a:prstGeom prst="line">
            <a:avLst/>
          </a:prstGeom>
          <a:noFill/>
          <a:ln w="25400">
            <a:solidFill>
              <a:schemeClr val="tx2"/>
            </a:solidFill>
            <a:prstDash val="sysDot"/>
            <a:round/>
            <a:headEnd/>
            <a:tailEnd type="oval" w="med" len="med"/>
          </a:ln>
          <a:effectLst/>
        </p:spPr>
        <p:txBody>
          <a:bodyPr wrap="none" anchor="ctr"/>
          <a:lstStyle/>
          <a:p>
            <a:endParaRPr lang="en-US"/>
          </a:p>
        </p:txBody>
      </p:sp>
      <p:sp>
        <p:nvSpPr>
          <p:cNvPr id="40976" name="Text Box 16"/>
          <p:cNvSpPr txBox="1">
            <a:spLocks noChangeArrowheads="1"/>
          </p:cNvSpPr>
          <p:nvPr/>
        </p:nvSpPr>
        <p:spPr bwMode="gray">
          <a:xfrm>
            <a:off x="1949450" y="357028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2</a:t>
            </a:r>
          </a:p>
        </p:txBody>
      </p:sp>
      <p:grpSp>
        <p:nvGrpSpPr>
          <p:cNvPr id="40977" name="Group 17"/>
          <p:cNvGrpSpPr>
            <a:grpSpLocks/>
          </p:cNvGrpSpPr>
          <p:nvPr/>
        </p:nvGrpSpPr>
        <p:grpSpPr bwMode="auto">
          <a:xfrm>
            <a:off x="1752600" y="4800600"/>
            <a:ext cx="762000" cy="665162"/>
            <a:chOff x="1110" y="2656"/>
            <a:chExt cx="1549" cy="1351"/>
          </a:xfrm>
        </p:grpSpPr>
        <p:sp>
          <p:nvSpPr>
            <p:cNvPr id="409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en-US"/>
            </a:p>
          </p:txBody>
        </p:sp>
        <p:sp>
          <p:nvSpPr>
            <p:cNvPr id="409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en-US"/>
            </a:p>
          </p:txBody>
        </p:sp>
        <p:sp>
          <p:nvSpPr>
            <p:cNvPr id="409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en-US"/>
            </a:p>
          </p:txBody>
        </p:sp>
      </p:grpSp>
      <p:sp>
        <p:nvSpPr>
          <p:cNvPr id="40985" name="Line 25"/>
          <p:cNvSpPr>
            <a:spLocks noChangeShapeType="1"/>
          </p:cNvSpPr>
          <p:nvPr/>
        </p:nvSpPr>
        <p:spPr bwMode="auto">
          <a:xfrm>
            <a:off x="2667000" y="5410200"/>
            <a:ext cx="4800600" cy="0"/>
          </a:xfrm>
          <a:prstGeom prst="line">
            <a:avLst/>
          </a:prstGeom>
          <a:noFill/>
          <a:ln w="25400">
            <a:solidFill>
              <a:schemeClr val="tx2"/>
            </a:solidFill>
            <a:prstDash val="sysDot"/>
            <a:round/>
            <a:headEnd/>
            <a:tailEnd type="oval" w="med" len="med"/>
          </a:ln>
          <a:effectLst/>
        </p:spPr>
        <p:txBody>
          <a:bodyPr wrap="none" anchor="ctr"/>
          <a:lstStyle/>
          <a:p>
            <a:endParaRPr lang="en-US"/>
          </a:p>
        </p:txBody>
      </p:sp>
      <p:sp>
        <p:nvSpPr>
          <p:cNvPr id="40987" name="Text Box 27"/>
          <p:cNvSpPr txBox="1">
            <a:spLocks noChangeArrowheads="1"/>
          </p:cNvSpPr>
          <p:nvPr/>
        </p:nvSpPr>
        <p:spPr bwMode="gray">
          <a:xfrm>
            <a:off x="1949450" y="4899025"/>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chemeClr val="bg1"/>
                </a:solidFill>
              </a:rPr>
              <a:t>3</a:t>
            </a:r>
          </a:p>
        </p:txBody>
      </p:sp>
      <p:sp>
        <p:nvSpPr>
          <p:cNvPr id="40990" name="Text Box 30"/>
          <p:cNvSpPr txBox="1">
            <a:spLocks noChangeArrowheads="1"/>
          </p:cNvSpPr>
          <p:nvPr/>
        </p:nvSpPr>
        <p:spPr bwMode="gray">
          <a:xfrm>
            <a:off x="2025650" y="5584825"/>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chemeClr val="bg1"/>
                </a:solidFill>
              </a:rPr>
              <a:t>4</a:t>
            </a:r>
          </a:p>
        </p:txBody>
      </p:sp>
      <p:sp>
        <p:nvSpPr>
          <p:cNvPr id="40992" name="Text Box 3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a:p>
        </p:txBody>
      </p:sp>
      <p:sp>
        <p:nvSpPr>
          <p:cNvPr id="34" name="Line 25"/>
          <p:cNvSpPr>
            <a:spLocks noChangeShapeType="1"/>
          </p:cNvSpPr>
          <p:nvPr/>
        </p:nvSpPr>
        <p:spPr bwMode="auto">
          <a:xfrm>
            <a:off x="2667000" y="4114800"/>
            <a:ext cx="4800600" cy="0"/>
          </a:xfrm>
          <a:prstGeom prst="line">
            <a:avLst/>
          </a:prstGeom>
          <a:noFill/>
          <a:ln w="25400">
            <a:solidFill>
              <a:schemeClr val="tx2"/>
            </a:solidFill>
            <a:prstDash val="sysDot"/>
            <a:round/>
            <a:headEnd/>
            <a:tailEnd type="oval" w="med" len="med"/>
          </a:ln>
          <a:effectLst/>
        </p:spPr>
        <p:txBody>
          <a:bodyPr wrap="none" anchor="ctr"/>
          <a:lstStyle/>
          <a:p>
            <a:endParaRPr lang="en-US"/>
          </a:p>
        </p:txBody>
      </p:sp>
      <p:sp>
        <p:nvSpPr>
          <p:cNvPr id="35" name="Rectangle 2"/>
          <p:cNvSpPr>
            <a:spLocks noGrp="1" noChangeArrowheads="1"/>
          </p:cNvSpPr>
          <p:nvPr>
            <p:ph type="title"/>
          </p:nvPr>
        </p:nvSpPr>
        <p:spPr>
          <a:xfrm>
            <a:off x="457200" y="274638"/>
            <a:ext cx="7620000" cy="1143000"/>
          </a:xfrm>
        </p:spPr>
        <p:txBody>
          <a:bodyPr/>
          <a:lstStyle/>
          <a:p>
            <a:pPr eaLnBrk="1" hangingPunct="1">
              <a:defRPr/>
            </a:pPr>
            <a:r>
              <a:rPr lang="en-US" dirty="0" err="1" smtClean="0"/>
              <a:t>Pendahuluan</a:t>
            </a:r>
            <a:endParaRPr lang="en-US" dirty="0" smtClean="0"/>
          </a:p>
        </p:txBody>
      </p:sp>
      <p:sp>
        <p:nvSpPr>
          <p:cNvPr id="36" name="Rectangle 35"/>
          <p:cNvSpPr/>
          <p:nvPr/>
        </p:nvSpPr>
        <p:spPr>
          <a:xfrm>
            <a:off x="2667000" y="3657600"/>
            <a:ext cx="4495800" cy="461665"/>
          </a:xfrm>
          <a:prstGeom prst="rect">
            <a:avLst/>
          </a:prstGeom>
        </p:spPr>
        <p:txBody>
          <a:bodyPr wrap="square">
            <a:spAutoFit/>
          </a:bodyPr>
          <a:lstStyle/>
          <a:p>
            <a:pPr eaLnBrk="1" hangingPunct="1">
              <a:defRPr/>
            </a:pPr>
            <a:r>
              <a:rPr lang="da-DK" sz="2400" dirty="0" smtClean="0"/>
              <a:t>Bekerja SecaraTerintegrasi</a:t>
            </a:r>
          </a:p>
        </p:txBody>
      </p:sp>
      <p:sp>
        <p:nvSpPr>
          <p:cNvPr id="37" name="Rectangle 36"/>
          <p:cNvSpPr/>
          <p:nvPr/>
        </p:nvSpPr>
        <p:spPr>
          <a:xfrm>
            <a:off x="2743200" y="4876800"/>
            <a:ext cx="4996881" cy="461665"/>
          </a:xfrm>
          <a:prstGeom prst="rect">
            <a:avLst/>
          </a:prstGeom>
        </p:spPr>
        <p:txBody>
          <a:bodyPr wrap="none">
            <a:spAutoFit/>
          </a:bodyPr>
          <a:lstStyle/>
          <a:p>
            <a:r>
              <a:rPr lang="da-DK" sz="2400" dirty="0" smtClean="0"/>
              <a:t>Berkembang berdasar pada refleks</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www.themegallery.com</a:t>
            </a:r>
            <a:endParaRPr lang="en-US"/>
          </a:p>
        </p:txBody>
      </p:sp>
      <p:pic>
        <p:nvPicPr>
          <p:cNvPr id="5" name="Picture 1" descr="CPG"/>
          <p:cNvPicPr>
            <a:picLocks noGrp="1" noChangeAspect="1" noChangeArrowheads="1"/>
          </p:cNvPicPr>
          <p:nvPr>
            <p:ph idx="1"/>
          </p:nvPr>
        </p:nvPicPr>
        <p:blipFill>
          <a:blip r:embed="rId2"/>
          <a:srcRect/>
          <a:stretch>
            <a:fillRect/>
          </a:stretch>
        </p:blipFill>
        <p:spPr bwMode="auto">
          <a:xfrm>
            <a:off x="971550" y="1447800"/>
            <a:ext cx="7086600" cy="4724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33600"/>
            <a:ext cx="8191500" cy="4191000"/>
          </a:xfrm>
        </p:spPr>
        <p:txBody>
          <a:bodyPr/>
          <a:lstStyle/>
          <a:p>
            <a:pPr>
              <a:defRPr/>
            </a:pPr>
            <a:r>
              <a:rPr lang="id-ID" dirty="0" smtClean="0"/>
              <a:t>Aktivitas dengan pola gerak tertentu merupakan hasil dari aktifasi CPGs yang dipengaruhi terutama oleh 3 faktor, antara lain :</a:t>
            </a:r>
            <a:endParaRPr lang="en-US" dirty="0" smtClean="0"/>
          </a:p>
          <a:p>
            <a:pPr lvl="1">
              <a:defRPr/>
            </a:pPr>
            <a:r>
              <a:rPr lang="id-ID" dirty="0" smtClean="0"/>
              <a:t>Pusat input supraspinal </a:t>
            </a:r>
            <a:endParaRPr lang="en-US" sz="2400" dirty="0" smtClean="0"/>
          </a:p>
          <a:p>
            <a:pPr lvl="1">
              <a:defRPr/>
            </a:pPr>
            <a:r>
              <a:rPr lang="id-ID" dirty="0" smtClean="0"/>
              <a:t>Jenis dan derajat dari input balik saraf afferent.</a:t>
            </a:r>
            <a:endParaRPr lang="en-US" sz="2400" dirty="0" smtClean="0"/>
          </a:p>
          <a:p>
            <a:pPr lvl="1">
              <a:defRPr/>
            </a:pPr>
            <a:r>
              <a:rPr lang="id-ID" dirty="0" smtClean="0"/>
              <a:t>Pengaruh dari posisi tubuh dan anggota gerak terhadap input balik saraf afferent.</a:t>
            </a:r>
            <a:endParaRPr lang="en-US" sz="2400" dirty="0" smtClean="0"/>
          </a:p>
          <a:p>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Jalur Desendens</a:t>
            </a:r>
            <a:endParaRPr lang="en-US" dirty="0"/>
          </a:p>
        </p:txBody>
      </p:sp>
      <p:sp>
        <p:nvSpPr>
          <p:cNvPr id="3" name="Content Placeholder 2"/>
          <p:cNvSpPr>
            <a:spLocks noGrp="1"/>
          </p:cNvSpPr>
          <p:nvPr>
            <p:ph idx="1"/>
          </p:nvPr>
        </p:nvSpPr>
        <p:spPr>
          <a:xfrm>
            <a:off x="533400" y="2819400"/>
            <a:ext cx="8191500" cy="3505200"/>
          </a:xfrm>
        </p:spPr>
        <p:txBody>
          <a:bodyPr/>
          <a:lstStyle/>
          <a:p>
            <a:pPr>
              <a:defRPr/>
            </a:pPr>
            <a:r>
              <a:rPr lang="id-ID" dirty="0" smtClean="0"/>
              <a:t>Jalur Desendens pada medulla spinalis terdiri atas </a:t>
            </a:r>
            <a:endParaRPr lang="en-US" dirty="0" smtClean="0"/>
          </a:p>
          <a:p>
            <a:pPr lvl="1">
              <a:defRPr/>
            </a:pPr>
            <a:r>
              <a:rPr lang="id-ID" dirty="0" smtClean="0"/>
              <a:t>sistem dorsolateral dan sistem ventromedial.</a:t>
            </a:r>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Korteks</a:t>
            </a:r>
            <a:r>
              <a:rPr lang="en-US" dirty="0" smtClean="0"/>
              <a:t> </a:t>
            </a:r>
            <a:r>
              <a:rPr lang="en-US" dirty="0" err="1" smtClean="0"/>
              <a:t>motorik</a:t>
            </a:r>
            <a:r>
              <a:rPr lang="en-US" dirty="0" smtClean="0"/>
              <a:t> primer</a:t>
            </a:r>
            <a:endParaRPr lang="en-US" dirty="0"/>
          </a:p>
        </p:txBody>
      </p:sp>
      <p:sp>
        <p:nvSpPr>
          <p:cNvPr id="3" name="Content Placeholder 2"/>
          <p:cNvSpPr>
            <a:spLocks noGrp="1"/>
          </p:cNvSpPr>
          <p:nvPr>
            <p:ph idx="1"/>
          </p:nvPr>
        </p:nvSpPr>
        <p:spPr>
          <a:xfrm>
            <a:off x="609600" y="2209800"/>
            <a:ext cx="8191500" cy="3200400"/>
          </a:xfrm>
        </p:spPr>
        <p:txBody>
          <a:bodyPr/>
          <a:lstStyle/>
          <a:p>
            <a:pPr>
              <a:defRPr/>
            </a:pPr>
            <a:r>
              <a:rPr lang="en-US" sz="2400" dirty="0" err="1" smtClean="0"/>
              <a:t>Korteks</a:t>
            </a:r>
            <a:r>
              <a:rPr lang="en-US" sz="2400" dirty="0" smtClean="0"/>
              <a:t> </a:t>
            </a:r>
            <a:r>
              <a:rPr lang="en-US" sz="2400" dirty="0" err="1" smtClean="0"/>
              <a:t>motorik</a:t>
            </a:r>
            <a:r>
              <a:rPr lang="en-US" sz="2400" dirty="0" smtClean="0"/>
              <a:t> primer </a:t>
            </a:r>
            <a:r>
              <a:rPr lang="en-US" sz="2400" dirty="0" err="1" smtClean="0"/>
              <a:t>sering</a:t>
            </a:r>
            <a:r>
              <a:rPr lang="en-US" sz="2400" dirty="0" smtClean="0"/>
              <a:t> </a:t>
            </a:r>
            <a:r>
              <a:rPr lang="en-US" sz="2400" dirty="0" err="1" smtClean="0"/>
              <a:t>juga</a:t>
            </a:r>
            <a:r>
              <a:rPr lang="en-US" sz="2400" dirty="0" smtClean="0"/>
              <a:t> </a:t>
            </a:r>
            <a:r>
              <a:rPr lang="en-US" sz="2400" dirty="0" err="1" smtClean="0"/>
              <a:t>disebut</a:t>
            </a:r>
            <a:r>
              <a:rPr lang="en-US" sz="2400" dirty="0" smtClean="0"/>
              <a:t> </a:t>
            </a:r>
            <a:r>
              <a:rPr lang="en-US" sz="2400" dirty="0" err="1" smtClean="0"/>
              <a:t>sebagai</a:t>
            </a:r>
            <a:r>
              <a:rPr lang="en-US" sz="2400" dirty="0" smtClean="0"/>
              <a:t> area 4 </a:t>
            </a:r>
            <a:r>
              <a:rPr lang="en-US" sz="2400" dirty="0" err="1" smtClean="0"/>
              <a:t>Brodmann</a:t>
            </a:r>
            <a:r>
              <a:rPr lang="en-US" sz="2400" dirty="0" smtClean="0"/>
              <a:t> </a:t>
            </a:r>
            <a:r>
              <a:rPr lang="en-US" sz="2400" dirty="0" err="1" smtClean="0"/>
              <a:t>atau</a:t>
            </a:r>
            <a:r>
              <a:rPr lang="en-US" sz="2400" dirty="0" smtClean="0"/>
              <a:t> motor I (MI). </a:t>
            </a:r>
          </a:p>
          <a:p>
            <a:pPr>
              <a:defRPr/>
            </a:pPr>
            <a:r>
              <a:rPr lang="en-US" sz="2400" dirty="0" err="1" smtClean="0"/>
              <a:t>Sel</a:t>
            </a:r>
            <a:r>
              <a:rPr lang="en-US" sz="2400" dirty="0" smtClean="0"/>
              <a:t> </a:t>
            </a:r>
            <a:r>
              <a:rPr lang="en-US" sz="2400" dirty="0" err="1" smtClean="0"/>
              <a:t>kortikospinal</a:t>
            </a:r>
            <a:r>
              <a:rPr lang="en-US" sz="2400" dirty="0" smtClean="0"/>
              <a:t> </a:t>
            </a:r>
            <a:r>
              <a:rPr lang="en-US" sz="2400" dirty="0" err="1" smtClean="0"/>
              <a:t>di</a:t>
            </a:r>
            <a:r>
              <a:rPr lang="en-US" sz="2400" dirty="0" smtClean="0"/>
              <a:t> area 4 </a:t>
            </a:r>
            <a:r>
              <a:rPr lang="en-US" sz="2400" dirty="0" err="1" smtClean="0"/>
              <a:t>diproyeksikan</a:t>
            </a:r>
            <a:r>
              <a:rPr lang="en-US" sz="2400" dirty="0" smtClean="0"/>
              <a:t> </a:t>
            </a:r>
            <a:r>
              <a:rPr lang="en-US" sz="2400" dirty="0" err="1" smtClean="0"/>
              <a:t>langsung</a:t>
            </a:r>
            <a:r>
              <a:rPr lang="en-US" sz="2400" dirty="0" smtClean="0"/>
              <a:t> </a:t>
            </a:r>
            <a:r>
              <a:rPr lang="en-US" sz="2400" dirty="0" err="1" smtClean="0"/>
              <a:t>ke</a:t>
            </a:r>
            <a:r>
              <a:rPr lang="en-US" sz="2400" dirty="0" smtClean="0"/>
              <a:t> </a:t>
            </a:r>
            <a:r>
              <a:rPr lang="en-US" sz="2400" i="1" dirty="0" smtClean="0"/>
              <a:t>lower motor neuron</a:t>
            </a:r>
            <a:r>
              <a:rPr lang="en-US" sz="2400" dirty="0" smtClean="0"/>
              <a:t> (LMN) </a:t>
            </a:r>
            <a:r>
              <a:rPr lang="en-US" sz="2400" dirty="0" err="1" smtClean="0"/>
              <a:t>pada</a:t>
            </a:r>
            <a:r>
              <a:rPr lang="en-US" sz="2400" dirty="0" smtClean="0"/>
              <a:t> </a:t>
            </a:r>
            <a:r>
              <a:rPr lang="en-US" sz="2400" dirty="0" err="1" smtClean="0"/>
              <a:t>batang</a:t>
            </a:r>
            <a:r>
              <a:rPr lang="en-US" sz="2400" dirty="0" smtClean="0"/>
              <a:t> </a:t>
            </a:r>
            <a:r>
              <a:rPr lang="en-US" sz="2400" dirty="0" err="1" smtClean="0"/>
              <a:t>otak</a:t>
            </a:r>
            <a:r>
              <a:rPr lang="en-US" sz="2400" dirty="0" smtClean="0"/>
              <a:t> </a:t>
            </a:r>
            <a:r>
              <a:rPr lang="en-US" sz="2400" dirty="0" err="1" smtClean="0"/>
              <a:t>dan</a:t>
            </a:r>
            <a:r>
              <a:rPr lang="en-US" sz="2400" dirty="0" smtClean="0"/>
              <a:t> medulla </a:t>
            </a:r>
            <a:r>
              <a:rPr lang="en-US" sz="2400" dirty="0" err="1" smtClean="0"/>
              <a:t>spinalis</a:t>
            </a:r>
            <a:r>
              <a:rPr lang="en-US" sz="2400" dirty="0" smtClean="0"/>
              <a:t>. </a:t>
            </a:r>
          </a:p>
          <a:p>
            <a:pPr>
              <a:defRPr/>
            </a:pPr>
            <a:r>
              <a:rPr lang="en-US" sz="2400" dirty="0" smtClean="0"/>
              <a:t>MI </a:t>
            </a:r>
            <a:r>
              <a:rPr lang="en-US" sz="2400" dirty="0" err="1" smtClean="0"/>
              <a:t>berlokasi</a:t>
            </a:r>
            <a:r>
              <a:rPr lang="en-US" sz="2400" dirty="0" smtClean="0"/>
              <a:t> </a:t>
            </a:r>
            <a:r>
              <a:rPr lang="en-US" sz="2400" dirty="0" err="1" smtClean="0"/>
              <a:t>di</a:t>
            </a:r>
            <a:r>
              <a:rPr lang="en-US" sz="2400" dirty="0" smtClean="0"/>
              <a:t> </a:t>
            </a:r>
            <a:r>
              <a:rPr lang="en-US" sz="2400" dirty="0" err="1" smtClean="0"/>
              <a:t>girus</a:t>
            </a:r>
            <a:r>
              <a:rPr lang="en-US" sz="2400" dirty="0" smtClean="0"/>
              <a:t> </a:t>
            </a:r>
            <a:r>
              <a:rPr lang="en-US" sz="2400" dirty="0" err="1" smtClean="0"/>
              <a:t>presentralis</a:t>
            </a:r>
            <a:r>
              <a:rPr lang="en-US" sz="2400" dirty="0" smtClean="0"/>
              <a:t> yang </a:t>
            </a:r>
            <a:r>
              <a:rPr lang="en-US" sz="2400" dirty="0" err="1" smtClean="0"/>
              <a:t>mana</a:t>
            </a:r>
            <a:r>
              <a:rPr lang="en-US" sz="2400" dirty="0" smtClean="0"/>
              <a:t> </a:t>
            </a:r>
            <a:r>
              <a:rPr lang="en-US" sz="2400" dirty="0" err="1" smtClean="0"/>
              <a:t>terletak</a:t>
            </a:r>
            <a:r>
              <a:rPr lang="en-US" sz="2400" dirty="0" smtClean="0"/>
              <a:t> </a:t>
            </a:r>
            <a:r>
              <a:rPr lang="en-US" sz="2400" dirty="0" err="1" smtClean="0"/>
              <a:t>di</a:t>
            </a:r>
            <a:r>
              <a:rPr lang="en-US" sz="2400" dirty="0" smtClean="0"/>
              <a:t> </a:t>
            </a:r>
            <a:r>
              <a:rPr lang="en-US" sz="2400" dirty="0" err="1" smtClean="0"/>
              <a:t>depan</a:t>
            </a:r>
            <a:r>
              <a:rPr lang="en-US" sz="2400" dirty="0" smtClean="0"/>
              <a:t> </a:t>
            </a:r>
            <a:r>
              <a:rPr lang="en-US" sz="2400" dirty="0" err="1" smtClean="0"/>
              <a:t>sulkus</a:t>
            </a:r>
            <a:r>
              <a:rPr lang="en-US" sz="2400" dirty="0" smtClean="0"/>
              <a:t> </a:t>
            </a:r>
            <a:r>
              <a:rPr lang="en-US" sz="2400" dirty="0" err="1" smtClean="0"/>
              <a:t>sentralis</a:t>
            </a:r>
            <a:r>
              <a:rPr lang="en-US" sz="2400" dirty="0" smtClean="0"/>
              <a:t>.</a:t>
            </a:r>
          </a:p>
          <a:p>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www.themegallery.com</a:t>
            </a:r>
            <a:endParaRPr lang="en-US"/>
          </a:p>
        </p:txBody>
      </p:sp>
      <p:pic>
        <p:nvPicPr>
          <p:cNvPr id="5" name="Picture 1" descr="D:\UNUD\Corteks motorik.jpg"/>
          <p:cNvPicPr>
            <a:picLocks noGrp="1" noChangeAspect="1" noChangeArrowheads="1"/>
          </p:cNvPicPr>
          <p:nvPr>
            <p:ph idx="1"/>
          </p:nvPr>
        </p:nvPicPr>
        <p:blipFill>
          <a:blip r:embed="rId2"/>
          <a:srcRect/>
          <a:stretch>
            <a:fillRect/>
          </a:stretch>
        </p:blipFill>
        <p:spPr bwMode="auto">
          <a:xfrm>
            <a:off x="1295400" y="1447800"/>
            <a:ext cx="6763612" cy="4876800"/>
          </a:xfrm>
          <a:prstGeom prst="rect">
            <a:avLst/>
          </a:prstGeom>
          <a:noFill/>
          <a:ln w="9525">
            <a:noFill/>
            <a:miter lim="800000"/>
            <a:headEnd/>
            <a:tailEnd/>
          </a:ln>
        </p:spPr>
      </p:pic>
      <p:sp>
        <p:nvSpPr>
          <p:cNvPr id="7" name="Down Arrow Callout 6"/>
          <p:cNvSpPr/>
          <p:nvPr/>
        </p:nvSpPr>
        <p:spPr>
          <a:xfrm>
            <a:off x="3505200" y="838200"/>
            <a:ext cx="2667000" cy="838200"/>
          </a:xfrm>
          <a:prstGeom prst="downArrowCallout">
            <a:avLst>
              <a:gd name="adj1" fmla="val 8632"/>
              <a:gd name="adj2" fmla="val 25000"/>
              <a:gd name="adj3" fmla="val 25000"/>
              <a:gd name="adj4" fmla="val 417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Brodman</a:t>
            </a:r>
            <a:r>
              <a:rPr lang="en-US" dirty="0" smtClean="0"/>
              <a:t> (MI)</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0"/>
            <a:ext cx="8191500" cy="4038600"/>
          </a:xfrm>
        </p:spPr>
        <p:txBody>
          <a:bodyPr/>
          <a:lstStyle/>
          <a:p>
            <a:pPr>
              <a:defRPr/>
            </a:pPr>
            <a:r>
              <a:rPr lang="en-US" dirty="0" smtClean="0"/>
              <a:t>Motor I (MI) </a:t>
            </a:r>
            <a:r>
              <a:rPr lang="en-US" dirty="0" err="1" smtClean="0"/>
              <a:t>mengirim</a:t>
            </a:r>
            <a:r>
              <a:rPr lang="en-US" dirty="0" smtClean="0"/>
              <a:t> axon </a:t>
            </a:r>
            <a:r>
              <a:rPr lang="en-US" dirty="0" err="1" smtClean="0"/>
              <a:t>ke</a:t>
            </a:r>
            <a:r>
              <a:rPr lang="en-US" dirty="0" smtClean="0"/>
              <a:t> medulla </a:t>
            </a:r>
            <a:r>
              <a:rPr lang="en-US" dirty="0" err="1" smtClean="0"/>
              <a:t>spinalis</a:t>
            </a:r>
            <a:r>
              <a:rPr lang="en-US" dirty="0" smtClean="0"/>
              <a:t> yang </a:t>
            </a:r>
            <a:r>
              <a:rPr lang="en-US" dirty="0" err="1" smtClean="0"/>
              <a:t>bersinaps</a:t>
            </a:r>
            <a:r>
              <a:rPr lang="en-US" dirty="0" smtClean="0"/>
              <a:t> </a:t>
            </a:r>
            <a:r>
              <a:rPr lang="en-US" dirty="0" err="1" smtClean="0"/>
              <a:t>langsung</a:t>
            </a:r>
            <a:r>
              <a:rPr lang="en-US" dirty="0" smtClean="0"/>
              <a:t> </a:t>
            </a:r>
            <a:r>
              <a:rPr lang="en-US" dirty="0" err="1" smtClean="0"/>
              <a:t>dengan</a:t>
            </a:r>
            <a:r>
              <a:rPr lang="en-US" dirty="0" smtClean="0"/>
              <a:t> </a:t>
            </a:r>
            <a:r>
              <a:rPr lang="en-US" i="1" dirty="0" smtClean="0"/>
              <a:t>anterior horn cell</a:t>
            </a:r>
            <a:r>
              <a:rPr lang="en-US" dirty="0" smtClean="0"/>
              <a:t> (AHC) yang </a:t>
            </a:r>
            <a:r>
              <a:rPr lang="en-US" dirty="0" err="1" smtClean="0"/>
              <a:t>menghubungkannya</a:t>
            </a:r>
            <a:r>
              <a:rPr lang="en-US" dirty="0" smtClean="0"/>
              <a:t> </a:t>
            </a:r>
            <a:r>
              <a:rPr lang="en-US" dirty="0" err="1" smtClean="0"/>
              <a:t>dengan</a:t>
            </a:r>
            <a:r>
              <a:rPr lang="en-US" dirty="0" smtClean="0"/>
              <a:t> </a:t>
            </a:r>
            <a:r>
              <a:rPr lang="en-US" dirty="0" err="1" smtClean="0"/>
              <a:t>otot</a:t>
            </a:r>
            <a:r>
              <a:rPr lang="en-US" dirty="0" smtClean="0"/>
              <a:t>. </a:t>
            </a:r>
          </a:p>
          <a:p>
            <a:pPr>
              <a:defRPr/>
            </a:pPr>
            <a:r>
              <a:rPr lang="en-US" dirty="0" smtClean="0"/>
              <a:t>MI </a:t>
            </a:r>
            <a:r>
              <a:rPr lang="en-US" dirty="0" err="1" smtClean="0"/>
              <a:t>memberikan</a:t>
            </a:r>
            <a:r>
              <a:rPr lang="en-US" dirty="0" smtClean="0"/>
              <a:t> stimulus yang </a:t>
            </a:r>
            <a:r>
              <a:rPr lang="en-US" dirty="0" err="1" smtClean="0"/>
              <a:t>menghasilkan</a:t>
            </a:r>
            <a:r>
              <a:rPr lang="en-US" dirty="0" smtClean="0"/>
              <a:t> </a:t>
            </a:r>
            <a:r>
              <a:rPr lang="en-US" dirty="0" err="1" smtClean="0"/>
              <a:t>gerakan</a:t>
            </a:r>
            <a:r>
              <a:rPr lang="en-US" dirty="0" smtClean="0"/>
              <a:t> </a:t>
            </a:r>
            <a:r>
              <a:rPr lang="en-US" dirty="0" err="1" smtClean="0"/>
              <a:t>sederhana</a:t>
            </a:r>
            <a:r>
              <a:rPr lang="en-US" dirty="0" smtClean="0"/>
              <a:t> </a:t>
            </a:r>
            <a:r>
              <a:rPr lang="en-US" dirty="0" err="1" smtClean="0"/>
              <a:t>dan</a:t>
            </a:r>
            <a:r>
              <a:rPr lang="en-US" dirty="0" smtClean="0"/>
              <a:t> </a:t>
            </a:r>
            <a:r>
              <a:rPr lang="en-US" dirty="0" err="1" smtClean="0"/>
              <a:t>melibatkan</a:t>
            </a:r>
            <a:r>
              <a:rPr lang="en-US" dirty="0" smtClean="0"/>
              <a:t> relative </a:t>
            </a:r>
            <a:r>
              <a:rPr lang="en-US" dirty="0" err="1" smtClean="0"/>
              <a:t>satu</a:t>
            </a:r>
            <a:r>
              <a:rPr lang="en-US" dirty="0" smtClean="0"/>
              <a:t> </a:t>
            </a:r>
            <a:r>
              <a:rPr lang="en-US" dirty="0" err="1" smtClean="0"/>
              <a:t>persendian</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133600"/>
            <a:ext cx="8191500" cy="2286000"/>
          </a:xfrm>
        </p:spPr>
        <p:txBody>
          <a:bodyPr/>
          <a:lstStyle/>
          <a:p>
            <a:r>
              <a:rPr lang="en-US" dirty="0" err="1" smtClean="0"/>
              <a:t>Untuk</a:t>
            </a:r>
            <a:r>
              <a:rPr lang="en-US" dirty="0" smtClean="0"/>
              <a:t> </a:t>
            </a:r>
            <a:r>
              <a:rPr lang="en-US" dirty="0" err="1" smtClean="0"/>
              <a:t>menghasilkan</a:t>
            </a:r>
            <a:r>
              <a:rPr lang="en-US" dirty="0" smtClean="0"/>
              <a:t> </a:t>
            </a:r>
            <a:r>
              <a:rPr lang="en-US" dirty="0" err="1" smtClean="0"/>
              <a:t>gerakan</a:t>
            </a:r>
            <a:r>
              <a:rPr lang="en-US" dirty="0" smtClean="0"/>
              <a:t> yang </a:t>
            </a:r>
            <a:r>
              <a:rPr lang="en-US" dirty="0" err="1" smtClean="0"/>
              <a:t>lebih</a:t>
            </a:r>
            <a:r>
              <a:rPr lang="en-US" dirty="0" smtClean="0"/>
              <a:t> </a:t>
            </a:r>
            <a:r>
              <a:rPr lang="en-US" dirty="0" err="1" smtClean="0"/>
              <a:t>kompleks</a:t>
            </a:r>
            <a:r>
              <a:rPr lang="en-US" dirty="0" smtClean="0"/>
              <a:t> </a:t>
            </a:r>
            <a:r>
              <a:rPr lang="en-US" dirty="0" err="1" smtClean="0"/>
              <a:t>dan</a:t>
            </a:r>
            <a:r>
              <a:rPr lang="en-US" dirty="0" smtClean="0"/>
              <a:t> </a:t>
            </a:r>
            <a:r>
              <a:rPr lang="en-US" dirty="0" err="1" smtClean="0"/>
              <a:t>melibatkan</a:t>
            </a:r>
            <a:r>
              <a:rPr lang="en-US" dirty="0" smtClean="0"/>
              <a:t> </a:t>
            </a:r>
            <a:r>
              <a:rPr lang="en-US" dirty="0" err="1" smtClean="0"/>
              <a:t>sendi</a:t>
            </a:r>
            <a:r>
              <a:rPr lang="en-US" dirty="0" smtClean="0"/>
              <a:t> </a:t>
            </a:r>
            <a:r>
              <a:rPr lang="en-US" dirty="0" err="1" smtClean="0"/>
              <a:t>lebih</a:t>
            </a:r>
            <a:r>
              <a:rPr lang="en-US" dirty="0" smtClean="0"/>
              <a:t> </a:t>
            </a:r>
            <a:r>
              <a:rPr lang="en-US" dirty="0" err="1" smtClean="0"/>
              <a:t>banyak</a:t>
            </a:r>
            <a:r>
              <a:rPr lang="en-US" dirty="0" smtClean="0"/>
              <a:t>, </a:t>
            </a:r>
            <a:r>
              <a:rPr lang="en-US" dirty="0" err="1" smtClean="0"/>
              <a:t>maka</a:t>
            </a:r>
            <a:r>
              <a:rPr lang="en-US" dirty="0" smtClean="0"/>
              <a:t> </a:t>
            </a:r>
            <a:r>
              <a:rPr lang="en-US" dirty="0" err="1" smtClean="0"/>
              <a:t>diperlukan</a:t>
            </a:r>
            <a:r>
              <a:rPr lang="en-US" dirty="0" smtClean="0"/>
              <a:t> </a:t>
            </a:r>
            <a:r>
              <a:rPr lang="en-US" dirty="0" err="1" smtClean="0"/>
              <a:t>kontribusi</a:t>
            </a:r>
            <a:r>
              <a:rPr lang="en-US" dirty="0" smtClean="0"/>
              <a:t> </a:t>
            </a:r>
            <a:r>
              <a:rPr lang="en-US" dirty="0" err="1" smtClean="0"/>
              <a:t>dari</a:t>
            </a:r>
            <a:r>
              <a:rPr lang="en-US" dirty="0" smtClean="0"/>
              <a:t> </a:t>
            </a:r>
            <a:r>
              <a:rPr lang="en-US" dirty="0" err="1" smtClean="0"/>
              <a:t>premotor</a:t>
            </a:r>
            <a:r>
              <a:rPr lang="en-US" dirty="0" smtClean="0"/>
              <a:t> </a:t>
            </a:r>
            <a:r>
              <a:rPr lang="en-US" dirty="0" err="1" smtClean="0"/>
              <a:t>korteks</a:t>
            </a:r>
            <a:r>
              <a:rPr lang="en-US" dirty="0" smtClean="0"/>
              <a:t>.</a:t>
            </a:r>
          </a:p>
          <a:p>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Asosiasi</a:t>
            </a:r>
            <a:r>
              <a:rPr lang="en-US" dirty="0" smtClean="0"/>
              <a:t> </a:t>
            </a:r>
            <a:r>
              <a:rPr lang="en-US" dirty="0" err="1" smtClean="0"/>
              <a:t>motorik</a:t>
            </a:r>
            <a:r>
              <a:rPr lang="en-US" dirty="0" smtClean="0"/>
              <a:t>/</a:t>
            </a:r>
            <a:r>
              <a:rPr lang="en-US" i="1" dirty="0" smtClean="0"/>
              <a:t>Pre Cortical Area</a:t>
            </a:r>
            <a:r>
              <a:rPr lang="en-US" dirty="0" smtClean="0"/>
              <a:t/>
            </a:r>
            <a:br>
              <a:rPr lang="en-US" dirty="0" smtClean="0"/>
            </a:br>
            <a:endParaRPr lang="en-US" dirty="0"/>
          </a:p>
        </p:txBody>
      </p:sp>
      <p:sp>
        <p:nvSpPr>
          <p:cNvPr id="3" name="Content Placeholder 2"/>
          <p:cNvSpPr>
            <a:spLocks noGrp="1"/>
          </p:cNvSpPr>
          <p:nvPr>
            <p:ph idx="1"/>
          </p:nvPr>
        </p:nvSpPr>
        <p:spPr>
          <a:xfrm>
            <a:off x="609600" y="1600200"/>
            <a:ext cx="8191500" cy="3352800"/>
          </a:xfrm>
        </p:spPr>
        <p:txBody>
          <a:bodyPr/>
          <a:lstStyle/>
          <a:p>
            <a:r>
              <a:rPr lang="en-US" dirty="0" err="1" smtClean="0"/>
              <a:t>Premotor</a:t>
            </a:r>
            <a:r>
              <a:rPr lang="en-US" dirty="0" smtClean="0"/>
              <a:t> </a:t>
            </a:r>
            <a:r>
              <a:rPr lang="en-US" dirty="0" err="1" smtClean="0"/>
              <a:t>korteks</a:t>
            </a:r>
            <a:r>
              <a:rPr lang="en-US" dirty="0" smtClean="0"/>
              <a:t> </a:t>
            </a:r>
            <a:r>
              <a:rPr lang="en-US" dirty="0" err="1" smtClean="0"/>
              <a:t>juga</a:t>
            </a:r>
            <a:r>
              <a:rPr lang="en-US" dirty="0" smtClean="0"/>
              <a:t> </a:t>
            </a:r>
            <a:r>
              <a:rPr lang="en-US" dirty="0" err="1" smtClean="0"/>
              <a:t>sering</a:t>
            </a:r>
            <a:r>
              <a:rPr lang="en-US" dirty="0" smtClean="0"/>
              <a:t> </a:t>
            </a:r>
            <a:r>
              <a:rPr lang="en-US" dirty="0" err="1" smtClean="0"/>
              <a:t>disebut</a:t>
            </a:r>
            <a:r>
              <a:rPr lang="en-US" dirty="0" smtClean="0"/>
              <a:t> </a:t>
            </a:r>
            <a:r>
              <a:rPr lang="en-US" dirty="0" err="1" smtClean="0"/>
              <a:t>sebagai</a:t>
            </a:r>
            <a:r>
              <a:rPr lang="en-US" dirty="0" smtClean="0"/>
              <a:t> area </a:t>
            </a:r>
            <a:r>
              <a:rPr lang="en-US" dirty="0" err="1" smtClean="0"/>
              <a:t>asosiasi</a:t>
            </a:r>
            <a:r>
              <a:rPr lang="en-US" dirty="0" smtClean="0"/>
              <a:t> (</a:t>
            </a:r>
            <a:r>
              <a:rPr lang="en-US" i="1" dirty="0" smtClean="0"/>
              <a:t>motor association</a:t>
            </a:r>
            <a:r>
              <a:rPr lang="en-US" dirty="0" smtClean="0"/>
              <a:t>) / </a:t>
            </a:r>
            <a:r>
              <a:rPr lang="en-US" i="1" dirty="0" err="1" smtClean="0"/>
              <a:t>premotor</a:t>
            </a:r>
            <a:r>
              <a:rPr lang="en-US" i="1" dirty="0" smtClean="0"/>
              <a:t> area</a:t>
            </a:r>
            <a:r>
              <a:rPr lang="en-US" dirty="0" smtClean="0"/>
              <a:t> </a:t>
            </a:r>
            <a:r>
              <a:rPr lang="en-US" dirty="0" err="1" smtClean="0"/>
              <a:t>atau</a:t>
            </a:r>
            <a:r>
              <a:rPr lang="en-US" dirty="0" smtClean="0"/>
              <a:t> area 6.</a:t>
            </a:r>
          </a:p>
          <a:p>
            <a:r>
              <a:rPr lang="en-US" dirty="0" err="1" smtClean="0"/>
              <a:t>Berkontribusi</a:t>
            </a:r>
            <a:r>
              <a:rPr lang="en-US" dirty="0" smtClean="0"/>
              <a:t> </a:t>
            </a:r>
            <a:r>
              <a:rPr lang="en-US" dirty="0" err="1" smtClean="0"/>
              <a:t>menghasilkan</a:t>
            </a:r>
            <a:r>
              <a:rPr lang="en-US" dirty="0" smtClean="0"/>
              <a:t> </a:t>
            </a:r>
            <a:r>
              <a:rPr lang="en-US" dirty="0" err="1" smtClean="0"/>
              <a:t>gerakan</a:t>
            </a:r>
            <a:r>
              <a:rPr lang="en-US" dirty="0" smtClean="0"/>
              <a:t> yang </a:t>
            </a:r>
            <a:r>
              <a:rPr lang="en-US" dirty="0" err="1" smtClean="0"/>
              <a:t>lebih</a:t>
            </a:r>
            <a:r>
              <a:rPr lang="en-US" dirty="0" smtClean="0"/>
              <a:t> </a:t>
            </a:r>
            <a:r>
              <a:rPr lang="en-US" dirty="0" err="1" smtClean="0"/>
              <a:t>kompleks</a:t>
            </a:r>
            <a:r>
              <a:rPr lang="en-US" dirty="0" smtClean="0"/>
              <a:t> </a:t>
            </a:r>
            <a:r>
              <a:rPr lang="en-US" dirty="0" err="1" smtClean="0"/>
              <a:t>juga</a:t>
            </a:r>
            <a:r>
              <a:rPr lang="en-US" dirty="0" smtClean="0"/>
              <a:t> </a:t>
            </a:r>
            <a:r>
              <a:rPr lang="en-US" dirty="0" err="1" smtClean="0"/>
              <a:t>merupakan</a:t>
            </a:r>
            <a:r>
              <a:rPr lang="en-US" dirty="0" smtClean="0"/>
              <a:t> </a:t>
            </a:r>
            <a:r>
              <a:rPr lang="en-US" dirty="0" err="1" smtClean="0"/>
              <a:t>tempat</a:t>
            </a:r>
            <a:r>
              <a:rPr lang="en-US" dirty="0" smtClean="0"/>
              <a:t> </a:t>
            </a:r>
            <a:r>
              <a:rPr lang="en-US" dirty="0" err="1" smtClean="0"/>
              <a:t>dimana</a:t>
            </a:r>
            <a:r>
              <a:rPr lang="en-US" dirty="0" smtClean="0"/>
              <a:t> </a:t>
            </a:r>
            <a:r>
              <a:rPr lang="en-US" dirty="0" err="1" smtClean="0"/>
              <a:t>proses</a:t>
            </a:r>
            <a:r>
              <a:rPr lang="en-US" dirty="0" smtClean="0"/>
              <a:t> </a:t>
            </a:r>
            <a:r>
              <a:rPr lang="en-US" dirty="0" err="1" smtClean="0"/>
              <a:t>perencanaan</a:t>
            </a:r>
            <a:r>
              <a:rPr lang="en-US" dirty="0" smtClean="0"/>
              <a:t> </a:t>
            </a:r>
            <a:r>
              <a:rPr lang="en-US" dirty="0" err="1" smtClean="0"/>
              <a:t>gerakan</a:t>
            </a:r>
            <a:r>
              <a:rPr lang="en-US" dirty="0" smtClean="0"/>
              <a:t> </a:t>
            </a:r>
            <a:r>
              <a:rPr lang="en-US" dirty="0" err="1" smtClean="0"/>
              <a:t>terjadi</a:t>
            </a:r>
            <a:r>
              <a:rPr lang="en-US" dirty="0" smtClean="0"/>
              <a:t>. </a:t>
            </a:r>
          </a:p>
          <a:p>
            <a:r>
              <a:rPr lang="en-US" dirty="0" smtClean="0"/>
              <a:t>Area 6 </a:t>
            </a:r>
            <a:r>
              <a:rPr lang="en-US" dirty="0" err="1" smtClean="0"/>
              <a:t>terletak</a:t>
            </a:r>
            <a:r>
              <a:rPr lang="en-US" dirty="0" smtClean="0"/>
              <a:t> </a:t>
            </a:r>
            <a:r>
              <a:rPr lang="en-US" dirty="0" err="1" smtClean="0"/>
              <a:t>disisi</a:t>
            </a:r>
            <a:r>
              <a:rPr lang="en-US" dirty="0" smtClean="0"/>
              <a:t> frontal </a:t>
            </a:r>
            <a:r>
              <a:rPr lang="en-US" dirty="0" err="1" smtClean="0"/>
              <a:t>dari</a:t>
            </a:r>
            <a:r>
              <a:rPr lang="en-US" dirty="0" smtClean="0"/>
              <a:t> </a:t>
            </a:r>
            <a:r>
              <a:rPr lang="en-US" dirty="0" err="1" smtClean="0"/>
              <a:t>korteks</a:t>
            </a:r>
            <a:r>
              <a:rPr lang="en-US" dirty="0" smtClean="0"/>
              <a:t> </a:t>
            </a:r>
            <a:r>
              <a:rPr lang="en-US" dirty="0" err="1" smtClean="0"/>
              <a:t>motorik</a:t>
            </a:r>
            <a:r>
              <a:rPr lang="en-US" dirty="0" smtClean="0"/>
              <a:t> primer yang </a:t>
            </a:r>
            <a:r>
              <a:rPr lang="en-US" dirty="0" err="1" smtClean="0"/>
              <a:t>terdiri</a:t>
            </a:r>
            <a:r>
              <a:rPr lang="en-US" dirty="0" smtClean="0"/>
              <a:t> </a:t>
            </a:r>
            <a:r>
              <a:rPr lang="en-US" dirty="0" err="1" smtClean="0"/>
              <a:t>atas</a:t>
            </a:r>
            <a:r>
              <a:rPr lang="en-US" dirty="0" smtClean="0"/>
              <a:t> </a:t>
            </a:r>
            <a:r>
              <a:rPr lang="en-US" dirty="0" err="1" smtClean="0"/>
              <a:t>dua</a:t>
            </a:r>
            <a:r>
              <a:rPr lang="en-US" dirty="0" smtClean="0"/>
              <a:t> </a:t>
            </a:r>
            <a:r>
              <a:rPr lang="en-US" dirty="0" err="1" smtClean="0"/>
              <a:t>bagian</a:t>
            </a:r>
            <a:r>
              <a:rPr lang="en-US" dirty="0" smtClean="0"/>
              <a:t> </a:t>
            </a:r>
            <a:r>
              <a:rPr lang="en-US" dirty="0" err="1" smtClean="0"/>
              <a:t>yaitu</a:t>
            </a:r>
            <a:r>
              <a:rPr lang="en-US" dirty="0" smtClean="0"/>
              <a:t> </a:t>
            </a:r>
            <a:r>
              <a:rPr lang="en-US" i="1" dirty="0" err="1" smtClean="0"/>
              <a:t>suplmentary</a:t>
            </a:r>
            <a:r>
              <a:rPr lang="en-US" i="1" dirty="0" smtClean="0"/>
              <a:t> motor area</a:t>
            </a:r>
            <a:r>
              <a:rPr lang="en-US" dirty="0" smtClean="0"/>
              <a:t> (SMA) </a:t>
            </a:r>
            <a:r>
              <a:rPr lang="en-US" dirty="0" err="1" smtClean="0"/>
              <a:t>dan</a:t>
            </a:r>
            <a:r>
              <a:rPr lang="en-US" dirty="0" smtClean="0"/>
              <a:t> </a:t>
            </a:r>
            <a:r>
              <a:rPr lang="en-US" i="1" dirty="0" smtClean="0"/>
              <a:t>lateral </a:t>
            </a:r>
            <a:r>
              <a:rPr lang="en-US" i="1" dirty="0" err="1" smtClean="0"/>
              <a:t>premotor</a:t>
            </a:r>
            <a:r>
              <a:rPr lang="en-US" i="1" dirty="0" smtClean="0"/>
              <a:t> area</a:t>
            </a:r>
            <a:r>
              <a:rPr lang="en-US" dirty="0" smtClean="0"/>
              <a:t> (PMI).</a:t>
            </a:r>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www.themegallery.com</a:t>
            </a:r>
            <a:endParaRPr lang="en-US"/>
          </a:p>
        </p:txBody>
      </p:sp>
      <p:pic>
        <p:nvPicPr>
          <p:cNvPr id="5" name="Picture 1" descr="D:\UNUD\Corteks motorik.jpg"/>
          <p:cNvPicPr>
            <a:picLocks noGrp="1" noChangeAspect="1" noChangeArrowheads="1"/>
          </p:cNvPicPr>
          <p:nvPr>
            <p:ph idx="1"/>
          </p:nvPr>
        </p:nvPicPr>
        <p:blipFill>
          <a:blip r:embed="rId2"/>
          <a:srcRect/>
          <a:stretch>
            <a:fillRect/>
          </a:stretch>
        </p:blipFill>
        <p:spPr bwMode="auto">
          <a:xfrm>
            <a:off x="1247344" y="1447800"/>
            <a:ext cx="6763612" cy="4876800"/>
          </a:xfrm>
          <a:prstGeom prst="rect">
            <a:avLst/>
          </a:prstGeom>
          <a:noFill/>
          <a:ln w="9525">
            <a:noFill/>
            <a:miter lim="800000"/>
            <a:headEnd/>
            <a:tailEnd/>
          </a:ln>
        </p:spPr>
      </p:pic>
      <p:sp>
        <p:nvSpPr>
          <p:cNvPr id="6" name="Oval 5"/>
          <p:cNvSpPr/>
          <p:nvPr/>
        </p:nvSpPr>
        <p:spPr>
          <a:xfrm>
            <a:off x="3657600" y="2438400"/>
            <a:ext cx="609600" cy="533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191500" cy="1371600"/>
          </a:xfrm>
        </p:spPr>
        <p:txBody>
          <a:bodyPr/>
          <a:lstStyle/>
          <a:p>
            <a:r>
              <a:rPr lang="en-US" dirty="0" smtClean="0"/>
              <a:t>Lateral </a:t>
            </a:r>
            <a:r>
              <a:rPr lang="en-US" dirty="0" err="1" smtClean="0"/>
              <a:t>premotor</a:t>
            </a:r>
            <a:r>
              <a:rPr lang="en-US" dirty="0" smtClean="0"/>
              <a:t> area (PMI) </a:t>
            </a:r>
            <a:r>
              <a:rPr lang="en-US" dirty="0" err="1" smtClean="0"/>
              <a:t>terletak</a:t>
            </a:r>
            <a:r>
              <a:rPr lang="en-US" dirty="0" smtClean="0"/>
              <a:t> </a:t>
            </a:r>
            <a:r>
              <a:rPr lang="en-US" dirty="0" err="1" smtClean="0"/>
              <a:t>pada</a:t>
            </a:r>
            <a:r>
              <a:rPr lang="en-US" dirty="0" smtClean="0"/>
              <a:t> </a:t>
            </a:r>
            <a:r>
              <a:rPr lang="en-US" dirty="0" err="1" smtClean="0"/>
              <a:t>sisi</a:t>
            </a:r>
            <a:r>
              <a:rPr lang="en-US" dirty="0" smtClean="0"/>
              <a:t> lateral </a:t>
            </a:r>
            <a:r>
              <a:rPr lang="en-US" dirty="0" err="1" smtClean="0"/>
              <a:t>hemisfer</a:t>
            </a:r>
            <a:r>
              <a:rPr lang="en-US" dirty="0" smtClean="0"/>
              <a:t> yang </a:t>
            </a:r>
            <a:r>
              <a:rPr lang="en-US" dirty="0" err="1" smtClean="0"/>
              <a:t>merupakan</a:t>
            </a:r>
            <a:r>
              <a:rPr lang="en-US" dirty="0" smtClean="0"/>
              <a:t> </a:t>
            </a:r>
            <a:r>
              <a:rPr lang="en-US" dirty="0" err="1" smtClean="0"/>
              <a:t>letak</a:t>
            </a:r>
            <a:r>
              <a:rPr lang="en-US" dirty="0" smtClean="0"/>
              <a:t> </a:t>
            </a:r>
            <a:r>
              <a:rPr lang="en-US" dirty="0" err="1" smtClean="0"/>
              <a:t>interaksi</a:t>
            </a:r>
            <a:r>
              <a:rPr lang="en-US" dirty="0" smtClean="0"/>
              <a:t> </a:t>
            </a:r>
            <a:r>
              <a:rPr lang="en-US" dirty="0" err="1" smtClean="0"/>
              <a:t>sensorik</a:t>
            </a:r>
            <a:r>
              <a:rPr lang="en-US" dirty="0" smtClean="0"/>
              <a:t> </a:t>
            </a:r>
            <a:r>
              <a:rPr lang="en-US" dirty="0" err="1" smtClean="0"/>
              <a:t>dan</a:t>
            </a:r>
            <a:r>
              <a:rPr lang="en-US" dirty="0" smtClean="0"/>
              <a:t> </a:t>
            </a:r>
            <a:r>
              <a:rPr lang="en-US" dirty="0" err="1" smtClean="0"/>
              <a:t>motorik</a:t>
            </a:r>
            <a:r>
              <a:rPr lang="en-US" dirty="0" smtClean="0"/>
              <a:t>.</a:t>
            </a:r>
          </a:p>
          <a:p>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pic>
        <p:nvPicPr>
          <p:cNvPr id="5" name="Picture 3"/>
          <p:cNvPicPr>
            <a:picLocks noChangeAspect="1" noChangeArrowheads="1"/>
          </p:cNvPicPr>
          <p:nvPr/>
        </p:nvPicPr>
        <p:blipFill>
          <a:blip r:embed="rId2"/>
          <a:srcRect/>
          <a:stretch>
            <a:fillRect/>
          </a:stretch>
        </p:blipFill>
        <p:spPr bwMode="auto">
          <a:xfrm>
            <a:off x="1600200" y="2895600"/>
            <a:ext cx="6096000" cy="356616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i="1" dirty="0" smtClean="0"/>
              <a:t>Spinal Lower Motor Neuron</a:t>
            </a:r>
            <a:r>
              <a:rPr lang="da-DK" dirty="0" smtClean="0"/>
              <a:t> </a:t>
            </a:r>
            <a:endParaRPr lang="en-US" dirty="0"/>
          </a:p>
        </p:txBody>
      </p:sp>
      <p:sp>
        <p:nvSpPr>
          <p:cNvPr id="3" name="Content Placeholder 2"/>
          <p:cNvSpPr>
            <a:spLocks noGrp="1"/>
          </p:cNvSpPr>
          <p:nvPr>
            <p:ph idx="1"/>
          </p:nvPr>
        </p:nvSpPr>
        <p:spPr>
          <a:xfrm>
            <a:off x="533400" y="1828800"/>
            <a:ext cx="8191500" cy="4495800"/>
          </a:xfrm>
        </p:spPr>
        <p:txBody>
          <a:bodyPr/>
          <a:lstStyle/>
          <a:p>
            <a:pPr>
              <a:defRPr/>
            </a:pPr>
            <a:r>
              <a:rPr lang="da-DK" dirty="0" smtClean="0"/>
              <a:t>Lower Motor Neuron (LMN) sering juga disebut sebagai alpha motor neuron</a:t>
            </a:r>
            <a:r>
              <a:rPr lang="en-US" dirty="0" smtClean="0"/>
              <a:t> </a:t>
            </a:r>
          </a:p>
          <a:p>
            <a:pPr>
              <a:defRPr/>
            </a:pPr>
            <a:r>
              <a:rPr lang="da-DK" dirty="0" smtClean="0"/>
              <a:t>Melalui 3 sumber input yaitu </a:t>
            </a:r>
          </a:p>
          <a:p>
            <a:pPr lvl="1">
              <a:defRPr/>
            </a:pPr>
            <a:r>
              <a:rPr lang="da-DK" dirty="0" smtClean="0"/>
              <a:t> Ganglia dorsalis, </a:t>
            </a:r>
          </a:p>
          <a:p>
            <a:pPr lvl="1">
              <a:defRPr/>
            </a:pPr>
            <a:r>
              <a:rPr lang="da-DK" dirty="0" smtClean="0"/>
              <a:t>Interneuron di medullaspinalis dan </a:t>
            </a:r>
          </a:p>
          <a:p>
            <a:pPr lvl="1">
              <a:defRPr/>
            </a:pPr>
            <a:r>
              <a:rPr lang="da-DK" dirty="0" smtClean="0"/>
              <a:t>Proyeksi dari level yang lebih tinggi seperti pada batang otak dan corteks serebri.</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51100" y="817563"/>
            <a:ext cx="4167188" cy="2509837"/>
            <a:chOff x="1544" y="625"/>
            <a:chExt cx="2625" cy="1581"/>
          </a:xfrm>
        </p:grpSpPr>
        <p:sp>
          <p:nvSpPr>
            <p:cNvPr id="30841" name="Freeform 3"/>
            <p:cNvSpPr>
              <a:spLocks noChangeAspect="1"/>
            </p:cNvSpPr>
            <p:nvPr/>
          </p:nvSpPr>
          <p:spPr bwMode="auto">
            <a:xfrm>
              <a:off x="1829" y="965"/>
              <a:ext cx="1682" cy="1098"/>
            </a:xfrm>
            <a:custGeom>
              <a:avLst/>
              <a:gdLst>
                <a:gd name="T0" fmla="*/ 533 w 7419"/>
                <a:gd name="T1" fmla="*/ 1044 h 4844"/>
                <a:gd name="T2" fmla="*/ 575 w 7419"/>
                <a:gd name="T3" fmla="*/ 879 h 4844"/>
                <a:gd name="T4" fmla="*/ 494 w 7419"/>
                <a:gd name="T5" fmla="*/ 924 h 4844"/>
                <a:gd name="T6" fmla="*/ 324 w 7419"/>
                <a:gd name="T7" fmla="*/ 940 h 4844"/>
                <a:gd name="T8" fmla="*/ 166 w 7419"/>
                <a:gd name="T9" fmla="*/ 892 h 4844"/>
                <a:gd name="T10" fmla="*/ 0 w 7419"/>
                <a:gd name="T11" fmla="*/ 758 h 4844"/>
                <a:gd name="T12" fmla="*/ 20 w 7419"/>
                <a:gd name="T13" fmla="*/ 571 h 4844"/>
                <a:gd name="T14" fmla="*/ 61 w 7419"/>
                <a:gd name="T15" fmla="*/ 389 h 4844"/>
                <a:gd name="T16" fmla="*/ 227 w 7419"/>
                <a:gd name="T17" fmla="*/ 239 h 4844"/>
                <a:gd name="T18" fmla="*/ 389 w 7419"/>
                <a:gd name="T19" fmla="*/ 121 h 4844"/>
                <a:gd name="T20" fmla="*/ 559 w 7419"/>
                <a:gd name="T21" fmla="*/ 65 h 4844"/>
                <a:gd name="T22" fmla="*/ 835 w 7419"/>
                <a:gd name="T23" fmla="*/ 8 h 4844"/>
                <a:gd name="T24" fmla="*/ 1046 w 7419"/>
                <a:gd name="T25" fmla="*/ 0 h 4844"/>
                <a:gd name="T26" fmla="*/ 1273 w 7419"/>
                <a:gd name="T27" fmla="*/ 16 h 4844"/>
                <a:gd name="T28" fmla="*/ 1508 w 7419"/>
                <a:gd name="T29" fmla="*/ 97 h 4844"/>
                <a:gd name="T30" fmla="*/ 1645 w 7419"/>
                <a:gd name="T31" fmla="*/ 206 h 4844"/>
                <a:gd name="T32" fmla="*/ 1682 w 7419"/>
                <a:gd name="T33" fmla="*/ 397 h 4844"/>
                <a:gd name="T34" fmla="*/ 1572 w 7419"/>
                <a:gd name="T35" fmla="*/ 608 h 4844"/>
                <a:gd name="T36" fmla="*/ 1451 w 7419"/>
                <a:gd name="T37" fmla="*/ 681 h 4844"/>
                <a:gd name="T38" fmla="*/ 1277 w 7419"/>
                <a:gd name="T39" fmla="*/ 782 h 4844"/>
                <a:gd name="T40" fmla="*/ 1119 w 7419"/>
                <a:gd name="T41" fmla="*/ 899 h 4844"/>
                <a:gd name="T42" fmla="*/ 985 w 7419"/>
                <a:gd name="T43" fmla="*/ 977 h 4844"/>
                <a:gd name="T44" fmla="*/ 859 w 7419"/>
                <a:gd name="T45" fmla="*/ 1025 h 4844"/>
                <a:gd name="T46" fmla="*/ 742 w 7419"/>
                <a:gd name="T47" fmla="*/ 1066 h 4844"/>
                <a:gd name="T48" fmla="*/ 600 w 7419"/>
                <a:gd name="T49" fmla="*/ 1098 h 4844"/>
                <a:gd name="T50" fmla="*/ 533 w 7419"/>
                <a:gd name="T51" fmla="*/ 1044 h 4844"/>
                <a:gd name="T52" fmla="*/ 533 w 7419"/>
                <a:gd name="T53" fmla="*/ 1044 h 48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19"/>
                <a:gd name="T82" fmla="*/ 0 h 4844"/>
                <a:gd name="T83" fmla="*/ 7419 w 7419"/>
                <a:gd name="T84" fmla="*/ 4844 h 48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19" h="4844">
                  <a:moveTo>
                    <a:pt x="2353" y="4607"/>
                  </a:moveTo>
                  <a:lnTo>
                    <a:pt x="2538" y="3879"/>
                  </a:lnTo>
                  <a:lnTo>
                    <a:pt x="2181" y="4076"/>
                  </a:lnTo>
                  <a:lnTo>
                    <a:pt x="1430" y="4147"/>
                  </a:lnTo>
                  <a:lnTo>
                    <a:pt x="733" y="3933"/>
                  </a:lnTo>
                  <a:lnTo>
                    <a:pt x="0" y="3343"/>
                  </a:lnTo>
                  <a:lnTo>
                    <a:pt x="89" y="2520"/>
                  </a:lnTo>
                  <a:lnTo>
                    <a:pt x="268" y="1716"/>
                  </a:lnTo>
                  <a:lnTo>
                    <a:pt x="1001" y="1054"/>
                  </a:lnTo>
                  <a:lnTo>
                    <a:pt x="1716" y="536"/>
                  </a:lnTo>
                  <a:lnTo>
                    <a:pt x="2467" y="286"/>
                  </a:lnTo>
                  <a:lnTo>
                    <a:pt x="3683" y="35"/>
                  </a:lnTo>
                  <a:lnTo>
                    <a:pt x="4612" y="0"/>
                  </a:lnTo>
                  <a:lnTo>
                    <a:pt x="5613" y="71"/>
                  </a:lnTo>
                  <a:lnTo>
                    <a:pt x="6650" y="429"/>
                  </a:lnTo>
                  <a:lnTo>
                    <a:pt x="7258" y="911"/>
                  </a:lnTo>
                  <a:lnTo>
                    <a:pt x="7419" y="1752"/>
                  </a:lnTo>
                  <a:lnTo>
                    <a:pt x="6936" y="2681"/>
                  </a:lnTo>
                  <a:lnTo>
                    <a:pt x="6400" y="3003"/>
                  </a:lnTo>
                  <a:lnTo>
                    <a:pt x="5631" y="3450"/>
                  </a:lnTo>
                  <a:lnTo>
                    <a:pt x="4934" y="3968"/>
                  </a:lnTo>
                  <a:lnTo>
                    <a:pt x="4344" y="4308"/>
                  </a:lnTo>
                  <a:lnTo>
                    <a:pt x="3790" y="4523"/>
                  </a:lnTo>
                  <a:lnTo>
                    <a:pt x="3271" y="4701"/>
                  </a:lnTo>
                  <a:lnTo>
                    <a:pt x="2646" y="4844"/>
                  </a:lnTo>
                  <a:lnTo>
                    <a:pt x="2353" y="4607"/>
                  </a:lnTo>
                  <a:close/>
                </a:path>
              </a:pathLst>
            </a:custGeom>
            <a:solidFill>
              <a:srgbClr val="FFFF99"/>
            </a:solidFill>
            <a:ln w="3175">
              <a:solidFill>
                <a:srgbClr val="000000"/>
              </a:solidFill>
              <a:round/>
              <a:headEnd/>
              <a:tailEnd/>
            </a:ln>
          </p:spPr>
          <p:txBody>
            <a:bodyPr/>
            <a:lstStyle/>
            <a:p>
              <a:endParaRPr lang="en-US"/>
            </a:p>
          </p:txBody>
        </p:sp>
        <p:sp>
          <p:nvSpPr>
            <p:cNvPr id="30842" name="Freeform 4"/>
            <p:cNvSpPr>
              <a:spLocks noChangeAspect="1"/>
            </p:cNvSpPr>
            <p:nvPr/>
          </p:nvSpPr>
          <p:spPr bwMode="auto">
            <a:xfrm>
              <a:off x="2305" y="1541"/>
              <a:ext cx="1336" cy="665"/>
            </a:xfrm>
            <a:custGeom>
              <a:avLst/>
              <a:gdLst>
                <a:gd name="T0" fmla="*/ 991 w 5892"/>
                <a:gd name="T1" fmla="*/ 65 h 2935"/>
                <a:gd name="T2" fmla="*/ 1052 w 5892"/>
                <a:gd name="T3" fmla="*/ 28 h 2935"/>
                <a:gd name="T4" fmla="*/ 1117 w 5892"/>
                <a:gd name="T5" fmla="*/ 0 h 2935"/>
                <a:gd name="T6" fmla="*/ 1162 w 5892"/>
                <a:gd name="T7" fmla="*/ 49 h 2935"/>
                <a:gd name="T8" fmla="*/ 1235 w 5892"/>
                <a:gd name="T9" fmla="*/ 97 h 2935"/>
                <a:gd name="T10" fmla="*/ 1336 w 5892"/>
                <a:gd name="T11" fmla="*/ 158 h 2935"/>
                <a:gd name="T12" fmla="*/ 1281 w 5892"/>
                <a:gd name="T13" fmla="*/ 154 h 2935"/>
                <a:gd name="T14" fmla="*/ 1195 w 5892"/>
                <a:gd name="T15" fmla="*/ 160 h 2935"/>
                <a:gd name="T16" fmla="*/ 1108 w 5892"/>
                <a:gd name="T17" fmla="*/ 175 h 2935"/>
                <a:gd name="T18" fmla="*/ 1008 w 5892"/>
                <a:gd name="T19" fmla="*/ 203 h 2935"/>
                <a:gd name="T20" fmla="*/ 873 w 5892"/>
                <a:gd name="T21" fmla="*/ 266 h 2935"/>
                <a:gd name="T22" fmla="*/ 748 w 5892"/>
                <a:gd name="T23" fmla="*/ 347 h 2935"/>
                <a:gd name="T24" fmla="*/ 624 w 5892"/>
                <a:gd name="T25" fmla="*/ 438 h 2935"/>
                <a:gd name="T26" fmla="*/ 504 w 5892"/>
                <a:gd name="T27" fmla="*/ 539 h 2935"/>
                <a:gd name="T28" fmla="*/ 408 w 5892"/>
                <a:gd name="T29" fmla="*/ 620 h 2935"/>
                <a:gd name="T30" fmla="*/ 372 w 5892"/>
                <a:gd name="T31" fmla="*/ 643 h 2935"/>
                <a:gd name="T32" fmla="*/ 331 w 5892"/>
                <a:gd name="T33" fmla="*/ 659 h 2935"/>
                <a:gd name="T34" fmla="*/ 295 w 5892"/>
                <a:gd name="T35" fmla="*/ 665 h 2935"/>
                <a:gd name="T36" fmla="*/ 254 w 5892"/>
                <a:gd name="T37" fmla="*/ 659 h 2935"/>
                <a:gd name="T38" fmla="*/ 218 w 5892"/>
                <a:gd name="T39" fmla="*/ 648 h 2935"/>
                <a:gd name="T40" fmla="*/ 192 w 5892"/>
                <a:gd name="T41" fmla="*/ 635 h 2935"/>
                <a:gd name="T42" fmla="*/ 170 w 5892"/>
                <a:gd name="T43" fmla="*/ 607 h 2935"/>
                <a:gd name="T44" fmla="*/ 149 w 5892"/>
                <a:gd name="T45" fmla="*/ 601 h 2935"/>
                <a:gd name="T46" fmla="*/ 101 w 5892"/>
                <a:gd name="T47" fmla="*/ 601 h 2935"/>
                <a:gd name="T48" fmla="*/ 60 w 5892"/>
                <a:gd name="T49" fmla="*/ 591 h 2935"/>
                <a:gd name="T50" fmla="*/ 34 w 5892"/>
                <a:gd name="T51" fmla="*/ 577 h 2935"/>
                <a:gd name="T52" fmla="*/ 12 w 5892"/>
                <a:gd name="T53" fmla="*/ 560 h 2935"/>
                <a:gd name="T54" fmla="*/ 0 w 5892"/>
                <a:gd name="T55" fmla="*/ 539 h 2935"/>
                <a:gd name="T56" fmla="*/ 2 w 5892"/>
                <a:gd name="T57" fmla="*/ 516 h 2935"/>
                <a:gd name="T58" fmla="*/ 14 w 5892"/>
                <a:gd name="T59" fmla="*/ 496 h 2935"/>
                <a:gd name="T60" fmla="*/ 71 w 5892"/>
                <a:gd name="T61" fmla="*/ 466 h 2935"/>
                <a:gd name="T62" fmla="*/ 104 w 5892"/>
                <a:gd name="T63" fmla="*/ 494 h 2935"/>
                <a:gd name="T64" fmla="*/ 161 w 5892"/>
                <a:gd name="T65" fmla="*/ 502 h 2935"/>
                <a:gd name="T66" fmla="*/ 274 w 5892"/>
                <a:gd name="T67" fmla="*/ 466 h 2935"/>
                <a:gd name="T68" fmla="*/ 367 w 5892"/>
                <a:gd name="T69" fmla="*/ 438 h 2935"/>
                <a:gd name="T70" fmla="*/ 493 w 5892"/>
                <a:gd name="T71" fmla="*/ 389 h 2935"/>
                <a:gd name="T72" fmla="*/ 610 w 5892"/>
                <a:gd name="T73" fmla="*/ 328 h 2935"/>
                <a:gd name="T74" fmla="*/ 748 w 5892"/>
                <a:gd name="T75" fmla="*/ 227 h 2935"/>
                <a:gd name="T76" fmla="*/ 837 w 5892"/>
                <a:gd name="T77" fmla="*/ 166 h 2935"/>
                <a:gd name="T78" fmla="*/ 919 w 5892"/>
                <a:gd name="T79" fmla="*/ 101 h 2935"/>
                <a:gd name="T80" fmla="*/ 991 w 5892"/>
                <a:gd name="T81" fmla="*/ 65 h 29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92"/>
                <a:gd name="T124" fmla="*/ 0 h 2935"/>
                <a:gd name="T125" fmla="*/ 5892 w 5892"/>
                <a:gd name="T126" fmla="*/ 2935 h 293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92" h="2935">
                  <a:moveTo>
                    <a:pt x="4372" y="286"/>
                  </a:moveTo>
                  <a:lnTo>
                    <a:pt x="4641" y="125"/>
                  </a:lnTo>
                  <a:lnTo>
                    <a:pt x="4927" y="0"/>
                  </a:lnTo>
                  <a:lnTo>
                    <a:pt x="5123" y="215"/>
                  </a:lnTo>
                  <a:lnTo>
                    <a:pt x="5445" y="429"/>
                  </a:lnTo>
                  <a:lnTo>
                    <a:pt x="5892" y="697"/>
                  </a:lnTo>
                  <a:lnTo>
                    <a:pt x="5650" y="678"/>
                  </a:lnTo>
                  <a:lnTo>
                    <a:pt x="5269" y="706"/>
                  </a:lnTo>
                  <a:lnTo>
                    <a:pt x="4888" y="773"/>
                  </a:lnTo>
                  <a:lnTo>
                    <a:pt x="4444" y="897"/>
                  </a:lnTo>
                  <a:lnTo>
                    <a:pt x="3851" y="1172"/>
                  </a:lnTo>
                  <a:lnTo>
                    <a:pt x="3301" y="1531"/>
                  </a:lnTo>
                  <a:lnTo>
                    <a:pt x="2751" y="1934"/>
                  </a:lnTo>
                  <a:lnTo>
                    <a:pt x="2222" y="2378"/>
                  </a:lnTo>
                  <a:lnTo>
                    <a:pt x="1799" y="2737"/>
                  </a:lnTo>
                  <a:lnTo>
                    <a:pt x="1640" y="2840"/>
                  </a:lnTo>
                  <a:lnTo>
                    <a:pt x="1460" y="2907"/>
                  </a:lnTo>
                  <a:lnTo>
                    <a:pt x="1301" y="2935"/>
                  </a:lnTo>
                  <a:lnTo>
                    <a:pt x="1121" y="2907"/>
                  </a:lnTo>
                  <a:lnTo>
                    <a:pt x="962" y="2861"/>
                  </a:lnTo>
                  <a:lnTo>
                    <a:pt x="846" y="2801"/>
                  </a:lnTo>
                  <a:lnTo>
                    <a:pt x="751" y="2681"/>
                  </a:lnTo>
                  <a:lnTo>
                    <a:pt x="656" y="2653"/>
                  </a:lnTo>
                  <a:lnTo>
                    <a:pt x="444" y="2653"/>
                  </a:lnTo>
                  <a:lnTo>
                    <a:pt x="264" y="2607"/>
                  </a:lnTo>
                  <a:lnTo>
                    <a:pt x="148" y="2547"/>
                  </a:lnTo>
                  <a:lnTo>
                    <a:pt x="53" y="2470"/>
                  </a:lnTo>
                  <a:lnTo>
                    <a:pt x="0" y="2378"/>
                  </a:lnTo>
                  <a:lnTo>
                    <a:pt x="11" y="2279"/>
                  </a:lnTo>
                  <a:lnTo>
                    <a:pt x="63" y="2188"/>
                  </a:lnTo>
                  <a:lnTo>
                    <a:pt x="314" y="2056"/>
                  </a:lnTo>
                  <a:lnTo>
                    <a:pt x="457" y="2181"/>
                  </a:lnTo>
                  <a:lnTo>
                    <a:pt x="708" y="2217"/>
                  </a:lnTo>
                  <a:lnTo>
                    <a:pt x="1208" y="2056"/>
                  </a:lnTo>
                  <a:lnTo>
                    <a:pt x="1619" y="1931"/>
                  </a:lnTo>
                  <a:lnTo>
                    <a:pt x="2174" y="1716"/>
                  </a:lnTo>
                  <a:lnTo>
                    <a:pt x="2692" y="1448"/>
                  </a:lnTo>
                  <a:lnTo>
                    <a:pt x="3300" y="1001"/>
                  </a:lnTo>
                  <a:lnTo>
                    <a:pt x="3693" y="733"/>
                  </a:lnTo>
                  <a:lnTo>
                    <a:pt x="4051" y="447"/>
                  </a:lnTo>
                  <a:lnTo>
                    <a:pt x="4372" y="286"/>
                  </a:lnTo>
                  <a:close/>
                </a:path>
              </a:pathLst>
            </a:custGeom>
            <a:solidFill>
              <a:srgbClr val="FFFF99"/>
            </a:solidFill>
            <a:ln w="12700" cap="rnd">
              <a:noFill/>
              <a:prstDash val="sysDot"/>
              <a:round/>
              <a:headEnd/>
              <a:tailEnd/>
            </a:ln>
          </p:spPr>
          <p:txBody>
            <a:bodyPr/>
            <a:lstStyle/>
            <a:p>
              <a:endParaRPr lang="en-US"/>
            </a:p>
          </p:txBody>
        </p:sp>
        <p:sp>
          <p:nvSpPr>
            <p:cNvPr id="30843" name="Freeform 5"/>
            <p:cNvSpPr>
              <a:spLocks noChangeAspect="1"/>
            </p:cNvSpPr>
            <p:nvPr/>
          </p:nvSpPr>
          <p:spPr bwMode="auto">
            <a:xfrm>
              <a:off x="2956" y="640"/>
              <a:ext cx="782" cy="909"/>
            </a:xfrm>
            <a:custGeom>
              <a:avLst/>
              <a:gdLst>
                <a:gd name="T0" fmla="*/ 0 w 782"/>
                <a:gd name="T1" fmla="*/ 370 h 909"/>
                <a:gd name="T2" fmla="*/ 4 w 782"/>
                <a:gd name="T3" fmla="*/ 252 h 909"/>
                <a:gd name="T4" fmla="*/ 23 w 782"/>
                <a:gd name="T5" fmla="*/ 149 h 909"/>
                <a:gd name="T6" fmla="*/ 47 w 782"/>
                <a:gd name="T7" fmla="*/ 64 h 909"/>
                <a:gd name="T8" fmla="*/ 48 w 782"/>
                <a:gd name="T9" fmla="*/ 17 h 909"/>
                <a:gd name="T10" fmla="*/ 70 w 782"/>
                <a:gd name="T11" fmla="*/ 7 h 909"/>
                <a:gd name="T12" fmla="*/ 94 w 782"/>
                <a:gd name="T13" fmla="*/ 0 h 909"/>
                <a:gd name="T14" fmla="*/ 161 w 782"/>
                <a:gd name="T15" fmla="*/ 10 h 909"/>
                <a:gd name="T16" fmla="*/ 264 w 782"/>
                <a:gd name="T17" fmla="*/ 23 h 909"/>
                <a:gd name="T18" fmla="*/ 305 w 782"/>
                <a:gd name="T19" fmla="*/ 27 h 909"/>
                <a:gd name="T20" fmla="*/ 322 w 782"/>
                <a:gd name="T21" fmla="*/ 49 h 909"/>
                <a:gd name="T22" fmla="*/ 346 w 782"/>
                <a:gd name="T23" fmla="*/ 36 h 909"/>
                <a:gd name="T24" fmla="*/ 424 w 782"/>
                <a:gd name="T25" fmla="*/ 56 h 909"/>
                <a:gd name="T26" fmla="*/ 518 w 782"/>
                <a:gd name="T27" fmla="*/ 86 h 909"/>
                <a:gd name="T28" fmla="*/ 614 w 782"/>
                <a:gd name="T29" fmla="*/ 129 h 909"/>
                <a:gd name="T30" fmla="*/ 743 w 782"/>
                <a:gd name="T31" fmla="*/ 215 h 909"/>
                <a:gd name="T32" fmla="*/ 772 w 782"/>
                <a:gd name="T33" fmla="*/ 244 h 909"/>
                <a:gd name="T34" fmla="*/ 782 w 782"/>
                <a:gd name="T35" fmla="*/ 283 h 909"/>
                <a:gd name="T36" fmla="*/ 774 w 782"/>
                <a:gd name="T37" fmla="*/ 341 h 909"/>
                <a:gd name="T38" fmla="*/ 709 w 782"/>
                <a:gd name="T39" fmla="*/ 504 h 909"/>
                <a:gd name="T40" fmla="*/ 664 w 782"/>
                <a:gd name="T41" fmla="*/ 621 h 909"/>
                <a:gd name="T42" fmla="*/ 616 w 782"/>
                <a:gd name="T43" fmla="*/ 743 h 909"/>
                <a:gd name="T44" fmla="*/ 551 w 782"/>
                <a:gd name="T45" fmla="*/ 820 h 909"/>
                <a:gd name="T46" fmla="*/ 494 w 782"/>
                <a:gd name="T47" fmla="*/ 868 h 909"/>
                <a:gd name="T48" fmla="*/ 458 w 782"/>
                <a:gd name="T49" fmla="*/ 909 h 909"/>
                <a:gd name="T50" fmla="*/ 514 w 782"/>
                <a:gd name="T51" fmla="*/ 767 h 909"/>
                <a:gd name="T52" fmla="*/ 535 w 782"/>
                <a:gd name="T53" fmla="*/ 694 h 909"/>
                <a:gd name="T54" fmla="*/ 525 w 782"/>
                <a:gd name="T55" fmla="*/ 643 h 909"/>
                <a:gd name="T56" fmla="*/ 507 w 782"/>
                <a:gd name="T57" fmla="*/ 601 h 909"/>
                <a:gd name="T58" fmla="*/ 490 w 782"/>
                <a:gd name="T59" fmla="*/ 548 h 909"/>
                <a:gd name="T60" fmla="*/ 441 w 782"/>
                <a:gd name="T61" fmla="*/ 495 h 909"/>
                <a:gd name="T62" fmla="*/ 397 w 782"/>
                <a:gd name="T63" fmla="*/ 459 h 909"/>
                <a:gd name="T64" fmla="*/ 288 w 782"/>
                <a:gd name="T65" fmla="*/ 419 h 909"/>
                <a:gd name="T66" fmla="*/ 150 w 782"/>
                <a:gd name="T67" fmla="*/ 394 h 909"/>
                <a:gd name="T68" fmla="*/ 0 w 782"/>
                <a:gd name="T69" fmla="*/ 370 h 9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2"/>
                <a:gd name="T106" fmla="*/ 0 h 909"/>
                <a:gd name="T107" fmla="*/ 782 w 782"/>
                <a:gd name="T108" fmla="*/ 909 h 9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2" h="909">
                  <a:moveTo>
                    <a:pt x="0" y="370"/>
                  </a:moveTo>
                  <a:lnTo>
                    <a:pt x="4" y="252"/>
                  </a:lnTo>
                  <a:lnTo>
                    <a:pt x="23" y="149"/>
                  </a:lnTo>
                  <a:lnTo>
                    <a:pt x="47" y="64"/>
                  </a:lnTo>
                  <a:lnTo>
                    <a:pt x="48" y="17"/>
                  </a:lnTo>
                  <a:lnTo>
                    <a:pt x="70" y="7"/>
                  </a:lnTo>
                  <a:lnTo>
                    <a:pt x="94" y="0"/>
                  </a:lnTo>
                  <a:lnTo>
                    <a:pt x="161" y="10"/>
                  </a:lnTo>
                  <a:lnTo>
                    <a:pt x="264" y="23"/>
                  </a:lnTo>
                  <a:lnTo>
                    <a:pt x="305" y="27"/>
                  </a:lnTo>
                  <a:lnTo>
                    <a:pt x="322" y="49"/>
                  </a:lnTo>
                  <a:lnTo>
                    <a:pt x="346" y="36"/>
                  </a:lnTo>
                  <a:lnTo>
                    <a:pt x="424" y="56"/>
                  </a:lnTo>
                  <a:lnTo>
                    <a:pt x="518" y="86"/>
                  </a:lnTo>
                  <a:lnTo>
                    <a:pt x="614" y="129"/>
                  </a:lnTo>
                  <a:lnTo>
                    <a:pt x="743" y="215"/>
                  </a:lnTo>
                  <a:lnTo>
                    <a:pt x="772" y="244"/>
                  </a:lnTo>
                  <a:lnTo>
                    <a:pt x="782" y="283"/>
                  </a:lnTo>
                  <a:lnTo>
                    <a:pt x="774" y="341"/>
                  </a:lnTo>
                  <a:lnTo>
                    <a:pt x="709" y="504"/>
                  </a:lnTo>
                  <a:lnTo>
                    <a:pt x="664" y="621"/>
                  </a:lnTo>
                  <a:lnTo>
                    <a:pt x="616" y="743"/>
                  </a:lnTo>
                  <a:lnTo>
                    <a:pt x="551" y="820"/>
                  </a:lnTo>
                  <a:lnTo>
                    <a:pt x="494" y="868"/>
                  </a:lnTo>
                  <a:lnTo>
                    <a:pt x="458" y="909"/>
                  </a:lnTo>
                  <a:lnTo>
                    <a:pt x="514" y="767"/>
                  </a:lnTo>
                  <a:lnTo>
                    <a:pt x="535" y="694"/>
                  </a:lnTo>
                  <a:lnTo>
                    <a:pt x="525" y="643"/>
                  </a:lnTo>
                  <a:lnTo>
                    <a:pt x="507" y="601"/>
                  </a:lnTo>
                  <a:lnTo>
                    <a:pt x="490" y="548"/>
                  </a:lnTo>
                  <a:lnTo>
                    <a:pt x="441" y="495"/>
                  </a:lnTo>
                  <a:lnTo>
                    <a:pt x="397" y="459"/>
                  </a:lnTo>
                  <a:lnTo>
                    <a:pt x="288" y="419"/>
                  </a:lnTo>
                  <a:lnTo>
                    <a:pt x="150" y="394"/>
                  </a:lnTo>
                  <a:lnTo>
                    <a:pt x="0" y="370"/>
                  </a:lnTo>
                  <a:close/>
                </a:path>
              </a:pathLst>
            </a:custGeom>
            <a:solidFill>
              <a:srgbClr val="FFFF99"/>
            </a:solidFill>
            <a:ln w="3175" cap="rnd">
              <a:noFill/>
              <a:prstDash val="sysDot"/>
              <a:round/>
              <a:headEnd/>
              <a:tailEnd/>
            </a:ln>
          </p:spPr>
          <p:txBody>
            <a:bodyPr/>
            <a:lstStyle/>
            <a:p>
              <a:endParaRPr lang="en-US"/>
            </a:p>
          </p:txBody>
        </p:sp>
        <p:sp>
          <p:nvSpPr>
            <p:cNvPr id="30844" name="Freeform 6"/>
            <p:cNvSpPr>
              <a:spLocks noChangeAspect="1"/>
            </p:cNvSpPr>
            <p:nvPr/>
          </p:nvSpPr>
          <p:spPr bwMode="auto">
            <a:xfrm>
              <a:off x="3418" y="916"/>
              <a:ext cx="751" cy="796"/>
            </a:xfrm>
            <a:custGeom>
              <a:avLst/>
              <a:gdLst>
                <a:gd name="T0" fmla="*/ 227 w 751"/>
                <a:gd name="T1" fmla="*/ 288 h 796"/>
                <a:gd name="T2" fmla="*/ 266 w 751"/>
                <a:gd name="T3" fmla="*/ 173 h 796"/>
                <a:gd name="T4" fmla="*/ 296 w 751"/>
                <a:gd name="T5" fmla="*/ 82 h 796"/>
                <a:gd name="T6" fmla="*/ 319 w 751"/>
                <a:gd name="T7" fmla="*/ 5 h 796"/>
                <a:gd name="T8" fmla="*/ 348 w 751"/>
                <a:gd name="T9" fmla="*/ 0 h 796"/>
                <a:gd name="T10" fmla="*/ 377 w 751"/>
                <a:gd name="T11" fmla="*/ 10 h 796"/>
                <a:gd name="T12" fmla="*/ 429 w 751"/>
                <a:gd name="T13" fmla="*/ 67 h 796"/>
                <a:gd name="T14" fmla="*/ 549 w 751"/>
                <a:gd name="T15" fmla="*/ 206 h 796"/>
                <a:gd name="T16" fmla="*/ 660 w 751"/>
                <a:gd name="T17" fmla="*/ 355 h 796"/>
                <a:gd name="T18" fmla="*/ 701 w 751"/>
                <a:gd name="T19" fmla="*/ 418 h 796"/>
                <a:gd name="T20" fmla="*/ 732 w 751"/>
                <a:gd name="T21" fmla="*/ 480 h 796"/>
                <a:gd name="T22" fmla="*/ 746 w 751"/>
                <a:gd name="T23" fmla="*/ 538 h 796"/>
                <a:gd name="T24" fmla="*/ 751 w 751"/>
                <a:gd name="T25" fmla="*/ 585 h 796"/>
                <a:gd name="T26" fmla="*/ 751 w 751"/>
                <a:gd name="T27" fmla="*/ 619 h 796"/>
                <a:gd name="T28" fmla="*/ 741 w 751"/>
                <a:gd name="T29" fmla="*/ 652 h 796"/>
                <a:gd name="T30" fmla="*/ 724 w 751"/>
                <a:gd name="T31" fmla="*/ 658 h 796"/>
                <a:gd name="T32" fmla="*/ 703 w 751"/>
                <a:gd name="T33" fmla="*/ 657 h 796"/>
                <a:gd name="T34" fmla="*/ 722 w 751"/>
                <a:gd name="T35" fmla="*/ 675 h 796"/>
                <a:gd name="T36" fmla="*/ 727 w 751"/>
                <a:gd name="T37" fmla="*/ 695 h 796"/>
                <a:gd name="T38" fmla="*/ 722 w 751"/>
                <a:gd name="T39" fmla="*/ 711 h 796"/>
                <a:gd name="T40" fmla="*/ 708 w 751"/>
                <a:gd name="T41" fmla="*/ 734 h 796"/>
                <a:gd name="T42" fmla="*/ 677 w 751"/>
                <a:gd name="T43" fmla="*/ 761 h 796"/>
                <a:gd name="T44" fmla="*/ 636 w 751"/>
                <a:gd name="T45" fmla="*/ 787 h 796"/>
                <a:gd name="T46" fmla="*/ 583 w 751"/>
                <a:gd name="T47" fmla="*/ 796 h 796"/>
                <a:gd name="T48" fmla="*/ 357 w 751"/>
                <a:gd name="T49" fmla="*/ 777 h 796"/>
                <a:gd name="T50" fmla="*/ 276 w 751"/>
                <a:gd name="T51" fmla="*/ 781 h 796"/>
                <a:gd name="T52" fmla="*/ 217 w 751"/>
                <a:gd name="T53" fmla="*/ 777 h 796"/>
                <a:gd name="T54" fmla="*/ 122 w 751"/>
                <a:gd name="T55" fmla="*/ 730 h 796"/>
                <a:gd name="T56" fmla="*/ 53 w 751"/>
                <a:gd name="T57" fmla="*/ 681 h 796"/>
                <a:gd name="T58" fmla="*/ 0 w 751"/>
                <a:gd name="T59" fmla="*/ 620 h 796"/>
                <a:gd name="T60" fmla="*/ 44 w 751"/>
                <a:gd name="T61" fmla="*/ 588 h 796"/>
                <a:gd name="T62" fmla="*/ 93 w 751"/>
                <a:gd name="T63" fmla="*/ 539 h 796"/>
                <a:gd name="T64" fmla="*/ 144 w 751"/>
                <a:gd name="T65" fmla="*/ 466 h 796"/>
                <a:gd name="T66" fmla="*/ 195 w 751"/>
                <a:gd name="T67" fmla="*/ 373 h 796"/>
                <a:gd name="T68" fmla="*/ 227 w 751"/>
                <a:gd name="T69" fmla="*/ 288 h 7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1"/>
                <a:gd name="T106" fmla="*/ 0 h 796"/>
                <a:gd name="T107" fmla="*/ 751 w 751"/>
                <a:gd name="T108" fmla="*/ 796 h 7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1" h="796">
                  <a:moveTo>
                    <a:pt x="227" y="288"/>
                  </a:moveTo>
                  <a:lnTo>
                    <a:pt x="266" y="173"/>
                  </a:lnTo>
                  <a:lnTo>
                    <a:pt x="296" y="82"/>
                  </a:lnTo>
                  <a:lnTo>
                    <a:pt x="319" y="5"/>
                  </a:lnTo>
                  <a:lnTo>
                    <a:pt x="348" y="0"/>
                  </a:lnTo>
                  <a:lnTo>
                    <a:pt x="377" y="10"/>
                  </a:lnTo>
                  <a:lnTo>
                    <a:pt x="429" y="67"/>
                  </a:lnTo>
                  <a:lnTo>
                    <a:pt x="549" y="206"/>
                  </a:lnTo>
                  <a:lnTo>
                    <a:pt x="660" y="355"/>
                  </a:lnTo>
                  <a:lnTo>
                    <a:pt x="701" y="418"/>
                  </a:lnTo>
                  <a:lnTo>
                    <a:pt x="732" y="480"/>
                  </a:lnTo>
                  <a:lnTo>
                    <a:pt x="746" y="538"/>
                  </a:lnTo>
                  <a:lnTo>
                    <a:pt x="751" y="585"/>
                  </a:lnTo>
                  <a:lnTo>
                    <a:pt x="751" y="619"/>
                  </a:lnTo>
                  <a:lnTo>
                    <a:pt x="741" y="652"/>
                  </a:lnTo>
                  <a:lnTo>
                    <a:pt x="724" y="658"/>
                  </a:lnTo>
                  <a:lnTo>
                    <a:pt x="703" y="657"/>
                  </a:lnTo>
                  <a:lnTo>
                    <a:pt x="722" y="675"/>
                  </a:lnTo>
                  <a:lnTo>
                    <a:pt x="727" y="695"/>
                  </a:lnTo>
                  <a:lnTo>
                    <a:pt x="722" y="711"/>
                  </a:lnTo>
                  <a:lnTo>
                    <a:pt x="708" y="734"/>
                  </a:lnTo>
                  <a:lnTo>
                    <a:pt x="677" y="761"/>
                  </a:lnTo>
                  <a:lnTo>
                    <a:pt x="636" y="787"/>
                  </a:lnTo>
                  <a:lnTo>
                    <a:pt x="583" y="796"/>
                  </a:lnTo>
                  <a:lnTo>
                    <a:pt x="357" y="777"/>
                  </a:lnTo>
                  <a:lnTo>
                    <a:pt x="276" y="781"/>
                  </a:lnTo>
                  <a:lnTo>
                    <a:pt x="217" y="777"/>
                  </a:lnTo>
                  <a:lnTo>
                    <a:pt x="122" y="730"/>
                  </a:lnTo>
                  <a:lnTo>
                    <a:pt x="53" y="681"/>
                  </a:lnTo>
                  <a:lnTo>
                    <a:pt x="0" y="620"/>
                  </a:lnTo>
                  <a:lnTo>
                    <a:pt x="44" y="588"/>
                  </a:lnTo>
                  <a:lnTo>
                    <a:pt x="93" y="539"/>
                  </a:lnTo>
                  <a:lnTo>
                    <a:pt x="144" y="466"/>
                  </a:lnTo>
                  <a:lnTo>
                    <a:pt x="195" y="373"/>
                  </a:lnTo>
                  <a:lnTo>
                    <a:pt x="227" y="288"/>
                  </a:lnTo>
                  <a:close/>
                </a:path>
              </a:pathLst>
            </a:custGeom>
            <a:solidFill>
              <a:srgbClr val="FFFF99"/>
            </a:solidFill>
            <a:ln w="3175" cap="rnd">
              <a:noFill/>
              <a:prstDash val="sysDot"/>
              <a:round/>
              <a:headEnd/>
              <a:tailEnd/>
            </a:ln>
          </p:spPr>
          <p:txBody>
            <a:bodyPr/>
            <a:lstStyle/>
            <a:p>
              <a:endParaRPr lang="en-US"/>
            </a:p>
          </p:txBody>
        </p:sp>
        <p:sp>
          <p:nvSpPr>
            <p:cNvPr id="30845" name="Freeform 7"/>
            <p:cNvSpPr>
              <a:spLocks noChangeAspect="1"/>
            </p:cNvSpPr>
            <p:nvPr/>
          </p:nvSpPr>
          <p:spPr bwMode="auto">
            <a:xfrm>
              <a:off x="1544" y="625"/>
              <a:ext cx="1459" cy="1460"/>
            </a:xfrm>
            <a:custGeom>
              <a:avLst/>
              <a:gdLst>
                <a:gd name="T0" fmla="*/ 634 w 1459"/>
                <a:gd name="T1" fmla="*/ 1450 h 1460"/>
                <a:gd name="T2" fmla="*/ 461 w 1459"/>
                <a:gd name="T3" fmla="*/ 1460 h 1460"/>
                <a:gd name="T4" fmla="*/ 293 w 1459"/>
                <a:gd name="T5" fmla="*/ 1450 h 1460"/>
                <a:gd name="T6" fmla="*/ 163 w 1459"/>
                <a:gd name="T7" fmla="*/ 1393 h 1460"/>
                <a:gd name="T8" fmla="*/ 67 w 1459"/>
                <a:gd name="T9" fmla="*/ 1268 h 1460"/>
                <a:gd name="T10" fmla="*/ 10 w 1459"/>
                <a:gd name="T11" fmla="*/ 1143 h 1460"/>
                <a:gd name="T12" fmla="*/ 5 w 1459"/>
                <a:gd name="T13" fmla="*/ 937 h 1460"/>
                <a:gd name="T14" fmla="*/ 53 w 1459"/>
                <a:gd name="T15" fmla="*/ 726 h 1460"/>
                <a:gd name="T16" fmla="*/ 158 w 1459"/>
                <a:gd name="T17" fmla="*/ 534 h 1460"/>
                <a:gd name="T18" fmla="*/ 326 w 1459"/>
                <a:gd name="T19" fmla="*/ 366 h 1460"/>
                <a:gd name="T20" fmla="*/ 561 w 1459"/>
                <a:gd name="T21" fmla="*/ 215 h 1460"/>
                <a:gd name="T22" fmla="*/ 759 w 1459"/>
                <a:gd name="T23" fmla="*/ 130 h 1460"/>
                <a:gd name="T24" fmla="*/ 1067 w 1459"/>
                <a:gd name="T25" fmla="*/ 32 h 1460"/>
                <a:gd name="T26" fmla="*/ 1169 w 1459"/>
                <a:gd name="T27" fmla="*/ 20 h 1460"/>
                <a:gd name="T28" fmla="*/ 1205 w 1459"/>
                <a:gd name="T29" fmla="*/ 45 h 1460"/>
                <a:gd name="T30" fmla="*/ 1253 w 1459"/>
                <a:gd name="T31" fmla="*/ 7 h 1460"/>
                <a:gd name="T32" fmla="*/ 1319 w 1459"/>
                <a:gd name="T33" fmla="*/ 4 h 1460"/>
                <a:gd name="T34" fmla="*/ 1412 w 1459"/>
                <a:gd name="T35" fmla="*/ 7 h 1460"/>
                <a:gd name="T36" fmla="*/ 1459 w 1459"/>
                <a:gd name="T37" fmla="*/ 39 h 1460"/>
                <a:gd name="T38" fmla="*/ 1436 w 1459"/>
                <a:gd name="T39" fmla="*/ 163 h 1460"/>
                <a:gd name="T40" fmla="*/ 1420 w 1459"/>
                <a:gd name="T41" fmla="*/ 389 h 1460"/>
                <a:gd name="T42" fmla="*/ 1148 w 1459"/>
                <a:gd name="T43" fmla="*/ 405 h 1460"/>
                <a:gd name="T44" fmla="*/ 860 w 1459"/>
                <a:gd name="T45" fmla="*/ 458 h 1460"/>
                <a:gd name="T46" fmla="*/ 682 w 1459"/>
                <a:gd name="T47" fmla="*/ 523 h 1460"/>
                <a:gd name="T48" fmla="*/ 475 w 1459"/>
                <a:gd name="T49" fmla="*/ 661 h 1460"/>
                <a:gd name="T50" fmla="*/ 366 w 1459"/>
                <a:gd name="T51" fmla="*/ 831 h 1460"/>
                <a:gd name="T52" fmla="*/ 358 w 1459"/>
                <a:gd name="T53" fmla="*/ 1017 h 1460"/>
                <a:gd name="T54" fmla="*/ 467 w 1459"/>
                <a:gd name="T55" fmla="*/ 1159 h 1460"/>
                <a:gd name="T56" fmla="*/ 658 w 1459"/>
                <a:gd name="T57" fmla="*/ 1212 h 1460"/>
                <a:gd name="T58" fmla="*/ 860 w 1459"/>
                <a:gd name="T59" fmla="*/ 1220 h 1460"/>
                <a:gd name="T60" fmla="*/ 933 w 1459"/>
                <a:gd name="T61" fmla="*/ 1309 h 1460"/>
                <a:gd name="T62" fmla="*/ 773 w 1459"/>
                <a:gd name="T63" fmla="*/ 1417 h 14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59"/>
                <a:gd name="T97" fmla="*/ 0 h 1460"/>
                <a:gd name="T98" fmla="*/ 1459 w 1459"/>
                <a:gd name="T99" fmla="*/ 1460 h 14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59" h="1460">
                  <a:moveTo>
                    <a:pt x="720" y="1428"/>
                  </a:moveTo>
                  <a:lnTo>
                    <a:pt x="634" y="1450"/>
                  </a:lnTo>
                  <a:lnTo>
                    <a:pt x="540" y="1459"/>
                  </a:lnTo>
                  <a:lnTo>
                    <a:pt x="461" y="1460"/>
                  </a:lnTo>
                  <a:lnTo>
                    <a:pt x="386" y="1459"/>
                  </a:lnTo>
                  <a:lnTo>
                    <a:pt x="293" y="1450"/>
                  </a:lnTo>
                  <a:lnTo>
                    <a:pt x="216" y="1426"/>
                  </a:lnTo>
                  <a:lnTo>
                    <a:pt x="163" y="1393"/>
                  </a:lnTo>
                  <a:lnTo>
                    <a:pt x="110" y="1331"/>
                  </a:lnTo>
                  <a:lnTo>
                    <a:pt x="67" y="1268"/>
                  </a:lnTo>
                  <a:lnTo>
                    <a:pt x="29" y="1201"/>
                  </a:lnTo>
                  <a:lnTo>
                    <a:pt x="10" y="1143"/>
                  </a:lnTo>
                  <a:lnTo>
                    <a:pt x="0" y="1019"/>
                  </a:lnTo>
                  <a:lnTo>
                    <a:pt x="5" y="937"/>
                  </a:lnTo>
                  <a:lnTo>
                    <a:pt x="19" y="836"/>
                  </a:lnTo>
                  <a:lnTo>
                    <a:pt x="53" y="726"/>
                  </a:lnTo>
                  <a:lnTo>
                    <a:pt x="101" y="625"/>
                  </a:lnTo>
                  <a:lnTo>
                    <a:pt x="158" y="534"/>
                  </a:lnTo>
                  <a:lnTo>
                    <a:pt x="235" y="448"/>
                  </a:lnTo>
                  <a:lnTo>
                    <a:pt x="326" y="366"/>
                  </a:lnTo>
                  <a:lnTo>
                    <a:pt x="403" y="309"/>
                  </a:lnTo>
                  <a:lnTo>
                    <a:pt x="561" y="215"/>
                  </a:lnTo>
                  <a:lnTo>
                    <a:pt x="681" y="165"/>
                  </a:lnTo>
                  <a:lnTo>
                    <a:pt x="759" y="130"/>
                  </a:lnTo>
                  <a:lnTo>
                    <a:pt x="866" y="94"/>
                  </a:lnTo>
                  <a:lnTo>
                    <a:pt x="1067" y="32"/>
                  </a:lnTo>
                  <a:lnTo>
                    <a:pt x="1120" y="28"/>
                  </a:lnTo>
                  <a:lnTo>
                    <a:pt x="1169" y="20"/>
                  </a:lnTo>
                  <a:lnTo>
                    <a:pt x="1193" y="32"/>
                  </a:lnTo>
                  <a:lnTo>
                    <a:pt x="1205" y="45"/>
                  </a:lnTo>
                  <a:lnTo>
                    <a:pt x="1226" y="24"/>
                  </a:lnTo>
                  <a:lnTo>
                    <a:pt x="1253" y="7"/>
                  </a:lnTo>
                  <a:lnTo>
                    <a:pt x="1289" y="1"/>
                  </a:lnTo>
                  <a:lnTo>
                    <a:pt x="1319" y="4"/>
                  </a:lnTo>
                  <a:lnTo>
                    <a:pt x="1371" y="0"/>
                  </a:lnTo>
                  <a:lnTo>
                    <a:pt x="1412" y="7"/>
                  </a:lnTo>
                  <a:lnTo>
                    <a:pt x="1437" y="19"/>
                  </a:lnTo>
                  <a:lnTo>
                    <a:pt x="1459" y="39"/>
                  </a:lnTo>
                  <a:lnTo>
                    <a:pt x="1456" y="97"/>
                  </a:lnTo>
                  <a:lnTo>
                    <a:pt x="1436" y="163"/>
                  </a:lnTo>
                  <a:lnTo>
                    <a:pt x="1428" y="296"/>
                  </a:lnTo>
                  <a:lnTo>
                    <a:pt x="1420" y="389"/>
                  </a:lnTo>
                  <a:lnTo>
                    <a:pt x="1286" y="389"/>
                  </a:lnTo>
                  <a:lnTo>
                    <a:pt x="1148" y="405"/>
                  </a:lnTo>
                  <a:lnTo>
                    <a:pt x="1023" y="417"/>
                  </a:lnTo>
                  <a:lnTo>
                    <a:pt x="860" y="458"/>
                  </a:lnTo>
                  <a:lnTo>
                    <a:pt x="783" y="490"/>
                  </a:lnTo>
                  <a:lnTo>
                    <a:pt x="682" y="523"/>
                  </a:lnTo>
                  <a:lnTo>
                    <a:pt x="593" y="583"/>
                  </a:lnTo>
                  <a:lnTo>
                    <a:pt x="475" y="661"/>
                  </a:lnTo>
                  <a:lnTo>
                    <a:pt x="402" y="758"/>
                  </a:lnTo>
                  <a:lnTo>
                    <a:pt x="366" y="831"/>
                  </a:lnTo>
                  <a:lnTo>
                    <a:pt x="342" y="932"/>
                  </a:lnTo>
                  <a:lnTo>
                    <a:pt x="358" y="1017"/>
                  </a:lnTo>
                  <a:lnTo>
                    <a:pt x="398" y="1106"/>
                  </a:lnTo>
                  <a:lnTo>
                    <a:pt x="467" y="1159"/>
                  </a:lnTo>
                  <a:lnTo>
                    <a:pt x="548" y="1187"/>
                  </a:lnTo>
                  <a:lnTo>
                    <a:pt x="658" y="1212"/>
                  </a:lnTo>
                  <a:lnTo>
                    <a:pt x="775" y="1200"/>
                  </a:lnTo>
                  <a:lnTo>
                    <a:pt x="860" y="1220"/>
                  </a:lnTo>
                  <a:lnTo>
                    <a:pt x="905" y="1260"/>
                  </a:lnTo>
                  <a:lnTo>
                    <a:pt x="933" y="1309"/>
                  </a:lnTo>
                  <a:lnTo>
                    <a:pt x="860" y="1366"/>
                  </a:lnTo>
                  <a:lnTo>
                    <a:pt x="773" y="1417"/>
                  </a:lnTo>
                  <a:lnTo>
                    <a:pt x="720" y="1428"/>
                  </a:lnTo>
                  <a:close/>
                </a:path>
              </a:pathLst>
            </a:custGeom>
            <a:solidFill>
              <a:srgbClr val="FFFF99"/>
            </a:solidFill>
            <a:ln w="3175" cap="rnd">
              <a:noFill/>
              <a:prstDash val="sysDot"/>
              <a:round/>
              <a:headEnd/>
              <a:tailEnd/>
            </a:ln>
          </p:spPr>
          <p:txBody>
            <a:bodyPr/>
            <a:lstStyle/>
            <a:p>
              <a:endParaRPr lang="en-US"/>
            </a:p>
          </p:txBody>
        </p:sp>
      </p:grpSp>
      <p:sp>
        <p:nvSpPr>
          <p:cNvPr id="30723" name="Freeform 8"/>
          <p:cNvSpPr>
            <a:spLocks noChangeAspect="1"/>
          </p:cNvSpPr>
          <p:nvPr/>
        </p:nvSpPr>
        <p:spPr bwMode="auto">
          <a:xfrm>
            <a:off x="4692650" y="841375"/>
            <a:ext cx="1241425" cy="1443038"/>
          </a:xfrm>
          <a:custGeom>
            <a:avLst/>
            <a:gdLst>
              <a:gd name="T0" fmla="*/ 0 w 782"/>
              <a:gd name="T1" fmla="*/ 587375 h 909"/>
              <a:gd name="T2" fmla="*/ 6350 w 782"/>
              <a:gd name="T3" fmla="*/ 400050 h 909"/>
              <a:gd name="T4" fmla="*/ 36513 w 782"/>
              <a:gd name="T5" fmla="*/ 236538 h 909"/>
              <a:gd name="T6" fmla="*/ 74613 w 782"/>
              <a:gd name="T7" fmla="*/ 101600 h 909"/>
              <a:gd name="T8" fmla="*/ 76200 w 782"/>
              <a:gd name="T9" fmla="*/ 26988 h 909"/>
              <a:gd name="T10" fmla="*/ 111125 w 782"/>
              <a:gd name="T11" fmla="*/ 11113 h 909"/>
              <a:gd name="T12" fmla="*/ 149225 w 782"/>
              <a:gd name="T13" fmla="*/ 0 h 909"/>
              <a:gd name="T14" fmla="*/ 255588 w 782"/>
              <a:gd name="T15" fmla="*/ 15875 h 909"/>
              <a:gd name="T16" fmla="*/ 419100 w 782"/>
              <a:gd name="T17" fmla="*/ 36513 h 909"/>
              <a:gd name="T18" fmla="*/ 484188 w 782"/>
              <a:gd name="T19" fmla="*/ 42863 h 909"/>
              <a:gd name="T20" fmla="*/ 511175 w 782"/>
              <a:gd name="T21" fmla="*/ 77788 h 909"/>
              <a:gd name="T22" fmla="*/ 549275 w 782"/>
              <a:gd name="T23" fmla="*/ 57150 h 909"/>
              <a:gd name="T24" fmla="*/ 673100 w 782"/>
              <a:gd name="T25" fmla="*/ 88900 h 909"/>
              <a:gd name="T26" fmla="*/ 822325 w 782"/>
              <a:gd name="T27" fmla="*/ 136525 h 909"/>
              <a:gd name="T28" fmla="*/ 974725 w 782"/>
              <a:gd name="T29" fmla="*/ 204788 h 909"/>
              <a:gd name="T30" fmla="*/ 1179513 w 782"/>
              <a:gd name="T31" fmla="*/ 341313 h 909"/>
              <a:gd name="T32" fmla="*/ 1225550 w 782"/>
              <a:gd name="T33" fmla="*/ 387350 h 909"/>
              <a:gd name="T34" fmla="*/ 1241425 w 782"/>
              <a:gd name="T35" fmla="*/ 449263 h 909"/>
              <a:gd name="T36" fmla="*/ 1228725 w 782"/>
              <a:gd name="T37" fmla="*/ 541338 h 909"/>
              <a:gd name="T38" fmla="*/ 1125538 w 782"/>
              <a:gd name="T39" fmla="*/ 800100 h 909"/>
              <a:gd name="T40" fmla="*/ 1054100 w 782"/>
              <a:gd name="T41" fmla="*/ 985838 h 909"/>
              <a:gd name="T42" fmla="*/ 977900 w 782"/>
              <a:gd name="T43" fmla="*/ 1179513 h 909"/>
              <a:gd name="T44" fmla="*/ 874713 w 782"/>
              <a:gd name="T45" fmla="*/ 1301750 h 909"/>
              <a:gd name="T46" fmla="*/ 784225 w 782"/>
              <a:gd name="T47" fmla="*/ 1377950 h 909"/>
              <a:gd name="T48" fmla="*/ 727075 w 782"/>
              <a:gd name="T49" fmla="*/ 1443038 h 909"/>
              <a:gd name="T50" fmla="*/ 815975 w 782"/>
              <a:gd name="T51" fmla="*/ 1217613 h 909"/>
              <a:gd name="T52" fmla="*/ 849313 w 782"/>
              <a:gd name="T53" fmla="*/ 1101725 h 909"/>
              <a:gd name="T54" fmla="*/ 833438 w 782"/>
              <a:gd name="T55" fmla="*/ 1020763 h 909"/>
              <a:gd name="T56" fmla="*/ 804862 w 782"/>
              <a:gd name="T57" fmla="*/ 954088 h 909"/>
              <a:gd name="T58" fmla="*/ 777875 w 782"/>
              <a:gd name="T59" fmla="*/ 869950 h 909"/>
              <a:gd name="T60" fmla="*/ 700087 w 782"/>
              <a:gd name="T61" fmla="*/ 785813 h 909"/>
              <a:gd name="T62" fmla="*/ 630237 w 782"/>
              <a:gd name="T63" fmla="*/ 728663 h 909"/>
              <a:gd name="T64" fmla="*/ 457200 w 782"/>
              <a:gd name="T65" fmla="*/ 665163 h 909"/>
              <a:gd name="T66" fmla="*/ 238125 w 782"/>
              <a:gd name="T67" fmla="*/ 625475 h 909"/>
              <a:gd name="T68" fmla="*/ 0 w 782"/>
              <a:gd name="T69" fmla="*/ 587375 h 9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2"/>
              <a:gd name="T106" fmla="*/ 0 h 909"/>
              <a:gd name="T107" fmla="*/ 782 w 782"/>
              <a:gd name="T108" fmla="*/ 909 h 9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2" h="909">
                <a:moveTo>
                  <a:pt x="0" y="370"/>
                </a:moveTo>
                <a:lnTo>
                  <a:pt x="4" y="252"/>
                </a:lnTo>
                <a:lnTo>
                  <a:pt x="23" y="149"/>
                </a:lnTo>
                <a:lnTo>
                  <a:pt x="47" y="64"/>
                </a:lnTo>
                <a:lnTo>
                  <a:pt x="48" y="17"/>
                </a:lnTo>
                <a:lnTo>
                  <a:pt x="70" y="7"/>
                </a:lnTo>
                <a:lnTo>
                  <a:pt x="94" y="0"/>
                </a:lnTo>
                <a:lnTo>
                  <a:pt x="161" y="10"/>
                </a:lnTo>
                <a:lnTo>
                  <a:pt x="264" y="23"/>
                </a:lnTo>
                <a:lnTo>
                  <a:pt x="305" y="27"/>
                </a:lnTo>
                <a:lnTo>
                  <a:pt x="322" y="49"/>
                </a:lnTo>
                <a:lnTo>
                  <a:pt x="346" y="36"/>
                </a:lnTo>
                <a:lnTo>
                  <a:pt x="424" y="56"/>
                </a:lnTo>
                <a:lnTo>
                  <a:pt x="518" y="86"/>
                </a:lnTo>
                <a:lnTo>
                  <a:pt x="614" y="129"/>
                </a:lnTo>
                <a:lnTo>
                  <a:pt x="743" y="215"/>
                </a:lnTo>
                <a:lnTo>
                  <a:pt x="772" y="244"/>
                </a:lnTo>
                <a:lnTo>
                  <a:pt x="782" y="283"/>
                </a:lnTo>
                <a:lnTo>
                  <a:pt x="774" y="341"/>
                </a:lnTo>
                <a:lnTo>
                  <a:pt x="709" y="504"/>
                </a:lnTo>
                <a:lnTo>
                  <a:pt x="664" y="621"/>
                </a:lnTo>
                <a:lnTo>
                  <a:pt x="616" y="743"/>
                </a:lnTo>
                <a:lnTo>
                  <a:pt x="551" y="820"/>
                </a:lnTo>
                <a:lnTo>
                  <a:pt x="494" y="868"/>
                </a:lnTo>
                <a:lnTo>
                  <a:pt x="458" y="909"/>
                </a:lnTo>
                <a:lnTo>
                  <a:pt x="514" y="767"/>
                </a:lnTo>
                <a:lnTo>
                  <a:pt x="535" y="694"/>
                </a:lnTo>
                <a:lnTo>
                  <a:pt x="525" y="643"/>
                </a:lnTo>
                <a:lnTo>
                  <a:pt x="507" y="601"/>
                </a:lnTo>
                <a:lnTo>
                  <a:pt x="490" y="548"/>
                </a:lnTo>
                <a:lnTo>
                  <a:pt x="441" y="495"/>
                </a:lnTo>
                <a:lnTo>
                  <a:pt x="397" y="459"/>
                </a:lnTo>
                <a:lnTo>
                  <a:pt x="288" y="419"/>
                </a:lnTo>
                <a:lnTo>
                  <a:pt x="150" y="394"/>
                </a:lnTo>
                <a:lnTo>
                  <a:pt x="0" y="370"/>
                </a:lnTo>
                <a:close/>
              </a:path>
            </a:pathLst>
          </a:custGeom>
          <a:solidFill>
            <a:srgbClr val="FFFF99"/>
          </a:solidFill>
          <a:ln w="3175" cap="rnd">
            <a:noFill/>
            <a:prstDash val="sysDot"/>
            <a:round/>
            <a:headEnd/>
            <a:tailEnd/>
          </a:ln>
        </p:spPr>
        <p:txBody>
          <a:bodyPr/>
          <a:lstStyle/>
          <a:p>
            <a:endParaRPr lang="en-US"/>
          </a:p>
        </p:txBody>
      </p:sp>
      <p:sp>
        <p:nvSpPr>
          <p:cNvPr id="30724" name="Oval 9"/>
          <p:cNvSpPr>
            <a:spLocks noChangeArrowheads="1"/>
          </p:cNvSpPr>
          <p:nvPr/>
        </p:nvSpPr>
        <p:spPr bwMode="auto">
          <a:xfrm rot="-470780">
            <a:off x="3746500" y="2081213"/>
            <a:ext cx="860425" cy="496887"/>
          </a:xfrm>
          <a:prstGeom prst="ellipse">
            <a:avLst/>
          </a:prstGeom>
          <a:solidFill>
            <a:srgbClr val="99CC00"/>
          </a:solidFill>
          <a:ln w="12700">
            <a:solidFill>
              <a:schemeClr val="tx1"/>
            </a:solidFill>
            <a:round/>
            <a:headEnd/>
            <a:tailEnd/>
          </a:ln>
        </p:spPr>
        <p:txBody>
          <a:bodyPr wrap="none" anchor="ctr"/>
          <a:lstStyle/>
          <a:p>
            <a:endParaRPr lang="en-US"/>
          </a:p>
        </p:txBody>
      </p:sp>
      <p:sp>
        <p:nvSpPr>
          <p:cNvPr id="30725" name="Oval 10"/>
          <p:cNvSpPr>
            <a:spLocks noChangeArrowheads="1"/>
          </p:cNvSpPr>
          <p:nvPr/>
        </p:nvSpPr>
        <p:spPr bwMode="auto">
          <a:xfrm rot="-470780">
            <a:off x="3879850" y="2222500"/>
            <a:ext cx="606425" cy="344488"/>
          </a:xfrm>
          <a:prstGeom prst="ellipse">
            <a:avLst/>
          </a:prstGeom>
          <a:solidFill>
            <a:srgbClr val="FFFF00"/>
          </a:solidFill>
          <a:ln w="12700">
            <a:solidFill>
              <a:schemeClr val="tx1"/>
            </a:solidFill>
            <a:round/>
            <a:headEnd/>
            <a:tailEnd/>
          </a:ln>
        </p:spPr>
        <p:txBody>
          <a:bodyPr wrap="none" anchor="ctr"/>
          <a:lstStyle/>
          <a:p>
            <a:endParaRPr lang="en-US"/>
          </a:p>
        </p:txBody>
      </p:sp>
      <p:sp>
        <p:nvSpPr>
          <p:cNvPr id="30726" name="Freeform 11"/>
          <p:cNvSpPr>
            <a:spLocks noChangeAspect="1"/>
          </p:cNvSpPr>
          <p:nvPr/>
        </p:nvSpPr>
        <p:spPr bwMode="auto">
          <a:xfrm>
            <a:off x="4643438" y="846138"/>
            <a:ext cx="554037" cy="627062"/>
          </a:xfrm>
          <a:custGeom>
            <a:avLst/>
            <a:gdLst>
              <a:gd name="T0" fmla="*/ 0 w 1538"/>
              <a:gd name="T1" fmla="*/ 598265 h 1742"/>
              <a:gd name="T2" fmla="*/ 57997 w 1538"/>
              <a:gd name="T3" fmla="*/ 367166 h 1742"/>
              <a:gd name="T4" fmla="*/ 91499 w 1538"/>
              <a:gd name="T5" fmla="*/ 242258 h 1742"/>
              <a:gd name="T6" fmla="*/ 120318 w 1538"/>
              <a:gd name="T7" fmla="*/ 102591 h 1742"/>
              <a:gd name="T8" fmla="*/ 118156 w 1538"/>
              <a:gd name="T9" fmla="*/ 26638 h 1742"/>
              <a:gd name="T10" fmla="*/ 152378 w 1538"/>
              <a:gd name="T11" fmla="*/ 11159 h 1742"/>
              <a:gd name="T12" fmla="*/ 190563 w 1538"/>
              <a:gd name="T13" fmla="*/ 0 h 1742"/>
              <a:gd name="T14" fmla="*/ 297191 w 1538"/>
              <a:gd name="T15" fmla="*/ 15119 h 1742"/>
              <a:gd name="T16" fmla="*/ 461097 w 1538"/>
              <a:gd name="T17" fmla="*/ 36717 h 1742"/>
              <a:gd name="T18" fmla="*/ 527380 w 1538"/>
              <a:gd name="T19" fmla="*/ 43196 h 1742"/>
              <a:gd name="T20" fmla="*/ 554037 w 1538"/>
              <a:gd name="T21" fmla="*/ 77393 h 1742"/>
              <a:gd name="T22" fmla="*/ 551155 w 1538"/>
              <a:gd name="T23" fmla="*/ 153706 h 1742"/>
              <a:gd name="T24" fmla="*/ 519094 w 1538"/>
              <a:gd name="T25" fmla="*/ 327570 h 1742"/>
              <a:gd name="T26" fmla="*/ 476587 w 1538"/>
              <a:gd name="T27" fmla="*/ 444199 h 1742"/>
              <a:gd name="T28" fmla="*/ 438042 w 1538"/>
              <a:gd name="T29" fmla="*/ 516192 h 1742"/>
              <a:gd name="T30" fmla="*/ 409224 w 1538"/>
              <a:gd name="T31" fmla="*/ 569107 h 1742"/>
              <a:gd name="T32" fmla="*/ 370679 w 1538"/>
              <a:gd name="T33" fmla="*/ 598265 h 1742"/>
              <a:gd name="T34" fmla="*/ 293949 w 1538"/>
              <a:gd name="T35" fmla="*/ 627062 h 1742"/>
              <a:gd name="T36" fmla="*/ 197407 w 1538"/>
              <a:gd name="T37" fmla="*/ 607624 h 1742"/>
              <a:gd name="T38" fmla="*/ 96542 w 1538"/>
              <a:gd name="T39" fmla="*/ 598265 h 1742"/>
              <a:gd name="T40" fmla="*/ 14770 w 1538"/>
              <a:gd name="T41" fmla="*/ 593225 h 1742"/>
              <a:gd name="T42" fmla="*/ 0 w 1538"/>
              <a:gd name="T43" fmla="*/ 598265 h 17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38"/>
              <a:gd name="T67" fmla="*/ 0 h 1742"/>
              <a:gd name="T68" fmla="*/ 1538 w 1538"/>
              <a:gd name="T69" fmla="*/ 1742 h 17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38" h="1742">
                <a:moveTo>
                  <a:pt x="0" y="1662"/>
                </a:moveTo>
                <a:lnTo>
                  <a:pt x="161" y="1020"/>
                </a:lnTo>
                <a:lnTo>
                  <a:pt x="254" y="673"/>
                </a:lnTo>
                <a:lnTo>
                  <a:pt x="334" y="285"/>
                </a:lnTo>
                <a:lnTo>
                  <a:pt x="328" y="74"/>
                </a:lnTo>
                <a:lnTo>
                  <a:pt x="423" y="31"/>
                </a:lnTo>
                <a:lnTo>
                  <a:pt x="529" y="0"/>
                </a:lnTo>
                <a:lnTo>
                  <a:pt x="825" y="42"/>
                </a:lnTo>
                <a:lnTo>
                  <a:pt x="1280" y="102"/>
                </a:lnTo>
                <a:lnTo>
                  <a:pt x="1464" y="120"/>
                </a:lnTo>
                <a:lnTo>
                  <a:pt x="1538" y="215"/>
                </a:lnTo>
                <a:lnTo>
                  <a:pt x="1530" y="427"/>
                </a:lnTo>
                <a:lnTo>
                  <a:pt x="1441" y="910"/>
                </a:lnTo>
                <a:lnTo>
                  <a:pt x="1323" y="1234"/>
                </a:lnTo>
                <a:lnTo>
                  <a:pt x="1216" y="1434"/>
                </a:lnTo>
                <a:lnTo>
                  <a:pt x="1136" y="1581"/>
                </a:lnTo>
                <a:lnTo>
                  <a:pt x="1029" y="1662"/>
                </a:lnTo>
                <a:lnTo>
                  <a:pt x="816" y="1742"/>
                </a:lnTo>
                <a:lnTo>
                  <a:pt x="548" y="1688"/>
                </a:lnTo>
                <a:lnTo>
                  <a:pt x="268" y="1662"/>
                </a:lnTo>
                <a:lnTo>
                  <a:pt x="41" y="1648"/>
                </a:lnTo>
                <a:lnTo>
                  <a:pt x="0" y="1662"/>
                </a:lnTo>
                <a:close/>
              </a:path>
            </a:pathLst>
          </a:custGeom>
          <a:solidFill>
            <a:srgbClr val="CCCC00"/>
          </a:solidFill>
          <a:ln w="3175" cap="rnd">
            <a:noFill/>
            <a:prstDash val="sysDot"/>
            <a:round/>
            <a:headEnd/>
            <a:tailEnd/>
          </a:ln>
        </p:spPr>
        <p:txBody>
          <a:bodyPr/>
          <a:lstStyle/>
          <a:p>
            <a:endParaRPr lang="en-US"/>
          </a:p>
        </p:txBody>
      </p:sp>
      <p:sp>
        <p:nvSpPr>
          <p:cNvPr id="30727" name="Freeform 12"/>
          <p:cNvSpPr>
            <a:spLocks/>
          </p:cNvSpPr>
          <p:nvPr/>
        </p:nvSpPr>
        <p:spPr bwMode="auto">
          <a:xfrm>
            <a:off x="5105400" y="944563"/>
            <a:ext cx="820738" cy="460375"/>
          </a:xfrm>
          <a:custGeom>
            <a:avLst/>
            <a:gdLst>
              <a:gd name="T0" fmla="*/ 642681 w 2844"/>
              <a:gd name="T1" fmla="*/ 160093 h 1596"/>
              <a:gd name="T2" fmla="*/ 553508 w 2844"/>
              <a:gd name="T3" fmla="*/ 102979 h 1596"/>
              <a:gd name="T4" fmla="*/ 474724 w 2844"/>
              <a:gd name="T5" fmla="*/ 68652 h 1596"/>
              <a:gd name="T6" fmla="*/ 390745 w 2844"/>
              <a:gd name="T7" fmla="*/ 34326 h 1596"/>
              <a:gd name="T8" fmla="*/ 282525 w 2844"/>
              <a:gd name="T9" fmla="*/ 0 h 1596"/>
              <a:gd name="T10" fmla="*/ 245586 w 2844"/>
              <a:gd name="T11" fmla="*/ 58556 h 1596"/>
              <a:gd name="T12" fmla="*/ 199701 w 2844"/>
              <a:gd name="T13" fmla="*/ 127209 h 1596"/>
              <a:gd name="T14" fmla="*/ 169400 w 2844"/>
              <a:gd name="T15" fmla="*/ 172785 h 1596"/>
              <a:gd name="T16" fmla="*/ 127266 w 2844"/>
              <a:gd name="T17" fmla="*/ 218649 h 1596"/>
              <a:gd name="T18" fmla="*/ 96676 w 2844"/>
              <a:gd name="T19" fmla="*/ 249226 h 1596"/>
              <a:gd name="T20" fmla="*/ 62335 w 2844"/>
              <a:gd name="T21" fmla="*/ 295090 h 1596"/>
              <a:gd name="T22" fmla="*/ 39536 w 2844"/>
              <a:gd name="T23" fmla="*/ 325666 h 1596"/>
              <a:gd name="T24" fmla="*/ 31744 w 2844"/>
              <a:gd name="T25" fmla="*/ 352204 h 1596"/>
              <a:gd name="T26" fmla="*/ 0 w 2844"/>
              <a:gd name="T27" fmla="*/ 383934 h 1596"/>
              <a:gd name="T28" fmla="*/ 76475 w 2844"/>
              <a:gd name="T29" fmla="*/ 407011 h 1596"/>
              <a:gd name="T30" fmla="*/ 171709 w 2844"/>
              <a:gd name="T31" fmla="*/ 429799 h 1596"/>
              <a:gd name="T32" fmla="*/ 259727 w 2844"/>
              <a:gd name="T33" fmla="*/ 441337 h 1596"/>
              <a:gd name="T34" fmla="*/ 339666 w 2844"/>
              <a:gd name="T35" fmla="*/ 448837 h 1596"/>
              <a:gd name="T36" fmla="*/ 427684 w 2844"/>
              <a:gd name="T37" fmla="*/ 452875 h 1596"/>
              <a:gd name="T38" fmla="*/ 519166 w 2844"/>
              <a:gd name="T39" fmla="*/ 456625 h 1596"/>
              <a:gd name="T40" fmla="*/ 606896 w 2844"/>
              <a:gd name="T41" fmla="*/ 460375 h 1596"/>
              <a:gd name="T42" fmla="*/ 683371 w 2844"/>
              <a:gd name="T43" fmla="*/ 460375 h 1596"/>
              <a:gd name="T44" fmla="*/ 740511 w 2844"/>
              <a:gd name="T45" fmla="*/ 460375 h 1596"/>
              <a:gd name="T46" fmla="*/ 797940 w 2844"/>
              <a:gd name="T47" fmla="*/ 452875 h 1596"/>
              <a:gd name="T48" fmla="*/ 816986 w 2844"/>
              <a:gd name="T49" fmla="*/ 387973 h 1596"/>
              <a:gd name="T50" fmla="*/ 820738 w 2844"/>
              <a:gd name="T51" fmla="*/ 344704 h 1596"/>
              <a:gd name="T52" fmla="*/ 803134 w 2844"/>
              <a:gd name="T53" fmla="*/ 282398 h 1596"/>
              <a:gd name="T54" fmla="*/ 749457 w 2844"/>
              <a:gd name="T55" fmla="*/ 230188 h 1596"/>
              <a:gd name="T56" fmla="*/ 698666 w 2844"/>
              <a:gd name="T57" fmla="*/ 199611 h 1596"/>
              <a:gd name="T58" fmla="*/ 642681 w 2844"/>
              <a:gd name="T59" fmla="*/ 160093 h 15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44"/>
              <a:gd name="T91" fmla="*/ 0 h 1596"/>
              <a:gd name="T92" fmla="*/ 2844 w 2844"/>
              <a:gd name="T93" fmla="*/ 1596 h 15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44" h="1596">
                <a:moveTo>
                  <a:pt x="2227" y="555"/>
                </a:moveTo>
                <a:lnTo>
                  <a:pt x="1918" y="357"/>
                </a:lnTo>
                <a:lnTo>
                  <a:pt x="1645" y="238"/>
                </a:lnTo>
                <a:lnTo>
                  <a:pt x="1354" y="119"/>
                </a:lnTo>
                <a:lnTo>
                  <a:pt x="979" y="0"/>
                </a:lnTo>
                <a:lnTo>
                  <a:pt x="851" y="203"/>
                </a:lnTo>
                <a:lnTo>
                  <a:pt x="692" y="441"/>
                </a:lnTo>
                <a:lnTo>
                  <a:pt x="587" y="599"/>
                </a:lnTo>
                <a:lnTo>
                  <a:pt x="441" y="758"/>
                </a:lnTo>
                <a:lnTo>
                  <a:pt x="335" y="864"/>
                </a:lnTo>
                <a:lnTo>
                  <a:pt x="216" y="1023"/>
                </a:lnTo>
                <a:lnTo>
                  <a:pt x="137" y="1129"/>
                </a:lnTo>
                <a:lnTo>
                  <a:pt x="110" y="1221"/>
                </a:lnTo>
                <a:lnTo>
                  <a:pt x="0" y="1331"/>
                </a:lnTo>
                <a:lnTo>
                  <a:pt x="265" y="1411"/>
                </a:lnTo>
                <a:lnTo>
                  <a:pt x="595" y="1490"/>
                </a:lnTo>
                <a:lnTo>
                  <a:pt x="900" y="1530"/>
                </a:lnTo>
                <a:lnTo>
                  <a:pt x="1177" y="1556"/>
                </a:lnTo>
                <a:lnTo>
                  <a:pt x="1482" y="1570"/>
                </a:lnTo>
                <a:lnTo>
                  <a:pt x="1799" y="1583"/>
                </a:lnTo>
                <a:lnTo>
                  <a:pt x="2103" y="1596"/>
                </a:lnTo>
                <a:lnTo>
                  <a:pt x="2368" y="1596"/>
                </a:lnTo>
                <a:lnTo>
                  <a:pt x="2566" y="1596"/>
                </a:lnTo>
                <a:lnTo>
                  <a:pt x="2765" y="1570"/>
                </a:lnTo>
                <a:lnTo>
                  <a:pt x="2831" y="1345"/>
                </a:lnTo>
                <a:lnTo>
                  <a:pt x="2844" y="1195"/>
                </a:lnTo>
                <a:lnTo>
                  <a:pt x="2783" y="979"/>
                </a:lnTo>
                <a:lnTo>
                  <a:pt x="2597" y="798"/>
                </a:lnTo>
                <a:lnTo>
                  <a:pt x="2421" y="692"/>
                </a:lnTo>
                <a:lnTo>
                  <a:pt x="2227" y="555"/>
                </a:lnTo>
                <a:close/>
              </a:path>
            </a:pathLst>
          </a:custGeom>
          <a:solidFill>
            <a:srgbClr val="99CC00"/>
          </a:solidFill>
          <a:ln w="9525">
            <a:noFill/>
            <a:round/>
            <a:headEnd/>
            <a:tailEnd/>
          </a:ln>
        </p:spPr>
        <p:txBody>
          <a:bodyPr/>
          <a:lstStyle/>
          <a:p>
            <a:endParaRPr lang="en-US"/>
          </a:p>
        </p:txBody>
      </p:sp>
      <p:sp>
        <p:nvSpPr>
          <p:cNvPr id="30728" name="Freeform 13"/>
          <p:cNvSpPr>
            <a:spLocks/>
          </p:cNvSpPr>
          <p:nvPr/>
        </p:nvSpPr>
        <p:spPr bwMode="auto">
          <a:xfrm>
            <a:off x="4937125" y="866775"/>
            <a:ext cx="460375" cy="608013"/>
          </a:xfrm>
          <a:custGeom>
            <a:avLst/>
            <a:gdLst>
              <a:gd name="T0" fmla="*/ 52342 w 1592"/>
              <a:gd name="T1" fmla="*/ 0 h 2103"/>
              <a:gd name="T2" fmla="*/ 100635 w 1592"/>
              <a:gd name="T3" fmla="*/ 3759 h 2103"/>
              <a:gd name="T4" fmla="*/ 146614 w 1592"/>
              <a:gd name="T5" fmla="*/ 8963 h 2103"/>
              <a:gd name="T6" fmla="*/ 170906 w 1592"/>
              <a:gd name="T7" fmla="*/ 12721 h 2103"/>
              <a:gd name="T8" fmla="*/ 234525 w 1592"/>
              <a:gd name="T9" fmla="*/ 19082 h 2103"/>
              <a:gd name="T10" fmla="*/ 249852 w 1592"/>
              <a:gd name="T11" fmla="*/ 35561 h 2103"/>
              <a:gd name="T12" fmla="*/ 262576 w 1592"/>
              <a:gd name="T13" fmla="*/ 58691 h 2103"/>
              <a:gd name="T14" fmla="*/ 307110 w 1592"/>
              <a:gd name="T15" fmla="*/ 37007 h 2103"/>
              <a:gd name="T16" fmla="*/ 364656 w 1592"/>
              <a:gd name="T17" fmla="*/ 48283 h 2103"/>
              <a:gd name="T18" fmla="*/ 418155 w 1592"/>
              <a:gd name="T19" fmla="*/ 63606 h 2103"/>
              <a:gd name="T20" fmla="*/ 460375 w 1592"/>
              <a:gd name="T21" fmla="*/ 75170 h 2103"/>
              <a:gd name="T22" fmla="*/ 425963 w 1592"/>
              <a:gd name="T23" fmla="*/ 124899 h 2103"/>
              <a:gd name="T24" fmla="*/ 399069 w 1592"/>
              <a:gd name="T25" fmla="*/ 170868 h 2103"/>
              <a:gd name="T26" fmla="*/ 353089 w 1592"/>
              <a:gd name="T27" fmla="*/ 231872 h 2103"/>
              <a:gd name="T28" fmla="*/ 314917 w 1592"/>
              <a:gd name="T29" fmla="*/ 289406 h 2103"/>
              <a:gd name="T30" fmla="*/ 265178 w 1592"/>
              <a:gd name="T31" fmla="*/ 339134 h 2103"/>
              <a:gd name="T32" fmla="*/ 246092 w 1592"/>
              <a:gd name="T33" fmla="*/ 369781 h 2103"/>
              <a:gd name="T34" fmla="*/ 211680 w 1592"/>
              <a:gd name="T35" fmla="*/ 423267 h 2103"/>
              <a:gd name="T36" fmla="*/ 188546 w 1592"/>
              <a:gd name="T37" fmla="*/ 469237 h 2103"/>
              <a:gd name="T38" fmla="*/ 164544 w 1592"/>
              <a:gd name="T39" fmla="*/ 477910 h 2103"/>
              <a:gd name="T40" fmla="*/ 145168 w 1592"/>
              <a:gd name="T41" fmla="*/ 516363 h 2103"/>
              <a:gd name="T42" fmla="*/ 99478 w 1592"/>
              <a:gd name="T43" fmla="*/ 577366 h 2103"/>
              <a:gd name="T44" fmla="*/ 53498 w 1592"/>
              <a:gd name="T45" fmla="*/ 596448 h 2103"/>
              <a:gd name="T46" fmla="*/ 3759 w 1592"/>
              <a:gd name="T47" fmla="*/ 608013 h 2103"/>
              <a:gd name="T48" fmla="*/ 0 w 1592"/>
              <a:gd name="T49" fmla="*/ 566091 h 2103"/>
              <a:gd name="T50" fmla="*/ 0 w 1592"/>
              <a:gd name="T51" fmla="*/ 527638 h 2103"/>
              <a:gd name="T52" fmla="*/ 7519 w 1592"/>
              <a:gd name="T53" fmla="*/ 477910 h 2103"/>
              <a:gd name="T54" fmla="*/ 15327 w 1592"/>
              <a:gd name="T55" fmla="*/ 424424 h 2103"/>
              <a:gd name="T56" fmla="*/ 17640 w 1592"/>
              <a:gd name="T57" fmla="*/ 382502 h 2103"/>
              <a:gd name="T58" fmla="*/ 22845 w 1592"/>
              <a:gd name="T59" fmla="*/ 317450 h 2103"/>
              <a:gd name="T60" fmla="*/ 34412 w 1592"/>
              <a:gd name="T61" fmla="*/ 240834 h 2103"/>
              <a:gd name="T62" fmla="*/ 47136 w 1592"/>
              <a:gd name="T63" fmla="*/ 137620 h 2103"/>
              <a:gd name="T64" fmla="*/ 50896 w 1592"/>
              <a:gd name="T65" fmla="*/ 39320 h 2103"/>
              <a:gd name="T66" fmla="*/ 52342 w 1592"/>
              <a:gd name="T67" fmla="*/ 0 h 2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2"/>
              <a:gd name="T103" fmla="*/ 0 h 2103"/>
              <a:gd name="T104" fmla="*/ 1592 w 1592"/>
              <a:gd name="T105" fmla="*/ 2103 h 21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2" h="2103">
                <a:moveTo>
                  <a:pt x="181" y="0"/>
                </a:moveTo>
                <a:lnTo>
                  <a:pt x="348" y="13"/>
                </a:lnTo>
                <a:lnTo>
                  <a:pt x="507" y="31"/>
                </a:lnTo>
                <a:lnTo>
                  <a:pt x="591" y="44"/>
                </a:lnTo>
                <a:lnTo>
                  <a:pt x="811" y="66"/>
                </a:lnTo>
                <a:lnTo>
                  <a:pt x="864" y="123"/>
                </a:lnTo>
                <a:lnTo>
                  <a:pt x="908" y="203"/>
                </a:lnTo>
                <a:lnTo>
                  <a:pt x="1062" y="128"/>
                </a:lnTo>
                <a:lnTo>
                  <a:pt x="1261" y="167"/>
                </a:lnTo>
                <a:lnTo>
                  <a:pt x="1446" y="220"/>
                </a:lnTo>
                <a:lnTo>
                  <a:pt x="1592" y="260"/>
                </a:lnTo>
                <a:lnTo>
                  <a:pt x="1473" y="432"/>
                </a:lnTo>
                <a:lnTo>
                  <a:pt x="1380" y="591"/>
                </a:lnTo>
                <a:lnTo>
                  <a:pt x="1221" y="802"/>
                </a:lnTo>
                <a:lnTo>
                  <a:pt x="1089" y="1001"/>
                </a:lnTo>
                <a:lnTo>
                  <a:pt x="917" y="1173"/>
                </a:lnTo>
                <a:lnTo>
                  <a:pt x="851" y="1279"/>
                </a:lnTo>
                <a:lnTo>
                  <a:pt x="732" y="1464"/>
                </a:lnTo>
                <a:lnTo>
                  <a:pt x="652" y="1623"/>
                </a:lnTo>
                <a:lnTo>
                  <a:pt x="569" y="1653"/>
                </a:lnTo>
                <a:lnTo>
                  <a:pt x="502" y="1786"/>
                </a:lnTo>
                <a:lnTo>
                  <a:pt x="344" y="1997"/>
                </a:lnTo>
                <a:lnTo>
                  <a:pt x="185" y="2063"/>
                </a:lnTo>
                <a:lnTo>
                  <a:pt x="13" y="2103"/>
                </a:lnTo>
                <a:lnTo>
                  <a:pt x="0" y="1958"/>
                </a:lnTo>
                <a:lnTo>
                  <a:pt x="0" y="1825"/>
                </a:lnTo>
                <a:lnTo>
                  <a:pt x="26" y="1653"/>
                </a:lnTo>
                <a:lnTo>
                  <a:pt x="53" y="1468"/>
                </a:lnTo>
                <a:lnTo>
                  <a:pt x="61" y="1323"/>
                </a:lnTo>
                <a:lnTo>
                  <a:pt x="79" y="1098"/>
                </a:lnTo>
                <a:lnTo>
                  <a:pt x="119" y="833"/>
                </a:lnTo>
                <a:lnTo>
                  <a:pt x="163" y="476"/>
                </a:lnTo>
                <a:lnTo>
                  <a:pt x="176" y="136"/>
                </a:lnTo>
                <a:lnTo>
                  <a:pt x="181" y="0"/>
                </a:lnTo>
                <a:close/>
              </a:path>
            </a:pathLst>
          </a:custGeom>
          <a:solidFill>
            <a:srgbClr val="99CC00"/>
          </a:solidFill>
          <a:ln w="9525">
            <a:noFill/>
            <a:round/>
            <a:headEnd/>
            <a:tailEnd/>
          </a:ln>
        </p:spPr>
        <p:txBody>
          <a:bodyPr/>
          <a:lstStyle/>
          <a:p>
            <a:endParaRPr lang="en-US"/>
          </a:p>
        </p:txBody>
      </p:sp>
      <p:sp>
        <p:nvSpPr>
          <p:cNvPr id="30729" name="Freeform 14"/>
          <p:cNvSpPr>
            <a:spLocks/>
          </p:cNvSpPr>
          <p:nvPr/>
        </p:nvSpPr>
        <p:spPr bwMode="auto">
          <a:xfrm>
            <a:off x="4518025" y="804863"/>
            <a:ext cx="252413" cy="635000"/>
          </a:xfrm>
          <a:custGeom>
            <a:avLst/>
            <a:gdLst>
              <a:gd name="T0" fmla="*/ 252413 w 159"/>
              <a:gd name="T1" fmla="*/ 68778 h 397"/>
              <a:gd name="T2" fmla="*/ 244475 w 159"/>
              <a:gd name="T3" fmla="*/ 126360 h 397"/>
              <a:gd name="T4" fmla="*/ 239713 w 159"/>
              <a:gd name="T5" fmla="*/ 195139 h 397"/>
              <a:gd name="T6" fmla="*/ 223838 w 159"/>
              <a:gd name="T7" fmla="*/ 276713 h 397"/>
              <a:gd name="T8" fmla="*/ 212725 w 159"/>
              <a:gd name="T9" fmla="*/ 356688 h 397"/>
              <a:gd name="T10" fmla="*/ 201613 w 159"/>
              <a:gd name="T11" fmla="*/ 435063 h 397"/>
              <a:gd name="T12" fmla="*/ 196850 w 159"/>
              <a:gd name="T13" fmla="*/ 497443 h 397"/>
              <a:gd name="T14" fmla="*/ 192088 w 159"/>
              <a:gd name="T15" fmla="*/ 559824 h 397"/>
              <a:gd name="T16" fmla="*/ 187325 w 159"/>
              <a:gd name="T17" fmla="*/ 603010 h 397"/>
              <a:gd name="T18" fmla="*/ 173038 w 159"/>
              <a:gd name="T19" fmla="*/ 627003 h 397"/>
              <a:gd name="T20" fmla="*/ 106363 w 159"/>
              <a:gd name="T21" fmla="*/ 631801 h 397"/>
              <a:gd name="T22" fmla="*/ 22225 w 159"/>
              <a:gd name="T23" fmla="*/ 635000 h 397"/>
              <a:gd name="T24" fmla="*/ 15875 w 159"/>
              <a:gd name="T25" fmla="*/ 604610 h 397"/>
              <a:gd name="T26" fmla="*/ 15875 w 159"/>
              <a:gd name="T27" fmla="*/ 523035 h 397"/>
              <a:gd name="T28" fmla="*/ 0 w 159"/>
              <a:gd name="T29" fmla="*/ 446260 h 397"/>
              <a:gd name="T30" fmla="*/ 0 w 159"/>
              <a:gd name="T31" fmla="*/ 369484 h 397"/>
              <a:gd name="T32" fmla="*/ 9525 w 159"/>
              <a:gd name="T33" fmla="*/ 295907 h 397"/>
              <a:gd name="T34" fmla="*/ 28575 w 159"/>
              <a:gd name="T35" fmla="*/ 230327 h 397"/>
              <a:gd name="T36" fmla="*/ 31750 w 159"/>
              <a:gd name="T37" fmla="*/ 153552 h 397"/>
              <a:gd name="T38" fmla="*/ 39688 w 159"/>
              <a:gd name="T39" fmla="*/ 107166 h 397"/>
              <a:gd name="T40" fmla="*/ 34925 w 159"/>
              <a:gd name="T41" fmla="*/ 52783 h 397"/>
              <a:gd name="T42" fmla="*/ 34925 w 159"/>
              <a:gd name="T43" fmla="*/ 14395 h 397"/>
              <a:gd name="T44" fmla="*/ 79375 w 159"/>
              <a:gd name="T45" fmla="*/ 0 h 397"/>
              <a:gd name="T46" fmla="*/ 149225 w 159"/>
              <a:gd name="T47" fmla="*/ 12796 h 397"/>
              <a:gd name="T48" fmla="*/ 180975 w 159"/>
              <a:gd name="T49" fmla="*/ 19194 h 397"/>
              <a:gd name="T50" fmla="*/ 217488 w 159"/>
              <a:gd name="T51" fmla="*/ 38388 h 397"/>
              <a:gd name="T52" fmla="*/ 252413 w 159"/>
              <a:gd name="T53" fmla="*/ 68778 h 3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9"/>
              <a:gd name="T82" fmla="*/ 0 h 397"/>
              <a:gd name="T83" fmla="*/ 159 w 159"/>
              <a:gd name="T84" fmla="*/ 397 h 3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9" h="397">
                <a:moveTo>
                  <a:pt x="159" y="43"/>
                </a:moveTo>
                <a:lnTo>
                  <a:pt x="154" y="79"/>
                </a:lnTo>
                <a:lnTo>
                  <a:pt x="151" y="122"/>
                </a:lnTo>
                <a:lnTo>
                  <a:pt x="141" y="173"/>
                </a:lnTo>
                <a:lnTo>
                  <a:pt x="134" y="223"/>
                </a:lnTo>
                <a:lnTo>
                  <a:pt x="127" y="272"/>
                </a:lnTo>
                <a:lnTo>
                  <a:pt x="124" y="311"/>
                </a:lnTo>
                <a:lnTo>
                  <a:pt x="121" y="350"/>
                </a:lnTo>
                <a:lnTo>
                  <a:pt x="118" y="377"/>
                </a:lnTo>
                <a:lnTo>
                  <a:pt x="109" y="392"/>
                </a:lnTo>
                <a:lnTo>
                  <a:pt x="67" y="395"/>
                </a:lnTo>
                <a:lnTo>
                  <a:pt x="14" y="397"/>
                </a:lnTo>
                <a:lnTo>
                  <a:pt x="10" y="378"/>
                </a:lnTo>
                <a:lnTo>
                  <a:pt x="10" y="327"/>
                </a:lnTo>
                <a:lnTo>
                  <a:pt x="0" y="279"/>
                </a:lnTo>
                <a:lnTo>
                  <a:pt x="0" y="231"/>
                </a:lnTo>
                <a:lnTo>
                  <a:pt x="6" y="185"/>
                </a:lnTo>
                <a:lnTo>
                  <a:pt x="18" y="144"/>
                </a:lnTo>
                <a:lnTo>
                  <a:pt x="20" y="96"/>
                </a:lnTo>
                <a:lnTo>
                  <a:pt x="25" y="67"/>
                </a:lnTo>
                <a:lnTo>
                  <a:pt x="22" y="33"/>
                </a:lnTo>
                <a:lnTo>
                  <a:pt x="22" y="9"/>
                </a:lnTo>
                <a:lnTo>
                  <a:pt x="50" y="0"/>
                </a:lnTo>
                <a:lnTo>
                  <a:pt x="94" y="8"/>
                </a:lnTo>
                <a:lnTo>
                  <a:pt x="114" y="12"/>
                </a:lnTo>
                <a:lnTo>
                  <a:pt x="137" y="24"/>
                </a:lnTo>
                <a:lnTo>
                  <a:pt x="159" y="43"/>
                </a:lnTo>
                <a:close/>
              </a:path>
            </a:pathLst>
          </a:custGeom>
          <a:solidFill>
            <a:srgbClr val="CC9900"/>
          </a:solidFill>
          <a:ln w="9525">
            <a:noFill/>
            <a:round/>
            <a:headEnd/>
            <a:tailEnd/>
          </a:ln>
        </p:spPr>
        <p:txBody>
          <a:bodyPr/>
          <a:lstStyle/>
          <a:p>
            <a:endParaRPr lang="en-US"/>
          </a:p>
        </p:txBody>
      </p:sp>
      <p:sp>
        <p:nvSpPr>
          <p:cNvPr id="30730" name="Freeform 15"/>
          <p:cNvSpPr>
            <a:spLocks/>
          </p:cNvSpPr>
          <p:nvPr/>
        </p:nvSpPr>
        <p:spPr bwMode="auto">
          <a:xfrm>
            <a:off x="4200525" y="815975"/>
            <a:ext cx="360363" cy="185738"/>
          </a:xfrm>
          <a:custGeom>
            <a:avLst/>
            <a:gdLst>
              <a:gd name="T0" fmla="*/ 161925 w 227"/>
              <a:gd name="T1" fmla="*/ 57150 h 117"/>
              <a:gd name="T2" fmla="*/ 134938 w 227"/>
              <a:gd name="T3" fmla="*/ 34925 h 117"/>
              <a:gd name="T4" fmla="*/ 84138 w 227"/>
              <a:gd name="T5" fmla="*/ 34925 h 117"/>
              <a:gd name="T6" fmla="*/ 26988 w 227"/>
              <a:gd name="T7" fmla="*/ 34925 h 117"/>
              <a:gd name="T8" fmla="*/ 19050 w 227"/>
              <a:gd name="T9" fmla="*/ 53975 h 117"/>
              <a:gd name="T10" fmla="*/ 14288 w 227"/>
              <a:gd name="T11" fmla="*/ 87313 h 117"/>
              <a:gd name="T12" fmla="*/ 12700 w 227"/>
              <a:gd name="T13" fmla="*/ 134938 h 117"/>
              <a:gd name="T14" fmla="*/ 0 w 227"/>
              <a:gd name="T15" fmla="*/ 179388 h 117"/>
              <a:gd name="T16" fmla="*/ 63500 w 227"/>
              <a:gd name="T17" fmla="*/ 177800 h 117"/>
              <a:gd name="T18" fmla="*/ 117475 w 227"/>
              <a:gd name="T19" fmla="*/ 185738 h 117"/>
              <a:gd name="T20" fmla="*/ 217488 w 227"/>
              <a:gd name="T21" fmla="*/ 177800 h 117"/>
              <a:gd name="T22" fmla="*/ 290513 w 227"/>
              <a:gd name="T23" fmla="*/ 182563 h 117"/>
              <a:gd name="T24" fmla="*/ 349250 w 227"/>
              <a:gd name="T25" fmla="*/ 182563 h 117"/>
              <a:gd name="T26" fmla="*/ 352425 w 227"/>
              <a:gd name="T27" fmla="*/ 138113 h 117"/>
              <a:gd name="T28" fmla="*/ 360363 w 227"/>
              <a:gd name="T29" fmla="*/ 92075 h 117"/>
              <a:gd name="T30" fmla="*/ 357188 w 227"/>
              <a:gd name="T31" fmla="*/ 38100 h 117"/>
              <a:gd name="T32" fmla="*/ 357188 w 227"/>
              <a:gd name="T33" fmla="*/ 0 h 117"/>
              <a:gd name="T34" fmla="*/ 311150 w 227"/>
              <a:gd name="T35" fmla="*/ 7938 h 117"/>
              <a:gd name="T36" fmla="*/ 268288 w 227"/>
              <a:gd name="T37" fmla="*/ 11113 h 117"/>
              <a:gd name="T38" fmla="*/ 227013 w 227"/>
              <a:gd name="T39" fmla="*/ 19050 h 117"/>
              <a:gd name="T40" fmla="*/ 180975 w 227"/>
              <a:gd name="T41" fmla="*/ 38100 h 117"/>
              <a:gd name="T42" fmla="*/ 161925 w 227"/>
              <a:gd name="T43" fmla="*/ 57150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7"/>
              <a:gd name="T67" fmla="*/ 0 h 117"/>
              <a:gd name="T68" fmla="*/ 227 w 227"/>
              <a:gd name="T69" fmla="*/ 117 h 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7" h="117">
                <a:moveTo>
                  <a:pt x="102" y="36"/>
                </a:moveTo>
                <a:lnTo>
                  <a:pt x="85" y="22"/>
                </a:lnTo>
                <a:lnTo>
                  <a:pt x="53" y="22"/>
                </a:lnTo>
                <a:lnTo>
                  <a:pt x="17" y="22"/>
                </a:lnTo>
                <a:lnTo>
                  <a:pt x="12" y="34"/>
                </a:lnTo>
                <a:lnTo>
                  <a:pt x="9" y="55"/>
                </a:lnTo>
                <a:lnTo>
                  <a:pt x="8" y="85"/>
                </a:lnTo>
                <a:lnTo>
                  <a:pt x="0" y="113"/>
                </a:lnTo>
                <a:lnTo>
                  <a:pt x="40" y="112"/>
                </a:lnTo>
                <a:lnTo>
                  <a:pt x="74" y="117"/>
                </a:lnTo>
                <a:lnTo>
                  <a:pt x="137" y="112"/>
                </a:lnTo>
                <a:lnTo>
                  <a:pt x="183" y="115"/>
                </a:lnTo>
                <a:lnTo>
                  <a:pt x="220" y="115"/>
                </a:lnTo>
                <a:lnTo>
                  <a:pt x="222" y="87"/>
                </a:lnTo>
                <a:lnTo>
                  <a:pt x="227" y="58"/>
                </a:lnTo>
                <a:lnTo>
                  <a:pt x="225" y="24"/>
                </a:lnTo>
                <a:lnTo>
                  <a:pt x="225" y="0"/>
                </a:lnTo>
                <a:lnTo>
                  <a:pt x="196" y="5"/>
                </a:lnTo>
                <a:lnTo>
                  <a:pt x="169" y="7"/>
                </a:lnTo>
                <a:lnTo>
                  <a:pt x="143" y="12"/>
                </a:lnTo>
                <a:lnTo>
                  <a:pt x="114" y="24"/>
                </a:lnTo>
                <a:lnTo>
                  <a:pt x="102" y="36"/>
                </a:lnTo>
                <a:close/>
              </a:path>
            </a:pathLst>
          </a:custGeom>
          <a:solidFill>
            <a:srgbClr val="FFCC00"/>
          </a:solidFill>
          <a:ln w="9525">
            <a:noFill/>
            <a:round/>
            <a:headEnd/>
            <a:tailEnd/>
          </a:ln>
        </p:spPr>
        <p:txBody>
          <a:bodyPr/>
          <a:lstStyle/>
          <a:p>
            <a:endParaRPr lang="en-US"/>
          </a:p>
        </p:txBody>
      </p:sp>
      <p:sp>
        <p:nvSpPr>
          <p:cNvPr id="30731" name="Arc 16"/>
          <p:cNvSpPr>
            <a:spLocks/>
          </p:cNvSpPr>
          <p:nvPr/>
        </p:nvSpPr>
        <p:spPr bwMode="auto">
          <a:xfrm flipH="1" flipV="1">
            <a:off x="4067175" y="927100"/>
            <a:ext cx="525463" cy="668338"/>
          </a:xfrm>
          <a:custGeom>
            <a:avLst/>
            <a:gdLst>
              <a:gd name="T0" fmla="*/ 6479822 w 32327"/>
              <a:gd name="T1" fmla="*/ 0 h 38218"/>
              <a:gd name="T2" fmla="*/ 0 w 32327"/>
              <a:gd name="T3" fmla="*/ 10815401 h 38218"/>
              <a:gd name="T4" fmla="*/ 2834204 w 32327"/>
              <a:gd name="T5" fmla="*/ 5082013 h 38218"/>
              <a:gd name="T6" fmla="*/ 0 60000 65536"/>
              <a:gd name="T7" fmla="*/ 0 60000 65536"/>
              <a:gd name="T8" fmla="*/ 0 60000 65536"/>
              <a:gd name="T9" fmla="*/ 0 w 32327"/>
              <a:gd name="T10" fmla="*/ 0 h 38218"/>
              <a:gd name="T11" fmla="*/ 32327 w 32327"/>
              <a:gd name="T12" fmla="*/ 38218 h 38218"/>
            </a:gdLst>
            <a:ahLst/>
            <a:cxnLst>
              <a:cxn ang="T6">
                <a:pos x="T0" y="T1"/>
              </a:cxn>
              <a:cxn ang="T7">
                <a:pos x="T2" y="T3"/>
              </a:cxn>
              <a:cxn ang="T8">
                <a:pos x="T4" y="T5"/>
              </a:cxn>
            </a:cxnLst>
            <a:rect l="T9" t="T10" r="T11" b="T12"/>
            <a:pathLst>
              <a:path w="32327" h="38218" fill="none" extrusionOk="0">
                <a:moveTo>
                  <a:pt x="24525" y="-1"/>
                </a:moveTo>
                <a:cubicBezTo>
                  <a:pt x="29467" y="4103"/>
                  <a:pt x="32327" y="10194"/>
                  <a:pt x="32327" y="16618"/>
                </a:cubicBezTo>
                <a:cubicBezTo>
                  <a:pt x="32327" y="28547"/>
                  <a:pt x="22656" y="38218"/>
                  <a:pt x="10727" y="38218"/>
                </a:cubicBezTo>
                <a:cubicBezTo>
                  <a:pt x="6963" y="38218"/>
                  <a:pt x="3266" y="37234"/>
                  <a:pt x="-1" y="35366"/>
                </a:cubicBezTo>
              </a:path>
              <a:path w="32327" h="38218" stroke="0" extrusionOk="0">
                <a:moveTo>
                  <a:pt x="24525" y="-1"/>
                </a:moveTo>
                <a:cubicBezTo>
                  <a:pt x="29467" y="4103"/>
                  <a:pt x="32327" y="10194"/>
                  <a:pt x="32327" y="16618"/>
                </a:cubicBezTo>
                <a:cubicBezTo>
                  <a:pt x="32327" y="28547"/>
                  <a:pt x="22656" y="38218"/>
                  <a:pt x="10727" y="38218"/>
                </a:cubicBezTo>
                <a:cubicBezTo>
                  <a:pt x="6963" y="38218"/>
                  <a:pt x="3266" y="37234"/>
                  <a:pt x="-1" y="35366"/>
                </a:cubicBezTo>
                <a:lnTo>
                  <a:pt x="10727" y="16618"/>
                </a:lnTo>
                <a:close/>
              </a:path>
            </a:pathLst>
          </a:custGeom>
          <a:noFill/>
          <a:ln w="28575">
            <a:solidFill>
              <a:srgbClr val="0000CC"/>
            </a:solidFill>
            <a:round/>
            <a:headEnd/>
            <a:tailEnd/>
          </a:ln>
        </p:spPr>
        <p:txBody>
          <a:bodyPr wrap="none" anchor="ctr"/>
          <a:lstStyle/>
          <a:p>
            <a:endParaRPr lang="en-US"/>
          </a:p>
        </p:txBody>
      </p:sp>
      <p:sp>
        <p:nvSpPr>
          <p:cNvPr id="30732" name="Freeform 17"/>
          <p:cNvSpPr>
            <a:spLocks/>
          </p:cNvSpPr>
          <p:nvPr/>
        </p:nvSpPr>
        <p:spPr bwMode="auto">
          <a:xfrm rot="3298207">
            <a:off x="4379913" y="879475"/>
            <a:ext cx="88900" cy="98425"/>
          </a:xfrm>
          <a:custGeom>
            <a:avLst/>
            <a:gdLst>
              <a:gd name="T0" fmla="*/ 0 w 56"/>
              <a:gd name="T1" fmla="*/ 31750 h 62"/>
              <a:gd name="T2" fmla="*/ 12700 w 56"/>
              <a:gd name="T3" fmla="*/ 98425 h 62"/>
              <a:gd name="T4" fmla="*/ 76200 w 56"/>
              <a:gd name="T5" fmla="*/ 88900 h 62"/>
              <a:gd name="T6" fmla="*/ 88900 w 56"/>
              <a:gd name="T7" fmla="*/ 0 h 62"/>
              <a:gd name="T8" fmla="*/ 0 w 56"/>
              <a:gd name="T9" fmla="*/ 31750 h 62"/>
              <a:gd name="T10" fmla="*/ 0 60000 65536"/>
              <a:gd name="T11" fmla="*/ 0 60000 65536"/>
              <a:gd name="T12" fmla="*/ 0 60000 65536"/>
              <a:gd name="T13" fmla="*/ 0 60000 65536"/>
              <a:gd name="T14" fmla="*/ 0 60000 65536"/>
              <a:gd name="T15" fmla="*/ 0 w 56"/>
              <a:gd name="T16" fmla="*/ 0 h 62"/>
              <a:gd name="T17" fmla="*/ 56 w 56"/>
              <a:gd name="T18" fmla="*/ 62 h 62"/>
            </a:gdLst>
            <a:ahLst/>
            <a:cxnLst>
              <a:cxn ang="T10">
                <a:pos x="T0" y="T1"/>
              </a:cxn>
              <a:cxn ang="T11">
                <a:pos x="T2" y="T3"/>
              </a:cxn>
              <a:cxn ang="T12">
                <a:pos x="T4" y="T5"/>
              </a:cxn>
              <a:cxn ang="T13">
                <a:pos x="T6" y="T7"/>
              </a:cxn>
              <a:cxn ang="T14">
                <a:pos x="T8" y="T9"/>
              </a:cxn>
            </a:cxnLst>
            <a:rect l="T15" t="T16" r="T17" b="T18"/>
            <a:pathLst>
              <a:path w="56" h="62">
                <a:moveTo>
                  <a:pt x="0" y="20"/>
                </a:moveTo>
                <a:lnTo>
                  <a:pt x="8" y="62"/>
                </a:lnTo>
                <a:lnTo>
                  <a:pt x="48" y="56"/>
                </a:lnTo>
                <a:lnTo>
                  <a:pt x="56" y="0"/>
                </a:lnTo>
                <a:lnTo>
                  <a:pt x="0" y="20"/>
                </a:lnTo>
                <a:close/>
              </a:path>
            </a:pathLst>
          </a:custGeom>
          <a:solidFill>
            <a:srgbClr val="FFCC00"/>
          </a:solidFill>
          <a:ln w="9525">
            <a:noFill/>
            <a:round/>
            <a:headEnd/>
            <a:tailEnd/>
          </a:ln>
        </p:spPr>
        <p:txBody>
          <a:bodyPr wrap="none" anchor="ctr"/>
          <a:lstStyle/>
          <a:p>
            <a:endParaRPr lang="en-US"/>
          </a:p>
        </p:txBody>
      </p:sp>
      <p:sp>
        <p:nvSpPr>
          <p:cNvPr id="30733" name="Oval 18"/>
          <p:cNvSpPr>
            <a:spLocks noChangeAspect="1" noChangeArrowheads="1"/>
          </p:cNvSpPr>
          <p:nvPr/>
        </p:nvSpPr>
        <p:spPr bwMode="auto">
          <a:xfrm rot="3298207">
            <a:off x="4448175" y="892175"/>
            <a:ext cx="82550" cy="82550"/>
          </a:xfrm>
          <a:prstGeom prst="ellipse">
            <a:avLst/>
          </a:prstGeom>
          <a:solidFill>
            <a:srgbClr val="0000CC"/>
          </a:solidFill>
          <a:ln w="3175">
            <a:solidFill>
              <a:schemeClr val="tx1"/>
            </a:solidFill>
            <a:round/>
            <a:headEnd/>
            <a:tailEnd/>
          </a:ln>
        </p:spPr>
        <p:txBody>
          <a:bodyPr wrap="none" anchor="ctr"/>
          <a:lstStyle/>
          <a:p>
            <a:endParaRPr lang="en-US"/>
          </a:p>
        </p:txBody>
      </p:sp>
      <p:grpSp>
        <p:nvGrpSpPr>
          <p:cNvPr id="3" name="Group 19"/>
          <p:cNvGrpSpPr>
            <a:grpSpLocks/>
          </p:cNvGrpSpPr>
          <p:nvPr/>
        </p:nvGrpSpPr>
        <p:grpSpPr bwMode="auto">
          <a:xfrm rot="5438307">
            <a:off x="4340225" y="904875"/>
            <a:ext cx="107950" cy="50800"/>
            <a:chOff x="818" y="2835"/>
            <a:chExt cx="68" cy="32"/>
          </a:xfrm>
        </p:grpSpPr>
        <p:sp>
          <p:nvSpPr>
            <p:cNvPr id="30839" name="Line 20"/>
            <p:cNvSpPr>
              <a:spLocks noChangeShapeType="1"/>
            </p:cNvSpPr>
            <p:nvPr/>
          </p:nvSpPr>
          <p:spPr bwMode="auto">
            <a:xfrm>
              <a:off x="818" y="2835"/>
              <a:ext cx="37" cy="32"/>
            </a:xfrm>
            <a:prstGeom prst="line">
              <a:avLst/>
            </a:prstGeom>
            <a:noFill/>
            <a:ln w="28575">
              <a:solidFill>
                <a:srgbClr val="0000CC"/>
              </a:solidFill>
              <a:round/>
              <a:headEnd/>
              <a:tailEnd/>
            </a:ln>
          </p:spPr>
          <p:txBody>
            <a:bodyPr wrap="none" anchor="ctr"/>
            <a:lstStyle/>
            <a:p>
              <a:endParaRPr lang="en-US"/>
            </a:p>
          </p:txBody>
        </p:sp>
        <p:sp>
          <p:nvSpPr>
            <p:cNvPr id="30840" name="Line 21"/>
            <p:cNvSpPr>
              <a:spLocks noChangeShapeType="1"/>
            </p:cNvSpPr>
            <p:nvPr/>
          </p:nvSpPr>
          <p:spPr bwMode="auto">
            <a:xfrm flipH="1">
              <a:off x="849" y="2835"/>
              <a:ext cx="37" cy="32"/>
            </a:xfrm>
            <a:prstGeom prst="line">
              <a:avLst/>
            </a:prstGeom>
            <a:noFill/>
            <a:ln w="28575">
              <a:solidFill>
                <a:srgbClr val="0000CC"/>
              </a:solidFill>
              <a:round/>
              <a:headEnd/>
              <a:tailEnd/>
            </a:ln>
          </p:spPr>
          <p:txBody>
            <a:bodyPr wrap="none" anchor="ctr"/>
            <a:lstStyle/>
            <a:p>
              <a:endParaRPr lang="en-US"/>
            </a:p>
          </p:txBody>
        </p:sp>
      </p:grpSp>
      <p:sp>
        <p:nvSpPr>
          <p:cNvPr id="30735" name="Freeform 22"/>
          <p:cNvSpPr>
            <a:spLocks noChangeAspect="1"/>
          </p:cNvSpPr>
          <p:nvPr/>
        </p:nvSpPr>
        <p:spPr bwMode="auto">
          <a:xfrm rot="-284083">
            <a:off x="4087813" y="2068513"/>
            <a:ext cx="836612" cy="465137"/>
          </a:xfrm>
          <a:custGeom>
            <a:avLst/>
            <a:gdLst>
              <a:gd name="T0" fmla="*/ 311021 w 1197"/>
              <a:gd name="T1" fmla="*/ 13989 h 665"/>
              <a:gd name="T2" fmla="*/ 373924 w 1197"/>
              <a:gd name="T3" fmla="*/ 4896 h 665"/>
              <a:gd name="T4" fmla="*/ 447311 w 1197"/>
              <a:gd name="T5" fmla="*/ 0 h 665"/>
              <a:gd name="T6" fmla="*/ 525591 w 1197"/>
              <a:gd name="T7" fmla="*/ 3497 h 665"/>
              <a:gd name="T8" fmla="*/ 609462 w 1197"/>
              <a:gd name="T9" fmla="*/ 15388 h 665"/>
              <a:gd name="T10" fmla="*/ 667472 w 1197"/>
              <a:gd name="T11" fmla="*/ 36372 h 665"/>
              <a:gd name="T12" fmla="*/ 731773 w 1197"/>
              <a:gd name="T13" fmla="*/ 78339 h 665"/>
              <a:gd name="T14" fmla="*/ 770214 w 1197"/>
              <a:gd name="T15" fmla="*/ 120306 h 665"/>
              <a:gd name="T16" fmla="*/ 800268 w 1197"/>
              <a:gd name="T17" fmla="*/ 155279 h 665"/>
              <a:gd name="T18" fmla="*/ 826128 w 1197"/>
              <a:gd name="T19" fmla="*/ 202842 h 665"/>
              <a:gd name="T20" fmla="*/ 836612 w 1197"/>
              <a:gd name="T21" fmla="*/ 267191 h 665"/>
              <a:gd name="T22" fmla="*/ 829623 w 1197"/>
              <a:gd name="T23" fmla="*/ 309159 h 665"/>
              <a:gd name="T24" fmla="*/ 800268 w 1197"/>
              <a:gd name="T25" fmla="*/ 360219 h 665"/>
              <a:gd name="T26" fmla="*/ 761827 w 1197"/>
              <a:gd name="T27" fmla="*/ 402186 h 665"/>
              <a:gd name="T28" fmla="*/ 695429 w 1197"/>
              <a:gd name="T29" fmla="*/ 442055 h 665"/>
              <a:gd name="T30" fmla="*/ 632526 w 1197"/>
              <a:gd name="T31" fmla="*/ 456044 h 665"/>
              <a:gd name="T32" fmla="*/ 564032 w 1197"/>
              <a:gd name="T33" fmla="*/ 465137 h 665"/>
              <a:gd name="T34" fmla="*/ 499731 w 1197"/>
              <a:gd name="T35" fmla="*/ 465137 h 665"/>
              <a:gd name="T36" fmla="*/ 436827 w 1197"/>
              <a:gd name="T37" fmla="*/ 461640 h 665"/>
              <a:gd name="T38" fmla="*/ 363440 w 1197"/>
              <a:gd name="T39" fmla="*/ 454645 h 665"/>
              <a:gd name="T40" fmla="*/ 280967 w 1197"/>
              <a:gd name="T41" fmla="*/ 435060 h 665"/>
              <a:gd name="T42" fmla="*/ 218064 w 1197"/>
              <a:gd name="T43" fmla="*/ 417574 h 665"/>
              <a:gd name="T44" fmla="*/ 160752 w 1197"/>
              <a:gd name="T45" fmla="*/ 396591 h 665"/>
              <a:gd name="T46" fmla="*/ 92258 w 1197"/>
              <a:gd name="T47" fmla="*/ 370711 h 665"/>
              <a:gd name="T48" fmla="*/ 52419 w 1197"/>
              <a:gd name="T49" fmla="*/ 344131 h 665"/>
              <a:gd name="T50" fmla="*/ 13978 w 1197"/>
              <a:gd name="T51" fmla="*/ 318252 h 665"/>
              <a:gd name="T52" fmla="*/ 0 w 1197"/>
              <a:gd name="T53" fmla="*/ 284678 h 665"/>
              <a:gd name="T54" fmla="*/ 3495 w 1197"/>
              <a:gd name="T55" fmla="*/ 244809 h 665"/>
              <a:gd name="T56" fmla="*/ 15376 w 1197"/>
              <a:gd name="T57" fmla="*/ 214732 h 665"/>
              <a:gd name="T58" fmla="*/ 29355 w 1197"/>
              <a:gd name="T59" fmla="*/ 181858 h 665"/>
              <a:gd name="T60" fmla="*/ 48925 w 1197"/>
              <a:gd name="T61" fmla="*/ 158776 h 665"/>
              <a:gd name="T62" fmla="*/ 85269 w 1197"/>
              <a:gd name="T63" fmla="*/ 123803 h 665"/>
              <a:gd name="T64" fmla="*/ 113226 w 1197"/>
              <a:gd name="T65" fmla="*/ 102820 h 665"/>
              <a:gd name="T66" fmla="*/ 164247 w 1197"/>
              <a:gd name="T67" fmla="*/ 71344 h 665"/>
              <a:gd name="T68" fmla="*/ 206183 w 1197"/>
              <a:gd name="T69" fmla="*/ 50361 h 665"/>
              <a:gd name="T70" fmla="*/ 258602 w 1197"/>
              <a:gd name="T71" fmla="*/ 29377 h 665"/>
              <a:gd name="T72" fmla="*/ 311021 w 1197"/>
              <a:gd name="T73" fmla="*/ 13989 h 6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97"/>
              <a:gd name="T112" fmla="*/ 0 h 665"/>
              <a:gd name="T113" fmla="*/ 1197 w 1197"/>
              <a:gd name="T114" fmla="*/ 665 h 6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97" h="665">
                <a:moveTo>
                  <a:pt x="445" y="20"/>
                </a:moveTo>
                <a:lnTo>
                  <a:pt x="535" y="7"/>
                </a:lnTo>
                <a:lnTo>
                  <a:pt x="640" y="0"/>
                </a:lnTo>
                <a:lnTo>
                  <a:pt x="752" y="5"/>
                </a:lnTo>
                <a:lnTo>
                  <a:pt x="872" y="22"/>
                </a:lnTo>
                <a:lnTo>
                  <a:pt x="955" y="52"/>
                </a:lnTo>
                <a:lnTo>
                  <a:pt x="1047" y="112"/>
                </a:lnTo>
                <a:lnTo>
                  <a:pt x="1102" y="172"/>
                </a:lnTo>
                <a:lnTo>
                  <a:pt x="1145" y="222"/>
                </a:lnTo>
                <a:lnTo>
                  <a:pt x="1182" y="290"/>
                </a:lnTo>
                <a:lnTo>
                  <a:pt x="1197" y="382"/>
                </a:lnTo>
                <a:lnTo>
                  <a:pt x="1187" y="442"/>
                </a:lnTo>
                <a:lnTo>
                  <a:pt x="1145" y="515"/>
                </a:lnTo>
                <a:lnTo>
                  <a:pt x="1090" y="575"/>
                </a:lnTo>
                <a:lnTo>
                  <a:pt x="995" y="632"/>
                </a:lnTo>
                <a:lnTo>
                  <a:pt x="905" y="652"/>
                </a:lnTo>
                <a:lnTo>
                  <a:pt x="807" y="665"/>
                </a:lnTo>
                <a:lnTo>
                  <a:pt x="715" y="665"/>
                </a:lnTo>
                <a:lnTo>
                  <a:pt x="625" y="660"/>
                </a:lnTo>
                <a:lnTo>
                  <a:pt x="520" y="650"/>
                </a:lnTo>
                <a:lnTo>
                  <a:pt x="402" y="622"/>
                </a:lnTo>
                <a:lnTo>
                  <a:pt x="312" y="597"/>
                </a:lnTo>
                <a:lnTo>
                  <a:pt x="230" y="567"/>
                </a:lnTo>
                <a:lnTo>
                  <a:pt x="132" y="530"/>
                </a:lnTo>
                <a:lnTo>
                  <a:pt x="75" y="492"/>
                </a:lnTo>
                <a:lnTo>
                  <a:pt x="20" y="455"/>
                </a:lnTo>
                <a:lnTo>
                  <a:pt x="0" y="407"/>
                </a:lnTo>
                <a:lnTo>
                  <a:pt x="5" y="350"/>
                </a:lnTo>
                <a:lnTo>
                  <a:pt x="22" y="307"/>
                </a:lnTo>
                <a:lnTo>
                  <a:pt x="42" y="260"/>
                </a:lnTo>
                <a:lnTo>
                  <a:pt x="70" y="227"/>
                </a:lnTo>
                <a:lnTo>
                  <a:pt x="122" y="177"/>
                </a:lnTo>
                <a:lnTo>
                  <a:pt x="162" y="147"/>
                </a:lnTo>
                <a:lnTo>
                  <a:pt x="235" y="102"/>
                </a:lnTo>
                <a:lnTo>
                  <a:pt x="295" y="72"/>
                </a:lnTo>
                <a:lnTo>
                  <a:pt x="370" y="42"/>
                </a:lnTo>
                <a:lnTo>
                  <a:pt x="445" y="20"/>
                </a:lnTo>
                <a:close/>
              </a:path>
            </a:pathLst>
          </a:custGeom>
          <a:solidFill>
            <a:srgbClr val="FFCC00"/>
          </a:solidFill>
          <a:ln w="12700">
            <a:solidFill>
              <a:srgbClr val="000000"/>
            </a:solidFill>
            <a:round/>
            <a:headEnd/>
            <a:tailEnd/>
          </a:ln>
        </p:spPr>
        <p:txBody>
          <a:bodyPr/>
          <a:lstStyle/>
          <a:p>
            <a:endParaRPr lang="en-US"/>
          </a:p>
        </p:txBody>
      </p:sp>
      <p:sp>
        <p:nvSpPr>
          <p:cNvPr id="30736" name="Arc 23"/>
          <p:cNvSpPr>
            <a:spLocks/>
          </p:cNvSpPr>
          <p:nvPr/>
        </p:nvSpPr>
        <p:spPr bwMode="auto">
          <a:xfrm>
            <a:off x="3859213" y="1585913"/>
            <a:ext cx="492125" cy="884237"/>
          </a:xfrm>
          <a:custGeom>
            <a:avLst/>
            <a:gdLst>
              <a:gd name="T0" fmla="*/ 4101355 w 38755"/>
              <a:gd name="T1" fmla="*/ 0 h 41550"/>
              <a:gd name="T2" fmla="*/ 0 w 38755"/>
              <a:gd name="T3" fmla="*/ 14979890 h 41550"/>
              <a:gd name="T4" fmla="*/ 2766211 w 38755"/>
              <a:gd name="T5" fmla="*/ 9035199 h 41550"/>
              <a:gd name="T6" fmla="*/ 0 60000 65536"/>
              <a:gd name="T7" fmla="*/ 0 60000 65536"/>
              <a:gd name="T8" fmla="*/ 0 60000 65536"/>
              <a:gd name="T9" fmla="*/ 0 w 38755"/>
              <a:gd name="T10" fmla="*/ 0 h 41550"/>
              <a:gd name="T11" fmla="*/ 38755 w 38755"/>
              <a:gd name="T12" fmla="*/ 41550 h 41550"/>
            </a:gdLst>
            <a:ahLst/>
            <a:cxnLst>
              <a:cxn ang="T6">
                <a:pos x="T0" y="T1"/>
              </a:cxn>
              <a:cxn ang="T7">
                <a:pos x="T2" y="T3"/>
              </a:cxn>
              <a:cxn ang="T8">
                <a:pos x="T4" y="T5"/>
              </a:cxn>
            </a:cxnLst>
            <a:rect l="T9" t="T10" r="T11" b="T12"/>
            <a:pathLst>
              <a:path w="38755" h="41550" fill="none" extrusionOk="0">
                <a:moveTo>
                  <a:pt x="25434" y="0"/>
                </a:moveTo>
                <a:cubicBezTo>
                  <a:pt x="33498" y="3346"/>
                  <a:pt x="38755" y="11219"/>
                  <a:pt x="38755" y="19950"/>
                </a:cubicBezTo>
                <a:cubicBezTo>
                  <a:pt x="38755" y="31879"/>
                  <a:pt x="29084" y="41550"/>
                  <a:pt x="17155" y="41550"/>
                </a:cubicBezTo>
                <a:cubicBezTo>
                  <a:pt x="10429" y="41550"/>
                  <a:pt x="4087" y="38417"/>
                  <a:pt x="0" y="33075"/>
                </a:cubicBezTo>
              </a:path>
              <a:path w="38755" h="41550" stroke="0" extrusionOk="0">
                <a:moveTo>
                  <a:pt x="25434" y="0"/>
                </a:moveTo>
                <a:cubicBezTo>
                  <a:pt x="33498" y="3346"/>
                  <a:pt x="38755" y="11219"/>
                  <a:pt x="38755" y="19950"/>
                </a:cubicBezTo>
                <a:cubicBezTo>
                  <a:pt x="38755" y="31879"/>
                  <a:pt x="29084" y="41550"/>
                  <a:pt x="17155" y="41550"/>
                </a:cubicBezTo>
                <a:cubicBezTo>
                  <a:pt x="10429" y="41550"/>
                  <a:pt x="4087" y="38417"/>
                  <a:pt x="0" y="33075"/>
                </a:cubicBezTo>
                <a:lnTo>
                  <a:pt x="17155" y="19950"/>
                </a:lnTo>
                <a:close/>
              </a:path>
            </a:pathLst>
          </a:custGeom>
          <a:noFill/>
          <a:ln w="28575">
            <a:solidFill>
              <a:srgbClr val="0000CC"/>
            </a:solidFill>
            <a:round/>
            <a:headEnd/>
            <a:tailEnd/>
          </a:ln>
        </p:spPr>
        <p:txBody>
          <a:bodyPr wrap="none" anchor="ctr"/>
          <a:lstStyle/>
          <a:p>
            <a:endParaRPr lang="en-US"/>
          </a:p>
        </p:txBody>
      </p:sp>
      <p:sp>
        <p:nvSpPr>
          <p:cNvPr id="30737" name="Freeform 24"/>
          <p:cNvSpPr>
            <a:spLocks/>
          </p:cNvSpPr>
          <p:nvPr/>
        </p:nvSpPr>
        <p:spPr bwMode="auto">
          <a:xfrm rot="-978018">
            <a:off x="4241800" y="2241550"/>
            <a:ext cx="104775" cy="111125"/>
          </a:xfrm>
          <a:custGeom>
            <a:avLst/>
            <a:gdLst>
              <a:gd name="T0" fmla="*/ 0 w 66"/>
              <a:gd name="T1" fmla="*/ 0 h 70"/>
              <a:gd name="T2" fmla="*/ 0 w 66"/>
              <a:gd name="T3" fmla="*/ 101600 h 70"/>
              <a:gd name="T4" fmla="*/ 104775 w 66"/>
              <a:gd name="T5" fmla="*/ 111125 h 70"/>
              <a:gd name="T6" fmla="*/ 82550 w 66"/>
              <a:gd name="T7" fmla="*/ 25400 h 70"/>
              <a:gd name="T8" fmla="*/ 0 w 66"/>
              <a:gd name="T9" fmla="*/ 0 h 70"/>
              <a:gd name="T10" fmla="*/ 0 60000 65536"/>
              <a:gd name="T11" fmla="*/ 0 60000 65536"/>
              <a:gd name="T12" fmla="*/ 0 60000 65536"/>
              <a:gd name="T13" fmla="*/ 0 60000 65536"/>
              <a:gd name="T14" fmla="*/ 0 60000 65536"/>
              <a:gd name="T15" fmla="*/ 0 w 66"/>
              <a:gd name="T16" fmla="*/ 0 h 70"/>
              <a:gd name="T17" fmla="*/ 66 w 66"/>
              <a:gd name="T18" fmla="*/ 70 h 70"/>
            </a:gdLst>
            <a:ahLst/>
            <a:cxnLst>
              <a:cxn ang="T10">
                <a:pos x="T0" y="T1"/>
              </a:cxn>
              <a:cxn ang="T11">
                <a:pos x="T2" y="T3"/>
              </a:cxn>
              <a:cxn ang="T12">
                <a:pos x="T4" y="T5"/>
              </a:cxn>
              <a:cxn ang="T13">
                <a:pos x="T6" y="T7"/>
              </a:cxn>
              <a:cxn ang="T14">
                <a:pos x="T8" y="T9"/>
              </a:cxn>
            </a:cxnLst>
            <a:rect l="T15" t="T16" r="T17" b="T18"/>
            <a:pathLst>
              <a:path w="66" h="70">
                <a:moveTo>
                  <a:pt x="0" y="0"/>
                </a:moveTo>
                <a:lnTo>
                  <a:pt x="0" y="64"/>
                </a:lnTo>
                <a:lnTo>
                  <a:pt x="66" y="70"/>
                </a:lnTo>
                <a:lnTo>
                  <a:pt x="52" y="16"/>
                </a:lnTo>
                <a:lnTo>
                  <a:pt x="0" y="0"/>
                </a:lnTo>
                <a:close/>
              </a:path>
            </a:pathLst>
          </a:custGeom>
          <a:solidFill>
            <a:srgbClr val="FFCC00"/>
          </a:solidFill>
          <a:ln w="9525">
            <a:noFill/>
            <a:round/>
            <a:headEnd/>
            <a:tailEnd/>
          </a:ln>
        </p:spPr>
        <p:txBody>
          <a:bodyPr wrap="none" anchor="ctr"/>
          <a:lstStyle/>
          <a:p>
            <a:endParaRPr lang="en-US"/>
          </a:p>
        </p:txBody>
      </p:sp>
      <p:sp>
        <p:nvSpPr>
          <p:cNvPr id="30738" name="Oval 25"/>
          <p:cNvSpPr>
            <a:spLocks noChangeAspect="1" noChangeArrowheads="1"/>
          </p:cNvSpPr>
          <p:nvPr/>
        </p:nvSpPr>
        <p:spPr bwMode="auto">
          <a:xfrm rot="-978018">
            <a:off x="4268788" y="2217738"/>
            <a:ext cx="82550" cy="82550"/>
          </a:xfrm>
          <a:prstGeom prst="ellipse">
            <a:avLst/>
          </a:prstGeom>
          <a:solidFill>
            <a:srgbClr val="0000CC"/>
          </a:solidFill>
          <a:ln w="3175">
            <a:solidFill>
              <a:schemeClr val="tx1"/>
            </a:solidFill>
            <a:round/>
            <a:headEnd/>
            <a:tailEnd/>
          </a:ln>
        </p:spPr>
        <p:txBody>
          <a:bodyPr wrap="none" anchor="ctr"/>
          <a:lstStyle/>
          <a:p>
            <a:endParaRPr lang="en-US"/>
          </a:p>
        </p:txBody>
      </p:sp>
      <p:grpSp>
        <p:nvGrpSpPr>
          <p:cNvPr id="4" name="Group 26"/>
          <p:cNvGrpSpPr>
            <a:grpSpLocks/>
          </p:cNvGrpSpPr>
          <p:nvPr/>
        </p:nvGrpSpPr>
        <p:grpSpPr bwMode="auto">
          <a:xfrm rot="1783917">
            <a:off x="4217988" y="2311400"/>
            <a:ext cx="107950" cy="50800"/>
            <a:chOff x="818" y="2835"/>
            <a:chExt cx="68" cy="32"/>
          </a:xfrm>
        </p:grpSpPr>
        <p:sp>
          <p:nvSpPr>
            <p:cNvPr id="30837" name="Line 27"/>
            <p:cNvSpPr>
              <a:spLocks noChangeShapeType="1"/>
            </p:cNvSpPr>
            <p:nvPr/>
          </p:nvSpPr>
          <p:spPr bwMode="auto">
            <a:xfrm>
              <a:off x="818" y="2835"/>
              <a:ext cx="37" cy="32"/>
            </a:xfrm>
            <a:prstGeom prst="line">
              <a:avLst/>
            </a:prstGeom>
            <a:noFill/>
            <a:ln w="28575">
              <a:solidFill>
                <a:srgbClr val="0000CC"/>
              </a:solidFill>
              <a:round/>
              <a:headEnd/>
              <a:tailEnd/>
            </a:ln>
          </p:spPr>
          <p:txBody>
            <a:bodyPr wrap="none" anchor="ctr"/>
            <a:lstStyle/>
            <a:p>
              <a:endParaRPr lang="en-US"/>
            </a:p>
          </p:txBody>
        </p:sp>
        <p:sp>
          <p:nvSpPr>
            <p:cNvPr id="30838" name="Line 28"/>
            <p:cNvSpPr>
              <a:spLocks noChangeShapeType="1"/>
            </p:cNvSpPr>
            <p:nvPr/>
          </p:nvSpPr>
          <p:spPr bwMode="auto">
            <a:xfrm flipH="1">
              <a:off x="849" y="2835"/>
              <a:ext cx="37" cy="32"/>
            </a:xfrm>
            <a:prstGeom prst="line">
              <a:avLst/>
            </a:prstGeom>
            <a:noFill/>
            <a:ln w="28575">
              <a:solidFill>
                <a:srgbClr val="0000CC"/>
              </a:solidFill>
              <a:round/>
              <a:headEnd/>
              <a:tailEnd/>
            </a:ln>
          </p:spPr>
          <p:txBody>
            <a:bodyPr wrap="none" anchor="ctr"/>
            <a:lstStyle/>
            <a:p>
              <a:endParaRPr lang="en-US"/>
            </a:p>
          </p:txBody>
        </p:sp>
      </p:grpSp>
      <p:sp>
        <p:nvSpPr>
          <p:cNvPr id="30740" name="Freeform 29"/>
          <p:cNvSpPr>
            <a:spLocks/>
          </p:cNvSpPr>
          <p:nvPr/>
        </p:nvSpPr>
        <p:spPr bwMode="auto">
          <a:xfrm rot="-1198393">
            <a:off x="3951288" y="2379663"/>
            <a:ext cx="104775" cy="98425"/>
          </a:xfrm>
          <a:custGeom>
            <a:avLst/>
            <a:gdLst>
              <a:gd name="T0" fmla="*/ 6350 w 66"/>
              <a:gd name="T1" fmla="*/ 12700 h 62"/>
              <a:gd name="T2" fmla="*/ 0 w 66"/>
              <a:gd name="T3" fmla="*/ 85725 h 62"/>
              <a:gd name="T4" fmla="*/ 104775 w 66"/>
              <a:gd name="T5" fmla="*/ 98425 h 62"/>
              <a:gd name="T6" fmla="*/ 76200 w 66"/>
              <a:gd name="T7" fmla="*/ 0 h 62"/>
              <a:gd name="T8" fmla="*/ 6350 w 66"/>
              <a:gd name="T9" fmla="*/ 12700 h 62"/>
              <a:gd name="T10" fmla="*/ 0 60000 65536"/>
              <a:gd name="T11" fmla="*/ 0 60000 65536"/>
              <a:gd name="T12" fmla="*/ 0 60000 65536"/>
              <a:gd name="T13" fmla="*/ 0 60000 65536"/>
              <a:gd name="T14" fmla="*/ 0 60000 65536"/>
              <a:gd name="T15" fmla="*/ 0 w 66"/>
              <a:gd name="T16" fmla="*/ 0 h 62"/>
              <a:gd name="T17" fmla="*/ 66 w 66"/>
              <a:gd name="T18" fmla="*/ 62 h 62"/>
            </a:gdLst>
            <a:ahLst/>
            <a:cxnLst>
              <a:cxn ang="T10">
                <a:pos x="T0" y="T1"/>
              </a:cxn>
              <a:cxn ang="T11">
                <a:pos x="T2" y="T3"/>
              </a:cxn>
              <a:cxn ang="T12">
                <a:pos x="T4" y="T5"/>
              </a:cxn>
              <a:cxn ang="T13">
                <a:pos x="T6" y="T7"/>
              </a:cxn>
              <a:cxn ang="T14">
                <a:pos x="T8" y="T9"/>
              </a:cxn>
            </a:cxnLst>
            <a:rect l="T15" t="T16" r="T17" b="T18"/>
            <a:pathLst>
              <a:path w="66" h="62">
                <a:moveTo>
                  <a:pt x="4" y="8"/>
                </a:moveTo>
                <a:lnTo>
                  <a:pt x="0" y="54"/>
                </a:lnTo>
                <a:lnTo>
                  <a:pt x="66" y="62"/>
                </a:lnTo>
                <a:lnTo>
                  <a:pt x="48" y="0"/>
                </a:lnTo>
                <a:lnTo>
                  <a:pt x="4" y="8"/>
                </a:lnTo>
                <a:close/>
              </a:path>
            </a:pathLst>
          </a:custGeom>
          <a:solidFill>
            <a:srgbClr val="FFFF00"/>
          </a:solidFill>
          <a:ln w="9525">
            <a:noFill/>
            <a:round/>
            <a:headEnd/>
            <a:tailEnd/>
          </a:ln>
        </p:spPr>
        <p:txBody>
          <a:bodyPr wrap="none" anchor="ctr"/>
          <a:lstStyle/>
          <a:p>
            <a:endParaRPr lang="en-US"/>
          </a:p>
        </p:txBody>
      </p:sp>
      <p:sp>
        <p:nvSpPr>
          <p:cNvPr id="30741" name="Oval 30"/>
          <p:cNvSpPr>
            <a:spLocks noChangeAspect="1" noChangeArrowheads="1"/>
          </p:cNvSpPr>
          <p:nvPr/>
        </p:nvSpPr>
        <p:spPr bwMode="auto">
          <a:xfrm rot="-1198393">
            <a:off x="4006850" y="2413000"/>
            <a:ext cx="82550" cy="82550"/>
          </a:xfrm>
          <a:prstGeom prst="ellipse">
            <a:avLst/>
          </a:prstGeom>
          <a:solidFill>
            <a:srgbClr val="0000CC"/>
          </a:solidFill>
          <a:ln w="3175">
            <a:solidFill>
              <a:schemeClr val="tx1"/>
            </a:solidFill>
            <a:round/>
            <a:headEnd/>
            <a:tailEnd/>
          </a:ln>
        </p:spPr>
        <p:txBody>
          <a:bodyPr wrap="none" anchor="ctr"/>
          <a:lstStyle/>
          <a:p>
            <a:endParaRPr lang="en-US"/>
          </a:p>
        </p:txBody>
      </p:sp>
      <p:grpSp>
        <p:nvGrpSpPr>
          <p:cNvPr id="5" name="Group 31"/>
          <p:cNvGrpSpPr>
            <a:grpSpLocks/>
          </p:cNvGrpSpPr>
          <p:nvPr/>
        </p:nvGrpSpPr>
        <p:grpSpPr bwMode="auto">
          <a:xfrm rot="6781455">
            <a:off x="3913188" y="2392363"/>
            <a:ext cx="107950" cy="50800"/>
            <a:chOff x="818" y="2835"/>
            <a:chExt cx="68" cy="32"/>
          </a:xfrm>
        </p:grpSpPr>
        <p:sp>
          <p:nvSpPr>
            <p:cNvPr id="30835" name="Line 32"/>
            <p:cNvSpPr>
              <a:spLocks noChangeShapeType="1"/>
            </p:cNvSpPr>
            <p:nvPr/>
          </p:nvSpPr>
          <p:spPr bwMode="auto">
            <a:xfrm>
              <a:off x="818" y="2835"/>
              <a:ext cx="37" cy="32"/>
            </a:xfrm>
            <a:prstGeom prst="line">
              <a:avLst/>
            </a:prstGeom>
            <a:noFill/>
            <a:ln w="28575">
              <a:solidFill>
                <a:srgbClr val="0000CC"/>
              </a:solidFill>
              <a:round/>
              <a:headEnd/>
              <a:tailEnd/>
            </a:ln>
          </p:spPr>
          <p:txBody>
            <a:bodyPr wrap="none" anchor="ctr"/>
            <a:lstStyle/>
            <a:p>
              <a:endParaRPr lang="en-US"/>
            </a:p>
          </p:txBody>
        </p:sp>
        <p:sp>
          <p:nvSpPr>
            <p:cNvPr id="30836" name="Line 33"/>
            <p:cNvSpPr>
              <a:spLocks noChangeShapeType="1"/>
            </p:cNvSpPr>
            <p:nvPr/>
          </p:nvSpPr>
          <p:spPr bwMode="auto">
            <a:xfrm flipH="1">
              <a:off x="849" y="2835"/>
              <a:ext cx="37" cy="32"/>
            </a:xfrm>
            <a:prstGeom prst="line">
              <a:avLst/>
            </a:prstGeom>
            <a:noFill/>
            <a:ln w="28575">
              <a:solidFill>
                <a:srgbClr val="0000CC"/>
              </a:solidFill>
              <a:round/>
              <a:headEnd/>
              <a:tailEnd/>
            </a:ln>
          </p:spPr>
          <p:txBody>
            <a:bodyPr wrap="none" anchor="ctr"/>
            <a:lstStyle/>
            <a:p>
              <a:endParaRPr lang="en-US"/>
            </a:p>
          </p:txBody>
        </p:sp>
      </p:grpSp>
      <p:sp>
        <p:nvSpPr>
          <p:cNvPr id="30743" name="Freeform 34"/>
          <p:cNvSpPr>
            <a:spLocks/>
          </p:cNvSpPr>
          <p:nvPr/>
        </p:nvSpPr>
        <p:spPr bwMode="auto">
          <a:xfrm>
            <a:off x="3775075" y="2171700"/>
            <a:ext cx="158750" cy="230188"/>
          </a:xfrm>
          <a:custGeom>
            <a:avLst/>
            <a:gdLst>
              <a:gd name="T0" fmla="*/ 0 w 100"/>
              <a:gd name="T1" fmla="*/ 98425 h 145"/>
              <a:gd name="T2" fmla="*/ 114300 w 100"/>
              <a:gd name="T3" fmla="*/ 230188 h 145"/>
              <a:gd name="T4" fmla="*/ 125413 w 100"/>
              <a:gd name="T5" fmla="*/ 211138 h 145"/>
              <a:gd name="T6" fmla="*/ 92075 w 100"/>
              <a:gd name="T7" fmla="*/ 173038 h 145"/>
              <a:gd name="T8" fmla="*/ 115888 w 100"/>
              <a:gd name="T9" fmla="*/ 144463 h 145"/>
              <a:gd name="T10" fmla="*/ 139700 w 100"/>
              <a:gd name="T11" fmla="*/ 180975 h 145"/>
              <a:gd name="T12" fmla="*/ 158750 w 100"/>
              <a:gd name="T13" fmla="*/ 158750 h 145"/>
              <a:gd name="T14" fmla="*/ 104775 w 100"/>
              <a:gd name="T15" fmla="*/ 0 h 145"/>
              <a:gd name="T16" fmla="*/ 76200 w 100"/>
              <a:gd name="T17" fmla="*/ 15875 h 145"/>
              <a:gd name="T18" fmla="*/ 53975 w 100"/>
              <a:gd name="T19" fmla="*/ 34925 h 145"/>
              <a:gd name="T20" fmla="*/ 19050 w 100"/>
              <a:gd name="T21" fmla="*/ 69850 h 145"/>
              <a:gd name="T22" fmla="*/ 0 w 100"/>
              <a:gd name="T23" fmla="*/ 98425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45"/>
              <a:gd name="T38" fmla="*/ 100 w 100"/>
              <a:gd name="T39" fmla="*/ 145 h 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45">
                <a:moveTo>
                  <a:pt x="0" y="62"/>
                </a:moveTo>
                <a:lnTo>
                  <a:pt x="72" y="145"/>
                </a:lnTo>
                <a:lnTo>
                  <a:pt x="79" y="133"/>
                </a:lnTo>
                <a:lnTo>
                  <a:pt x="58" y="109"/>
                </a:lnTo>
                <a:lnTo>
                  <a:pt x="73" y="91"/>
                </a:lnTo>
                <a:lnTo>
                  <a:pt x="88" y="114"/>
                </a:lnTo>
                <a:lnTo>
                  <a:pt x="100" y="100"/>
                </a:lnTo>
                <a:lnTo>
                  <a:pt x="66" y="0"/>
                </a:lnTo>
                <a:lnTo>
                  <a:pt x="48" y="10"/>
                </a:lnTo>
                <a:lnTo>
                  <a:pt x="34" y="22"/>
                </a:lnTo>
                <a:lnTo>
                  <a:pt x="12" y="44"/>
                </a:lnTo>
                <a:lnTo>
                  <a:pt x="0" y="62"/>
                </a:lnTo>
                <a:close/>
              </a:path>
            </a:pathLst>
          </a:custGeom>
          <a:solidFill>
            <a:srgbClr val="99CC00"/>
          </a:solidFill>
          <a:ln w="9525">
            <a:noFill/>
            <a:round/>
            <a:headEnd/>
            <a:tailEnd/>
          </a:ln>
        </p:spPr>
        <p:txBody>
          <a:bodyPr wrap="none" anchor="ctr"/>
          <a:lstStyle/>
          <a:p>
            <a:endParaRPr lang="en-US"/>
          </a:p>
        </p:txBody>
      </p:sp>
      <p:sp>
        <p:nvSpPr>
          <p:cNvPr id="30744" name="Oval 35"/>
          <p:cNvSpPr>
            <a:spLocks noChangeAspect="1" noChangeArrowheads="1"/>
          </p:cNvSpPr>
          <p:nvPr/>
        </p:nvSpPr>
        <p:spPr bwMode="auto">
          <a:xfrm rot="-1144380">
            <a:off x="3825875" y="2265363"/>
            <a:ext cx="82550" cy="82550"/>
          </a:xfrm>
          <a:prstGeom prst="ellipse">
            <a:avLst/>
          </a:prstGeom>
          <a:solidFill>
            <a:srgbClr val="0000CC"/>
          </a:solidFill>
          <a:ln w="3175">
            <a:solidFill>
              <a:schemeClr val="tx1"/>
            </a:solidFill>
            <a:round/>
            <a:headEnd/>
            <a:tailEnd/>
          </a:ln>
        </p:spPr>
        <p:txBody>
          <a:bodyPr wrap="none" anchor="ctr"/>
          <a:lstStyle/>
          <a:p>
            <a:endParaRPr lang="en-US"/>
          </a:p>
        </p:txBody>
      </p:sp>
      <p:sp>
        <p:nvSpPr>
          <p:cNvPr id="30745" name="Freeform 36"/>
          <p:cNvSpPr>
            <a:spLocks noChangeAspect="1"/>
          </p:cNvSpPr>
          <p:nvPr/>
        </p:nvSpPr>
        <p:spPr bwMode="auto">
          <a:xfrm>
            <a:off x="2452688" y="817563"/>
            <a:ext cx="4167187" cy="2511425"/>
          </a:xfrm>
          <a:custGeom>
            <a:avLst/>
            <a:gdLst>
              <a:gd name="T0" fmla="*/ 1523817 w 11576"/>
              <a:gd name="T1" fmla="*/ 2039093 h 6976"/>
              <a:gd name="T2" fmla="*/ 1390262 w 11576"/>
              <a:gd name="T3" fmla="*/ 2149616 h 6976"/>
              <a:gd name="T4" fmla="*/ 1142953 w 11576"/>
              <a:gd name="T5" fmla="*/ 2259779 h 6976"/>
              <a:gd name="T6" fmla="*/ 857124 w 11576"/>
              <a:gd name="T7" fmla="*/ 2309460 h 6976"/>
              <a:gd name="T8" fmla="*/ 613415 w 11576"/>
              <a:gd name="T9" fmla="*/ 2309460 h 6976"/>
              <a:gd name="T10" fmla="*/ 343066 w 11576"/>
              <a:gd name="T11" fmla="*/ 2257619 h 6976"/>
              <a:gd name="T12" fmla="*/ 175313 w 11576"/>
              <a:gd name="T13" fmla="*/ 2104975 h 6976"/>
              <a:gd name="T14" fmla="*/ 45718 w 11576"/>
              <a:gd name="T15" fmla="*/ 1899409 h 6976"/>
              <a:gd name="T16" fmla="*/ 0 w 11576"/>
              <a:gd name="T17" fmla="*/ 1609962 h 6976"/>
              <a:gd name="T18" fmla="*/ 30599 w 11576"/>
              <a:gd name="T19" fmla="*/ 1320514 h 6976"/>
              <a:gd name="T20" fmla="*/ 160193 w 11576"/>
              <a:gd name="T21" fmla="*/ 985346 h 6976"/>
              <a:gd name="T22" fmla="*/ 373305 w 11576"/>
              <a:gd name="T23" fmla="*/ 703458 h 6976"/>
              <a:gd name="T24" fmla="*/ 640053 w 11576"/>
              <a:gd name="T25" fmla="*/ 482413 h 6976"/>
              <a:gd name="T26" fmla="*/ 1081755 w 11576"/>
              <a:gd name="T27" fmla="*/ 253807 h 6976"/>
              <a:gd name="T28" fmla="*/ 1397822 w 11576"/>
              <a:gd name="T29" fmla="*/ 139684 h 6976"/>
              <a:gd name="T30" fmla="*/ 1794166 w 11576"/>
              <a:gd name="T31" fmla="*/ 34201 h 6976"/>
              <a:gd name="T32" fmla="*/ 1896761 w 11576"/>
              <a:gd name="T33" fmla="*/ 45721 h 6976"/>
              <a:gd name="T34" fmla="*/ 1938880 w 11576"/>
              <a:gd name="T35" fmla="*/ 34201 h 6976"/>
              <a:gd name="T36" fmla="*/ 2030316 w 11576"/>
              <a:gd name="T37" fmla="*/ 3600 h 6976"/>
              <a:gd name="T38" fmla="*/ 2247747 w 11576"/>
              <a:gd name="T39" fmla="*/ 10080 h 6976"/>
              <a:gd name="T40" fmla="*/ 2312184 w 11576"/>
              <a:gd name="T41" fmla="*/ 49681 h 6976"/>
              <a:gd name="T42" fmla="*/ 2658849 w 11576"/>
              <a:gd name="T43" fmla="*/ 63722 h 6976"/>
              <a:gd name="T44" fmla="*/ 2752805 w 11576"/>
              <a:gd name="T45" fmla="*/ 104403 h 6976"/>
              <a:gd name="T46" fmla="*/ 2914079 w 11576"/>
              <a:gd name="T47" fmla="*/ 118083 h 6976"/>
              <a:gd name="T48" fmla="*/ 3215027 w 11576"/>
              <a:gd name="T49" fmla="*/ 231126 h 6976"/>
              <a:gd name="T50" fmla="*/ 3461257 w 11576"/>
              <a:gd name="T51" fmla="*/ 412571 h 6976"/>
              <a:gd name="T52" fmla="*/ 3527134 w 11576"/>
              <a:gd name="T53" fmla="*/ 467292 h 6976"/>
              <a:gd name="T54" fmla="*/ 3651689 w 11576"/>
              <a:gd name="T55" fmla="*/ 572775 h 6976"/>
              <a:gd name="T56" fmla="*/ 4022473 w 11576"/>
              <a:gd name="T57" fmla="*/ 1031067 h 6976"/>
              <a:gd name="T58" fmla="*/ 4167187 w 11576"/>
              <a:gd name="T59" fmla="*/ 1396476 h 6976"/>
              <a:gd name="T60" fmla="*/ 4148108 w 11576"/>
              <a:gd name="T61" fmla="*/ 1498359 h 6976"/>
              <a:gd name="T62" fmla="*/ 4117509 w 11576"/>
              <a:gd name="T63" fmla="*/ 1536160 h 6976"/>
              <a:gd name="T64" fmla="*/ 4117509 w 11576"/>
              <a:gd name="T65" fmla="*/ 1604922 h 6976"/>
              <a:gd name="T66" fmla="*/ 4075751 w 11576"/>
              <a:gd name="T67" fmla="*/ 1646683 h 6976"/>
              <a:gd name="T68" fmla="*/ 3984315 w 11576"/>
              <a:gd name="T69" fmla="*/ 1708964 h 6976"/>
              <a:gd name="T70" fmla="*/ 3542253 w 11576"/>
              <a:gd name="T71" fmla="*/ 1701404 h 6976"/>
              <a:gd name="T72" fmla="*/ 3100552 w 11576"/>
              <a:gd name="T73" fmla="*/ 1708964 h 6976"/>
              <a:gd name="T74" fmla="*/ 2590092 w 11576"/>
              <a:gd name="T75" fmla="*/ 1876729 h 6976"/>
              <a:gd name="T76" fmla="*/ 2194109 w 11576"/>
              <a:gd name="T77" fmla="*/ 2150696 h 6976"/>
              <a:gd name="T78" fmla="*/ 1851403 w 11576"/>
              <a:gd name="T79" fmla="*/ 2440143 h 6976"/>
              <a:gd name="T80" fmla="*/ 1729368 w 11576"/>
              <a:gd name="T81" fmla="*/ 2500985 h 6976"/>
              <a:gd name="T82" fmla="*/ 1607333 w 11576"/>
              <a:gd name="T83" fmla="*/ 2500985 h 6976"/>
              <a:gd name="T84" fmla="*/ 1508338 w 11576"/>
              <a:gd name="T85" fmla="*/ 2463184 h 6976"/>
              <a:gd name="T86" fmla="*/ 1439940 w 11576"/>
              <a:gd name="T87" fmla="*/ 2409902 h 6976"/>
              <a:gd name="T88" fmla="*/ 1299186 w 11576"/>
              <a:gd name="T89" fmla="*/ 2392982 h 6976"/>
              <a:gd name="T90" fmla="*/ 1222869 w 11576"/>
              <a:gd name="T91" fmla="*/ 2343661 h 6976"/>
              <a:gd name="T92" fmla="*/ 1207750 w 11576"/>
              <a:gd name="T93" fmla="*/ 2274899 h 6976"/>
              <a:gd name="T94" fmla="*/ 1295226 w 11576"/>
              <a:gd name="T95" fmla="*/ 2196417 h 6976"/>
              <a:gd name="T96" fmla="*/ 1459019 w 11576"/>
              <a:gd name="T97" fmla="*/ 2099934 h 6976"/>
              <a:gd name="T98" fmla="*/ 1584654 w 11576"/>
              <a:gd name="T99" fmla="*/ 1971771 h 69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76"/>
              <a:gd name="T151" fmla="*/ 0 h 6976"/>
              <a:gd name="T152" fmla="*/ 11576 w 11576"/>
              <a:gd name="T153" fmla="*/ 6976 h 69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76" h="6976">
                <a:moveTo>
                  <a:pt x="4402" y="5477"/>
                </a:moveTo>
                <a:lnTo>
                  <a:pt x="4233" y="5664"/>
                </a:lnTo>
                <a:lnTo>
                  <a:pt x="4063" y="5833"/>
                </a:lnTo>
                <a:lnTo>
                  <a:pt x="3862" y="5971"/>
                </a:lnTo>
                <a:lnTo>
                  <a:pt x="3598" y="6101"/>
                </a:lnTo>
                <a:lnTo>
                  <a:pt x="3175" y="6277"/>
                </a:lnTo>
                <a:lnTo>
                  <a:pt x="2794" y="6376"/>
                </a:lnTo>
                <a:lnTo>
                  <a:pt x="2381" y="6415"/>
                </a:lnTo>
                <a:lnTo>
                  <a:pt x="2032" y="6419"/>
                </a:lnTo>
                <a:lnTo>
                  <a:pt x="1704" y="6415"/>
                </a:lnTo>
                <a:lnTo>
                  <a:pt x="1291" y="6376"/>
                </a:lnTo>
                <a:lnTo>
                  <a:pt x="953" y="6271"/>
                </a:lnTo>
                <a:lnTo>
                  <a:pt x="720" y="6122"/>
                </a:lnTo>
                <a:lnTo>
                  <a:pt x="487" y="5847"/>
                </a:lnTo>
                <a:lnTo>
                  <a:pt x="297" y="5572"/>
                </a:lnTo>
                <a:lnTo>
                  <a:pt x="127" y="5276"/>
                </a:lnTo>
                <a:lnTo>
                  <a:pt x="42" y="5022"/>
                </a:lnTo>
                <a:lnTo>
                  <a:pt x="0" y="4472"/>
                </a:lnTo>
                <a:lnTo>
                  <a:pt x="22" y="4112"/>
                </a:lnTo>
                <a:lnTo>
                  <a:pt x="85" y="3668"/>
                </a:lnTo>
                <a:lnTo>
                  <a:pt x="233" y="3181"/>
                </a:lnTo>
                <a:lnTo>
                  <a:pt x="445" y="2737"/>
                </a:lnTo>
                <a:lnTo>
                  <a:pt x="699" y="2334"/>
                </a:lnTo>
                <a:lnTo>
                  <a:pt x="1037" y="1954"/>
                </a:lnTo>
                <a:lnTo>
                  <a:pt x="1440" y="1594"/>
                </a:lnTo>
                <a:lnTo>
                  <a:pt x="1778" y="1340"/>
                </a:lnTo>
                <a:lnTo>
                  <a:pt x="2497" y="917"/>
                </a:lnTo>
                <a:lnTo>
                  <a:pt x="3005" y="705"/>
                </a:lnTo>
                <a:lnTo>
                  <a:pt x="3397" y="536"/>
                </a:lnTo>
                <a:lnTo>
                  <a:pt x="3883" y="388"/>
                </a:lnTo>
                <a:lnTo>
                  <a:pt x="4741" y="148"/>
                </a:lnTo>
                <a:lnTo>
                  <a:pt x="4984" y="95"/>
                </a:lnTo>
                <a:lnTo>
                  <a:pt x="5164" y="95"/>
                </a:lnTo>
                <a:lnTo>
                  <a:pt x="5269" y="127"/>
                </a:lnTo>
                <a:lnTo>
                  <a:pt x="5301" y="190"/>
                </a:lnTo>
                <a:lnTo>
                  <a:pt x="5386" y="95"/>
                </a:lnTo>
                <a:lnTo>
                  <a:pt x="5492" y="42"/>
                </a:lnTo>
                <a:lnTo>
                  <a:pt x="5640" y="10"/>
                </a:lnTo>
                <a:lnTo>
                  <a:pt x="6064" y="0"/>
                </a:lnTo>
                <a:lnTo>
                  <a:pt x="6244" y="28"/>
                </a:lnTo>
                <a:lnTo>
                  <a:pt x="6327" y="64"/>
                </a:lnTo>
                <a:lnTo>
                  <a:pt x="6423" y="138"/>
                </a:lnTo>
                <a:lnTo>
                  <a:pt x="6610" y="70"/>
                </a:lnTo>
                <a:lnTo>
                  <a:pt x="7386" y="177"/>
                </a:lnTo>
                <a:lnTo>
                  <a:pt x="7576" y="190"/>
                </a:lnTo>
                <a:lnTo>
                  <a:pt x="7647" y="290"/>
                </a:lnTo>
                <a:lnTo>
                  <a:pt x="7746" y="222"/>
                </a:lnTo>
                <a:lnTo>
                  <a:pt x="8095" y="328"/>
                </a:lnTo>
                <a:lnTo>
                  <a:pt x="8454" y="434"/>
                </a:lnTo>
                <a:lnTo>
                  <a:pt x="8931" y="642"/>
                </a:lnTo>
                <a:lnTo>
                  <a:pt x="9477" y="1020"/>
                </a:lnTo>
                <a:lnTo>
                  <a:pt x="9615" y="1146"/>
                </a:lnTo>
                <a:lnTo>
                  <a:pt x="9657" y="1316"/>
                </a:lnTo>
                <a:lnTo>
                  <a:pt x="9798" y="1298"/>
                </a:lnTo>
                <a:lnTo>
                  <a:pt x="9912" y="1336"/>
                </a:lnTo>
                <a:lnTo>
                  <a:pt x="10144" y="1591"/>
                </a:lnTo>
                <a:lnTo>
                  <a:pt x="10663" y="2194"/>
                </a:lnTo>
                <a:lnTo>
                  <a:pt x="11174" y="2864"/>
                </a:lnTo>
                <a:lnTo>
                  <a:pt x="11491" y="3414"/>
                </a:lnTo>
                <a:lnTo>
                  <a:pt x="11576" y="3879"/>
                </a:lnTo>
                <a:lnTo>
                  <a:pt x="11566" y="4045"/>
                </a:lnTo>
                <a:lnTo>
                  <a:pt x="11523" y="4162"/>
                </a:lnTo>
                <a:lnTo>
                  <a:pt x="11364" y="4197"/>
                </a:lnTo>
                <a:lnTo>
                  <a:pt x="11438" y="4267"/>
                </a:lnTo>
                <a:lnTo>
                  <a:pt x="11470" y="4366"/>
                </a:lnTo>
                <a:lnTo>
                  <a:pt x="11438" y="4458"/>
                </a:lnTo>
                <a:lnTo>
                  <a:pt x="11386" y="4514"/>
                </a:lnTo>
                <a:lnTo>
                  <a:pt x="11322" y="4574"/>
                </a:lnTo>
                <a:lnTo>
                  <a:pt x="11206" y="4680"/>
                </a:lnTo>
                <a:lnTo>
                  <a:pt x="11068" y="4747"/>
                </a:lnTo>
                <a:lnTo>
                  <a:pt x="10835" y="4810"/>
                </a:lnTo>
                <a:lnTo>
                  <a:pt x="9840" y="4726"/>
                </a:lnTo>
                <a:lnTo>
                  <a:pt x="9290" y="4726"/>
                </a:lnTo>
                <a:lnTo>
                  <a:pt x="8613" y="4747"/>
                </a:lnTo>
                <a:lnTo>
                  <a:pt x="7788" y="4938"/>
                </a:lnTo>
                <a:lnTo>
                  <a:pt x="7195" y="5213"/>
                </a:lnTo>
                <a:lnTo>
                  <a:pt x="6645" y="5572"/>
                </a:lnTo>
                <a:lnTo>
                  <a:pt x="6095" y="5974"/>
                </a:lnTo>
                <a:lnTo>
                  <a:pt x="5566" y="6419"/>
                </a:lnTo>
                <a:lnTo>
                  <a:pt x="5143" y="6778"/>
                </a:lnTo>
                <a:lnTo>
                  <a:pt x="4984" y="6880"/>
                </a:lnTo>
                <a:lnTo>
                  <a:pt x="4804" y="6947"/>
                </a:lnTo>
                <a:lnTo>
                  <a:pt x="4645" y="6976"/>
                </a:lnTo>
                <a:lnTo>
                  <a:pt x="4465" y="6947"/>
                </a:lnTo>
                <a:lnTo>
                  <a:pt x="4307" y="6902"/>
                </a:lnTo>
                <a:lnTo>
                  <a:pt x="4190" y="6842"/>
                </a:lnTo>
                <a:lnTo>
                  <a:pt x="4095" y="6722"/>
                </a:lnTo>
                <a:lnTo>
                  <a:pt x="4000" y="6694"/>
                </a:lnTo>
                <a:lnTo>
                  <a:pt x="3788" y="6694"/>
                </a:lnTo>
                <a:lnTo>
                  <a:pt x="3609" y="6647"/>
                </a:lnTo>
                <a:lnTo>
                  <a:pt x="3492" y="6587"/>
                </a:lnTo>
                <a:lnTo>
                  <a:pt x="3397" y="6510"/>
                </a:lnTo>
                <a:lnTo>
                  <a:pt x="3344" y="6419"/>
                </a:lnTo>
                <a:lnTo>
                  <a:pt x="3355" y="6319"/>
                </a:lnTo>
                <a:lnTo>
                  <a:pt x="3407" y="6228"/>
                </a:lnTo>
                <a:lnTo>
                  <a:pt x="3598" y="6101"/>
                </a:lnTo>
                <a:lnTo>
                  <a:pt x="3862" y="5949"/>
                </a:lnTo>
                <a:lnTo>
                  <a:pt x="4053" y="5833"/>
                </a:lnTo>
                <a:lnTo>
                  <a:pt x="4222" y="5674"/>
                </a:lnTo>
                <a:lnTo>
                  <a:pt x="4402" y="5477"/>
                </a:lnTo>
                <a:close/>
              </a:path>
            </a:pathLst>
          </a:custGeom>
          <a:noFill/>
          <a:ln w="12700">
            <a:solidFill>
              <a:srgbClr val="000000"/>
            </a:solidFill>
            <a:round/>
            <a:headEnd/>
            <a:tailEnd/>
          </a:ln>
        </p:spPr>
        <p:txBody>
          <a:bodyPr/>
          <a:lstStyle/>
          <a:p>
            <a:endParaRPr lang="en-US"/>
          </a:p>
        </p:txBody>
      </p:sp>
      <p:grpSp>
        <p:nvGrpSpPr>
          <p:cNvPr id="6" name="Group 37"/>
          <p:cNvGrpSpPr>
            <a:grpSpLocks/>
          </p:cNvGrpSpPr>
          <p:nvPr/>
        </p:nvGrpSpPr>
        <p:grpSpPr bwMode="auto">
          <a:xfrm>
            <a:off x="3001963" y="865188"/>
            <a:ext cx="3543300" cy="2125662"/>
            <a:chOff x="1891" y="2286"/>
            <a:chExt cx="2232" cy="1339"/>
          </a:xfrm>
        </p:grpSpPr>
        <p:sp>
          <p:nvSpPr>
            <p:cNvPr id="30827" name="Freeform 38"/>
            <p:cNvSpPr>
              <a:spLocks noChangeAspect="1"/>
            </p:cNvSpPr>
            <p:nvPr/>
          </p:nvSpPr>
          <p:spPr bwMode="auto">
            <a:xfrm>
              <a:off x="2990" y="2286"/>
              <a:ext cx="15" cy="95"/>
            </a:xfrm>
            <a:custGeom>
              <a:avLst/>
              <a:gdLst>
                <a:gd name="T0" fmla="*/ 13 w 87"/>
                <a:gd name="T1" fmla="*/ 0 h 519"/>
                <a:gd name="T2" fmla="*/ 13 w 87"/>
                <a:gd name="T3" fmla="*/ 41 h 519"/>
                <a:gd name="T4" fmla="*/ 0 w 87"/>
                <a:gd name="T5" fmla="*/ 95 h 519"/>
                <a:gd name="T6" fmla="*/ 0 60000 65536"/>
                <a:gd name="T7" fmla="*/ 0 60000 65536"/>
                <a:gd name="T8" fmla="*/ 0 60000 65536"/>
                <a:gd name="T9" fmla="*/ 0 w 87"/>
                <a:gd name="T10" fmla="*/ 0 h 519"/>
                <a:gd name="T11" fmla="*/ 87 w 87"/>
                <a:gd name="T12" fmla="*/ 519 h 519"/>
              </a:gdLst>
              <a:ahLst/>
              <a:cxnLst>
                <a:cxn ang="T6">
                  <a:pos x="T0" y="T1"/>
                </a:cxn>
                <a:cxn ang="T7">
                  <a:pos x="T2" y="T3"/>
                </a:cxn>
                <a:cxn ang="T8">
                  <a:pos x="T4" y="T5"/>
                </a:cxn>
              </a:cxnLst>
              <a:rect l="T9" t="T10" r="T11" b="T12"/>
              <a:pathLst>
                <a:path w="87" h="519">
                  <a:moveTo>
                    <a:pt x="75" y="0"/>
                  </a:moveTo>
                  <a:cubicBezTo>
                    <a:pt x="75" y="33"/>
                    <a:pt x="87" y="136"/>
                    <a:pt x="75" y="222"/>
                  </a:cubicBezTo>
                  <a:cubicBezTo>
                    <a:pt x="63" y="308"/>
                    <a:pt x="33" y="413"/>
                    <a:pt x="0" y="519"/>
                  </a:cubicBezTo>
                </a:path>
              </a:pathLst>
            </a:custGeom>
            <a:noFill/>
            <a:ln w="6350">
              <a:solidFill>
                <a:srgbClr val="000000"/>
              </a:solidFill>
              <a:round/>
              <a:headEnd/>
              <a:tailEnd/>
            </a:ln>
          </p:spPr>
          <p:txBody>
            <a:bodyPr anchor="ctr"/>
            <a:lstStyle/>
            <a:p>
              <a:endParaRPr lang="en-US"/>
            </a:p>
          </p:txBody>
        </p:sp>
        <p:grpSp>
          <p:nvGrpSpPr>
            <p:cNvPr id="7" name="Group 39"/>
            <p:cNvGrpSpPr>
              <a:grpSpLocks/>
            </p:cNvGrpSpPr>
            <p:nvPr/>
          </p:nvGrpSpPr>
          <p:grpSpPr bwMode="auto">
            <a:xfrm>
              <a:off x="1891" y="2298"/>
              <a:ext cx="2232" cy="1327"/>
              <a:chOff x="1891" y="2298"/>
              <a:chExt cx="2232" cy="1327"/>
            </a:xfrm>
          </p:grpSpPr>
          <p:sp>
            <p:nvSpPr>
              <p:cNvPr id="30829" name="Freeform 40"/>
              <p:cNvSpPr>
                <a:spLocks noChangeAspect="1"/>
              </p:cNvSpPr>
              <p:nvPr/>
            </p:nvSpPr>
            <p:spPr bwMode="auto">
              <a:xfrm>
                <a:off x="2671" y="2298"/>
                <a:ext cx="82" cy="367"/>
              </a:xfrm>
              <a:custGeom>
                <a:avLst/>
                <a:gdLst>
                  <a:gd name="T0" fmla="*/ 0 w 450"/>
                  <a:gd name="T1" fmla="*/ 367 h 2024"/>
                  <a:gd name="T2" fmla="*/ 19 w 450"/>
                  <a:gd name="T3" fmla="*/ 307 h 2024"/>
                  <a:gd name="T4" fmla="*/ 39 w 450"/>
                  <a:gd name="T5" fmla="*/ 271 h 2024"/>
                  <a:gd name="T6" fmla="*/ 48 w 450"/>
                  <a:gd name="T7" fmla="*/ 233 h 2024"/>
                  <a:gd name="T8" fmla="*/ 63 w 450"/>
                  <a:gd name="T9" fmla="*/ 189 h 2024"/>
                  <a:gd name="T10" fmla="*/ 70 w 450"/>
                  <a:gd name="T11" fmla="*/ 149 h 2024"/>
                  <a:gd name="T12" fmla="*/ 75 w 450"/>
                  <a:gd name="T13" fmla="*/ 103 h 2024"/>
                  <a:gd name="T14" fmla="*/ 75 w 450"/>
                  <a:gd name="T15" fmla="*/ 67 h 2024"/>
                  <a:gd name="T16" fmla="*/ 77 w 450"/>
                  <a:gd name="T17" fmla="*/ 34 h 2024"/>
                  <a:gd name="T18" fmla="*/ 82 w 450"/>
                  <a:gd name="T19" fmla="*/ 0 h 20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0"/>
                  <a:gd name="T31" fmla="*/ 0 h 2024"/>
                  <a:gd name="T32" fmla="*/ 450 w 450"/>
                  <a:gd name="T33" fmla="*/ 2024 h 20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0" h="2024">
                    <a:moveTo>
                      <a:pt x="0" y="2024"/>
                    </a:moveTo>
                    <a:lnTo>
                      <a:pt x="106" y="1693"/>
                    </a:lnTo>
                    <a:lnTo>
                      <a:pt x="212" y="1495"/>
                    </a:lnTo>
                    <a:lnTo>
                      <a:pt x="265" y="1283"/>
                    </a:lnTo>
                    <a:lnTo>
                      <a:pt x="344" y="1045"/>
                    </a:lnTo>
                    <a:lnTo>
                      <a:pt x="384" y="820"/>
                    </a:lnTo>
                    <a:lnTo>
                      <a:pt x="411" y="569"/>
                    </a:lnTo>
                    <a:lnTo>
                      <a:pt x="411" y="370"/>
                    </a:lnTo>
                    <a:lnTo>
                      <a:pt x="424" y="185"/>
                    </a:lnTo>
                    <a:lnTo>
                      <a:pt x="450" y="0"/>
                    </a:lnTo>
                  </a:path>
                </a:pathLst>
              </a:custGeom>
              <a:noFill/>
              <a:ln w="6350">
                <a:solidFill>
                  <a:srgbClr val="000000"/>
                </a:solidFill>
                <a:round/>
                <a:headEnd/>
                <a:tailEnd/>
              </a:ln>
            </p:spPr>
            <p:txBody>
              <a:bodyPr/>
              <a:lstStyle/>
              <a:p>
                <a:endParaRPr lang="en-US"/>
              </a:p>
            </p:txBody>
          </p:sp>
          <p:sp>
            <p:nvSpPr>
              <p:cNvPr id="30830" name="Freeform 41"/>
              <p:cNvSpPr>
                <a:spLocks noChangeAspect="1"/>
              </p:cNvSpPr>
              <p:nvPr/>
            </p:nvSpPr>
            <p:spPr bwMode="auto">
              <a:xfrm>
                <a:off x="3341" y="2553"/>
                <a:ext cx="399" cy="658"/>
              </a:xfrm>
              <a:custGeom>
                <a:avLst/>
                <a:gdLst>
                  <a:gd name="T0" fmla="*/ 399 w 2196"/>
                  <a:gd name="T1" fmla="*/ 0 h 3634"/>
                  <a:gd name="T2" fmla="*/ 394 w 2196"/>
                  <a:gd name="T3" fmla="*/ 18 h 3634"/>
                  <a:gd name="T4" fmla="*/ 370 w 2196"/>
                  <a:gd name="T5" fmla="*/ 95 h 3634"/>
                  <a:gd name="T6" fmla="*/ 317 w 2196"/>
                  <a:gd name="T7" fmla="*/ 239 h 3634"/>
                  <a:gd name="T8" fmla="*/ 269 w 2196"/>
                  <a:gd name="T9" fmla="*/ 375 h 3634"/>
                  <a:gd name="T10" fmla="*/ 207 w 2196"/>
                  <a:gd name="T11" fmla="*/ 485 h 3634"/>
                  <a:gd name="T12" fmla="*/ 139 w 2196"/>
                  <a:gd name="T13" fmla="*/ 562 h 3634"/>
                  <a:gd name="T14" fmla="*/ 86 w 2196"/>
                  <a:gd name="T15" fmla="*/ 615 h 3634"/>
                  <a:gd name="T16" fmla="*/ 0 w 2196"/>
                  <a:gd name="T17" fmla="*/ 658 h 36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96"/>
                  <a:gd name="T28" fmla="*/ 0 h 3634"/>
                  <a:gd name="T29" fmla="*/ 2196 w 2196"/>
                  <a:gd name="T30" fmla="*/ 3634 h 36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96" h="3634">
                    <a:moveTo>
                      <a:pt x="2196" y="0"/>
                    </a:moveTo>
                    <a:lnTo>
                      <a:pt x="2169" y="102"/>
                    </a:lnTo>
                    <a:lnTo>
                      <a:pt x="2037" y="525"/>
                    </a:lnTo>
                    <a:lnTo>
                      <a:pt x="1746" y="1319"/>
                    </a:lnTo>
                    <a:lnTo>
                      <a:pt x="1481" y="2073"/>
                    </a:lnTo>
                    <a:lnTo>
                      <a:pt x="1137" y="2681"/>
                    </a:lnTo>
                    <a:lnTo>
                      <a:pt x="767" y="3105"/>
                    </a:lnTo>
                    <a:lnTo>
                      <a:pt x="476" y="3396"/>
                    </a:lnTo>
                    <a:lnTo>
                      <a:pt x="0" y="3634"/>
                    </a:lnTo>
                  </a:path>
                </a:pathLst>
              </a:custGeom>
              <a:noFill/>
              <a:ln w="6350">
                <a:solidFill>
                  <a:srgbClr val="000000"/>
                </a:solidFill>
                <a:round/>
                <a:headEnd/>
                <a:tailEnd/>
              </a:ln>
            </p:spPr>
            <p:txBody>
              <a:bodyPr/>
              <a:lstStyle/>
              <a:p>
                <a:endParaRPr lang="en-US"/>
              </a:p>
            </p:txBody>
          </p:sp>
          <p:sp>
            <p:nvSpPr>
              <p:cNvPr id="30831" name="Freeform 42"/>
              <p:cNvSpPr>
                <a:spLocks noChangeAspect="1"/>
              </p:cNvSpPr>
              <p:nvPr/>
            </p:nvSpPr>
            <p:spPr bwMode="auto">
              <a:xfrm>
                <a:off x="3423" y="3085"/>
                <a:ext cx="700" cy="138"/>
              </a:xfrm>
              <a:custGeom>
                <a:avLst/>
                <a:gdLst>
                  <a:gd name="T0" fmla="*/ 0 w 3862"/>
                  <a:gd name="T1" fmla="*/ 88 h 767"/>
                  <a:gd name="T2" fmla="*/ 57 w 3862"/>
                  <a:gd name="T3" fmla="*/ 74 h 767"/>
                  <a:gd name="T4" fmla="*/ 115 w 3862"/>
                  <a:gd name="T5" fmla="*/ 55 h 767"/>
                  <a:gd name="T6" fmla="*/ 182 w 3862"/>
                  <a:gd name="T7" fmla="*/ 36 h 767"/>
                  <a:gd name="T8" fmla="*/ 235 w 3862"/>
                  <a:gd name="T9" fmla="*/ 19 h 767"/>
                  <a:gd name="T10" fmla="*/ 297 w 3862"/>
                  <a:gd name="T11" fmla="*/ 0 h 767"/>
                  <a:gd name="T12" fmla="*/ 350 w 3862"/>
                  <a:gd name="T13" fmla="*/ 10 h 767"/>
                  <a:gd name="T14" fmla="*/ 412 w 3862"/>
                  <a:gd name="T15" fmla="*/ 29 h 767"/>
                  <a:gd name="T16" fmla="*/ 455 w 3862"/>
                  <a:gd name="T17" fmla="*/ 67 h 767"/>
                  <a:gd name="T18" fmla="*/ 518 w 3862"/>
                  <a:gd name="T19" fmla="*/ 109 h 767"/>
                  <a:gd name="T20" fmla="*/ 561 w 3862"/>
                  <a:gd name="T21" fmla="*/ 128 h 767"/>
                  <a:gd name="T22" fmla="*/ 643 w 3862"/>
                  <a:gd name="T23" fmla="*/ 138 h 767"/>
                  <a:gd name="T24" fmla="*/ 700 w 3862"/>
                  <a:gd name="T25" fmla="*/ 128 h 7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62"/>
                  <a:gd name="T40" fmla="*/ 0 h 767"/>
                  <a:gd name="T41" fmla="*/ 3862 w 3862"/>
                  <a:gd name="T42" fmla="*/ 767 h 7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62" h="767">
                    <a:moveTo>
                      <a:pt x="0" y="489"/>
                    </a:moveTo>
                    <a:lnTo>
                      <a:pt x="317" y="410"/>
                    </a:lnTo>
                    <a:lnTo>
                      <a:pt x="634" y="304"/>
                    </a:lnTo>
                    <a:lnTo>
                      <a:pt x="1005" y="198"/>
                    </a:lnTo>
                    <a:lnTo>
                      <a:pt x="1296" y="106"/>
                    </a:lnTo>
                    <a:lnTo>
                      <a:pt x="1640" y="0"/>
                    </a:lnTo>
                    <a:lnTo>
                      <a:pt x="1931" y="53"/>
                    </a:lnTo>
                    <a:lnTo>
                      <a:pt x="2275" y="159"/>
                    </a:lnTo>
                    <a:lnTo>
                      <a:pt x="2513" y="370"/>
                    </a:lnTo>
                    <a:lnTo>
                      <a:pt x="2857" y="608"/>
                    </a:lnTo>
                    <a:lnTo>
                      <a:pt x="3095" y="714"/>
                    </a:lnTo>
                    <a:lnTo>
                      <a:pt x="3545" y="767"/>
                    </a:lnTo>
                    <a:lnTo>
                      <a:pt x="3862" y="714"/>
                    </a:lnTo>
                  </a:path>
                </a:pathLst>
              </a:custGeom>
              <a:noFill/>
              <a:ln w="6350">
                <a:solidFill>
                  <a:srgbClr val="000000"/>
                </a:solidFill>
                <a:round/>
                <a:headEnd/>
                <a:tailEnd/>
              </a:ln>
            </p:spPr>
            <p:txBody>
              <a:bodyPr/>
              <a:lstStyle/>
              <a:p>
                <a:endParaRPr lang="en-US"/>
              </a:p>
            </p:txBody>
          </p:sp>
          <p:sp>
            <p:nvSpPr>
              <p:cNvPr id="30832" name="Freeform 43"/>
              <p:cNvSpPr>
                <a:spLocks noChangeAspect="1"/>
              </p:cNvSpPr>
              <p:nvPr/>
            </p:nvSpPr>
            <p:spPr bwMode="auto">
              <a:xfrm>
                <a:off x="3274" y="2701"/>
                <a:ext cx="210" cy="359"/>
              </a:xfrm>
              <a:custGeom>
                <a:avLst/>
                <a:gdLst>
                  <a:gd name="T0" fmla="*/ 0 w 1154"/>
                  <a:gd name="T1" fmla="*/ 0 h 1978"/>
                  <a:gd name="T2" fmla="*/ 99 w 1154"/>
                  <a:gd name="T3" fmla="*/ 45 h 1978"/>
                  <a:gd name="T4" fmla="*/ 167 w 1154"/>
                  <a:gd name="T5" fmla="*/ 126 h 1978"/>
                  <a:gd name="T6" fmla="*/ 203 w 1154"/>
                  <a:gd name="T7" fmla="*/ 206 h 1978"/>
                  <a:gd name="T8" fmla="*/ 207 w 1154"/>
                  <a:gd name="T9" fmla="*/ 296 h 1978"/>
                  <a:gd name="T10" fmla="*/ 185 w 1154"/>
                  <a:gd name="T11" fmla="*/ 359 h 1978"/>
                  <a:gd name="T12" fmla="*/ 0 60000 65536"/>
                  <a:gd name="T13" fmla="*/ 0 60000 65536"/>
                  <a:gd name="T14" fmla="*/ 0 60000 65536"/>
                  <a:gd name="T15" fmla="*/ 0 60000 65536"/>
                  <a:gd name="T16" fmla="*/ 0 60000 65536"/>
                  <a:gd name="T17" fmla="*/ 0 60000 65536"/>
                  <a:gd name="T18" fmla="*/ 0 w 1154"/>
                  <a:gd name="T19" fmla="*/ 0 h 1978"/>
                  <a:gd name="T20" fmla="*/ 1154 w 1154"/>
                  <a:gd name="T21" fmla="*/ 1978 h 1978"/>
                </a:gdLst>
                <a:ahLst/>
                <a:cxnLst>
                  <a:cxn ang="T12">
                    <a:pos x="T0" y="T1"/>
                  </a:cxn>
                  <a:cxn ang="T13">
                    <a:pos x="T2" y="T3"/>
                  </a:cxn>
                  <a:cxn ang="T14">
                    <a:pos x="T4" y="T5"/>
                  </a:cxn>
                  <a:cxn ang="T15">
                    <a:pos x="T6" y="T7"/>
                  </a:cxn>
                  <a:cxn ang="T16">
                    <a:pos x="T8" y="T9"/>
                  </a:cxn>
                  <a:cxn ang="T17">
                    <a:pos x="T10" y="T11"/>
                  </a:cxn>
                </a:cxnLst>
                <a:rect l="T18" t="T19" r="T20" b="T21"/>
                <a:pathLst>
                  <a:path w="1154" h="1978">
                    <a:moveTo>
                      <a:pt x="0" y="0"/>
                    </a:moveTo>
                    <a:cubicBezTo>
                      <a:pt x="196" y="66"/>
                      <a:pt x="392" y="132"/>
                      <a:pt x="544" y="247"/>
                    </a:cubicBezTo>
                    <a:cubicBezTo>
                      <a:pt x="696" y="362"/>
                      <a:pt x="820" y="544"/>
                      <a:pt x="915" y="692"/>
                    </a:cubicBezTo>
                    <a:cubicBezTo>
                      <a:pt x="1010" y="840"/>
                      <a:pt x="1076" y="980"/>
                      <a:pt x="1113" y="1137"/>
                    </a:cubicBezTo>
                    <a:cubicBezTo>
                      <a:pt x="1150" y="1294"/>
                      <a:pt x="1154" y="1492"/>
                      <a:pt x="1138" y="1632"/>
                    </a:cubicBezTo>
                    <a:cubicBezTo>
                      <a:pt x="1122" y="1772"/>
                      <a:pt x="1068" y="1875"/>
                      <a:pt x="1014" y="1978"/>
                    </a:cubicBezTo>
                  </a:path>
                </a:pathLst>
              </a:custGeom>
              <a:noFill/>
              <a:ln w="6350">
                <a:solidFill>
                  <a:srgbClr val="000000"/>
                </a:solidFill>
                <a:round/>
                <a:headEnd/>
                <a:tailEnd/>
              </a:ln>
            </p:spPr>
            <p:txBody>
              <a:bodyPr anchor="ctr"/>
              <a:lstStyle/>
              <a:p>
                <a:endParaRPr lang="en-US"/>
              </a:p>
            </p:txBody>
          </p:sp>
          <p:sp>
            <p:nvSpPr>
              <p:cNvPr id="30833" name="Freeform 44"/>
              <p:cNvSpPr>
                <a:spLocks noChangeAspect="1"/>
              </p:cNvSpPr>
              <p:nvPr/>
            </p:nvSpPr>
            <p:spPr bwMode="auto">
              <a:xfrm>
                <a:off x="2606" y="3311"/>
                <a:ext cx="565" cy="314"/>
              </a:xfrm>
              <a:custGeom>
                <a:avLst/>
                <a:gdLst>
                  <a:gd name="T0" fmla="*/ 565 w 3116"/>
                  <a:gd name="T1" fmla="*/ 0 h 1731"/>
                  <a:gd name="T2" fmla="*/ 439 w 3116"/>
                  <a:gd name="T3" fmla="*/ 90 h 1731"/>
                  <a:gd name="T4" fmla="*/ 314 w 3116"/>
                  <a:gd name="T5" fmla="*/ 180 h 1731"/>
                  <a:gd name="T6" fmla="*/ 215 w 3116"/>
                  <a:gd name="T7" fmla="*/ 233 h 1731"/>
                  <a:gd name="T8" fmla="*/ 121 w 3116"/>
                  <a:gd name="T9" fmla="*/ 278 h 1731"/>
                  <a:gd name="T10" fmla="*/ 0 w 3116"/>
                  <a:gd name="T11" fmla="*/ 314 h 1731"/>
                  <a:gd name="T12" fmla="*/ 0 60000 65536"/>
                  <a:gd name="T13" fmla="*/ 0 60000 65536"/>
                  <a:gd name="T14" fmla="*/ 0 60000 65536"/>
                  <a:gd name="T15" fmla="*/ 0 60000 65536"/>
                  <a:gd name="T16" fmla="*/ 0 60000 65536"/>
                  <a:gd name="T17" fmla="*/ 0 60000 65536"/>
                  <a:gd name="T18" fmla="*/ 0 w 3116"/>
                  <a:gd name="T19" fmla="*/ 0 h 1731"/>
                  <a:gd name="T20" fmla="*/ 3116 w 3116"/>
                  <a:gd name="T21" fmla="*/ 1731 h 1731"/>
                </a:gdLst>
                <a:ahLst/>
                <a:cxnLst>
                  <a:cxn ang="T12">
                    <a:pos x="T0" y="T1"/>
                  </a:cxn>
                  <a:cxn ang="T13">
                    <a:pos x="T2" y="T3"/>
                  </a:cxn>
                  <a:cxn ang="T14">
                    <a:pos x="T4" y="T5"/>
                  </a:cxn>
                  <a:cxn ang="T15">
                    <a:pos x="T6" y="T7"/>
                  </a:cxn>
                  <a:cxn ang="T16">
                    <a:pos x="T8" y="T9"/>
                  </a:cxn>
                  <a:cxn ang="T17">
                    <a:pos x="T10" y="T11"/>
                  </a:cxn>
                </a:cxnLst>
                <a:rect l="T18" t="T19" r="T20" b="T21"/>
                <a:pathLst>
                  <a:path w="3116" h="1731">
                    <a:moveTo>
                      <a:pt x="3116" y="0"/>
                    </a:moveTo>
                    <a:cubicBezTo>
                      <a:pt x="2885" y="165"/>
                      <a:pt x="2654" y="330"/>
                      <a:pt x="2423" y="495"/>
                    </a:cubicBezTo>
                    <a:cubicBezTo>
                      <a:pt x="2192" y="660"/>
                      <a:pt x="1937" y="858"/>
                      <a:pt x="1731" y="990"/>
                    </a:cubicBezTo>
                    <a:cubicBezTo>
                      <a:pt x="1525" y="1122"/>
                      <a:pt x="1364" y="1195"/>
                      <a:pt x="1187" y="1286"/>
                    </a:cubicBezTo>
                    <a:cubicBezTo>
                      <a:pt x="1010" y="1377"/>
                      <a:pt x="865" y="1460"/>
                      <a:pt x="667" y="1534"/>
                    </a:cubicBezTo>
                    <a:cubicBezTo>
                      <a:pt x="469" y="1608"/>
                      <a:pt x="234" y="1669"/>
                      <a:pt x="0" y="1731"/>
                    </a:cubicBezTo>
                  </a:path>
                </a:pathLst>
              </a:custGeom>
              <a:noFill/>
              <a:ln w="6350">
                <a:solidFill>
                  <a:srgbClr val="000000"/>
                </a:solidFill>
                <a:round/>
                <a:headEnd/>
                <a:tailEnd/>
              </a:ln>
            </p:spPr>
            <p:txBody>
              <a:bodyPr anchor="ctr"/>
              <a:lstStyle/>
              <a:p>
                <a:endParaRPr lang="en-US"/>
              </a:p>
            </p:txBody>
          </p:sp>
          <p:sp>
            <p:nvSpPr>
              <p:cNvPr id="30834" name="Freeform 45"/>
              <p:cNvSpPr>
                <a:spLocks noChangeAspect="1"/>
              </p:cNvSpPr>
              <p:nvPr/>
            </p:nvSpPr>
            <p:spPr bwMode="auto">
              <a:xfrm>
                <a:off x="1891" y="2320"/>
                <a:ext cx="1392" cy="1138"/>
              </a:xfrm>
              <a:custGeom>
                <a:avLst/>
                <a:gdLst>
                  <a:gd name="T0" fmla="*/ 289 w 1392"/>
                  <a:gd name="T1" fmla="*/ 1138 h 1138"/>
                  <a:gd name="T2" fmla="*/ 238 w 1392"/>
                  <a:gd name="T3" fmla="*/ 1133 h 1138"/>
                  <a:gd name="T4" fmla="*/ 193 w 1392"/>
                  <a:gd name="T5" fmla="*/ 1123 h 1138"/>
                  <a:gd name="T6" fmla="*/ 154 w 1392"/>
                  <a:gd name="T7" fmla="*/ 1109 h 1138"/>
                  <a:gd name="T8" fmla="*/ 121 w 1392"/>
                  <a:gd name="T9" fmla="*/ 1090 h 1138"/>
                  <a:gd name="T10" fmla="*/ 91 w 1392"/>
                  <a:gd name="T11" fmla="*/ 1071 h 1138"/>
                  <a:gd name="T12" fmla="*/ 68 w 1392"/>
                  <a:gd name="T13" fmla="*/ 1052 h 1138"/>
                  <a:gd name="T14" fmla="*/ 50 w 1392"/>
                  <a:gd name="T15" fmla="*/ 1032 h 1138"/>
                  <a:gd name="T16" fmla="*/ 30 w 1392"/>
                  <a:gd name="T17" fmla="*/ 1004 h 1138"/>
                  <a:gd name="T18" fmla="*/ 14 w 1392"/>
                  <a:gd name="T19" fmla="*/ 970 h 1138"/>
                  <a:gd name="T20" fmla="*/ 6 w 1392"/>
                  <a:gd name="T21" fmla="*/ 936 h 1138"/>
                  <a:gd name="T22" fmla="*/ 0 w 1392"/>
                  <a:gd name="T23" fmla="*/ 886 h 1138"/>
                  <a:gd name="T24" fmla="*/ 5 w 1392"/>
                  <a:gd name="T25" fmla="*/ 836 h 1138"/>
                  <a:gd name="T26" fmla="*/ 10 w 1392"/>
                  <a:gd name="T27" fmla="*/ 797 h 1138"/>
                  <a:gd name="T28" fmla="*/ 22 w 1392"/>
                  <a:gd name="T29" fmla="*/ 759 h 1138"/>
                  <a:gd name="T30" fmla="*/ 34 w 1392"/>
                  <a:gd name="T31" fmla="*/ 725 h 1138"/>
                  <a:gd name="T32" fmla="*/ 66 w 1392"/>
                  <a:gd name="T33" fmla="*/ 674 h 1138"/>
                  <a:gd name="T34" fmla="*/ 128 w 1392"/>
                  <a:gd name="T35" fmla="*/ 600 h 1138"/>
                  <a:gd name="T36" fmla="*/ 212 w 1392"/>
                  <a:gd name="T37" fmla="*/ 538 h 1138"/>
                  <a:gd name="T38" fmla="*/ 275 w 1392"/>
                  <a:gd name="T39" fmla="*/ 500 h 1138"/>
                  <a:gd name="T40" fmla="*/ 346 w 1392"/>
                  <a:gd name="T41" fmla="*/ 458 h 1138"/>
                  <a:gd name="T42" fmla="*/ 430 w 1392"/>
                  <a:gd name="T43" fmla="*/ 425 h 1138"/>
                  <a:gd name="T44" fmla="*/ 531 w 1392"/>
                  <a:gd name="T45" fmla="*/ 391 h 1138"/>
                  <a:gd name="T46" fmla="*/ 635 w 1392"/>
                  <a:gd name="T47" fmla="*/ 365 h 1138"/>
                  <a:gd name="T48" fmla="*/ 738 w 1392"/>
                  <a:gd name="T49" fmla="*/ 348 h 1138"/>
                  <a:gd name="T50" fmla="*/ 889 w 1392"/>
                  <a:gd name="T51" fmla="*/ 327 h 1138"/>
                  <a:gd name="T52" fmla="*/ 991 w 1392"/>
                  <a:gd name="T53" fmla="*/ 325 h 1138"/>
                  <a:gd name="T54" fmla="*/ 1073 w 1392"/>
                  <a:gd name="T55" fmla="*/ 327 h 1138"/>
                  <a:gd name="T56" fmla="*/ 1170 w 1392"/>
                  <a:gd name="T57" fmla="*/ 336 h 1138"/>
                  <a:gd name="T58" fmla="*/ 1219 w 1392"/>
                  <a:gd name="T59" fmla="*/ 349 h 1138"/>
                  <a:gd name="T60" fmla="*/ 1255 w 1392"/>
                  <a:gd name="T61" fmla="*/ 339 h 1138"/>
                  <a:gd name="T62" fmla="*/ 1282 w 1392"/>
                  <a:gd name="T63" fmla="*/ 327 h 1138"/>
                  <a:gd name="T64" fmla="*/ 1311 w 1392"/>
                  <a:gd name="T65" fmla="*/ 292 h 1138"/>
                  <a:gd name="T66" fmla="*/ 1335 w 1392"/>
                  <a:gd name="T67" fmla="*/ 232 h 1138"/>
                  <a:gd name="T68" fmla="*/ 1361 w 1392"/>
                  <a:gd name="T69" fmla="*/ 167 h 1138"/>
                  <a:gd name="T70" fmla="*/ 1380 w 1392"/>
                  <a:gd name="T71" fmla="*/ 83 h 1138"/>
                  <a:gd name="T72" fmla="*/ 1385 w 1392"/>
                  <a:gd name="T73" fmla="*/ 29 h 1138"/>
                  <a:gd name="T74" fmla="*/ 1392 w 1392"/>
                  <a:gd name="T75" fmla="*/ 0 h 11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92"/>
                  <a:gd name="T115" fmla="*/ 0 h 1138"/>
                  <a:gd name="T116" fmla="*/ 1392 w 1392"/>
                  <a:gd name="T117" fmla="*/ 1138 h 11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92" h="1138">
                    <a:moveTo>
                      <a:pt x="289" y="1138"/>
                    </a:moveTo>
                    <a:lnTo>
                      <a:pt x="238" y="1133"/>
                    </a:lnTo>
                    <a:lnTo>
                      <a:pt x="193" y="1123"/>
                    </a:lnTo>
                    <a:lnTo>
                      <a:pt x="154" y="1109"/>
                    </a:lnTo>
                    <a:lnTo>
                      <a:pt x="121" y="1090"/>
                    </a:lnTo>
                    <a:lnTo>
                      <a:pt x="91" y="1071"/>
                    </a:lnTo>
                    <a:lnTo>
                      <a:pt x="68" y="1052"/>
                    </a:lnTo>
                    <a:lnTo>
                      <a:pt x="50" y="1032"/>
                    </a:lnTo>
                    <a:lnTo>
                      <a:pt x="30" y="1004"/>
                    </a:lnTo>
                    <a:lnTo>
                      <a:pt x="14" y="970"/>
                    </a:lnTo>
                    <a:lnTo>
                      <a:pt x="6" y="936"/>
                    </a:lnTo>
                    <a:lnTo>
                      <a:pt x="0" y="886"/>
                    </a:lnTo>
                    <a:lnTo>
                      <a:pt x="5" y="836"/>
                    </a:lnTo>
                    <a:lnTo>
                      <a:pt x="10" y="797"/>
                    </a:lnTo>
                    <a:lnTo>
                      <a:pt x="22" y="759"/>
                    </a:lnTo>
                    <a:lnTo>
                      <a:pt x="34" y="725"/>
                    </a:lnTo>
                    <a:lnTo>
                      <a:pt x="66" y="674"/>
                    </a:lnTo>
                    <a:lnTo>
                      <a:pt x="128" y="600"/>
                    </a:lnTo>
                    <a:lnTo>
                      <a:pt x="212" y="538"/>
                    </a:lnTo>
                    <a:lnTo>
                      <a:pt x="275" y="500"/>
                    </a:lnTo>
                    <a:lnTo>
                      <a:pt x="346" y="458"/>
                    </a:lnTo>
                    <a:lnTo>
                      <a:pt x="430" y="425"/>
                    </a:lnTo>
                    <a:lnTo>
                      <a:pt x="531" y="391"/>
                    </a:lnTo>
                    <a:lnTo>
                      <a:pt x="635" y="365"/>
                    </a:lnTo>
                    <a:lnTo>
                      <a:pt x="738" y="348"/>
                    </a:lnTo>
                    <a:lnTo>
                      <a:pt x="889" y="327"/>
                    </a:lnTo>
                    <a:lnTo>
                      <a:pt x="991" y="325"/>
                    </a:lnTo>
                    <a:lnTo>
                      <a:pt x="1073" y="327"/>
                    </a:lnTo>
                    <a:lnTo>
                      <a:pt x="1170" y="336"/>
                    </a:lnTo>
                    <a:lnTo>
                      <a:pt x="1219" y="349"/>
                    </a:lnTo>
                    <a:lnTo>
                      <a:pt x="1255" y="339"/>
                    </a:lnTo>
                    <a:lnTo>
                      <a:pt x="1282" y="327"/>
                    </a:lnTo>
                    <a:lnTo>
                      <a:pt x="1311" y="292"/>
                    </a:lnTo>
                    <a:lnTo>
                      <a:pt x="1335" y="232"/>
                    </a:lnTo>
                    <a:lnTo>
                      <a:pt x="1361" y="167"/>
                    </a:lnTo>
                    <a:lnTo>
                      <a:pt x="1380" y="83"/>
                    </a:lnTo>
                    <a:lnTo>
                      <a:pt x="1385" y="29"/>
                    </a:lnTo>
                    <a:lnTo>
                      <a:pt x="1392" y="0"/>
                    </a:lnTo>
                  </a:path>
                </a:pathLst>
              </a:custGeom>
              <a:noFill/>
              <a:ln w="6350">
                <a:solidFill>
                  <a:srgbClr val="000000"/>
                </a:solidFill>
                <a:round/>
                <a:headEnd/>
                <a:tailEnd/>
              </a:ln>
            </p:spPr>
            <p:txBody>
              <a:bodyPr/>
              <a:lstStyle/>
              <a:p>
                <a:endParaRPr lang="en-US"/>
              </a:p>
            </p:txBody>
          </p:sp>
        </p:grpSp>
      </p:grpSp>
      <p:sp>
        <p:nvSpPr>
          <p:cNvPr id="30747" name="Freeform 46"/>
          <p:cNvSpPr>
            <a:spLocks/>
          </p:cNvSpPr>
          <p:nvPr/>
        </p:nvSpPr>
        <p:spPr bwMode="auto">
          <a:xfrm>
            <a:off x="4987925" y="2835275"/>
            <a:ext cx="749300" cy="971550"/>
          </a:xfrm>
          <a:custGeom>
            <a:avLst/>
            <a:gdLst>
              <a:gd name="T0" fmla="*/ 0 w 472"/>
              <a:gd name="T1" fmla="*/ 460375 h 612"/>
              <a:gd name="T2" fmla="*/ 55563 w 472"/>
              <a:gd name="T3" fmla="*/ 550862 h 612"/>
              <a:gd name="T4" fmla="*/ 111125 w 472"/>
              <a:gd name="T5" fmla="*/ 614362 h 612"/>
              <a:gd name="T6" fmla="*/ 166688 w 472"/>
              <a:gd name="T7" fmla="*/ 649287 h 612"/>
              <a:gd name="T8" fmla="*/ 230188 w 472"/>
              <a:gd name="T9" fmla="*/ 669925 h 612"/>
              <a:gd name="T10" fmla="*/ 314325 w 472"/>
              <a:gd name="T11" fmla="*/ 760412 h 612"/>
              <a:gd name="T12" fmla="*/ 485775 w 472"/>
              <a:gd name="T13" fmla="*/ 971550 h 612"/>
              <a:gd name="T14" fmla="*/ 749300 w 472"/>
              <a:gd name="T15" fmla="*/ 822325 h 612"/>
              <a:gd name="T16" fmla="*/ 627063 w 472"/>
              <a:gd name="T17" fmla="*/ 593725 h 612"/>
              <a:gd name="T18" fmla="*/ 620713 w 472"/>
              <a:gd name="T19" fmla="*/ 515937 h 612"/>
              <a:gd name="T20" fmla="*/ 592138 w 472"/>
              <a:gd name="T21" fmla="*/ 468313 h 612"/>
              <a:gd name="T22" fmla="*/ 536575 w 472"/>
              <a:gd name="T23" fmla="*/ 425450 h 612"/>
              <a:gd name="T24" fmla="*/ 460375 w 472"/>
              <a:gd name="T25" fmla="*/ 349250 h 612"/>
              <a:gd name="T26" fmla="*/ 454025 w 472"/>
              <a:gd name="T27" fmla="*/ 273050 h 612"/>
              <a:gd name="T28" fmla="*/ 454025 w 472"/>
              <a:gd name="T29" fmla="*/ 209550 h 612"/>
              <a:gd name="T30" fmla="*/ 571500 w 472"/>
              <a:gd name="T31" fmla="*/ 34925 h 612"/>
              <a:gd name="T32" fmla="*/ 515938 w 472"/>
              <a:gd name="T33" fmla="*/ 0 h 612"/>
              <a:gd name="T34" fmla="*/ 422275 w 472"/>
              <a:gd name="T35" fmla="*/ 147637 h 612"/>
              <a:gd name="T36" fmla="*/ 369888 w 472"/>
              <a:gd name="T37" fmla="*/ 250825 h 612"/>
              <a:gd name="T38" fmla="*/ 250825 w 472"/>
              <a:gd name="T39" fmla="*/ 369887 h 612"/>
              <a:gd name="T40" fmla="*/ 104775 w 472"/>
              <a:gd name="T41" fmla="*/ 446088 h 612"/>
              <a:gd name="T42" fmla="*/ 0 w 472"/>
              <a:gd name="T43" fmla="*/ 460375 h 6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2"/>
              <a:gd name="T67" fmla="*/ 0 h 612"/>
              <a:gd name="T68" fmla="*/ 472 w 472"/>
              <a:gd name="T69" fmla="*/ 612 h 6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2" h="612">
                <a:moveTo>
                  <a:pt x="0" y="290"/>
                </a:moveTo>
                <a:lnTo>
                  <a:pt x="35" y="347"/>
                </a:lnTo>
                <a:lnTo>
                  <a:pt x="70" y="387"/>
                </a:lnTo>
                <a:lnTo>
                  <a:pt x="105" y="409"/>
                </a:lnTo>
                <a:lnTo>
                  <a:pt x="145" y="422"/>
                </a:lnTo>
                <a:lnTo>
                  <a:pt x="198" y="479"/>
                </a:lnTo>
                <a:lnTo>
                  <a:pt x="306" y="612"/>
                </a:lnTo>
                <a:lnTo>
                  <a:pt x="472" y="518"/>
                </a:lnTo>
                <a:lnTo>
                  <a:pt x="395" y="374"/>
                </a:lnTo>
                <a:lnTo>
                  <a:pt x="391" y="325"/>
                </a:lnTo>
                <a:lnTo>
                  <a:pt x="373" y="295"/>
                </a:lnTo>
                <a:lnTo>
                  <a:pt x="338" y="268"/>
                </a:lnTo>
                <a:lnTo>
                  <a:pt x="290" y="220"/>
                </a:lnTo>
                <a:lnTo>
                  <a:pt x="286" y="172"/>
                </a:lnTo>
                <a:lnTo>
                  <a:pt x="286" y="132"/>
                </a:lnTo>
                <a:lnTo>
                  <a:pt x="360" y="22"/>
                </a:lnTo>
                <a:lnTo>
                  <a:pt x="325" y="0"/>
                </a:lnTo>
                <a:lnTo>
                  <a:pt x="266" y="93"/>
                </a:lnTo>
                <a:lnTo>
                  <a:pt x="233" y="158"/>
                </a:lnTo>
                <a:lnTo>
                  <a:pt x="158" y="233"/>
                </a:lnTo>
                <a:lnTo>
                  <a:pt x="66" y="281"/>
                </a:lnTo>
                <a:lnTo>
                  <a:pt x="0" y="290"/>
                </a:lnTo>
                <a:close/>
              </a:path>
            </a:pathLst>
          </a:custGeom>
          <a:solidFill>
            <a:srgbClr val="FFFF99"/>
          </a:solidFill>
          <a:ln w="12700">
            <a:solidFill>
              <a:srgbClr val="000000"/>
            </a:solidFill>
            <a:round/>
            <a:headEnd/>
            <a:tailEnd/>
          </a:ln>
        </p:spPr>
        <p:txBody>
          <a:bodyPr/>
          <a:lstStyle/>
          <a:p>
            <a:endParaRPr lang="en-US"/>
          </a:p>
        </p:txBody>
      </p:sp>
      <p:sp>
        <p:nvSpPr>
          <p:cNvPr id="30748" name="Freeform 47"/>
          <p:cNvSpPr>
            <a:spLocks/>
          </p:cNvSpPr>
          <p:nvPr/>
        </p:nvSpPr>
        <p:spPr bwMode="auto">
          <a:xfrm>
            <a:off x="3949700" y="2603500"/>
            <a:ext cx="623888" cy="419100"/>
          </a:xfrm>
          <a:custGeom>
            <a:avLst/>
            <a:gdLst>
              <a:gd name="T0" fmla="*/ 52388 w 393"/>
              <a:gd name="T1" fmla="*/ 44450 h 264"/>
              <a:gd name="T2" fmla="*/ 68263 w 393"/>
              <a:gd name="T3" fmla="*/ 95250 h 264"/>
              <a:gd name="T4" fmla="*/ 77788 w 393"/>
              <a:gd name="T5" fmla="*/ 173037 h 264"/>
              <a:gd name="T6" fmla="*/ 60325 w 393"/>
              <a:gd name="T7" fmla="*/ 204788 h 264"/>
              <a:gd name="T8" fmla="*/ 0 w 393"/>
              <a:gd name="T9" fmla="*/ 255587 h 264"/>
              <a:gd name="T10" fmla="*/ 61913 w 393"/>
              <a:gd name="T11" fmla="*/ 309562 h 264"/>
              <a:gd name="T12" fmla="*/ 85725 w 393"/>
              <a:gd name="T13" fmla="*/ 279400 h 264"/>
              <a:gd name="T14" fmla="*/ 107950 w 393"/>
              <a:gd name="T15" fmla="*/ 257175 h 264"/>
              <a:gd name="T16" fmla="*/ 139700 w 393"/>
              <a:gd name="T17" fmla="*/ 225425 h 264"/>
              <a:gd name="T18" fmla="*/ 177800 w 393"/>
              <a:gd name="T19" fmla="*/ 214312 h 264"/>
              <a:gd name="T20" fmla="*/ 215900 w 393"/>
              <a:gd name="T21" fmla="*/ 207963 h 264"/>
              <a:gd name="T22" fmla="*/ 261938 w 393"/>
              <a:gd name="T23" fmla="*/ 207963 h 264"/>
              <a:gd name="T24" fmla="*/ 284163 w 393"/>
              <a:gd name="T25" fmla="*/ 211137 h 264"/>
              <a:gd name="T26" fmla="*/ 312738 w 393"/>
              <a:gd name="T27" fmla="*/ 228600 h 264"/>
              <a:gd name="T28" fmla="*/ 328613 w 393"/>
              <a:gd name="T29" fmla="*/ 257175 h 264"/>
              <a:gd name="T30" fmla="*/ 336550 w 393"/>
              <a:gd name="T31" fmla="*/ 307975 h 264"/>
              <a:gd name="T32" fmla="*/ 293688 w 393"/>
              <a:gd name="T33" fmla="*/ 317500 h 264"/>
              <a:gd name="T34" fmla="*/ 260350 w 393"/>
              <a:gd name="T35" fmla="*/ 330200 h 264"/>
              <a:gd name="T36" fmla="*/ 234950 w 393"/>
              <a:gd name="T37" fmla="*/ 358775 h 264"/>
              <a:gd name="T38" fmla="*/ 223838 w 393"/>
              <a:gd name="T39" fmla="*/ 381000 h 264"/>
              <a:gd name="T40" fmla="*/ 244475 w 393"/>
              <a:gd name="T41" fmla="*/ 406400 h 264"/>
              <a:gd name="T42" fmla="*/ 279400 w 393"/>
              <a:gd name="T43" fmla="*/ 419100 h 264"/>
              <a:gd name="T44" fmla="*/ 342900 w 393"/>
              <a:gd name="T45" fmla="*/ 411163 h 264"/>
              <a:gd name="T46" fmla="*/ 403225 w 393"/>
              <a:gd name="T47" fmla="*/ 396875 h 264"/>
              <a:gd name="T48" fmla="*/ 452438 w 393"/>
              <a:gd name="T49" fmla="*/ 379412 h 264"/>
              <a:gd name="T50" fmla="*/ 482600 w 393"/>
              <a:gd name="T51" fmla="*/ 352425 h 264"/>
              <a:gd name="T52" fmla="*/ 495300 w 393"/>
              <a:gd name="T53" fmla="*/ 319087 h 264"/>
              <a:gd name="T54" fmla="*/ 474663 w 393"/>
              <a:gd name="T55" fmla="*/ 292100 h 264"/>
              <a:gd name="T56" fmla="*/ 434975 w 393"/>
              <a:gd name="T57" fmla="*/ 287337 h 264"/>
              <a:gd name="T58" fmla="*/ 390525 w 393"/>
              <a:gd name="T59" fmla="*/ 292100 h 264"/>
              <a:gd name="T60" fmla="*/ 366713 w 393"/>
              <a:gd name="T61" fmla="*/ 298450 h 264"/>
              <a:gd name="T62" fmla="*/ 354013 w 393"/>
              <a:gd name="T63" fmla="*/ 254000 h 264"/>
              <a:gd name="T64" fmla="*/ 358775 w 393"/>
              <a:gd name="T65" fmla="*/ 209550 h 264"/>
              <a:gd name="T66" fmla="*/ 377825 w 393"/>
              <a:gd name="T67" fmla="*/ 179387 h 264"/>
              <a:gd name="T68" fmla="*/ 406400 w 393"/>
              <a:gd name="T69" fmla="*/ 150812 h 264"/>
              <a:gd name="T70" fmla="*/ 450850 w 393"/>
              <a:gd name="T71" fmla="*/ 125412 h 264"/>
              <a:gd name="T72" fmla="*/ 490538 w 393"/>
              <a:gd name="T73" fmla="*/ 104775 h 264"/>
              <a:gd name="T74" fmla="*/ 514350 w 393"/>
              <a:gd name="T75" fmla="*/ 117475 h 264"/>
              <a:gd name="T76" fmla="*/ 549275 w 393"/>
              <a:gd name="T77" fmla="*/ 127000 h 264"/>
              <a:gd name="T78" fmla="*/ 588963 w 393"/>
              <a:gd name="T79" fmla="*/ 112712 h 264"/>
              <a:gd name="T80" fmla="*/ 611188 w 393"/>
              <a:gd name="T81" fmla="*/ 93662 h 264"/>
              <a:gd name="T82" fmla="*/ 623888 w 393"/>
              <a:gd name="T83" fmla="*/ 58737 h 264"/>
              <a:gd name="T84" fmla="*/ 615950 w 393"/>
              <a:gd name="T85" fmla="*/ 30162 h 264"/>
              <a:gd name="T86" fmla="*/ 608013 w 393"/>
              <a:gd name="T87" fmla="*/ 0 h 2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3"/>
              <a:gd name="T133" fmla="*/ 0 h 264"/>
              <a:gd name="T134" fmla="*/ 393 w 393"/>
              <a:gd name="T135" fmla="*/ 264 h 2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3" h="264">
                <a:moveTo>
                  <a:pt x="33" y="28"/>
                </a:moveTo>
                <a:lnTo>
                  <a:pt x="43" y="60"/>
                </a:lnTo>
                <a:lnTo>
                  <a:pt x="49" y="109"/>
                </a:lnTo>
                <a:lnTo>
                  <a:pt x="38" y="129"/>
                </a:lnTo>
                <a:lnTo>
                  <a:pt x="0" y="161"/>
                </a:lnTo>
                <a:lnTo>
                  <a:pt x="39" y="195"/>
                </a:lnTo>
                <a:lnTo>
                  <a:pt x="54" y="176"/>
                </a:lnTo>
                <a:lnTo>
                  <a:pt x="68" y="162"/>
                </a:lnTo>
                <a:lnTo>
                  <a:pt x="88" y="142"/>
                </a:lnTo>
                <a:lnTo>
                  <a:pt x="112" y="135"/>
                </a:lnTo>
                <a:lnTo>
                  <a:pt x="136" y="131"/>
                </a:lnTo>
                <a:lnTo>
                  <a:pt x="165" y="131"/>
                </a:lnTo>
                <a:lnTo>
                  <a:pt x="179" y="133"/>
                </a:lnTo>
                <a:lnTo>
                  <a:pt x="197" y="144"/>
                </a:lnTo>
                <a:lnTo>
                  <a:pt x="207" y="162"/>
                </a:lnTo>
                <a:lnTo>
                  <a:pt x="212" y="194"/>
                </a:lnTo>
                <a:lnTo>
                  <a:pt x="185" y="200"/>
                </a:lnTo>
                <a:lnTo>
                  <a:pt x="164" y="208"/>
                </a:lnTo>
                <a:lnTo>
                  <a:pt x="148" y="226"/>
                </a:lnTo>
                <a:lnTo>
                  <a:pt x="141" y="240"/>
                </a:lnTo>
                <a:lnTo>
                  <a:pt x="154" y="256"/>
                </a:lnTo>
                <a:lnTo>
                  <a:pt x="176" y="264"/>
                </a:lnTo>
                <a:lnTo>
                  <a:pt x="216" y="259"/>
                </a:lnTo>
                <a:lnTo>
                  <a:pt x="254" y="250"/>
                </a:lnTo>
                <a:lnTo>
                  <a:pt x="285" y="239"/>
                </a:lnTo>
                <a:lnTo>
                  <a:pt x="304" y="222"/>
                </a:lnTo>
                <a:lnTo>
                  <a:pt x="312" y="201"/>
                </a:lnTo>
                <a:lnTo>
                  <a:pt x="299" y="184"/>
                </a:lnTo>
                <a:lnTo>
                  <a:pt x="274" y="181"/>
                </a:lnTo>
                <a:lnTo>
                  <a:pt x="246" y="184"/>
                </a:lnTo>
                <a:lnTo>
                  <a:pt x="231" y="188"/>
                </a:lnTo>
                <a:lnTo>
                  <a:pt x="223" y="160"/>
                </a:lnTo>
                <a:lnTo>
                  <a:pt x="226" y="132"/>
                </a:lnTo>
                <a:lnTo>
                  <a:pt x="238" y="113"/>
                </a:lnTo>
                <a:lnTo>
                  <a:pt x="256" y="95"/>
                </a:lnTo>
                <a:lnTo>
                  <a:pt x="284" y="79"/>
                </a:lnTo>
                <a:lnTo>
                  <a:pt x="309" y="66"/>
                </a:lnTo>
                <a:lnTo>
                  <a:pt x="324" y="74"/>
                </a:lnTo>
                <a:lnTo>
                  <a:pt x="346" y="80"/>
                </a:lnTo>
                <a:lnTo>
                  <a:pt x="371" y="71"/>
                </a:lnTo>
                <a:lnTo>
                  <a:pt x="385" y="59"/>
                </a:lnTo>
                <a:lnTo>
                  <a:pt x="393" y="37"/>
                </a:lnTo>
                <a:lnTo>
                  <a:pt x="388" y="19"/>
                </a:lnTo>
                <a:lnTo>
                  <a:pt x="383" y="0"/>
                </a:lnTo>
              </a:path>
            </a:pathLst>
          </a:custGeom>
          <a:solidFill>
            <a:srgbClr val="FFFF99"/>
          </a:solidFill>
          <a:ln w="12700">
            <a:solidFill>
              <a:srgbClr val="000000"/>
            </a:solidFill>
            <a:round/>
            <a:headEnd/>
            <a:tailEnd/>
          </a:ln>
        </p:spPr>
        <p:txBody>
          <a:bodyPr/>
          <a:lstStyle/>
          <a:p>
            <a:endParaRPr lang="en-US"/>
          </a:p>
        </p:txBody>
      </p:sp>
      <p:sp>
        <p:nvSpPr>
          <p:cNvPr id="30749" name="Freeform 48"/>
          <p:cNvSpPr>
            <a:spLocks/>
          </p:cNvSpPr>
          <p:nvPr/>
        </p:nvSpPr>
        <p:spPr bwMode="auto">
          <a:xfrm>
            <a:off x="4530725" y="2270125"/>
            <a:ext cx="920750" cy="514350"/>
          </a:xfrm>
          <a:custGeom>
            <a:avLst/>
            <a:gdLst>
              <a:gd name="T0" fmla="*/ 0 w 576"/>
              <a:gd name="T1" fmla="*/ 354222 h 318"/>
              <a:gd name="T2" fmla="*/ 430003 w 576"/>
              <a:gd name="T3" fmla="*/ 8087 h 318"/>
              <a:gd name="T4" fmla="*/ 466769 w 576"/>
              <a:gd name="T5" fmla="*/ 0 h 318"/>
              <a:gd name="T6" fmla="*/ 498740 w 576"/>
              <a:gd name="T7" fmla="*/ 9705 h 318"/>
              <a:gd name="T8" fmla="*/ 525914 w 576"/>
              <a:gd name="T9" fmla="*/ 53376 h 318"/>
              <a:gd name="T10" fmla="*/ 535506 w 576"/>
              <a:gd name="T11" fmla="*/ 95430 h 318"/>
              <a:gd name="T12" fmla="*/ 525914 w 576"/>
              <a:gd name="T13" fmla="*/ 121309 h 318"/>
              <a:gd name="T14" fmla="*/ 562681 w 576"/>
              <a:gd name="T15" fmla="*/ 129396 h 318"/>
              <a:gd name="T16" fmla="*/ 594651 w 576"/>
              <a:gd name="T17" fmla="*/ 145571 h 318"/>
              <a:gd name="T18" fmla="*/ 623424 w 576"/>
              <a:gd name="T19" fmla="*/ 168215 h 318"/>
              <a:gd name="T20" fmla="*/ 633016 w 576"/>
              <a:gd name="T21" fmla="*/ 213504 h 318"/>
              <a:gd name="T22" fmla="*/ 722533 w 576"/>
              <a:gd name="T23" fmla="*/ 252323 h 318"/>
              <a:gd name="T24" fmla="*/ 828036 w 576"/>
              <a:gd name="T25" fmla="*/ 283054 h 318"/>
              <a:gd name="T26" fmla="*/ 920750 w 576"/>
              <a:gd name="T27" fmla="*/ 323491 h 318"/>
              <a:gd name="T28" fmla="*/ 877590 w 576"/>
              <a:gd name="T29" fmla="*/ 393041 h 318"/>
              <a:gd name="T30" fmla="*/ 797663 w 576"/>
              <a:gd name="T31" fmla="*/ 367162 h 318"/>
              <a:gd name="T32" fmla="*/ 690562 w 576"/>
              <a:gd name="T33" fmla="*/ 334813 h 318"/>
              <a:gd name="T34" fmla="*/ 556286 w 576"/>
              <a:gd name="T35" fmla="*/ 313786 h 318"/>
              <a:gd name="T36" fmla="*/ 113495 w 576"/>
              <a:gd name="T37" fmla="*/ 514350 h 318"/>
              <a:gd name="T38" fmla="*/ 0 w 576"/>
              <a:gd name="T39" fmla="*/ 354222 h 3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6"/>
              <a:gd name="T61" fmla="*/ 0 h 318"/>
              <a:gd name="T62" fmla="*/ 576 w 576"/>
              <a:gd name="T63" fmla="*/ 318 h 3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6" h="318">
                <a:moveTo>
                  <a:pt x="0" y="219"/>
                </a:moveTo>
                <a:lnTo>
                  <a:pt x="269" y="5"/>
                </a:lnTo>
                <a:lnTo>
                  <a:pt x="292" y="0"/>
                </a:lnTo>
                <a:lnTo>
                  <a:pt x="312" y="6"/>
                </a:lnTo>
                <a:lnTo>
                  <a:pt x="329" y="33"/>
                </a:lnTo>
                <a:lnTo>
                  <a:pt x="335" y="59"/>
                </a:lnTo>
                <a:lnTo>
                  <a:pt x="329" y="75"/>
                </a:lnTo>
                <a:lnTo>
                  <a:pt x="352" y="80"/>
                </a:lnTo>
                <a:lnTo>
                  <a:pt x="372" y="90"/>
                </a:lnTo>
                <a:lnTo>
                  <a:pt x="390" y="104"/>
                </a:lnTo>
                <a:lnTo>
                  <a:pt x="396" y="132"/>
                </a:lnTo>
                <a:lnTo>
                  <a:pt x="452" y="156"/>
                </a:lnTo>
                <a:lnTo>
                  <a:pt x="518" y="175"/>
                </a:lnTo>
                <a:lnTo>
                  <a:pt x="576" y="200"/>
                </a:lnTo>
                <a:lnTo>
                  <a:pt x="549" y="243"/>
                </a:lnTo>
                <a:lnTo>
                  <a:pt x="499" y="227"/>
                </a:lnTo>
                <a:lnTo>
                  <a:pt x="432" y="207"/>
                </a:lnTo>
                <a:lnTo>
                  <a:pt x="348" y="194"/>
                </a:lnTo>
                <a:lnTo>
                  <a:pt x="71" y="318"/>
                </a:lnTo>
                <a:lnTo>
                  <a:pt x="0" y="219"/>
                </a:lnTo>
                <a:close/>
              </a:path>
            </a:pathLst>
          </a:custGeom>
          <a:solidFill>
            <a:srgbClr val="FFFF99"/>
          </a:solidFill>
          <a:ln w="12700">
            <a:solidFill>
              <a:srgbClr val="000000"/>
            </a:solidFill>
            <a:round/>
            <a:headEnd/>
            <a:tailEnd/>
          </a:ln>
        </p:spPr>
        <p:txBody>
          <a:bodyPr/>
          <a:lstStyle/>
          <a:p>
            <a:endParaRPr lang="en-US"/>
          </a:p>
        </p:txBody>
      </p:sp>
      <p:sp>
        <p:nvSpPr>
          <p:cNvPr id="30750" name="Freeform 49"/>
          <p:cNvSpPr>
            <a:spLocks/>
          </p:cNvSpPr>
          <p:nvPr/>
        </p:nvSpPr>
        <p:spPr bwMode="auto">
          <a:xfrm>
            <a:off x="4622800" y="2533650"/>
            <a:ext cx="923925" cy="771525"/>
          </a:xfrm>
          <a:custGeom>
            <a:avLst/>
            <a:gdLst>
              <a:gd name="T0" fmla="*/ 43775 w 992"/>
              <a:gd name="T1" fmla="*/ 223092 h 830"/>
              <a:gd name="T2" fmla="*/ 13971 w 992"/>
              <a:gd name="T3" fmla="*/ 255626 h 830"/>
              <a:gd name="T4" fmla="*/ 0 w 992"/>
              <a:gd name="T5" fmla="*/ 288160 h 830"/>
              <a:gd name="T6" fmla="*/ 1863 w 992"/>
              <a:gd name="T7" fmla="*/ 323483 h 830"/>
              <a:gd name="T8" fmla="*/ 6520 w 992"/>
              <a:gd name="T9" fmla="*/ 381115 h 830"/>
              <a:gd name="T10" fmla="*/ 27941 w 992"/>
              <a:gd name="T11" fmla="*/ 448972 h 830"/>
              <a:gd name="T12" fmla="*/ 85687 w 992"/>
              <a:gd name="T13" fmla="*/ 579109 h 830"/>
              <a:gd name="T14" fmla="*/ 139706 w 992"/>
              <a:gd name="T15" fmla="*/ 664627 h 830"/>
              <a:gd name="T16" fmla="*/ 197452 w 992"/>
              <a:gd name="T17" fmla="*/ 725048 h 830"/>
              <a:gd name="T18" fmla="*/ 232844 w 992"/>
              <a:gd name="T19" fmla="*/ 751075 h 830"/>
              <a:gd name="T20" fmla="*/ 284070 w 992"/>
              <a:gd name="T21" fmla="*/ 771525 h 830"/>
              <a:gd name="T22" fmla="*/ 372550 w 992"/>
              <a:gd name="T23" fmla="*/ 771525 h 830"/>
              <a:gd name="T24" fmla="*/ 484316 w 992"/>
              <a:gd name="T25" fmla="*/ 746427 h 830"/>
              <a:gd name="T26" fmla="*/ 546718 w 992"/>
              <a:gd name="T27" fmla="*/ 720400 h 830"/>
              <a:gd name="T28" fmla="*/ 611914 w 992"/>
              <a:gd name="T29" fmla="*/ 676711 h 830"/>
              <a:gd name="T30" fmla="*/ 686424 w 992"/>
              <a:gd name="T31" fmla="*/ 611643 h 830"/>
              <a:gd name="T32" fmla="*/ 740444 w 992"/>
              <a:gd name="T33" fmla="*/ 553081 h 830"/>
              <a:gd name="T34" fmla="*/ 798189 w 992"/>
              <a:gd name="T35" fmla="*/ 455479 h 830"/>
              <a:gd name="T36" fmla="*/ 872699 w 992"/>
              <a:gd name="T37" fmla="*/ 343933 h 830"/>
              <a:gd name="T38" fmla="*/ 923925 w 992"/>
              <a:gd name="T39" fmla="*/ 292808 h 830"/>
              <a:gd name="T40" fmla="*/ 770248 w 992"/>
              <a:gd name="T41" fmla="*/ 0 h 830"/>
              <a:gd name="T42" fmla="*/ 665934 w 992"/>
              <a:gd name="T43" fmla="*/ 16732 h 830"/>
              <a:gd name="T44" fmla="*/ 516914 w 992"/>
              <a:gd name="T45" fmla="*/ 16732 h 830"/>
              <a:gd name="T46" fmla="*/ 43775 w 992"/>
              <a:gd name="T47" fmla="*/ 223092 h 8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92"/>
              <a:gd name="T73" fmla="*/ 0 h 830"/>
              <a:gd name="T74" fmla="*/ 992 w 992"/>
              <a:gd name="T75" fmla="*/ 830 h 8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92" h="830">
                <a:moveTo>
                  <a:pt x="47" y="240"/>
                </a:moveTo>
                <a:lnTo>
                  <a:pt x="15" y="275"/>
                </a:lnTo>
                <a:lnTo>
                  <a:pt x="0" y="310"/>
                </a:lnTo>
                <a:lnTo>
                  <a:pt x="2" y="348"/>
                </a:lnTo>
                <a:lnTo>
                  <a:pt x="7" y="410"/>
                </a:lnTo>
                <a:lnTo>
                  <a:pt x="30" y="483"/>
                </a:lnTo>
                <a:lnTo>
                  <a:pt x="92" y="623"/>
                </a:lnTo>
                <a:lnTo>
                  <a:pt x="150" y="715"/>
                </a:lnTo>
                <a:lnTo>
                  <a:pt x="212" y="780"/>
                </a:lnTo>
                <a:lnTo>
                  <a:pt x="250" y="808"/>
                </a:lnTo>
                <a:lnTo>
                  <a:pt x="305" y="830"/>
                </a:lnTo>
                <a:lnTo>
                  <a:pt x="400" y="830"/>
                </a:lnTo>
                <a:lnTo>
                  <a:pt x="520" y="803"/>
                </a:lnTo>
                <a:lnTo>
                  <a:pt x="587" y="775"/>
                </a:lnTo>
                <a:lnTo>
                  <a:pt x="657" y="728"/>
                </a:lnTo>
                <a:lnTo>
                  <a:pt x="737" y="658"/>
                </a:lnTo>
                <a:lnTo>
                  <a:pt x="795" y="595"/>
                </a:lnTo>
                <a:lnTo>
                  <a:pt x="857" y="490"/>
                </a:lnTo>
                <a:lnTo>
                  <a:pt x="937" y="370"/>
                </a:lnTo>
                <a:lnTo>
                  <a:pt x="992" y="315"/>
                </a:lnTo>
                <a:lnTo>
                  <a:pt x="827" y="0"/>
                </a:lnTo>
                <a:lnTo>
                  <a:pt x="715" y="18"/>
                </a:lnTo>
                <a:lnTo>
                  <a:pt x="555" y="18"/>
                </a:lnTo>
                <a:lnTo>
                  <a:pt x="47" y="240"/>
                </a:lnTo>
                <a:close/>
              </a:path>
            </a:pathLst>
          </a:custGeom>
          <a:solidFill>
            <a:srgbClr val="FFFF99"/>
          </a:solidFill>
          <a:ln w="12700">
            <a:solidFill>
              <a:srgbClr val="000000"/>
            </a:solidFill>
            <a:round/>
            <a:headEnd/>
            <a:tailEnd/>
          </a:ln>
        </p:spPr>
        <p:txBody>
          <a:bodyPr/>
          <a:lstStyle/>
          <a:p>
            <a:endParaRPr lang="en-US"/>
          </a:p>
        </p:txBody>
      </p:sp>
      <p:sp>
        <p:nvSpPr>
          <p:cNvPr id="30751" name="Freeform 50"/>
          <p:cNvSpPr>
            <a:spLocks/>
          </p:cNvSpPr>
          <p:nvPr/>
        </p:nvSpPr>
        <p:spPr bwMode="auto">
          <a:xfrm rot="-810256">
            <a:off x="3954463" y="2847975"/>
            <a:ext cx="57150" cy="80963"/>
          </a:xfrm>
          <a:custGeom>
            <a:avLst/>
            <a:gdLst>
              <a:gd name="T0" fmla="*/ 4536 w 63"/>
              <a:gd name="T1" fmla="*/ 0 h 87"/>
              <a:gd name="T2" fmla="*/ 0 w 63"/>
              <a:gd name="T3" fmla="*/ 11167 h 87"/>
              <a:gd name="T4" fmla="*/ 0 w 63"/>
              <a:gd name="T5" fmla="*/ 27918 h 87"/>
              <a:gd name="T6" fmla="*/ 4536 w 63"/>
              <a:gd name="T7" fmla="*/ 53045 h 87"/>
              <a:gd name="T8" fmla="*/ 20864 w 63"/>
              <a:gd name="T9" fmla="*/ 71657 h 87"/>
              <a:gd name="T10" fmla="*/ 36286 w 63"/>
              <a:gd name="T11" fmla="*/ 80963 h 87"/>
              <a:gd name="T12" fmla="*/ 54429 w 63"/>
              <a:gd name="T13" fmla="*/ 80963 h 87"/>
              <a:gd name="T14" fmla="*/ 57150 w 63"/>
              <a:gd name="T15" fmla="*/ 62351 h 87"/>
              <a:gd name="T16" fmla="*/ 52614 w 63"/>
              <a:gd name="T17" fmla="*/ 43739 h 87"/>
              <a:gd name="T18" fmla="*/ 43543 w 63"/>
              <a:gd name="T19" fmla="*/ 18612 h 87"/>
              <a:gd name="T20" fmla="*/ 20864 w 63"/>
              <a:gd name="T21" fmla="*/ 1861 h 87"/>
              <a:gd name="T22" fmla="*/ 4536 w 63"/>
              <a:gd name="T23" fmla="*/ 0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
              <a:gd name="T37" fmla="*/ 0 h 87"/>
              <a:gd name="T38" fmla="*/ 63 w 63"/>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 h="87">
                <a:moveTo>
                  <a:pt x="5" y="0"/>
                </a:moveTo>
                <a:lnTo>
                  <a:pt x="0" y="12"/>
                </a:lnTo>
                <a:lnTo>
                  <a:pt x="0" y="30"/>
                </a:lnTo>
                <a:lnTo>
                  <a:pt x="5" y="57"/>
                </a:lnTo>
                <a:lnTo>
                  <a:pt x="23" y="77"/>
                </a:lnTo>
                <a:lnTo>
                  <a:pt x="40" y="87"/>
                </a:lnTo>
                <a:lnTo>
                  <a:pt x="60" y="87"/>
                </a:lnTo>
                <a:lnTo>
                  <a:pt x="63" y="67"/>
                </a:lnTo>
                <a:lnTo>
                  <a:pt x="58" y="47"/>
                </a:lnTo>
                <a:lnTo>
                  <a:pt x="48" y="20"/>
                </a:lnTo>
                <a:lnTo>
                  <a:pt x="23" y="2"/>
                </a:lnTo>
                <a:lnTo>
                  <a:pt x="5" y="0"/>
                </a:lnTo>
                <a:close/>
              </a:path>
            </a:pathLst>
          </a:custGeom>
          <a:solidFill>
            <a:srgbClr val="FFFFCC"/>
          </a:solidFill>
          <a:ln w="3175">
            <a:solidFill>
              <a:srgbClr val="000000"/>
            </a:solidFill>
            <a:round/>
            <a:headEnd/>
            <a:tailEnd/>
          </a:ln>
        </p:spPr>
        <p:txBody>
          <a:bodyPr/>
          <a:lstStyle/>
          <a:p>
            <a:endParaRPr lang="en-US"/>
          </a:p>
        </p:txBody>
      </p:sp>
      <p:sp>
        <p:nvSpPr>
          <p:cNvPr id="58419" name="Rectangle 51"/>
          <p:cNvSpPr>
            <a:spLocks noGrp="1" noChangeArrowheads="1"/>
          </p:cNvSpPr>
          <p:nvPr>
            <p:ph type="title"/>
          </p:nvPr>
        </p:nvSpPr>
        <p:spPr>
          <a:xfrm>
            <a:off x="1066800" y="6096000"/>
            <a:ext cx="5811838" cy="533400"/>
          </a:xfrm>
        </p:spPr>
        <p:txBody>
          <a:bodyPr/>
          <a:lstStyle/>
          <a:p>
            <a:pPr>
              <a:defRPr/>
            </a:pPr>
            <a:r>
              <a:rPr lang="en-GB" sz="2800" dirty="0">
                <a:solidFill>
                  <a:srgbClr val="FF0000"/>
                </a:solidFill>
              </a:rPr>
              <a:t>Basal ganglia &amp; cerebellum</a:t>
            </a:r>
          </a:p>
        </p:txBody>
      </p:sp>
      <p:grpSp>
        <p:nvGrpSpPr>
          <p:cNvPr id="8" name="Group 52"/>
          <p:cNvGrpSpPr>
            <a:grpSpLocks/>
          </p:cNvGrpSpPr>
          <p:nvPr/>
        </p:nvGrpSpPr>
        <p:grpSpPr bwMode="auto">
          <a:xfrm rot="7728712">
            <a:off x="4556125" y="963613"/>
            <a:ext cx="107950" cy="50800"/>
            <a:chOff x="818" y="2835"/>
            <a:chExt cx="68" cy="32"/>
          </a:xfrm>
        </p:grpSpPr>
        <p:sp>
          <p:nvSpPr>
            <p:cNvPr id="30825" name="Line 53"/>
            <p:cNvSpPr>
              <a:spLocks noChangeShapeType="1"/>
            </p:cNvSpPr>
            <p:nvPr/>
          </p:nvSpPr>
          <p:spPr bwMode="auto">
            <a:xfrm>
              <a:off x="818" y="2835"/>
              <a:ext cx="37" cy="32"/>
            </a:xfrm>
            <a:prstGeom prst="line">
              <a:avLst/>
            </a:prstGeom>
            <a:noFill/>
            <a:ln w="28575">
              <a:solidFill>
                <a:srgbClr val="0000CC"/>
              </a:solidFill>
              <a:round/>
              <a:headEnd/>
              <a:tailEnd/>
            </a:ln>
          </p:spPr>
          <p:txBody>
            <a:bodyPr wrap="none" anchor="ctr"/>
            <a:lstStyle/>
            <a:p>
              <a:endParaRPr lang="en-US"/>
            </a:p>
          </p:txBody>
        </p:sp>
        <p:sp>
          <p:nvSpPr>
            <p:cNvPr id="30826" name="Line 54"/>
            <p:cNvSpPr>
              <a:spLocks noChangeShapeType="1"/>
            </p:cNvSpPr>
            <p:nvPr/>
          </p:nvSpPr>
          <p:spPr bwMode="auto">
            <a:xfrm flipH="1">
              <a:off x="849" y="2835"/>
              <a:ext cx="37" cy="32"/>
            </a:xfrm>
            <a:prstGeom prst="line">
              <a:avLst/>
            </a:prstGeom>
            <a:noFill/>
            <a:ln w="28575">
              <a:solidFill>
                <a:srgbClr val="0000CC"/>
              </a:solidFill>
              <a:round/>
              <a:headEnd/>
              <a:tailEnd/>
            </a:ln>
          </p:spPr>
          <p:txBody>
            <a:bodyPr wrap="none" anchor="ctr"/>
            <a:lstStyle/>
            <a:p>
              <a:endParaRPr lang="en-US"/>
            </a:p>
          </p:txBody>
        </p:sp>
      </p:grpSp>
      <p:sp>
        <p:nvSpPr>
          <p:cNvPr id="30754" name="Text Box 55"/>
          <p:cNvSpPr txBox="1">
            <a:spLocks noChangeArrowheads="1"/>
          </p:cNvSpPr>
          <p:nvPr/>
        </p:nvSpPr>
        <p:spPr bwMode="auto">
          <a:xfrm>
            <a:off x="46038" y="658813"/>
            <a:ext cx="2930525" cy="457200"/>
          </a:xfrm>
          <a:prstGeom prst="rect">
            <a:avLst/>
          </a:prstGeom>
          <a:noFill/>
          <a:ln w="9525">
            <a:noFill/>
            <a:miter lim="800000"/>
            <a:headEnd/>
            <a:tailEnd/>
          </a:ln>
        </p:spPr>
        <p:txBody>
          <a:bodyPr>
            <a:spAutoFit/>
          </a:bodyPr>
          <a:lstStyle/>
          <a:p>
            <a:pPr algn="ctr" eaLnBrk="0" hangingPunct="0"/>
            <a:r>
              <a:rPr lang="en-US" sz="2400" dirty="0" err="1">
                <a:solidFill>
                  <a:srgbClr val="FF0000"/>
                </a:solidFill>
              </a:rPr>
              <a:t>Sensorimotor</a:t>
            </a:r>
            <a:r>
              <a:rPr lang="en-US" sz="2400" dirty="0">
                <a:solidFill>
                  <a:srgbClr val="FF0000"/>
                </a:solidFill>
              </a:rPr>
              <a:t> cortex</a:t>
            </a:r>
          </a:p>
        </p:txBody>
      </p:sp>
      <p:sp>
        <p:nvSpPr>
          <p:cNvPr id="30755" name="Text Box 56"/>
          <p:cNvSpPr txBox="1">
            <a:spLocks noChangeArrowheads="1"/>
          </p:cNvSpPr>
          <p:nvPr/>
        </p:nvSpPr>
        <p:spPr bwMode="auto">
          <a:xfrm>
            <a:off x="719138" y="1793875"/>
            <a:ext cx="1584325" cy="457200"/>
          </a:xfrm>
          <a:prstGeom prst="rect">
            <a:avLst/>
          </a:prstGeom>
          <a:noFill/>
          <a:ln w="9525">
            <a:noFill/>
            <a:miter lim="800000"/>
            <a:headEnd/>
            <a:tailEnd/>
          </a:ln>
        </p:spPr>
        <p:txBody>
          <a:bodyPr>
            <a:spAutoFit/>
          </a:bodyPr>
          <a:lstStyle/>
          <a:p>
            <a:pPr algn="ctr" eaLnBrk="0" hangingPunct="0"/>
            <a:r>
              <a:rPr lang="en-US" sz="2400"/>
              <a:t>Putamen</a:t>
            </a:r>
          </a:p>
        </p:txBody>
      </p:sp>
      <p:sp>
        <p:nvSpPr>
          <p:cNvPr id="30756" name="Text Box 57"/>
          <p:cNvSpPr txBox="1">
            <a:spLocks noChangeArrowheads="1"/>
          </p:cNvSpPr>
          <p:nvPr/>
        </p:nvSpPr>
        <p:spPr bwMode="auto">
          <a:xfrm>
            <a:off x="361950" y="2982913"/>
            <a:ext cx="2298700" cy="554037"/>
          </a:xfrm>
          <a:prstGeom prst="rect">
            <a:avLst/>
          </a:prstGeom>
          <a:noFill/>
          <a:ln w="9525">
            <a:noFill/>
            <a:miter lim="800000"/>
            <a:headEnd/>
            <a:tailEnd/>
          </a:ln>
        </p:spPr>
        <p:txBody>
          <a:bodyPr/>
          <a:lstStyle/>
          <a:p>
            <a:pPr algn="ctr" eaLnBrk="0" hangingPunct="0"/>
            <a:r>
              <a:rPr lang="en-GB" sz="2400"/>
              <a:t>Globus pallidus</a:t>
            </a:r>
          </a:p>
        </p:txBody>
      </p:sp>
      <p:sp>
        <p:nvSpPr>
          <p:cNvPr id="30757" name="Text Box 58"/>
          <p:cNvSpPr txBox="1">
            <a:spLocks noChangeArrowheads="1"/>
          </p:cNvSpPr>
          <p:nvPr/>
        </p:nvSpPr>
        <p:spPr bwMode="auto">
          <a:xfrm>
            <a:off x="536575" y="4160838"/>
            <a:ext cx="1951038" cy="496887"/>
          </a:xfrm>
          <a:prstGeom prst="rect">
            <a:avLst/>
          </a:prstGeom>
          <a:noFill/>
          <a:ln w="9525">
            <a:noFill/>
            <a:miter lim="800000"/>
            <a:headEnd/>
            <a:tailEnd/>
          </a:ln>
        </p:spPr>
        <p:txBody>
          <a:bodyPr/>
          <a:lstStyle/>
          <a:p>
            <a:pPr algn="ctr" eaLnBrk="0" hangingPunct="0"/>
            <a:r>
              <a:rPr lang="en-GB" sz="2400"/>
              <a:t>Thalamus</a:t>
            </a:r>
          </a:p>
        </p:txBody>
      </p:sp>
      <p:sp>
        <p:nvSpPr>
          <p:cNvPr id="30758" name="Text Box 59"/>
          <p:cNvSpPr txBox="1">
            <a:spLocks noChangeArrowheads="1"/>
          </p:cNvSpPr>
          <p:nvPr/>
        </p:nvSpPr>
        <p:spPr bwMode="auto">
          <a:xfrm>
            <a:off x="420688" y="5337175"/>
            <a:ext cx="2181225" cy="830263"/>
          </a:xfrm>
          <a:prstGeom prst="rect">
            <a:avLst/>
          </a:prstGeom>
          <a:noFill/>
          <a:ln w="9525">
            <a:noFill/>
            <a:miter lim="800000"/>
            <a:headEnd/>
            <a:tailEnd/>
          </a:ln>
        </p:spPr>
        <p:txBody>
          <a:bodyPr>
            <a:spAutoFit/>
          </a:bodyPr>
          <a:lstStyle/>
          <a:p>
            <a:pPr algn="ctr" eaLnBrk="0" hangingPunct="0"/>
            <a:r>
              <a:rPr lang="en-US" sz="2400"/>
              <a:t>Premotor cortex</a:t>
            </a:r>
          </a:p>
        </p:txBody>
      </p:sp>
      <p:sp>
        <p:nvSpPr>
          <p:cNvPr id="30759" name="Line 60"/>
          <p:cNvSpPr>
            <a:spLocks noChangeShapeType="1"/>
          </p:cNvSpPr>
          <p:nvPr/>
        </p:nvSpPr>
        <p:spPr bwMode="auto">
          <a:xfrm>
            <a:off x="1511300" y="1206500"/>
            <a:ext cx="0" cy="606425"/>
          </a:xfrm>
          <a:prstGeom prst="line">
            <a:avLst/>
          </a:prstGeom>
          <a:noFill/>
          <a:ln w="28575">
            <a:solidFill>
              <a:schemeClr val="tx1"/>
            </a:solidFill>
            <a:round/>
            <a:headEnd/>
            <a:tailEnd type="triangle" w="med" len="med"/>
          </a:ln>
        </p:spPr>
        <p:txBody>
          <a:bodyPr wrap="none" anchor="ctr"/>
          <a:lstStyle/>
          <a:p>
            <a:endParaRPr lang="en-US"/>
          </a:p>
        </p:txBody>
      </p:sp>
      <p:sp>
        <p:nvSpPr>
          <p:cNvPr id="30760" name="Line 61"/>
          <p:cNvSpPr>
            <a:spLocks noChangeShapeType="1"/>
          </p:cNvSpPr>
          <p:nvPr/>
        </p:nvSpPr>
        <p:spPr bwMode="auto">
          <a:xfrm>
            <a:off x="1511300" y="2378075"/>
            <a:ext cx="0" cy="606425"/>
          </a:xfrm>
          <a:prstGeom prst="line">
            <a:avLst/>
          </a:prstGeom>
          <a:noFill/>
          <a:ln w="28575">
            <a:solidFill>
              <a:schemeClr val="tx1"/>
            </a:solidFill>
            <a:round/>
            <a:headEnd/>
            <a:tailEnd type="triangle" w="med" len="med"/>
          </a:ln>
        </p:spPr>
        <p:txBody>
          <a:bodyPr wrap="none" anchor="ctr"/>
          <a:lstStyle/>
          <a:p>
            <a:endParaRPr lang="en-US"/>
          </a:p>
        </p:txBody>
      </p:sp>
      <p:sp>
        <p:nvSpPr>
          <p:cNvPr id="30761" name="Line 62"/>
          <p:cNvSpPr>
            <a:spLocks noChangeShapeType="1"/>
          </p:cNvSpPr>
          <p:nvPr/>
        </p:nvSpPr>
        <p:spPr bwMode="auto">
          <a:xfrm>
            <a:off x="1511300" y="3549650"/>
            <a:ext cx="0" cy="606425"/>
          </a:xfrm>
          <a:prstGeom prst="line">
            <a:avLst/>
          </a:prstGeom>
          <a:noFill/>
          <a:ln w="28575">
            <a:solidFill>
              <a:schemeClr val="tx1"/>
            </a:solidFill>
            <a:round/>
            <a:headEnd/>
            <a:tailEnd type="triangle" w="med" len="med"/>
          </a:ln>
        </p:spPr>
        <p:txBody>
          <a:bodyPr wrap="none" anchor="ctr"/>
          <a:lstStyle/>
          <a:p>
            <a:endParaRPr lang="en-US"/>
          </a:p>
        </p:txBody>
      </p:sp>
      <p:sp>
        <p:nvSpPr>
          <p:cNvPr id="30762" name="Line 63"/>
          <p:cNvSpPr>
            <a:spLocks noChangeShapeType="1"/>
          </p:cNvSpPr>
          <p:nvPr/>
        </p:nvSpPr>
        <p:spPr bwMode="auto">
          <a:xfrm>
            <a:off x="1511300" y="4722813"/>
            <a:ext cx="0" cy="606425"/>
          </a:xfrm>
          <a:prstGeom prst="line">
            <a:avLst/>
          </a:prstGeom>
          <a:noFill/>
          <a:ln w="28575">
            <a:solidFill>
              <a:schemeClr val="tx1"/>
            </a:solidFill>
            <a:round/>
            <a:headEnd/>
            <a:tailEnd type="triangle" w="med" len="med"/>
          </a:ln>
        </p:spPr>
        <p:txBody>
          <a:bodyPr wrap="none" anchor="ctr"/>
          <a:lstStyle/>
          <a:p>
            <a:endParaRPr lang="en-US"/>
          </a:p>
        </p:txBody>
      </p:sp>
      <p:sp>
        <p:nvSpPr>
          <p:cNvPr id="30763" name="Freeform 64"/>
          <p:cNvSpPr>
            <a:spLocks/>
          </p:cNvSpPr>
          <p:nvPr/>
        </p:nvSpPr>
        <p:spPr bwMode="auto">
          <a:xfrm>
            <a:off x="4548188" y="1203325"/>
            <a:ext cx="142875" cy="111125"/>
          </a:xfrm>
          <a:custGeom>
            <a:avLst/>
            <a:gdLst>
              <a:gd name="T0" fmla="*/ 11280 w 76"/>
              <a:gd name="T1" fmla="*/ 22225 h 70"/>
              <a:gd name="T2" fmla="*/ 142875 w 76"/>
              <a:gd name="T3" fmla="*/ 0 h 70"/>
              <a:gd name="T4" fmla="*/ 116556 w 76"/>
              <a:gd name="T5" fmla="*/ 85725 h 70"/>
              <a:gd name="T6" fmla="*/ 0 w 76"/>
              <a:gd name="T7" fmla="*/ 111125 h 70"/>
              <a:gd name="T8" fmla="*/ 11280 w 76"/>
              <a:gd name="T9" fmla="*/ 22225 h 70"/>
              <a:gd name="T10" fmla="*/ 0 60000 65536"/>
              <a:gd name="T11" fmla="*/ 0 60000 65536"/>
              <a:gd name="T12" fmla="*/ 0 60000 65536"/>
              <a:gd name="T13" fmla="*/ 0 60000 65536"/>
              <a:gd name="T14" fmla="*/ 0 60000 65536"/>
              <a:gd name="T15" fmla="*/ 0 w 76"/>
              <a:gd name="T16" fmla="*/ 0 h 70"/>
              <a:gd name="T17" fmla="*/ 76 w 76"/>
              <a:gd name="T18" fmla="*/ 70 h 70"/>
            </a:gdLst>
            <a:ahLst/>
            <a:cxnLst>
              <a:cxn ang="T10">
                <a:pos x="T0" y="T1"/>
              </a:cxn>
              <a:cxn ang="T11">
                <a:pos x="T2" y="T3"/>
              </a:cxn>
              <a:cxn ang="T12">
                <a:pos x="T4" y="T5"/>
              </a:cxn>
              <a:cxn ang="T13">
                <a:pos x="T6" y="T7"/>
              </a:cxn>
              <a:cxn ang="T14">
                <a:pos x="T8" y="T9"/>
              </a:cxn>
            </a:cxnLst>
            <a:rect l="T15" t="T16" r="T17" b="T18"/>
            <a:pathLst>
              <a:path w="76" h="70">
                <a:moveTo>
                  <a:pt x="6" y="14"/>
                </a:moveTo>
                <a:lnTo>
                  <a:pt x="76" y="0"/>
                </a:lnTo>
                <a:lnTo>
                  <a:pt x="62" y="54"/>
                </a:lnTo>
                <a:lnTo>
                  <a:pt x="0" y="70"/>
                </a:lnTo>
                <a:lnTo>
                  <a:pt x="6" y="14"/>
                </a:lnTo>
                <a:close/>
              </a:path>
            </a:pathLst>
          </a:custGeom>
          <a:solidFill>
            <a:srgbClr val="CC9900"/>
          </a:solidFill>
          <a:ln w="9525">
            <a:noFill/>
            <a:round/>
            <a:headEnd/>
            <a:tailEnd/>
          </a:ln>
        </p:spPr>
        <p:txBody>
          <a:bodyPr wrap="none" anchor="ctr"/>
          <a:lstStyle/>
          <a:p>
            <a:endParaRPr lang="en-US"/>
          </a:p>
        </p:txBody>
      </p:sp>
      <p:sp>
        <p:nvSpPr>
          <p:cNvPr id="30764" name="Text Box 65"/>
          <p:cNvSpPr txBox="1">
            <a:spLocks noChangeArrowheads="1"/>
          </p:cNvSpPr>
          <p:nvPr/>
        </p:nvSpPr>
        <p:spPr bwMode="auto">
          <a:xfrm>
            <a:off x="3000375" y="4303713"/>
            <a:ext cx="3159125" cy="461962"/>
          </a:xfrm>
          <a:prstGeom prst="rect">
            <a:avLst/>
          </a:prstGeom>
          <a:noFill/>
          <a:ln w="9525">
            <a:noFill/>
            <a:miter lim="800000"/>
            <a:headEnd/>
            <a:tailEnd/>
          </a:ln>
        </p:spPr>
        <p:txBody>
          <a:bodyPr>
            <a:spAutoFit/>
          </a:bodyPr>
          <a:lstStyle/>
          <a:p>
            <a:pPr algn="ctr" eaLnBrk="0" hangingPunct="0"/>
            <a:r>
              <a:rPr lang="en-US" sz="2400"/>
              <a:t>Descending pathways</a:t>
            </a:r>
          </a:p>
        </p:txBody>
      </p:sp>
      <p:sp>
        <p:nvSpPr>
          <p:cNvPr id="30765" name="Oval 66"/>
          <p:cNvSpPr>
            <a:spLocks noChangeAspect="1" noChangeArrowheads="1"/>
          </p:cNvSpPr>
          <p:nvPr/>
        </p:nvSpPr>
        <p:spPr bwMode="auto">
          <a:xfrm rot="2951095">
            <a:off x="4630738" y="995363"/>
            <a:ext cx="82550" cy="82550"/>
          </a:xfrm>
          <a:prstGeom prst="ellipse">
            <a:avLst/>
          </a:prstGeom>
          <a:solidFill>
            <a:srgbClr val="660066"/>
          </a:solidFill>
          <a:ln w="3175">
            <a:solidFill>
              <a:schemeClr val="tx1"/>
            </a:solidFill>
            <a:round/>
            <a:headEnd/>
            <a:tailEnd/>
          </a:ln>
        </p:spPr>
        <p:txBody>
          <a:bodyPr wrap="none" anchor="ctr"/>
          <a:lstStyle/>
          <a:p>
            <a:endParaRPr lang="en-US"/>
          </a:p>
        </p:txBody>
      </p:sp>
      <p:sp>
        <p:nvSpPr>
          <p:cNvPr id="30766" name="Text Box 67"/>
          <p:cNvSpPr txBox="1">
            <a:spLocks noChangeArrowheads="1"/>
          </p:cNvSpPr>
          <p:nvPr/>
        </p:nvSpPr>
        <p:spPr bwMode="auto">
          <a:xfrm>
            <a:off x="6115050" y="658813"/>
            <a:ext cx="2930525" cy="457200"/>
          </a:xfrm>
          <a:prstGeom prst="rect">
            <a:avLst/>
          </a:prstGeom>
          <a:noFill/>
          <a:ln w="9525">
            <a:noFill/>
            <a:miter lim="800000"/>
            <a:headEnd/>
            <a:tailEnd/>
          </a:ln>
        </p:spPr>
        <p:txBody>
          <a:bodyPr>
            <a:spAutoFit/>
          </a:bodyPr>
          <a:lstStyle/>
          <a:p>
            <a:pPr algn="ctr" eaLnBrk="0" hangingPunct="0"/>
            <a:r>
              <a:rPr lang="en-US" sz="2400" dirty="0" err="1">
                <a:solidFill>
                  <a:srgbClr val="FF0000"/>
                </a:solidFill>
              </a:rPr>
              <a:t>Sensorimotor</a:t>
            </a:r>
            <a:r>
              <a:rPr lang="en-US" sz="2400" dirty="0">
                <a:solidFill>
                  <a:srgbClr val="FF0000"/>
                </a:solidFill>
              </a:rPr>
              <a:t> cortex</a:t>
            </a:r>
          </a:p>
        </p:txBody>
      </p:sp>
      <p:sp>
        <p:nvSpPr>
          <p:cNvPr id="30767" name="Text Box 68"/>
          <p:cNvSpPr txBox="1">
            <a:spLocks noChangeArrowheads="1"/>
          </p:cNvSpPr>
          <p:nvPr/>
        </p:nvSpPr>
        <p:spPr bwMode="auto">
          <a:xfrm>
            <a:off x="6897688" y="1793875"/>
            <a:ext cx="1365250" cy="457200"/>
          </a:xfrm>
          <a:prstGeom prst="rect">
            <a:avLst/>
          </a:prstGeom>
          <a:noFill/>
          <a:ln w="9525">
            <a:noFill/>
            <a:miter lim="800000"/>
            <a:headEnd/>
            <a:tailEnd/>
          </a:ln>
        </p:spPr>
        <p:txBody>
          <a:bodyPr>
            <a:spAutoFit/>
          </a:bodyPr>
          <a:lstStyle/>
          <a:p>
            <a:pPr algn="ctr" eaLnBrk="0" hangingPunct="0"/>
            <a:r>
              <a:rPr lang="en-US" sz="2400"/>
              <a:t>Pons</a:t>
            </a:r>
          </a:p>
        </p:txBody>
      </p:sp>
      <p:sp>
        <p:nvSpPr>
          <p:cNvPr id="30768" name="Text Box 69"/>
          <p:cNvSpPr txBox="1">
            <a:spLocks noChangeArrowheads="1"/>
          </p:cNvSpPr>
          <p:nvPr/>
        </p:nvSpPr>
        <p:spPr bwMode="auto">
          <a:xfrm>
            <a:off x="6430963" y="2982913"/>
            <a:ext cx="2298700" cy="554037"/>
          </a:xfrm>
          <a:prstGeom prst="rect">
            <a:avLst/>
          </a:prstGeom>
          <a:noFill/>
          <a:ln w="9525">
            <a:noFill/>
            <a:miter lim="800000"/>
            <a:headEnd/>
            <a:tailEnd/>
          </a:ln>
        </p:spPr>
        <p:txBody>
          <a:bodyPr/>
          <a:lstStyle/>
          <a:p>
            <a:pPr algn="ctr" eaLnBrk="0" hangingPunct="0"/>
            <a:r>
              <a:rPr lang="en-GB" sz="2400"/>
              <a:t>Cerebellum</a:t>
            </a:r>
          </a:p>
        </p:txBody>
      </p:sp>
      <p:sp>
        <p:nvSpPr>
          <p:cNvPr id="30769" name="Text Box 70"/>
          <p:cNvSpPr txBox="1">
            <a:spLocks noChangeArrowheads="1"/>
          </p:cNvSpPr>
          <p:nvPr/>
        </p:nvSpPr>
        <p:spPr bwMode="auto">
          <a:xfrm>
            <a:off x="6605588" y="4160838"/>
            <a:ext cx="1951037" cy="496887"/>
          </a:xfrm>
          <a:prstGeom prst="rect">
            <a:avLst/>
          </a:prstGeom>
          <a:noFill/>
          <a:ln w="9525">
            <a:noFill/>
            <a:miter lim="800000"/>
            <a:headEnd/>
            <a:tailEnd/>
          </a:ln>
        </p:spPr>
        <p:txBody>
          <a:bodyPr/>
          <a:lstStyle/>
          <a:p>
            <a:pPr algn="ctr" eaLnBrk="0" hangingPunct="0"/>
            <a:r>
              <a:rPr lang="en-GB" sz="2400"/>
              <a:t>Thalamus</a:t>
            </a:r>
          </a:p>
        </p:txBody>
      </p:sp>
      <p:sp>
        <p:nvSpPr>
          <p:cNvPr id="30770" name="Text Box 71"/>
          <p:cNvSpPr txBox="1">
            <a:spLocks noChangeArrowheads="1"/>
          </p:cNvSpPr>
          <p:nvPr/>
        </p:nvSpPr>
        <p:spPr bwMode="auto">
          <a:xfrm>
            <a:off x="6489700" y="5337175"/>
            <a:ext cx="2181225" cy="457200"/>
          </a:xfrm>
          <a:prstGeom prst="rect">
            <a:avLst/>
          </a:prstGeom>
          <a:noFill/>
          <a:ln w="9525">
            <a:noFill/>
            <a:miter lim="800000"/>
            <a:headEnd/>
            <a:tailEnd/>
          </a:ln>
        </p:spPr>
        <p:txBody>
          <a:bodyPr>
            <a:spAutoFit/>
          </a:bodyPr>
          <a:lstStyle/>
          <a:p>
            <a:pPr algn="ctr" eaLnBrk="0" hangingPunct="0"/>
            <a:r>
              <a:rPr lang="en-US" sz="2400"/>
              <a:t>Motor cortex</a:t>
            </a:r>
          </a:p>
        </p:txBody>
      </p:sp>
      <p:sp>
        <p:nvSpPr>
          <p:cNvPr id="30771" name="Line 72"/>
          <p:cNvSpPr>
            <a:spLocks noChangeShapeType="1"/>
          </p:cNvSpPr>
          <p:nvPr/>
        </p:nvSpPr>
        <p:spPr bwMode="auto">
          <a:xfrm>
            <a:off x="7580313" y="1206500"/>
            <a:ext cx="0" cy="606425"/>
          </a:xfrm>
          <a:prstGeom prst="line">
            <a:avLst/>
          </a:prstGeom>
          <a:noFill/>
          <a:ln w="28575">
            <a:solidFill>
              <a:schemeClr val="tx1"/>
            </a:solidFill>
            <a:round/>
            <a:headEnd/>
            <a:tailEnd type="triangle" w="med" len="med"/>
          </a:ln>
        </p:spPr>
        <p:txBody>
          <a:bodyPr wrap="none" anchor="ctr"/>
          <a:lstStyle/>
          <a:p>
            <a:endParaRPr lang="en-US"/>
          </a:p>
        </p:txBody>
      </p:sp>
      <p:sp>
        <p:nvSpPr>
          <p:cNvPr id="30772" name="Line 73"/>
          <p:cNvSpPr>
            <a:spLocks noChangeShapeType="1"/>
          </p:cNvSpPr>
          <p:nvPr/>
        </p:nvSpPr>
        <p:spPr bwMode="auto">
          <a:xfrm>
            <a:off x="7580313" y="2378075"/>
            <a:ext cx="0" cy="606425"/>
          </a:xfrm>
          <a:prstGeom prst="line">
            <a:avLst/>
          </a:prstGeom>
          <a:noFill/>
          <a:ln w="28575">
            <a:solidFill>
              <a:schemeClr val="tx1"/>
            </a:solidFill>
            <a:round/>
            <a:headEnd/>
            <a:tailEnd type="triangle" w="med" len="med"/>
          </a:ln>
        </p:spPr>
        <p:txBody>
          <a:bodyPr wrap="none" anchor="ctr"/>
          <a:lstStyle/>
          <a:p>
            <a:endParaRPr lang="en-US"/>
          </a:p>
        </p:txBody>
      </p:sp>
      <p:sp>
        <p:nvSpPr>
          <p:cNvPr id="30773" name="Line 74"/>
          <p:cNvSpPr>
            <a:spLocks noChangeShapeType="1"/>
          </p:cNvSpPr>
          <p:nvPr/>
        </p:nvSpPr>
        <p:spPr bwMode="auto">
          <a:xfrm>
            <a:off x="7580313" y="3549650"/>
            <a:ext cx="0" cy="606425"/>
          </a:xfrm>
          <a:prstGeom prst="line">
            <a:avLst/>
          </a:prstGeom>
          <a:noFill/>
          <a:ln w="28575">
            <a:solidFill>
              <a:schemeClr val="tx1"/>
            </a:solidFill>
            <a:round/>
            <a:headEnd/>
            <a:tailEnd type="triangle" w="med" len="med"/>
          </a:ln>
        </p:spPr>
        <p:txBody>
          <a:bodyPr wrap="none" anchor="ctr"/>
          <a:lstStyle/>
          <a:p>
            <a:endParaRPr lang="en-US"/>
          </a:p>
        </p:txBody>
      </p:sp>
      <p:sp>
        <p:nvSpPr>
          <p:cNvPr id="30774" name="Line 75"/>
          <p:cNvSpPr>
            <a:spLocks noChangeShapeType="1"/>
          </p:cNvSpPr>
          <p:nvPr/>
        </p:nvSpPr>
        <p:spPr bwMode="auto">
          <a:xfrm>
            <a:off x="7580313" y="4722813"/>
            <a:ext cx="0" cy="606425"/>
          </a:xfrm>
          <a:prstGeom prst="line">
            <a:avLst/>
          </a:prstGeom>
          <a:noFill/>
          <a:ln w="28575">
            <a:solidFill>
              <a:schemeClr val="tx1"/>
            </a:solidFill>
            <a:round/>
            <a:headEnd/>
            <a:tailEnd type="triangle" w="med" len="med"/>
          </a:ln>
        </p:spPr>
        <p:txBody>
          <a:bodyPr wrap="none" anchor="ctr"/>
          <a:lstStyle/>
          <a:p>
            <a:endParaRPr lang="en-US"/>
          </a:p>
        </p:txBody>
      </p:sp>
      <p:sp>
        <p:nvSpPr>
          <p:cNvPr id="30775" name="Freeform 76"/>
          <p:cNvSpPr>
            <a:spLocks/>
          </p:cNvSpPr>
          <p:nvPr/>
        </p:nvSpPr>
        <p:spPr bwMode="auto">
          <a:xfrm>
            <a:off x="5226050" y="2112963"/>
            <a:ext cx="1287463" cy="1071562"/>
          </a:xfrm>
          <a:custGeom>
            <a:avLst/>
            <a:gdLst>
              <a:gd name="T0" fmla="*/ 167324 w 554"/>
              <a:gd name="T1" fmla="*/ 53462 h 461"/>
              <a:gd name="T2" fmla="*/ 237042 w 554"/>
              <a:gd name="T3" fmla="*/ 27893 h 461"/>
              <a:gd name="T4" fmla="*/ 306760 w 554"/>
              <a:gd name="T5" fmla="*/ 11622 h 461"/>
              <a:gd name="T6" fmla="*/ 411337 w 554"/>
              <a:gd name="T7" fmla="*/ 0 h 461"/>
              <a:gd name="T8" fmla="*/ 522887 w 554"/>
              <a:gd name="T9" fmla="*/ 4649 h 461"/>
              <a:gd name="T10" fmla="*/ 627464 w 554"/>
              <a:gd name="T11" fmla="*/ 11622 h 461"/>
              <a:gd name="T12" fmla="*/ 725069 w 554"/>
              <a:gd name="T13" fmla="*/ 32542 h 461"/>
              <a:gd name="T14" fmla="*/ 808731 w 554"/>
              <a:gd name="T15" fmla="*/ 46489 h 461"/>
              <a:gd name="T16" fmla="*/ 904013 w 554"/>
              <a:gd name="T17" fmla="*/ 74382 h 461"/>
              <a:gd name="T18" fmla="*/ 989998 w 554"/>
              <a:gd name="T19" fmla="*/ 109248 h 461"/>
              <a:gd name="T20" fmla="*/ 1094576 w 554"/>
              <a:gd name="T21" fmla="*/ 158061 h 461"/>
              <a:gd name="T22" fmla="*/ 1178238 w 554"/>
              <a:gd name="T23" fmla="*/ 220821 h 461"/>
              <a:gd name="T24" fmla="*/ 1240984 w 554"/>
              <a:gd name="T25" fmla="*/ 276607 h 461"/>
              <a:gd name="T26" fmla="*/ 1275843 w 554"/>
              <a:gd name="T27" fmla="*/ 339367 h 461"/>
              <a:gd name="T28" fmla="*/ 1287463 w 554"/>
              <a:gd name="T29" fmla="*/ 402126 h 461"/>
              <a:gd name="T30" fmla="*/ 1275843 w 554"/>
              <a:gd name="T31" fmla="*/ 464886 h 461"/>
              <a:gd name="T32" fmla="*/ 1266548 w 554"/>
              <a:gd name="T33" fmla="*/ 527645 h 461"/>
              <a:gd name="T34" fmla="*/ 1247956 w 554"/>
              <a:gd name="T35" fmla="*/ 583432 h 461"/>
              <a:gd name="T36" fmla="*/ 1203801 w 554"/>
              <a:gd name="T37" fmla="*/ 641543 h 461"/>
              <a:gd name="T38" fmla="*/ 1157322 w 554"/>
              <a:gd name="T39" fmla="*/ 688031 h 461"/>
              <a:gd name="T40" fmla="*/ 1085280 w 554"/>
              <a:gd name="T41" fmla="*/ 732195 h 461"/>
              <a:gd name="T42" fmla="*/ 983027 w 554"/>
              <a:gd name="T43" fmla="*/ 778684 h 461"/>
              <a:gd name="T44" fmla="*/ 913308 w 554"/>
              <a:gd name="T45" fmla="*/ 801928 h 461"/>
              <a:gd name="T46" fmla="*/ 850562 w 554"/>
              <a:gd name="T47" fmla="*/ 834470 h 461"/>
              <a:gd name="T48" fmla="*/ 785492 w 554"/>
              <a:gd name="T49" fmla="*/ 876310 h 461"/>
              <a:gd name="T50" fmla="*/ 718098 w 554"/>
              <a:gd name="T51" fmla="*/ 932096 h 461"/>
              <a:gd name="T52" fmla="*/ 687886 w 554"/>
              <a:gd name="T53" fmla="*/ 973936 h 461"/>
              <a:gd name="T54" fmla="*/ 648379 w 554"/>
              <a:gd name="T55" fmla="*/ 1008802 h 461"/>
              <a:gd name="T56" fmla="*/ 604225 w 554"/>
              <a:gd name="T57" fmla="*/ 1039020 h 461"/>
              <a:gd name="T58" fmla="*/ 550774 w 554"/>
              <a:gd name="T59" fmla="*/ 1064589 h 461"/>
              <a:gd name="T60" fmla="*/ 481056 w 554"/>
              <a:gd name="T61" fmla="*/ 1071562 h 461"/>
              <a:gd name="T62" fmla="*/ 404366 w 554"/>
              <a:gd name="T63" fmla="*/ 1057615 h 461"/>
              <a:gd name="T64" fmla="*/ 355563 w 554"/>
              <a:gd name="T65" fmla="*/ 1025073 h 461"/>
              <a:gd name="T66" fmla="*/ 313732 w 554"/>
              <a:gd name="T67" fmla="*/ 980909 h 461"/>
              <a:gd name="T68" fmla="*/ 285845 w 554"/>
              <a:gd name="T69" fmla="*/ 939070 h 461"/>
              <a:gd name="T70" fmla="*/ 257957 w 554"/>
              <a:gd name="T71" fmla="*/ 876310 h 461"/>
              <a:gd name="T72" fmla="*/ 244014 w 554"/>
              <a:gd name="T73" fmla="*/ 806577 h 461"/>
              <a:gd name="T74" fmla="*/ 230070 w 554"/>
              <a:gd name="T75" fmla="*/ 743818 h 461"/>
              <a:gd name="T76" fmla="*/ 274225 w 554"/>
              <a:gd name="T77" fmla="*/ 513699 h 461"/>
              <a:gd name="T78" fmla="*/ 197535 w 554"/>
              <a:gd name="T79" fmla="*/ 481157 h 461"/>
              <a:gd name="T80" fmla="*/ 137112 w 554"/>
              <a:gd name="T81" fmla="*/ 464886 h 461"/>
              <a:gd name="T82" fmla="*/ 92958 w 554"/>
              <a:gd name="T83" fmla="*/ 439317 h 461"/>
              <a:gd name="T84" fmla="*/ 39507 w 554"/>
              <a:gd name="T85" fmla="*/ 411424 h 461"/>
              <a:gd name="T86" fmla="*/ 13944 w 554"/>
              <a:gd name="T87" fmla="*/ 381206 h 461"/>
              <a:gd name="T88" fmla="*/ 0 w 554"/>
              <a:gd name="T89" fmla="*/ 290554 h 461"/>
              <a:gd name="T90" fmla="*/ 13944 w 554"/>
              <a:gd name="T91" fmla="*/ 213848 h 461"/>
              <a:gd name="T92" fmla="*/ 34859 w 554"/>
              <a:gd name="T93" fmla="*/ 153412 h 461"/>
              <a:gd name="T94" fmla="*/ 69718 w 554"/>
              <a:gd name="T95" fmla="*/ 116221 h 461"/>
              <a:gd name="T96" fmla="*/ 116197 w 554"/>
              <a:gd name="T97" fmla="*/ 76706 h 461"/>
              <a:gd name="T98" fmla="*/ 167324 w 554"/>
              <a:gd name="T99" fmla="*/ 53462 h 4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4"/>
              <a:gd name="T151" fmla="*/ 0 h 461"/>
              <a:gd name="T152" fmla="*/ 554 w 554"/>
              <a:gd name="T153" fmla="*/ 461 h 4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4" h="461">
                <a:moveTo>
                  <a:pt x="72" y="23"/>
                </a:moveTo>
                <a:lnTo>
                  <a:pt x="102" y="12"/>
                </a:lnTo>
                <a:lnTo>
                  <a:pt x="132" y="5"/>
                </a:lnTo>
                <a:lnTo>
                  <a:pt x="177" y="0"/>
                </a:lnTo>
                <a:lnTo>
                  <a:pt x="225" y="2"/>
                </a:lnTo>
                <a:lnTo>
                  <a:pt x="270" y="5"/>
                </a:lnTo>
                <a:lnTo>
                  <a:pt x="312" y="14"/>
                </a:lnTo>
                <a:lnTo>
                  <a:pt x="348" y="20"/>
                </a:lnTo>
                <a:lnTo>
                  <a:pt x="389" y="32"/>
                </a:lnTo>
                <a:lnTo>
                  <a:pt x="426" y="47"/>
                </a:lnTo>
                <a:lnTo>
                  <a:pt x="471" y="68"/>
                </a:lnTo>
                <a:lnTo>
                  <a:pt x="507" y="95"/>
                </a:lnTo>
                <a:lnTo>
                  <a:pt x="534" y="119"/>
                </a:lnTo>
                <a:lnTo>
                  <a:pt x="549" y="146"/>
                </a:lnTo>
                <a:lnTo>
                  <a:pt x="554" y="173"/>
                </a:lnTo>
                <a:lnTo>
                  <a:pt x="549" y="200"/>
                </a:lnTo>
                <a:lnTo>
                  <a:pt x="545" y="227"/>
                </a:lnTo>
                <a:lnTo>
                  <a:pt x="537" y="251"/>
                </a:lnTo>
                <a:lnTo>
                  <a:pt x="518" y="276"/>
                </a:lnTo>
                <a:lnTo>
                  <a:pt x="498" y="296"/>
                </a:lnTo>
                <a:lnTo>
                  <a:pt x="467" y="315"/>
                </a:lnTo>
                <a:lnTo>
                  <a:pt x="423" y="335"/>
                </a:lnTo>
                <a:lnTo>
                  <a:pt x="393" y="345"/>
                </a:lnTo>
                <a:lnTo>
                  <a:pt x="366" y="359"/>
                </a:lnTo>
                <a:lnTo>
                  <a:pt x="338" y="377"/>
                </a:lnTo>
                <a:lnTo>
                  <a:pt x="309" y="401"/>
                </a:lnTo>
                <a:lnTo>
                  <a:pt x="296" y="419"/>
                </a:lnTo>
                <a:lnTo>
                  <a:pt x="279" y="434"/>
                </a:lnTo>
                <a:lnTo>
                  <a:pt x="260" y="447"/>
                </a:lnTo>
                <a:lnTo>
                  <a:pt x="237" y="458"/>
                </a:lnTo>
                <a:lnTo>
                  <a:pt x="207" y="461"/>
                </a:lnTo>
                <a:lnTo>
                  <a:pt x="174" y="455"/>
                </a:lnTo>
                <a:lnTo>
                  <a:pt x="153" y="441"/>
                </a:lnTo>
                <a:lnTo>
                  <a:pt x="135" y="422"/>
                </a:lnTo>
                <a:lnTo>
                  <a:pt x="123" y="404"/>
                </a:lnTo>
                <a:lnTo>
                  <a:pt x="111" y="377"/>
                </a:lnTo>
                <a:lnTo>
                  <a:pt x="105" y="347"/>
                </a:lnTo>
                <a:lnTo>
                  <a:pt x="99" y="320"/>
                </a:lnTo>
                <a:lnTo>
                  <a:pt x="118" y="221"/>
                </a:lnTo>
                <a:lnTo>
                  <a:pt x="85" y="207"/>
                </a:lnTo>
                <a:lnTo>
                  <a:pt x="59" y="200"/>
                </a:lnTo>
                <a:lnTo>
                  <a:pt x="40" y="189"/>
                </a:lnTo>
                <a:lnTo>
                  <a:pt x="17" y="177"/>
                </a:lnTo>
                <a:lnTo>
                  <a:pt x="6" y="164"/>
                </a:lnTo>
                <a:lnTo>
                  <a:pt x="0" y="125"/>
                </a:lnTo>
                <a:lnTo>
                  <a:pt x="6" y="92"/>
                </a:lnTo>
                <a:lnTo>
                  <a:pt x="15" y="66"/>
                </a:lnTo>
                <a:lnTo>
                  <a:pt x="30" y="50"/>
                </a:lnTo>
                <a:lnTo>
                  <a:pt x="50" y="33"/>
                </a:lnTo>
                <a:lnTo>
                  <a:pt x="72" y="23"/>
                </a:lnTo>
                <a:close/>
              </a:path>
            </a:pathLst>
          </a:custGeom>
          <a:solidFill>
            <a:srgbClr val="FFCC00"/>
          </a:solidFill>
          <a:ln w="12700">
            <a:solidFill>
              <a:srgbClr val="000000"/>
            </a:solidFill>
            <a:round/>
            <a:headEnd/>
            <a:tailEnd/>
          </a:ln>
        </p:spPr>
        <p:txBody>
          <a:bodyPr/>
          <a:lstStyle/>
          <a:p>
            <a:endParaRPr lang="en-US"/>
          </a:p>
        </p:txBody>
      </p:sp>
      <p:sp>
        <p:nvSpPr>
          <p:cNvPr id="30776" name="Freeform 77"/>
          <p:cNvSpPr>
            <a:spLocks/>
          </p:cNvSpPr>
          <p:nvPr/>
        </p:nvSpPr>
        <p:spPr bwMode="auto">
          <a:xfrm>
            <a:off x="4498975" y="2308225"/>
            <a:ext cx="1238250" cy="1498600"/>
          </a:xfrm>
          <a:custGeom>
            <a:avLst/>
            <a:gdLst>
              <a:gd name="T0" fmla="*/ 728662 w 780"/>
              <a:gd name="T1" fmla="*/ 209550 h 944"/>
              <a:gd name="T2" fmla="*/ 533400 w 780"/>
              <a:gd name="T3" fmla="*/ 185738 h 944"/>
              <a:gd name="T4" fmla="*/ 425450 w 780"/>
              <a:gd name="T5" fmla="*/ 15875 h 944"/>
              <a:gd name="T6" fmla="*/ 415925 w 780"/>
              <a:gd name="T7" fmla="*/ 0 h 944"/>
              <a:gd name="T8" fmla="*/ 304800 w 780"/>
              <a:gd name="T9" fmla="*/ 76200 h 944"/>
              <a:gd name="T10" fmla="*/ 0 w 780"/>
              <a:gd name="T11" fmla="*/ 314325 h 944"/>
              <a:gd name="T12" fmla="*/ 44450 w 780"/>
              <a:gd name="T13" fmla="*/ 368300 h 944"/>
              <a:gd name="T14" fmla="*/ 107950 w 780"/>
              <a:gd name="T15" fmla="*/ 355600 h 944"/>
              <a:gd name="T16" fmla="*/ 155575 w 780"/>
              <a:gd name="T17" fmla="*/ 504825 h 944"/>
              <a:gd name="T18" fmla="*/ 184150 w 780"/>
              <a:gd name="T19" fmla="*/ 596900 h 944"/>
              <a:gd name="T20" fmla="*/ 473075 w 780"/>
              <a:gd name="T21" fmla="*/ 971550 h 944"/>
              <a:gd name="T22" fmla="*/ 552450 w 780"/>
              <a:gd name="T23" fmla="*/ 1022350 h 944"/>
              <a:gd name="T24" fmla="*/ 760412 w 780"/>
              <a:gd name="T25" fmla="*/ 1143000 h 944"/>
              <a:gd name="T26" fmla="*/ 993775 w 780"/>
              <a:gd name="T27" fmla="*/ 1498600 h 944"/>
              <a:gd name="T28" fmla="*/ 1238250 w 780"/>
              <a:gd name="T29" fmla="*/ 1362075 h 944"/>
              <a:gd name="T30" fmla="*/ 1155700 w 780"/>
              <a:gd name="T31" fmla="*/ 1250950 h 944"/>
              <a:gd name="T32" fmla="*/ 969963 w 780"/>
              <a:gd name="T33" fmla="*/ 1031875 h 944"/>
              <a:gd name="T34" fmla="*/ 923925 w 780"/>
              <a:gd name="T35" fmla="*/ 739775 h 944"/>
              <a:gd name="T36" fmla="*/ 996950 w 780"/>
              <a:gd name="T37" fmla="*/ 555625 h 944"/>
              <a:gd name="T38" fmla="*/ 1035050 w 780"/>
              <a:gd name="T39" fmla="*/ 493713 h 944"/>
              <a:gd name="T40" fmla="*/ 1076325 w 780"/>
              <a:gd name="T41" fmla="*/ 466725 h 944"/>
              <a:gd name="T42" fmla="*/ 1120775 w 780"/>
              <a:gd name="T43" fmla="*/ 390525 h 944"/>
              <a:gd name="T44" fmla="*/ 1117600 w 780"/>
              <a:gd name="T45" fmla="*/ 349250 h 944"/>
              <a:gd name="T46" fmla="*/ 1079500 w 780"/>
              <a:gd name="T47" fmla="*/ 304800 h 944"/>
              <a:gd name="T48" fmla="*/ 1030288 w 780"/>
              <a:gd name="T49" fmla="*/ 284163 h 944"/>
              <a:gd name="T50" fmla="*/ 969963 w 780"/>
              <a:gd name="T51" fmla="*/ 290513 h 944"/>
              <a:gd name="T52" fmla="*/ 900113 w 780"/>
              <a:gd name="T53" fmla="*/ 311150 h 944"/>
              <a:gd name="T54" fmla="*/ 803275 w 780"/>
              <a:gd name="T55" fmla="*/ 241300 h 944"/>
              <a:gd name="T56" fmla="*/ 728662 w 780"/>
              <a:gd name="T57" fmla="*/ 209550 h 9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80"/>
              <a:gd name="T88" fmla="*/ 0 h 944"/>
              <a:gd name="T89" fmla="*/ 780 w 780"/>
              <a:gd name="T90" fmla="*/ 944 h 9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80" h="944">
                <a:moveTo>
                  <a:pt x="459" y="132"/>
                </a:moveTo>
                <a:lnTo>
                  <a:pt x="336" y="117"/>
                </a:lnTo>
                <a:lnTo>
                  <a:pt x="268" y="10"/>
                </a:lnTo>
                <a:lnTo>
                  <a:pt x="262" y="0"/>
                </a:lnTo>
                <a:lnTo>
                  <a:pt x="192" y="48"/>
                </a:lnTo>
                <a:lnTo>
                  <a:pt x="0" y="198"/>
                </a:lnTo>
                <a:lnTo>
                  <a:pt x="28" y="232"/>
                </a:lnTo>
                <a:lnTo>
                  <a:pt x="68" y="224"/>
                </a:lnTo>
                <a:lnTo>
                  <a:pt x="98" y="318"/>
                </a:lnTo>
                <a:lnTo>
                  <a:pt x="116" y="376"/>
                </a:lnTo>
                <a:lnTo>
                  <a:pt x="298" y="612"/>
                </a:lnTo>
                <a:lnTo>
                  <a:pt x="348" y="644"/>
                </a:lnTo>
                <a:lnTo>
                  <a:pt x="479" y="720"/>
                </a:lnTo>
                <a:lnTo>
                  <a:pt x="626" y="944"/>
                </a:lnTo>
                <a:lnTo>
                  <a:pt x="780" y="858"/>
                </a:lnTo>
                <a:lnTo>
                  <a:pt x="728" y="788"/>
                </a:lnTo>
                <a:lnTo>
                  <a:pt x="611" y="650"/>
                </a:lnTo>
                <a:lnTo>
                  <a:pt x="582" y="466"/>
                </a:lnTo>
                <a:lnTo>
                  <a:pt x="628" y="350"/>
                </a:lnTo>
                <a:lnTo>
                  <a:pt x="652" y="311"/>
                </a:lnTo>
                <a:lnTo>
                  <a:pt x="678" y="294"/>
                </a:lnTo>
                <a:lnTo>
                  <a:pt x="706" y="246"/>
                </a:lnTo>
                <a:lnTo>
                  <a:pt x="704" y="220"/>
                </a:lnTo>
                <a:lnTo>
                  <a:pt x="680" y="192"/>
                </a:lnTo>
                <a:lnTo>
                  <a:pt x="649" y="179"/>
                </a:lnTo>
                <a:lnTo>
                  <a:pt x="611" y="183"/>
                </a:lnTo>
                <a:lnTo>
                  <a:pt x="567" y="196"/>
                </a:lnTo>
                <a:lnTo>
                  <a:pt x="506" y="152"/>
                </a:lnTo>
                <a:lnTo>
                  <a:pt x="459" y="132"/>
                </a:lnTo>
                <a:close/>
              </a:path>
            </a:pathLst>
          </a:custGeom>
          <a:solidFill>
            <a:srgbClr val="FFFF99"/>
          </a:solidFill>
          <a:ln w="9525">
            <a:noFill/>
            <a:round/>
            <a:headEnd/>
            <a:tailEnd/>
          </a:ln>
        </p:spPr>
        <p:txBody>
          <a:bodyPr/>
          <a:lstStyle/>
          <a:p>
            <a:endParaRPr lang="en-US"/>
          </a:p>
        </p:txBody>
      </p:sp>
      <p:grpSp>
        <p:nvGrpSpPr>
          <p:cNvPr id="9" name="Group 78"/>
          <p:cNvGrpSpPr>
            <a:grpSpLocks/>
          </p:cNvGrpSpPr>
          <p:nvPr/>
        </p:nvGrpSpPr>
        <p:grpSpPr bwMode="auto">
          <a:xfrm>
            <a:off x="4511675" y="1036638"/>
            <a:ext cx="1647825" cy="3276600"/>
            <a:chOff x="2842" y="653"/>
            <a:chExt cx="1038" cy="2064"/>
          </a:xfrm>
        </p:grpSpPr>
        <p:grpSp>
          <p:nvGrpSpPr>
            <p:cNvPr id="10" name="Group 79"/>
            <p:cNvGrpSpPr>
              <a:grpSpLocks/>
            </p:cNvGrpSpPr>
            <p:nvPr/>
          </p:nvGrpSpPr>
          <p:grpSpPr bwMode="auto">
            <a:xfrm>
              <a:off x="2842" y="660"/>
              <a:ext cx="972" cy="2057"/>
              <a:chOff x="2842" y="660"/>
              <a:chExt cx="972" cy="2057"/>
            </a:xfrm>
          </p:grpSpPr>
          <p:grpSp>
            <p:nvGrpSpPr>
              <p:cNvPr id="11" name="Group 80"/>
              <p:cNvGrpSpPr>
                <a:grpSpLocks/>
              </p:cNvGrpSpPr>
              <p:nvPr/>
            </p:nvGrpSpPr>
            <p:grpSpPr bwMode="auto">
              <a:xfrm>
                <a:off x="2842" y="660"/>
                <a:ext cx="972" cy="2057"/>
                <a:chOff x="2842" y="660"/>
                <a:chExt cx="972" cy="2057"/>
              </a:xfrm>
            </p:grpSpPr>
            <p:sp>
              <p:nvSpPr>
                <p:cNvPr id="30803" name="Freeform 81"/>
                <p:cNvSpPr>
                  <a:spLocks/>
                </p:cNvSpPr>
                <p:nvPr/>
              </p:nvSpPr>
              <p:spPr bwMode="auto">
                <a:xfrm>
                  <a:off x="2842" y="660"/>
                  <a:ext cx="284" cy="1347"/>
                </a:xfrm>
                <a:custGeom>
                  <a:avLst/>
                  <a:gdLst>
                    <a:gd name="T0" fmla="*/ 94 w 284"/>
                    <a:gd name="T1" fmla="*/ 0 h 1347"/>
                    <a:gd name="T2" fmla="*/ 70 w 284"/>
                    <a:gd name="T3" fmla="*/ 112 h 1347"/>
                    <a:gd name="T4" fmla="*/ 52 w 284"/>
                    <a:gd name="T5" fmla="*/ 210 h 1347"/>
                    <a:gd name="T6" fmla="*/ 34 w 284"/>
                    <a:gd name="T7" fmla="*/ 336 h 1347"/>
                    <a:gd name="T8" fmla="*/ 16 w 284"/>
                    <a:gd name="T9" fmla="*/ 470 h 1347"/>
                    <a:gd name="T10" fmla="*/ 4 w 284"/>
                    <a:gd name="T11" fmla="*/ 612 h 1347"/>
                    <a:gd name="T12" fmla="*/ 0 w 284"/>
                    <a:gd name="T13" fmla="*/ 725 h 1347"/>
                    <a:gd name="T14" fmla="*/ 3 w 284"/>
                    <a:gd name="T15" fmla="*/ 782 h 1347"/>
                    <a:gd name="T16" fmla="*/ 9 w 284"/>
                    <a:gd name="T17" fmla="*/ 838 h 1347"/>
                    <a:gd name="T18" fmla="*/ 22 w 284"/>
                    <a:gd name="T19" fmla="*/ 882 h 1347"/>
                    <a:gd name="T20" fmla="*/ 35 w 284"/>
                    <a:gd name="T21" fmla="*/ 914 h 1347"/>
                    <a:gd name="T22" fmla="*/ 95 w 284"/>
                    <a:gd name="T23" fmla="*/ 1015 h 1347"/>
                    <a:gd name="T24" fmla="*/ 126 w 284"/>
                    <a:gd name="T25" fmla="*/ 1072 h 1347"/>
                    <a:gd name="T26" fmla="*/ 269 w 284"/>
                    <a:gd name="T27" fmla="*/ 1321 h 1347"/>
                    <a:gd name="T28" fmla="*/ 284 w 284"/>
                    <a:gd name="T29" fmla="*/ 1347 h 13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4"/>
                    <a:gd name="T46" fmla="*/ 0 h 1347"/>
                    <a:gd name="T47" fmla="*/ 284 w 284"/>
                    <a:gd name="T48" fmla="*/ 1347 h 13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4" h="1347">
                      <a:moveTo>
                        <a:pt x="94" y="0"/>
                      </a:moveTo>
                      <a:lnTo>
                        <a:pt x="70" y="112"/>
                      </a:lnTo>
                      <a:lnTo>
                        <a:pt x="52" y="210"/>
                      </a:lnTo>
                      <a:lnTo>
                        <a:pt x="34" y="336"/>
                      </a:lnTo>
                      <a:lnTo>
                        <a:pt x="16" y="470"/>
                      </a:lnTo>
                      <a:lnTo>
                        <a:pt x="4" y="612"/>
                      </a:lnTo>
                      <a:lnTo>
                        <a:pt x="0" y="725"/>
                      </a:lnTo>
                      <a:lnTo>
                        <a:pt x="3" y="782"/>
                      </a:lnTo>
                      <a:lnTo>
                        <a:pt x="9" y="838"/>
                      </a:lnTo>
                      <a:lnTo>
                        <a:pt x="22" y="882"/>
                      </a:lnTo>
                      <a:lnTo>
                        <a:pt x="35" y="914"/>
                      </a:lnTo>
                      <a:lnTo>
                        <a:pt x="95" y="1015"/>
                      </a:lnTo>
                      <a:lnTo>
                        <a:pt x="126" y="1072"/>
                      </a:lnTo>
                      <a:lnTo>
                        <a:pt x="269" y="1321"/>
                      </a:lnTo>
                      <a:lnTo>
                        <a:pt x="284" y="1347"/>
                      </a:lnTo>
                    </a:path>
                  </a:pathLst>
                </a:custGeom>
                <a:noFill/>
                <a:ln w="28575">
                  <a:solidFill>
                    <a:srgbClr val="660066"/>
                  </a:solidFill>
                  <a:round/>
                  <a:headEnd/>
                  <a:tailEnd/>
                </a:ln>
              </p:spPr>
              <p:txBody>
                <a:bodyPr wrap="none" anchor="ctr"/>
                <a:lstStyle/>
                <a:p>
                  <a:endParaRPr lang="en-US"/>
                </a:p>
              </p:txBody>
            </p:sp>
            <p:sp>
              <p:nvSpPr>
                <p:cNvPr id="30804" name="Freeform 82"/>
                <p:cNvSpPr>
                  <a:spLocks/>
                </p:cNvSpPr>
                <p:nvPr/>
              </p:nvSpPr>
              <p:spPr bwMode="auto">
                <a:xfrm>
                  <a:off x="3062" y="1606"/>
                  <a:ext cx="635" cy="987"/>
                </a:xfrm>
                <a:custGeom>
                  <a:avLst/>
                  <a:gdLst>
                    <a:gd name="T0" fmla="*/ 635 w 434"/>
                    <a:gd name="T1" fmla="*/ 987 h 674"/>
                    <a:gd name="T2" fmla="*/ 629 w 434"/>
                    <a:gd name="T3" fmla="*/ 958 h 674"/>
                    <a:gd name="T4" fmla="*/ 617 w 434"/>
                    <a:gd name="T5" fmla="*/ 934 h 674"/>
                    <a:gd name="T6" fmla="*/ 603 w 434"/>
                    <a:gd name="T7" fmla="*/ 908 h 674"/>
                    <a:gd name="T8" fmla="*/ 401 w 434"/>
                    <a:gd name="T9" fmla="*/ 524 h 674"/>
                    <a:gd name="T10" fmla="*/ 342 w 434"/>
                    <a:gd name="T11" fmla="*/ 401 h 674"/>
                    <a:gd name="T12" fmla="*/ 260 w 434"/>
                    <a:gd name="T13" fmla="*/ 278 h 674"/>
                    <a:gd name="T14" fmla="*/ 155 w 434"/>
                    <a:gd name="T15" fmla="*/ 154 h 674"/>
                    <a:gd name="T16" fmla="*/ 0 w 434"/>
                    <a:gd name="T17" fmla="*/ 0 h 6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4"/>
                    <a:gd name="T28" fmla="*/ 0 h 674"/>
                    <a:gd name="T29" fmla="*/ 434 w 434"/>
                    <a:gd name="T30" fmla="*/ 674 h 6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4" h="674">
                      <a:moveTo>
                        <a:pt x="434" y="674"/>
                      </a:moveTo>
                      <a:lnTo>
                        <a:pt x="430" y="654"/>
                      </a:lnTo>
                      <a:lnTo>
                        <a:pt x="422" y="638"/>
                      </a:lnTo>
                      <a:lnTo>
                        <a:pt x="412" y="620"/>
                      </a:lnTo>
                      <a:lnTo>
                        <a:pt x="274" y="358"/>
                      </a:lnTo>
                      <a:lnTo>
                        <a:pt x="234" y="274"/>
                      </a:lnTo>
                      <a:lnTo>
                        <a:pt x="178" y="190"/>
                      </a:lnTo>
                      <a:lnTo>
                        <a:pt x="106" y="105"/>
                      </a:lnTo>
                      <a:lnTo>
                        <a:pt x="0" y="0"/>
                      </a:lnTo>
                    </a:path>
                  </a:pathLst>
                </a:custGeom>
                <a:noFill/>
                <a:ln w="28575">
                  <a:solidFill>
                    <a:srgbClr val="660066"/>
                  </a:solidFill>
                  <a:round/>
                  <a:headEnd/>
                  <a:tailEnd/>
                </a:ln>
              </p:spPr>
              <p:txBody>
                <a:bodyPr wrap="none" anchor="ctr"/>
                <a:lstStyle/>
                <a:p>
                  <a:endParaRPr lang="en-US"/>
                </a:p>
              </p:txBody>
            </p:sp>
            <p:grpSp>
              <p:nvGrpSpPr>
                <p:cNvPr id="12" name="Group 83"/>
                <p:cNvGrpSpPr>
                  <a:grpSpLocks/>
                </p:cNvGrpSpPr>
                <p:nvPr/>
              </p:nvGrpSpPr>
              <p:grpSpPr bwMode="auto">
                <a:xfrm rot="6575810">
                  <a:off x="2932" y="1529"/>
                  <a:ext cx="68" cy="32"/>
                  <a:chOff x="818" y="2835"/>
                  <a:chExt cx="68" cy="32"/>
                </a:xfrm>
              </p:grpSpPr>
              <p:sp>
                <p:nvSpPr>
                  <p:cNvPr id="30823" name="Line 84"/>
                  <p:cNvSpPr>
                    <a:spLocks noChangeShapeType="1"/>
                  </p:cNvSpPr>
                  <p:nvPr/>
                </p:nvSpPr>
                <p:spPr bwMode="auto">
                  <a:xfrm>
                    <a:off x="818" y="2835"/>
                    <a:ext cx="37" cy="32"/>
                  </a:xfrm>
                  <a:prstGeom prst="line">
                    <a:avLst/>
                  </a:prstGeom>
                  <a:noFill/>
                  <a:ln w="28575">
                    <a:solidFill>
                      <a:srgbClr val="660066"/>
                    </a:solidFill>
                    <a:round/>
                    <a:headEnd/>
                    <a:tailEnd/>
                  </a:ln>
                </p:spPr>
                <p:txBody>
                  <a:bodyPr wrap="none" anchor="ctr"/>
                  <a:lstStyle/>
                  <a:p>
                    <a:endParaRPr lang="en-US"/>
                  </a:p>
                </p:txBody>
              </p:sp>
              <p:sp>
                <p:nvSpPr>
                  <p:cNvPr id="30824" name="Line 85"/>
                  <p:cNvSpPr>
                    <a:spLocks noChangeShapeType="1"/>
                  </p:cNvSpPr>
                  <p:nvPr/>
                </p:nvSpPr>
                <p:spPr bwMode="auto">
                  <a:xfrm flipH="1">
                    <a:off x="849" y="2835"/>
                    <a:ext cx="37" cy="32"/>
                  </a:xfrm>
                  <a:prstGeom prst="line">
                    <a:avLst/>
                  </a:prstGeom>
                  <a:noFill/>
                  <a:ln w="28575">
                    <a:solidFill>
                      <a:srgbClr val="660066"/>
                    </a:solidFill>
                    <a:round/>
                    <a:headEnd/>
                    <a:tailEnd/>
                  </a:ln>
                </p:spPr>
                <p:txBody>
                  <a:bodyPr wrap="none" anchor="ctr"/>
                  <a:lstStyle/>
                  <a:p>
                    <a:endParaRPr lang="en-US"/>
                  </a:p>
                </p:txBody>
              </p:sp>
            </p:grpSp>
            <p:grpSp>
              <p:nvGrpSpPr>
                <p:cNvPr id="13" name="Group 86"/>
                <p:cNvGrpSpPr>
                  <a:grpSpLocks/>
                </p:cNvGrpSpPr>
                <p:nvPr/>
              </p:nvGrpSpPr>
              <p:grpSpPr bwMode="auto">
                <a:xfrm rot="5501349">
                  <a:off x="3168" y="2023"/>
                  <a:ext cx="68" cy="32"/>
                  <a:chOff x="818" y="2835"/>
                  <a:chExt cx="68" cy="32"/>
                </a:xfrm>
              </p:grpSpPr>
              <p:sp>
                <p:nvSpPr>
                  <p:cNvPr id="30821" name="Line 87"/>
                  <p:cNvSpPr>
                    <a:spLocks noChangeShapeType="1"/>
                  </p:cNvSpPr>
                  <p:nvPr/>
                </p:nvSpPr>
                <p:spPr bwMode="auto">
                  <a:xfrm>
                    <a:off x="818" y="2835"/>
                    <a:ext cx="37" cy="32"/>
                  </a:xfrm>
                  <a:prstGeom prst="line">
                    <a:avLst/>
                  </a:prstGeom>
                  <a:noFill/>
                  <a:ln w="28575">
                    <a:solidFill>
                      <a:srgbClr val="660066"/>
                    </a:solidFill>
                    <a:round/>
                    <a:headEnd/>
                    <a:tailEnd/>
                  </a:ln>
                </p:spPr>
                <p:txBody>
                  <a:bodyPr wrap="none" anchor="ctr"/>
                  <a:lstStyle/>
                  <a:p>
                    <a:endParaRPr lang="en-US"/>
                  </a:p>
                </p:txBody>
              </p:sp>
              <p:sp>
                <p:nvSpPr>
                  <p:cNvPr id="30822" name="Line 88"/>
                  <p:cNvSpPr>
                    <a:spLocks noChangeShapeType="1"/>
                  </p:cNvSpPr>
                  <p:nvPr/>
                </p:nvSpPr>
                <p:spPr bwMode="auto">
                  <a:xfrm flipH="1">
                    <a:off x="849" y="2835"/>
                    <a:ext cx="37" cy="32"/>
                  </a:xfrm>
                  <a:prstGeom prst="line">
                    <a:avLst/>
                  </a:prstGeom>
                  <a:noFill/>
                  <a:ln w="28575">
                    <a:solidFill>
                      <a:srgbClr val="660066"/>
                    </a:solidFill>
                    <a:round/>
                    <a:headEnd/>
                    <a:tailEnd/>
                  </a:ln>
                </p:spPr>
                <p:txBody>
                  <a:bodyPr wrap="none" anchor="ctr"/>
                  <a:lstStyle/>
                  <a:p>
                    <a:endParaRPr lang="en-US"/>
                  </a:p>
                </p:txBody>
              </p:sp>
            </p:grpSp>
            <p:grpSp>
              <p:nvGrpSpPr>
                <p:cNvPr id="14" name="Group 89"/>
                <p:cNvGrpSpPr>
                  <a:grpSpLocks/>
                </p:cNvGrpSpPr>
                <p:nvPr/>
              </p:nvGrpSpPr>
              <p:grpSpPr bwMode="auto">
                <a:xfrm rot="10512426">
                  <a:off x="3746" y="2649"/>
                  <a:ext cx="68" cy="32"/>
                  <a:chOff x="818" y="2835"/>
                  <a:chExt cx="68" cy="32"/>
                </a:xfrm>
              </p:grpSpPr>
              <p:sp>
                <p:nvSpPr>
                  <p:cNvPr id="30819" name="Line 90"/>
                  <p:cNvSpPr>
                    <a:spLocks noChangeShapeType="1"/>
                  </p:cNvSpPr>
                  <p:nvPr/>
                </p:nvSpPr>
                <p:spPr bwMode="auto">
                  <a:xfrm>
                    <a:off x="818" y="2835"/>
                    <a:ext cx="37" cy="32"/>
                  </a:xfrm>
                  <a:prstGeom prst="line">
                    <a:avLst/>
                  </a:prstGeom>
                  <a:noFill/>
                  <a:ln w="28575">
                    <a:solidFill>
                      <a:srgbClr val="660066"/>
                    </a:solidFill>
                    <a:round/>
                    <a:headEnd/>
                    <a:tailEnd/>
                  </a:ln>
                </p:spPr>
                <p:txBody>
                  <a:bodyPr wrap="none" anchor="ctr"/>
                  <a:lstStyle/>
                  <a:p>
                    <a:endParaRPr lang="en-US"/>
                  </a:p>
                </p:txBody>
              </p:sp>
              <p:sp>
                <p:nvSpPr>
                  <p:cNvPr id="30820" name="Line 91"/>
                  <p:cNvSpPr>
                    <a:spLocks noChangeShapeType="1"/>
                  </p:cNvSpPr>
                  <p:nvPr/>
                </p:nvSpPr>
                <p:spPr bwMode="auto">
                  <a:xfrm flipH="1">
                    <a:off x="849" y="2835"/>
                    <a:ext cx="37" cy="32"/>
                  </a:xfrm>
                  <a:prstGeom prst="line">
                    <a:avLst/>
                  </a:prstGeom>
                  <a:noFill/>
                  <a:ln w="28575">
                    <a:solidFill>
                      <a:srgbClr val="660066"/>
                    </a:solidFill>
                    <a:round/>
                    <a:headEnd/>
                    <a:tailEnd/>
                  </a:ln>
                </p:spPr>
                <p:txBody>
                  <a:bodyPr wrap="none" anchor="ctr"/>
                  <a:lstStyle/>
                  <a:p>
                    <a:endParaRPr lang="en-US"/>
                  </a:p>
                </p:txBody>
              </p:sp>
            </p:grpSp>
            <p:grpSp>
              <p:nvGrpSpPr>
                <p:cNvPr id="15" name="Group 92"/>
                <p:cNvGrpSpPr>
                  <a:grpSpLocks/>
                </p:cNvGrpSpPr>
                <p:nvPr/>
              </p:nvGrpSpPr>
              <p:grpSpPr bwMode="auto">
                <a:xfrm rot="10512426">
                  <a:off x="3664" y="2583"/>
                  <a:ext cx="68" cy="32"/>
                  <a:chOff x="818" y="2835"/>
                  <a:chExt cx="68" cy="32"/>
                </a:xfrm>
              </p:grpSpPr>
              <p:sp>
                <p:nvSpPr>
                  <p:cNvPr id="30817" name="Line 93"/>
                  <p:cNvSpPr>
                    <a:spLocks noChangeShapeType="1"/>
                  </p:cNvSpPr>
                  <p:nvPr/>
                </p:nvSpPr>
                <p:spPr bwMode="auto">
                  <a:xfrm>
                    <a:off x="818" y="2835"/>
                    <a:ext cx="37" cy="32"/>
                  </a:xfrm>
                  <a:prstGeom prst="line">
                    <a:avLst/>
                  </a:prstGeom>
                  <a:noFill/>
                  <a:ln w="28575">
                    <a:solidFill>
                      <a:srgbClr val="660066"/>
                    </a:solidFill>
                    <a:round/>
                    <a:headEnd/>
                    <a:tailEnd/>
                  </a:ln>
                </p:spPr>
                <p:txBody>
                  <a:bodyPr wrap="none" anchor="ctr"/>
                  <a:lstStyle/>
                  <a:p>
                    <a:endParaRPr lang="en-US"/>
                  </a:p>
                </p:txBody>
              </p:sp>
              <p:sp>
                <p:nvSpPr>
                  <p:cNvPr id="30818" name="Line 94"/>
                  <p:cNvSpPr>
                    <a:spLocks noChangeShapeType="1"/>
                  </p:cNvSpPr>
                  <p:nvPr/>
                </p:nvSpPr>
                <p:spPr bwMode="auto">
                  <a:xfrm flipH="1">
                    <a:off x="849" y="2835"/>
                    <a:ext cx="37" cy="32"/>
                  </a:xfrm>
                  <a:prstGeom prst="line">
                    <a:avLst/>
                  </a:prstGeom>
                  <a:noFill/>
                  <a:ln w="28575">
                    <a:solidFill>
                      <a:srgbClr val="660066"/>
                    </a:solidFill>
                    <a:round/>
                    <a:headEnd/>
                    <a:tailEnd/>
                  </a:ln>
                </p:spPr>
                <p:txBody>
                  <a:bodyPr wrap="none" anchor="ctr"/>
                  <a:lstStyle/>
                  <a:p>
                    <a:endParaRPr lang="en-US"/>
                  </a:p>
                </p:txBody>
              </p:sp>
            </p:grpSp>
            <p:sp>
              <p:nvSpPr>
                <p:cNvPr id="30809" name="Freeform 95"/>
                <p:cNvSpPr>
                  <a:spLocks/>
                </p:cNvSpPr>
                <p:nvPr/>
              </p:nvSpPr>
              <p:spPr bwMode="auto">
                <a:xfrm>
                  <a:off x="3338" y="2109"/>
                  <a:ext cx="293" cy="586"/>
                </a:xfrm>
                <a:custGeom>
                  <a:avLst/>
                  <a:gdLst>
                    <a:gd name="T0" fmla="*/ 293 w 293"/>
                    <a:gd name="T1" fmla="*/ 586 h 586"/>
                    <a:gd name="T2" fmla="*/ 287 w 293"/>
                    <a:gd name="T3" fmla="*/ 557 h 586"/>
                    <a:gd name="T4" fmla="*/ 275 w 293"/>
                    <a:gd name="T5" fmla="*/ 533 h 586"/>
                    <a:gd name="T6" fmla="*/ 261 w 293"/>
                    <a:gd name="T7" fmla="*/ 507 h 586"/>
                    <a:gd name="T8" fmla="*/ 59 w 293"/>
                    <a:gd name="T9" fmla="*/ 123 h 586"/>
                    <a:gd name="T10" fmla="*/ 0 w 293"/>
                    <a:gd name="T11" fmla="*/ 0 h 586"/>
                    <a:gd name="T12" fmla="*/ 0 60000 65536"/>
                    <a:gd name="T13" fmla="*/ 0 60000 65536"/>
                    <a:gd name="T14" fmla="*/ 0 60000 65536"/>
                    <a:gd name="T15" fmla="*/ 0 60000 65536"/>
                    <a:gd name="T16" fmla="*/ 0 60000 65536"/>
                    <a:gd name="T17" fmla="*/ 0 60000 65536"/>
                    <a:gd name="T18" fmla="*/ 0 w 293"/>
                    <a:gd name="T19" fmla="*/ 0 h 586"/>
                    <a:gd name="T20" fmla="*/ 293 w 293"/>
                    <a:gd name="T21" fmla="*/ 586 h 586"/>
                  </a:gdLst>
                  <a:ahLst/>
                  <a:cxnLst>
                    <a:cxn ang="T12">
                      <a:pos x="T0" y="T1"/>
                    </a:cxn>
                    <a:cxn ang="T13">
                      <a:pos x="T2" y="T3"/>
                    </a:cxn>
                    <a:cxn ang="T14">
                      <a:pos x="T4" y="T5"/>
                    </a:cxn>
                    <a:cxn ang="T15">
                      <a:pos x="T6" y="T7"/>
                    </a:cxn>
                    <a:cxn ang="T16">
                      <a:pos x="T8" y="T9"/>
                    </a:cxn>
                    <a:cxn ang="T17">
                      <a:pos x="T10" y="T11"/>
                    </a:cxn>
                  </a:cxnLst>
                  <a:rect l="T18" t="T19" r="T20" b="T21"/>
                  <a:pathLst>
                    <a:path w="293" h="586">
                      <a:moveTo>
                        <a:pt x="293" y="586"/>
                      </a:moveTo>
                      <a:lnTo>
                        <a:pt x="287" y="557"/>
                      </a:lnTo>
                      <a:lnTo>
                        <a:pt x="275" y="533"/>
                      </a:lnTo>
                      <a:lnTo>
                        <a:pt x="261" y="507"/>
                      </a:lnTo>
                      <a:lnTo>
                        <a:pt x="59" y="123"/>
                      </a:lnTo>
                      <a:lnTo>
                        <a:pt x="0" y="0"/>
                      </a:lnTo>
                    </a:path>
                  </a:pathLst>
                </a:custGeom>
                <a:noFill/>
                <a:ln w="28575">
                  <a:solidFill>
                    <a:srgbClr val="660066"/>
                  </a:solidFill>
                  <a:round/>
                  <a:headEnd/>
                  <a:tailEnd/>
                </a:ln>
              </p:spPr>
              <p:txBody>
                <a:bodyPr wrap="none" anchor="ctr"/>
                <a:lstStyle/>
                <a:p>
                  <a:endParaRPr lang="en-US"/>
                </a:p>
              </p:txBody>
            </p:sp>
            <p:grpSp>
              <p:nvGrpSpPr>
                <p:cNvPr id="16" name="Group 96"/>
                <p:cNvGrpSpPr>
                  <a:grpSpLocks/>
                </p:cNvGrpSpPr>
                <p:nvPr/>
              </p:nvGrpSpPr>
              <p:grpSpPr bwMode="auto">
                <a:xfrm rot="10512426">
                  <a:off x="3598" y="2685"/>
                  <a:ext cx="68" cy="32"/>
                  <a:chOff x="818" y="2835"/>
                  <a:chExt cx="68" cy="32"/>
                </a:xfrm>
              </p:grpSpPr>
              <p:sp>
                <p:nvSpPr>
                  <p:cNvPr id="30815" name="Line 97"/>
                  <p:cNvSpPr>
                    <a:spLocks noChangeShapeType="1"/>
                  </p:cNvSpPr>
                  <p:nvPr/>
                </p:nvSpPr>
                <p:spPr bwMode="auto">
                  <a:xfrm>
                    <a:off x="818" y="2835"/>
                    <a:ext cx="37" cy="32"/>
                  </a:xfrm>
                  <a:prstGeom prst="line">
                    <a:avLst/>
                  </a:prstGeom>
                  <a:noFill/>
                  <a:ln w="28575">
                    <a:solidFill>
                      <a:srgbClr val="660066"/>
                    </a:solidFill>
                    <a:round/>
                    <a:headEnd/>
                    <a:tailEnd/>
                  </a:ln>
                </p:spPr>
                <p:txBody>
                  <a:bodyPr wrap="none" anchor="ctr"/>
                  <a:lstStyle/>
                  <a:p>
                    <a:endParaRPr lang="en-US"/>
                  </a:p>
                </p:txBody>
              </p:sp>
              <p:sp>
                <p:nvSpPr>
                  <p:cNvPr id="30816" name="Line 98"/>
                  <p:cNvSpPr>
                    <a:spLocks noChangeShapeType="1"/>
                  </p:cNvSpPr>
                  <p:nvPr/>
                </p:nvSpPr>
                <p:spPr bwMode="auto">
                  <a:xfrm flipH="1">
                    <a:off x="849" y="2835"/>
                    <a:ext cx="37" cy="32"/>
                  </a:xfrm>
                  <a:prstGeom prst="line">
                    <a:avLst/>
                  </a:prstGeom>
                  <a:noFill/>
                  <a:ln w="28575">
                    <a:solidFill>
                      <a:srgbClr val="660066"/>
                    </a:solidFill>
                    <a:round/>
                    <a:headEnd/>
                    <a:tailEnd/>
                  </a:ln>
                </p:spPr>
                <p:txBody>
                  <a:bodyPr wrap="none" anchor="ctr"/>
                  <a:lstStyle/>
                  <a:p>
                    <a:endParaRPr lang="en-US"/>
                  </a:p>
                </p:txBody>
              </p:sp>
            </p:grpSp>
            <p:sp>
              <p:nvSpPr>
                <p:cNvPr id="30811" name="Freeform 99"/>
                <p:cNvSpPr>
                  <a:spLocks/>
                </p:cNvSpPr>
                <p:nvPr/>
              </p:nvSpPr>
              <p:spPr bwMode="auto">
                <a:xfrm>
                  <a:off x="3356" y="2184"/>
                  <a:ext cx="230" cy="154"/>
                </a:xfrm>
                <a:custGeom>
                  <a:avLst/>
                  <a:gdLst>
                    <a:gd name="T0" fmla="*/ 0 w 230"/>
                    <a:gd name="T1" fmla="*/ 0 h 154"/>
                    <a:gd name="T2" fmla="*/ 60 w 230"/>
                    <a:gd name="T3" fmla="*/ 12 h 154"/>
                    <a:gd name="T4" fmla="*/ 134 w 230"/>
                    <a:gd name="T5" fmla="*/ 32 h 154"/>
                    <a:gd name="T6" fmla="*/ 198 w 230"/>
                    <a:gd name="T7" fmla="*/ 60 h 154"/>
                    <a:gd name="T8" fmla="*/ 230 w 230"/>
                    <a:gd name="T9" fmla="*/ 154 h 154"/>
                    <a:gd name="T10" fmla="*/ 166 w 230"/>
                    <a:gd name="T11" fmla="*/ 114 h 154"/>
                    <a:gd name="T12" fmla="*/ 68 w 230"/>
                    <a:gd name="T13" fmla="*/ 70 h 154"/>
                    <a:gd name="T14" fmla="*/ 20 w 230"/>
                    <a:gd name="T15" fmla="*/ 58 h 154"/>
                    <a:gd name="T16" fmla="*/ 0 w 230"/>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54"/>
                    <a:gd name="T29" fmla="*/ 230 w 230"/>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54">
                      <a:moveTo>
                        <a:pt x="0" y="0"/>
                      </a:moveTo>
                      <a:lnTo>
                        <a:pt x="60" y="12"/>
                      </a:lnTo>
                      <a:lnTo>
                        <a:pt x="134" y="32"/>
                      </a:lnTo>
                      <a:lnTo>
                        <a:pt x="198" y="60"/>
                      </a:lnTo>
                      <a:lnTo>
                        <a:pt x="230" y="154"/>
                      </a:lnTo>
                      <a:lnTo>
                        <a:pt x="166" y="114"/>
                      </a:lnTo>
                      <a:lnTo>
                        <a:pt x="68" y="70"/>
                      </a:lnTo>
                      <a:lnTo>
                        <a:pt x="20" y="58"/>
                      </a:lnTo>
                      <a:lnTo>
                        <a:pt x="0" y="0"/>
                      </a:lnTo>
                      <a:close/>
                    </a:path>
                  </a:pathLst>
                </a:custGeom>
                <a:solidFill>
                  <a:srgbClr val="FFFF99"/>
                </a:solidFill>
                <a:ln w="9525">
                  <a:noFill/>
                  <a:round/>
                  <a:headEnd/>
                  <a:tailEnd/>
                </a:ln>
              </p:spPr>
              <p:txBody>
                <a:bodyPr wrap="none" anchor="ctr"/>
                <a:lstStyle/>
                <a:p>
                  <a:endParaRPr lang="en-US"/>
                </a:p>
              </p:txBody>
            </p:sp>
            <p:sp>
              <p:nvSpPr>
                <p:cNvPr id="30812" name="Freeform 100"/>
                <p:cNvSpPr>
                  <a:spLocks/>
                </p:cNvSpPr>
                <p:nvPr/>
              </p:nvSpPr>
              <p:spPr bwMode="auto">
                <a:xfrm>
                  <a:off x="3103" y="1969"/>
                  <a:ext cx="675" cy="685"/>
                </a:xfrm>
                <a:custGeom>
                  <a:avLst/>
                  <a:gdLst>
                    <a:gd name="T0" fmla="*/ 675 w 675"/>
                    <a:gd name="T1" fmla="*/ 685 h 685"/>
                    <a:gd name="T2" fmla="*/ 671 w 675"/>
                    <a:gd name="T3" fmla="*/ 650 h 685"/>
                    <a:gd name="T4" fmla="*/ 657 w 675"/>
                    <a:gd name="T5" fmla="*/ 613 h 685"/>
                    <a:gd name="T6" fmla="*/ 498 w 675"/>
                    <a:gd name="T7" fmla="*/ 366 h 685"/>
                    <a:gd name="T8" fmla="*/ 471 w 675"/>
                    <a:gd name="T9" fmla="*/ 331 h 685"/>
                    <a:gd name="T10" fmla="*/ 445 w 675"/>
                    <a:gd name="T11" fmla="*/ 307 h 685"/>
                    <a:gd name="T12" fmla="*/ 415 w 675"/>
                    <a:gd name="T13" fmla="*/ 289 h 685"/>
                    <a:gd name="T14" fmla="*/ 378 w 675"/>
                    <a:gd name="T15" fmla="*/ 272 h 685"/>
                    <a:gd name="T16" fmla="*/ 310 w 675"/>
                    <a:gd name="T17" fmla="*/ 253 h 685"/>
                    <a:gd name="T18" fmla="*/ 230 w 675"/>
                    <a:gd name="T19" fmla="*/ 233 h 685"/>
                    <a:gd name="T20" fmla="*/ 179 w 675"/>
                    <a:gd name="T21" fmla="*/ 214 h 685"/>
                    <a:gd name="T22" fmla="*/ 138 w 675"/>
                    <a:gd name="T23" fmla="*/ 193 h 685"/>
                    <a:gd name="T24" fmla="*/ 94 w 675"/>
                    <a:gd name="T25" fmla="*/ 154 h 685"/>
                    <a:gd name="T26" fmla="*/ 0 w 675"/>
                    <a:gd name="T27" fmla="*/ 0 h 6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5"/>
                    <a:gd name="T43" fmla="*/ 0 h 685"/>
                    <a:gd name="T44" fmla="*/ 675 w 675"/>
                    <a:gd name="T45" fmla="*/ 685 h 6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5" h="685">
                      <a:moveTo>
                        <a:pt x="675" y="685"/>
                      </a:moveTo>
                      <a:lnTo>
                        <a:pt x="671" y="650"/>
                      </a:lnTo>
                      <a:lnTo>
                        <a:pt x="657" y="613"/>
                      </a:lnTo>
                      <a:lnTo>
                        <a:pt x="498" y="366"/>
                      </a:lnTo>
                      <a:lnTo>
                        <a:pt x="471" y="331"/>
                      </a:lnTo>
                      <a:lnTo>
                        <a:pt x="445" y="307"/>
                      </a:lnTo>
                      <a:lnTo>
                        <a:pt x="415" y="289"/>
                      </a:lnTo>
                      <a:lnTo>
                        <a:pt x="378" y="272"/>
                      </a:lnTo>
                      <a:lnTo>
                        <a:pt x="310" y="253"/>
                      </a:lnTo>
                      <a:lnTo>
                        <a:pt x="230" y="233"/>
                      </a:lnTo>
                      <a:lnTo>
                        <a:pt x="179" y="214"/>
                      </a:lnTo>
                      <a:lnTo>
                        <a:pt x="138" y="193"/>
                      </a:lnTo>
                      <a:lnTo>
                        <a:pt x="94" y="154"/>
                      </a:lnTo>
                      <a:lnTo>
                        <a:pt x="0" y="0"/>
                      </a:lnTo>
                    </a:path>
                  </a:pathLst>
                </a:custGeom>
                <a:noFill/>
                <a:ln w="28575">
                  <a:solidFill>
                    <a:srgbClr val="660066"/>
                  </a:solidFill>
                  <a:round/>
                  <a:headEnd/>
                  <a:tailEnd/>
                </a:ln>
              </p:spPr>
              <p:txBody>
                <a:bodyPr wrap="none" anchor="ctr"/>
                <a:lstStyle/>
                <a:p>
                  <a:endParaRPr lang="en-US"/>
                </a:p>
              </p:txBody>
            </p:sp>
            <p:sp>
              <p:nvSpPr>
                <p:cNvPr id="30813" name="Arc 101"/>
                <p:cNvSpPr>
                  <a:spLocks/>
                </p:cNvSpPr>
                <p:nvPr/>
              </p:nvSpPr>
              <p:spPr bwMode="auto">
                <a:xfrm flipH="1" flipV="1">
                  <a:off x="3124" y="1986"/>
                  <a:ext cx="69" cy="52"/>
                </a:xfrm>
                <a:custGeom>
                  <a:avLst/>
                  <a:gdLst>
                    <a:gd name="T0" fmla="*/ 0 w 20645"/>
                    <a:gd name="T1" fmla="*/ 0 h 21600"/>
                    <a:gd name="T2" fmla="*/ 0 w 20645"/>
                    <a:gd name="T3" fmla="*/ 0 h 21600"/>
                    <a:gd name="T4" fmla="*/ 0 w 20645"/>
                    <a:gd name="T5" fmla="*/ 0 h 21600"/>
                    <a:gd name="T6" fmla="*/ 0 60000 65536"/>
                    <a:gd name="T7" fmla="*/ 0 60000 65536"/>
                    <a:gd name="T8" fmla="*/ 0 60000 65536"/>
                    <a:gd name="T9" fmla="*/ 0 w 20645"/>
                    <a:gd name="T10" fmla="*/ 0 h 21600"/>
                    <a:gd name="T11" fmla="*/ 20645 w 20645"/>
                    <a:gd name="T12" fmla="*/ 21600 h 21600"/>
                  </a:gdLst>
                  <a:ahLst/>
                  <a:cxnLst>
                    <a:cxn ang="T6">
                      <a:pos x="T0" y="T1"/>
                    </a:cxn>
                    <a:cxn ang="T7">
                      <a:pos x="T2" y="T3"/>
                    </a:cxn>
                    <a:cxn ang="T8">
                      <a:pos x="T4" y="T5"/>
                    </a:cxn>
                  </a:cxnLst>
                  <a:rect l="T9" t="T10" r="T11" b="T12"/>
                  <a:pathLst>
                    <a:path w="20645" h="21600" fill="none" extrusionOk="0">
                      <a:moveTo>
                        <a:pt x="-1" y="0"/>
                      </a:moveTo>
                      <a:cubicBezTo>
                        <a:pt x="9482" y="0"/>
                        <a:pt x="17855" y="6184"/>
                        <a:pt x="20644" y="15247"/>
                      </a:cubicBezTo>
                    </a:path>
                    <a:path w="20645" h="21600" stroke="0" extrusionOk="0">
                      <a:moveTo>
                        <a:pt x="-1" y="0"/>
                      </a:moveTo>
                      <a:cubicBezTo>
                        <a:pt x="9482" y="0"/>
                        <a:pt x="17855" y="6184"/>
                        <a:pt x="20644" y="15247"/>
                      </a:cubicBezTo>
                      <a:lnTo>
                        <a:pt x="0" y="21600"/>
                      </a:lnTo>
                      <a:close/>
                    </a:path>
                  </a:pathLst>
                </a:custGeom>
                <a:noFill/>
                <a:ln w="28575">
                  <a:solidFill>
                    <a:srgbClr val="660066"/>
                  </a:solidFill>
                  <a:round/>
                  <a:headEnd/>
                  <a:tailEnd/>
                </a:ln>
              </p:spPr>
              <p:txBody>
                <a:bodyPr wrap="none" anchor="ctr"/>
                <a:lstStyle/>
                <a:p>
                  <a:endParaRPr lang="en-US"/>
                </a:p>
              </p:txBody>
            </p:sp>
            <p:sp>
              <p:nvSpPr>
                <p:cNvPr id="30814" name="Arc 102"/>
                <p:cNvSpPr>
                  <a:spLocks/>
                </p:cNvSpPr>
                <p:nvPr/>
              </p:nvSpPr>
              <p:spPr bwMode="auto">
                <a:xfrm flipH="1" flipV="1">
                  <a:off x="2842" y="1415"/>
                  <a:ext cx="156" cy="125"/>
                </a:xfrm>
                <a:custGeom>
                  <a:avLst/>
                  <a:gdLst>
                    <a:gd name="T0" fmla="*/ 0 w 21600"/>
                    <a:gd name="T1" fmla="*/ 0 h 20699"/>
                    <a:gd name="T2" fmla="*/ 1 w 21600"/>
                    <a:gd name="T3" fmla="*/ 1 h 20699"/>
                    <a:gd name="T4" fmla="*/ 0 w 21600"/>
                    <a:gd name="T5" fmla="*/ 1 h 20699"/>
                    <a:gd name="T6" fmla="*/ 0 60000 65536"/>
                    <a:gd name="T7" fmla="*/ 0 60000 65536"/>
                    <a:gd name="T8" fmla="*/ 0 60000 65536"/>
                    <a:gd name="T9" fmla="*/ 0 w 21600"/>
                    <a:gd name="T10" fmla="*/ 0 h 20699"/>
                    <a:gd name="T11" fmla="*/ 21600 w 21600"/>
                    <a:gd name="T12" fmla="*/ 20699 h 20699"/>
                  </a:gdLst>
                  <a:ahLst/>
                  <a:cxnLst>
                    <a:cxn ang="T6">
                      <a:pos x="T0" y="T1"/>
                    </a:cxn>
                    <a:cxn ang="T7">
                      <a:pos x="T2" y="T3"/>
                    </a:cxn>
                    <a:cxn ang="T8">
                      <a:pos x="T4" y="T5"/>
                    </a:cxn>
                  </a:cxnLst>
                  <a:rect l="T9" t="T10" r="T11" b="T12"/>
                  <a:pathLst>
                    <a:path w="21600" h="20699" fill="none" extrusionOk="0">
                      <a:moveTo>
                        <a:pt x="6174" y="0"/>
                      </a:moveTo>
                      <a:cubicBezTo>
                        <a:pt x="15327" y="2730"/>
                        <a:pt x="21600" y="11147"/>
                        <a:pt x="21600" y="20699"/>
                      </a:cubicBezTo>
                    </a:path>
                    <a:path w="21600" h="20699" stroke="0" extrusionOk="0">
                      <a:moveTo>
                        <a:pt x="6174" y="0"/>
                      </a:moveTo>
                      <a:cubicBezTo>
                        <a:pt x="15327" y="2730"/>
                        <a:pt x="21600" y="11147"/>
                        <a:pt x="21600" y="20699"/>
                      </a:cubicBezTo>
                      <a:lnTo>
                        <a:pt x="0" y="20699"/>
                      </a:lnTo>
                      <a:close/>
                    </a:path>
                  </a:pathLst>
                </a:custGeom>
                <a:noFill/>
                <a:ln w="28575">
                  <a:solidFill>
                    <a:srgbClr val="660066"/>
                  </a:solidFill>
                  <a:round/>
                  <a:headEnd/>
                  <a:tailEnd/>
                </a:ln>
              </p:spPr>
              <p:txBody>
                <a:bodyPr wrap="none" anchor="ctr"/>
                <a:lstStyle/>
                <a:p>
                  <a:endParaRPr lang="en-US"/>
                </a:p>
              </p:txBody>
            </p:sp>
          </p:grpSp>
          <p:sp>
            <p:nvSpPr>
              <p:cNvPr id="30801" name="Oval 103"/>
              <p:cNvSpPr>
                <a:spLocks noChangeArrowheads="1"/>
              </p:cNvSpPr>
              <p:nvPr/>
            </p:nvSpPr>
            <p:spPr bwMode="auto">
              <a:xfrm>
                <a:off x="2990" y="1526"/>
                <a:ext cx="119" cy="118"/>
              </a:xfrm>
              <a:prstGeom prst="ellipse">
                <a:avLst/>
              </a:prstGeom>
              <a:solidFill>
                <a:srgbClr val="FF6600"/>
              </a:solidFill>
              <a:ln w="3175">
                <a:solidFill>
                  <a:srgbClr val="000000"/>
                </a:solidFill>
                <a:round/>
                <a:headEnd/>
                <a:tailEnd/>
              </a:ln>
            </p:spPr>
            <p:txBody>
              <a:bodyPr anchor="ctr"/>
              <a:lstStyle/>
              <a:p>
                <a:endParaRPr lang="en-US"/>
              </a:p>
            </p:txBody>
          </p:sp>
          <p:sp>
            <p:nvSpPr>
              <p:cNvPr id="30802" name="Oval 104"/>
              <p:cNvSpPr>
                <a:spLocks noChangeArrowheads="1"/>
              </p:cNvSpPr>
              <p:nvPr/>
            </p:nvSpPr>
            <p:spPr bwMode="auto">
              <a:xfrm rot="-1500106">
                <a:off x="3242" y="1943"/>
                <a:ext cx="136" cy="228"/>
              </a:xfrm>
              <a:prstGeom prst="ellipse">
                <a:avLst/>
              </a:prstGeom>
              <a:solidFill>
                <a:srgbClr val="CC6600"/>
              </a:solidFill>
              <a:ln w="3175">
                <a:solidFill>
                  <a:srgbClr val="000000"/>
                </a:solidFill>
                <a:round/>
                <a:headEnd/>
                <a:tailEnd/>
              </a:ln>
            </p:spPr>
            <p:txBody>
              <a:bodyPr anchor="ctr"/>
              <a:lstStyle/>
              <a:p>
                <a:endParaRPr lang="en-US"/>
              </a:p>
            </p:txBody>
          </p:sp>
        </p:grpSp>
        <p:grpSp>
          <p:nvGrpSpPr>
            <p:cNvPr id="17" name="Group 105"/>
            <p:cNvGrpSpPr>
              <a:grpSpLocks/>
            </p:cNvGrpSpPr>
            <p:nvPr/>
          </p:nvGrpSpPr>
          <p:grpSpPr bwMode="auto">
            <a:xfrm>
              <a:off x="2951" y="653"/>
              <a:ext cx="929" cy="1024"/>
              <a:chOff x="2951" y="653"/>
              <a:chExt cx="929" cy="1024"/>
            </a:xfrm>
          </p:grpSpPr>
          <p:sp>
            <p:nvSpPr>
              <p:cNvPr id="30782" name="Arc 106"/>
              <p:cNvSpPr>
                <a:spLocks/>
              </p:cNvSpPr>
              <p:nvPr/>
            </p:nvSpPr>
            <p:spPr bwMode="auto">
              <a:xfrm flipV="1">
                <a:off x="3013" y="1402"/>
                <a:ext cx="100" cy="76"/>
              </a:xfrm>
              <a:custGeom>
                <a:avLst/>
                <a:gdLst>
                  <a:gd name="T0" fmla="*/ 0 w 20494"/>
                  <a:gd name="T1" fmla="*/ 0 h 17088"/>
                  <a:gd name="T2" fmla="*/ 0 w 20494"/>
                  <a:gd name="T3" fmla="*/ 0 h 17088"/>
                  <a:gd name="T4" fmla="*/ 0 w 20494"/>
                  <a:gd name="T5" fmla="*/ 0 h 17088"/>
                  <a:gd name="T6" fmla="*/ 0 60000 65536"/>
                  <a:gd name="T7" fmla="*/ 0 60000 65536"/>
                  <a:gd name="T8" fmla="*/ 0 60000 65536"/>
                  <a:gd name="T9" fmla="*/ 0 w 20494"/>
                  <a:gd name="T10" fmla="*/ 0 h 17088"/>
                  <a:gd name="T11" fmla="*/ 20494 w 20494"/>
                  <a:gd name="T12" fmla="*/ 17088 h 17088"/>
                </a:gdLst>
                <a:ahLst/>
                <a:cxnLst>
                  <a:cxn ang="T6">
                    <a:pos x="T0" y="T1"/>
                  </a:cxn>
                  <a:cxn ang="T7">
                    <a:pos x="T2" y="T3"/>
                  </a:cxn>
                  <a:cxn ang="T8">
                    <a:pos x="T4" y="T5"/>
                  </a:cxn>
                </a:cxnLst>
                <a:rect l="T9" t="T10" r="T11" b="T12"/>
                <a:pathLst>
                  <a:path w="20494" h="17088" fill="none" extrusionOk="0">
                    <a:moveTo>
                      <a:pt x="-1" y="10264"/>
                    </a:moveTo>
                    <a:cubicBezTo>
                      <a:pt x="1354" y="6196"/>
                      <a:pt x="3889" y="2622"/>
                      <a:pt x="7281" y="-1"/>
                    </a:cubicBezTo>
                  </a:path>
                  <a:path w="20494" h="17088" stroke="0" extrusionOk="0">
                    <a:moveTo>
                      <a:pt x="-1" y="10264"/>
                    </a:moveTo>
                    <a:cubicBezTo>
                      <a:pt x="1354" y="6196"/>
                      <a:pt x="3889" y="2622"/>
                      <a:pt x="7281" y="-1"/>
                    </a:cubicBezTo>
                    <a:lnTo>
                      <a:pt x="20494" y="17088"/>
                    </a:lnTo>
                    <a:close/>
                  </a:path>
                </a:pathLst>
              </a:custGeom>
              <a:noFill/>
              <a:ln w="28575">
                <a:solidFill>
                  <a:srgbClr val="990033"/>
                </a:solidFill>
                <a:round/>
                <a:headEnd/>
                <a:tailEnd/>
              </a:ln>
            </p:spPr>
            <p:txBody>
              <a:bodyPr wrap="none" anchor="ctr"/>
              <a:lstStyle/>
              <a:p>
                <a:endParaRPr lang="en-US"/>
              </a:p>
            </p:txBody>
          </p:sp>
          <p:sp>
            <p:nvSpPr>
              <p:cNvPr id="30783" name="Arc 107"/>
              <p:cNvSpPr>
                <a:spLocks/>
              </p:cNvSpPr>
              <p:nvPr/>
            </p:nvSpPr>
            <p:spPr bwMode="auto">
              <a:xfrm flipH="1" flipV="1">
                <a:off x="2959" y="689"/>
                <a:ext cx="133" cy="319"/>
              </a:xfrm>
              <a:custGeom>
                <a:avLst/>
                <a:gdLst>
                  <a:gd name="T0" fmla="*/ 1 w 21600"/>
                  <a:gd name="T1" fmla="*/ 3 h 38610"/>
                  <a:gd name="T2" fmla="*/ 0 w 21600"/>
                  <a:gd name="T3" fmla="*/ 0 h 38610"/>
                  <a:gd name="T4" fmla="*/ 1 w 21600"/>
                  <a:gd name="T5" fmla="*/ 1 h 38610"/>
                  <a:gd name="T6" fmla="*/ 0 60000 65536"/>
                  <a:gd name="T7" fmla="*/ 0 60000 65536"/>
                  <a:gd name="T8" fmla="*/ 0 60000 65536"/>
                  <a:gd name="T9" fmla="*/ 0 w 21600"/>
                  <a:gd name="T10" fmla="*/ 0 h 38610"/>
                  <a:gd name="T11" fmla="*/ 21600 w 21600"/>
                  <a:gd name="T12" fmla="*/ 38610 h 38610"/>
                </a:gdLst>
                <a:ahLst/>
                <a:cxnLst>
                  <a:cxn ang="T6">
                    <a:pos x="T0" y="T1"/>
                  </a:cxn>
                  <a:cxn ang="T7">
                    <a:pos x="T2" y="T3"/>
                  </a:cxn>
                  <a:cxn ang="T8">
                    <a:pos x="T4" y="T5"/>
                  </a:cxn>
                </a:cxnLst>
                <a:rect l="T9" t="T10" r="T11" b="T12"/>
                <a:pathLst>
                  <a:path w="21600" h="38610" fill="none" extrusionOk="0">
                    <a:moveTo>
                      <a:pt x="15540" y="38609"/>
                    </a:moveTo>
                    <a:cubicBezTo>
                      <a:pt x="6330" y="35917"/>
                      <a:pt x="0" y="27472"/>
                      <a:pt x="0" y="17877"/>
                    </a:cubicBezTo>
                    <a:cubicBezTo>
                      <a:pt x="-1" y="10715"/>
                      <a:pt x="3549" y="4019"/>
                      <a:pt x="9476" y="-1"/>
                    </a:cubicBezTo>
                  </a:path>
                  <a:path w="21600" h="38610" stroke="0" extrusionOk="0">
                    <a:moveTo>
                      <a:pt x="15540" y="38609"/>
                    </a:moveTo>
                    <a:cubicBezTo>
                      <a:pt x="6330" y="35917"/>
                      <a:pt x="0" y="27472"/>
                      <a:pt x="0" y="17877"/>
                    </a:cubicBezTo>
                    <a:cubicBezTo>
                      <a:pt x="-1" y="10715"/>
                      <a:pt x="3549" y="4019"/>
                      <a:pt x="9476" y="-1"/>
                    </a:cubicBezTo>
                    <a:lnTo>
                      <a:pt x="21600" y="17877"/>
                    </a:lnTo>
                    <a:close/>
                  </a:path>
                </a:pathLst>
              </a:custGeom>
              <a:noFill/>
              <a:ln w="28575">
                <a:solidFill>
                  <a:srgbClr val="990033"/>
                </a:solidFill>
                <a:round/>
                <a:headEnd/>
                <a:tailEnd/>
              </a:ln>
            </p:spPr>
            <p:txBody>
              <a:bodyPr wrap="none" anchor="ctr"/>
              <a:lstStyle/>
              <a:p>
                <a:endParaRPr lang="en-US"/>
              </a:p>
            </p:txBody>
          </p:sp>
          <p:grpSp>
            <p:nvGrpSpPr>
              <p:cNvPr id="18" name="Group 108"/>
              <p:cNvGrpSpPr>
                <a:grpSpLocks/>
              </p:cNvGrpSpPr>
              <p:nvPr/>
            </p:nvGrpSpPr>
            <p:grpSpPr bwMode="auto">
              <a:xfrm rot="-3416373">
                <a:off x="2952" y="671"/>
                <a:ext cx="68" cy="32"/>
                <a:chOff x="818" y="2835"/>
                <a:chExt cx="68" cy="32"/>
              </a:xfrm>
            </p:grpSpPr>
            <p:sp>
              <p:nvSpPr>
                <p:cNvPr id="30798" name="Line 109"/>
                <p:cNvSpPr>
                  <a:spLocks noChangeShapeType="1"/>
                </p:cNvSpPr>
                <p:nvPr/>
              </p:nvSpPr>
              <p:spPr bwMode="auto">
                <a:xfrm>
                  <a:off x="818" y="2835"/>
                  <a:ext cx="37" cy="32"/>
                </a:xfrm>
                <a:prstGeom prst="line">
                  <a:avLst/>
                </a:prstGeom>
                <a:noFill/>
                <a:ln w="28575">
                  <a:solidFill>
                    <a:srgbClr val="990033"/>
                  </a:solidFill>
                  <a:round/>
                  <a:headEnd/>
                  <a:tailEnd/>
                </a:ln>
              </p:spPr>
              <p:txBody>
                <a:bodyPr wrap="none" anchor="ctr"/>
                <a:lstStyle/>
                <a:p>
                  <a:endParaRPr lang="en-US"/>
                </a:p>
              </p:txBody>
            </p:sp>
            <p:sp>
              <p:nvSpPr>
                <p:cNvPr id="30799" name="Line 110"/>
                <p:cNvSpPr>
                  <a:spLocks noChangeShapeType="1"/>
                </p:cNvSpPr>
                <p:nvPr/>
              </p:nvSpPr>
              <p:spPr bwMode="auto">
                <a:xfrm flipH="1">
                  <a:off x="849" y="2835"/>
                  <a:ext cx="37" cy="32"/>
                </a:xfrm>
                <a:prstGeom prst="line">
                  <a:avLst/>
                </a:prstGeom>
                <a:noFill/>
                <a:ln w="28575">
                  <a:solidFill>
                    <a:srgbClr val="990033"/>
                  </a:solidFill>
                  <a:round/>
                  <a:headEnd/>
                  <a:tailEnd/>
                </a:ln>
              </p:spPr>
              <p:txBody>
                <a:bodyPr wrap="none" anchor="ctr"/>
                <a:lstStyle/>
                <a:p>
                  <a:endParaRPr lang="en-US"/>
                </a:p>
              </p:txBody>
            </p:sp>
          </p:grpSp>
          <p:sp>
            <p:nvSpPr>
              <p:cNvPr id="30785" name="Arc 111"/>
              <p:cNvSpPr>
                <a:spLocks/>
              </p:cNvSpPr>
              <p:nvPr/>
            </p:nvSpPr>
            <p:spPr bwMode="auto">
              <a:xfrm rot="10800000" flipH="1" flipV="1">
                <a:off x="2951" y="1004"/>
                <a:ext cx="205" cy="361"/>
              </a:xfrm>
              <a:custGeom>
                <a:avLst/>
                <a:gdLst>
                  <a:gd name="T0" fmla="*/ 0 w 21600"/>
                  <a:gd name="T1" fmla="*/ 5 h 27474"/>
                  <a:gd name="T2" fmla="*/ 1 w 21600"/>
                  <a:gd name="T3" fmla="*/ 0 h 27474"/>
                  <a:gd name="T4" fmla="*/ 2 w 21600"/>
                  <a:gd name="T5" fmla="*/ 3 h 27474"/>
                  <a:gd name="T6" fmla="*/ 0 60000 65536"/>
                  <a:gd name="T7" fmla="*/ 0 60000 65536"/>
                  <a:gd name="T8" fmla="*/ 0 60000 65536"/>
                  <a:gd name="T9" fmla="*/ 0 w 21600"/>
                  <a:gd name="T10" fmla="*/ 0 h 27474"/>
                  <a:gd name="T11" fmla="*/ 21600 w 21600"/>
                  <a:gd name="T12" fmla="*/ 27474 h 27474"/>
                </a:gdLst>
                <a:ahLst/>
                <a:cxnLst>
                  <a:cxn ang="T6">
                    <a:pos x="T0" y="T1"/>
                  </a:cxn>
                  <a:cxn ang="T7">
                    <a:pos x="T2" y="T3"/>
                  </a:cxn>
                  <a:cxn ang="T8">
                    <a:pos x="T4" y="T5"/>
                  </a:cxn>
                </a:cxnLst>
                <a:rect l="T9" t="T10" r="T11" b="T12"/>
                <a:pathLst>
                  <a:path w="21600" h="27474" fill="none" extrusionOk="0">
                    <a:moveTo>
                      <a:pt x="2249" y="27473"/>
                    </a:moveTo>
                    <a:cubicBezTo>
                      <a:pt x="769" y="24491"/>
                      <a:pt x="0" y="21206"/>
                      <a:pt x="0" y="17877"/>
                    </a:cubicBezTo>
                    <a:cubicBezTo>
                      <a:pt x="-1" y="10715"/>
                      <a:pt x="3549" y="4019"/>
                      <a:pt x="9476" y="-1"/>
                    </a:cubicBezTo>
                  </a:path>
                  <a:path w="21600" h="27474" stroke="0" extrusionOk="0">
                    <a:moveTo>
                      <a:pt x="2249" y="27473"/>
                    </a:moveTo>
                    <a:cubicBezTo>
                      <a:pt x="769" y="24491"/>
                      <a:pt x="0" y="21206"/>
                      <a:pt x="0" y="17877"/>
                    </a:cubicBezTo>
                    <a:cubicBezTo>
                      <a:pt x="-1" y="10715"/>
                      <a:pt x="3549" y="4019"/>
                      <a:pt x="9476" y="-1"/>
                    </a:cubicBezTo>
                    <a:lnTo>
                      <a:pt x="21600" y="17877"/>
                    </a:lnTo>
                    <a:close/>
                  </a:path>
                </a:pathLst>
              </a:custGeom>
              <a:noFill/>
              <a:ln w="28575">
                <a:solidFill>
                  <a:srgbClr val="990033"/>
                </a:solidFill>
                <a:round/>
                <a:headEnd/>
                <a:tailEnd/>
              </a:ln>
            </p:spPr>
            <p:txBody>
              <a:bodyPr wrap="none" anchor="ctr"/>
              <a:lstStyle/>
              <a:p>
                <a:endParaRPr lang="en-US"/>
              </a:p>
            </p:txBody>
          </p:sp>
          <p:grpSp>
            <p:nvGrpSpPr>
              <p:cNvPr id="19" name="Group 112"/>
              <p:cNvGrpSpPr>
                <a:grpSpLocks/>
              </p:cNvGrpSpPr>
              <p:nvPr/>
            </p:nvGrpSpPr>
            <p:grpSpPr bwMode="auto">
              <a:xfrm rot="-1718661">
                <a:off x="2972" y="1411"/>
                <a:ext cx="68" cy="32"/>
                <a:chOff x="818" y="2835"/>
                <a:chExt cx="68" cy="32"/>
              </a:xfrm>
            </p:grpSpPr>
            <p:sp>
              <p:nvSpPr>
                <p:cNvPr id="30796" name="Line 113"/>
                <p:cNvSpPr>
                  <a:spLocks noChangeShapeType="1"/>
                </p:cNvSpPr>
                <p:nvPr/>
              </p:nvSpPr>
              <p:spPr bwMode="auto">
                <a:xfrm>
                  <a:off x="818" y="2835"/>
                  <a:ext cx="37" cy="32"/>
                </a:xfrm>
                <a:prstGeom prst="line">
                  <a:avLst/>
                </a:prstGeom>
                <a:noFill/>
                <a:ln w="28575">
                  <a:solidFill>
                    <a:srgbClr val="990033"/>
                  </a:solidFill>
                  <a:round/>
                  <a:headEnd/>
                  <a:tailEnd/>
                </a:ln>
              </p:spPr>
              <p:txBody>
                <a:bodyPr wrap="none" anchor="ctr"/>
                <a:lstStyle/>
                <a:p>
                  <a:endParaRPr lang="en-US"/>
                </a:p>
              </p:txBody>
            </p:sp>
            <p:sp>
              <p:nvSpPr>
                <p:cNvPr id="30797" name="Line 114"/>
                <p:cNvSpPr>
                  <a:spLocks noChangeShapeType="1"/>
                </p:cNvSpPr>
                <p:nvPr/>
              </p:nvSpPr>
              <p:spPr bwMode="auto">
                <a:xfrm flipH="1">
                  <a:off x="849" y="2835"/>
                  <a:ext cx="37" cy="32"/>
                </a:xfrm>
                <a:prstGeom prst="line">
                  <a:avLst/>
                </a:prstGeom>
                <a:noFill/>
                <a:ln w="28575">
                  <a:solidFill>
                    <a:srgbClr val="990033"/>
                  </a:solidFill>
                  <a:round/>
                  <a:headEnd/>
                  <a:tailEnd/>
                </a:ln>
              </p:spPr>
              <p:txBody>
                <a:bodyPr wrap="none" anchor="ctr"/>
                <a:lstStyle/>
                <a:p>
                  <a:endParaRPr lang="en-US"/>
                </a:p>
              </p:txBody>
            </p:sp>
          </p:grpSp>
          <p:sp>
            <p:nvSpPr>
              <p:cNvPr id="30787" name="Arc 115"/>
              <p:cNvSpPr>
                <a:spLocks/>
              </p:cNvSpPr>
              <p:nvPr/>
            </p:nvSpPr>
            <p:spPr bwMode="auto">
              <a:xfrm flipV="1">
                <a:off x="3430" y="1578"/>
                <a:ext cx="158" cy="99"/>
              </a:xfrm>
              <a:custGeom>
                <a:avLst/>
                <a:gdLst>
                  <a:gd name="T0" fmla="*/ 0 w 28340"/>
                  <a:gd name="T1" fmla="*/ 0 h 21600"/>
                  <a:gd name="T2" fmla="*/ 1 w 28340"/>
                  <a:gd name="T3" fmla="*/ 0 h 21600"/>
                  <a:gd name="T4" fmla="*/ 0 w 28340"/>
                  <a:gd name="T5" fmla="*/ 0 h 21600"/>
                  <a:gd name="T6" fmla="*/ 0 60000 65536"/>
                  <a:gd name="T7" fmla="*/ 0 60000 65536"/>
                  <a:gd name="T8" fmla="*/ 0 60000 65536"/>
                  <a:gd name="T9" fmla="*/ 0 w 28340"/>
                  <a:gd name="T10" fmla="*/ 0 h 21600"/>
                  <a:gd name="T11" fmla="*/ 28340 w 28340"/>
                  <a:gd name="T12" fmla="*/ 21600 h 21600"/>
                </a:gdLst>
                <a:ahLst/>
                <a:cxnLst>
                  <a:cxn ang="T6">
                    <a:pos x="T0" y="T1"/>
                  </a:cxn>
                  <a:cxn ang="T7">
                    <a:pos x="T2" y="T3"/>
                  </a:cxn>
                  <a:cxn ang="T8">
                    <a:pos x="T4" y="T5"/>
                  </a:cxn>
                </a:cxnLst>
                <a:rect l="T9" t="T10" r="T11" b="T12"/>
                <a:pathLst>
                  <a:path w="28340" h="21600" fill="none" extrusionOk="0">
                    <a:moveTo>
                      <a:pt x="0" y="1566"/>
                    </a:moveTo>
                    <a:cubicBezTo>
                      <a:pt x="2566" y="531"/>
                      <a:pt x="5307" y="-1"/>
                      <a:pt x="8075" y="0"/>
                    </a:cubicBezTo>
                    <a:cubicBezTo>
                      <a:pt x="17121" y="0"/>
                      <a:pt x="25209" y="5636"/>
                      <a:pt x="28339" y="14124"/>
                    </a:cubicBezTo>
                  </a:path>
                  <a:path w="28340" h="21600" stroke="0" extrusionOk="0">
                    <a:moveTo>
                      <a:pt x="0" y="1566"/>
                    </a:moveTo>
                    <a:cubicBezTo>
                      <a:pt x="2566" y="531"/>
                      <a:pt x="5307" y="-1"/>
                      <a:pt x="8075" y="0"/>
                    </a:cubicBezTo>
                    <a:cubicBezTo>
                      <a:pt x="17121" y="0"/>
                      <a:pt x="25209" y="5636"/>
                      <a:pt x="28339" y="14124"/>
                    </a:cubicBezTo>
                    <a:lnTo>
                      <a:pt x="8075" y="21600"/>
                    </a:lnTo>
                    <a:close/>
                  </a:path>
                </a:pathLst>
              </a:custGeom>
              <a:noFill/>
              <a:ln w="28575">
                <a:solidFill>
                  <a:srgbClr val="990033"/>
                </a:solidFill>
                <a:round/>
                <a:headEnd/>
                <a:tailEnd/>
              </a:ln>
            </p:spPr>
            <p:txBody>
              <a:bodyPr wrap="none" anchor="ctr"/>
              <a:lstStyle/>
              <a:p>
                <a:endParaRPr lang="en-US"/>
              </a:p>
            </p:txBody>
          </p:sp>
          <p:sp>
            <p:nvSpPr>
              <p:cNvPr id="30788" name="Arc 116"/>
              <p:cNvSpPr>
                <a:spLocks/>
              </p:cNvSpPr>
              <p:nvPr/>
            </p:nvSpPr>
            <p:spPr bwMode="auto">
              <a:xfrm flipH="1" flipV="1">
                <a:off x="3042" y="1048"/>
                <a:ext cx="838" cy="622"/>
              </a:xfrm>
              <a:custGeom>
                <a:avLst/>
                <a:gdLst>
                  <a:gd name="T0" fmla="*/ 22 w 16957"/>
                  <a:gd name="T1" fmla="*/ 0 h 19627"/>
                  <a:gd name="T2" fmla="*/ 41 w 16957"/>
                  <a:gd name="T3" fmla="*/ 6 h 19627"/>
                  <a:gd name="T4" fmla="*/ 0 w 16957"/>
                  <a:gd name="T5" fmla="*/ 20 h 19627"/>
                  <a:gd name="T6" fmla="*/ 0 60000 65536"/>
                  <a:gd name="T7" fmla="*/ 0 60000 65536"/>
                  <a:gd name="T8" fmla="*/ 0 60000 65536"/>
                  <a:gd name="T9" fmla="*/ 0 w 16957"/>
                  <a:gd name="T10" fmla="*/ 0 h 19627"/>
                  <a:gd name="T11" fmla="*/ 16957 w 16957"/>
                  <a:gd name="T12" fmla="*/ 19627 h 19627"/>
                </a:gdLst>
                <a:ahLst/>
                <a:cxnLst>
                  <a:cxn ang="T6">
                    <a:pos x="T0" y="T1"/>
                  </a:cxn>
                  <a:cxn ang="T7">
                    <a:pos x="T2" y="T3"/>
                  </a:cxn>
                  <a:cxn ang="T8">
                    <a:pos x="T4" y="T5"/>
                  </a:cxn>
                </a:cxnLst>
                <a:rect l="T9" t="T10" r="T11" b="T12"/>
                <a:pathLst>
                  <a:path w="16957" h="19627" fill="none" extrusionOk="0">
                    <a:moveTo>
                      <a:pt x="9018" y="-1"/>
                    </a:moveTo>
                    <a:cubicBezTo>
                      <a:pt x="12121" y="1425"/>
                      <a:pt x="14841" y="3566"/>
                      <a:pt x="16956" y="6247"/>
                    </a:cubicBezTo>
                  </a:path>
                  <a:path w="16957" h="19627" stroke="0" extrusionOk="0">
                    <a:moveTo>
                      <a:pt x="9018" y="-1"/>
                    </a:moveTo>
                    <a:cubicBezTo>
                      <a:pt x="12121" y="1425"/>
                      <a:pt x="14841" y="3566"/>
                      <a:pt x="16956" y="6247"/>
                    </a:cubicBezTo>
                    <a:lnTo>
                      <a:pt x="0" y="19627"/>
                    </a:lnTo>
                    <a:close/>
                  </a:path>
                </a:pathLst>
              </a:custGeom>
              <a:noFill/>
              <a:ln w="28575">
                <a:solidFill>
                  <a:srgbClr val="990033"/>
                </a:solidFill>
                <a:round/>
                <a:headEnd/>
                <a:tailEnd/>
              </a:ln>
            </p:spPr>
            <p:txBody>
              <a:bodyPr wrap="none" anchor="ctr"/>
              <a:lstStyle/>
              <a:p>
                <a:endParaRPr lang="en-US"/>
              </a:p>
            </p:txBody>
          </p:sp>
          <p:grpSp>
            <p:nvGrpSpPr>
              <p:cNvPr id="20" name="Group 117"/>
              <p:cNvGrpSpPr>
                <a:grpSpLocks/>
              </p:cNvGrpSpPr>
              <p:nvPr/>
            </p:nvGrpSpPr>
            <p:grpSpPr bwMode="auto">
              <a:xfrm rot="-8009784">
                <a:off x="3606" y="1545"/>
                <a:ext cx="68" cy="32"/>
                <a:chOff x="818" y="2835"/>
                <a:chExt cx="68" cy="32"/>
              </a:xfrm>
            </p:grpSpPr>
            <p:sp>
              <p:nvSpPr>
                <p:cNvPr id="30794" name="Line 118"/>
                <p:cNvSpPr>
                  <a:spLocks noChangeShapeType="1"/>
                </p:cNvSpPr>
                <p:nvPr/>
              </p:nvSpPr>
              <p:spPr bwMode="auto">
                <a:xfrm>
                  <a:off x="818" y="2835"/>
                  <a:ext cx="37" cy="32"/>
                </a:xfrm>
                <a:prstGeom prst="line">
                  <a:avLst/>
                </a:prstGeom>
                <a:noFill/>
                <a:ln w="28575">
                  <a:solidFill>
                    <a:srgbClr val="990033"/>
                  </a:solidFill>
                  <a:round/>
                  <a:headEnd/>
                  <a:tailEnd/>
                </a:ln>
              </p:spPr>
              <p:txBody>
                <a:bodyPr wrap="none" anchor="ctr"/>
                <a:lstStyle/>
                <a:p>
                  <a:endParaRPr lang="en-US"/>
                </a:p>
              </p:txBody>
            </p:sp>
            <p:sp>
              <p:nvSpPr>
                <p:cNvPr id="30795" name="Line 119"/>
                <p:cNvSpPr>
                  <a:spLocks noChangeShapeType="1"/>
                </p:cNvSpPr>
                <p:nvPr/>
              </p:nvSpPr>
              <p:spPr bwMode="auto">
                <a:xfrm flipH="1">
                  <a:off x="849" y="2835"/>
                  <a:ext cx="37" cy="32"/>
                </a:xfrm>
                <a:prstGeom prst="line">
                  <a:avLst/>
                </a:prstGeom>
                <a:noFill/>
                <a:ln w="28575">
                  <a:solidFill>
                    <a:srgbClr val="990033"/>
                  </a:solidFill>
                  <a:round/>
                  <a:headEnd/>
                  <a:tailEnd/>
                </a:ln>
              </p:spPr>
              <p:txBody>
                <a:bodyPr wrap="none" anchor="ctr"/>
                <a:lstStyle/>
                <a:p>
                  <a:endParaRPr lang="en-US"/>
                </a:p>
              </p:txBody>
            </p:sp>
          </p:grpSp>
          <p:sp>
            <p:nvSpPr>
              <p:cNvPr id="30790" name="Arc 120"/>
              <p:cNvSpPr>
                <a:spLocks/>
              </p:cNvSpPr>
              <p:nvPr/>
            </p:nvSpPr>
            <p:spPr bwMode="auto">
              <a:xfrm rot="2803772" flipH="1">
                <a:off x="3695" y="1444"/>
                <a:ext cx="100" cy="180"/>
              </a:xfrm>
              <a:custGeom>
                <a:avLst/>
                <a:gdLst>
                  <a:gd name="T0" fmla="*/ 0 w 27236"/>
                  <a:gd name="T1" fmla="*/ 0 h 21600"/>
                  <a:gd name="T2" fmla="*/ 0 w 27236"/>
                  <a:gd name="T3" fmla="*/ 1 h 21600"/>
                  <a:gd name="T4" fmla="*/ 0 w 27236"/>
                  <a:gd name="T5" fmla="*/ 1 h 21600"/>
                  <a:gd name="T6" fmla="*/ 0 60000 65536"/>
                  <a:gd name="T7" fmla="*/ 0 60000 65536"/>
                  <a:gd name="T8" fmla="*/ 0 60000 65536"/>
                  <a:gd name="T9" fmla="*/ 0 w 27236"/>
                  <a:gd name="T10" fmla="*/ 0 h 21600"/>
                  <a:gd name="T11" fmla="*/ 27236 w 27236"/>
                  <a:gd name="T12" fmla="*/ 21600 h 21600"/>
                </a:gdLst>
                <a:ahLst/>
                <a:cxnLst>
                  <a:cxn ang="T6">
                    <a:pos x="T0" y="T1"/>
                  </a:cxn>
                  <a:cxn ang="T7">
                    <a:pos x="T2" y="T3"/>
                  </a:cxn>
                  <a:cxn ang="T8">
                    <a:pos x="T4" y="T5"/>
                  </a:cxn>
                </a:cxnLst>
                <a:rect l="T9" t="T10" r="T11" b="T12"/>
                <a:pathLst>
                  <a:path w="27236" h="21600" fill="none" extrusionOk="0">
                    <a:moveTo>
                      <a:pt x="0" y="748"/>
                    </a:moveTo>
                    <a:cubicBezTo>
                      <a:pt x="1837" y="251"/>
                      <a:pt x="3732" y="-1"/>
                      <a:pt x="5636" y="0"/>
                    </a:cubicBezTo>
                    <a:cubicBezTo>
                      <a:pt x="17565" y="0"/>
                      <a:pt x="27236" y="9670"/>
                      <a:pt x="27236" y="21600"/>
                    </a:cubicBezTo>
                  </a:path>
                  <a:path w="27236" h="21600" stroke="0" extrusionOk="0">
                    <a:moveTo>
                      <a:pt x="0" y="748"/>
                    </a:moveTo>
                    <a:cubicBezTo>
                      <a:pt x="1837" y="251"/>
                      <a:pt x="3732" y="-1"/>
                      <a:pt x="5636" y="0"/>
                    </a:cubicBezTo>
                    <a:cubicBezTo>
                      <a:pt x="17565" y="0"/>
                      <a:pt x="27236" y="9670"/>
                      <a:pt x="27236" y="21600"/>
                    </a:cubicBezTo>
                    <a:lnTo>
                      <a:pt x="5636" y="21600"/>
                    </a:lnTo>
                    <a:close/>
                  </a:path>
                </a:pathLst>
              </a:custGeom>
              <a:noFill/>
              <a:ln w="28575">
                <a:solidFill>
                  <a:srgbClr val="990033"/>
                </a:solidFill>
                <a:round/>
                <a:headEnd/>
                <a:tailEnd/>
              </a:ln>
            </p:spPr>
            <p:txBody>
              <a:bodyPr wrap="none" anchor="ctr"/>
              <a:lstStyle/>
              <a:p>
                <a:endParaRPr lang="en-US"/>
              </a:p>
            </p:txBody>
          </p:sp>
          <p:sp>
            <p:nvSpPr>
              <p:cNvPr id="30791" name="Oval 121"/>
              <p:cNvSpPr>
                <a:spLocks noChangeAspect="1" noChangeArrowheads="1"/>
              </p:cNvSpPr>
              <p:nvPr/>
            </p:nvSpPr>
            <p:spPr bwMode="auto">
              <a:xfrm>
                <a:off x="3809" y="1471"/>
                <a:ext cx="52" cy="52"/>
              </a:xfrm>
              <a:prstGeom prst="ellipse">
                <a:avLst/>
              </a:prstGeom>
              <a:solidFill>
                <a:srgbClr val="990033"/>
              </a:solidFill>
              <a:ln w="3175">
                <a:solidFill>
                  <a:srgbClr val="990033"/>
                </a:solidFill>
                <a:round/>
                <a:headEnd/>
                <a:tailEnd/>
              </a:ln>
            </p:spPr>
            <p:txBody>
              <a:bodyPr wrap="none" anchor="ctr"/>
              <a:lstStyle/>
              <a:p>
                <a:endParaRPr lang="en-US"/>
              </a:p>
            </p:txBody>
          </p:sp>
          <p:sp>
            <p:nvSpPr>
              <p:cNvPr id="30792" name="Oval 122"/>
              <p:cNvSpPr>
                <a:spLocks noChangeAspect="1" noChangeArrowheads="1"/>
              </p:cNvSpPr>
              <p:nvPr/>
            </p:nvSpPr>
            <p:spPr bwMode="auto">
              <a:xfrm>
                <a:off x="2951" y="1341"/>
                <a:ext cx="52" cy="52"/>
              </a:xfrm>
              <a:prstGeom prst="ellipse">
                <a:avLst/>
              </a:prstGeom>
              <a:solidFill>
                <a:srgbClr val="990033"/>
              </a:solidFill>
              <a:ln w="3175">
                <a:solidFill>
                  <a:srgbClr val="990033"/>
                </a:solidFill>
                <a:round/>
                <a:headEnd/>
                <a:tailEnd/>
              </a:ln>
            </p:spPr>
            <p:txBody>
              <a:bodyPr wrap="none" anchor="ctr"/>
              <a:lstStyle/>
              <a:p>
                <a:endParaRPr lang="en-US"/>
              </a:p>
            </p:txBody>
          </p:sp>
          <p:sp>
            <p:nvSpPr>
              <p:cNvPr id="30793" name="Oval 123"/>
              <p:cNvSpPr>
                <a:spLocks noChangeAspect="1" noChangeArrowheads="1"/>
              </p:cNvSpPr>
              <p:nvPr/>
            </p:nvSpPr>
            <p:spPr bwMode="auto">
              <a:xfrm>
                <a:off x="3573" y="1577"/>
                <a:ext cx="52" cy="52"/>
              </a:xfrm>
              <a:prstGeom prst="ellipse">
                <a:avLst/>
              </a:prstGeom>
              <a:solidFill>
                <a:srgbClr val="990033"/>
              </a:solidFill>
              <a:ln w="3175">
                <a:solidFill>
                  <a:srgbClr val="990033"/>
                </a:solidFill>
                <a:round/>
                <a:headEnd/>
                <a:tailEnd/>
              </a:ln>
            </p:spPr>
            <p:txBody>
              <a:bodyPr wrap="none" anchor="ctr"/>
              <a:lstStyle/>
              <a:p>
                <a:endParaRPr lang="en-US"/>
              </a:p>
            </p:txBody>
          </p:sp>
        </p:grpSp>
      </p:grpSp>
      <p:sp>
        <p:nvSpPr>
          <p:cNvPr id="30778" name="Freeform 124"/>
          <p:cNvSpPr>
            <a:spLocks noChangeAspect="1"/>
          </p:cNvSpPr>
          <p:nvPr/>
        </p:nvSpPr>
        <p:spPr bwMode="auto">
          <a:xfrm>
            <a:off x="3279775" y="1720850"/>
            <a:ext cx="1985963" cy="1103313"/>
          </a:xfrm>
          <a:custGeom>
            <a:avLst/>
            <a:gdLst>
              <a:gd name="T0" fmla="*/ 1858963 w 1251"/>
              <a:gd name="T1" fmla="*/ 458788 h 695"/>
              <a:gd name="T2" fmla="*/ 1954213 w 1251"/>
              <a:gd name="T3" fmla="*/ 398463 h 695"/>
              <a:gd name="T4" fmla="*/ 1985963 w 1251"/>
              <a:gd name="T5" fmla="*/ 319088 h 695"/>
              <a:gd name="T6" fmla="*/ 1960563 w 1251"/>
              <a:gd name="T7" fmla="*/ 198438 h 695"/>
              <a:gd name="T8" fmla="*/ 1854201 w 1251"/>
              <a:gd name="T9" fmla="*/ 125413 h 695"/>
              <a:gd name="T10" fmla="*/ 1663701 w 1251"/>
              <a:gd name="T11" fmla="*/ 58738 h 695"/>
              <a:gd name="T12" fmla="*/ 1338263 w 1251"/>
              <a:gd name="T13" fmla="*/ 3175 h 695"/>
              <a:gd name="T14" fmla="*/ 1049338 w 1251"/>
              <a:gd name="T15" fmla="*/ 0 h 695"/>
              <a:gd name="T16" fmla="*/ 660400 w 1251"/>
              <a:gd name="T17" fmla="*/ 44450 h 695"/>
              <a:gd name="T18" fmla="*/ 412750 w 1251"/>
              <a:gd name="T19" fmla="*/ 117475 h 695"/>
              <a:gd name="T20" fmla="*/ 222250 w 1251"/>
              <a:gd name="T21" fmla="*/ 209550 h 695"/>
              <a:gd name="T22" fmla="*/ 82550 w 1251"/>
              <a:gd name="T23" fmla="*/ 330200 h 695"/>
              <a:gd name="T24" fmla="*/ 11113 w 1251"/>
              <a:gd name="T25" fmla="*/ 458788 h 695"/>
              <a:gd name="T26" fmla="*/ 4763 w 1251"/>
              <a:gd name="T27" fmla="*/ 658813 h 695"/>
              <a:gd name="T28" fmla="*/ 38100 w 1251"/>
              <a:gd name="T29" fmla="*/ 785813 h 695"/>
              <a:gd name="T30" fmla="*/ 128588 w 1251"/>
              <a:gd name="T31" fmla="*/ 863600 h 695"/>
              <a:gd name="T32" fmla="*/ 260350 w 1251"/>
              <a:gd name="T33" fmla="*/ 868363 h 695"/>
              <a:gd name="T34" fmla="*/ 534988 w 1251"/>
              <a:gd name="T35" fmla="*/ 866775 h 695"/>
              <a:gd name="T36" fmla="*/ 696913 w 1251"/>
              <a:gd name="T37" fmla="*/ 914400 h 695"/>
              <a:gd name="T38" fmla="*/ 738188 w 1251"/>
              <a:gd name="T39" fmla="*/ 1041400 h 695"/>
              <a:gd name="T40" fmla="*/ 760413 w 1251"/>
              <a:gd name="T41" fmla="*/ 1077913 h 695"/>
              <a:gd name="T42" fmla="*/ 774700 w 1251"/>
              <a:gd name="T43" fmla="*/ 1011238 h 695"/>
              <a:gd name="T44" fmla="*/ 744538 w 1251"/>
              <a:gd name="T45" fmla="*/ 895350 h 695"/>
              <a:gd name="T46" fmla="*/ 654050 w 1251"/>
              <a:gd name="T47" fmla="*/ 822325 h 695"/>
              <a:gd name="T48" fmla="*/ 485775 w 1251"/>
              <a:gd name="T49" fmla="*/ 803275 h 695"/>
              <a:gd name="T50" fmla="*/ 311150 w 1251"/>
              <a:gd name="T51" fmla="*/ 785813 h 695"/>
              <a:gd name="T52" fmla="*/ 212725 w 1251"/>
              <a:gd name="T53" fmla="*/ 725488 h 695"/>
              <a:gd name="T54" fmla="*/ 180975 w 1251"/>
              <a:gd name="T55" fmla="*/ 600075 h 695"/>
              <a:gd name="T56" fmla="*/ 201613 w 1251"/>
              <a:gd name="T57" fmla="*/ 477838 h 695"/>
              <a:gd name="T58" fmla="*/ 290513 w 1251"/>
              <a:gd name="T59" fmla="*/ 358775 h 695"/>
              <a:gd name="T60" fmla="*/ 450850 w 1251"/>
              <a:gd name="T61" fmla="*/ 268288 h 695"/>
              <a:gd name="T62" fmla="*/ 687388 w 1251"/>
              <a:gd name="T63" fmla="*/ 203200 h 695"/>
              <a:gd name="T64" fmla="*/ 962025 w 1251"/>
              <a:gd name="T65" fmla="*/ 166688 h 695"/>
              <a:gd name="T66" fmla="*/ 1182688 w 1251"/>
              <a:gd name="T67" fmla="*/ 153988 h 695"/>
              <a:gd name="T68" fmla="*/ 1392238 w 1251"/>
              <a:gd name="T69" fmla="*/ 190500 h 695"/>
              <a:gd name="T70" fmla="*/ 1535113 w 1251"/>
              <a:gd name="T71" fmla="*/ 247650 h 695"/>
              <a:gd name="T72" fmla="*/ 1617663 w 1251"/>
              <a:gd name="T73" fmla="*/ 311150 h 695"/>
              <a:gd name="T74" fmla="*/ 1654176 w 1251"/>
              <a:gd name="T75" fmla="*/ 392113 h 695"/>
              <a:gd name="T76" fmla="*/ 1712913 w 1251"/>
              <a:gd name="T77" fmla="*/ 447675 h 695"/>
              <a:gd name="T78" fmla="*/ 1804988 w 1251"/>
              <a:gd name="T79" fmla="*/ 463550 h 6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51"/>
              <a:gd name="T121" fmla="*/ 0 h 695"/>
              <a:gd name="T122" fmla="*/ 1251 w 1251"/>
              <a:gd name="T123" fmla="*/ 695 h 6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51" h="695">
                <a:moveTo>
                  <a:pt x="1137" y="292"/>
                </a:moveTo>
                <a:lnTo>
                  <a:pt x="1171" y="289"/>
                </a:lnTo>
                <a:lnTo>
                  <a:pt x="1206" y="271"/>
                </a:lnTo>
                <a:lnTo>
                  <a:pt x="1231" y="251"/>
                </a:lnTo>
                <a:lnTo>
                  <a:pt x="1245" y="229"/>
                </a:lnTo>
                <a:lnTo>
                  <a:pt x="1251" y="201"/>
                </a:lnTo>
                <a:lnTo>
                  <a:pt x="1250" y="162"/>
                </a:lnTo>
                <a:lnTo>
                  <a:pt x="1235" y="125"/>
                </a:lnTo>
                <a:lnTo>
                  <a:pt x="1207" y="102"/>
                </a:lnTo>
                <a:lnTo>
                  <a:pt x="1168" y="79"/>
                </a:lnTo>
                <a:lnTo>
                  <a:pt x="1116" y="59"/>
                </a:lnTo>
                <a:lnTo>
                  <a:pt x="1048" y="37"/>
                </a:lnTo>
                <a:lnTo>
                  <a:pt x="972" y="18"/>
                </a:lnTo>
                <a:lnTo>
                  <a:pt x="843" y="2"/>
                </a:lnTo>
                <a:lnTo>
                  <a:pt x="756" y="0"/>
                </a:lnTo>
                <a:lnTo>
                  <a:pt x="661" y="0"/>
                </a:lnTo>
                <a:lnTo>
                  <a:pt x="552" y="7"/>
                </a:lnTo>
                <a:lnTo>
                  <a:pt x="416" y="28"/>
                </a:lnTo>
                <a:lnTo>
                  <a:pt x="337" y="46"/>
                </a:lnTo>
                <a:lnTo>
                  <a:pt x="260" y="74"/>
                </a:lnTo>
                <a:lnTo>
                  <a:pt x="191" y="105"/>
                </a:lnTo>
                <a:lnTo>
                  <a:pt x="140" y="132"/>
                </a:lnTo>
                <a:lnTo>
                  <a:pt x="94" y="163"/>
                </a:lnTo>
                <a:lnTo>
                  <a:pt x="52" y="208"/>
                </a:lnTo>
                <a:lnTo>
                  <a:pt x="25" y="241"/>
                </a:lnTo>
                <a:lnTo>
                  <a:pt x="7" y="289"/>
                </a:lnTo>
                <a:lnTo>
                  <a:pt x="0" y="350"/>
                </a:lnTo>
                <a:lnTo>
                  <a:pt x="3" y="415"/>
                </a:lnTo>
                <a:lnTo>
                  <a:pt x="12" y="457"/>
                </a:lnTo>
                <a:lnTo>
                  <a:pt x="24" y="495"/>
                </a:lnTo>
                <a:lnTo>
                  <a:pt x="49" y="523"/>
                </a:lnTo>
                <a:lnTo>
                  <a:pt x="81" y="544"/>
                </a:lnTo>
                <a:lnTo>
                  <a:pt x="126" y="549"/>
                </a:lnTo>
                <a:lnTo>
                  <a:pt x="164" y="547"/>
                </a:lnTo>
                <a:lnTo>
                  <a:pt x="270" y="547"/>
                </a:lnTo>
                <a:lnTo>
                  <a:pt x="337" y="546"/>
                </a:lnTo>
                <a:lnTo>
                  <a:pt x="411" y="554"/>
                </a:lnTo>
                <a:lnTo>
                  <a:pt x="439" y="576"/>
                </a:lnTo>
                <a:lnTo>
                  <a:pt x="460" y="623"/>
                </a:lnTo>
                <a:lnTo>
                  <a:pt x="465" y="656"/>
                </a:lnTo>
                <a:lnTo>
                  <a:pt x="454" y="695"/>
                </a:lnTo>
                <a:lnTo>
                  <a:pt x="479" y="679"/>
                </a:lnTo>
                <a:lnTo>
                  <a:pt x="489" y="658"/>
                </a:lnTo>
                <a:lnTo>
                  <a:pt x="488" y="637"/>
                </a:lnTo>
                <a:lnTo>
                  <a:pt x="482" y="599"/>
                </a:lnTo>
                <a:lnTo>
                  <a:pt x="469" y="564"/>
                </a:lnTo>
                <a:lnTo>
                  <a:pt x="443" y="533"/>
                </a:lnTo>
                <a:lnTo>
                  <a:pt x="412" y="518"/>
                </a:lnTo>
                <a:lnTo>
                  <a:pt x="369" y="510"/>
                </a:lnTo>
                <a:lnTo>
                  <a:pt x="306" y="506"/>
                </a:lnTo>
                <a:lnTo>
                  <a:pt x="237" y="501"/>
                </a:lnTo>
                <a:lnTo>
                  <a:pt x="196" y="495"/>
                </a:lnTo>
                <a:lnTo>
                  <a:pt x="159" y="484"/>
                </a:lnTo>
                <a:lnTo>
                  <a:pt x="134" y="457"/>
                </a:lnTo>
                <a:lnTo>
                  <a:pt x="119" y="419"/>
                </a:lnTo>
                <a:lnTo>
                  <a:pt x="114" y="378"/>
                </a:lnTo>
                <a:lnTo>
                  <a:pt x="120" y="335"/>
                </a:lnTo>
                <a:lnTo>
                  <a:pt x="127" y="301"/>
                </a:lnTo>
                <a:lnTo>
                  <a:pt x="147" y="261"/>
                </a:lnTo>
                <a:lnTo>
                  <a:pt x="183" y="226"/>
                </a:lnTo>
                <a:lnTo>
                  <a:pt x="223" y="201"/>
                </a:lnTo>
                <a:lnTo>
                  <a:pt x="284" y="169"/>
                </a:lnTo>
                <a:lnTo>
                  <a:pt x="350" y="144"/>
                </a:lnTo>
                <a:lnTo>
                  <a:pt x="433" y="128"/>
                </a:lnTo>
                <a:lnTo>
                  <a:pt x="529" y="112"/>
                </a:lnTo>
                <a:lnTo>
                  <a:pt x="606" y="105"/>
                </a:lnTo>
                <a:lnTo>
                  <a:pt x="687" y="99"/>
                </a:lnTo>
                <a:lnTo>
                  <a:pt x="745" y="97"/>
                </a:lnTo>
                <a:lnTo>
                  <a:pt x="823" y="107"/>
                </a:lnTo>
                <a:lnTo>
                  <a:pt x="877" y="120"/>
                </a:lnTo>
                <a:lnTo>
                  <a:pt x="919" y="133"/>
                </a:lnTo>
                <a:lnTo>
                  <a:pt x="967" y="156"/>
                </a:lnTo>
                <a:lnTo>
                  <a:pt x="993" y="170"/>
                </a:lnTo>
                <a:lnTo>
                  <a:pt x="1019" y="196"/>
                </a:lnTo>
                <a:lnTo>
                  <a:pt x="1030" y="215"/>
                </a:lnTo>
                <a:lnTo>
                  <a:pt x="1042" y="247"/>
                </a:lnTo>
                <a:lnTo>
                  <a:pt x="1055" y="262"/>
                </a:lnTo>
                <a:lnTo>
                  <a:pt x="1079" y="282"/>
                </a:lnTo>
                <a:lnTo>
                  <a:pt x="1111" y="291"/>
                </a:lnTo>
                <a:lnTo>
                  <a:pt x="1137" y="292"/>
                </a:lnTo>
                <a:close/>
              </a:path>
            </a:pathLst>
          </a:custGeom>
          <a:solidFill>
            <a:srgbClr val="FFFFFF"/>
          </a:solidFill>
          <a:ln w="12700">
            <a:solidFill>
              <a:srgbClr val="000000"/>
            </a:solidFill>
            <a:round/>
            <a:headEnd/>
            <a:tailEnd/>
          </a:ln>
        </p:spPr>
        <p:txBody>
          <a:bodyPr/>
          <a:lstStyle/>
          <a:p>
            <a:endParaRPr lang="en-US"/>
          </a:p>
        </p:txBody>
      </p:sp>
      <p:sp>
        <p:nvSpPr>
          <p:cNvPr id="30779" name="Line 125"/>
          <p:cNvSpPr>
            <a:spLocks noChangeShapeType="1"/>
          </p:cNvSpPr>
          <p:nvPr/>
        </p:nvSpPr>
        <p:spPr bwMode="auto">
          <a:xfrm>
            <a:off x="2335213" y="5605463"/>
            <a:ext cx="4222750" cy="0"/>
          </a:xfrm>
          <a:prstGeom prst="line">
            <a:avLst/>
          </a:prstGeom>
          <a:noFill/>
          <a:ln w="2857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Damage</a:t>
            </a:r>
            <a:r>
              <a:rPr lang="nb-NO" sz="2800" dirty="0" smtClean="0"/>
              <a:t> to Cortical </a:t>
            </a:r>
            <a:r>
              <a:rPr lang="en-GB" sz="2800" dirty="0" smtClean="0"/>
              <a:t>Association </a:t>
            </a:r>
            <a:r>
              <a:rPr lang="nb-NO" sz="2800" dirty="0" smtClean="0"/>
              <a:t>Areas</a:t>
            </a:r>
            <a:endParaRPr lang="en-US" sz="2800" dirty="0"/>
          </a:p>
        </p:txBody>
      </p:sp>
      <p:sp>
        <p:nvSpPr>
          <p:cNvPr id="3" name="Content Placeholder 2"/>
          <p:cNvSpPr>
            <a:spLocks noGrp="1"/>
          </p:cNvSpPr>
          <p:nvPr>
            <p:ph idx="1"/>
          </p:nvPr>
        </p:nvSpPr>
        <p:spPr/>
        <p:txBody>
          <a:bodyPr/>
          <a:lstStyle/>
          <a:p>
            <a:pPr>
              <a:lnSpc>
                <a:spcPct val="90000"/>
              </a:lnSpc>
              <a:defRPr/>
            </a:pPr>
            <a:r>
              <a:rPr lang="en-GB" dirty="0" smtClean="0"/>
              <a:t>Problem solving of complex tasks is difficult </a:t>
            </a:r>
          </a:p>
          <a:p>
            <a:pPr>
              <a:lnSpc>
                <a:spcPct val="90000"/>
              </a:lnSpc>
              <a:defRPr/>
            </a:pPr>
            <a:r>
              <a:rPr lang="en-GB" dirty="0" smtClean="0"/>
              <a:t>Cannot choose the appropriate movement strategies due to inadequate interpretation of sensory information.</a:t>
            </a:r>
          </a:p>
          <a:p>
            <a:pPr>
              <a:lnSpc>
                <a:spcPct val="90000"/>
              </a:lnSpc>
              <a:defRPr/>
            </a:pPr>
            <a:r>
              <a:rPr lang="en-GB" dirty="0" smtClean="0"/>
              <a:t>Feed-forward automatic postural adjustments can be dysfunctional due to altered body schema</a:t>
            </a:r>
          </a:p>
          <a:p>
            <a:pPr>
              <a:lnSpc>
                <a:spcPct val="90000"/>
              </a:lnSpc>
              <a:defRPr/>
            </a:pPr>
            <a:r>
              <a:rPr lang="en-GB" dirty="0" smtClean="0"/>
              <a:t>Motivation is poor</a:t>
            </a:r>
          </a:p>
          <a:p>
            <a:pPr>
              <a:lnSpc>
                <a:spcPct val="90000"/>
              </a:lnSpc>
              <a:defRPr/>
            </a:pPr>
            <a:r>
              <a:rPr lang="en-GB" dirty="0" smtClean="0"/>
              <a:t>Connecting emotions to activities is difficult</a:t>
            </a:r>
          </a:p>
          <a:p>
            <a:pPr>
              <a:lnSpc>
                <a:spcPct val="90000"/>
              </a:lnSpc>
              <a:defRPr/>
            </a:pPr>
            <a:r>
              <a:rPr lang="en-GB" dirty="0" smtClean="0"/>
              <a:t>Learning is impaired</a:t>
            </a:r>
          </a:p>
          <a:p>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olidFill>
                  <a:schemeClr val="accent2"/>
                </a:solidFill>
              </a:rPr>
              <a:t>Cerebellum</a:t>
            </a:r>
            <a:endParaRPr lang="en-US" dirty="0"/>
          </a:p>
        </p:txBody>
      </p:sp>
      <p:sp>
        <p:nvSpPr>
          <p:cNvPr id="3" name="Content Placeholder 2"/>
          <p:cNvSpPr>
            <a:spLocks noGrp="1"/>
          </p:cNvSpPr>
          <p:nvPr>
            <p:ph idx="1"/>
          </p:nvPr>
        </p:nvSpPr>
        <p:spPr/>
        <p:txBody>
          <a:bodyPr/>
          <a:lstStyle/>
          <a:p>
            <a:pPr>
              <a:defRPr/>
            </a:pPr>
            <a:r>
              <a:rPr lang="nb-NO" dirty="0" smtClean="0"/>
              <a:t>Three main parts</a:t>
            </a:r>
          </a:p>
          <a:p>
            <a:pPr lvl="1">
              <a:defRPr/>
            </a:pPr>
            <a:r>
              <a:rPr lang="nb-NO" sz="2400" dirty="0" smtClean="0"/>
              <a:t>Spinocerebellum</a:t>
            </a:r>
          </a:p>
          <a:p>
            <a:pPr lvl="1">
              <a:defRPr/>
            </a:pPr>
            <a:r>
              <a:rPr lang="nb-NO" sz="2400" dirty="0" smtClean="0"/>
              <a:t>Vestibulocerebellum</a:t>
            </a:r>
          </a:p>
          <a:p>
            <a:pPr lvl="1">
              <a:defRPr/>
            </a:pPr>
            <a:r>
              <a:rPr lang="nb-NO" sz="2400" dirty="0" smtClean="0"/>
              <a:t>Cerebrocerebellum</a:t>
            </a:r>
          </a:p>
          <a:p>
            <a:r>
              <a:rPr lang="en-GB" sz="2000" b="1" dirty="0" smtClean="0">
                <a:solidFill>
                  <a:schemeClr val="accent2"/>
                </a:solidFill>
              </a:rPr>
              <a:t>Afferent information is filtered </a:t>
            </a:r>
          </a:p>
          <a:p>
            <a:r>
              <a:rPr lang="en-GB" sz="2000" b="1" dirty="0" smtClean="0">
                <a:solidFill>
                  <a:schemeClr val="accent2"/>
                </a:solidFill>
              </a:rPr>
              <a:t>into the  cerebellum-letting only </a:t>
            </a:r>
          </a:p>
          <a:p>
            <a:r>
              <a:rPr lang="en-GB" sz="2000" b="1" dirty="0" smtClean="0">
                <a:solidFill>
                  <a:schemeClr val="accent2"/>
                </a:solidFill>
              </a:rPr>
              <a:t>Relevant information through</a:t>
            </a:r>
          </a:p>
          <a:p>
            <a:r>
              <a:rPr lang="en-GB" sz="2000" b="1" dirty="0" smtClean="0">
                <a:solidFill>
                  <a:schemeClr val="accent2"/>
                </a:solidFill>
              </a:rPr>
              <a:t>(40 times more input than output!)</a:t>
            </a:r>
          </a:p>
          <a:p>
            <a:endParaRPr lang="en-US" sz="2000" dirty="0"/>
          </a:p>
        </p:txBody>
      </p:sp>
      <p:sp>
        <p:nvSpPr>
          <p:cNvPr id="4" name="Footer Placeholder 3"/>
          <p:cNvSpPr>
            <a:spLocks noGrp="1"/>
          </p:cNvSpPr>
          <p:nvPr>
            <p:ph type="ftr" sz="quarter" idx="10"/>
          </p:nvPr>
        </p:nvSpPr>
        <p:spPr/>
        <p:txBody>
          <a:bodyPr/>
          <a:lstStyle/>
          <a:p>
            <a:r>
              <a:rPr lang="en-US" smtClean="0"/>
              <a:t>www.themegallery.com</a:t>
            </a:r>
            <a:endParaRPr lang="en-US"/>
          </a:p>
        </p:txBody>
      </p:sp>
      <p:pic>
        <p:nvPicPr>
          <p:cNvPr id="6" name="Picture 7" descr="Cerebellum filter"/>
          <p:cNvPicPr>
            <a:picLocks noChangeAspect="1" noChangeArrowheads="1"/>
          </p:cNvPicPr>
          <p:nvPr/>
        </p:nvPicPr>
        <p:blipFill>
          <a:blip r:embed="rId2"/>
          <a:srcRect/>
          <a:stretch>
            <a:fillRect/>
          </a:stretch>
        </p:blipFill>
        <p:spPr bwMode="gray">
          <a:xfrm>
            <a:off x="5334000" y="2667000"/>
            <a:ext cx="3810000" cy="36735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err="1" smtClean="0">
                <a:solidFill>
                  <a:srgbClr val="FF0000"/>
                </a:solidFill>
                <a:effectLst>
                  <a:outerShdw blurRad="38100" dist="38100" dir="2700000" algn="tl">
                    <a:srgbClr val="C0C0C0"/>
                  </a:outerShdw>
                </a:effectLst>
              </a:rPr>
              <a:t>Corticostriatothalamocortical</a:t>
            </a:r>
            <a:r>
              <a:rPr lang="en-US" u="sng" dirty="0" smtClean="0">
                <a:solidFill>
                  <a:srgbClr val="FF0000"/>
                </a:solidFill>
                <a:effectLst>
                  <a:outerShdw blurRad="38100" dist="38100" dir="2700000" algn="tl">
                    <a:srgbClr val="C0C0C0"/>
                  </a:outerShdw>
                </a:effectLst>
              </a:rPr>
              <a:t> loops</a:t>
            </a:r>
            <a:endParaRPr lang="en-US" dirty="0">
              <a:solidFill>
                <a:srgbClr val="FF0000"/>
              </a:solidFill>
            </a:endParaRPr>
          </a:p>
        </p:txBody>
      </p:sp>
      <p:sp>
        <p:nvSpPr>
          <p:cNvPr id="3" name="Content Placeholder 2"/>
          <p:cNvSpPr>
            <a:spLocks noGrp="1"/>
          </p:cNvSpPr>
          <p:nvPr>
            <p:ph idx="1"/>
          </p:nvPr>
        </p:nvSpPr>
        <p:spPr>
          <a:xfrm>
            <a:off x="533400" y="2286000"/>
            <a:ext cx="3200400" cy="4038600"/>
          </a:xfrm>
        </p:spPr>
        <p:txBody>
          <a:bodyPr/>
          <a:lstStyle/>
          <a:p>
            <a:pPr>
              <a:defRPr/>
            </a:pPr>
            <a:r>
              <a:rPr lang="en-US" sz="2000" b="1" dirty="0" smtClean="0"/>
              <a:t>Motor pathway</a:t>
            </a:r>
          </a:p>
          <a:p>
            <a:pPr>
              <a:defRPr/>
            </a:pPr>
            <a:r>
              <a:rPr lang="en-US" sz="2000" b="1" dirty="0" err="1" smtClean="0"/>
              <a:t>Oculomotor</a:t>
            </a:r>
            <a:r>
              <a:rPr lang="en-US" sz="2000" b="1" dirty="0" smtClean="0"/>
              <a:t> pathway</a:t>
            </a:r>
          </a:p>
          <a:p>
            <a:pPr>
              <a:defRPr/>
            </a:pPr>
            <a:r>
              <a:rPr lang="en-US" sz="2000" b="1" dirty="0" err="1" smtClean="0"/>
              <a:t>Dorsolateral</a:t>
            </a:r>
            <a:r>
              <a:rPr lang="en-US" sz="2000" b="1" dirty="0" smtClean="0"/>
              <a:t> prefrontal pathway</a:t>
            </a:r>
          </a:p>
          <a:p>
            <a:pPr>
              <a:defRPr/>
            </a:pPr>
            <a:r>
              <a:rPr lang="en-US" sz="2000" b="1" dirty="0" smtClean="0"/>
              <a:t>Lateral </a:t>
            </a:r>
            <a:r>
              <a:rPr lang="en-US" sz="2000" b="1" dirty="0" err="1" smtClean="0"/>
              <a:t>orbitofrontal</a:t>
            </a:r>
            <a:r>
              <a:rPr lang="en-US" sz="2000" b="1" dirty="0" smtClean="0"/>
              <a:t> prefrontal pathway</a:t>
            </a:r>
          </a:p>
          <a:p>
            <a:pPr>
              <a:defRPr/>
            </a:pPr>
            <a:r>
              <a:rPr lang="en-US" sz="2000" b="1" dirty="0" smtClean="0"/>
              <a:t>Limbic pathway</a:t>
            </a:r>
            <a:endParaRPr lang="en-US" sz="2000" dirty="0"/>
          </a:p>
        </p:txBody>
      </p:sp>
      <p:sp>
        <p:nvSpPr>
          <p:cNvPr id="4" name="Footer Placeholder 3"/>
          <p:cNvSpPr>
            <a:spLocks noGrp="1"/>
          </p:cNvSpPr>
          <p:nvPr>
            <p:ph type="ftr" sz="quarter" idx="10"/>
          </p:nvPr>
        </p:nvSpPr>
        <p:spPr/>
        <p:txBody>
          <a:bodyPr/>
          <a:lstStyle/>
          <a:p>
            <a:r>
              <a:rPr lang="en-US" smtClean="0"/>
              <a:t>www.themegallery.com</a:t>
            </a:r>
            <a:endParaRPr lang="en-US"/>
          </a:p>
        </p:txBody>
      </p:sp>
      <p:pic>
        <p:nvPicPr>
          <p:cNvPr id="5" name="Picture 4" descr="~AUT0003"/>
          <p:cNvPicPr>
            <a:picLocks noChangeAspect="1" noChangeArrowheads="1"/>
          </p:cNvPicPr>
          <p:nvPr/>
        </p:nvPicPr>
        <p:blipFill>
          <a:blip r:embed="rId2"/>
          <a:srcRect/>
          <a:stretch>
            <a:fillRect/>
          </a:stretch>
        </p:blipFill>
        <p:spPr>
          <a:xfrm>
            <a:off x="3886200" y="1524000"/>
            <a:ext cx="4800600" cy="4800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2286000" y="3352800"/>
            <a:ext cx="4800600" cy="1066800"/>
          </a:xfrm>
          <a:prstGeom prst="rect">
            <a:avLst/>
          </a:prstGeom>
        </p:spPr>
        <p:txBody>
          <a:bodyPr wrap="none" fromWordArt="1">
            <a:prstTxWarp prst="textDeflate">
              <a:avLst>
                <a:gd name="adj" fmla="val 24653"/>
              </a:avLst>
            </a:prstTxWarp>
          </a:bodyPr>
          <a:lstStyle/>
          <a:p>
            <a:pPr algn="ctr"/>
            <a:r>
              <a:rPr lang="en-US" sz="5400" b="1" kern="10" dirty="0">
                <a:ln w="28575">
                  <a:solidFill>
                    <a:schemeClr val="bg1"/>
                  </a:solidFill>
                  <a:round/>
                  <a:headEnd/>
                  <a:tailEnd/>
                </a:ln>
                <a:gradFill rotWithShape="1">
                  <a:gsLst>
                    <a:gs pos="0">
                      <a:schemeClr val="hlink"/>
                    </a:gs>
                    <a:gs pos="100000">
                      <a:schemeClr val="tx1"/>
                    </a:gs>
                  </a:gsLst>
                  <a:lin ang="5400000" scaled="1"/>
                </a:gradFill>
                <a:effectLst>
                  <a:outerShdw dist="71842" dir="2700000" algn="ctr" rotWithShape="0">
                    <a:schemeClr val="bg2">
                      <a:alpha val="50000"/>
                    </a:schemeClr>
                  </a:outerShdw>
                </a:effectLst>
                <a:latin typeface="Verdana"/>
                <a:ea typeface="Verdana"/>
                <a:cs typeface="Verdana"/>
              </a:rPr>
              <a:t>Thank You !</a:t>
            </a:r>
          </a:p>
        </p:txBody>
      </p:sp>
      <p:pic>
        <p:nvPicPr>
          <p:cNvPr id="59399" name="Picture 7" descr="p12_s"/>
          <p:cNvPicPr>
            <a:picLocks noChangeAspect="1" noChangeArrowheads="1"/>
          </p:cNvPicPr>
          <p:nvPr/>
        </p:nvPicPr>
        <p:blipFill>
          <a:blip r:embed="rId2"/>
          <a:srcRect/>
          <a:stretch>
            <a:fillRect/>
          </a:stretch>
        </p:blipFill>
        <p:spPr bwMode="auto">
          <a:xfrm>
            <a:off x="4191000" y="2667000"/>
            <a:ext cx="914400" cy="6985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358775" y="1700213"/>
            <a:ext cx="8424863" cy="4187825"/>
          </a:xfrm>
        </p:spPr>
        <p:txBody>
          <a:bodyPr/>
          <a:lstStyle/>
          <a:p>
            <a:r>
              <a:rPr lang="en-US" altLang="ko-KR">
                <a:latin typeface="Arial" charset="0"/>
                <a:ea typeface="Gulim" pitchFamily="34" charset="-127"/>
              </a:rPr>
              <a:t>The major problem facing the motor control system is not only to contract the agonist, or the prime mover by the correct amount and at the appropriate time, but to time and organize the pattern of antagonist, fixator and postural muscle contractions which are necessary to company it’s action </a:t>
            </a:r>
          </a:p>
          <a:p>
            <a:pPr>
              <a:buFont typeface="Wingdings" pitchFamily="2" charset="2"/>
              <a:buNone/>
            </a:pPr>
            <a:r>
              <a:rPr lang="en-US" altLang="ko-KR">
                <a:latin typeface="Arial" charset="0"/>
                <a:ea typeface="Gulim" pitchFamily="34" charset="-127"/>
              </a:rPr>
              <a:t>   (Rothwell, 1994)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rossed extension"/>
          <p:cNvPicPr>
            <a:picLocks noChangeAspect="1" noChangeArrowheads="1"/>
          </p:cNvPicPr>
          <p:nvPr>
            <p:ph sz="half" idx="2"/>
          </p:nvPr>
        </p:nvPicPr>
        <p:blipFill>
          <a:blip r:embed="rId3"/>
          <a:srcRect/>
          <a:stretch>
            <a:fillRect/>
          </a:stretch>
        </p:blipFill>
        <p:spPr>
          <a:xfrm>
            <a:off x="2209800" y="1143000"/>
            <a:ext cx="4510088" cy="5514535"/>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i="1" dirty="0" smtClean="0"/>
              <a:t>Stretch Reflex</a:t>
            </a:r>
            <a:r>
              <a:rPr lang="da-DK" dirty="0" smtClean="0"/>
              <a:t> (Refleks Regang)</a:t>
            </a:r>
            <a:endParaRPr lang="en-US" dirty="0"/>
          </a:p>
        </p:txBody>
      </p:sp>
      <p:sp>
        <p:nvSpPr>
          <p:cNvPr id="3" name="Content Placeholder 2"/>
          <p:cNvSpPr>
            <a:spLocks noGrp="1"/>
          </p:cNvSpPr>
          <p:nvPr>
            <p:ph idx="1"/>
          </p:nvPr>
        </p:nvSpPr>
        <p:spPr>
          <a:xfrm>
            <a:off x="533400" y="1981200"/>
            <a:ext cx="8191500" cy="4343400"/>
          </a:xfrm>
        </p:spPr>
        <p:txBody>
          <a:bodyPr/>
          <a:lstStyle/>
          <a:p>
            <a:pPr>
              <a:lnSpc>
                <a:spcPct val="90000"/>
              </a:lnSpc>
              <a:defRPr/>
            </a:pPr>
            <a:r>
              <a:rPr lang="da-DK" dirty="0" smtClean="0"/>
              <a:t>Refleks merupakan respon yang berlangsung secara singkat dan relatif otomatis terhadap stimulus.</a:t>
            </a:r>
          </a:p>
          <a:p>
            <a:pPr>
              <a:lnSpc>
                <a:spcPct val="90000"/>
              </a:lnSpc>
              <a:defRPr/>
            </a:pPr>
            <a:r>
              <a:rPr lang="da-DK" dirty="0" smtClean="0"/>
              <a:t>Stretch reflex </a:t>
            </a:r>
            <a:r>
              <a:rPr lang="da-DK" dirty="0" smtClean="0">
                <a:sym typeface="Wingdings" pitchFamily="2" charset="2"/>
              </a:rPr>
              <a:t></a:t>
            </a:r>
            <a:r>
              <a:rPr lang="da-DK" dirty="0" smtClean="0"/>
              <a:t> aktivitas pada serabut dorsalis Ia dan II.  </a:t>
            </a:r>
          </a:p>
          <a:p>
            <a:pPr lvl="1">
              <a:lnSpc>
                <a:spcPct val="90000"/>
              </a:lnSpc>
              <a:defRPr/>
            </a:pPr>
            <a:r>
              <a:rPr lang="da-DK" dirty="0" smtClean="0"/>
              <a:t>Serabut dorsalis Ia </a:t>
            </a:r>
            <a:r>
              <a:rPr lang="da-DK" dirty="0" smtClean="0">
                <a:sym typeface="Wingdings" pitchFamily="2" charset="2"/>
              </a:rPr>
              <a:t></a:t>
            </a:r>
            <a:r>
              <a:rPr lang="da-DK" dirty="0" smtClean="0"/>
              <a:t> otot intrafusal </a:t>
            </a:r>
            <a:r>
              <a:rPr lang="da-DK" dirty="0" smtClean="0">
                <a:sym typeface="Wingdings" pitchFamily="2" charset="2"/>
              </a:rPr>
              <a:t></a:t>
            </a:r>
            <a:r>
              <a:rPr lang="da-DK" dirty="0" smtClean="0"/>
              <a:t> informasi tentang panjang otot dan perubahan pemanjanganya. </a:t>
            </a:r>
          </a:p>
          <a:p>
            <a:pPr lvl="1">
              <a:lnSpc>
                <a:spcPct val="90000"/>
              </a:lnSpc>
              <a:defRPr/>
            </a:pPr>
            <a:r>
              <a:rPr lang="da-DK" dirty="0" smtClean="0"/>
              <a:t>Serabut dorsalis II  </a:t>
            </a:r>
            <a:r>
              <a:rPr lang="da-DK" dirty="0" smtClean="0">
                <a:sym typeface="Wingdings" pitchFamily="2" charset="2"/>
              </a:rPr>
              <a:t></a:t>
            </a:r>
            <a:r>
              <a:rPr lang="da-DK" dirty="0" smtClean="0"/>
              <a:t> informasi sensoris tentang panjang otot yang konstan.</a:t>
            </a:r>
          </a:p>
          <a:p>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www.themegallery.com</a:t>
            </a:r>
            <a:endParaRPr lang="en-US"/>
          </a:p>
        </p:txBody>
      </p:sp>
      <p:pic>
        <p:nvPicPr>
          <p:cNvPr id="5" name="Picture 2" descr="1_22"/>
          <p:cNvPicPr>
            <a:picLocks noChangeAspect="1" noChangeArrowheads="1"/>
          </p:cNvPicPr>
          <p:nvPr/>
        </p:nvPicPr>
        <p:blipFill>
          <a:blip r:embed="rId2"/>
          <a:srcRect/>
          <a:stretch>
            <a:fillRect/>
          </a:stretch>
        </p:blipFill>
        <p:spPr bwMode="auto">
          <a:xfrm>
            <a:off x="1905000" y="1447800"/>
            <a:ext cx="5715000" cy="491013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da-DK" i="1" dirty="0" smtClean="0"/>
              <a:t>Monosynaptic reflex</a:t>
            </a:r>
            <a:r>
              <a:rPr lang="da-DK" dirty="0" smtClean="0"/>
              <a:t> </a:t>
            </a:r>
          </a:p>
          <a:p>
            <a:pPr lvl="1">
              <a:defRPr/>
            </a:pPr>
            <a:r>
              <a:rPr lang="da-DK" dirty="0" smtClean="0"/>
              <a:t>Refleks regang dari serabut Ia dan II di intrafusal mengeksitasi alpha motor neuron sehingga terjadi kontraksi ekstrafusal pada otot yang sama (homonymous muscle).</a:t>
            </a:r>
            <a:r>
              <a:rPr lang="en-US" dirty="0" smtClean="0"/>
              <a:t> </a:t>
            </a:r>
          </a:p>
          <a:p>
            <a:pPr lvl="1">
              <a:defRPr/>
            </a:pPr>
            <a:r>
              <a:rPr lang="da-DK" dirty="0" smtClean="0"/>
              <a:t>Input sensoris pada serabut Ia juga merupakan sinaps pada </a:t>
            </a:r>
            <a:r>
              <a:rPr lang="da-DK" i="1" dirty="0" smtClean="0"/>
              <a:t>inhibitory interneuron</a:t>
            </a:r>
            <a:r>
              <a:rPr lang="da-DK" dirty="0" smtClean="0"/>
              <a:t> Ia yang memberikan aktivitas inhibisi pada persarafan di otot-otot antagonis (</a:t>
            </a:r>
            <a:r>
              <a:rPr lang="en-US" i="1" dirty="0" smtClean="0"/>
              <a:t>reciprocal </a:t>
            </a:r>
            <a:r>
              <a:rPr lang="en-US" i="1" dirty="0" err="1" smtClean="0"/>
              <a:t>innervation</a:t>
            </a:r>
            <a:r>
              <a:rPr lang="en-US" i="1" dirty="0" smtClean="0"/>
              <a:t>)</a:t>
            </a:r>
            <a:r>
              <a:rPr lang="en-US" dirty="0" smtClean="0"/>
              <a:t>. </a:t>
            </a:r>
          </a:p>
          <a:p>
            <a:endParaRPr lang="en-US" dirty="0"/>
          </a:p>
        </p:txBody>
      </p:sp>
      <p:sp>
        <p:nvSpPr>
          <p:cNvPr id="4" name="Footer Placeholder 3"/>
          <p:cNvSpPr>
            <a:spLocks noGrp="1"/>
          </p:cNvSpPr>
          <p:nvPr>
            <p:ph type="ftr" sz="quarter" idx="10"/>
          </p:nvPr>
        </p:nvSpPr>
        <p:spPr/>
        <p:txBody>
          <a:bodyPr/>
          <a:lstStyle/>
          <a:p>
            <a:r>
              <a:rPr lang="en-US" smtClean="0"/>
              <a:t>www.themegallery.com</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www.themegallery.com</a:t>
            </a:r>
            <a:endParaRPr lang="en-US"/>
          </a:p>
        </p:txBody>
      </p:sp>
      <p:pic>
        <p:nvPicPr>
          <p:cNvPr id="5" name="Picture 4"/>
          <p:cNvPicPr>
            <a:picLocks noChangeAspect="1" noChangeArrowheads="1"/>
          </p:cNvPicPr>
          <p:nvPr/>
        </p:nvPicPr>
        <p:blipFill>
          <a:blip r:embed="rId2"/>
          <a:srcRect/>
          <a:stretch>
            <a:fillRect/>
          </a:stretch>
        </p:blipFill>
        <p:spPr bwMode="auto">
          <a:xfrm>
            <a:off x="76200" y="2189162"/>
            <a:ext cx="8763000" cy="413543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db2004200gl">
  <a:themeElements>
    <a:clrScheme name="Office Theme 1">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3366"/>
        </a:dk2>
        <a:lt2>
          <a:srgbClr val="C0C0C0"/>
        </a:lt2>
        <a:accent1>
          <a:srgbClr val="229450"/>
        </a:accent1>
        <a:accent2>
          <a:srgbClr val="E3892F"/>
        </a:accent2>
        <a:accent3>
          <a:srgbClr val="FFFFFF"/>
        </a:accent3>
        <a:accent4>
          <a:srgbClr val="000000"/>
        </a:accent4>
        <a:accent5>
          <a:srgbClr val="ABC8B3"/>
        </a:accent5>
        <a:accent6>
          <a:srgbClr val="CE7C2A"/>
        </a:accent6>
        <a:hlink>
          <a:srgbClr val="0099CC"/>
        </a:hlink>
        <a:folHlink>
          <a:srgbClr val="855AD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3399"/>
        </a:dk2>
        <a:lt2>
          <a:srgbClr val="C0C0C0"/>
        </a:lt2>
        <a:accent1>
          <a:srgbClr val="865DE3"/>
        </a:accent1>
        <a:accent2>
          <a:srgbClr val="4FB0E1"/>
        </a:accent2>
        <a:accent3>
          <a:srgbClr val="FFFFFF"/>
        </a:accent3>
        <a:accent4>
          <a:srgbClr val="000000"/>
        </a:accent4>
        <a:accent5>
          <a:srgbClr val="C3B6EF"/>
        </a:accent5>
        <a:accent6>
          <a:srgbClr val="479FCC"/>
        </a:accent6>
        <a:hlink>
          <a:srgbClr val="441FCD"/>
        </a:hlink>
        <a:folHlink>
          <a:srgbClr val="AAC856"/>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480048"/>
        </a:dk2>
        <a:lt2>
          <a:srgbClr val="C0C0C0"/>
        </a:lt2>
        <a:accent1>
          <a:srgbClr val="DE791E"/>
        </a:accent1>
        <a:accent2>
          <a:srgbClr val="8386F5"/>
        </a:accent2>
        <a:accent3>
          <a:srgbClr val="FFFFFF"/>
        </a:accent3>
        <a:accent4>
          <a:srgbClr val="000000"/>
        </a:accent4>
        <a:accent5>
          <a:srgbClr val="ECBEAB"/>
        </a:accent5>
        <a:accent6>
          <a:srgbClr val="7679DE"/>
        </a:accent6>
        <a:hlink>
          <a:srgbClr val="009999"/>
        </a:hlink>
        <a:folHlink>
          <a:srgbClr val="66A44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cdb2004200gl</Template>
  <TotalTime>50</TotalTime>
  <Words>839</Words>
  <Application>Microsoft PowerPoint</Application>
  <PresentationFormat>On-screen Show (4:3)</PresentationFormat>
  <Paragraphs>141</Paragraphs>
  <Slides>34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cdb2004200gl</vt:lpstr>
      <vt:lpstr>Image</vt:lpstr>
      <vt:lpstr>Sistem Motorik</vt:lpstr>
      <vt:lpstr>Pendahuluan</vt:lpstr>
      <vt:lpstr>Spinal Lower Motor Neuron </vt:lpstr>
      <vt:lpstr>Slide 4</vt:lpstr>
      <vt:lpstr>Slide 5</vt:lpstr>
      <vt:lpstr>Stretch Reflex (Refleks Regang)</vt:lpstr>
      <vt:lpstr>Slide 7</vt:lpstr>
      <vt:lpstr>Slide 8</vt:lpstr>
      <vt:lpstr>Slide 9</vt:lpstr>
      <vt:lpstr>Slide 10</vt:lpstr>
      <vt:lpstr>Slide 11</vt:lpstr>
      <vt:lpstr>Slide 12</vt:lpstr>
      <vt:lpstr>Golgi Tendon Reflex</vt:lpstr>
      <vt:lpstr>Slide 14</vt:lpstr>
      <vt:lpstr>Slide 15</vt:lpstr>
      <vt:lpstr>Flexion/Withdrawal Reflex</vt:lpstr>
      <vt:lpstr>Flexion/Withdrawal Reflex</vt:lpstr>
      <vt:lpstr>Slide 18</vt:lpstr>
      <vt:lpstr>Central Pattern Generators (CPGs)</vt:lpstr>
      <vt:lpstr>Slide 20</vt:lpstr>
      <vt:lpstr>Slide 21</vt:lpstr>
      <vt:lpstr>Jalur Desendens</vt:lpstr>
      <vt:lpstr>Korteks motorik primer</vt:lpstr>
      <vt:lpstr>Slide 24</vt:lpstr>
      <vt:lpstr>Slide 25</vt:lpstr>
      <vt:lpstr>Slide 26</vt:lpstr>
      <vt:lpstr>Asosiasi motorik/Pre Cortical Area </vt:lpstr>
      <vt:lpstr>Slide 28</vt:lpstr>
      <vt:lpstr>Slide 29</vt:lpstr>
      <vt:lpstr>Basal ganglia &amp; cerebellum</vt:lpstr>
      <vt:lpstr>Damage to Cortical Association Areas</vt:lpstr>
      <vt:lpstr>Cerebellum</vt:lpstr>
      <vt:lpstr>Corticostriatothalamocortical loops</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irfan</dc:creator>
  <cp:lastModifiedBy>irfan</cp:lastModifiedBy>
  <cp:revision>9</cp:revision>
  <dcterms:created xsi:type="dcterms:W3CDTF">2010-10-31T02:57:18Z</dcterms:created>
  <dcterms:modified xsi:type="dcterms:W3CDTF">2010-11-06T04:47:40Z</dcterms:modified>
</cp:coreProperties>
</file>