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6" r:id="rId2"/>
    <p:sldId id="335" r:id="rId3"/>
    <p:sldId id="257" r:id="rId4"/>
    <p:sldId id="364" r:id="rId5"/>
    <p:sldId id="365" r:id="rId6"/>
    <p:sldId id="378" r:id="rId7"/>
    <p:sldId id="377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 varScale="1">
        <p:scale>
          <a:sx n="65" d="100"/>
          <a:sy n="65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9A23A2-5D36-4B54-933E-D0D35F40DCBA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1DE3087-0E63-4695-86DA-966E2389C91D}">
      <dgm:prSet phldrT="[Text]" custT="1"/>
      <dgm:spPr/>
      <dgm:t>
        <a:bodyPr/>
        <a:lstStyle/>
        <a:p>
          <a:pPr algn="ctr"/>
          <a:r>
            <a:rPr lang="en-US" sz="2000" b="0" dirty="0" smtClean="0"/>
            <a:t>Neuroscience</a:t>
          </a:r>
          <a:endParaRPr lang="en-US" sz="2000" b="0" dirty="0"/>
        </a:p>
      </dgm:t>
    </dgm:pt>
    <dgm:pt modelId="{47B57890-6939-4243-BACB-802ECC12F377}" type="parTrans" cxnId="{A05A21BD-DB6A-45E6-B25A-F0838D7D4CB3}">
      <dgm:prSet/>
      <dgm:spPr/>
      <dgm:t>
        <a:bodyPr/>
        <a:lstStyle/>
        <a:p>
          <a:pPr algn="ctr"/>
          <a:endParaRPr lang="en-US" sz="2000" b="0"/>
        </a:p>
      </dgm:t>
    </dgm:pt>
    <dgm:pt modelId="{D478ABF4-9B80-4118-9122-6AE15D18BFAE}" type="sibTrans" cxnId="{A05A21BD-DB6A-45E6-B25A-F0838D7D4CB3}">
      <dgm:prSet/>
      <dgm:spPr/>
      <dgm:t>
        <a:bodyPr/>
        <a:lstStyle/>
        <a:p>
          <a:pPr algn="ctr"/>
          <a:endParaRPr lang="en-US" sz="2000" b="0"/>
        </a:p>
      </dgm:t>
    </dgm:pt>
    <dgm:pt modelId="{54B62F99-5974-4176-921B-8567FA10884F}">
      <dgm:prSet phldrT="[Text]" custT="1"/>
      <dgm:spPr/>
      <dgm:t>
        <a:bodyPr/>
        <a:lstStyle/>
        <a:p>
          <a:pPr algn="ctr"/>
          <a:r>
            <a:rPr lang="en-US" sz="700" b="0" dirty="0" err="1" smtClean="0"/>
            <a:t>Radiologi</a:t>
          </a:r>
          <a:endParaRPr lang="en-US" sz="700" b="0" dirty="0"/>
        </a:p>
      </dgm:t>
    </dgm:pt>
    <dgm:pt modelId="{DA78BC96-9088-4B5B-BF00-78918F32CE72}" type="parTrans" cxnId="{C4A286F0-976F-4C20-9D67-24E174C60D0C}">
      <dgm:prSet/>
      <dgm:spPr/>
      <dgm:t>
        <a:bodyPr/>
        <a:lstStyle/>
        <a:p>
          <a:pPr algn="ctr"/>
          <a:endParaRPr lang="en-US" sz="2000" b="0"/>
        </a:p>
      </dgm:t>
    </dgm:pt>
    <dgm:pt modelId="{30AC66CE-B5F7-47F8-8E42-C031A32F6F30}" type="sibTrans" cxnId="{C4A286F0-976F-4C20-9D67-24E174C60D0C}">
      <dgm:prSet/>
      <dgm:spPr/>
      <dgm:t>
        <a:bodyPr/>
        <a:lstStyle/>
        <a:p>
          <a:pPr algn="ctr"/>
          <a:endParaRPr lang="en-US" sz="2000" b="0"/>
        </a:p>
      </dgm:t>
    </dgm:pt>
    <dgm:pt modelId="{514DF2C8-F036-4568-80F4-2F68D0B49C94}">
      <dgm:prSet phldrT="[Text]" custT="1"/>
      <dgm:spPr/>
      <dgm:t>
        <a:bodyPr/>
        <a:lstStyle/>
        <a:p>
          <a:pPr algn="ctr"/>
          <a:r>
            <a:rPr lang="en-US" sz="700" b="0" dirty="0" smtClean="0"/>
            <a:t>Molecular Biology</a:t>
          </a:r>
          <a:endParaRPr lang="en-US" sz="700" b="0" dirty="0"/>
        </a:p>
      </dgm:t>
    </dgm:pt>
    <dgm:pt modelId="{58C6F80D-B7A9-4664-BABE-E67BB911DC7F}" type="parTrans" cxnId="{3A906662-952D-4073-94D0-50F3DDDB5991}">
      <dgm:prSet/>
      <dgm:spPr/>
      <dgm:t>
        <a:bodyPr/>
        <a:lstStyle/>
        <a:p>
          <a:pPr algn="ctr"/>
          <a:endParaRPr lang="en-US" sz="2000" b="0"/>
        </a:p>
      </dgm:t>
    </dgm:pt>
    <dgm:pt modelId="{99B0C104-44DE-44A5-A2A7-F0C1EA106E9B}" type="sibTrans" cxnId="{3A906662-952D-4073-94D0-50F3DDDB5991}">
      <dgm:prSet/>
      <dgm:spPr/>
      <dgm:t>
        <a:bodyPr/>
        <a:lstStyle/>
        <a:p>
          <a:pPr algn="ctr"/>
          <a:endParaRPr lang="en-US" sz="2000" b="0"/>
        </a:p>
      </dgm:t>
    </dgm:pt>
    <dgm:pt modelId="{81FE54A3-302E-4163-94B0-59508F2EAA74}">
      <dgm:prSet phldrT="[Text]" custT="1"/>
      <dgm:spPr/>
      <dgm:t>
        <a:bodyPr/>
        <a:lstStyle/>
        <a:p>
          <a:pPr algn="ctr"/>
          <a:r>
            <a:rPr lang="en-US" sz="700" b="0" dirty="0" err="1" smtClean="0"/>
            <a:t>Neuropharmacolgy</a:t>
          </a:r>
          <a:endParaRPr lang="en-US" sz="700" b="0" dirty="0"/>
        </a:p>
      </dgm:t>
    </dgm:pt>
    <dgm:pt modelId="{0906E100-B4F9-49A7-B006-A48E86F13A9C}" type="parTrans" cxnId="{2E7BBCE7-00E7-4A58-A0C1-DFAB0BF42DD1}">
      <dgm:prSet/>
      <dgm:spPr/>
      <dgm:t>
        <a:bodyPr/>
        <a:lstStyle/>
        <a:p>
          <a:pPr algn="ctr"/>
          <a:endParaRPr lang="en-US" sz="2000" b="0"/>
        </a:p>
      </dgm:t>
    </dgm:pt>
    <dgm:pt modelId="{E435F419-D24C-4F0C-94AE-CF25B4BFC7DF}" type="sibTrans" cxnId="{2E7BBCE7-00E7-4A58-A0C1-DFAB0BF42DD1}">
      <dgm:prSet/>
      <dgm:spPr/>
      <dgm:t>
        <a:bodyPr/>
        <a:lstStyle/>
        <a:p>
          <a:pPr algn="ctr"/>
          <a:endParaRPr lang="en-US" sz="2000" b="0"/>
        </a:p>
      </dgm:t>
    </dgm:pt>
    <dgm:pt modelId="{504CB728-262B-452F-8369-04C3E5C20E74}">
      <dgm:prSet phldrT="[Text]" custT="1"/>
      <dgm:spPr/>
      <dgm:t>
        <a:bodyPr/>
        <a:lstStyle/>
        <a:p>
          <a:pPr algn="ctr"/>
          <a:r>
            <a:rPr lang="en-US" sz="700" b="0" dirty="0" smtClean="0"/>
            <a:t>Mathematic</a:t>
          </a:r>
          <a:endParaRPr lang="en-US" sz="700" b="0" dirty="0"/>
        </a:p>
      </dgm:t>
    </dgm:pt>
    <dgm:pt modelId="{85C4D071-C15D-4C64-A14B-418CC56B46D1}" type="parTrans" cxnId="{12D47D6E-E5F6-4B32-8876-5F9F536112F4}">
      <dgm:prSet/>
      <dgm:spPr/>
      <dgm:t>
        <a:bodyPr/>
        <a:lstStyle/>
        <a:p>
          <a:pPr algn="ctr"/>
          <a:endParaRPr lang="en-US" sz="2000" b="0"/>
        </a:p>
      </dgm:t>
    </dgm:pt>
    <dgm:pt modelId="{E2B0F7BA-6330-41B6-AF8E-5A45CF313882}" type="sibTrans" cxnId="{12D47D6E-E5F6-4B32-8876-5F9F536112F4}">
      <dgm:prSet/>
      <dgm:spPr/>
      <dgm:t>
        <a:bodyPr/>
        <a:lstStyle/>
        <a:p>
          <a:pPr algn="ctr"/>
          <a:endParaRPr lang="en-US" sz="2000" b="0"/>
        </a:p>
      </dgm:t>
    </dgm:pt>
    <dgm:pt modelId="{BDCFA52D-FEFF-4DE1-B8BC-F287BE8D7D18}">
      <dgm:prSet phldrT="[Text]" custT="1"/>
      <dgm:spPr/>
      <dgm:t>
        <a:bodyPr/>
        <a:lstStyle/>
        <a:p>
          <a:pPr algn="ctr"/>
          <a:r>
            <a:rPr lang="en-US" sz="600" b="0" dirty="0" smtClean="0"/>
            <a:t>Functional MRI</a:t>
          </a:r>
          <a:endParaRPr lang="en-US" sz="600" b="0" dirty="0"/>
        </a:p>
      </dgm:t>
    </dgm:pt>
    <dgm:pt modelId="{095CCE10-F8FF-4BAB-9C35-85D64A7DA719}" type="parTrans" cxnId="{E6B3C2B9-A54F-4CDA-B774-AA9843BC45DB}">
      <dgm:prSet/>
      <dgm:spPr/>
      <dgm:t>
        <a:bodyPr/>
        <a:lstStyle/>
        <a:p>
          <a:pPr algn="ctr"/>
          <a:endParaRPr lang="en-US" sz="2000" b="0"/>
        </a:p>
      </dgm:t>
    </dgm:pt>
    <dgm:pt modelId="{3E240353-D27C-42AF-8747-D1BEBC073F5D}" type="sibTrans" cxnId="{E6B3C2B9-A54F-4CDA-B774-AA9843BC45DB}">
      <dgm:prSet/>
      <dgm:spPr/>
      <dgm:t>
        <a:bodyPr/>
        <a:lstStyle/>
        <a:p>
          <a:pPr algn="ctr"/>
          <a:endParaRPr lang="en-US" sz="2000" b="0"/>
        </a:p>
      </dgm:t>
    </dgm:pt>
    <dgm:pt modelId="{66B6B284-6286-4C8B-9A95-ED40C3FACC73}">
      <dgm:prSet phldrT="[Text]" custT="1"/>
      <dgm:spPr/>
      <dgm:t>
        <a:bodyPr/>
        <a:lstStyle/>
        <a:p>
          <a:pPr algn="ctr"/>
          <a:r>
            <a:rPr lang="en-US" sz="600" b="0" dirty="0" err="1" smtClean="0"/>
            <a:t>Intervensional</a:t>
          </a:r>
          <a:r>
            <a:rPr lang="en-US" sz="600" b="0" dirty="0" smtClean="0"/>
            <a:t> </a:t>
          </a:r>
          <a:r>
            <a:rPr lang="en-US" sz="600" b="0" dirty="0" err="1" smtClean="0"/>
            <a:t>Radiologis</a:t>
          </a:r>
          <a:endParaRPr lang="en-US" sz="600" b="0" dirty="0"/>
        </a:p>
      </dgm:t>
    </dgm:pt>
    <dgm:pt modelId="{1FAFBD6C-A1DA-4A78-A7A9-5ADC7226E62F}" type="parTrans" cxnId="{40201A4F-E39D-423D-AD4A-DF46729F4FF0}">
      <dgm:prSet/>
      <dgm:spPr/>
      <dgm:t>
        <a:bodyPr/>
        <a:lstStyle/>
        <a:p>
          <a:pPr algn="ctr"/>
          <a:endParaRPr lang="en-US" sz="2000" b="0"/>
        </a:p>
      </dgm:t>
    </dgm:pt>
    <dgm:pt modelId="{B01BF34D-0E5D-4BE0-9624-FFB52106E40D}" type="sibTrans" cxnId="{40201A4F-E39D-423D-AD4A-DF46729F4FF0}">
      <dgm:prSet/>
      <dgm:spPr/>
      <dgm:t>
        <a:bodyPr/>
        <a:lstStyle/>
        <a:p>
          <a:pPr algn="ctr"/>
          <a:endParaRPr lang="en-US" sz="2000" b="0"/>
        </a:p>
      </dgm:t>
    </dgm:pt>
    <dgm:pt modelId="{B8C5DA48-A4DB-4DEF-A807-0033BAB045DC}">
      <dgm:prSet phldrT="[Text]" custT="1"/>
      <dgm:spPr/>
      <dgm:t>
        <a:bodyPr/>
        <a:lstStyle/>
        <a:p>
          <a:pPr algn="ctr"/>
          <a:r>
            <a:rPr lang="en-US" sz="600" b="0" dirty="0" smtClean="0"/>
            <a:t>Genomic</a:t>
          </a:r>
          <a:endParaRPr lang="en-US" sz="600" b="0" dirty="0"/>
        </a:p>
      </dgm:t>
    </dgm:pt>
    <dgm:pt modelId="{D9245EC4-6CA1-4099-AF68-66D37C486882}" type="parTrans" cxnId="{FB71573B-0F46-471D-8073-27FED799ED0B}">
      <dgm:prSet/>
      <dgm:spPr/>
      <dgm:t>
        <a:bodyPr/>
        <a:lstStyle/>
        <a:p>
          <a:pPr algn="ctr"/>
          <a:endParaRPr lang="en-US" sz="2000" b="0"/>
        </a:p>
      </dgm:t>
    </dgm:pt>
    <dgm:pt modelId="{A1525051-FE1B-4AFC-8832-03A579390512}" type="sibTrans" cxnId="{FB71573B-0F46-471D-8073-27FED799ED0B}">
      <dgm:prSet/>
      <dgm:spPr/>
      <dgm:t>
        <a:bodyPr/>
        <a:lstStyle/>
        <a:p>
          <a:pPr algn="ctr"/>
          <a:endParaRPr lang="en-US" sz="2000" b="0"/>
        </a:p>
      </dgm:t>
    </dgm:pt>
    <dgm:pt modelId="{858E0B66-5419-4973-B686-A01ED40A8DEB}">
      <dgm:prSet phldrT="[Text]" custT="1"/>
      <dgm:spPr/>
      <dgm:t>
        <a:bodyPr/>
        <a:lstStyle/>
        <a:p>
          <a:pPr algn="ctr"/>
          <a:r>
            <a:rPr lang="en-US" sz="600" b="0" dirty="0" err="1" smtClean="0"/>
            <a:t>Proteonomic</a:t>
          </a:r>
          <a:endParaRPr lang="en-US" sz="600" b="0" dirty="0"/>
        </a:p>
      </dgm:t>
    </dgm:pt>
    <dgm:pt modelId="{236AA98A-A784-43D9-8264-6DABAFD3ED4D}" type="parTrans" cxnId="{0B62AFB7-5CD2-47A9-92B4-013541018278}">
      <dgm:prSet/>
      <dgm:spPr/>
      <dgm:t>
        <a:bodyPr/>
        <a:lstStyle/>
        <a:p>
          <a:pPr algn="ctr"/>
          <a:endParaRPr lang="en-US" sz="2000" b="0"/>
        </a:p>
      </dgm:t>
    </dgm:pt>
    <dgm:pt modelId="{E78F0390-CDE3-4B52-B375-3233FB7122AB}" type="sibTrans" cxnId="{0B62AFB7-5CD2-47A9-92B4-013541018278}">
      <dgm:prSet/>
      <dgm:spPr/>
      <dgm:t>
        <a:bodyPr/>
        <a:lstStyle/>
        <a:p>
          <a:pPr algn="ctr"/>
          <a:endParaRPr lang="en-US" sz="2000" b="0"/>
        </a:p>
      </dgm:t>
    </dgm:pt>
    <dgm:pt modelId="{11F0D275-5063-4F0F-8C65-601D7A17E1D3}">
      <dgm:prSet phldrT="[Text]" custT="1"/>
      <dgm:spPr/>
      <dgm:t>
        <a:bodyPr/>
        <a:lstStyle/>
        <a:p>
          <a:pPr algn="ctr"/>
          <a:r>
            <a:rPr lang="en-US" sz="600" b="0" dirty="0" err="1" smtClean="0"/>
            <a:t>Metabolamic</a:t>
          </a:r>
          <a:endParaRPr lang="en-US" sz="600" b="0" dirty="0"/>
        </a:p>
      </dgm:t>
    </dgm:pt>
    <dgm:pt modelId="{7BEB4B6F-95A9-4EE2-8C71-5693F73FF415}" type="parTrans" cxnId="{D7F8C9EF-9B55-4279-9FFF-F7713E901A48}">
      <dgm:prSet/>
      <dgm:spPr/>
      <dgm:t>
        <a:bodyPr/>
        <a:lstStyle/>
        <a:p>
          <a:pPr algn="ctr"/>
          <a:endParaRPr lang="en-US" sz="2000" b="0"/>
        </a:p>
      </dgm:t>
    </dgm:pt>
    <dgm:pt modelId="{27A43350-78B7-48CC-A9FF-5EF9C0DD2AAE}" type="sibTrans" cxnId="{D7F8C9EF-9B55-4279-9FFF-F7713E901A48}">
      <dgm:prSet/>
      <dgm:spPr/>
      <dgm:t>
        <a:bodyPr/>
        <a:lstStyle/>
        <a:p>
          <a:pPr algn="ctr"/>
          <a:endParaRPr lang="en-US" sz="2000" b="0"/>
        </a:p>
      </dgm:t>
    </dgm:pt>
    <dgm:pt modelId="{777FB9F8-78BF-47C8-BBF8-22ECA4304853}">
      <dgm:prSet phldrT="[Text]" custT="1"/>
      <dgm:spPr/>
      <dgm:t>
        <a:bodyPr/>
        <a:lstStyle/>
        <a:p>
          <a:pPr algn="ctr"/>
          <a:r>
            <a:rPr lang="en-US" sz="700" b="0" dirty="0" smtClean="0"/>
            <a:t>Genetic</a:t>
          </a:r>
          <a:endParaRPr lang="en-US" sz="700" b="0" dirty="0"/>
        </a:p>
      </dgm:t>
    </dgm:pt>
    <dgm:pt modelId="{B7694A49-3507-468B-AC01-DE4F4659734F}" type="parTrans" cxnId="{5945C762-2283-49DA-A9E0-B51DE061B882}">
      <dgm:prSet/>
      <dgm:spPr/>
      <dgm:t>
        <a:bodyPr/>
        <a:lstStyle/>
        <a:p>
          <a:pPr algn="ctr"/>
          <a:endParaRPr lang="en-US" sz="2000" b="0"/>
        </a:p>
      </dgm:t>
    </dgm:pt>
    <dgm:pt modelId="{F04FDB8B-488F-4640-B150-C1E498429F48}" type="sibTrans" cxnId="{5945C762-2283-49DA-A9E0-B51DE061B882}">
      <dgm:prSet/>
      <dgm:spPr/>
      <dgm:t>
        <a:bodyPr/>
        <a:lstStyle/>
        <a:p>
          <a:pPr algn="ctr"/>
          <a:endParaRPr lang="en-US" sz="2000" b="0"/>
        </a:p>
      </dgm:t>
    </dgm:pt>
    <dgm:pt modelId="{19C8BABF-223F-4037-B9E2-D63013A2156B}">
      <dgm:prSet phldrT="[Text]" custT="1"/>
      <dgm:spPr/>
      <dgm:t>
        <a:bodyPr/>
        <a:lstStyle/>
        <a:p>
          <a:pPr algn="ctr"/>
          <a:r>
            <a:rPr lang="en-US" sz="600" b="0" dirty="0" smtClean="0"/>
            <a:t>Signal transduction</a:t>
          </a:r>
          <a:endParaRPr lang="en-US" sz="600" b="0" dirty="0"/>
        </a:p>
      </dgm:t>
    </dgm:pt>
    <dgm:pt modelId="{A4AC30DA-1E7A-4230-8035-5BE2BD62C5F0}" type="parTrans" cxnId="{FAE189A4-3059-4585-AEBE-096C101247F0}">
      <dgm:prSet/>
      <dgm:spPr/>
      <dgm:t>
        <a:bodyPr/>
        <a:lstStyle/>
        <a:p>
          <a:pPr algn="ctr"/>
          <a:endParaRPr lang="en-US" sz="2000" b="0"/>
        </a:p>
      </dgm:t>
    </dgm:pt>
    <dgm:pt modelId="{590CC43A-18E3-43E9-9927-EC30CE4C4C39}" type="sibTrans" cxnId="{FAE189A4-3059-4585-AEBE-096C101247F0}">
      <dgm:prSet/>
      <dgm:spPr/>
      <dgm:t>
        <a:bodyPr/>
        <a:lstStyle/>
        <a:p>
          <a:pPr algn="ctr"/>
          <a:endParaRPr lang="en-US" sz="2000" b="0"/>
        </a:p>
      </dgm:t>
    </dgm:pt>
    <dgm:pt modelId="{7818D896-7FEE-497F-87B3-2806BA964016}">
      <dgm:prSet phldrT="[Text]" custT="1"/>
      <dgm:spPr/>
      <dgm:t>
        <a:bodyPr/>
        <a:lstStyle/>
        <a:p>
          <a:pPr algn="ctr"/>
          <a:r>
            <a:rPr lang="en-US" sz="600" b="0" dirty="0" smtClean="0"/>
            <a:t>Drugs </a:t>
          </a:r>
          <a:r>
            <a:rPr lang="en-US" sz="600" b="0" dirty="0" err="1" smtClean="0"/>
            <a:t>development,dll</a:t>
          </a:r>
          <a:endParaRPr lang="en-US" sz="600" b="0" dirty="0"/>
        </a:p>
      </dgm:t>
    </dgm:pt>
    <dgm:pt modelId="{C74BC57C-0911-44A3-8E03-D13F385C1691}" type="parTrans" cxnId="{6276F786-BCAB-41A1-B27C-F4C77C3C2CFD}">
      <dgm:prSet/>
      <dgm:spPr/>
      <dgm:t>
        <a:bodyPr/>
        <a:lstStyle/>
        <a:p>
          <a:pPr algn="ctr"/>
          <a:endParaRPr lang="en-US" sz="2000" b="0"/>
        </a:p>
      </dgm:t>
    </dgm:pt>
    <dgm:pt modelId="{CADC8585-3B06-4807-8348-D382D85D8FAF}" type="sibTrans" cxnId="{6276F786-BCAB-41A1-B27C-F4C77C3C2CFD}">
      <dgm:prSet/>
      <dgm:spPr/>
      <dgm:t>
        <a:bodyPr/>
        <a:lstStyle/>
        <a:p>
          <a:pPr algn="ctr"/>
          <a:endParaRPr lang="en-US" sz="2000" b="0"/>
        </a:p>
      </dgm:t>
    </dgm:pt>
    <dgm:pt modelId="{C6B68B25-9ECB-4A53-9E08-1C0C1439DE95}">
      <dgm:prSet phldrT="[Text]" custT="1"/>
      <dgm:spPr/>
      <dgm:t>
        <a:bodyPr/>
        <a:lstStyle/>
        <a:p>
          <a:pPr algn="ctr"/>
          <a:r>
            <a:rPr lang="en-US" sz="700" b="0" dirty="0" err="1" smtClean="0"/>
            <a:t>Neuro</a:t>
          </a:r>
          <a:r>
            <a:rPr lang="en-US" sz="700" b="0" dirty="0" smtClean="0"/>
            <a:t>-Psychology</a:t>
          </a:r>
          <a:endParaRPr lang="en-US" sz="700" b="0" dirty="0"/>
        </a:p>
      </dgm:t>
    </dgm:pt>
    <dgm:pt modelId="{7CB17D92-75D9-498E-AD15-D5B9D0727F66}" type="parTrans" cxnId="{52E2A6D3-BAB7-4DD7-9058-F6FEFD9419EB}">
      <dgm:prSet/>
      <dgm:spPr/>
      <dgm:t>
        <a:bodyPr/>
        <a:lstStyle/>
        <a:p>
          <a:pPr algn="ctr"/>
          <a:endParaRPr lang="en-US" sz="2000" b="0"/>
        </a:p>
      </dgm:t>
    </dgm:pt>
    <dgm:pt modelId="{7AEC0E27-9E92-44E3-86A1-69523AC2956E}" type="sibTrans" cxnId="{52E2A6D3-BAB7-4DD7-9058-F6FEFD9419EB}">
      <dgm:prSet/>
      <dgm:spPr/>
      <dgm:t>
        <a:bodyPr/>
        <a:lstStyle/>
        <a:p>
          <a:pPr algn="ctr"/>
          <a:endParaRPr lang="en-US" sz="2000" b="0"/>
        </a:p>
      </dgm:t>
    </dgm:pt>
    <dgm:pt modelId="{624D58A3-9C9E-4A59-99AC-1A00296D11A7}">
      <dgm:prSet phldrT="[Text]" custT="1"/>
      <dgm:spPr/>
      <dgm:t>
        <a:bodyPr/>
        <a:lstStyle/>
        <a:p>
          <a:pPr algn="ctr"/>
          <a:r>
            <a:rPr lang="en-US" sz="600" b="0" dirty="0" smtClean="0"/>
            <a:t>Epigenetics</a:t>
          </a:r>
          <a:endParaRPr lang="en-US" sz="600" b="0" dirty="0"/>
        </a:p>
      </dgm:t>
    </dgm:pt>
    <dgm:pt modelId="{51C5CF0E-3B6C-41A7-9593-B9D68E8A4499}" type="parTrans" cxnId="{7CA3B4CC-A96E-49AA-A8C0-95D5CF68184C}">
      <dgm:prSet/>
      <dgm:spPr/>
      <dgm:t>
        <a:bodyPr/>
        <a:lstStyle/>
        <a:p>
          <a:pPr algn="ctr"/>
          <a:endParaRPr lang="en-US" sz="2000" b="0"/>
        </a:p>
      </dgm:t>
    </dgm:pt>
    <dgm:pt modelId="{7F557908-E238-4085-BF46-C99B0035FC3E}" type="sibTrans" cxnId="{7CA3B4CC-A96E-49AA-A8C0-95D5CF68184C}">
      <dgm:prSet/>
      <dgm:spPr/>
      <dgm:t>
        <a:bodyPr/>
        <a:lstStyle/>
        <a:p>
          <a:pPr algn="ctr"/>
          <a:endParaRPr lang="en-US" sz="2000" b="0"/>
        </a:p>
      </dgm:t>
    </dgm:pt>
    <dgm:pt modelId="{AC901B00-A9E1-44B1-BEF6-451B1609EA5A}">
      <dgm:prSet phldrT="[Text]" custT="1"/>
      <dgm:spPr/>
      <dgm:t>
        <a:bodyPr/>
        <a:lstStyle/>
        <a:p>
          <a:pPr algn="ctr"/>
          <a:r>
            <a:rPr lang="en-US" sz="700" b="0" dirty="0" err="1" smtClean="0"/>
            <a:t>Neuroanatomy</a:t>
          </a:r>
          <a:endParaRPr lang="en-US" sz="700" b="0" dirty="0"/>
        </a:p>
      </dgm:t>
    </dgm:pt>
    <dgm:pt modelId="{788993AE-5493-4284-9272-2C0F368BAF2F}" type="parTrans" cxnId="{67F879D8-5501-46D0-96AE-34E07A1B1006}">
      <dgm:prSet/>
      <dgm:spPr/>
      <dgm:t>
        <a:bodyPr/>
        <a:lstStyle/>
        <a:p>
          <a:pPr algn="ctr"/>
          <a:endParaRPr lang="en-US" sz="2000" b="0"/>
        </a:p>
      </dgm:t>
    </dgm:pt>
    <dgm:pt modelId="{6C037466-8ABD-4905-BBA2-3EF9ECEF7002}" type="sibTrans" cxnId="{67F879D8-5501-46D0-96AE-34E07A1B1006}">
      <dgm:prSet/>
      <dgm:spPr/>
      <dgm:t>
        <a:bodyPr/>
        <a:lstStyle/>
        <a:p>
          <a:pPr algn="ctr"/>
          <a:endParaRPr lang="en-US" sz="2000" b="0"/>
        </a:p>
      </dgm:t>
    </dgm:pt>
    <dgm:pt modelId="{133FBF3B-0737-4C4E-B014-B2297CD96929}">
      <dgm:prSet phldrT="[Text]" custT="1"/>
      <dgm:spPr/>
      <dgm:t>
        <a:bodyPr/>
        <a:lstStyle/>
        <a:p>
          <a:pPr algn="ctr"/>
          <a:r>
            <a:rPr lang="en-US" sz="700" b="0" dirty="0" smtClean="0"/>
            <a:t>Neurobiology</a:t>
          </a:r>
          <a:endParaRPr lang="en-US" sz="700" b="0" dirty="0"/>
        </a:p>
      </dgm:t>
    </dgm:pt>
    <dgm:pt modelId="{D11C370D-66FB-46A8-8233-65B471AC52B8}" type="parTrans" cxnId="{11A3012F-8240-4765-A4D7-639F921DD4CB}">
      <dgm:prSet/>
      <dgm:spPr/>
      <dgm:t>
        <a:bodyPr/>
        <a:lstStyle/>
        <a:p>
          <a:pPr algn="ctr"/>
          <a:endParaRPr lang="en-US" sz="2000" b="0"/>
        </a:p>
      </dgm:t>
    </dgm:pt>
    <dgm:pt modelId="{774A90FE-E686-45DE-8E3B-79A73B003EA9}" type="sibTrans" cxnId="{11A3012F-8240-4765-A4D7-639F921DD4CB}">
      <dgm:prSet/>
      <dgm:spPr/>
      <dgm:t>
        <a:bodyPr/>
        <a:lstStyle/>
        <a:p>
          <a:pPr algn="ctr"/>
          <a:endParaRPr lang="en-US" sz="2000" b="0"/>
        </a:p>
      </dgm:t>
    </dgm:pt>
    <dgm:pt modelId="{42045446-45CF-43B5-8C83-0BC96CB15C9D}">
      <dgm:prSet phldrT="[Text]" custT="1"/>
      <dgm:spPr/>
      <dgm:t>
        <a:bodyPr/>
        <a:lstStyle/>
        <a:p>
          <a:pPr algn="ctr"/>
          <a:r>
            <a:rPr lang="en-US" sz="700" b="0" dirty="0" smtClean="0"/>
            <a:t>Neurophysiology</a:t>
          </a:r>
          <a:endParaRPr lang="en-US" sz="700" b="0" dirty="0"/>
        </a:p>
      </dgm:t>
    </dgm:pt>
    <dgm:pt modelId="{451D0564-0413-4490-B516-002B54A6BDFF}" type="parTrans" cxnId="{2F1CD795-F645-4D95-8ED4-7D4D62CBF44D}">
      <dgm:prSet/>
      <dgm:spPr/>
      <dgm:t>
        <a:bodyPr/>
        <a:lstStyle/>
        <a:p>
          <a:pPr algn="ctr"/>
          <a:endParaRPr lang="en-US" sz="2000" b="0"/>
        </a:p>
      </dgm:t>
    </dgm:pt>
    <dgm:pt modelId="{E9CA03FD-0279-4FC2-BC4E-E33A0E3CA7AF}" type="sibTrans" cxnId="{2F1CD795-F645-4D95-8ED4-7D4D62CBF44D}">
      <dgm:prSet/>
      <dgm:spPr/>
      <dgm:t>
        <a:bodyPr/>
        <a:lstStyle/>
        <a:p>
          <a:pPr algn="ctr"/>
          <a:endParaRPr lang="en-US" sz="2000" b="0"/>
        </a:p>
      </dgm:t>
    </dgm:pt>
    <dgm:pt modelId="{D81C8A1A-0F9E-44E8-878B-D8C1B0B695E1}">
      <dgm:prSet phldrT="[Text]" custT="1"/>
      <dgm:spPr/>
      <dgm:t>
        <a:bodyPr/>
        <a:lstStyle/>
        <a:p>
          <a:pPr algn="ctr"/>
          <a:r>
            <a:rPr lang="en-US" sz="600" b="0" dirty="0" smtClean="0"/>
            <a:t>Animal </a:t>
          </a:r>
          <a:r>
            <a:rPr lang="en-US" sz="600" b="0" dirty="0" err="1" smtClean="0"/>
            <a:t>desease</a:t>
          </a:r>
          <a:r>
            <a:rPr lang="en-US" sz="600" b="0" dirty="0" smtClean="0"/>
            <a:t> model (transgenic/mutant)</a:t>
          </a:r>
          <a:endParaRPr lang="en-US" sz="600" b="0" dirty="0"/>
        </a:p>
      </dgm:t>
    </dgm:pt>
    <dgm:pt modelId="{6E9DCA12-2759-433B-A198-2E709C384415}" type="parTrans" cxnId="{07A00C5E-B077-4E6C-8C85-4C36CB86A5AD}">
      <dgm:prSet/>
      <dgm:spPr/>
      <dgm:t>
        <a:bodyPr/>
        <a:lstStyle/>
        <a:p>
          <a:pPr algn="ctr"/>
          <a:endParaRPr lang="en-US" sz="2000" b="0"/>
        </a:p>
      </dgm:t>
    </dgm:pt>
    <dgm:pt modelId="{4384F7FC-73BE-4DF1-A530-2227E8182E54}" type="sibTrans" cxnId="{07A00C5E-B077-4E6C-8C85-4C36CB86A5AD}">
      <dgm:prSet/>
      <dgm:spPr/>
      <dgm:t>
        <a:bodyPr/>
        <a:lstStyle/>
        <a:p>
          <a:pPr algn="ctr"/>
          <a:endParaRPr lang="en-US" sz="2000" b="0"/>
        </a:p>
      </dgm:t>
    </dgm:pt>
    <dgm:pt modelId="{0A5BECC1-2A51-4FD2-97B4-70FCC12FA792}">
      <dgm:prSet phldrT="[Text]" custT="1"/>
      <dgm:spPr/>
      <dgm:t>
        <a:bodyPr/>
        <a:lstStyle/>
        <a:p>
          <a:pPr algn="ctr"/>
          <a:r>
            <a:rPr lang="en-US" sz="600" b="0" dirty="0" smtClean="0"/>
            <a:t>Neural tracer</a:t>
          </a:r>
          <a:endParaRPr lang="en-US" sz="600" b="0" dirty="0"/>
        </a:p>
      </dgm:t>
    </dgm:pt>
    <dgm:pt modelId="{772CE975-2651-42E0-A735-5435FBD715A4}" type="parTrans" cxnId="{067B7205-B7AF-4038-BA33-3AA0A730D2A8}">
      <dgm:prSet/>
      <dgm:spPr/>
      <dgm:t>
        <a:bodyPr/>
        <a:lstStyle/>
        <a:p>
          <a:pPr algn="ctr"/>
          <a:endParaRPr lang="en-US" sz="2000" b="0"/>
        </a:p>
      </dgm:t>
    </dgm:pt>
    <dgm:pt modelId="{5EB06828-1219-44E2-8CFA-507A8E95FC1A}" type="sibTrans" cxnId="{067B7205-B7AF-4038-BA33-3AA0A730D2A8}">
      <dgm:prSet/>
      <dgm:spPr/>
      <dgm:t>
        <a:bodyPr/>
        <a:lstStyle/>
        <a:p>
          <a:pPr algn="ctr"/>
          <a:endParaRPr lang="en-US" sz="2000" b="0"/>
        </a:p>
      </dgm:t>
    </dgm:pt>
    <dgm:pt modelId="{16E17368-8F24-45A3-8941-55743BFAA381}">
      <dgm:prSet phldrT="[Text]" custT="1"/>
      <dgm:spPr/>
      <dgm:t>
        <a:bodyPr/>
        <a:lstStyle/>
        <a:p>
          <a:pPr algn="ctr"/>
          <a:r>
            <a:rPr lang="en-US" sz="600" b="0" dirty="0" smtClean="0"/>
            <a:t>Synapse</a:t>
          </a:r>
          <a:endParaRPr lang="en-US" sz="600" b="0" dirty="0"/>
        </a:p>
      </dgm:t>
    </dgm:pt>
    <dgm:pt modelId="{B58C07B4-3B82-44B3-B105-334B42971EAF}" type="parTrans" cxnId="{4265A3CF-659C-4FB8-BE11-21B016AA26CE}">
      <dgm:prSet/>
      <dgm:spPr/>
      <dgm:t>
        <a:bodyPr/>
        <a:lstStyle/>
        <a:p>
          <a:pPr algn="ctr"/>
          <a:endParaRPr lang="en-US" sz="2000" b="0"/>
        </a:p>
      </dgm:t>
    </dgm:pt>
    <dgm:pt modelId="{442ADB3E-226C-46AE-912B-590C73AD8D62}" type="sibTrans" cxnId="{4265A3CF-659C-4FB8-BE11-21B016AA26CE}">
      <dgm:prSet/>
      <dgm:spPr/>
      <dgm:t>
        <a:bodyPr/>
        <a:lstStyle/>
        <a:p>
          <a:pPr algn="ctr"/>
          <a:endParaRPr lang="en-US" sz="2000" b="0"/>
        </a:p>
      </dgm:t>
    </dgm:pt>
    <dgm:pt modelId="{F9ABDDA7-EB59-4125-897D-45C37A404F45}">
      <dgm:prSet phldrT="[Text]" custT="1"/>
      <dgm:spPr/>
      <dgm:t>
        <a:bodyPr/>
        <a:lstStyle/>
        <a:p>
          <a:pPr algn="ctr"/>
          <a:r>
            <a:rPr lang="en-US" sz="600" b="0" dirty="0" err="1" smtClean="0"/>
            <a:t>Phatology</a:t>
          </a:r>
          <a:r>
            <a:rPr lang="en-US" sz="600" b="0" dirty="0" smtClean="0"/>
            <a:t>, </a:t>
          </a:r>
          <a:r>
            <a:rPr lang="en-US" sz="600" b="0" dirty="0" err="1" smtClean="0"/>
            <a:t>dll</a:t>
          </a:r>
          <a:endParaRPr lang="en-US" sz="600" b="0" dirty="0"/>
        </a:p>
      </dgm:t>
    </dgm:pt>
    <dgm:pt modelId="{89DA014F-D1F8-4D58-9E0B-D40778D3CF7B}" type="parTrans" cxnId="{D7FFF571-A61B-4D1C-8FB3-5E0FED3588CF}">
      <dgm:prSet/>
      <dgm:spPr/>
      <dgm:t>
        <a:bodyPr/>
        <a:lstStyle/>
        <a:p>
          <a:pPr algn="ctr"/>
          <a:endParaRPr lang="en-US" sz="2000" b="0"/>
        </a:p>
      </dgm:t>
    </dgm:pt>
    <dgm:pt modelId="{74F57C15-7BDA-452E-9C08-A1701DA41684}" type="sibTrans" cxnId="{D7FFF571-A61B-4D1C-8FB3-5E0FED3588CF}">
      <dgm:prSet/>
      <dgm:spPr/>
      <dgm:t>
        <a:bodyPr/>
        <a:lstStyle/>
        <a:p>
          <a:pPr algn="ctr"/>
          <a:endParaRPr lang="en-US" sz="2000" b="0"/>
        </a:p>
      </dgm:t>
    </dgm:pt>
    <dgm:pt modelId="{AAF20994-DB92-439A-8B0C-60DE34EBCD60}">
      <dgm:prSet phldrT="[Text]" custT="1"/>
      <dgm:spPr/>
      <dgm:t>
        <a:bodyPr/>
        <a:lstStyle/>
        <a:p>
          <a:pPr algn="ctr"/>
          <a:r>
            <a:rPr lang="en-US" sz="600" b="0" dirty="0" smtClean="0"/>
            <a:t>Neural/nerve conduction (EEG, EMG)</a:t>
          </a:r>
          <a:endParaRPr lang="en-US" sz="600" b="0" dirty="0"/>
        </a:p>
      </dgm:t>
    </dgm:pt>
    <dgm:pt modelId="{D7CCA1CB-1467-49C5-BDE7-84C58949E3C1}" type="parTrans" cxnId="{3BBBF7FF-8189-4408-B082-B4B1B998279F}">
      <dgm:prSet/>
      <dgm:spPr/>
      <dgm:t>
        <a:bodyPr/>
        <a:lstStyle/>
        <a:p>
          <a:pPr algn="ctr"/>
          <a:endParaRPr lang="en-US" sz="2000" b="0"/>
        </a:p>
      </dgm:t>
    </dgm:pt>
    <dgm:pt modelId="{860966E2-1BA9-40F8-BE05-6865D3B8F97E}" type="sibTrans" cxnId="{3BBBF7FF-8189-4408-B082-B4B1B998279F}">
      <dgm:prSet/>
      <dgm:spPr/>
      <dgm:t>
        <a:bodyPr/>
        <a:lstStyle/>
        <a:p>
          <a:pPr algn="ctr"/>
          <a:endParaRPr lang="en-US" sz="2000" b="0"/>
        </a:p>
      </dgm:t>
    </dgm:pt>
    <dgm:pt modelId="{3DF5C046-F4A9-48F6-A1E0-22E3338D16FA}">
      <dgm:prSet phldrT="[Text]" custT="1"/>
      <dgm:spPr/>
      <dgm:t>
        <a:bodyPr/>
        <a:lstStyle/>
        <a:p>
          <a:pPr algn="ctr"/>
          <a:r>
            <a:rPr lang="en-US" sz="600" b="0" dirty="0" smtClean="0"/>
            <a:t>Brain </a:t>
          </a:r>
          <a:r>
            <a:rPr lang="en-US" sz="600" b="0" dirty="0" err="1" smtClean="0"/>
            <a:t>Stimulation,dll</a:t>
          </a:r>
          <a:endParaRPr lang="en-US" sz="600" b="0" dirty="0"/>
        </a:p>
      </dgm:t>
    </dgm:pt>
    <dgm:pt modelId="{2717CE75-F103-4FE3-AE3A-D511E0ECA05B}" type="parTrans" cxnId="{C6274AF0-3855-492A-8C6D-2C9CEF91F2CB}">
      <dgm:prSet/>
      <dgm:spPr/>
      <dgm:t>
        <a:bodyPr/>
        <a:lstStyle/>
        <a:p>
          <a:pPr algn="ctr"/>
          <a:endParaRPr lang="en-US" sz="2000" b="0"/>
        </a:p>
      </dgm:t>
    </dgm:pt>
    <dgm:pt modelId="{60D1BB48-05F5-4A44-BC8A-6DC3C5C1443E}" type="sibTrans" cxnId="{C6274AF0-3855-492A-8C6D-2C9CEF91F2CB}">
      <dgm:prSet/>
      <dgm:spPr/>
      <dgm:t>
        <a:bodyPr/>
        <a:lstStyle/>
        <a:p>
          <a:pPr algn="ctr"/>
          <a:endParaRPr lang="en-US" sz="2000" b="0"/>
        </a:p>
      </dgm:t>
    </dgm:pt>
    <dgm:pt modelId="{A4D4DFD6-46FD-400F-868B-5E5A8C074A6B}">
      <dgm:prSet phldrT="[Text]" custT="1"/>
      <dgm:spPr/>
      <dgm:t>
        <a:bodyPr/>
        <a:lstStyle/>
        <a:p>
          <a:pPr algn="ctr"/>
          <a:r>
            <a:rPr lang="en-US" sz="600" b="0" dirty="0" smtClean="0"/>
            <a:t>Learning</a:t>
          </a:r>
          <a:endParaRPr lang="en-US" sz="600" b="0" dirty="0"/>
        </a:p>
      </dgm:t>
    </dgm:pt>
    <dgm:pt modelId="{80077ED2-BB9A-479E-9FB4-D9202CB109FD}" type="parTrans" cxnId="{B39A18E6-1C95-4B55-80BB-FA2E871940E4}">
      <dgm:prSet/>
      <dgm:spPr/>
      <dgm:t>
        <a:bodyPr/>
        <a:lstStyle/>
        <a:p>
          <a:pPr algn="ctr"/>
          <a:endParaRPr lang="en-US" sz="2000" b="0"/>
        </a:p>
      </dgm:t>
    </dgm:pt>
    <dgm:pt modelId="{DE480741-AA23-46CD-A1E8-F09E5BFDD4E6}" type="sibTrans" cxnId="{B39A18E6-1C95-4B55-80BB-FA2E871940E4}">
      <dgm:prSet/>
      <dgm:spPr/>
      <dgm:t>
        <a:bodyPr/>
        <a:lstStyle/>
        <a:p>
          <a:pPr algn="ctr"/>
          <a:endParaRPr lang="en-US" sz="2000" b="0"/>
        </a:p>
      </dgm:t>
    </dgm:pt>
    <dgm:pt modelId="{FE359683-A374-4067-BFAF-6D0CCA0CE2BB}">
      <dgm:prSet phldrT="[Text]" custT="1"/>
      <dgm:spPr/>
      <dgm:t>
        <a:bodyPr/>
        <a:lstStyle/>
        <a:p>
          <a:pPr algn="ctr"/>
          <a:r>
            <a:rPr lang="en-US" sz="600" b="0" dirty="0" smtClean="0"/>
            <a:t>Memory</a:t>
          </a:r>
          <a:endParaRPr lang="en-US" sz="600" b="0" dirty="0"/>
        </a:p>
      </dgm:t>
    </dgm:pt>
    <dgm:pt modelId="{E0D74B82-0D0F-4DB5-AD47-8FBDFE6E9DB1}" type="parTrans" cxnId="{F82ACEBD-42B0-4D33-973B-9F108ADAAD04}">
      <dgm:prSet/>
      <dgm:spPr/>
      <dgm:t>
        <a:bodyPr/>
        <a:lstStyle/>
        <a:p>
          <a:pPr algn="ctr"/>
          <a:endParaRPr lang="en-US" sz="2000" b="0"/>
        </a:p>
      </dgm:t>
    </dgm:pt>
    <dgm:pt modelId="{5297E5A0-9DFC-4134-A0DB-94C62AD8BAB0}" type="sibTrans" cxnId="{F82ACEBD-42B0-4D33-973B-9F108ADAAD04}">
      <dgm:prSet/>
      <dgm:spPr/>
      <dgm:t>
        <a:bodyPr/>
        <a:lstStyle/>
        <a:p>
          <a:pPr algn="ctr"/>
          <a:endParaRPr lang="en-US" sz="2000" b="0"/>
        </a:p>
      </dgm:t>
    </dgm:pt>
    <dgm:pt modelId="{B1777942-2477-4516-BFF1-F3A17FDEF816}">
      <dgm:prSet phldrT="[Text]" custT="1"/>
      <dgm:spPr/>
      <dgm:t>
        <a:bodyPr/>
        <a:lstStyle/>
        <a:p>
          <a:pPr algn="ctr"/>
          <a:r>
            <a:rPr lang="en-US" sz="600" b="0" dirty="0" smtClean="0"/>
            <a:t>Cognition</a:t>
          </a:r>
          <a:endParaRPr lang="en-US" sz="600" b="0" dirty="0"/>
        </a:p>
      </dgm:t>
    </dgm:pt>
    <dgm:pt modelId="{EA737872-F79E-427D-B87B-C3ACF17D6AAC}" type="parTrans" cxnId="{6B335427-A393-4E4F-8BB9-9AC63B5683F9}">
      <dgm:prSet/>
      <dgm:spPr/>
      <dgm:t>
        <a:bodyPr/>
        <a:lstStyle/>
        <a:p>
          <a:pPr algn="ctr"/>
          <a:endParaRPr lang="en-US" sz="2000" b="0"/>
        </a:p>
      </dgm:t>
    </dgm:pt>
    <dgm:pt modelId="{65BF3413-64B8-4AFF-B39B-89AF01EDCD38}" type="sibTrans" cxnId="{6B335427-A393-4E4F-8BB9-9AC63B5683F9}">
      <dgm:prSet/>
      <dgm:spPr/>
      <dgm:t>
        <a:bodyPr/>
        <a:lstStyle/>
        <a:p>
          <a:pPr algn="ctr"/>
          <a:endParaRPr lang="en-US" sz="2000" b="0"/>
        </a:p>
      </dgm:t>
    </dgm:pt>
    <dgm:pt modelId="{DC1BBB74-4B35-4856-9DD7-FD27B94FC197}">
      <dgm:prSet phldrT="[Text]" custT="1"/>
      <dgm:spPr/>
      <dgm:t>
        <a:bodyPr/>
        <a:lstStyle/>
        <a:p>
          <a:pPr algn="ctr"/>
          <a:r>
            <a:rPr lang="en-US" sz="600" b="0" dirty="0" smtClean="0"/>
            <a:t>Emotion</a:t>
          </a:r>
          <a:endParaRPr lang="en-US" sz="600" b="0" dirty="0"/>
        </a:p>
      </dgm:t>
    </dgm:pt>
    <dgm:pt modelId="{69F4D766-215E-4A80-AEF8-2974DE956CE8}" type="parTrans" cxnId="{FFFC5120-03BC-4953-AC6C-477155706851}">
      <dgm:prSet/>
      <dgm:spPr/>
      <dgm:t>
        <a:bodyPr/>
        <a:lstStyle/>
        <a:p>
          <a:pPr algn="ctr"/>
          <a:endParaRPr lang="en-US" sz="2000" b="0"/>
        </a:p>
      </dgm:t>
    </dgm:pt>
    <dgm:pt modelId="{0E4E82E8-77AF-40F6-B9D6-F5097E49B00E}" type="sibTrans" cxnId="{FFFC5120-03BC-4953-AC6C-477155706851}">
      <dgm:prSet/>
      <dgm:spPr/>
      <dgm:t>
        <a:bodyPr/>
        <a:lstStyle/>
        <a:p>
          <a:pPr algn="ctr"/>
          <a:endParaRPr lang="en-US" sz="2000" b="0"/>
        </a:p>
      </dgm:t>
    </dgm:pt>
    <dgm:pt modelId="{EBD0E17B-922E-40BB-8F6C-7D685DB85DAF}">
      <dgm:prSet phldrT="[Text]" custT="1"/>
      <dgm:spPr/>
      <dgm:t>
        <a:bodyPr/>
        <a:lstStyle/>
        <a:p>
          <a:pPr algn="ctr"/>
          <a:r>
            <a:rPr lang="en-US" sz="600" b="0" dirty="0" smtClean="0"/>
            <a:t>Addiction</a:t>
          </a:r>
          <a:endParaRPr lang="en-US" sz="600" b="0" dirty="0"/>
        </a:p>
      </dgm:t>
    </dgm:pt>
    <dgm:pt modelId="{8C7AAA54-3D6E-46E9-9ADC-F5F0E420E316}" type="parTrans" cxnId="{2D02C3F2-5750-4497-A189-0903560200CE}">
      <dgm:prSet/>
      <dgm:spPr/>
      <dgm:t>
        <a:bodyPr/>
        <a:lstStyle/>
        <a:p>
          <a:pPr algn="ctr"/>
          <a:endParaRPr lang="en-US" sz="2000" b="0"/>
        </a:p>
      </dgm:t>
    </dgm:pt>
    <dgm:pt modelId="{DC9F9C3A-D6D9-4251-B5E6-0DBB05339E22}" type="sibTrans" cxnId="{2D02C3F2-5750-4497-A189-0903560200CE}">
      <dgm:prSet/>
      <dgm:spPr/>
      <dgm:t>
        <a:bodyPr/>
        <a:lstStyle/>
        <a:p>
          <a:pPr algn="ctr"/>
          <a:endParaRPr lang="en-US" sz="2000" b="0"/>
        </a:p>
      </dgm:t>
    </dgm:pt>
    <dgm:pt modelId="{070D6E2E-1109-42C2-BCED-D53FC423CFBA}">
      <dgm:prSet phldrT="[Text]" custT="1"/>
      <dgm:spPr/>
      <dgm:t>
        <a:bodyPr/>
        <a:lstStyle/>
        <a:p>
          <a:pPr algn="ctr"/>
          <a:r>
            <a:rPr lang="en-US" sz="700" b="0" dirty="0" err="1" smtClean="0"/>
            <a:t>Neuroenginering</a:t>
          </a:r>
          <a:r>
            <a:rPr lang="en-US" sz="700" b="0" dirty="0" smtClean="0"/>
            <a:t>/Physics</a:t>
          </a:r>
          <a:endParaRPr lang="en-US" sz="700" b="0" dirty="0"/>
        </a:p>
      </dgm:t>
    </dgm:pt>
    <dgm:pt modelId="{78DCC2A8-A04C-4D95-82DE-851EFE3E59A5}" type="parTrans" cxnId="{341C3B8E-1570-4F2D-9FAE-C7CD5C7E3067}">
      <dgm:prSet/>
      <dgm:spPr/>
      <dgm:t>
        <a:bodyPr/>
        <a:lstStyle/>
        <a:p>
          <a:pPr algn="ctr"/>
          <a:endParaRPr lang="en-US" sz="2000" b="0"/>
        </a:p>
      </dgm:t>
    </dgm:pt>
    <dgm:pt modelId="{DB357FEA-4D6A-4A43-B4FB-7AC502BF8CD0}" type="sibTrans" cxnId="{341C3B8E-1570-4F2D-9FAE-C7CD5C7E3067}">
      <dgm:prSet/>
      <dgm:spPr/>
      <dgm:t>
        <a:bodyPr/>
        <a:lstStyle/>
        <a:p>
          <a:pPr algn="ctr"/>
          <a:endParaRPr lang="en-US" sz="2000" b="0"/>
        </a:p>
      </dgm:t>
    </dgm:pt>
    <dgm:pt modelId="{792F6B04-C769-49BF-B8B0-9F32C72DC778}">
      <dgm:prSet phldrT="[Text]" custT="1"/>
      <dgm:spPr/>
      <dgm:t>
        <a:bodyPr/>
        <a:lstStyle/>
        <a:p>
          <a:pPr algn="ctr"/>
          <a:r>
            <a:rPr lang="en-US" sz="700" b="0" dirty="0" err="1" smtClean="0"/>
            <a:t>Neurophysiotherapy</a:t>
          </a:r>
          <a:endParaRPr lang="en-US" sz="700" b="0" dirty="0"/>
        </a:p>
      </dgm:t>
    </dgm:pt>
    <dgm:pt modelId="{F8D202BE-DFD0-4EFD-BEE6-1A46794646E9}" type="parTrans" cxnId="{C8BE6EA4-09B9-4519-B826-02E497A42E94}">
      <dgm:prSet/>
      <dgm:spPr/>
      <dgm:t>
        <a:bodyPr/>
        <a:lstStyle/>
        <a:p>
          <a:pPr algn="ctr"/>
          <a:endParaRPr lang="en-US" sz="2000" b="0"/>
        </a:p>
      </dgm:t>
    </dgm:pt>
    <dgm:pt modelId="{08CCA5E6-6E50-4007-8706-2C28AA8702D5}" type="sibTrans" cxnId="{C8BE6EA4-09B9-4519-B826-02E497A42E94}">
      <dgm:prSet/>
      <dgm:spPr/>
      <dgm:t>
        <a:bodyPr/>
        <a:lstStyle/>
        <a:p>
          <a:pPr algn="ctr"/>
          <a:endParaRPr lang="en-US" sz="2000" b="0"/>
        </a:p>
      </dgm:t>
    </dgm:pt>
    <dgm:pt modelId="{62ADDC7F-84E4-4365-9D40-64A2F42B61F0}">
      <dgm:prSet phldrT="[Text]" custT="1"/>
      <dgm:spPr/>
      <dgm:t>
        <a:bodyPr/>
        <a:lstStyle/>
        <a:p>
          <a:pPr algn="ctr"/>
          <a:r>
            <a:rPr lang="en-US" sz="600" b="0" dirty="0" smtClean="0"/>
            <a:t>Computational neuroscience</a:t>
          </a:r>
          <a:endParaRPr lang="en-US" sz="600" b="0" dirty="0"/>
        </a:p>
      </dgm:t>
    </dgm:pt>
    <dgm:pt modelId="{560119E8-5CAC-4232-9763-1E11730FE30A}" type="parTrans" cxnId="{25F64F5C-CA7D-41AA-A8D7-50B171470653}">
      <dgm:prSet/>
      <dgm:spPr/>
      <dgm:t>
        <a:bodyPr/>
        <a:lstStyle/>
        <a:p>
          <a:pPr algn="ctr"/>
          <a:endParaRPr lang="en-US" sz="2000" b="0"/>
        </a:p>
      </dgm:t>
    </dgm:pt>
    <dgm:pt modelId="{EC39D2A0-D55A-4EC9-A492-967FDB660686}" type="sibTrans" cxnId="{25F64F5C-CA7D-41AA-A8D7-50B171470653}">
      <dgm:prSet/>
      <dgm:spPr/>
      <dgm:t>
        <a:bodyPr/>
        <a:lstStyle/>
        <a:p>
          <a:pPr algn="ctr"/>
          <a:endParaRPr lang="en-US" sz="2000" b="0"/>
        </a:p>
      </dgm:t>
    </dgm:pt>
    <dgm:pt modelId="{1F15CE09-253D-4575-BC44-68D3FA89A46D}">
      <dgm:prSet phldrT="[Text]" custT="1"/>
      <dgm:spPr/>
      <dgm:t>
        <a:bodyPr/>
        <a:lstStyle/>
        <a:p>
          <a:pPr algn="ctr"/>
          <a:r>
            <a:rPr lang="en-US" sz="600" b="0" dirty="0" err="1" smtClean="0"/>
            <a:t>Neuroinformatics</a:t>
          </a:r>
          <a:endParaRPr lang="en-US" sz="600" b="0" dirty="0"/>
        </a:p>
      </dgm:t>
    </dgm:pt>
    <dgm:pt modelId="{4C9DAB91-C0D8-498D-9B86-1A4D21B738B3}" type="parTrans" cxnId="{502F977C-3D9E-4551-8937-53E03127AB88}">
      <dgm:prSet/>
      <dgm:spPr/>
      <dgm:t>
        <a:bodyPr/>
        <a:lstStyle/>
        <a:p>
          <a:pPr algn="ctr"/>
          <a:endParaRPr lang="en-US" sz="2000" b="0"/>
        </a:p>
      </dgm:t>
    </dgm:pt>
    <dgm:pt modelId="{EC8B85E9-E2C6-450C-A5E1-774C0F93025D}" type="sibTrans" cxnId="{502F977C-3D9E-4551-8937-53E03127AB88}">
      <dgm:prSet/>
      <dgm:spPr/>
      <dgm:t>
        <a:bodyPr/>
        <a:lstStyle/>
        <a:p>
          <a:pPr algn="ctr"/>
          <a:endParaRPr lang="en-US" sz="2000" b="0"/>
        </a:p>
      </dgm:t>
    </dgm:pt>
    <dgm:pt modelId="{3A2CB539-DB0F-4794-BE13-017E0410B877}">
      <dgm:prSet phldrT="[Text]" custT="1"/>
      <dgm:spPr/>
      <dgm:t>
        <a:bodyPr/>
        <a:lstStyle/>
        <a:p>
          <a:pPr algn="ctr"/>
          <a:r>
            <a:rPr lang="en-US" sz="600" b="0" dirty="0" smtClean="0"/>
            <a:t>Cybernetics</a:t>
          </a:r>
          <a:endParaRPr lang="en-US" sz="600" b="0" dirty="0"/>
        </a:p>
      </dgm:t>
    </dgm:pt>
    <dgm:pt modelId="{9C539AE4-8BE2-41F5-BCE4-5392BF6B1C6B}" type="parTrans" cxnId="{A0DA97E3-FDD6-4892-BF8F-00F88F2E6D95}">
      <dgm:prSet/>
      <dgm:spPr/>
      <dgm:t>
        <a:bodyPr/>
        <a:lstStyle/>
        <a:p>
          <a:pPr algn="ctr"/>
          <a:endParaRPr lang="en-US" sz="2000" b="0"/>
        </a:p>
      </dgm:t>
    </dgm:pt>
    <dgm:pt modelId="{6868B2C3-6FB5-4C46-8179-4CBFBAB304CB}" type="sibTrans" cxnId="{A0DA97E3-FDD6-4892-BF8F-00F88F2E6D95}">
      <dgm:prSet/>
      <dgm:spPr/>
      <dgm:t>
        <a:bodyPr/>
        <a:lstStyle/>
        <a:p>
          <a:pPr algn="ctr"/>
          <a:endParaRPr lang="en-US" sz="2000" b="0"/>
        </a:p>
      </dgm:t>
    </dgm:pt>
    <dgm:pt modelId="{A481D7D2-C1D8-4EE6-AA9E-651B447CCD0C}">
      <dgm:prSet phldrT="[Text]" custT="1"/>
      <dgm:spPr/>
      <dgm:t>
        <a:bodyPr/>
        <a:lstStyle/>
        <a:p>
          <a:pPr algn="ctr"/>
          <a:r>
            <a:rPr lang="en-US" sz="600" b="0" dirty="0" smtClean="0"/>
            <a:t>Logic</a:t>
          </a:r>
          <a:endParaRPr lang="en-US" sz="600" b="0" dirty="0"/>
        </a:p>
      </dgm:t>
    </dgm:pt>
    <dgm:pt modelId="{C1DE14C5-5911-4479-8657-793E12AD81CE}" type="parTrans" cxnId="{84296E83-BF13-42C0-A981-666FE0004007}">
      <dgm:prSet/>
      <dgm:spPr/>
      <dgm:t>
        <a:bodyPr/>
        <a:lstStyle/>
        <a:p>
          <a:pPr algn="ctr"/>
          <a:endParaRPr lang="en-US" sz="2000" b="0"/>
        </a:p>
      </dgm:t>
    </dgm:pt>
    <dgm:pt modelId="{E77B426E-2B1C-41FD-A601-4BC2B2B101CE}" type="sibTrans" cxnId="{84296E83-BF13-42C0-A981-666FE0004007}">
      <dgm:prSet/>
      <dgm:spPr/>
      <dgm:t>
        <a:bodyPr/>
        <a:lstStyle/>
        <a:p>
          <a:pPr algn="ctr"/>
          <a:endParaRPr lang="en-US" sz="2000" b="0"/>
        </a:p>
      </dgm:t>
    </dgm:pt>
    <dgm:pt modelId="{E8FD6D27-A9A3-4546-AF72-96986695E209}">
      <dgm:prSet phldrT="[Text]" custT="1"/>
      <dgm:spPr/>
      <dgm:t>
        <a:bodyPr/>
        <a:lstStyle/>
        <a:p>
          <a:pPr algn="ctr"/>
          <a:r>
            <a:rPr lang="en-US" sz="600" b="0" dirty="0" smtClean="0"/>
            <a:t>Brain computer interface</a:t>
          </a:r>
          <a:endParaRPr lang="en-US" sz="600" b="0" dirty="0"/>
        </a:p>
      </dgm:t>
    </dgm:pt>
    <dgm:pt modelId="{E1ED9670-113F-420B-9B0F-C0F0AC3F3653}" type="parTrans" cxnId="{24A24C24-B9B2-40F3-8E60-9513E615170D}">
      <dgm:prSet/>
      <dgm:spPr/>
      <dgm:t>
        <a:bodyPr/>
        <a:lstStyle/>
        <a:p>
          <a:pPr algn="ctr"/>
          <a:endParaRPr lang="en-US" sz="2000" b="0"/>
        </a:p>
      </dgm:t>
    </dgm:pt>
    <dgm:pt modelId="{217B67E5-7871-49B7-9DD9-7E16493D1B0B}" type="sibTrans" cxnId="{24A24C24-B9B2-40F3-8E60-9513E615170D}">
      <dgm:prSet/>
      <dgm:spPr/>
      <dgm:t>
        <a:bodyPr/>
        <a:lstStyle/>
        <a:p>
          <a:pPr algn="ctr"/>
          <a:endParaRPr lang="en-US" sz="2000" b="0"/>
        </a:p>
      </dgm:t>
    </dgm:pt>
    <dgm:pt modelId="{C2390B1A-0FC5-40A3-BD69-78F41CC6BDAE}">
      <dgm:prSet phldrT="[Text]" custT="1"/>
      <dgm:spPr/>
      <dgm:t>
        <a:bodyPr/>
        <a:lstStyle/>
        <a:p>
          <a:pPr algn="ctr"/>
          <a:r>
            <a:rPr lang="en-US" sz="600" b="0" dirty="0" err="1" smtClean="0"/>
            <a:t>Neuroprosthestic</a:t>
          </a:r>
          <a:endParaRPr lang="en-US" sz="600" b="0" dirty="0"/>
        </a:p>
      </dgm:t>
    </dgm:pt>
    <dgm:pt modelId="{4FEE18EA-6476-4A1E-8841-9B5185472258}" type="parTrans" cxnId="{67D7C52F-88CB-49FE-9512-424811BA31AA}">
      <dgm:prSet/>
      <dgm:spPr/>
      <dgm:t>
        <a:bodyPr/>
        <a:lstStyle/>
        <a:p>
          <a:pPr algn="ctr"/>
          <a:endParaRPr lang="en-US" sz="2000" b="0"/>
        </a:p>
      </dgm:t>
    </dgm:pt>
    <dgm:pt modelId="{F4CB03B7-7C33-4513-B553-075F24EDFFE0}" type="sibTrans" cxnId="{67D7C52F-88CB-49FE-9512-424811BA31AA}">
      <dgm:prSet/>
      <dgm:spPr/>
      <dgm:t>
        <a:bodyPr/>
        <a:lstStyle/>
        <a:p>
          <a:pPr algn="ctr"/>
          <a:endParaRPr lang="en-US" sz="2000" b="0"/>
        </a:p>
      </dgm:t>
    </dgm:pt>
    <dgm:pt modelId="{55BBF410-EB7C-4E49-B965-0171E8FE093C}">
      <dgm:prSet phldrT="[Text]" custT="1"/>
      <dgm:spPr/>
      <dgm:t>
        <a:bodyPr/>
        <a:lstStyle/>
        <a:p>
          <a:pPr algn="ctr"/>
          <a:r>
            <a:rPr lang="en-US" sz="600" b="0" dirty="0" smtClean="0"/>
            <a:t>Neural tissue </a:t>
          </a:r>
          <a:r>
            <a:rPr lang="en-US" sz="600" b="0" dirty="0" err="1" smtClean="0"/>
            <a:t>enginering</a:t>
          </a:r>
          <a:endParaRPr lang="en-US" sz="600" b="0" dirty="0"/>
        </a:p>
      </dgm:t>
    </dgm:pt>
    <dgm:pt modelId="{B5E48431-96E9-42E4-A7E9-D2C3287F3586}" type="parTrans" cxnId="{D6E9F133-AFB7-409E-B8D4-4F04EEA1A4F6}">
      <dgm:prSet/>
      <dgm:spPr/>
      <dgm:t>
        <a:bodyPr/>
        <a:lstStyle/>
        <a:p>
          <a:pPr algn="ctr"/>
          <a:endParaRPr lang="en-US" sz="2000" b="0"/>
        </a:p>
      </dgm:t>
    </dgm:pt>
    <dgm:pt modelId="{1D71E51A-946B-46A4-83FA-789584FCE2BA}" type="sibTrans" cxnId="{D6E9F133-AFB7-409E-B8D4-4F04EEA1A4F6}">
      <dgm:prSet/>
      <dgm:spPr/>
      <dgm:t>
        <a:bodyPr/>
        <a:lstStyle/>
        <a:p>
          <a:pPr algn="ctr"/>
          <a:endParaRPr lang="en-US" sz="2000" b="0"/>
        </a:p>
      </dgm:t>
    </dgm:pt>
    <dgm:pt modelId="{06572AB7-34A5-4A35-A5EF-3B98A6444290}">
      <dgm:prSet phldrT="[Text]" custT="1"/>
      <dgm:spPr/>
      <dgm:t>
        <a:bodyPr/>
        <a:lstStyle/>
        <a:p>
          <a:pPr algn="ctr"/>
          <a:r>
            <a:rPr lang="en-US" sz="600" b="0" dirty="0" smtClean="0"/>
            <a:t>Exercise concept</a:t>
          </a:r>
          <a:endParaRPr lang="en-US" sz="600" b="0" dirty="0"/>
        </a:p>
      </dgm:t>
    </dgm:pt>
    <dgm:pt modelId="{6B107E14-A120-411B-9257-C7A99A7FAF76}" type="parTrans" cxnId="{F60519AF-BB26-4721-897C-8B08ACF0A7D8}">
      <dgm:prSet/>
      <dgm:spPr/>
      <dgm:t>
        <a:bodyPr/>
        <a:lstStyle/>
        <a:p>
          <a:pPr algn="ctr"/>
          <a:endParaRPr lang="en-US" sz="2000" b="0"/>
        </a:p>
      </dgm:t>
    </dgm:pt>
    <dgm:pt modelId="{709E0BAC-B8D0-4342-8998-6685B1E84935}" type="sibTrans" cxnId="{F60519AF-BB26-4721-897C-8B08ACF0A7D8}">
      <dgm:prSet/>
      <dgm:spPr/>
      <dgm:t>
        <a:bodyPr/>
        <a:lstStyle/>
        <a:p>
          <a:pPr algn="ctr"/>
          <a:endParaRPr lang="en-US" sz="2000" b="0"/>
        </a:p>
      </dgm:t>
    </dgm:pt>
    <dgm:pt modelId="{6E24DABA-7560-43BB-AF5D-63716390FC1B}">
      <dgm:prSet phldrT="[Text]" custT="1"/>
      <dgm:spPr/>
      <dgm:t>
        <a:bodyPr/>
        <a:lstStyle/>
        <a:p>
          <a:pPr algn="ctr"/>
          <a:r>
            <a:rPr lang="en-US" sz="600" b="0" dirty="0" smtClean="0"/>
            <a:t>Treatment potential</a:t>
          </a:r>
          <a:endParaRPr lang="en-US" sz="600" b="0" dirty="0"/>
        </a:p>
      </dgm:t>
    </dgm:pt>
    <dgm:pt modelId="{6654230E-11CA-4A77-A47A-1D54EAA9FA42}" type="parTrans" cxnId="{5C1EBA8F-9C4E-43BE-9B94-A2D97BC41C80}">
      <dgm:prSet/>
      <dgm:spPr/>
      <dgm:t>
        <a:bodyPr/>
        <a:lstStyle/>
        <a:p>
          <a:pPr algn="ctr"/>
          <a:endParaRPr lang="en-US" sz="2000" b="0"/>
        </a:p>
      </dgm:t>
    </dgm:pt>
    <dgm:pt modelId="{B76E91C6-8E54-4E66-948E-1BB6158F778F}" type="sibTrans" cxnId="{5C1EBA8F-9C4E-43BE-9B94-A2D97BC41C80}">
      <dgm:prSet/>
      <dgm:spPr/>
      <dgm:t>
        <a:bodyPr/>
        <a:lstStyle/>
        <a:p>
          <a:pPr algn="ctr"/>
          <a:endParaRPr lang="en-US" sz="2000" b="0"/>
        </a:p>
      </dgm:t>
    </dgm:pt>
    <dgm:pt modelId="{D793B83C-4845-4A06-AFC8-3D718CF9AF78}">
      <dgm:prSet phldrT="[Text]" custT="1"/>
      <dgm:spPr/>
      <dgm:t>
        <a:bodyPr/>
        <a:lstStyle/>
        <a:p>
          <a:pPr algn="ctr"/>
          <a:r>
            <a:rPr lang="en-US" sz="600" b="0" dirty="0" smtClean="0"/>
            <a:t>Modality Therapy, </a:t>
          </a:r>
          <a:r>
            <a:rPr lang="en-US" sz="600" b="0" dirty="0" err="1" smtClean="0"/>
            <a:t>dll</a:t>
          </a:r>
          <a:endParaRPr lang="en-US" sz="600" b="0" dirty="0"/>
        </a:p>
      </dgm:t>
    </dgm:pt>
    <dgm:pt modelId="{FB7019C6-338D-4C7E-BE67-25767B42D882}" type="parTrans" cxnId="{6EC436C6-C9D6-4CB9-9BF7-74C2605DF952}">
      <dgm:prSet/>
      <dgm:spPr/>
      <dgm:t>
        <a:bodyPr/>
        <a:lstStyle/>
        <a:p>
          <a:pPr algn="ctr"/>
          <a:endParaRPr lang="en-US" sz="2000" b="0"/>
        </a:p>
      </dgm:t>
    </dgm:pt>
    <dgm:pt modelId="{715619A5-7B3E-4071-A5F4-C63432E87061}" type="sibTrans" cxnId="{6EC436C6-C9D6-4CB9-9BF7-74C2605DF952}">
      <dgm:prSet/>
      <dgm:spPr/>
      <dgm:t>
        <a:bodyPr/>
        <a:lstStyle/>
        <a:p>
          <a:pPr algn="ctr"/>
          <a:endParaRPr lang="en-US" sz="2000" b="0"/>
        </a:p>
      </dgm:t>
    </dgm:pt>
    <dgm:pt modelId="{5EE7F120-34A8-4E5C-876D-7291F7E4CF68}">
      <dgm:prSet phldrT="[Text]" custT="1"/>
      <dgm:spPr/>
      <dgm:t>
        <a:bodyPr/>
        <a:lstStyle/>
        <a:p>
          <a:pPr algn="ctr"/>
          <a:r>
            <a:rPr lang="en-US" sz="600" b="0" dirty="0" err="1" smtClean="0"/>
            <a:t>Behaviour</a:t>
          </a:r>
          <a:endParaRPr lang="en-US" sz="600" b="0" dirty="0"/>
        </a:p>
      </dgm:t>
    </dgm:pt>
    <dgm:pt modelId="{D57D74C6-DC36-4D47-A26F-13DDDE45CF6B}" type="parTrans" cxnId="{0BCECACB-1D09-474E-9334-42ADEC14138A}">
      <dgm:prSet/>
      <dgm:spPr/>
      <dgm:t>
        <a:bodyPr/>
        <a:lstStyle/>
        <a:p>
          <a:pPr algn="ctr"/>
          <a:endParaRPr lang="en-US" sz="2000" b="0"/>
        </a:p>
      </dgm:t>
    </dgm:pt>
    <dgm:pt modelId="{B40CCD14-EA93-46D4-9AC1-94DF5207C7A4}" type="sibTrans" cxnId="{0BCECACB-1D09-474E-9334-42ADEC14138A}">
      <dgm:prSet/>
      <dgm:spPr/>
      <dgm:t>
        <a:bodyPr/>
        <a:lstStyle/>
        <a:p>
          <a:pPr algn="ctr"/>
          <a:endParaRPr lang="en-US" sz="2000" b="0"/>
        </a:p>
      </dgm:t>
    </dgm:pt>
    <dgm:pt modelId="{27CF4786-F554-4427-BB4F-3BC3E1437EFD}">
      <dgm:prSet phldrT="[Text]" custT="1"/>
      <dgm:spPr/>
      <dgm:t>
        <a:bodyPr/>
        <a:lstStyle/>
        <a:p>
          <a:pPr algn="ctr"/>
          <a:r>
            <a:rPr lang="en-US" sz="600" b="0" dirty="0" smtClean="0"/>
            <a:t>Human – culture - development</a:t>
          </a:r>
          <a:endParaRPr lang="en-US" sz="600" b="0" dirty="0"/>
        </a:p>
      </dgm:t>
    </dgm:pt>
    <dgm:pt modelId="{62F165E7-EAFD-455B-A264-B73534A70555}" type="parTrans" cxnId="{E3128EED-D027-409A-9044-09EDA20BFF2A}">
      <dgm:prSet/>
      <dgm:spPr/>
      <dgm:t>
        <a:bodyPr/>
        <a:lstStyle/>
        <a:p>
          <a:pPr algn="ctr"/>
          <a:endParaRPr lang="en-US" sz="2000" b="0"/>
        </a:p>
      </dgm:t>
    </dgm:pt>
    <dgm:pt modelId="{82EA1BB3-3D3E-4BCC-B6DD-08D157EE4CA5}" type="sibTrans" cxnId="{E3128EED-D027-409A-9044-09EDA20BFF2A}">
      <dgm:prSet/>
      <dgm:spPr/>
      <dgm:t>
        <a:bodyPr/>
        <a:lstStyle/>
        <a:p>
          <a:pPr algn="ctr"/>
          <a:endParaRPr lang="en-US" sz="2000" b="0"/>
        </a:p>
      </dgm:t>
    </dgm:pt>
    <dgm:pt modelId="{1C160DDA-8D61-4B83-A204-BA65EE5E42E2}">
      <dgm:prSet phldrT="[Text]" custT="1"/>
      <dgm:spPr/>
      <dgm:t>
        <a:bodyPr/>
        <a:lstStyle/>
        <a:p>
          <a:pPr algn="ctr"/>
          <a:r>
            <a:rPr lang="en-US" sz="600" b="0" dirty="0" smtClean="0"/>
            <a:t>Animal - </a:t>
          </a:r>
          <a:endParaRPr lang="en-US" sz="600" b="0" dirty="0"/>
        </a:p>
      </dgm:t>
    </dgm:pt>
    <dgm:pt modelId="{B2CF8253-88DF-4BC3-9017-B259F7A70ACE}" type="parTrans" cxnId="{9AA5A87C-8F50-4717-9F6C-9A8B16FC7DAF}">
      <dgm:prSet/>
      <dgm:spPr/>
      <dgm:t>
        <a:bodyPr/>
        <a:lstStyle/>
        <a:p>
          <a:pPr algn="ctr"/>
          <a:endParaRPr lang="en-US" sz="2000" b="0"/>
        </a:p>
      </dgm:t>
    </dgm:pt>
    <dgm:pt modelId="{8B9B4CDB-C57E-48C8-B8A3-9B1696FEF804}" type="sibTrans" cxnId="{9AA5A87C-8F50-4717-9F6C-9A8B16FC7DAF}">
      <dgm:prSet/>
      <dgm:spPr/>
      <dgm:t>
        <a:bodyPr/>
        <a:lstStyle/>
        <a:p>
          <a:pPr algn="ctr"/>
          <a:endParaRPr lang="en-US" sz="2000" b="0"/>
        </a:p>
      </dgm:t>
    </dgm:pt>
    <dgm:pt modelId="{2F787134-BBF5-4222-ADAC-546074AE9FBD}">
      <dgm:prSet phldrT="[Text]" custT="1"/>
      <dgm:spPr/>
      <dgm:t>
        <a:bodyPr/>
        <a:lstStyle/>
        <a:p>
          <a:pPr algn="ctr"/>
          <a:r>
            <a:rPr lang="en-US" sz="700" b="0" dirty="0" err="1" smtClean="0"/>
            <a:t>Neuro</a:t>
          </a:r>
          <a:r>
            <a:rPr lang="en-US" sz="700" b="0" dirty="0" smtClean="0"/>
            <a:t>-economic-marketing</a:t>
          </a:r>
          <a:endParaRPr lang="en-US" sz="700" b="0" dirty="0"/>
        </a:p>
      </dgm:t>
    </dgm:pt>
    <dgm:pt modelId="{C300D1FD-007B-4EE6-9C31-B583A5108A26}" type="parTrans" cxnId="{827C3B8F-7391-49FC-8BAC-1C7413C9DED0}">
      <dgm:prSet/>
      <dgm:spPr/>
      <dgm:t>
        <a:bodyPr/>
        <a:lstStyle/>
        <a:p>
          <a:pPr algn="ctr"/>
          <a:endParaRPr lang="en-US" sz="2000" b="0"/>
        </a:p>
      </dgm:t>
    </dgm:pt>
    <dgm:pt modelId="{11903CAF-F16B-42AA-B1D8-7883B2A4F1FF}" type="sibTrans" cxnId="{827C3B8F-7391-49FC-8BAC-1C7413C9DED0}">
      <dgm:prSet/>
      <dgm:spPr/>
      <dgm:t>
        <a:bodyPr/>
        <a:lstStyle/>
        <a:p>
          <a:pPr algn="ctr"/>
          <a:endParaRPr lang="en-US" sz="2000" b="0"/>
        </a:p>
      </dgm:t>
    </dgm:pt>
    <dgm:pt modelId="{0F57719A-D9A5-436F-9CD8-FE5E523E6185}">
      <dgm:prSet phldrT="[Text]" custT="1"/>
      <dgm:spPr/>
      <dgm:t>
        <a:bodyPr/>
        <a:lstStyle/>
        <a:p>
          <a:pPr algn="ctr"/>
          <a:r>
            <a:rPr lang="en-US" sz="600" b="0" dirty="0" smtClean="0"/>
            <a:t>Supply - Demand</a:t>
          </a:r>
          <a:endParaRPr lang="en-US" sz="600" b="0" dirty="0"/>
        </a:p>
      </dgm:t>
    </dgm:pt>
    <dgm:pt modelId="{8EFB6B08-AB9A-47A6-84BA-DFF6C3898B4F}" type="parTrans" cxnId="{A4F58C50-C25B-4ED1-A3A6-7ED2D1B2B382}">
      <dgm:prSet/>
      <dgm:spPr/>
      <dgm:t>
        <a:bodyPr/>
        <a:lstStyle/>
        <a:p>
          <a:pPr algn="ctr"/>
          <a:endParaRPr lang="en-US" sz="2000" b="0"/>
        </a:p>
      </dgm:t>
    </dgm:pt>
    <dgm:pt modelId="{A3869209-1329-40A3-8F9C-4448B69521B6}" type="sibTrans" cxnId="{A4F58C50-C25B-4ED1-A3A6-7ED2D1B2B382}">
      <dgm:prSet/>
      <dgm:spPr/>
      <dgm:t>
        <a:bodyPr/>
        <a:lstStyle/>
        <a:p>
          <a:pPr algn="ctr"/>
          <a:endParaRPr lang="en-US" sz="2000" b="0"/>
        </a:p>
      </dgm:t>
    </dgm:pt>
    <dgm:pt modelId="{F705DC28-3E55-4294-BF3A-34556C36F3EB}">
      <dgm:prSet phldrT="[Text]" custT="1"/>
      <dgm:spPr/>
      <dgm:t>
        <a:bodyPr/>
        <a:lstStyle/>
        <a:p>
          <a:pPr algn="ctr"/>
          <a:r>
            <a:rPr lang="en-US" sz="700" b="0" dirty="0" err="1" smtClean="0"/>
            <a:t>Neuroevolution</a:t>
          </a:r>
          <a:endParaRPr lang="en-US" sz="700" b="0" dirty="0"/>
        </a:p>
      </dgm:t>
    </dgm:pt>
    <dgm:pt modelId="{5623FFAA-442C-40B5-A545-E9244B72B5F1}" type="parTrans" cxnId="{9FF290B0-DD16-40BB-8DBE-DC6172A99BCA}">
      <dgm:prSet/>
      <dgm:spPr/>
      <dgm:t>
        <a:bodyPr/>
        <a:lstStyle/>
        <a:p>
          <a:pPr algn="ctr"/>
          <a:endParaRPr lang="en-US" sz="2000" b="0"/>
        </a:p>
      </dgm:t>
    </dgm:pt>
    <dgm:pt modelId="{FA955D0B-11C8-49F7-AF1E-3A5DAAD3A983}" type="sibTrans" cxnId="{9FF290B0-DD16-40BB-8DBE-DC6172A99BCA}">
      <dgm:prSet/>
      <dgm:spPr/>
      <dgm:t>
        <a:bodyPr/>
        <a:lstStyle/>
        <a:p>
          <a:pPr algn="ctr"/>
          <a:endParaRPr lang="en-US" sz="2000" b="0"/>
        </a:p>
      </dgm:t>
    </dgm:pt>
    <dgm:pt modelId="{BFF7DCF6-ED0F-478F-A588-66997545CF65}">
      <dgm:prSet phldrT="[Text]" custT="1"/>
      <dgm:spPr/>
      <dgm:t>
        <a:bodyPr/>
        <a:lstStyle/>
        <a:p>
          <a:pPr algn="ctr"/>
          <a:r>
            <a:rPr lang="en-US" sz="700" b="0" dirty="0" err="1" smtClean="0"/>
            <a:t>Neuro</a:t>
          </a:r>
          <a:r>
            <a:rPr lang="en-US" sz="700" b="0" dirty="0" smtClean="0"/>
            <a:t>-education</a:t>
          </a:r>
          <a:endParaRPr lang="en-US" sz="700" b="0" dirty="0"/>
        </a:p>
      </dgm:t>
    </dgm:pt>
    <dgm:pt modelId="{51DB0A09-771A-4D1B-A429-661BBD183B44}" type="parTrans" cxnId="{323D421D-ABAE-47AB-8C21-E0E910C2AB5D}">
      <dgm:prSet/>
      <dgm:spPr/>
      <dgm:t>
        <a:bodyPr/>
        <a:lstStyle/>
        <a:p>
          <a:endParaRPr lang="en-US"/>
        </a:p>
      </dgm:t>
    </dgm:pt>
    <dgm:pt modelId="{DC700DC0-57C4-43BF-8D41-54DBDB6C093D}" type="sibTrans" cxnId="{323D421D-ABAE-47AB-8C21-E0E910C2AB5D}">
      <dgm:prSet/>
      <dgm:spPr/>
      <dgm:t>
        <a:bodyPr/>
        <a:lstStyle/>
        <a:p>
          <a:endParaRPr lang="en-US"/>
        </a:p>
      </dgm:t>
    </dgm:pt>
    <dgm:pt modelId="{62B533FE-55D2-4E0B-930B-AD67F846D214}">
      <dgm:prSet phldrT="[Text]" custT="1"/>
      <dgm:spPr/>
      <dgm:t>
        <a:bodyPr/>
        <a:lstStyle/>
        <a:p>
          <a:pPr algn="ctr"/>
          <a:r>
            <a:rPr lang="en-US" sz="700" b="0" dirty="0" smtClean="0"/>
            <a:t>Children</a:t>
          </a:r>
          <a:endParaRPr lang="en-US" sz="700" b="0" dirty="0"/>
        </a:p>
      </dgm:t>
    </dgm:pt>
    <dgm:pt modelId="{4ED8F028-79E1-4AEE-A33B-110057D25590}" type="parTrans" cxnId="{B88F78C8-2DDA-4DEF-8AB2-6F6E0109DB48}">
      <dgm:prSet/>
      <dgm:spPr/>
      <dgm:t>
        <a:bodyPr/>
        <a:lstStyle/>
        <a:p>
          <a:endParaRPr lang="en-US"/>
        </a:p>
      </dgm:t>
    </dgm:pt>
    <dgm:pt modelId="{9ED60B43-9732-4476-861A-99938E52AA35}" type="sibTrans" cxnId="{B88F78C8-2DDA-4DEF-8AB2-6F6E0109DB48}">
      <dgm:prSet/>
      <dgm:spPr/>
      <dgm:t>
        <a:bodyPr/>
        <a:lstStyle/>
        <a:p>
          <a:endParaRPr lang="en-US"/>
        </a:p>
      </dgm:t>
    </dgm:pt>
    <dgm:pt modelId="{D15BE1E9-7D44-4D3F-8DF5-7CE491154785}">
      <dgm:prSet phldrT="[Text]" custT="1"/>
      <dgm:spPr/>
      <dgm:t>
        <a:bodyPr/>
        <a:lstStyle/>
        <a:p>
          <a:pPr algn="ctr"/>
          <a:r>
            <a:rPr lang="en-US" sz="700" b="0" dirty="0" smtClean="0"/>
            <a:t>Early age</a:t>
          </a:r>
          <a:endParaRPr lang="en-US" sz="700" b="0" dirty="0"/>
        </a:p>
      </dgm:t>
    </dgm:pt>
    <dgm:pt modelId="{E792E84B-395C-4937-B979-177D3A7BF50D}" type="parTrans" cxnId="{26108EB3-B5EB-4824-A30A-C897145094EA}">
      <dgm:prSet/>
      <dgm:spPr/>
      <dgm:t>
        <a:bodyPr/>
        <a:lstStyle/>
        <a:p>
          <a:endParaRPr lang="en-US"/>
        </a:p>
      </dgm:t>
    </dgm:pt>
    <dgm:pt modelId="{A8734EC5-D3CD-4EF9-8907-601C303D20DC}" type="sibTrans" cxnId="{26108EB3-B5EB-4824-A30A-C897145094EA}">
      <dgm:prSet/>
      <dgm:spPr/>
      <dgm:t>
        <a:bodyPr/>
        <a:lstStyle/>
        <a:p>
          <a:endParaRPr lang="en-US"/>
        </a:p>
      </dgm:t>
    </dgm:pt>
    <dgm:pt modelId="{EFA1D54B-300F-4B3B-B985-1DB1E777DA40}">
      <dgm:prSet phldrT="[Text]" custT="1"/>
      <dgm:spPr/>
      <dgm:t>
        <a:bodyPr/>
        <a:lstStyle/>
        <a:p>
          <a:pPr algn="ctr"/>
          <a:r>
            <a:rPr lang="en-US" sz="700" b="0" dirty="0" err="1" smtClean="0"/>
            <a:t>Young,dll</a:t>
          </a:r>
          <a:endParaRPr lang="en-US" sz="700" b="0" dirty="0"/>
        </a:p>
      </dgm:t>
    </dgm:pt>
    <dgm:pt modelId="{BBEFA129-2202-4306-B7D8-9739D05BE9B2}" type="parTrans" cxnId="{4E8DD83D-B54F-4C1D-9D35-7307EC7276CE}">
      <dgm:prSet/>
      <dgm:spPr/>
      <dgm:t>
        <a:bodyPr/>
        <a:lstStyle/>
        <a:p>
          <a:endParaRPr lang="en-US"/>
        </a:p>
      </dgm:t>
    </dgm:pt>
    <dgm:pt modelId="{E00A69FF-D87D-4C47-91A1-C18D42C2CA10}" type="sibTrans" cxnId="{4E8DD83D-B54F-4C1D-9D35-7307EC7276CE}">
      <dgm:prSet/>
      <dgm:spPr/>
      <dgm:t>
        <a:bodyPr/>
        <a:lstStyle/>
        <a:p>
          <a:endParaRPr lang="en-US"/>
        </a:p>
      </dgm:t>
    </dgm:pt>
    <dgm:pt modelId="{19966255-622F-451A-9FEF-6DF051DEF44A}" type="pres">
      <dgm:prSet presAssocID="{689A23A2-5D36-4B54-933E-D0D35F40DCB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F689E2-E3A2-4903-AC50-A510257362AE}" type="pres">
      <dgm:prSet presAssocID="{689A23A2-5D36-4B54-933E-D0D35F40DCBA}" presName="radial" presStyleCnt="0">
        <dgm:presLayoutVars>
          <dgm:animLvl val="ctr"/>
        </dgm:presLayoutVars>
      </dgm:prSet>
      <dgm:spPr/>
    </dgm:pt>
    <dgm:pt modelId="{0906FEF4-C202-4C19-ADBA-03658962D36F}" type="pres">
      <dgm:prSet presAssocID="{71DE3087-0E63-4695-86DA-966E2389C91D}" presName="centerShape" presStyleLbl="vennNode1" presStyleIdx="0" presStyleCnt="15"/>
      <dgm:spPr/>
      <dgm:t>
        <a:bodyPr/>
        <a:lstStyle/>
        <a:p>
          <a:endParaRPr lang="en-US"/>
        </a:p>
      </dgm:t>
    </dgm:pt>
    <dgm:pt modelId="{FDC32633-3F25-4D47-9F8C-A9192D91BCA5}" type="pres">
      <dgm:prSet presAssocID="{54B62F99-5974-4176-921B-8567FA10884F}" presName="node" presStyleLbl="vennNode1" presStyleIdx="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825FFD-CF30-4CF5-835E-0BAC623E9E6B}" type="pres">
      <dgm:prSet presAssocID="{514DF2C8-F036-4568-80F4-2F68D0B49C94}" presName="node" presStyleLbl="vennNode1" presStyleIdx="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423940-54E6-4942-8409-F3EF73F6DE7B}" type="pres">
      <dgm:prSet presAssocID="{81FE54A3-302E-4163-94B0-59508F2EAA74}" presName="node" presStyleLbl="vennNode1" presStyleIdx="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7D42A-DE78-4C0A-B593-9CAFF3F560AB}" type="pres">
      <dgm:prSet presAssocID="{777FB9F8-78BF-47C8-BBF8-22ECA4304853}" presName="node" presStyleLbl="vennNode1" presStyleIdx="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7E4-FD7E-4CF8-9B65-30FB712736C3}" type="pres">
      <dgm:prSet presAssocID="{AC901B00-A9E1-44B1-BEF6-451B1609EA5A}" presName="node" presStyleLbl="vennNode1" presStyleIdx="5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ED1C01-82ED-43B2-A24E-C2A854C4EA8E}" type="pres">
      <dgm:prSet presAssocID="{133FBF3B-0737-4C4E-B014-B2297CD96929}" presName="node" presStyleLbl="vennNode1" presStyleIdx="6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7B9C78-B646-46E5-A8AB-141E6A099EFA}" type="pres">
      <dgm:prSet presAssocID="{42045446-45CF-43B5-8C83-0BC96CB15C9D}" presName="node" presStyleLbl="vennNode1" presStyleIdx="7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22F22-59B8-4C20-99AD-CBFC53DBC748}" type="pres">
      <dgm:prSet presAssocID="{C6B68B25-9ECB-4A53-9E08-1C0C1439DE95}" presName="node" presStyleLbl="vennNode1" presStyleIdx="8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F0DCD9-5A6D-4E5A-98D8-5BD9830404BE}" type="pres">
      <dgm:prSet presAssocID="{504CB728-262B-452F-8369-04C3E5C20E74}" presName="node" presStyleLbl="vennNode1" presStyleIdx="9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A93AB-809D-42E6-B604-3C39AB5F1590}" type="pres">
      <dgm:prSet presAssocID="{070D6E2E-1109-42C2-BCED-D53FC423CFBA}" presName="node" presStyleLbl="vennNode1" presStyleIdx="1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94364-32B6-435E-B1B1-FAADA9A311D2}" type="pres">
      <dgm:prSet presAssocID="{792F6B04-C769-49BF-B8B0-9F32C72DC778}" presName="node" presStyleLbl="vennNode1" presStyleIdx="1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879571-1006-4B9E-866A-4B8ED7430B38}" type="pres">
      <dgm:prSet presAssocID="{2F787134-BBF5-4222-ADAC-546074AE9FBD}" presName="node" presStyleLbl="vennNode1" presStyleIdx="1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5570D-C19C-4DC4-8C1F-CB7685B37680}" type="pres">
      <dgm:prSet presAssocID="{BFF7DCF6-ED0F-478F-A588-66997545CF65}" presName="node" presStyleLbl="vennNode1" presStyleIdx="1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75573A-1763-4AAB-9F89-B3E8543A1DC9}" type="pres">
      <dgm:prSet presAssocID="{F705DC28-3E55-4294-BF3A-34556C36F3EB}" presName="node" presStyleLbl="vennNode1" presStyleIdx="1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A5A87C-8F50-4717-9F6C-9A8B16FC7DAF}" srcId="{F705DC28-3E55-4294-BF3A-34556C36F3EB}" destId="{1C160DDA-8D61-4B83-A204-BA65EE5E42E2}" srcOrd="1" destOrd="0" parTransId="{B2CF8253-88DF-4BC3-9017-B259F7A70ACE}" sibTransId="{8B9B4CDB-C57E-48C8-B8A3-9B1696FEF804}"/>
    <dgm:cxn modelId="{FAE189A4-3059-4585-AEBE-096C101247F0}" srcId="{81FE54A3-302E-4163-94B0-59508F2EAA74}" destId="{19C8BABF-223F-4037-B9E2-D63013A2156B}" srcOrd="0" destOrd="0" parTransId="{A4AC30DA-1E7A-4230-8035-5BE2BD62C5F0}" sibTransId="{590CC43A-18E3-43E9-9927-EC30CE4C4C39}"/>
    <dgm:cxn modelId="{B4C80AA6-BA72-4F25-B971-F15A77877D4C}" type="presOf" srcId="{AC901B00-A9E1-44B1-BEF6-451B1609EA5A}" destId="{DEC6C7E4-FD7E-4CF8-9B65-30FB712736C3}" srcOrd="0" destOrd="0" presId="urn:microsoft.com/office/officeart/2005/8/layout/radial3"/>
    <dgm:cxn modelId="{40201A4F-E39D-423D-AD4A-DF46729F4FF0}" srcId="{54B62F99-5974-4176-921B-8567FA10884F}" destId="{66B6B284-6286-4C8B-9A95-ED40C3FACC73}" srcOrd="1" destOrd="0" parTransId="{1FAFBD6C-A1DA-4A78-A7A9-5ADC7226E62F}" sibTransId="{B01BF34D-0E5D-4BE0-9624-FFB52106E40D}"/>
    <dgm:cxn modelId="{76CC0D22-35B9-4BE7-AC36-ECF585149310}" type="presOf" srcId="{B1777942-2477-4516-BFF1-F3A17FDEF816}" destId="{E9C22F22-59B8-4C20-99AD-CBFC53DBC748}" srcOrd="0" destOrd="3" presId="urn:microsoft.com/office/officeart/2005/8/layout/radial3"/>
    <dgm:cxn modelId="{DD85DA38-F2FD-492F-AA95-F8EB07E19EFB}" type="presOf" srcId="{070D6E2E-1109-42C2-BCED-D53FC423CFBA}" destId="{D08A93AB-809D-42E6-B604-3C39AB5F1590}" srcOrd="0" destOrd="0" presId="urn:microsoft.com/office/officeart/2005/8/layout/radial3"/>
    <dgm:cxn modelId="{67F879D8-5501-46D0-96AE-34E07A1B1006}" srcId="{71DE3087-0E63-4695-86DA-966E2389C91D}" destId="{AC901B00-A9E1-44B1-BEF6-451B1609EA5A}" srcOrd="4" destOrd="0" parTransId="{788993AE-5493-4284-9272-2C0F368BAF2F}" sibTransId="{6C037466-8ABD-4905-BBA2-3EF9ECEF7002}"/>
    <dgm:cxn modelId="{19A03CE1-DC8D-47E8-B6D5-49F63D8AE656}" type="presOf" srcId="{66B6B284-6286-4C8B-9A95-ED40C3FACC73}" destId="{FDC32633-3F25-4D47-9F8C-A9192D91BCA5}" srcOrd="0" destOrd="2" presId="urn:microsoft.com/office/officeart/2005/8/layout/radial3"/>
    <dgm:cxn modelId="{6158A950-3768-4D26-BD95-2BB6531C769A}" type="presOf" srcId="{06572AB7-34A5-4A35-A5EF-3B98A6444290}" destId="{83C94364-32B6-435E-B1B1-FAADA9A311D2}" srcOrd="0" destOrd="1" presId="urn:microsoft.com/office/officeart/2005/8/layout/radial3"/>
    <dgm:cxn modelId="{7CA3B4CC-A96E-49AA-A8C0-95D5CF68184C}" srcId="{777FB9F8-78BF-47C8-BBF8-22ECA4304853}" destId="{624D58A3-9C9E-4A59-99AC-1A00296D11A7}" srcOrd="0" destOrd="0" parTransId="{51C5CF0E-3B6C-41A7-9593-B9D68E8A4499}" sibTransId="{7F557908-E238-4085-BF46-C99B0035FC3E}"/>
    <dgm:cxn modelId="{3A906662-952D-4073-94D0-50F3DDDB5991}" srcId="{71DE3087-0E63-4695-86DA-966E2389C91D}" destId="{514DF2C8-F036-4568-80F4-2F68D0B49C94}" srcOrd="1" destOrd="0" parTransId="{58C6F80D-B7A9-4664-BABE-E67BB911DC7F}" sibTransId="{99B0C104-44DE-44A5-A2A7-F0C1EA106E9B}"/>
    <dgm:cxn modelId="{6B335427-A393-4E4F-8BB9-9AC63B5683F9}" srcId="{C6B68B25-9ECB-4A53-9E08-1C0C1439DE95}" destId="{B1777942-2477-4516-BFF1-F3A17FDEF816}" srcOrd="2" destOrd="0" parTransId="{EA737872-F79E-427D-B87B-C3ACF17D6AAC}" sibTransId="{65BF3413-64B8-4AFF-B39B-89AF01EDCD38}"/>
    <dgm:cxn modelId="{2651E0DF-D3CB-49BA-B23F-AC149C3536CD}" type="presOf" srcId="{858E0B66-5419-4973-B686-A01ED40A8DEB}" destId="{61825FFD-CF30-4CF5-835E-0BAC623E9E6B}" srcOrd="0" destOrd="2" presId="urn:microsoft.com/office/officeart/2005/8/layout/radial3"/>
    <dgm:cxn modelId="{B7750A19-B904-4D9E-9638-A9418BE4386E}" type="presOf" srcId="{504CB728-262B-452F-8369-04C3E5C20E74}" destId="{A6F0DCD9-5A6D-4E5A-98D8-5BD9830404BE}" srcOrd="0" destOrd="0" presId="urn:microsoft.com/office/officeart/2005/8/layout/radial3"/>
    <dgm:cxn modelId="{B39A18E6-1C95-4B55-80BB-FA2E871940E4}" srcId="{C6B68B25-9ECB-4A53-9E08-1C0C1439DE95}" destId="{A4D4DFD6-46FD-400F-868B-5E5A8C074A6B}" srcOrd="0" destOrd="0" parTransId="{80077ED2-BB9A-479E-9FB4-D9202CB109FD}" sibTransId="{DE480741-AA23-46CD-A1E8-F09E5BFDD4E6}"/>
    <dgm:cxn modelId="{4D421A19-E8C9-4E3A-AB87-0728BEA39F8C}" type="presOf" srcId="{777FB9F8-78BF-47C8-BBF8-22ECA4304853}" destId="{1907D42A-DE78-4C0A-B593-9CAFF3F560AB}" srcOrd="0" destOrd="0" presId="urn:microsoft.com/office/officeart/2005/8/layout/radial3"/>
    <dgm:cxn modelId="{A4F58C50-C25B-4ED1-A3A6-7ED2D1B2B382}" srcId="{2F787134-BBF5-4222-ADAC-546074AE9FBD}" destId="{0F57719A-D9A5-436F-9CD8-FE5E523E6185}" srcOrd="0" destOrd="0" parTransId="{8EFB6B08-AB9A-47A6-84BA-DFF6C3898B4F}" sibTransId="{A3869209-1329-40A3-8F9C-4448B69521B6}"/>
    <dgm:cxn modelId="{2F1CD795-F645-4D95-8ED4-7D4D62CBF44D}" srcId="{71DE3087-0E63-4695-86DA-966E2389C91D}" destId="{42045446-45CF-43B5-8C83-0BC96CB15C9D}" srcOrd="6" destOrd="0" parTransId="{451D0564-0413-4490-B516-002B54A6BDFF}" sibTransId="{E9CA03FD-0279-4FC2-BC4E-E33A0E3CA7AF}"/>
    <dgm:cxn modelId="{62D13B16-7C24-4675-B1C4-4EF18F7C1603}" type="presOf" srcId="{DC1BBB74-4B35-4856-9DD7-FD27B94FC197}" destId="{E9C22F22-59B8-4C20-99AD-CBFC53DBC748}" srcOrd="0" destOrd="4" presId="urn:microsoft.com/office/officeart/2005/8/layout/radial3"/>
    <dgm:cxn modelId="{2FA7D718-6C71-48EE-9270-1FBA20EB18BA}" type="presOf" srcId="{3DF5C046-F4A9-48F6-A1E0-22E3338D16FA}" destId="{4A7B9C78-B646-46E5-A8AB-141E6A099EFA}" srcOrd="0" destOrd="2" presId="urn:microsoft.com/office/officeart/2005/8/layout/radial3"/>
    <dgm:cxn modelId="{C8BE6EA4-09B9-4519-B826-02E497A42E94}" srcId="{71DE3087-0E63-4695-86DA-966E2389C91D}" destId="{792F6B04-C769-49BF-B8B0-9F32C72DC778}" srcOrd="10" destOrd="0" parTransId="{F8D202BE-DFD0-4EFD-BEE6-1A46794646E9}" sibTransId="{08CCA5E6-6E50-4007-8706-2C28AA8702D5}"/>
    <dgm:cxn modelId="{E3128EED-D027-409A-9044-09EDA20BFF2A}" srcId="{F705DC28-3E55-4294-BF3A-34556C36F3EB}" destId="{27CF4786-F554-4427-BB4F-3BC3E1437EFD}" srcOrd="0" destOrd="0" parTransId="{62F165E7-EAFD-455B-A264-B73534A70555}" sibTransId="{82EA1BB3-3D3E-4BCC-B6DD-08D157EE4CA5}"/>
    <dgm:cxn modelId="{F16A6BC2-6BF4-415A-9E86-FA340B9C4C7C}" type="presOf" srcId="{1F15CE09-253D-4575-BC44-68D3FA89A46D}" destId="{A6F0DCD9-5A6D-4E5A-98D8-5BD9830404BE}" srcOrd="0" destOrd="2" presId="urn:microsoft.com/office/officeart/2005/8/layout/radial3"/>
    <dgm:cxn modelId="{25F64F5C-CA7D-41AA-A8D7-50B171470653}" srcId="{504CB728-262B-452F-8369-04C3E5C20E74}" destId="{62ADDC7F-84E4-4365-9D40-64A2F42B61F0}" srcOrd="0" destOrd="0" parTransId="{560119E8-5CAC-4232-9763-1E11730FE30A}" sibTransId="{EC39D2A0-D55A-4EC9-A492-967FDB660686}"/>
    <dgm:cxn modelId="{C4F77E78-6014-44EC-9D3B-C1F39FE3E51D}" type="presOf" srcId="{EBD0E17B-922E-40BB-8F6C-7D685DB85DAF}" destId="{E9C22F22-59B8-4C20-99AD-CBFC53DBC748}" srcOrd="0" destOrd="5" presId="urn:microsoft.com/office/officeart/2005/8/layout/radial3"/>
    <dgm:cxn modelId="{1B236CAF-5FA6-47DE-A66C-90BAA08CEF21}" type="presOf" srcId="{42045446-45CF-43B5-8C83-0BC96CB15C9D}" destId="{4A7B9C78-B646-46E5-A8AB-141E6A099EFA}" srcOrd="0" destOrd="0" presId="urn:microsoft.com/office/officeart/2005/8/layout/radial3"/>
    <dgm:cxn modelId="{067B7205-B7AF-4038-BA33-3AA0A730D2A8}" srcId="{AC901B00-A9E1-44B1-BEF6-451B1609EA5A}" destId="{0A5BECC1-2A51-4FD2-97B4-70FCC12FA792}" srcOrd="0" destOrd="0" parTransId="{772CE975-2651-42E0-A735-5435FBD715A4}" sibTransId="{5EB06828-1219-44E2-8CFA-507A8E95FC1A}"/>
    <dgm:cxn modelId="{9C350FB7-0196-4DB2-9E8B-DF615FB15A02}" type="presOf" srcId="{FE359683-A374-4067-BFAF-6D0CCA0CE2BB}" destId="{E9C22F22-59B8-4C20-99AD-CBFC53DBC748}" srcOrd="0" destOrd="2" presId="urn:microsoft.com/office/officeart/2005/8/layout/radial3"/>
    <dgm:cxn modelId="{F71F91EA-A97D-4075-8794-F6E36DF0388C}" type="presOf" srcId="{E8FD6D27-A9A3-4546-AF72-96986695E209}" destId="{D08A93AB-809D-42E6-B604-3C39AB5F1590}" srcOrd="0" destOrd="1" presId="urn:microsoft.com/office/officeart/2005/8/layout/radial3"/>
    <dgm:cxn modelId="{24A24C24-B9B2-40F3-8E60-9513E615170D}" srcId="{070D6E2E-1109-42C2-BCED-D53FC423CFBA}" destId="{E8FD6D27-A9A3-4546-AF72-96986695E209}" srcOrd="0" destOrd="0" parTransId="{E1ED9670-113F-420B-9B0F-C0F0AC3F3653}" sibTransId="{217B67E5-7871-49B7-9DD9-7E16493D1B0B}"/>
    <dgm:cxn modelId="{7F243EA5-414F-44AA-9099-E6DFB56C3968}" type="presOf" srcId="{62B533FE-55D2-4E0B-930B-AD67F846D214}" destId="{5875570D-C19C-4DC4-8C1F-CB7685B37680}" srcOrd="0" destOrd="2" presId="urn:microsoft.com/office/officeart/2005/8/layout/radial3"/>
    <dgm:cxn modelId="{8BA7EB3D-2BBA-42CE-83CB-41222A273776}" type="presOf" srcId="{BFF7DCF6-ED0F-478F-A588-66997545CF65}" destId="{5875570D-C19C-4DC4-8C1F-CB7685B37680}" srcOrd="0" destOrd="0" presId="urn:microsoft.com/office/officeart/2005/8/layout/radial3"/>
    <dgm:cxn modelId="{DAD749EA-482D-4A0A-A644-E5779A0EA7B3}" type="presOf" srcId="{5EE7F120-34A8-4E5C-876D-7291F7E4CF68}" destId="{E9C22F22-59B8-4C20-99AD-CBFC53DBC748}" srcOrd="0" destOrd="6" presId="urn:microsoft.com/office/officeart/2005/8/layout/radial3"/>
    <dgm:cxn modelId="{A1716A23-12E5-4254-A46C-5024D41A8A4F}" type="presOf" srcId="{2F787134-BBF5-4222-ADAC-546074AE9FBD}" destId="{C8879571-1006-4B9E-866A-4B8ED7430B38}" srcOrd="0" destOrd="0" presId="urn:microsoft.com/office/officeart/2005/8/layout/radial3"/>
    <dgm:cxn modelId="{A2420A22-B3AE-480D-AF86-9E493D38FA9E}" type="presOf" srcId="{A481D7D2-C1D8-4EE6-AA9E-651B447CCD0C}" destId="{A6F0DCD9-5A6D-4E5A-98D8-5BD9830404BE}" srcOrd="0" destOrd="4" presId="urn:microsoft.com/office/officeart/2005/8/layout/radial3"/>
    <dgm:cxn modelId="{9F8BDE9A-6AD8-49C0-A693-F7BBC41D82A9}" type="presOf" srcId="{0A5BECC1-2A51-4FD2-97B4-70FCC12FA792}" destId="{DEC6C7E4-FD7E-4CF8-9B65-30FB712736C3}" srcOrd="0" destOrd="1" presId="urn:microsoft.com/office/officeart/2005/8/layout/radial3"/>
    <dgm:cxn modelId="{E6B3C2B9-A54F-4CDA-B774-AA9843BC45DB}" srcId="{54B62F99-5974-4176-921B-8567FA10884F}" destId="{BDCFA52D-FEFF-4DE1-B8BC-F287BE8D7D18}" srcOrd="0" destOrd="0" parTransId="{095CCE10-F8FF-4BAB-9C35-85D64A7DA719}" sibTransId="{3E240353-D27C-42AF-8747-D1BEBC073F5D}"/>
    <dgm:cxn modelId="{F2F17362-7B4E-428C-BC4B-68C3209681E8}" type="presOf" srcId="{514DF2C8-F036-4568-80F4-2F68D0B49C94}" destId="{61825FFD-CF30-4CF5-835E-0BAC623E9E6B}" srcOrd="0" destOrd="0" presId="urn:microsoft.com/office/officeart/2005/8/layout/radial3"/>
    <dgm:cxn modelId="{565C1207-7AB0-4786-B772-56D8A9A4523A}" type="presOf" srcId="{62ADDC7F-84E4-4365-9D40-64A2F42B61F0}" destId="{A6F0DCD9-5A6D-4E5A-98D8-5BD9830404BE}" srcOrd="0" destOrd="1" presId="urn:microsoft.com/office/officeart/2005/8/layout/radial3"/>
    <dgm:cxn modelId="{67D7C52F-88CB-49FE-9512-424811BA31AA}" srcId="{070D6E2E-1109-42C2-BCED-D53FC423CFBA}" destId="{C2390B1A-0FC5-40A3-BD69-78F41CC6BDAE}" srcOrd="1" destOrd="0" parTransId="{4FEE18EA-6476-4A1E-8841-9B5185472258}" sibTransId="{F4CB03B7-7C33-4513-B553-075F24EDFFE0}"/>
    <dgm:cxn modelId="{FBE75353-6C1F-4DB9-9E36-5C9290C10C6C}" type="presOf" srcId="{C2390B1A-0FC5-40A3-BD69-78F41CC6BDAE}" destId="{D08A93AB-809D-42E6-B604-3C39AB5F1590}" srcOrd="0" destOrd="2" presId="urn:microsoft.com/office/officeart/2005/8/layout/radial3"/>
    <dgm:cxn modelId="{827C3B8F-7391-49FC-8BAC-1C7413C9DED0}" srcId="{71DE3087-0E63-4695-86DA-966E2389C91D}" destId="{2F787134-BBF5-4222-ADAC-546074AE9FBD}" srcOrd="11" destOrd="0" parTransId="{C300D1FD-007B-4EE6-9C31-B583A5108A26}" sibTransId="{11903CAF-F16B-42AA-B1D8-7883B2A4F1FF}"/>
    <dgm:cxn modelId="{A5C049F8-F3E0-4ECA-BCEC-8E023E0D77FD}" type="presOf" srcId="{D793B83C-4845-4A06-AFC8-3D718CF9AF78}" destId="{83C94364-32B6-435E-B1B1-FAADA9A311D2}" srcOrd="0" destOrd="3" presId="urn:microsoft.com/office/officeart/2005/8/layout/radial3"/>
    <dgm:cxn modelId="{323D421D-ABAE-47AB-8C21-E0E910C2AB5D}" srcId="{71DE3087-0E63-4695-86DA-966E2389C91D}" destId="{BFF7DCF6-ED0F-478F-A588-66997545CF65}" srcOrd="12" destOrd="0" parTransId="{51DB0A09-771A-4D1B-A429-661BBD183B44}" sibTransId="{DC700DC0-57C4-43BF-8D41-54DBDB6C093D}"/>
    <dgm:cxn modelId="{6EC436C6-C9D6-4CB9-9BF7-74C2605DF952}" srcId="{792F6B04-C769-49BF-B8B0-9F32C72DC778}" destId="{D793B83C-4845-4A06-AFC8-3D718CF9AF78}" srcOrd="2" destOrd="0" parTransId="{FB7019C6-338D-4C7E-BE67-25767B42D882}" sibTransId="{715619A5-7B3E-4071-A5F4-C63432E87061}"/>
    <dgm:cxn modelId="{470203F0-0510-41C1-841E-9FC83D27E0C5}" type="presOf" srcId="{71DE3087-0E63-4695-86DA-966E2389C91D}" destId="{0906FEF4-C202-4C19-ADBA-03658962D36F}" srcOrd="0" destOrd="0" presId="urn:microsoft.com/office/officeart/2005/8/layout/radial3"/>
    <dgm:cxn modelId="{32E65A2B-24AF-484D-BF6C-681465DEFA61}" type="presOf" srcId="{A4D4DFD6-46FD-400F-868B-5E5A8C074A6B}" destId="{E9C22F22-59B8-4C20-99AD-CBFC53DBC748}" srcOrd="0" destOrd="1" presId="urn:microsoft.com/office/officeart/2005/8/layout/radial3"/>
    <dgm:cxn modelId="{FB71573B-0F46-471D-8073-27FED799ED0B}" srcId="{514DF2C8-F036-4568-80F4-2F68D0B49C94}" destId="{B8C5DA48-A4DB-4DEF-A807-0033BAB045DC}" srcOrd="0" destOrd="0" parTransId="{D9245EC4-6CA1-4099-AF68-66D37C486882}" sibTransId="{A1525051-FE1B-4AFC-8832-03A579390512}"/>
    <dgm:cxn modelId="{D2C4221A-25BD-467A-9A31-E408FC72F8BA}" type="presOf" srcId="{81FE54A3-302E-4163-94B0-59508F2EAA74}" destId="{EA423940-54E6-4942-8409-F3EF73F6DE7B}" srcOrd="0" destOrd="0" presId="urn:microsoft.com/office/officeart/2005/8/layout/radial3"/>
    <dgm:cxn modelId="{84296E83-BF13-42C0-A981-666FE0004007}" srcId="{504CB728-262B-452F-8369-04C3E5C20E74}" destId="{A481D7D2-C1D8-4EE6-AA9E-651B447CCD0C}" srcOrd="3" destOrd="0" parTransId="{C1DE14C5-5911-4479-8657-793E12AD81CE}" sibTransId="{E77B426E-2B1C-41FD-A601-4BC2B2B101CE}"/>
    <dgm:cxn modelId="{12D47D6E-E5F6-4B32-8876-5F9F536112F4}" srcId="{71DE3087-0E63-4695-86DA-966E2389C91D}" destId="{504CB728-262B-452F-8369-04C3E5C20E74}" srcOrd="8" destOrd="0" parTransId="{85C4D071-C15D-4C64-A14B-418CC56B46D1}" sibTransId="{E2B0F7BA-6330-41B6-AF8E-5A45CF313882}"/>
    <dgm:cxn modelId="{C4A286F0-976F-4C20-9D67-24E174C60D0C}" srcId="{71DE3087-0E63-4695-86DA-966E2389C91D}" destId="{54B62F99-5974-4176-921B-8567FA10884F}" srcOrd="0" destOrd="0" parTransId="{DA78BC96-9088-4B5B-BF00-78918F32CE72}" sibTransId="{30AC66CE-B5F7-47F8-8E42-C031A32F6F30}"/>
    <dgm:cxn modelId="{6276F786-BCAB-41A1-B27C-F4C77C3C2CFD}" srcId="{81FE54A3-302E-4163-94B0-59508F2EAA74}" destId="{7818D896-7FEE-497F-87B3-2806BA964016}" srcOrd="1" destOrd="0" parTransId="{C74BC57C-0911-44A3-8E03-D13F385C1691}" sibTransId="{CADC8585-3B06-4807-8348-D382D85D8FAF}"/>
    <dgm:cxn modelId="{D7FFF571-A61B-4D1C-8FB3-5E0FED3588CF}" srcId="{AC901B00-A9E1-44B1-BEF6-451B1609EA5A}" destId="{F9ABDDA7-EB59-4125-897D-45C37A404F45}" srcOrd="2" destOrd="0" parTransId="{89DA014F-D1F8-4D58-9E0B-D40778D3CF7B}" sibTransId="{74F57C15-7BDA-452E-9C08-A1701DA41684}"/>
    <dgm:cxn modelId="{0B62AFB7-5CD2-47A9-92B4-013541018278}" srcId="{514DF2C8-F036-4568-80F4-2F68D0B49C94}" destId="{858E0B66-5419-4973-B686-A01ED40A8DEB}" srcOrd="1" destOrd="0" parTransId="{236AA98A-A784-43D9-8264-6DABAFD3ED4D}" sibTransId="{E78F0390-CDE3-4B52-B375-3233FB7122AB}"/>
    <dgm:cxn modelId="{709BF36C-E00F-4216-BDB7-7A2E13A81B51}" type="presOf" srcId="{133FBF3B-0737-4C4E-B014-B2297CD96929}" destId="{D8ED1C01-82ED-43B2-A24E-C2A854C4EA8E}" srcOrd="0" destOrd="0" presId="urn:microsoft.com/office/officeart/2005/8/layout/radial3"/>
    <dgm:cxn modelId="{FFFC5120-03BC-4953-AC6C-477155706851}" srcId="{C6B68B25-9ECB-4A53-9E08-1C0C1439DE95}" destId="{DC1BBB74-4B35-4856-9DD7-FD27B94FC197}" srcOrd="3" destOrd="0" parTransId="{69F4D766-215E-4A80-AEF8-2974DE956CE8}" sibTransId="{0E4E82E8-77AF-40F6-B9D6-F5097E49B00E}"/>
    <dgm:cxn modelId="{B88F78C8-2DDA-4DEF-8AB2-6F6E0109DB48}" srcId="{BFF7DCF6-ED0F-478F-A588-66997545CF65}" destId="{62B533FE-55D2-4E0B-930B-AD67F846D214}" srcOrd="1" destOrd="0" parTransId="{4ED8F028-79E1-4AEE-A33B-110057D25590}" sibTransId="{9ED60B43-9732-4476-861A-99938E52AA35}"/>
    <dgm:cxn modelId="{8CF0A918-0A77-436F-BA96-47C3FD6D67C9}" type="presOf" srcId="{624D58A3-9C9E-4A59-99AC-1A00296D11A7}" destId="{1907D42A-DE78-4C0A-B593-9CAFF3F560AB}" srcOrd="0" destOrd="1" presId="urn:microsoft.com/office/officeart/2005/8/layout/radial3"/>
    <dgm:cxn modelId="{B6610B51-9F2C-4ED4-9D44-937F58542FDB}" type="presOf" srcId="{AAF20994-DB92-439A-8B0C-60DE34EBCD60}" destId="{4A7B9C78-B646-46E5-A8AB-141E6A099EFA}" srcOrd="0" destOrd="1" presId="urn:microsoft.com/office/officeart/2005/8/layout/radial3"/>
    <dgm:cxn modelId="{8EE4520A-DFAC-4F80-B3DE-E9BD64815539}" type="presOf" srcId="{3A2CB539-DB0F-4794-BE13-017E0410B877}" destId="{A6F0DCD9-5A6D-4E5A-98D8-5BD9830404BE}" srcOrd="0" destOrd="3" presId="urn:microsoft.com/office/officeart/2005/8/layout/radial3"/>
    <dgm:cxn modelId="{D6E9F133-AFB7-409E-B8D4-4F04EEA1A4F6}" srcId="{070D6E2E-1109-42C2-BCED-D53FC423CFBA}" destId="{55BBF410-EB7C-4E49-B965-0171E8FE093C}" srcOrd="2" destOrd="0" parTransId="{B5E48431-96E9-42E4-A7E9-D2C3287F3586}" sibTransId="{1D71E51A-946B-46A4-83FA-789584FCE2BA}"/>
    <dgm:cxn modelId="{9FF290B0-DD16-40BB-8DBE-DC6172A99BCA}" srcId="{71DE3087-0E63-4695-86DA-966E2389C91D}" destId="{F705DC28-3E55-4294-BF3A-34556C36F3EB}" srcOrd="13" destOrd="0" parTransId="{5623FFAA-442C-40B5-A545-E9244B72B5F1}" sibTransId="{FA955D0B-11C8-49F7-AF1E-3A5DAAD3A983}"/>
    <dgm:cxn modelId="{5C1EBA8F-9C4E-43BE-9B94-A2D97BC41C80}" srcId="{792F6B04-C769-49BF-B8B0-9F32C72DC778}" destId="{6E24DABA-7560-43BB-AF5D-63716390FC1B}" srcOrd="1" destOrd="0" parTransId="{6654230E-11CA-4A77-A47A-1D54EAA9FA42}" sibTransId="{B76E91C6-8E54-4E66-948E-1BB6158F778F}"/>
    <dgm:cxn modelId="{52E46406-4E04-4FAE-AC79-1BCB952699E7}" type="presOf" srcId="{D15BE1E9-7D44-4D3F-8DF5-7CE491154785}" destId="{5875570D-C19C-4DC4-8C1F-CB7685B37680}" srcOrd="0" destOrd="1" presId="urn:microsoft.com/office/officeart/2005/8/layout/radial3"/>
    <dgm:cxn modelId="{D7F8C9EF-9B55-4279-9FFF-F7713E901A48}" srcId="{514DF2C8-F036-4568-80F4-2F68D0B49C94}" destId="{11F0D275-5063-4F0F-8C65-601D7A17E1D3}" srcOrd="2" destOrd="0" parTransId="{7BEB4B6F-95A9-4EE2-8C71-5693F73FF415}" sibTransId="{27A43350-78B7-48CC-A9FF-5EF9C0DD2AAE}"/>
    <dgm:cxn modelId="{AB5CBBEE-497D-474A-90DB-E14B4559B131}" type="presOf" srcId="{7818D896-7FEE-497F-87B3-2806BA964016}" destId="{EA423940-54E6-4942-8409-F3EF73F6DE7B}" srcOrd="0" destOrd="2" presId="urn:microsoft.com/office/officeart/2005/8/layout/radial3"/>
    <dgm:cxn modelId="{2736A755-6F32-4BC5-8170-7F4065AD4385}" type="presOf" srcId="{BDCFA52D-FEFF-4DE1-B8BC-F287BE8D7D18}" destId="{FDC32633-3F25-4D47-9F8C-A9192D91BCA5}" srcOrd="0" destOrd="1" presId="urn:microsoft.com/office/officeart/2005/8/layout/radial3"/>
    <dgm:cxn modelId="{341C3B8E-1570-4F2D-9FAE-C7CD5C7E3067}" srcId="{71DE3087-0E63-4695-86DA-966E2389C91D}" destId="{070D6E2E-1109-42C2-BCED-D53FC423CFBA}" srcOrd="9" destOrd="0" parTransId="{78DCC2A8-A04C-4D95-82DE-851EFE3E59A5}" sibTransId="{DB357FEA-4D6A-4A43-B4FB-7AC502BF8CD0}"/>
    <dgm:cxn modelId="{4C8E2D78-4DA6-4486-907C-69E47AE55ECF}" type="presOf" srcId="{C6B68B25-9ECB-4A53-9E08-1C0C1439DE95}" destId="{E9C22F22-59B8-4C20-99AD-CBFC53DBC748}" srcOrd="0" destOrd="0" presId="urn:microsoft.com/office/officeart/2005/8/layout/radial3"/>
    <dgm:cxn modelId="{C35D91DA-58D6-4876-B236-9A2A0B9BD3B1}" type="presOf" srcId="{6E24DABA-7560-43BB-AF5D-63716390FC1B}" destId="{83C94364-32B6-435E-B1B1-FAADA9A311D2}" srcOrd="0" destOrd="2" presId="urn:microsoft.com/office/officeart/2005/8/layout/radial3"/>
    <dgm:cxn modelId="{502F977C-3D9E-4551-8937-53E03127AB88}" srcId="{504CB728-262B-452F-8369-04C3E5C20E74}" destId="{1F15CE09-253D-4575-BC44-68D3FA89A46D}" srcOrd="1" destOrd="0" parTransId="{4C9DAB91-C0D8-498D-9B86-1A4D21B738B3}" sibTransId="{EC8B85E9-E2C6-450C-A5E1-774C0F93025D}"/>
    <dgm:cxn modelId="{55B05893-BDB7-4743-BF0E-5A4EBDA2C783}" type="presOf" srcId="{B8C5DA48-A4DB-4DEF-A807-0033BAB045DC}" destId="{61825FFD-CF30-4CF5-835E-0BAC623E9E6B}" srcOrd="0" destOrd="1" presId="urn:microsoft.com/office/officeart/2005/8/layout/radial3"/>
    <dgm:cxn modelId="{5945C762-2283-49DA-A9E0-B51DE061B882}" srcId="{71DE3087-0E63-4695-86DA-966E2389C91D}" destId="{777FB9F8-78BF-47C8-BBF8-22ECA4304853}" srcOrd="3" destOrd="0" parTransId="{B7694A49-3507-468B-AC01-DE4F4659734F}" sibTransId="{F04FDB8B-488F-4640-B150-C1E498429F48}"/>
    <dgm:cxn modelId="{F60519AF-BB26-4721-897C-8B08ACF0A7D8}" srcId="{792F6B04-C769-49BF-B8B0-9F32C72DC778}" destId="{06572AB7-34A5-4A35-A5EF-3B98A6444290}" srcOrd="0" destOrd="0" parTransId="{6B107E14-A120-411B-9257-C7A99A7FAF76}" sibTransId="{709E0BAC-B8D0-4342-8998-6685B1E84935}"/>
    <dgm:cxn modelId="{CFEB526D-DF3A-4423-A135-87E3C737CF7B}" type="presOf" srcId="{792F6B04-C769-49BF-B8B0-9F32C72DC778}" destId="{83C94364-32B6-435E-B1B1-FAADA9A311D2}" srcOrd="0" destOrd="0" presId="urn:microsoft.com/office/officeart/2005/8/layout/radial3"/>
    <dgm:cxn modelId="{19E9C03C-AA78-42F3-9C6D-50EAED6A07E2}" type="presOf" srcId="{54B62F99-5974-4176-921B-8567FA10884F}" destId="{FDC32633-3F25-4D47-9F8C-A9192D91BCA5}" srcOrd="0" destOrd="0" presId="urn:microsoft.com/office/officeart/2005/8/layout/radial3"/>
    <dgm:cxn modelId="{A7A5A0A6-B08B-4F31-B6F1-712311B0D39C}" type="presOf" srcId="{11F0D275-5063-4F0F-8C65-601D7A17E1D3}" destId="{61825FFD-CF30-4CF5-835E-0BAC623E9E6B}" srcOrd="0" destOrd="3" presId="urn:microsoft.com/office/officeart/2005/8/layout/radial3"/>
    <dgm:cxn modelId="{ABE6E276-4B1E-48EB-9C17-2967D3844B13}" type="presOf" srcId="{55BBF410-EB7C-4E49-B965-0171E8FE093C}" destId="{D08A93AB-809D-42E6-B604-3C39AB5F1590}" srcOrd="0" destOrd="3" presId="urn:microsoft.com/office/officeart/2005/8/layout/radial3"/>
    <dgm:cxn modelId="{11A3012F-8240-4765-A4D7-639F921DD4CB}" srcId="{71DE3087-0E63-4695-86DA-966E2389C91D}" destId="{133FBF3B-0737-4C4E-B014-B2297CD96929}" srcOrd="5" destOrd="0" parTransId="{D11C370D-66FB-46A8-8233-65B471AC52B8}" sibTransId="{774A90FE-E686-45DE-8E3B-79A73B003EA9}"/>
    <dgm:cxn modelId="{81332C14-D88C-451D-AE8E-4A569B05CD2B}" type="presOf" srcId="{EFA1D54B-300F-4B3B-B985-1DB1E777DA40}" destId="{5875570D-C19C-4DC4-8C1F-CB7685B37680}" srcOrd="0" destOrd="3" presId="urn:microsoft.com/office/officeart/2005/8/layout/radial3"/>
    <dgm:cxn modelId="{2D02C3F2-5750-4497-A189-0903560200CE}" srcId="{C6B68B25-9ECB-4A53-9E08-1C0C1439DE95}" destId="{EBD0E17B-922E-40BB-8F6C-7D685DB85DAF}" srcOrd="4" destOrd="0" parTransId="{8C7AAA54-3D6E-46E9-9ADC-F5F0E420E316}" sibTransId="{DC9F9C3A-D6D9-4251-B5E6-0DBB05339E22}"/>
    <dgm:cxn modelId="{ED568687-BB67-4CD4-873A-398C4EA63CAA}" type="presOf" srcId="{19C8BABF-223F-4037-B9E2-D63013A2156B}" destId="{EA423940-54E6-4942-8409-F3EF73F6DE7B}" srcOrd="0" destOrd="1" presId="urn:microsoft.com/office/officeart/2005/8/layout/radial3"/>
    <dgm:cxn modelId="{07A00C5E-B077-4E6C-8C85-4C36CB86A5AD}" srcId="{777FB9F8-78BF-47C8-BBF8-22ECA4304853}" destId="{D81C8A1A-0F9E-44E8-878B-D8C1B0B695E1}" srcOrd="1" destOrd="0" parTransId="{6E9DCA12-2759-433B-A198-2E709C384415}" sibTransId="{4384F7FC-73BE-4DF1-A530-2227E8182E54}"/>
    <dgm:cxn modelId="{0BCECACB-1D09-474E-9334-42ADEC14138A}" srcId="{C6B68B25-9ECB-4A53-9E08-1C0C1439DE95}" destId="{5EE7F120-34A8-4E5C-876D-7291F7E4CF68}" srcOrd="5" destOrd="0" parTransId="{D57D74C6-DC36-4D47-A26F-13DDDE45CF6B}" sibTransId="{B40CCD14-EA93-46D4-9AC1-94DF5207C7A4}"/>
    <dgm:cxn modelId="{4265A3CF-659C-4FB8-BE11-21B016AA26CE}" srcId="{AC901B00-A9E1-44B1-BEF6-451B1609EA5A}" destId="{16E17368-8F24-45A3-8941-55743BFAA381}" srcOrd="1" destOrd="0" parTransId="{B58C07B4-3B82-44B3-B105-334B42971EAF}" sibTransId="{442ADB3E-226C-46AE-912B-590C73AD8D62}"/>
    <dgm:cxn modelId="{FFB6671C-B42D-4E63-B9CA-9A9251179AD5}" type="presOf" srcId="{27CF4786-F554-4427-BB4F-3BC3E1437EFD}" destId="{0D75573A-1763-4AAB-9F89-B3E8543A1DC9}" srcOrd="0" destOrd="1" presId="urn:microsoft.com/office/officeart/2005/8/layout/radial3"/>
    <dgm:cxn modelId="{2E7BBCE7-00E7-4A58-A0C1-DFAB0BF42DD1}" srcId="{71DE3087-0E63-4695-86DA-966E2389C91D}" destId="{81FE54A3-302E-4163-94B0-59508F2EAA74}" srcOrd="2" destOrd="0" parTransId="{0906E100-B4F9-49A7-B006-A48E86F13A9C}" sibTransId="{E435F419-D24C-4F0C-94AE-CF25B4BFC7DF}"/>
    <dgm:cxn modelId="{52E2A6D3-BAB7-4DD7-9058-F6FEFD9419EB}" srcId="{71DE3087-0E63-4695-86DA-966E2389C91D}" destId="{C6B68B25-9ECB-4A53-9E08-1C0C1439DE95}" srcOrd="7" destOrd="0" parTransId="{7CB17D92-75D9-498E-AD15-D5B9D0727F66}" sibTransId="{7AEC0E27-9E92-44E3-86A1-69523AC2956E}"/>
    <dgm:cxn modelId="{1BA77739-7F46-4618-8C02-2A897BD88AB1}" type="presOf" srcId="{0F57719A-D9A5-436F-9CD8-FE5E523E6185}" destId="{C8879571-1006-4B9E-866A-4B8ED7430B38}" srcOrd="0" destOrd="1" presId="urn:microsoft.com/office/officeart/2005/8/layout/radial3"/>
    <dgm:cxn modelId="{D1E89719-F455-4682-8913-EEA04797382E}" type="presOf" srcId="{D81C8A1A-0F9E-44E8-878B-D8C1B0B695E1}" destId="{1907D42A-DE78-4C0A-B593-9CAFF3F560AB}" srcOrd="0" destOrd="2" presId="urn:microsoft.com/office/officeart/2005/8/layout/radial3"/>
    <dgm:cxn modelId="{A0DA97E3-FDD6-4892-BF8F-00F88F2E6D95}" srcId="{504CB728-262B-452F-8369-04C3E5C20E74}" destId="{3A2CB539-DB0F-4794-BE13-017E0410B877}" srcOrd="2" destOrd="0" parTransId="{9C539AE4-8BE2-41F5-BCE4-5392BF6B1C6B}" sibTransId="{6868B2C3-6FB5-4C46-8179-4CBFBAB304CB}"/>
    <dgm:cxn modelId="{A05A21BD-DB6A-45E6-B25A-F0838D7D4CB3}" srcId="{689A23A2-5D36-4B54-933E-D0D35F40DCBA}" destId="{71DE3087-0E63-4695-86DA-966E2389C91D}" srcOrd="0" destOrd="0" parTransId="{47B57890-6939-4243-BACB-802ECC12F377}" sibTransId="{D478ABF4-9B80-4118-9122-6AE15D18BFAE}"/>
    <dgm:cxn modelId="{C6274AF0-3855-492A-8C6D-2C9CEF91F2CB}" srcId="{42045446-45CF-43B5-8C83-0BC96CB15C9D}" destId="{3DF5C046-F4A9-48F6-A1E0-22E3338D16FA}" srcOrd="1" destOrd="0" parTransId="{2717CE75-F103-4FE3-AE3A-D511E0ECA05B}" sibTransId="{60D1BB48-05F5-4A44-BC8A-6DC3C5C1443E}"/>
    <dgm:cxn modelId="{749354BC-901E-4B23-82BA-5EEAA74DC777}" type="presOf" srcId="{F705DC28-3E55-4294-BF3A-34556C36F3EB}" destId="{0D75573A-1763-4AAB-9F89-B3E8543A1DC9}" srcOrd="0" destOrd="0" presId="urn:microsoft.com/office/officeart/2005/8/layout/radial3"/>
    <dgm:cxn modelId="{ED6F6FFD-49A8-4746-BFDA-DD6909700728}" type="presOf" srcId="{F9ABDDA7-EB59-4125-897D-45C37A404F45}" destId="{DEC6C7E4-FD7E-4CF8-9B65-30FB712736C3}" srcOrd="0" destOrd="3" presId="urn:microsoft.com/office/officeart/2005/8/layout/radial3"/>
    <dgm:cxn modelId="{4E8DD83D-B54F-4C1D-9D35-7307EC7276CE}" srcId="{BFF7DCF6-ED0F-478F-A588-66997545CF65}" destId="{EFA1D54B-300F-4B3B-B985-1DB1E777DA40}" srcOrd="2" destOrd="0" parTransId="{BBEFA129-2202-4306-B7D8-9739D05BE9B2}" sibTransId="{E00A69FF-D87D-4C47-91A1-C18D42C2CA10}"/>
    <dgm:cxn modelId="{F82ACEBD-42B0-4D33-973B-9F108ADAAD04}" srcId="{C6B68B25-9ECB-4A53-9E08-1C0C1439DE95}" destId="{FE359683-A374-4067-BFAF-6D0CCA0CE2BB}" srcOrd="1" destOrd="0" parTransId="{E0D74B82-0D0F-4DB5-AD47-8FBDFE6E9DB1}" sibTransId="{5297E5A0-9DFC-4134-A0DB-94C62AD8BAB0}"/>
    <dgm:cxn modelId="{9738D9C7-0288-429A-B77D-9E335CB838D8}" type="presOf" srcId="{1C160DDA-8D61-4B83-A204-BA65EE5E42E2}" destId="{0D75573A-1763-4AAB-9F89-B3E8543A1DC9}" srcOrd="0" destOrd="2" presId="urn:microsoft.com/office/officeart/2005/8/layout/radial3"/>
    <dgm:cxn modelId="{3BBBF7FF-8189-4408-B082-B4B1B998279F}" srcId="{42045446-45CF-43B5-8C83-0BC96CB15C9D}" destId="{AAF20994-DB92-439A-8B0C-60DE34EBCD60}" srcOrd="0" destOrd="0" parTransId="{D7CCA1CB-1467-49C5-BDE7-84C58949E3C1}" sibTransId="{860966E2-1BA9-40F8-BE05-6865D3B8F97E}"/>
    <dgm:cxn modelId="{D196FF01-3EAA-4839-B9AC-0A6B9FEC69C4}" type="presOf" srcId="{689A23A2-5D36-4B54-933E-D0D35F40DCBA}" destId="{19966255-622F-451A-9FEF-6DF051DEF44A}" srcOrd="0" destOrd="0" presId="urn:microsoft.com/office/officeart/2005/8/layout/radial3"/>
    <dgm:cxn modelId="{2509E3EA-7BB8-4F99-939C-02B562ACA14E}" type="presOf" srcId="{16E17368-8F24-45A3-8941-55743BFAA381}" destId="{DEC6C7E4-FD7E-4CF8-9B65-30FB712736C3}" srcOrd="0" destOrd="2" presId="urn:microsoft.com/office/officeart/2005/8/layout/radial3"/>
    <dgm:cxn modelId="{26108EB3-B5EB-4824-A30A-C897145094EA}" srcId="{BFF7DCF6-ED0F-478F-A588-66997545CF65}" destId="{D15BE1E9-7D44-4D3F-8DF5-7CE491154785}" srcOrd="0" destOrd="0" parTransId="{E792E84B-395C-4937-B979-177D3A7BF50D}" sibTransId="{A8734EC5-D3CD-4EF9-8907-601C303D20DC}"/>
    <dgm:cxn modelId="{A5C12938-F8BA-4FF6-9768-DAA1E8284FE1}" type="presParOf" srcId="{19966255-622F-451A-9FEF-6DF051DEF44A}" destId="{3FF689E2-E3A2-4903-AC50-A510257362AE}" srcOrd="0" destOrd="0" presId="urn:microsoft.com/office/officeart/2005/8/layout/radial3"/>
    <dgm:cxn modelId="{33F270F8-9A07-47B5-B18B-E7A2C0B0DF28}" type="presParOf" srcId="{3FF689E2-E3A2-4903-AC50-A510257362AE}" destId="{0906FEF4-C202-4C19-ADBA-03658962D36F}" srcOrd="0" destOrd="0" presId="urn:microsoft.com/office/officeart/2005/8/layout/radial3"/>
    <dgm:cxn modelId="{FDBBA094-F0B8-4410-84F8-D0D57EC1DD9F}" type="presParOf" srcId="{3FF689E2-E3A2-4903-AC50-A510257362AE}" destId="{FDC32633-3F25-4D47-9F8C-A9192D91BCA5}" srcOrd="1" destOrd="0" presId="urn:microsoft.com/office/officeart/2005/8/layout/radial3"/>
    <dgm:cxn modelId="{54F55164-F59E-49E1-B6B0-A0B58F427305}" type="presParOf" srcId="{3FF689E2-E3A2-4903-AC50-A510257362AE}" destId="{61825FFD-CF30-4CF5-835E-0BAC623E9E6B}" srcOrd="2" destOrd="0" presId="urn:microsoft.com/office/officeart/2005/8/layout/radial3"/>
    <dgm:cxn modelId="{FE857DA9-A72E-407A-909A-F32118EBB62B}" type="presParOf" srcId="{3FF689E2-E3A2-4903-AC50-A510257362AE}" destId="{EA423940-54E6-4942-8409-F3EF73F6DE7B}" srcOrd="3" destOrd="0" presId="urn:microsoft.com/office/officeart/2005/8/layout/radial3"/>
    <dgm:cxn modelId="{A18138BA-DF9B-4D1A-B7A3-6A59425B8E42}" type="presParOf" srcId="{3FF689E2-E3A2-4903-AC50-A510257362AE}" destId="{1907D42A-DE78-4C0A-B593-9CAFF3F560AB}" srcOrd="4" destOrd="0" presId="urn:microsoft.com/office/officeart/2005/8/layout/radial3"/>
    <dgm:cxn modelId="{BB2B7030-DAF4-42E2-A721-6100078066C7}" type="presParOf" srcId="{3FF689E2-E3A2-4903-AC50-A510257362AE}" destId="{DEC6C7E4-FD7E-4CF8-9B65-30FB712736C3}" srcOrd="5" destOrd="0" presId="urn:microsoft.com/office/officeart/2005/8/layout/radial3"/>
    <dgm:cxn modelId="{89D889F6-0D33-4B32-A652-21267D28F527}" type="presParOf" srcId="{3FF689E2-E3A2-4903-AC50-A510257362AE}" destId="{D8ED1C01-82ED-43B2-A24E-C2A854C4EA8E}" srcOrd="6" destOrd="0" presId="urn:microsoft.com/office/officeart/2005/8/layout/radial3"/>
    <dgm:cxn modelId="{5FC951DF-2D10-438E-8DB4-92F6B59D4535}" type="presParOf" srcId="{3FF689E2-E3A2-4903-AC50-A510257362AE}" destId="{4A7B9C78-B646-46E5-A8AB-141E6A099EFA}" srcOrd="7" destOrd="0" presId="urn:microsoft.com/office/officeart/2005/8/layout/radial3"/>
    <dgm:cxn modelId="{771216AE-9692-4BC4-84BD-FC22BD70C715}" type="presParOf" srcId="{3FF689E2-E3A2-4903-AC50-A510257362AE}" destId="{E9C22F22-59B8-4C20-99AD-CBFC53DBC748}" srcOrd="8" destOrd="0" presId="urn:microsoft.com/office/officeart/2005/8/layout/radial3"/>
    <dgm:cxn modelId="{8A9E3C85-328D-4C6A-B1E0-2CFE43C5567F}" type="presParOf" srcId="{3FF689E2-E3A2-4903-AC50-A510257362AE}" destId="{A6F0DCD9-5A6D-4E5A-98D8-5BD9830404BE}" srcOrd="9" destOrd="0" presId="urn:microsoft.com/office/officeart/2005/8/layout/radial3"/>
    <dgm:cxn modelId="{7B6EF0C6-4C5D-4F8B-94D2-7770CA918343}" type="presParOf" srcId="{3FF689E2-E3A2-4903-AC50-A510257362AE}" destId="{D08A93AB-809D-42E6-B604-3C39AB5F1590}" srcOrd="10" destOrd="0" presId="urn:microsoft.com/office/officeart/2005/8/layout/radial3"/>
    <dgm:cxn modelId="{C057B27F-BE1D-4CA4-B99C-928499EF738E}" type="presParOf" srcId="{3FF689E2-E3A2-4903-AC50-A510257362AE}" destId="{83C94364-32B6-435E-B1B1-FAADA9A311D2}" srcOrd="11" destOrd="0" presId="urn:microsoft.com/office/officeart/2005/8/layout/radial3"/>
    <dgm:cxn modelId="{B09BAE1D-1F94-4EAC-843D-D3D45B1FC02F}" type="presParOf" srcId="{3FF689E2-E3A2-4903-AC50-A510257362AE}" destId="{C8879571-1006-4B9E-866A-4B8ED7430B38}" srcOrd="12" destOrd="0" presId="urn:microsoft.com/office/officeart/2005/8/layout/radial3"/>
    <dgm:cxn modelId="{B0F44EA3-8B3B-42C1-A2A3-9A37409F4688}" type="presParOf" srcId="{3FF689E2-E3A2-4903-AC50-A510257362AE}" destId="{5875570D-C19C-4DC4-8C1F-CB7685B37680}" srcOrd="13" destOrd="0" presId="urn:microsoft.com/office/officeart/2005/8/layout/radial3"/>
    <dgm:cxn modelId="{60C9F023-1500-4771-AC12-8B97347C78C2}" type="presParOf" srcId="{3FF689E2-E3A2-4903-AC50-A510257362AE}" destId="{0D75573A-1763-4AAB-9F89-B3E8543A1DC9}" srcOrd="1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676683-A0C7-46B8-BE12-06B95FB6E982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ABEB5D-5E31-441E-B947-BCF5606A20F8}">
      <dgm:prSet phldrT="[Text]"/>
      <dgm:spPr/>
      <dgm:t>
        <a:bodyPr/>
        <a:lstStyle/>
        <a:p>
          <a:r>
            <a:rPr lang="en-US" dirty="0" smtClean="0"/>
            <a:t>Neuroscience</a:t>
          </a:r>
          <a:endParaRPr lang="en-US" dirty="0"/>
        </a:p>
      </dgm:t>
    </dgm:pt>
    <dgm:pt modelId="{6F480F4B-F5CC-40A3-9AA9-B6797A449D9A}" type="parTrans" cxnId="{E998A2ED-3A19-4CE7-ABEF-1CFA4C2CDD49}">
      <dgm:prSet/>
      <dgm:spPr/>
      <dgm:t>
        <a:bodyPr/>
        <a:lstStyle/>
        <a:p>
          <a:endParaRPr lang="en-US"/>
        </a:p>
      </dgm:t>
    </dgm:pt>
    <dgm:pt modelId="{7A36E6DD-6A6F-4461-811A-43E0CC32B911}" type="sibTrans" cxnId="{E998A2ED-3A19-4CE7-ABEF-1CFA4C2CDD49}">
      <dgm:prSet/>
      <dgm:spPr/>
      <dgm:t>
        <a:bodyPr/>
        <a:lstStyle/>
        <a:p>
          <a:endParaRPr lang="en-US"/>
        </a:p>
      </dgm:t>
    </dgm:pt>
    <dgm:pt modelId="{D4ECA93F-5174-47C5-8E4C-ABF6B13435AF}">
      <dgm:prSet phldrT="[Text]"/>
      <dgm:spPr/>
      <dgm:t>
        <a:bodyPr/>
        <a:lstStyle/>
        <a:p>
          <a:r>
            <a:rPr lang="en-US" dirty="0" smtClean="0"/>
            <a:t>Basic Science</a:t>
          </a:r>
          <a:endParaRPr lang="en-US" dirty="0"/>
        </a:p>
      </dgm:t>
    </dgm:pt>
    <dgm:pt modelId="{D2F29A09-42CF-40ED-B512-99A1DC8C6AE3}" type="parTrans" cxnId="{A879BF3D-E93E-4D20-B3C8-43EB60359080}">
      <dgm:prSet/>
      <dgm:spPr/>
      <dgm:t>
        <a:bodyPr/>
        <a:lstStyle/>
        <a:p>
          <a:endParaRPr lang="en-US"/>
        </a:p>
      </dgm:t>
    </dgm:pt>
    <dgm:pt modelId="{BCFFC8D2-19A1-46A7-AE54-F5F27161DE92}" type="sibTrans" cxnId="{A879BF3D-E93E-4D20-B3C8-43EB60359080}">
      <dgm:prSet/>
      <dgm:spPr/>
      <dgm:t>
        <a:bodyPr/>
        <a:lstStyle/>
        <a:p>
          <a:endParaRPr lang="en-US"/>
        </a:p>
      </dgm:t>
    </dgm:pt>
    <dgm:pt modelId="{5C9C6FD2-EF77-47B4-B5B3-315DBE417AC0}">
      <dgm:prSet phldrT="[Text]"/>
      <dgm:spPr/>
      <dgm:t>
        <a:bodyPr/>
        <a:lstStyle/>
        <a:p>
          <a:r>
            <a:rPr lang="en-US" dirty="0" smtClean="0"/>
            <a:t>Translational or Applied Neuroscience</a:t>
          </a:r>
          <a:endParaRPr lang="en-US" dirty="0"/>
        </a:p>
      </dgm:t>
    </dgm:pt>
    <dgm:pt modelId="{8CBB9D05-E2F7-4C06-97A6-EF1183B08FBA}" type="parTrans" cxnId="{72A5B458-CF50-4615-89C5-16FC7E6F39E8}">
      <dgm:prSet/>
      <dgm:spPr/>
      <dgm:t>
        <a:bodyPr/>
        <a:lstStyle/>
        <a:p>
          <a:endParaRPr lang="en-US"/>
        </a:p>
      </dgm:t>
    </dgm:pt>
    <dgm:pt modelId="{EEAADEB2-0215-48A7-9EB5-99A380671036}" type="sibTrans" cxnId="{72A5B458-CF50-4615-89C5-16FC7E6F39E8}">
      <dgm:prSet/>
      <dgm:spPr/>
      <dgm:t>
        <a:bodyPr/>
        <a:lstStyle/>
        <a:p>
          <a:endParaRPr lang="en-US"/>
        </a:p>
      </dgm:t>
    </dgm:pt>
    <dgm:pt modelId="{EB657210-163C-4964-9FF0-58FFD97960FC}">
      <dgm:prSet phldrT="[Text]"/>
      <dgm:spPr/>
      <dgm:t>
        <a:bodyPr/>
        <a:lstStyle/>
        <a:p>
          <a:r>
            <a:rPr lang="en-US" dirty="0" smtClean="0"/>
            <a:t>Neurology</a:t>
          </a:r>
          <a:endParaRPr lang="en-US" dirty="0"/>
        </a:p>
      </dgm:t>
    </dgm:pt>
    <dgm:pt modelId="{C110EF1F-4B4E-4CFE-A23D-897467CE9153}" type="parTrans" cxnId="{3B31A46A-D8DE-4331-99B7-4CE127B581FE}">
      <dgm:prSet/>
      <dgm:spPr/>
      <dgm:t>
        <a:bodyPr/>
        <a:lstStyle/>
        <a:p>
          <a:endParaRPr lang="en-US"/>
        </a:p>
      </dgm:t>
    </dgm:pt>
    <dgm:pt modelId="{1B5FF769-AC64-40C3-87B5-39527D3C0689}" type="sibTrans" cxnId="{3B31A46A-D8DE-4331-99B7-4CE127B581FE}">
      <dgm:prSet/>
      <dgm:spPr/>
      <dgm:t>
        <a:bodyPr/>
        <a:lstStyle/>
        <a:p>
          <a:endParaRPr lang="en-US"/>
        </a:p>
      </dgm:t>
    </dgm:pt>
    <dgm:pt modelId="{3EF1862E-584B-4BA7-90CC-CF7041ABC982}">
      <dgm:prSet phldrT="[Text]"/>
      <dgm:spPr/>
      <dgm:t>
        <a:bodyPr/>
        <a:lstStyle/>
        <a:p>
          <a:r>
            <a:rPr lang="en-US" dirty="0" err="1" smtClean="0"/>
            <a:t>Desease</a:t>
          </a:r>
          <a:r>
            <a:rPr lang="en-US" dirty="0" smtClean="0"/>
            <a:t> / disorder</a:t>
          </a:r>
          <a:endParaRPr lang="en-US" dirty="0"/>
        </a:p>
      </dgm:t>
    </dgm:pt>
    <dgm:pt modelId="{95F1306C-5DA1-44C5-84DD-015B72D0C0BD}" type="parTrans" cxnId="{DE29A657-AF7C-427B-8648-D20DDEA04822}">
      <dgm:prSet/>
      <dgm:spPr/>
      <dgm:t>
        <a:bodyPr/>
        <a:lstStyle/>
        <a:p>
          <a:endParaRPr lang="en-US"/>
        </a:p>
      </dgm:t>
    </dgm:pt>
    <dgm:pt modelId="{09740030-831A-4653-9FB6-5F08C586E1FC}" type="sibTrans" cxnId="{DE29A657-AF7C-427B-8648-D20DDEA04822}">
      <dgm:prSet/>
      <dgm:spPr/>
      <dgm:t>
        <a:bodyPr/>
        <a:lstStyle/>
        <a:p>
          <a:endParaRPr lang="en-US"/>
        </a:p>
      </dgm:t>
    </dgm:pt>
    <dgm:pt modelId="{874949CE-D264-41BC-B98A-59E7B8CB58D5}">
      <dgm:prSet phldrT="[Text]"/>
      <dgm:spPr/>
      <dgm:t>
        <a:bodyPr/>
        <a:lstStyle/>
        <a:p>
          <a:r>
            <a:rPr lang="en-US" dirty="0" err="1" smtClean="0"/>
            <a:t>Neurodegeneratif</a:t>
          </a:r>
          <a:endParaRPr lang="en-US" dirty="0"/>
        </a:p>
      </dgm:t>
    </dgm:pt>
    <dgm:pt modelId="{E883A836-5FD9-4371-814B-9767339AA8A9}" type="parTrans" cxnId="{2566466E-87A9-466C-B3FD-89F5D6A23703}">
      <dgm:prSet/>
      <dgm:spPr/>
      <dgm:t>
        <a:bodyPr/>
        <a:lstStyle/>
        <a:p>
          <a:endParaRPr lang="en-US"/>
        </a:p>
      </dgm:t>
    </dgm:pt>
    <dgm:pt modelId="{4434034F-F059-40DB-ADB5-D1C105701FC6}" type="sibTrans" cxnId="{2566466E-87A9-466C-B3FD-89F5D6A23703}">
      <dgm:prSet/>
      <dgm:spPr/>
      <dgm:t>
        <a:bodyPr/>
        <a:lstStyle/>
        <a:p>
          <a:endParaRPr lang="en-US"/>
        </a:p>
      </dgm:t>
    </dgm:pt>
    <dgm:pt modelId="{DFF8E40A-295C-45C9-8B13-68DDDD0EEE82}">
      <dgm:prSet phldrT="[Text]"/>
      <dgm:spPr/>
      <dgm:t>
        <a:bodyPr/>
        <a:lstStyle/>
        <a:p>
          <a:r>
            <a:rPr lang="en-US" dirty="0" err="1" smtClean="0"/>
            <a:t>Neurosugery</a:t>
          </a:r>
          <a:endParaRPr lang="en-US" dirty="0"/>
        </a:p>
      </dgm:t>
    </dgm:pt>
    <dgm:pt modelId="{F3AC9084-4966-48DA-B0DA-C00E6ED0CE34}" type="parTrans" cxnId="{B93F9827-F66C-43CF-ACEB-FF37ECB8D29D}">
      <dgm:prSet/>
      <dgm:spPr/>
      <dgm:t>
        <a:bodyPr/>
        <a:lstStyle/>
        <a:p>
          <a:endParaRPr lang="en-US"/>
        </a:p>
      </dgm:t>
    </dgm:pt>
    <dgm:pt modelId="{15D31117-37E4-4A9B-A088-6B762E30CF79}" type="sibTrans" cxnId="{B93F9827-F66C-43CF-ACEB-FF37ECB8D29D}">
      <dgm:prSet/>
      <dgm:spPr/>
      <dgm:t>
        <a:bodyPr/>
        <a:lstStyle/>
        <a:p>
          <a:endParaRPr lang="en-US"/>
        </a:p>
      </dgm:t>
    </dgm:pt>
    <dgm:pt modelId="{B892444E-683F-4F43-A83C-EFADF1D27184}">
      <dgm:prSet phldrT="[Text]"/>
      <dgm:spPr/>
      <dgm:t>
        <a:bodyPr/>
        <a:lstStyle/>
        <a:p>
          <a:r>
            <a:rPr lang="en-US" dirty="0" smtClean="0"/>
            <a:t>Neuroradiology</a:t>
          </a:r>
          <a:endParaRPr lang="en-US" dirty="0"/>
        </a:p>
      </dgm:t>
    </dgm:pt>
    <dgm:pt modelId="{3C5F95E7-92BB-4FC6-9169-9FA25750A93E}" type="parTrans" cxnId="{94AD7F95-9D3A-442F-B257-FE7AE8879EA7}">
      <dgm:prSet/>
      <dgm:spPr/>
      <dgm:t>
        <a:bodyPr/>
        <a:lstStyle/>
        <a:p>
          <a:endParaRPr lang="en-US"/>
        </a:p>
      </dgm:t>
    </dgm:pt>
    <dgm:pt modelId="{5A780BB1-6E50-42B3-9AB8-892A6268DD06}" type="sibTrans" cxnId="{94AD7F95-9D3A-442F-B257-FE7AE8879EA7}">
      <dgm:prSet/>
      <dgm:spPr/>
      <dgm:t>
        <a:bodyPr/>
        <a:lstStyle/>
        <a:p>
          <a:endParaRPr lang="en-US"/>
        </a:p>
      </dgm:t>
    </dgm:pt>
    <dgm:pt modelId="{D5B09C85-D38F-412E-BCF9-797F9094A92B}">
      <dgm:prSet phldrT="[Text]"/>
      <dgm:spPr/>
      <dgm:t>
        <a:bodyPr/>
        <a:lstStyle/>
        <a:p>
          <a:r>
            <a:rPr lang="en-US" dirty="0" err="1" smtClean="0"/>
            <a:t>Neurophysiotherapy</a:t>
          </a:r>
          <a:endParaRPr lang="en-US" dirty="0"/>
        </a:p>
      </dgm:t>
    </dgm:pt>
    <dgm:pt modelId="{5E002733-D494-4BF0-8D1D-D7153857E221}" type="parTrans" cxnId="{2E6AE980-070F-4B70-91D7-D10BCD33EFB5}">
      <dgm:prSet/>
      <dgm:spPr/>
      <dgm:t>
        <a:bodyPr/>
        <a:lstStyle/>
        <a:p>
          <a:endParaRPr lang="en-US"/>
        </a:p>
      </dgm:t>
    </dgm:pt>
    <dgm:pt modelId="{AC130C39-01F2-4328-B1AF-BF43DA232F20}" type="sibTrans" cxnId="{2E6AE980-070F-4B70-91D7-D10BCD33EFB5}">
      <dgm:prSet/>
      <dgm:spPr/>
      <dgm:t>
        <a:bodyPr/>
        <a:lstStyle/>
        <a:p>
          <a:endParaRPr lang="en-US"/>
        </a:p>
      </dgm:t>
    </dgm:pt>
    <dgm:pt modelId="{EB8FCE0C-2B22-48AA-B382-8B0431783D94}">
      <dgm:prSet phldrT="[Text]"/>
      <dgm:spPr/>
      <dgm:t>
        <a:bodyPr/>
        <a:lstStyle/>
        <a:p>
          <a:r>
            <a:rPr lang="en-US" dirty="0" err="1" smtClean="0"/>
            <a:t>Neurogenetic</a:t>
          </a:r>
          <a:endParaRPr lang="en-US" dirty="0"/>
        </a:p>
      </dgm:t>
    </dgm:pt>
    <dgm:pt modelId="{4D060C4D-0C51-4591-9571-1F54CADBADE9}" type="parTrans" cxnId="{0E12F871-C9E2-439C-9DC9-AD3A6EE8711D}">
      <dgm:prSet/>
      <dgm:spPr/>
      <dgm:t>
        <a:bodyPr/>
        <a:lstStyle/>
        <a:p>
          <a:endParaRPr lang="en-US"/>
        </a:p>
      </dgm:t>
    </dgm:pt>
    <dgm:pt modelId="{BF08EB2F-5991-43AF-B490-6ADF7C9D10D9}" type="sibTrans" cxnId="{0E12F871-C9E2-439C-9DC9-AD3A6EE8711D}">
      <dgm:prSet/>
      <dgm:spPr/>
      <dgm:t>
        <a:bodyPr/>
        <a:lstStyle/>
        <a:p>
          <a:endParaRPr lang="en-US"/>
        </a:p>
      </dgm:t>
    </dgm:pt>
    <dgm:pt modelId="{7455D46B-1137-49A8-90C7-13F7D9E551BD}">
      <dgm:prSet phldrT="[Text]"/>
      <dgm:spPr/>
      <dgm:t>
        <a:bodyPr/>
        <a:lstStyle/>
        <a:p>
          <a:r>
            <a:rPr lang="en-US" dirty="0" smtClean="0"/>
            <a:t>Neurodevelopment</a:t>
          </a:r>
          <a:endParaRPr lang="en-US" dirty="0"/>
        </a:p>
      </dgm:t>
    </dgm:pt>
    <dgm:pt modelId="{0621DB29-8DC6-41DE-B3A5-1A8EF7E79AC9}" type="parTrans" cxnId="{83E4E601-B23B-4B82-8263-43C2DC9B59C7}">
      <dgm:prSet/>
      <dgm:spPr/>
      <dgm:t>
        <a:bodyPr/>
        <a:lstStyle/>
        <a:p>
          <a:endParaRPr lang="en-US"/>
        </a:p>
      </dgm:t>
    </dgm:pt>
    <dgm:pt modelId="{87717D37-D905-4D04-AF34-D150FA71B924}" type="sibTrans" cxnId="{83E4E601-B23B-4B82-8263-43C2DC9B59C7}">
      <dgm:prSet/>
      <dgm:spPr/>
      <dgm:t>
        <a:bodyPr/>
        <a:lstStyle/>
        <a:p>
          <a:endParaRPr lang="en-US"/>
        </a:p>
      </dgm:t>
    </dgm:pt>
    <dgm:pt modelId="{C2D87736-75FC-4E01-AA78-C2E96CFF6E09}" type="pres">
      <dgm:prSet presAssocID="{0B676683-A0C7-46B8-BE12-06B95FB6E98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51BBDAE-FE93-4BDD-8C64-0857FDD93590}" type="pres">
      <dgm:prSet presAssocID="{1CABEB5D-5E31-441E-B947-BCF5606A20F8}" presName="composite" presStyleCnt="0"/>
      <dgm:spPr/>
    </dgm:pt>
    <dgm:pt modelId="{6B452475-C651-4C9F-BB8E-24D8971A28CB}" type="pres">
      <dgm:prSet presAssocID="{1CABEB5D-5E31-441E-B947-BCF5606A20F8}" presName="bentUpArrow1" presStyleLbl="alignImgPlace1" presStyleIdx="0" presStyleCnt="2"/>
      <dgm:spPr/>
    </dgm:pt>
    <dgm:pt modelId="{092660A1-C57C-4ED4-A947-C22A5E81278C}" type="pres">
      <dgm:prSet presAssocID="{1CABEB5D-5E31-441E-B947-BCF5606A20F8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7B3C79-AE4C-4DDE-8453-73ED1582953B}" type="pres">
      <dgm:prSet presAssocID="{1CABEB5D-5E31-441E-B947-BCF5606A20F8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A3627-E2E0-4D86-B85A-960010094218}" type="pres">
      <dgm:prSet presAssocID="{7A36E6DD-6A6F-4461-811A-43E0CC32B911}" presName="sibTrans" presStyleCnt="0"/>
      <dgm:spPr/>
    </dgm:pt>
    <dgm:pt modelId="{97FDBEAC-EA6D-4700-B1C9-74D7DC4E69C1}" type="pres">
      <dgm:prSet presAssocID="{5C9C6FD2-EF77-47B4-B5B3-315DBE417AC0}" presName="composite" presStyleCnt="0"/>
      <dgm:spPr/>
    </dgm:pt>
    <dgm:pt modelId="{704694C7-FB26-4E41-957D-3A834A83E3B7}" type="pres">
      <dgm:prSet presAssocID="{5C9C6FD2-EF77-47B4-B5B3-315DBE417AC0}" presName="bentUpArrow1" presStyleLbl="alignImgPlace1" presStyleIdx="1" presStyleCnt="2"/>
      <dgm:spPr/>
    </dgm:pt>
    <dgm:pt modelId="{3D53B384-57C7-4497-B05E-2E34E3B7F828}" type="pres">
      <dgm:prSet presAssocID="{5C9C6FD2-EF77-47B4-B5B3-315DBE417AC0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1CFD90-05D4-4D48-88FD-5520AF1806E1}" type="pres">
      <dgm:prSet presAssocID="{5C9C6FD2-EF77-47B4-B5B3-315DBE417AC0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360655-6ED9-4164-9F36-E249C952136B}" type="pres">
      <dgm:prSet presAssocID="{EEAADEB2-0215-48A7-9EB5-99A380671036}" presName="sibTrans" presStyleCnt="0"/>
      <dgm:spPr/>
    </dgm:pt>
    <dgm:pt modelId="{05F0686E-5A07-4EDC-9EDA-16C61C020727}" type="pres">
      <dgm:prSet presAssocID="{3EF1862E-584B-4BA7-90CC-CF7041ABC982}" presName="composite" presStyleCnt="0"/>
      <dgm:spPr/>
    </dgm:pt>
    <dgm:pt modelId="{81C2B788-67CD-4858-AB59-8483C49F1545}" type="pres">
      <dgm:prSet presAssocID="{3EF1862E-584B-4BA7-90CC-CF7041ABC982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6A540A-8D5C-4BE0-A137-A98190014E97}" type="pres">
      <dgm:prSet presAssocID="{3EF1862E-584B-4BA7-90CC-CF7041ABC982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B1333A-720C-40F3-A360-6991F41482A6}" type="presOf" srcId="{3EF1862E-584B-4BA7-90CC-CF7041ABC982}" destId="{81C2B788-67CD-4858-AB59-8483C49F1545}" srcOrd="0" destOrd="0" presId="urn:microsoft.com/office/officeart/2005/8/layout/StepDownProcess"/>
    <dgm:cxn modelId="{94AD7F95-9D3A-442F-B257-FE7AE8879EA7}" srcId="{5C9C6FD2-EF77-47B4-B5B3-315DBE417AC0}" destId="{B892444E-683F-4F43-A83C-EFADF1D27184}" srcOrd="2" destOrd="0" parTransId="{3C5F95E7-92BB-4FC6-9169-9FA25750A93E}" sibTransId="{5A780BB1-6E50-42B3-9AB8-892A6268DD06}"/>
    <dgm:cxn modelId="{FE60792E-3993-47BC-97FB-C9914A5147A1}" type="presOf" srcId="{7455D46B-1137-49A8-90C7-13F7D9E551BD}" destId="{186A540A-8D5C-4BE0-A137-A98190014E97}" srcOrd="0" destOrd="2" presId="urn:microsoft.com/office/officeart/2005/8/layout/StepDownProcess"/>
    <dgm:cxn modelId="{83E4E601-B23B-4B82-8263-43C2DC9B59C7}" srcId="{3EF1862E-584B-4BA7-90CC-CF7041ABC982}" destId="{7455D46B-1137-49A8-90C7-13F7D9E551BD}" srcOrd="2" destOrd="0" parTransId="{0621DB29-8DC6-41DE-B3A5-1A8EF7E79AC9}" sibTransId="{87717D37-D905-4D04-AF34-D150FA71B924}"/>
    <dgm:cxn modelId="{0E12F871-C9E2-439C-9DC9-AD3A6EE8711D}" srcId="{3EF1862E-584B-4BA7-90CC-CF7041ABC982}" destId="{EB8FCE0C-2B22-48AA-B382-8B0431783D94}" srcOrd="1" destOrd="0" parTransId="{4D060C4D-0C51-4591-9571-1F54CADBADE9}" sibTransId="{BF08EB2F-5991-43AF-B490-6ADF7C9D10D9}"/>
    <dgm:cxn modelId="{B93F9827-F66C-43CF-ACEB-FF37ECB8D29D}" srcId="{5C9C6FD2-EF77-47B4-B5B3-315DBE417AC0}" destId="{DFF8E40A-295C-45C9-8B13-68DDDD0EEE82}" srcOrd="1" destOrd="0" parTransId="{F3AC9084-4966-48DA-B0DA-C00E6ED0CE34}" sibTransId="{15D31117-37E4-4A9B-A088-6B762E30CF79}"/>
    <dgm:cxn modelId="{95F7083D-F192-4757-B8FE-D7A0CE9FE248}" type="presOf" srcId="{1CABEB5D-5E31-441E-B947-BCF5606A20F8}" destId="{092660A1-C57C-4ED4-A947-C22A5E81278C}" srcOrd="0" destOrd="0" presId="urn:microsoft.com/office/officeart/2005/8/layout/StepDownProcess"/>
    <dgm:cxn modelId="{BFF02D72-1936-444F-BDA6-4E1661C4DC3D}" type="presOf" srcId="{5C9C6FD2-EF77-47B4-B5B3-315DBE417AC0}" destId="{3D53B384-57C7-4497-B05E-2E34E3B7F828}" srcOrd="0" destOrd="0" presId="urn:microsoft.com/office/officeart/2005/8/layout/StepDownProcess"/>
    <dgm:cxn modelId="{93711284-3DC0-4760-A3A4-F8694475AF1F}" type="presOf" srcId="{EB8FCE0C-2B22-48AA-B382-8B0431783D94}" destId="{186A540A-8D5C-4BE0-A137-A98190014E97}" srcOrd="0" destOrd="1" presId="urn:microsoft.com/office/officeart/2005/8/layout/StepDownProcess"/>
    <dgm:cxn modelId="{1FED97DD-E364-41C7-9BE1-AFFFEBF916DF}" type="presOf" srcId="{B892444E-683F-4F43-A83C-EFADF1D27184}" destId="{231CFD90-05D4-4D48-88FD-5520AF1806E1}" srcOrd="0" destOrd="2" presId="urn:microsoft.com/office/officeart/2005/8/layout/StepDownProcess"/>
    <dgm:cxn modelId="{3B31A46A-D8DE-4331-99B7-4CE127B581FE}" srcId="{5C9C6FD2-EF77-47B4-B5B3-315DBE417AC0}" destId="{EB657210-163C-4964-9FF0-58FFD97960FC}" srcOrd="0" destOrd="0" parTransId="{C110EF1F-4B4E-4CFE-A23D-897467CE9153}" sibTransId="{1B5FF769-AC64-40C3-87B5-39527D3C0689}"/>
    <dgm:cxn modelId="{2E6AE980-070F-4B70-91D7-D10BCD33EFB5}" srcId="{5C9C6FD2-EF77-47B4-B5B3-315DBE417AC0}" destId="{D5B09C85-D38F-412E-BCF9-797F9094A92B}" srcOrd="3" destOrd="0" parTransId="{5E002733-D494-4BF0-8D1D-D7153857E221}" sibTransId="{AC130C39-01F2-4328-B1AF-BF43DA232F20}"/>
    <dgm:cxn modelId="{4C8E7C08-E804-453D-85AD-7FED03330D40}" type="presOf" srcId="{DFF8E40A-295C-45C9-8B13-68DDDD0EEE82}" destId="{231CFD90-05D4-4D48-88FD-5520AF1806E1}" srcOrd="0" destOrd="1" presId="urn:microsoft.com/office/officeart/2005/8/layout/StepDownProcess"/>
    <dgm:cxn modelId="{A879BF3D-E93E-4D20-B3C8-43EB60359080}" srcId="{1CABEB5D-5E31-441E-B947-BCF5606A20F8}" destId="{D4ECA93F-5174-47C5-8E4C-ABF6B13435AF}" srcOrd="0" destOrd="0" parTransId="{D2F29A09-42CF-40ED-B512-99A1DC8C6AE3}" sibTransId="{BCFFC8D2-19A1-46A7-AE54-F5F27161DE92}"/>
    <dgm:cxn modelId="{28055699-6EAB-40C1-BC62-5FD5ECAE137B}" type="presOf" srcId="{874949CE-D264-41BC-B98A-59E7B8CB58D5}" destId="{186A540A-8D5C-4BE0-A137-A98190014E97}" srcOrd="0" destOrd="0" presId="urn:microsoft.com/office/officeart/2005/8/layout/StepDownProcess"/>
    <dgm:cxn modelId="{4B5A863C-0859-484B-B306-C9E06B421D3C}" type="presOf" srcId="{D5B09C85-D38F-412E-BCF9-797F9094A92B}" destId="{231CFD90-05D4-4D48-88FD-5520AF1806E1}" srcOrd="0" destOrd="3" presId="urn:microsoft.com/office/officeart/2005/8/layout/StepDownProcess"/>
    <dgm:cxn modelId="{E998A2ED-3A19-4CE7-ABEF-1CFA4C2CDD49}" srcId="{0B676683-A0C7-46B8-BE12-06B95FB6E982}" destId="{1CABEB5D-5E31-441E-B947-BCF5606A20F8}" srcOrd="0" destOrd="0" parTransId="{6F480F4B-F5CC-40A3-9AA9-B6797A449D9A}" sibTransId="{7A36E6DD-6A6F-4461-811A-43E0CC32B911}"/>
    <dgm:cxn modelId="{21B2FC5A-7325-4680-BF5C-2F4B21B8F05F}" type="presOf" srcId="{0B676683-A0C7-46B8-BE12-06B95FB6E982}" destId="{C2D87736-75FC-4E01-AA78-C2E96CFF6E09}" srcOrd="0" destOrd="0" presId="urn:microsoft.com/office/officeart/2005/8/layout/StepDownProcess"/>
    <dgm:cxn modelId="{DE29A657-AF7C-427B-8648-D20DDEA04822}" srcId="{0B676683-A0C7-46B8-BE12-06B95FB6E982}" destId="{3EF1862E-584B-4BA7-90CC-CF7041ABC982}" srcOrd="2" destOrd="0" parTransId="{95F1306C-5DA1-44C5-84DD-015B72D0C0BD}" sibTransId="{09740030-831A-4653-9FB6-5F08C586E1FC}"/>
    <dgm:cxn modelId="{72A5B458-CF50-4615-89C5-16FC7E6F39E8}" srcId="{0B676683-A0C7-46B8-BE12-06B95FB6E982}" destId="{5C9C6FD2-EF77-47B4-B5B3-315DBE417AC0}" srcOrd="1" destOrd="0" parTransId="{8CBB9D05-E2F7-4C06-97A6-EF1183B08FBA}" sibTransId="{EEAADEB2-0215-48A7-9EB5-99A380671036}"/>
    <dgm:cxn modelId="{2566466E-87A9-466C-B3FD-89F5D6A23703}" srcId="{3EF1862E-584B-4BA7-90CC-CF7041ABC982}" destId="{874949CE-D264-41BC-B98A-59E7B8CB58D5}" srcOrd="0" destOrd="0" parTransId="{E883A836-5FD9-4371-814B-9767339AA8A9}" sibTransId="{4434034F-F059-40DB-ADB5-D1C105701FC6}"/>
    <dgm:cxn modelId="{9D3E153A-5B1A-4A61-8794-ECE80D1AAF49}" type="presOf" srcId="{D4ECA93F-5174-47C5-8E4C-ABF6B13435AF}" destId="{7D7B3C79-AE4C-4DDE-8453-73ED1582953B}" srcOrd="0" destOrd="0" presId="urn:microsoft.com/office/officeart/2005/8/layout/StepDownProcess"/>
    <dgm:cxn modelId="{3922BBDC-6E3E-4465-9602-A2B497F4EC85}" type="presOf" srcId="{EB657210-163C-4964-9FF0-58FFD97960FC}" destId="{231CFD90-05D4-4D48-88FD-5520AF1806E1}" srcOrd="0" destOrd="0" presId="urn:microsoft.com/office/officeart/2005/8/layout/StepDownProcess"/>
    <dgm:cxn modelId="{0AD345FF-3D5F-46FF-ABAA-0330EFC17056}" type="presParOf" srcId="{C2D87736-75FC-4E01-AA78-C2E96CFF6E09}" destId="{851BBDAE-FE93-4BDD-8C64-0857FDD93590}" srcOrd="0" destOrd="0" presId="urn:microsoft.com/office/officeart/2005/8/layout/StepDownProcess"/>
    <dgm:cxn modelId="{C6435F9E-BCF9-468F-892D-55E56FB7A1B9}" type="presParOf" srcId="{851BBDAE-FE93-4BDD-8C64-0857FDD93590}" destId="{6B452475-C651-4C9F-BB8E-24D8971A28CB}" srcOrd="0" destOrd="0" presId="urn:microsoft.com/office/officeart/2005/8/layout/StepDownProcess"/>
    <dgm:cxn modelId="{60C9982C-282A-4AC6-9663-EFD497225A87}" type="presParOf" srcId="{851BBDAE-FE93-4BDD-8C64-0857FDD93590}" destId="{092660A1-C57C-4ED4-A947-C22A5E81278C}" srcOrd="1" destOrd="0" presId="urn:microsoft.com/office/officeart/2005/8/layout/StepDownProcess"/>
    <dgm:cxn modelId="{7C3B9714-8D5E-4BAF-8962-90AC93ACEF1F}" type="presParOf" srcId="{851BBDAE-FE93-4BDD-8C64-0857FDD93590}" destId="{7D7B3C79-AE4C-4DDE-8453-73ED1582953B}" srcOrd="2" destOrd="0" presId="urn:microsoft.com/office/officeart/2005/8/layout/StepDownProcess"/>
    <dgm:cxn modelId="{131A7859-525C-4AED-AE74-82A65B4F5F03}" type="presParOf" srcId="{C2D87736-75FC-4E01-AA78-C2E96CFF6E09}" destId="{02CA3627-E2E0-4D86-B85A-960010094218}" srcOrd="1" destOrd="0" presId="urn:microsoft.com/office/officeart/2005/8/layout/StepDownProcess"/>
    <dgm:cxn modelId="{7A333250-BFAA-45A3-87A5-9725385D21AA}" type="presParOf" srcId="{C2D87736-75FC-4E01-AA78-C2E96CFF6E09}" destId="{97FDBEAC-EA6D-4700-B1C9-74D7DC4E69C1}" srcOrd="2" destOrd="0" presId="urn:microsoft.com/office/officeart/2005/8/layout/StepDownProcess"/>
    <dgm:cxn modelId="{3DFF3D8D-5E1D-4584-A329-B082248A0D46}" type="presParOf" srcId="{97FDBEAC-EA6D-4700-B1C9-74D7DC4E69C1}" destId="{704694C7-FB26-4E41-957D-3A834A83E3B7}" srcOrd="0" destOrd="0" presId="urn:microsoft.com/office/officeart/2005/8/layout/StepDownProcess"/>
    <dgm:cxn modelId="{C12864FE-9197-4A9A-B3DD-1A69FEBC9CCE}" type="presParOf" srcId="{97FDBEAC-EA6D-4700-B1C9-74D7DC4E69C1}" destId="{3D53B384-57C7-4497-B05E-2E34E3B7F828}" srcOrd="1" destOrd="0" presId="urn:microsoft.com/office/officeart/2005/8/layout/StepDownProcess"/>
    <dgm:cxn modelId="{7824A397-FAC8-4F43-A761-3B1CFC1D3017}" type="presParOf" srcId="{97FDBEAC-EA6D-4700-B1C9-74D7DC4E69C1}" destId="{231CFD90-05D4-4D48-88FD-5520AF1806E1}" srcOrd="2" destOrd="0" presId="urn:microsoft.com/office/officeart/2005/8/layout/StepDownProcess"/>
    <dgm:cxn modelId="{A6C88377-EB4C-4311-AC6A-D6B034CA413C}" type="presParOf" srcId="{C2D87736-75FC-4E01-AA78-C2E96CFF6E09}" destId="{12360655-6ED9-4164-9F36-E249C952136B}" srcOrd="3" destOrd="0" presId="urn:microsoft.com/office/officeart/2005/8/layout/StepDownProcess"/>
    <dgm:cxn modelId="{788F518C-1234-45A9-843A-7177D7780E46}" type="presParOf" srcId="{C2D87736-75FC-4E01-AA78-C2E96CFF6E09}" destId="{05F0686E-5A07-4EDC-9EDA-16C61C020727}" srcOrd="4" destOrd="0" presId="urn:microsoft.com/office/officeart/2005/8/layout/StepDownProcess"/>
    <dgm:cxn modelId="{9F5174D9-75AD-4E15-9142-ACF600021B82}" type="presParOf" srcId="{05F0686E-5A07-4EDC-9EDA-16C61C020727}" destId="{81C2B788-67CD-4858-AB59-8483C49F1545}" srcOrd="0" destOrd="0" presId="urn:microsoft.com/office/officeart/2005/8/layout/StepDownProcess"/>
    <dgm:cxn modelId="{489E4755-5177-4A3E-BE1D-79FB4960402D}" type="presParOf" srcId="{05F0686E-5A07-4EDC-9EDA-16C61C020727}" destId="{186A540A-8D5C-4BE0-A137-A98190014E9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6FEF4-C202-4C19-ADBA-03658962D36F}">
      <dsp:nvSpPr>
        <dsp:cNvPr id="0" name=""/>
        <dsp:cNvSpPr/>
      </dsp:nvSpPr>
      <dsp:spPr>
        <a:xfrm>
          <a:off x="3363329" y="1572629"/>
          <a:ext cx="2417340" cy="241734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Neuroscience</a:t>
          </a:r>
          <a:endParaRPr lang="en-US" sz="2000" b="0" kern="1200" dirty="0"/>
        </a:p>
      </dsp:txBody>
      <dsp:txXfrm>
        <a:off x="3717340" y="1926640"/>
        <a:ext cx="1709318" cy="1709318"/>
      </dsp:txXfrm>
    </dsp:sp>
    <dsp:sp modelId="{FDC32633-3F25-4D47-9F8C-A9192D91BCA5}">
      <dsp:nvSpPr>
        <dsp:cNvPr id="0" name=""/>
        <dsp:cNvSpPr/>
      </dsp:nvSpPr>
      <dsp:spPr>
        <a:xfrm>
          <a:off x="3967664" y="1964"/>
          <a:ext cx="1208670" cy="120867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0" kern="1200" dirty="0" err="1" smtClean="0"/>
            <a:t>Radiologi</a:t>
          </a:r>
          <a:endParaRPr lang="en-US" sz="700" b="0" kern="1200" dirty="0"/>
        </a:p>
        <a:p>
          <a:pPr marL="57150" lvl="1" indent="-57150" algn="ctr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b="0" kern="1200" dirty="0" smtClean="0"/>
            <a:t>Functional MRI</a:t>
          </a:r>
          <a:endParaRPr lang="en-US" sz="600" b="0" kern="1200" dirty="0"/>
        </a:p>
        <a:p>
          <a:pPr marL="57150" lvl="1" indent="-57150" algn="ctr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b="0" kern="1200" dirty="0" err="1" smtClean="0"/>
            <a:t>Intervensional</a:t>
          </a:r>
          <a:r>
            <a:rPr lang="en-US" sz="600" b="0" kern="1200" dirty="0" smtClean="0"/>
            <a:t> </a:t>
          </a:r>
          <a:r>
            <a:rPr lang="en-US" sz="600" b="0" kern="1200" dirty="0" err="1" smtClean="0"/>
            <a:t>Radiologis</a:t>
          </a:r>
          <a:endParaRPr lang="en-US" sz="600" b="0" kern="1200" dirty="0"/>
        </a:p>
      </dsp:txBody>
      <dsp:txXfrm>
        <a:off x="4144670" y="178970"/>
        <a:ext cx="854658" cy="854658"/>
      </dsp:txXfrm>
    </dsp:sp>
    <dsp:sp modelId="{61825FFD-CF30-4CF5-835E-0BAC623E9E6B}">
      <dsp:nvSpPr>
        <dsp:cNvPr id="0" name=""/>
        <dsp:cNvSpPr/>
      </dsp:nvSpPr>
      <dsp:spPr>
        <a:xfrm>
          <a:off x="4911362" y="217357"/>
          <a:ext cx="1208670" cy="120867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0" kern="1200" dirty="0" smtClean="0"/>
            <a:t>Molecular Biology</a:t>
          </a:r>
          <a:endParaRPr lang="en-US" sz="700" b="0" kern="1200" dirty="0"/>
        </a:p>
        <a:p>
          <a:pPr marL="57150" lvl="1" indent="-57150" algn="ctr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b="0" kern="1200" dirty="0" smtClean="0"/>
            <a:t>Genomic</a:t>
          </a:r>
          <a:endParaRPr lang="en-US" sz="600" b="0" kern="1200" dirty="0"/>
        </a:p>
        <a:p>
          <a:pPr marL="57150" lvl="1" indent="-57150" algn="ctr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b="0" kern="1200" dirty="0" err="1" smtClean="0"/>
            <a:t>Proteonomic</a:t>
          </a:r>
          <a:endParaRPr lang="en-US" sz="600" b="0" kern="1200" dirty="0"/>
        </a:p>
        <a:p>
          <a:pPr marL="57150" lvl="1" indent="-57150" algn="ctr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b="0" kern="1200" dirty="0" err="1" smtClean="0"/>
            <a:t>Metabolamic</a:t>
          </a:r>
          <a:endParaRPr lang="en-US" sz="600" b="0" kern="1200" dirty="0"/>
        </a:p>
      </dsp:txBody>
      <dsp:txXfrm>
        <a:off x="5088368" y="394363"/>
        <a:ext cx="854658" cy="854658"/>
      </dsp:txXfrm>
    </dsp:sp>
    <dsp:sp modelId="{EA423940-54E6-4942-8409-F3EF73F6DE7B}">
      <dsp:nvSpPr>
        <dsp:cNvPr id="0" name=""/>
        <dsp:cNvSpPr/>
      </dsp:nvSpPr>
      <dsp:spPr>
        <a:xfrm>
          <a:off x="5668148" y="820874"/>
          <a:ext cx="1208670" cy="120867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0" kern="1200" dirty="0" err="1" smtClean="0"/>
            <a:t>Neuropharmacolgy</a:t>
          </a:r>
          <a:endParaRPr lang="en-US" sz="700" b="0" kern="1200" dirty="0"/>
        </a:p>
        <a:p>
          <a:pPr marL="57150" lvl="1" indent="-57150" algn="ctr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b="0" kern="1200" dirty="0" smtClean="0"/>
            <a:t>Signal transduction</a:t>
          </a:r>
          <a:endParaRPr lang="en-US" sz="600" b="0" kern="1200" dirty="0"/>
        </a:p>
        <a:p>
          <a:pPr marL="57150" lvl="1" indent="-57150" algn="ctr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b="0" kern="1200" dirty="0" smtClean="0"/>
            <a:t>Drugs </a:t>
          </a:r>
          <a:r>
            <a:rPr lang="en-US" sz="600" b="0" kern="1200" dirty="0" err="1" smtClean="0"/>
            <a:t>development,dll</a:t>
          </a:r>
          <a:endParaRPr lang="en-US" sz="600" b="0" kern="1200" dirty="0"/>
        </a:p>
      </dsp:txBody>
      <dsp:txXfrm>
        <a:off x="5845154" y="997880"/>
        <a:ext cx="854658" cy="854658"/>
      </dsp:txXfrm>
    </dsp:sp>
    <dsp:sp modelId="{1907D42A-DE78-4C0A-B593-9CAFF3F560AB}">
      <dsp:nvSpPr>
        <dsp:cNvPr id="0" name=""/>
        <dsp:cNvSpPr/>
      </dsp:nvSpPr>
      <dsp:spPr>
        <a:xfrm>
          <a:off x="6088133" y="1692981"/>
          <a:ext cx="1208670" cy="1208670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0" kern="1200" dirty="0" smtClean="0"/>
            <a:t>Genetic</a:t>
          </a:r>
          <a:endParaRPr lang="en-US" sz="700" b="0" kern="1200" dirty="0"/>
        </a:p>
        <a:p>
          <a:pPr marL="57150" lvl="1" indent="-57150" algn="ctr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b="0" kern="1200" dirty="0" smtClean="0"/>
            <a:t>Epigenetics</a:t>
          </a:r>
          <a:endParaRPr lang="en-US" sz="600" b="0" kern="1200" dirty="0"/>
        </a:p>
        <a:p>
          <a:pPr marL="57150" lvl="1" indent="-57150" algn="ctr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b="0" kern="1200" dirty="0" smtClean="0"/>
            <a:t>Animal </a:t>
          </a:r>
          <a:r>
            <a:rPr lang="en-US" sz="600" b="0" kern="1200" dirty="0" err="1" smtClean="0"/>
            <a:t>desease</a:t>
          </a:r>
          <a:r>
            <a:rPr lang="en-US" sz="600" b="0" kern="1200" dirty="0" smtClean="0"/>
            <a:t> model (transgenic/mutant)</a:t>
          </a:r>
          <a:endParaRPr lang="en-US" sz="600" b="0" kern="1200" dirty="0"/>
        </a:p>
      </dsp:txBody>
      <dsp:txXfrm>
        <a:off x="6265139" y="1869987"/>
        <a:ext cx="854658" cy="854658"/>
      </dsp:txXfrm>
    </dsp:sp>
    <dsp:sp modelId="{DEC6C7E4-FD7E-4CF8-9B65-30FB712736C3}">
      <dsp:nvSpPr>
        <dsp:cNvPr id="0" name=""/>
        <dsp:cNvSpPr/>
      </dsp:nvSpPr>
      <dsp:spPr>
        <a:xfrm>
          <a:off x="6088133" y="2660947"/>
          <a:ext cx="1208670" cy="120867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0" kern="1200" dirty="0" err="1" smtClean="0"/>
            <a:t>Neuroanatomy</a:t>
          </a:r>
          <a:endParaRPr lang="en-US" sz="700" b="0" kern="1200" dirty="0"/>
        </a:p>
        <a:p>
          <a:pPr marL="57150" lvl="1" indent="-57150" algn="ctr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b="0" kern="1200" dirty="0" smtClean="0"/>
            <a:t>Neural tracer</a:t>
          </a:r>
          <a:endParaRPr lang="en-US" sz="600" b="0" kern="1200" dirty="0"/>
        </a:p>
        <a:p>
          <a:pPr marL="57150" lvl="1" indent="-57150" algn="ctr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b="0" kern="1200" dirty="0" smtClean="0"/>
            <a:t>Synapse</a:t>
          </a:r>
          <a:endParaRPr lang="en-US" sz="600" b="0" kern="1200" dirty="0"/>
        </a:p>
        <a:p>
          <a:pPr marL="57150" lvl="1" indent="-57150" algn="ctr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b="0" kern="1200" dirty="0" err="1" smtClean="0"/>
            <a:t>Phatology</a:t>
          </a:r>
          <a:r>
            <a:rPr lang="en-US" sz="600" b="0" kern="1200" dirty="0" smtClean="0"/>
            <a:t>, </a:t>
          </a:r>
          <a:r>
            <a:rPr lang="en-US" sz="600" b="0" kern="1200" dirty="0" err="1" smtClean="0"/>
            <a:t>dll</a:t>
          </a:r>
          <a:endParaRPr lang="en-US" sz="600" b="0" kern="1200" dirty="0"/>
        </a:p>
      </dsp:txBody>
      <dsp:txXfrm>
        <a:off x="6265139" y="2837953"/>
        <a:ext cx="854658" cy="854658"/>
      </dsp:txXfrm>
    </dsp:sp>
    <dsp:sp modelId="{D8ED1C01-82ED-43B2-A24E-C2A854C4EA8E}">
      <dsp:nvSpPr>
        <dsp:cNvPr id="0" name=""/>
        <dsp:cNvSpPr/>
      </dsp:nvSpPr>
      <dsp:spPr>
        <a:xfrm>
          <a:off x="5668148" y="3533055"/>
          <a:ext cx="1208670" cy="120867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0" kern="1200" dirty="0" smtClean="0"/>
            <a:t>Neurobiology</a:t>
          </a:r>
          <a:endParaRPr lang="en-US" sz="700" b="0" kern="1200" dirty="0"/>
        </a:p>
      </dsp:txBody>
      <dsp:txXfrm>
        <a:off x="5845154" y="3710061"/>
        <a:ext cx="854658" cy="854658"/>
      </dsp:txXfrm>
    </dsp:sp>
    <dsp:sp modelId="{4A7B9C78-B646-46E5-A8AB-141E6A099EFA}">
      <dsp:nvSpPr>
        <dsp:cNvPr id="0" name=""/>
        <dsp:cNvSpPr/>
      </dsp:nvSpPr>
      <dsp:spPr>
        <a:xfrm>
          <a:off x="4911362" y="4136572"/>
          <a:ext cx="1208670" cy="120867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0" kern="1200" dirty="0" smtClean="0"/>
            <a:t>Neurophysiology</a:t>
          </a:r>
          <a:endParaRPr lang="en-US" sz="700" b="0" kern="1200" dirty="0"/>
        </a:p>
        <a:p>
          <a:pPr marL="57150" lvl="1" indent="-57150" algn="ctr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b="0" kern="1200" dirty="0" smtClean="0"/>
            <a:t>Neural/nerve conduction (EEG, EMG)</a:t>
          </a:r>
          <a:endParaRPr lang="en-US" sz="600" b="0" kern="1200" dirty="0"/>
        </a:p>
        <a:p>
          <a:pPr marL="57150" lvl="1" indent="-57150" algn="ctr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b="0" kern="1200" dirty="0" smtClean="0"/>
            <a:t>Brain </a:t>
          </a:r>
          <a:r>
            <a:rPr lang="en-US" sz="600" b="0" kern="1200" dirty="0" err="1" smtClean="0"/>
            <a:t>Stimulation,dll</a:t>
          </a:r>
          <a:endParaRPr lang="en-US" sz="600" b="0" kern="1200" dirty="0"/>
        </a:p>
      </dsp:txBody>
      <dsp:txXfrm>
        <a:off x="5088368" y="4313578"/>
        <a:ext cx="854658" cy="854658"/>
      </dsp:txXfrm>
    </dsp:sp>
    <dsp:sp modelId="{E9C22F22-59B8-4C20-99AD-CBFC53DBC748}">
      <dsp:nvSpPr>
        <dsp:cNvPr id="0" name=""/>
        <dsp:cNvSpPr/>
      </dsp:nvSpPr>
      <dsp:spPr>
        <a:xfrm>
          <a:off x="3967664" y="4351965"/>
          <a:ext cx="1208670" cy="120867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0" kern="1200" dirty="0" err="1" smtClean="0"/>
            <a:t>Neuro</a:t>
          </a:r>
          <a:r>
            <a:rPr lang="en-US" sz="700" b="0" kern="1200" dirty="0" smtClean="0"/>
            <a:t>-Psychology</a:t>
          </a:r>
          <a:endParaRPr lang="en-US" sz="700" b="0" kern="1200" dirty="0"/>
        </a:p>
        <a:p>
          <a:pPr marL="57150" lvl="1" indent="-57150" algn="ctr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b="0" kern="1200" dirty="0" smtClean="0"/>
            <a:t>Learning</a:t>
          </a:r>
          <a:endParaRPr lang="en-US" sz="600" b="0" kern="1200" dirty="0"/>
        </a:p>
        <a:p>
          <a:pPr marL="57150" lvl="1" indent="-57150" algn="ctr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b="0" kern="1200" dirty="0" smtClean="0"/>
            <a:t>Memory</a:t>
          </a:r>
          <a:endParaRPr lang="en-US" sz="600" b="0" kern="1200" dirty="0"/>
        </a:p>
        <a:p>
          <a:pPr marL="57150" lvl="1" indent="-57150" algn="ctr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b="0" kern="1200" dirty="0" smtClean="0"/>
            <a:t>Cognition</a:t>
          </a:r>
          <a:endParaRPr lang="en-US" sz="600" b="0" kern="1200" dirty="0"/>
        </a:p>
        <a:p>
          <a:pPr marL="57150" lvl="1" indent="-57150" algn="ctr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b="0" kern="1200" dirty="0" smtClean="0"/>
            <a:t>Emotion</a:t>
          </a:r>
          <a:endParaRPr lang="en-US" sz="600" b="0" kern="1200" dirty="0"/>
        </a:p>
        <a:p>
          <a:pPr marL="57150" lvl="1" indent="-57150" algn="ctr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b="0" kern="1200" dirty="0" smtClean="0"/>
            <a:t>Addiction</a:t>
          </a:r>
          <a:endParaRPr lang="en-US" sz="600" b="0" kern="1200" dirty="0"/>
        </a:p>
        <a:p>
          <a:pPr marL="57150" lvl="1" indent="-57150" algn="ctr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b="0" kern="1200" dirty="0" err="1" smtClean="0"/>
            <a:t>Behaviour</a:t>
          </a:r>
          <a:endParaRPr lang="en-US" sz="600" b="0" kern="1200" dirty="0"/>
        </a:p>
      </dsp:txBody>
      <dsp:txXfrm>
        <a:off x="4144670" y="4528971"/>
        <a:ext cx="854658" cy="854658"/>
      </dsp:txXfrm>
    </dsp:sp>
    <dsp:sp modelId="{A6F0DCD9-5A6D-4E5A-98D8-5BD9830404BE}">
      <dsp:nvSpPr>
        <dsp:cNvPr id="0" name=""/>
        <dsp:cNvSpPr/>
      </dsp:nvSpPr>
      <dsp:spPr>
        <a:xfrm>
          <a:off x="3023967" y="4136572"/>
          <a:ext cx="1208670" cy="1208670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0" kern="1200" dirty="0" smtClean="0"/>
            <a:t>Mathematic</a:t>
          </a:r>
          <a:endParaRPr lang="en-US" sz="700" b="0" kern="1200" dirty="0"/>
        </a:p>
        <a:p>
          <a:pPr marL="57150" lvl="1" indent="-57150" algn="ctr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b="0" kern="1200" dirty="0" smtClean="0"/>
            <a:t>Computational neuroscience</a:t>
          </a:r>
          <a:endParaRPr lang="en-US" sz="600" b="0" kern="1200" dirty="0"/>
        </a:p>
        <a:p>
          <a:pPr marL="57150" lvl="1" indent="-57150" algn="ctr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b="0" kern="1200" dirty="0" err="1" smtClean="0"/>
            <a:t>Neuroinformatics</a:t>
          </a:r>
          <a:endParaRPr lang="en-US" sz="600" b="0" kern="1200" dirty="0"/>
        </a:p>
        <a:p>
          <a:pPr marL="57150" lvl="1" indent="-57150" algn="ctr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b="0" kern="1200" dirty="0" smtClean="0"/>
            <a:t>Cybernetics</a:t>
          </a:r>
          <a:endParaRPr lang="en-US" sz="600" b="0" kern="1200" dirty="0"/>
        </a:p>
        <a:p>
          <a:pPr marL="57150" lvl="1" indent="-57150" algn="ctr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b="0" kern="1200" dirty="0" smtClean="0"/>
            <a:t>Logic</a:t>
          </a:r>
          <a:endParaRPr lang="en-US" sz="600" b="0" kern="1200" dirty="0"/>
        </a:p>
      </dsp:txBody>
      <dsp:txXfrm>
        <a:off x="3200973" y="4313578"/>
        <a:ext cx="854658" cy="854658"/>
      </dsp:txXfrm>
    </dsp:sp>
    <dsp:sp modelId="{D08A93AB-809D-42E6-B604-3C39AB5F1590}">
      <dsp:nvSpPr>
        <dsp:cNvPr id="0" name=""/>
        <dsp:cNvSpPr/>
      </dsp:nvSpPr>
      <dsp:spPr>
        <a:xfrm>
          <a:off x="2267181" y="3533055"/>
          <a:ext cx="1208670" cy="120867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0" kern="1200" dirty="0" err="1" smtClean="0"/>
            <a:t>Neuroenginering</a:t>
          </a:r>
          <a:r>
            <a:rPr lang="en-US" sz="700" b="0" kern="1200" dirty="0" smtClean="0"/>
            <a:t>/Physics</a:t>
          </a:r>
          <a:endParaRPr lang="en-US" sz="700" b="0" kern="1200" dirty="0"/>
        </a:p>
        <a:p>
          <a:pPr marL="57150" lvl="1" indent="-57150" algn="ctr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b="0" kern="1200" dirty="0" smtClean="0"/>
            <a:t>Brain computer interface</a:t>
          </a:r>
          <a:endParaRPr lang="en-US" sz="600" b="0" kern="1200" dirty="0"/>
        </a:p>
        <a:p>
          <a:pPr marL="57150" lvl="1" indent="-57150" algn="ctr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b="0" kern="1200" dirty="0" err="1" smtClean="0"/>
            <a:t>Neuroprosthestic</a:t>
          </a:r>
          <a:endParaRPr lang="en-US" sz="600" b="0" kern="1200" dirty="0"/>
        </a:p>
        <a:p>
          <a:pPr marL="57150" lvl="1" indent="-57150" algn="ctr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b="0" kern="1200" dirty="0" smtClean="0"/>
            <a:t>Neural tissue </a:t>
          </a:r>
          <a:r>
            <a:rPr lang="en-US" sz="600" b="0" kern="1200" dirty="0" err="1" smtClean="0"/>
            <a:t>enginering</a:t>
          </a:r>
          <a:endParaRPr lang="en-US" sz="600" b="0" kern="1200" dirty="0"/>
        </a:p>
      </dsp:txBody>
      <dsp:txXfrm>
        <a:off x="2444187" y="3710061"/>
        <a:ext cx="854658" cy="854658"/>
      </dsp:txXfrm>
    </dsp:sp>
    <dsp:sp modelId="{83C94364-32B6-435E-B1B1-FAADA9A311D2}">
      <dsp:nvSpPr>
        <dsp:cNvPr id="0" name=""/>
        <dsp:cNvSpPr/>
      </dsp:nvSpPr>
      <dsp:spPr>
        <a:xfrm>
          <a:off x="1847196" y="2660947"/>
          <a:ext cx="1208670" cy="120867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0" kern="1200" dirty="0" err="1" smtClean="0"/>
            <a:t>Neurophysiotherapy</a:t>
          </a:r>
          <a:endParaRPr lang="en-US" sz="700" b="0" kern="1200" dirty="0"/>
        </a:p>
        <a:p>
          <a:pPr marL="57150" lvl="1" indent="-57150" algn="ctr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b="0" kern="1200" dirty="0" smtClean="0"/>
            <a:t>Exercise concept</a:t>
          </a:r>
          <a:endParaRPr lang="en-US" sz="600" b="0" kern="1200" dirty="0"/>
        </a:p>
        <a:p>
          <a:pPr marL="57150" lvl="1" indent="-57150" algn="ctr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b="0" kern="1200" dirty="0" smtClean="0"/>
            <a:t>Treatment potential</a:t>
          </a:r>
          <a:endParaRPr lang="en-US" sz="600" b="0" kern="1200" dirty="0"/>
        </a:p>
        <a:p>
          <a:pPr marL="57150" lvl="1" indent="-57150" algn="ctr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b="0" kern="1200" dirty="0" smtClean="0"/>
            <a:t>Modality Therapy, </a:t>
          </a:r>
          <a:r>
            <a:rPr lang="en-US" sz="600" b="0" kern="1200" dirty="0" err="1" smtClean="0"/>
            <a:t>dll</a:t>
          </a:r>
          <a:endParaRPr lang="en-US" sz="600" b="0" kern="1200" dirty="0"/>
        </a:p>
      </dsp:txBody>
      <dsp:txXfrm>
        <a:off x="2024202" y="2837953"/>
        <a:ext cx="854658" cy="854658"/>
      </dsp:txXfrm>
    </dsp:sp>
    <dsp:sp modelId="{C8879571-1006-4B9E-866A-4B8ED7430B38}">
      <dsp:nvSpPr>
        <dsp:cNvPr id="0" name=""/>
        <dsp:cNvSpPr/>
      </dsp:nvSpPr>
      <dsp:spPr>
        <a:xfrm>
          <a:off x="1847196" y="1692981"/>
          <a:ext cx="1208670" cy="120867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0" kern="1200" dirty="0" err="1" smtClean="0"/>
            <a:t>Neuro</a:t>
          </a:r>
          <a:r>
            <a:rPr lang="en-US" sz="700" b="0" kern="1200" dirty="0" smtClean="0"/>
            <a:t>-economic-marketing</a:t>
          </a:r>
          <a:endParaRPr lang="en-US" sz="700" b="0" kern="1200" dirty="0"/>
        </a:p>
        <a:p>
          <a:pPr marL="57150" lvl="1" indent="-57150" algn="ctr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b="0" kern="1200" dirty="0" smtClean="0"/>
            <a:t>Supply - Demand</a:t>
          </a:r>
          <a:endParaRPr lang="en-US" sz="600" b="0" kern="1200" dirty="0"/>
        </a:p>
      </dsp:txBody>
      <dsp:txXfrm>
        <a:off x="2024202" y="1869987"/>
        <a:ext cx="854658" cy="854658"/>
      </dsp:txXfrm>
    </dsp:sp>
    <dsp:sp modelId="{5875570D-C19C-4DC4-8C1F-CB7685B37680}">
      <dsp:nvSpPr>
        <dsp:cNvPr id="0" name=""/>
        <dsp:cNvSpPr/>
      </dsp:nvSpPr>
      <dsp:spPr>
        <a:xfrm>
          <a:off x="2267181" y="820874"/>
          <a:ext cx="1208670" cy="120867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0" kern="1200" dirty="0" err="1" smtClean="0"/>
            <a:t>Neuro</a:t>
          </a:r>
          <a:r>
            <a:rPr lang="en-US" sz="700" b="0" kern="1200" dirty="0" smtClean="0"/>
            <a:t>-education</a:t>
          </a:r>
          <a:endParaRPr lang="en-US" sz="700" b="0" kern="1200" dirty="0"/>
        </a:p>
        <a:p>
          <a:pPr marL="57150" lvl="1" indent="-57150" algn="ctr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b="0" kern="1200" dirty="0" smtClean="0"/>
            <a:t>Early age</a:t>
          </a:r>
          <a:endParaRPr lang="en-US" sz="700" b="0" kern="1200" dirty="0"/>
        </a:p>
        <a:p>
          <a:pPr marL="57150" lvl="1" indent="-57150" algn="ctr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b="0" kern="1200" dirty="0" smtClean="0"/>
            <a:t>Children</a:t>
          </a:r>
          <a:endParaRPr lang="en-US" sz="700" b="0" kern="1200" dirty="0"/>
        </a:p>
        <a:p>
          <a:pPr marL="57150" lvl="1" indent="-57150" algn="ctr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b="0" kern="1200" dirty="0" err="1" smtClean="0"/>
            <a:t>Young,dll</a:t>
          </a:r>
          <a:endParaRPr lang="en-US" sz="700" b="0" kern="1200" dirty="0"/>
        </a:p>
      </dsp:txBody>
      <dsp:txXfrm>
        <a:off x="2444187" y="997880"/>
        <a:ext cx="854658" cy="854658"/>
      </dsp:txXfrm>
    </dsp:sp>
    <dsp:sp modelId="{0D75573A-1763-4AAB-9F89-B3E8543A1DC9}">
      <dsp:nvSpPr>
        <dsp:cNvPr id="0" name=""/>
        <dsp:cNvSpPr/>
      </dsp:nvSpPr>
      <dsp:spPr>
        <a:xfrm>
          <a:off x="3023967" y="217357"/>
          <a:ext cx="1208670" cy="1208670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0" kern="1200" dirty="0" err="1" smtClean="0"/>
            <a:t>Neuroevolution</a:t>
          </a:r>
          <a:endParaRPr lang="en-US" sz="700" b="0" kern="1200" dirty="0"/>
        </a:p>
        <a:p>
          <a:pPr marL="57150" lvl="1" indent="-57150" algn="ctr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b="0" kern="1200" dirty="0" smtClean="0"/>
            <a:t>Human – culture - development</a:t>
          </a:r>
          <a:endParaRPr lang="en-US" sz="600" b="0" kern="1200" dirty="0"/>
        </a:p>
        <a:p>
          <a:pPr marL="57150" lvl="1" indent="-57150" algn="ctr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b="0" kern="1200" dirty="0" smtClean="0"/>
            <a:t>Animal - </a:t>
          </a:r>
          <a:endParaRPr lang="en-US" sz="600" b="0" kern="1200" dirty="0"/>
        </a:p>
      </dsp:txBody>
      <dsp:txXfrm>
        <a:off x="3200973" y="394363"/>
        <a:ext cx="854658" cy="8546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52475-C651-4C9F-BB8E-24D8971A28CB}">
      <dsp:nvSpPr>
        <dsp:cNvPr id="0" name=""/>
        <dsp:cNvSpPr/>
      </dsp:nvSpPr>
      <dsp:spPr>
        <a:xfrm rot="5400000">
          <a:off x="584049" y="1380324"/>
          <a:ext cx="1220777" cy="138981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660A1-C57C-4ED4-A947-C22A5E81278C}">
      <dsp:nvSpPr>
        <dsp:cNvPr id="0" name=""/>
        <dsp:cNvSpPr/>
      </dsp:nvSpPr>
      <dsp:spPr>
        <a:xfrm>
          <a:off x="260617" y="27067"/>
          <a:ext cx="2055070" cy="14384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Neuroscience</a:t>
          </a:r>
          <a:endParaRPr lang="en-US" sz="2400" kern="1200" dirty="0"/>
        </a:p>
      </dsp:txBody>
      <dsp:txXfrm>
        <a:off x="330851" y="97301"/>
        <a:ext cx="1914602" cy="1298014"/>
      </dsp:txXfrm>
    </dsp:sp>
    <dsp:sp modelId="{7D7B3C79-AE4C-4DDE-8453-73ED1582953B}">
      <dsp:nvSpPr>
        <dsp:cNvPr id="0" name=""/>
        <dsp:cNvSpPr/>
      </dsp:nvSpPr>
      <dsp:spPr>
        <a:xfrm>
          <a:off x="2315687" y="164259"/>
          <a:ext cx="1494662" cy="1162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Basic Science</a:t>
          </a:r>
          <a:endParaRPr lang="en-US" sz="1200" kern="1200" dirty="0"/>
        </a:p>
      </dsp:txBody>
      <dsp:txXfrm>
        <a:off x="2315687" y="164259"/>
        <a:ext cx="1494662" cy="1162645"/>
      </dsp:txXfrm>
    </dsp:sp>
    <dsp:sp modelId="{704694C7-FB26-4E41-957D-3A834A83E3B7}">
      <dsp:nvSpPr>
        <dsp:cNvPr id="0" name=""/>
        <dsp:cNvSpPr/>
      </dsp:nvSpPr>
      <dsp:spPr>
        <a:xfrm rot="5400000">
          <a:off x="2287921" y="2996214"/>
          <a:ext cx="1220777" cy="138981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3B384-57C7-4497-B05E-2E34E3B7F828}">
      <dsp:nvSpPr>
        <dsp:cNvPr id="0" name=""/>
        <dsp:cNvSpPr/>
      </dsp:nvSpPr>
      <dsp:spPr>
        <a:xfrm>
          <a:off x="1964489" y="1642958"/>
          <a:ext cx="2055070" cy="14384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Translational or Applied Neuroscience</a:t>
          </a:r>
          <a:endParaRPr lang="en-US" sz="2400" kern="1200" dirty="0"/>
        </a:p>
      </dsp:txBody>
      <dsp:txXfrm>
        <a:off x="2034723" y="1713192"/>
        <a:ext cx="1914602" cy="1298014"/>
      </dsp:txXfrm>
    </dsp:sp>
    <dsp:sp modelId="{231CFD90-05D4-4D48-88FD-5520AF1806E1}">
      <dsp:nvSpPr>
        <dsp:cNvPr id="0" name=""/>
        <dsp:cNvSpPr/>
      </dsp:nvSpPr>
      <dsp:spPr>
        <a:xfrm>
          <a:off x="4019560" y="1780150"/>
          <a:ext cx="1494662" cy="1162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Neurology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Neurosugery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Neuroradiology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Neurophysiotherapy</a:t>
          </a:r>
          <a:endParaRPr lang="en-US" sz="1200" kern="1200" dirty="0"/>
        </a:p>
      </dsp:txBody>
      <dsp:txXfrm>
        <a:off x="4019560" y="1780150"/>
        <a:ext cx="1494662" cy="1162645"/>
      </dsp:txXfrm>
    </dsp:sp>
    <dsp:sp modelId="{81C2B788-67CD-4858-AB59-8483C49F1545}">
      <dsp:nvSpPr>
        <dsp:cNvPr id="0" name=""/>
        <dsp:cNvSpPr/>
      </dsp:nvSpPr>
      <dsp:spPr>
        <a:xfrm>
          <a:off x="3668361" y="3258849"/>
          <a:ext cx="2055070" cy="14384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Desease</a:t>
          </a:r>
          <a:r>
            <a:rPr lang="en-US" sz="2400" kern="1200" dirty="0" smtClean="0"/>
            <a:t> / disorder</a:t>
          </a:r>
          <a:endParaRPr lang="en-US" sz="2400" kern="1200" dirty="0"/>
        </a:p>
      </dsp:txBody>
      <dsp:txXfrm>
        <a:off x="3738595" y="3329083"/>
        <a:ext cx="1914602" cy="1298014"/>
      </dsp:txXfrm>
    </dsp:sp>
    <dsp:sp modelId="{186A540A-8D5C-4BE0-A137-A98190014E97}">
      <dsp:nvSpPr>
        <dsp:cNvPr id="0" name=""/>
        <dsp:cNvSpPr/>
      </dsp:nvSpPr>
      <dsp:spPr>
        <a:xfrm>
          <a:off x="5723432" y="3396041"/>
          <a:ext cx="1494662" cy="1162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Neurodegeneratif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Neurogenetic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Neurodevelopment</a:t>
          </a:r>
          <a:endParaRPr lang="en-US" sz="1200" kern="1200" dirty="0"/>
        </a:p>
      </dsp:txBody>
      <dsp:txXfrm>
        <a:off x="5723432" y="3396041"/>
        <a:ext cx="1494662" cy="1162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60F4E1-0A5B-4329-B48E-43EFC88870BD}" type="datetimeFigureOut">
              <a:rPr lang="id-ID"/>
              <a:pPr>
                <a:defRPr/>
              </a:pPr>
              <a:t>25/01/2018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99825A-1C9C-4FE2-8681-9F21666766F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8688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CBFBDD-3E0F-48F6-8D5F-1FFB65B95AA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D8D126-A438-4323-8E8E-BFE60C3B303E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A25E02-9D3E-4097-9AA2-F7D5AD3F86A0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EA96CA-2AB4-49D7-A033-7D6850B17126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4BBDB8-4A5D-455C-BAE5-9AB773FF114F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5E899E-C6DB-4261-A5ED-AD1CAF9893EF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5864A8-4FBC-4E42-907F-5EBDD7F5BDFF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6871A-50C4-4AF8-8C6B-1D2935406325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876B00-9649-4F96-B2A1-42B26345E2C1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DCB6AF-1EF9-4257-B810-E62D8C5A74C6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8FDC5B-0F20-46CE-B685-4E9C97E35BA0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6665E-1BD5-4138-9D43-E426E643B091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876B00-9649-4F96-B2A1-42B26345E2C1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876B00-9649-4F96-B2A1-42B26345E2C1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E4B773-AE97-4988-BF7E-0A2737C13700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32CF7F-57D6-4AB2-8553-44F2F8476E1A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935E62-B5AC-4D42-AA77-381215523FAD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1EDE0-D66D-4CD2-97B4-D895493CB2FD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697B6-A58C-45E6-9EBC-BA86886DD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BDA1D-F0AD-4F70-956D-60EF5184C7DB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5C9A2-5C4D-470A-95A2-0EF184CAF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E4E70-D721-4D13-AA75-AB8E0020E98C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83DB7-10FB-4811-8D1C-DA75B4CC9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F23DC-0714-4CB7-A174-3BE296BF2148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29900-2993-4F5F-8FF6-BE76C76DA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15D8B-8DD9-4B98-AFEA-F7353D16845C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52D75-74BB-429D-AF82-C3943BBB6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F3170-19F6-448C-8952-8B59E16AE27B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B8EFD-A9F0-4D0D-AD3C-2C34EE1D9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EC72A-BD8B-4B0A-8DDF-CA3755391857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A114A-516C-4580-9614-DA7E4B059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A4C6E-E903-4DE9-B663-CCF0D39EA1B4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39F27-59D6-4808-98E7-1EB22B17F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5860E-8126-4B31-ABB3-1C207F6A4804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7DCB6-9E5B-4756-AC69-AAAFD0CB9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03111-C869-4ACD-904B-B2E87CDD8C49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FFEA8-8AC6-47C2-B987-624B28718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D6B69-FBA4-4DFE-9ED2-A80D266B72B1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803A9-564E-4D50-A5CE-D0E431FE5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3848D9-ED54-46F5-A75C-C1011CB1949C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5F6EDAD-A991-4B3B-8DC5-468435292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PENGANTAR NEUROSAINS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PERTEMUAN 1 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Abdul </a:t>
            </a:r>
            <a:r>
              <a:rPr lang="en-US" b="1" dirty="0" err="1" smtClean="0">
                <a:solidFill>
                  <a:schemeClr val="bg1"/>
                </a:solidFill>
              </a:rPr>
              <a:t>Chalik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Meidian</a:t>
            </a:r>
            <a:r>
              <a:rPr lang="en-US" b="1" dirty="0" smtClean="0">
                <a:solidFill>
                  <a:schemeClr val="bg1"/>
                </a:solidFill>
              </a:rPr>
              <a:t> &amp; Jerry </a:t>
            </a:r>
            <a:r>
              <a:rPr lang="en-US" b="1" dirty="0" err="1" smtClean="0">
                <a:solidFill>
                  <a:schemeClr val="bg1"/>
                </a:solidFill>
              </a:rPr>
              <a:t>Maratis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FAKULTAS FISIOTERAPI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Neurosains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None/>
            </a:pPr>
            <a:endParaRPr lang="en-US" sz="2000" dirty="0" smtClean="0"/>
          </a:p>
          <a:p>
            <a:r>
              <a:rPr lang="en-US" sz="2000" dirty="0" err="1" smtClean="0"/>
              <a:t>Menurut</a:t>
            </a:r>
            <a:r>
              <a:rPr lang="en-US" sz="2000" dirty="0" smtClean="0"/>
              <a:t> Prof. Dr. dr. </a:t>
            </a:r>
            <a:r>
              <a:rPr lang="en-US" sz="2000" dirty="0" err="1" smtClean="0"/>
              <a:t>Moh</a:t>
            </a:r>
            <a:r>
              <a:rPr lang="en-US" sz="2000" dirty="0" smtClean="0"/>
              <a:t> </a:t>
            </a:r>
            <a:r>
              <a:rPr lang="en-US" sz="2000" dirty="0" err="1" smtClean="0"/>
              <a:t>Hasan</a:t>
            </a:r>
            <a:r>
              <a:rPr lang="en-US" sz="2000" dirty="0" smtClean="0"/>
              <a:t> </a:t>
            </a:r>
            <a:r>
              <a:rPr lang="en-US" sz="2000" dirty="0" err="1" smtClean="0"/>
              <a:t>Machfoed</a:t>
            </a:r>
            <a:r>
              <a:rPr lang="en-US" sz="2000" dirty="0" smtClean="0"/>
              <a:t>, </a:t>
            </a:r>
            <a:r>
              <a:rPr lang="en-US" sz="2000" dirty="0" err="1" smtClean="0"/>
              <a:t>Sp.S</a:t>
            </a:r>
            <a:r>
              <a:rPr lang="en-US" sz="2000" dirty="0" smtClean="0"/>
              <a:t>(K), M.S </a:t>
            </a:r>
            <a:r>
              <a:rPr lang="en-US" sz="2000" dirty="0" err="1" smtClean="0"/>
              <a:t>Ketua</a:t>
            </a:r>
            <a:r>
              <a:rPr lang="en-US" sz="2000" dirty="0" smtClean="0"/>
              <a:t> </a:t>
            </a:r>
            <a:r>
              <a:rPr lang="en-US" sz="2000" dirty="0" err="1" smtClean="0"/>
              <a:t>Umum</a:t>
            </a:r>
            <a:r>
              <a:rPr lang="en-US" sz="2000" dirty="0" smtClean="0"/>
              <a:t> PERDOSSI (</a:t>
            </a:r>
            <a:r>
              <a:rPr lang="en-US" sz="2000" dirty="0" err="1" smtClean="0"/>
              <a:t>Persatuan</a:t>
            </a:r>
            <a:r>
              <a:rPr lang="en-US" sz="2000" dirty="0" smtClean="0"/>
              <a:t> </a:t>
            </a:r>
            <a:r>
              <a:rPr lang="en-US" sz="2000" dirty="0" err="1" smtClean="0"/>
              <a:t>Dokter</a:t>
            </a:r>
            <a:r>
              <a:rPr lang="en-US" sz="2000" dirty="0" smtClean="0"/>
              <a:t> </a:t>
            </a:r>
            <a:r>
              <a:rPr lang="en-US" sz="2000" dirty="0" err="1" smtClean="0"/>
              <a:t>Spesialis</a:t>
            </a:r>
            <a:r>
              <a:rPr lang="en-US" sz="2000" dirty="0" smtClean="0"/>
              <a:t> </a:t>
            </a:r>
            <a:r>
              <a:rPr lang="en-US" sz="2000" dirty="0" err="1" smtClean="0"/>
              <a:t>Penyakit</a:t>
            </a:r>
            <a:r>
              <a:rPr lang="en-US" sz="2000" dirty="0" smtClean="0"/>
              <a:t> </a:t>
            </a:r>
            <a:r>
              <a:rPr lang="en-US" sz="2000" dirty="0" err="1" smtClean="0"/>
              <a:t>Saraf</a:t>
            </a:r>
            <a:r>
              <a:rPr lang="en-US" sz="2000" dirty="0" smtClean="0"/>
              <a:t> Indonesia), </a:t>
            </a:r>
          </a:p>
          <a:p>
            <a:endParaRPr lang="en-US" sz="2000" dirty="0" smtClean="0"/>
          </a:p>
          <a:p>
            <a:pPr marL="457200" lvl="1" indent="0">
              <a:buNone/>
            </a:pPr>
            <a:r>
              <a:rPr lang="en-US" sz="2400" dirty="0" smtClean="0"/>
              <a:t>Neuroscience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ilmu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mencoba</a:t>
            </a:r>
            <a:r>
              <a:rPr lang="en-US" sz="2400" dirty="0" smtClean="0"/>
              <a:t> </a:t>
            </a:r>
            <a:r>
              <a:rPr lang="en-US" sz="2400" dirty="0" err="1" smtClean="0"/>
              <a:t>mengungkap</a:t>
            </a:r>
            <a:r>
              <a:rPr lang="en-US" sz="2400" dirty="0" smtClean="0"/>
              <a:t> </a:t>
            </a:r>
            <a:r>
              <a:rPr lang="en-US" sz="2400" dirty="0" err="1" smtClean="0"/>
              <a:t>misteri</a:t>
            </a:r>
            <a:r>
              <a:rPr lang="en-US" sz="2400" dirty="0" smtClean="0"/>
              <a:t> </a:t>
            </a:r>
            <a:r>
              <a:rPr lang="en-US" sz="2400" dirty="0" err="1" smtClean="0"/>
              <a:t>otak</a:t>
            </a:r>
            <a:r>
              <a:rPr lang="en-US" sz="2400" dirty="0" smtClean="0"/>
              <a:t>. </a:t>
            </a:r>
            <a:r>
              <a:rPr lang="en-US" sz="2400" dirty="0" err="1" smtClean="0"/>
              <a:t>Namun</a:t>
            </a:r>
            <a:r>
              <a:rPr lang="en-US" sz="2400" dirty="0" smtClean="0"/>
              <a:t>,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otak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salah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organ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maha</a:t>
            </a:r>
            <a:r>
              <a:rPr lang="en-US" sz="2400" dirty="0" smtClean="0"/>
              <a:t> </a:t>
            </a:r>
            <a:r>
              <a:rPr lang="en-US" sz="2400" dirty="0" err="1" smtClean="0"/>
              <a:t>penting</a:t>
            </a:r>
            <a:r>
              <a:rPr lang="en-US" sz="2400" dirty="0" smtClean="0"/>
              <a:t>,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“</a:t>
            </a:r>
            <a:r>
              <a:rPr lang="en-US" sz="2400" dirty="0" err="1" smtClean="0"/>
              <a:t>utama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”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menentukan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kualitas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kehidupan</a:t>
            </a:r>
            <a:r>
              <a:rPr lang="en-US" sz="2400" dirty="0" smtClean="0"/>
              <a:t> </a:t>
            </a:r>
            <a:r>
              <a:rPr lang="en-US" sz="2400" dirty="0" err="1" smtClean="0"/>
              <a:t>seseorang</a:t>
            </a:r>
            <a:r>
              <a:rPr lang="en-US" sz="2400" dirty="0" smtClean="0"/>
              <a:t>,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pengungkapan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bantuan-bantuan</a:t>
            </a:r>
            <a:r>
              <a:rPr lang="en-US" sz="2400" dirty="0" smtClean="0"/>
              <a:t> </a:t>
            </a:r>
            <a:r>
              <a:rPr lang="en-US" sz="2400" dirty="0" err="1" smtClean="0"/>
              <a:t>disiplin</a:t>
            </a:r>
            <a:r>
              <a:rPr lang="en-US" sz="2400" dirty="0" smtClean="0"/>
              <a:t> </a:t>
            </a:r>
            <a:r>
              <a:rPr lang="en-US" sz="2400" dirty="0" err="1" smtClean="0"/>
              <a:t>ilmu</a:t>
            </a:r>
            <a:r>
              <a:rPr lang="en-US" sz="2400" dirty="0" smtClean="0"/>
              <a:t> </a:t>
            </a:r>
            <a:r>
              <a:rPr lang="en-US" sz="2400" dirty="0" err="1" smtClean="0"/>
              <a:t>lainnya</a:t>
            </a:r>
            <a:r>
              <a:rPr lang="en-US" sz="2400" dirty="0" smtClean="0"/>
              <a:t>.(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kata</a:t>
            </a:r>
            <a:r>
              <a:rPr lang="en-US" sz="2400" dirty="0" smtClean="0"/>
              <a:t> </a:t>
            </a:r>
            <a:r>
              <a:rPr lang="en-US" sz="2400" dirty="0" err="1" smtClean="0"/>
              <a:t>pengantar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buku</a:t>
            </a:r>
            <a:r>
              <a:rPr lang="en-US" sz="2400" dirty="0" smtClean="0"/>
              <a:t> </a:t>
            </a:r>
            <a:r>
              <a:rPr lang="en-US" sz="2400" dirty="0" err="1" smtClean="0"/>
              <a:t>Ilmu</a:t>
            </a:r>
            <a:r>
              <a:rPr lang="en-US" sz="2400" dirty="0" smtClean="0"/>
              <a:t> </a:t>
            </a:r>
            <a:r>
              <a:rPr lang="en-US" sz="2400" dirty="0" err="1" smtClean="0"/>
              <a:t>Neurosains</a:t>
            </a:r>
            <a:r>
              <a:rPr lang="en-US" sz="2400" dirty="0" smtClean="0"/>
              <a:t> Modern, 2015).</a:t>
            </a: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Perbedaan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Neurosains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dan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Neurologi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024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400" dirty="0" err="1" smtClean="0">
                <a:cs typeface="Calibri"/>
              </a:rPr>
              <a:t>Neurosains</a:t>
            </a:r>
            <a:r>
              <a:rPr lang="en-US" sz="2400" dirty="0" smtClean="0">
                <a:cs typeface="Calibri"/>
              </a:rPr>
              <a:t> </a:t>
            </a:r>
            <a:r>
              <a:rPr lang="en-US" sz="2400" dirty="0" smtClean="0">
                <a:cs typeface="Calibri"/>
                <a:sym typeface="Wingdings" pitchFamily="2" charset="2"/>
              </a:rPr>
              <a:t></a:t>
            </a:r>
            <a:r>
              <a:rPr lang="en-US" sz="2400" dirty="0" err="1" smtClean="0">
                <a:cs typeface="Calibri"/>
                <a:sym typeface="Wingdings" pitchFamily="2" charset="2"/>
              </a:rPr>
              <a:t>ilmu</a:t>
            </a:r>
            <a:r>
              <a:rPr lang="en-US" sz="2400" dirty="0" smtClean="0">
                <a:cs typeface="Calibri"/>
                <a:sym typeface="Wingdings" pitchFamily="2" charset="2"/>
              </a:rPr>
              <a:t> yang </a:t>
            </a:r>
            <a:r>
              <a:rPr lang="en-US" sz="2400" dirty="0" err="1" smtClean="0">
                <a:cs typeface="Calibri"/>
                <a:sym typeface="Wingdings" pitchFamily="2" charset="2"/>
              </a:rPr>
              <a:t>mengungkap</a:t>
            </a:r>
            <a:r>
              <a:rPr lang="en-US" sz="2400" dirty="0" smtClean="0">
                <a:cs typeface="Calibri"/>
                <a:sym typeface="Wingdings" pitchFamily="2" charset="2"/>
              </a:rPr>
              <a:t> </a:t>
            </a:r>
            <a:r>
              <a:rPr lang="en-US" sz="2400" dirty="0" err="1" smtClean="0">
                <a:cs typeface="Calibri"/>
                <a:sym typeface="Wingdings" pitchFamily="2" charset="2"/>
              </a:rPr>
              <a:t>misteri</a:t>
            </a:r>
            <a:r>
              <a:rPr lang="en-US" sz="2400" dirty="0" smtClean="0">
                <a:cs typeface="Calibri"/>
                <a:sym typeface="Wingdings" pitchFamily="2" charset="2"/>
              </a:rPr>
              <a:t> </a:t>
            </a:r>
            <a:r>
              <a:rPr lang="en-US" sz="2400" dirty="0" err="1" smtClean="0">
                <a:cs typeface="Calibri"/>
                <a:sym typeface="Wingdings" pitchFamily="2" charset="2"/>
              </a:rPr>
              <a:t>saraf</a:t>
            </a:r>
            <a:r>
              <a:rPr lang="en-US" sz="2400" dirty="0" smtClean="0">
                <a:cs typeface="Calibri"/>
                <a:sym typeface="Wingdings" pitchFamily="2" charset="2"/>
              </a:rPr>
              <a:t> </a:t>
            </a:r>
            <a:r>
              <a:rPr lang="en-US" sz="2400" dirty="0" err="1" smtClean="0">
                <a:cs typeface="Calibri"/>
                <a:sym typeface="Wingdings" pitchFamily="2" charset="2"/>
              </a:rPr>
              <a:t>terutama</a:t>
            </a:r>
            <a:r>
              <a:rPr lang="en-US" sz="2400" dirty="0" smtClean="0">
                <a:cs typeface="Calibri"/>
                <a:sym typeface="Wingdings" pitchFamily="2" charset="2"/>
              </a:rPr>
              <a:t> </a:t>
            </a:r>
            <a:r>
              <a:rPr lang="en-US" sz="2400" dirty="0" err="1" smtClean="0">
                <a:cs typeface="Calibri"/>
                <a:sym typeface="Wingdings" pitchFamily="2" charset="2"/>
              </a:rPr>
              <a:t>otak</a:t>
            </a:r>
            <a:r>
              <a:rPr lang="en-US" sz="2400" dirty="0" smtClean="0">
                <a:cs typeface="Calibri"/>
                <a:sym typeface="Wingdings" pitchFamily="2" charset="2"/>
              </a:rPr>
              <a:t> </a:t>
            </a:r>
            <a:r>
              <a:rPr lang="en-US" sz="2400" dirty="0" err="1" smtClean="0">
                <a:cs typeface="Calibri"/>
                <a:sym typeface="Wingdings" pitchFamily="2" charset="2"/>
              </a:rPr>
              <a:t>dengan</a:t>
            </a:r>
            <a:r>
              <a:rPr lang="en-US" sz="2400" dirty="0" smtClean="0">
                <a:cs typeface="Calibri"/>
                <a:sym typeface="Wingdings" pitchFamily="2" charset="2"/>
              </a:rPr>
              <a:t> penelitian2 </a:t>
            </a:r>
            <a:r>
              <a:rPr lang="en-US" sz="2400" dirty="0" err="1" smtClean="0">
                <a:cs typeface="Calibri"/>
                <a:sym typeface="Wingdings" pitchFamily="2" charset="2"/>
              </a:rPr>
              <a:t>untuk</a:t>
            </a:r>
            <a:r>
              <a:rPr lang="en-US" sz="2400" dirty="0" smtClean="0">
                <a:cs typeface="Calibri"/>
                <a:sym typeface="Wingdings" pitchFamily="2" charset="2"/>
              </a:rPr>
              <a:t> </a:t>
            </a:r>
            <a:r>
              <a:rPr lang="en-US" sz="2400" dirty="0" err="1" smtClean="0">
                <a:cs typeface="Calibri"/>
                <a:sym typeface="Wingdings" pitchFamily="2" charset="2"/>
              </a:rPr>
              <a:t>dikaji</a:t>
            </a:r>
            <a:r>
              <a:rPr lang="en-US" sz="2400" dirty="0" smtClean="0">
                <a:cs typeface="Calibri"/>
                <a:sym typeface="Wingdings" pitchFamily="2" charset="2"/>
              </a:rPr>
              <a:t> </a:t>
            </a:r>
            <a:r>
              <a:rPr lang="en-US" sz="2400" dirty="0" err="1" smtClean="0">
                <a:cs typeface="Calibri"/>
                <a:sym typeface="Wingdings" pitchFamily="2" charset="2"/>
              </a:rPr>
              <a:t>secara</a:t>
            </a:r>
            <a:r>
              <a:rPr lang="en-US" sz="2400" dirty="0" smtClean="0">
                <a:cs typeface="Calibri"/>
                <a:sym typeface="Wingdings" pitchFamily="2" charset="2"/>
              </a:rPr>
              <a:t> </a:t>
            </a:r>
            <a:r>
              <a:rPr lang="en-US" sz="2400" dirty="0" err="1" smtClean="0">
                <a:cs typeface="Calibri"/>
                <a:sym typeface="Wingdings" pitchFamily="2" charset="2"/>
              </a:rPr>
              <a:t>saintifik</a:t>
            </a:r>
            <a:r>
              <a:rPr lang="en-US" sz="2400" dirty="0" smtClean="0">
                <a:cs typeface="Calibri"/>
                <a:sym typeface="Wingdings" pitchFamily="2" charset="2"/>
              </a:rPr>
              <a:t> </a:t>
            </a:r>
            <a:r>
              <a:rPr lang="en-US" sz="2400" dirty="0" err="1" smtClean="0">
                <a:cs typeface="Calibri"/>
                <a:sym typeface="Wingdings" pitchFamily="2" charset="2"/>
              </a:rPr>
              <a:t>apa</a:t>
            </a:r>
            <a:r>
              <a:rPr lang="en-US" sz="2400" dirty="0" smtClean="0">
                <a:cs typeface="Calibri"/>
                <a:sym typeface="Wingdings" pitchFamily="2" charset="2"/>
              </a:rPr>
              <a:t> yang </a:t>
            </a:r>
            <a:r>
              <a:rPr lang="en-US" sz="2400" dirty="0" err="1" smtClean="0">
                <a:cs typeface="Calibri"/>
                <a:sym typeface="Wingdings" pitchFamily="2" charset="2"/>
              </a:rPr>
              <a:t>belum</a:t>
            </a:r>
            <a:r>
              <a:rPr lang="en-US" sz="2400" dirty="0" smtClean="0">
                <a:cs typeface="Calibri"/>
                <a:sym typeface="Wingdings" pitchFamily="2" charset="2"/>
              </a:rPr>
              <a:t> </a:t>
            </a:r>
            <a:r>
              <a:rPr lang="en-US" sz="2400" dirty="0" err="1" smtClean="0">
                <a:cs typeface="Calibri"/>
                <a:sym typeface="Wingdings" pitchFamily="2" charset="2"/>
              </a:rPr>
              <a:t>diketahui</a:t>
            </a:r>
            <a:r>
              <a:rPr lang="en-US" sz="2400" dirty="0" smtClean="0">
                <a:cs typeface="Calibri"/>
                <a:sym typeface="Wingdings" pitchFamily="2" charset="2"/>
              </a:rPr>
              <a:t> </a:t>
            </a:r>
            <a:r>
              <a:rPr lang="en-US" sz="2400" dirty="0" err="1" smtClean="0">
                <a:cs typeface="Calibri"/>
                <a:sym typeface="Wingdings" pitchFamily="2" charset="2"/>
              </a:rPr>
              <a:t>dengan</a:t>
            </a:r>
            <a:r>
              <a:rPr lang="en-US" sz="2400" dirty="0" smtClean="0">
                <a:cs typeface="Calibri"/>
                <a:sym typeface="Wingdings" pitchFamily="2" charset="2"/>
              </a:rPr>
              <a:t> </a:t>
            </a:r>
            <a:r>
              <a:rPr lang="en-US" sz="2400" dirty="0" err="1" smtClean="0">
                <a:cs typeface="Calibri"/>
                <a:sym typeface="Wingdings" pitchFamily="2" charset="2"/>
              </a:rPr>
              <a:t>bantuan</a:t>
            </a:r>
            <a:r>
              <a:rPr lang="en-US" sz="2400" dirty="0" smtClean="0">
                <a:cs typeface="Calibri"/>
                <a:sym typeface="Wingdings" pitchFamily="2" charset="2"/>
              </a:rPr>
              <a:t> </a:t>
            </a:r>
            <a:r>
              <a:rPr lang="en-US" sz="2400" dirty="0" err="1" smtClean="0">
                <a:cs typeface="Calibri"/>
                <a:sym typeface="Wingdings" pitchFamily="2" charset="2"/>
              </a:rPr>
              <a:t>berbagai</a:t>
            </a:r>
            <a:r>
              <a:rPr lang="en-US" sz="2400" dirty="0" smtClean="0">
                <a:cs typeface="Calibri"/>
                <a:sym typeface="Wingdings" pitchFamily="2" charset="2"/>
              </a:rPr>
              <a:t> </a:t>
            </a:r>
            <a:r>
              <a:rPr lang="en-US" sz="2400" dirty="0" err="1" smtClean="0">
                <a:cs typeface="Calibri"/>
                <a:sym typeface="Wingdings" pitchFamily="2" charset="2"/>
              </a:rPr>
              <a:t>disiplin</a:t>
            </a:r>
            <a:r>
              <a:rPr lang="en-US" sz="2400" dirty="0" smtClean="0">
                <a:cs typeface="Calibri"/>
                <a:sym typeface="Wingdings" pitchFamily="2" charset="2"/>
              </a:rPr>
              <a:t> ilmu2 </a:t>
            </a:r>
            <a:r>
              <a:rPr lang="en-US" sz="2400" dirty="0" err="1" smtClean="0">
                <a:cs typeface="Calibri"/>
                <a:sym typeface="Wingdings" pitchFamily="2" charset="2"/>
              </a:rPr>
              <a:t>lainnya</a:t>
            </a:r>
            <a:endParaRPr lang="en-US" sz="2400" dirty="0" smtClean="0">
              <a:cs typeface="Calibri"/>
              <a:sym typeface="Wingdings" pitchFamily="2" charset="2"/>
            </a:endParaRPr>
          </a:p>
          <a:p>
            <a:r>
              <a:rPr lang="en-US" sz="2400" dirty="0" err="1" smtClean="0">
                <a:cs typeface="Calibri"/>
                <a:sym typeface="Wingdings" pitchFamily="2" charset="2"/>
              </a:rPr>
              <a:t>Neurologi</a:t>
            </a:r>
            <a:r>
              <a:rPr lang="en-US" sz="2400" dirty="0" smtClean="0">
                <a:cs typeface="Calibri"/>
                <a:sym typeface="Wingdings" pitchFamily="2" charset="2"/>
              </a:rPr>
              <a:t> </a:t>
            </a:r>
            <a:r>
              <a:rPr lang="en-US" sz="2400" dirty="0" err="1" smtClean="0">
                <a:cs typeface="Calibri"/>
                <a:sym typeface="Wingdings" pitchFamily="2" charset="2"/>
              </a:rPr>
              <a:t>ilmu</a:t>
            </a:r>
            <a:r>
              <a:rPr lang="en-US" sz="2400" dirty="0" smtClean="0">
                <a:cs typeface="Calibri"/>
                <a:sym typeface="Wingdings" pitchFamily="2" charset="2"/>
              </a:rPr>
              <a:t> yang </a:t>
            </a:r>
            <a:r>
              <a:rPr lang="en-US" sz="2400" dirty="0" err="1" smtClean="0">
                <a:cs typeface="Calibri"/>
                <a:sym typeface="Wingdings" pitchFamily="2" charset="2"/>
              </a:rPr>
              <a:t>mempelajari</a:t>
            </a:r>
            <a:r>
              <a:rPr lang="en-US" sz="2400" dirty="0" smtClean="0">
                <a:cs typeface="Calibri"/>
                <a:sym typeface="Wingdings" pitchFamily="2" charset="2"/>
              </a:rPr>
              <a:t> </a:t>
            </a:r>
            <a:r>
              <a:rPr lang="en-US" sz="2400" dirty="0" err="1" smtClean="0">
                <a:cs typeface="Calibri"/>
                <a:sym typeface="Wingdings" pitchFamily="2" charset="2"/>
              </a:rPr>
              <a:t>sistem</a:t>
            </a:r>
            <a:r>
              <a:rPr lang="en-US" sz="2400" dirty="0" smtClean="0">
                <a:cs typeface="Calibri"/>
                <a:sym typeface="Wingdings" pitchFamily="2" charset="2"/>
              </a:rPr>
              <a:t> </a:t>
            </a:r>
            <a:r>
              <a:rPr lang="en-US" sz="2400" dirty="0" err="1" smtClean="0">
                <a:cs typeface="Calibri"/>
                <a:sym typeface="Wingdings" pitchFamily="2" charset="2"/>
              </a:rPr>
              <a:t>saraf</a:t>
            </a:r>
            <a:r>
              <a:rPr lang="en-US" sz="2400" dirty="0" smtClean="0">
                <a:cs typeface="Calibri"/>
                <a:sym typeface="Wingdings" pitchFamily="2" charset="2"/>
              </a:rPr>
              <a:t> </a:t>
            </a:r>
            <a:r>
              <a:rPr lang="en-US" sz="2400" dirty="0" err="1" smtClean="0">
                <a:cs typeface="Calibri"/>
                <a:sym typeface="Wingdings" pitchFamily="2" charset="2"/>
              </a:rPr>
              <a:t>dan</a:t>
            </a:r>
            <a:r>
              <a:rPr lang="en-US" sz="2400" dirty="0" smtClean="0">
                <a:cs typeface="Calibri"/>
                <a:sym typeface="Wingdings" pitchFamily="2" charset="2"/>
              </a:rPr>
              <a:t> </a:t>
            </a:r>
            <a:r>
              <a:rPr lang="en-US" sz="2400" dirty="0" err="1" smtClean="0">
                <a:cs typeface="Calibri"/>
                <a:sym typeface="Wingdings" pitchFamily="2" charset="2"/>
              </a:rPr>
              <a:t>penyakitnya</a:t>
            </a:r>
            <a:r>
              <a:rPr lang="en-US" sz="2400" dirty="0" smtClean="0">
                <a:cs typeface="Calibri"/>
                <a:sym typeface="Wingdings" pitchFamily="2" charset="2"/>
              </a:rPr>
              <a:t> yang </a:t>
            </a:r>
            <a:r>
              <a:rPr lang="en-US" sz="2400" dirty="0" err="1" smtClean="0">
                <a:cs typeface="Calibri"/>
                <a:sym typeface="Wingdings" pitchFamily="2" charset="2"/>
              </a:rPr>
              <a:t>didapat</a:t>
            </a:r>
            <a:r>
              <a:rPr lang="en-US" sz="2400" dirty="0" smtClean="0">
                <a:cs typeface="Calibri"/>
                <a:sym typeface="Wingdings" pitchFamily="2" charset="2"/>
              </a:rPr>
              <a:t> </a:t>
            </a:r>
            <a:r>
              <a:rPr lang="en-US" sz="2400" dirty="0" err="1" smtClean="0">
                <a:cs typeface="Calibri"/>
                <a:sym typeface="Wingdings" pitchFamily="2" charset="2"/>
              </a:rPr>
              <a:t>dari</a:t>
            </a:r>
            <a:r>
              <a:rPr lang="en-US" sz="2400" dirty="0" smtClean="0">
                <a:cs typeface="Calibri"/>
                <a:sym typeface="Wingdings" pitchFamily="2" charset="2"/>
              </a:rPr>
              <a:t> </a:t>
            </a:r>
            <a:r>
              <a:rPr lang="en-US" sz="2400" dirty="0" err="1" smtClean="0">
                <a:cs typeface="Calibri"/>
                <a:sym typeface="Wingdings" pitchFamily="2" charset="2"/>
              </a:rPr>
              <a:t>neurosains</a:t>
            </a:r>
            <a:r>
              <a:rPr lang="en-US" sz="2400" dirty="0" smtClean="0">
                <a:cs typeface="Calibri"/>
                <a:sym typeface="Wingdings" pitchFamily="2" charset="2"/>
              </a:rPr>
              <a:t> yang </a:t>
            </a:r>
            <a:r>
              <a:rPr lang="en-US" sz="2400" dirty="0" err="1" smtClean="0">
                <a:cs typeface="Calibri"/>
                <a:sym typeface="Wingdings" pitchFamily="2" charset="2"/>
              </a:rPr>
              <a:t>dapat</a:t>
            </a:r>
            <a:r>
              <a:rPr lang="en-US" sz="2400" dirty="0" smtClean="0">
                <a:cs typeface="Calibri"/>
                <a:sym typeface="Wingdings" pitchFamily="2" charset="2"/>
              </a:rPr>
              <a:t> </a:t>
            </a:r>
            <a:r>
              <a:rPr lang="en-US" sz="2400" dirty="0" err="1" smtClean="0">
                <a:cs typeface="Calibri"/>
                <a:sym typeface="Wingdings" pitchFamily="2" charset="2"/>
              </a:rPr>
              <a:t>diaplikasikan</a:t>
            </a:r>
            <a:r>
              <a:rPr lang="en-US" sz="2400" dirty="0" smtClean="0">
                <a:cs typeface="Calibri"/>
                <a:sym typeface="Wingdings" pitchFamily="2" charset="2"/>
              </a:rPr>
              <a:t> </a:t>
            </a:r>
            <a:r>
              <a:rPr lang="en-US" sz="2400" dirty="0" err="1" smtClean="0">
                <a:cs typeface="Calibri"/>
                <a:sym typeface="Wingdings" pitchFamily="2" charset="2"/>
              </a:rPr>
              <a:t>ke</a:t>
            </a:r>
            <a:r>
              <a:rPr lang="en-US" sz="2400" dirty="0" smtClean="0">
                <a:cs typeface="Calibri"/>
                <a:sym typeface="Wingdings" pitchFamily="2" charset="2"/>
              </a:rPr>
              <a:t> </a:t>
            </a:r>
            <a:r>
              <a:rPr lang="en-US" sz="2400" dirty="0" err="1" smtClean="0">
                <a:cs typeface="Calibri"/>
                <a:sym typeface="Wingdings" pitchFamily="2" charset="2"/>
              </a:rPr>
              <a:t>pasien</a:t>
            </a:r>
            <a:r>
              <a:rPr lang="en-US" sz="2400" dirty="0" smtClean="0">
                <a:cs typeface="Calibri"/>
                <a:sym typeface="Wingdings" pitchFamily="2" charset="2"/>
              </a:rPr>
              <a:t> </a:t>
            </a:r>
            <a:r>
              <a:rPr lang="en-US" sz="2400" dirty="0" err="1" smtClean="0">
                <a:cs typeface="Calibri"/>
                <a:sym typeface="Wingdings" pitchFamily="2" charset="2"/>
              </a:rPr>
              <a:t>di</a:t>
            </a:r>
            <a:r>
              <a:rPr lang="en-US" sz="2400" dirty="0" smtClean="0">
                <a:cs typeface="Calibri"/>
                <a:sym typeface="Wingdings" pitchFamily="2" charset="2"/>
              </a:rPr>
              <a:t> </a:t>
            </a:r>
            <a:r>
              <a:rPr lang="en-US" sz="2400" dirty="0" err="1" smtClean="0">
                <a:cs typeface="Calibri"/>
                <a:sym typeface="Wingdings" pitchFamily="2" charset="2"/>
              </a:rPr>
              <a:t>klinik</a:t>
            </a:r>
            <a:r>
              <a:rPr lang="en-US" sz="2400" dirty="0" smtClean="0">
                <a:cs typeface="Calibri"/>
                <a:sym typeface="Wingdings" pitchFamily="2" charset="2"/>
              </a:rPr>
              <a:t>/RS </a:t>
            </a:r>
            <a:endParaRPr lang="en-US" sz="2400" dirty="0" smtClean="0">
              <a:cs typeface="Calibri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Anatomi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dan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Fisiologi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Otak</a:t>
            </a:r>
            <a:r>
              <a:rPr lang="en-US" sz="3200" dirty="0" smtClean="0">
                <a:latin typeface="Arial" charset="0"/>
                <a:cs typeface="Arial" charset="0"/>
              </a:rPr>
              <a:t> &amp; Neuron</a:t>
            </a:r>
          </a:p>
        </p:txBody>
      </p:sp>
      <p:sp>
        <p:nvSpPr>
          <p:cNvPr id="1126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200" dirty="0" smtClean="0">
                <a:latin typeface="Arial" charset="0"/>
                <a:cs typeface="Arial" charset="0"/>
              </a:rPr>
              <a:t>Neuron </a:t>
            </a:r>
            <a:r>
              <a:rPr lang="en-US" sz="2200" dirty="0" err="1" smtClean="0">
                <a:latin typeface="Arial" charset="0"/>
                <a:cs typeface="Arial" charset="0"/>
              </a:rPr>
              <a:t>terdiri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dari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endParaRPr lang="id-ID" sz="2200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4"/>
          <a:srcRect l="18089" t="45545" r="43427" b="11881"/>
          <a:stretch>
            <a:fillRect/>
          </a:stretch>
        </p:blipFill>
        <p:spPr bwMode="auto">
          <a:xfrm>
            <a:off x="2091713" y="1886638"/>
            <a:ext cx="4960574" cy="308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Neuron</a:t>
            </a:r>
          </a:p>
        </p:txBody>
      </p:sp>
      <p:sp>
        <p:nvSpPr>
          <p:cNvPr id="1229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dirty="0" err="1" smtClean="0">
                <a:latin typeface="Arial" charset="0"/>
                <a:cs typeface="Arial" charset="0"/>
              </a:rPr>
              <a:t>Bagian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dari</a:t>
            </a:r>
            <a:r>
              <a:rPr lang="en-US" dirty="0" smtClean="0">
                <a:latin typeface="Arial" charset="0"/>
                <a:cs typeface="Arial" charset="0"/>
              </a:rPr>
              <a:t> Neuron</a:t>
            </a:r>
          </a:p>
          <a:p>
            <a:pPr lvl="1">
              <a:buNone/>
            </a:pPr>
            <a:r>
              <a:rPr lang="en-US" sz="3200" dirty="0" smtClean="0">
                <a:latin typeface="Arial" charset="0"/>
                <a:cs typeface="Arial" charset="0"/>
              </a:rPr>
              <a:t>1. </a:t>
            </a:r>
            <a:r>
              <a:rPr lang="en-US" sz="3200" dirty="0" err="1" smtClean="0">
                <a:latin typeface="Arial" charset="0"/>
                <a:cs typeface="Arial" charset="0"/>
              </a:rPr>
              <a:t>Badan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Untuk</a:t>
            </a: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Menerima</a:t>
            </a: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rangsangan</a:t>
            </a: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dari</a:t>
            </a: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Dendrit</a:t>
            </a:r>
            <a:endParaRPr lang="en-US" sz="32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lvl="1">
              <a:buNone/>
            </a:pP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2. </a:t>
            </a: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Dendrit</a:t>
            </a: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  </a:t>
            </a: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Menerima</a:t>
            </a: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rangsang</a:t>
            </a: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dan</a:t>
            </a: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membawanya</a:t>
            </a: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ke</a:t>
            </a: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badan</a:t>
            </a: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sel</a:t>
            </a: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saraf</a:t>
            </a:r>
            <a:endParaRPr lang="en-US" sz="32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lvl="1">
              <a:buNone/>
            </a:pP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3. Axon  </a:t>
            </a: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Membawa</a:t>
            </a: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rangsangan</a:t>
            </a: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meninggalkan</a:t>
            </a: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badan</a:t>
            </a: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sel</a:t>
            </a: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menuju</a:t>
            </a: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sel</a:t>
            </a: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saraf</a:t>
            </a: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 lain </a:t>
            </a:r>
            <a:endParaRPr lang="id-ID" sz="3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Sistem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Saraf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Pusat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331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200" dirty="0" smtClean="0">
                <a:latin typeface="Arial" charset="0"/>
                <a:cs typeface="Arial" charset="0"/>
              </a:rPr>
              <a:t>SSP </a:t>
            </a:r>
            <a:r>
              <a:rPr lang="en-US" sz="2200" dirty="0" err="1" smtClean="0">
                <a:latin typeface="Arial" charset="0"/>
                <a:cs typeface="Arial" charset="0"/>
              </a:rPr>
              <a:t>terdiri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dari</a:t>
            </a:r>
            <a:r>
              <a:rPr lang="en-US" sz="2200" dirty="0" smtClean="0">
                <a:latin typeface="Arial" charset="0"/>
                <a:cs typeface="Arial" charset="0"/>
              </a:rPr>
              <a:t> :</a:t>
            </a:r>
          </a:p>
          <a:p>
            <a:r>
              <a:rPr lang="en-US" sz="2200" dirty="0" smtClean="0">
                <a:latin typeface="Arial" charset="0"/>
                <a:cs typeface="Arial" charset="0"/>
              </a:rPr>
              <a:t>A. </a:t>
            </a:r>
            <a:r>
              <a:rPr lang="en-US" sz="2200" dirty="0" err="1" smtClean="0">
                <a:latin typeface="Arial" charset="0"/>
                <a:cs typeface="Arial" charset="0"/>
              </a:rPr>
              <a:t>Dua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Hemisfer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Otak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r>
              <a:rPr lang="en-US" sz="2200" dirty="0" smtClean="0">
                <a:latin typeface="Arial" charset="0"/>
                <a:cs typeface="Arial" charset="0"/>
              </a:rPr>
              <a:t>B. Cerebellum</a:t>
            </a:r>
          </a:p>
          <a:p>
            <a:r>
              <a:rPr lang="en-US" sz="2200" dirty="0" smtClean="0">
                <a:latin typeface="Arial" charset="0"/>
                <a:cs typeface="Arial" charset="0"/>
              </a:rPr>
              <a:t>C. Brainstem</a:t>
            </a:r>
          </a:p>
          <a:p>
            <a:r>
              <a:rPr lang="en-US" sz="2200" dirty="0" smtClean="0">
                <a:latin typeface="Arial" charset="0"/>
                <a:cs typeface="Arial" charset="0"/>
              </a:rPr>
              <a:t>D. Medulla </a:t>
            </a:r>
            <a:r>
              <a:rPr lang="en-US" sz="2200" dirty="0" err="1" smtClean="0">
                <a:latin typeface="Arial" charset="0"/>
                <a:cs typeface="Arial" charset="0"/>
              </a:rPr>
              <a:t>Spinalis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sz="2200" dirty="0" err="1" smtClean="0">
                <a:latin typeface="Arial" charset="0"/>
                <a:cs typeface="Arial" charset="0"/>
              </a:rPr>
              <a:t>Hemisfer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Otak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terdiri</a:t>
            </a:r>
            <a:r>
              <a:rPr lang="en-US" sz="2200" dirty="0" smtClean="0">
                <a:latin typeface="Arial" charset="0"/>
                <a:cs typeface="Arial" charset="0"/>
              </a:rPr>
              <a:t> 4 </a:t>
            </a:r>
            <a:r>
              <a:rPr lang="en-US" sz="2200" dirty="0" err="1" smtClean="0">
                <a:latin typeface="Arial" charset="0"/>
                <a:cs typeface="Arial" charset="0"/>
              </a:rPr>
              <a:t>Lobus</a:t>
            </a:r>
            <a:r>
              <a:rPr lang="en-US" sz="2200" dirty="0" smtClean="0">
                <a:latin typeface="Arial" charset="0"/>
                <a:cs typeface="Arial" charset="0"/>
              </a:rPr>
              <a:t> :</a:t>
            </a:r>
          </a:p>
          <a:p>
            <a:pPr marL="457200" indent="-457200">
              <a:buAutoNum type="arabicPeriod"/>
            </a:pPr>
            <a:r>
              <a:rPr lang="en-US" sz="2200" dirty="0" err="1" smtClean="0">
                <a:latin typeface="Arial" charset="0"/>
                <a:cs typeface="Arial" charset="0"/>
              </a:rPr>
              <a:t>Lobus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Frontalis</a:t>
            </a:r>
            <a:r>
              <a:rPr lang="en-US" sz="2200" dirty="0" smtClean="0">
                <a:latin typeface="Arial" charset="0"/>
                <a:cs typeface="Arial" charset="0"/>
              </a:rPr>
              <a:t> : </a:t>
            </a:r>
            <a:r>
              <a:rPr lang="en-US" sz="2200" dirty="0" err="1" smtClean="0">
                <a:latin typeface="Arial" charset="0"/>
                <a:cs typeface="Arial" charset="0"/>
              </a:rPr>
              <a:t>fungsi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200" dirty="0" err="1" smtClean="0">
                <a:latin typeface="Arial" charset="0"/>
                <a:cs typeface="Arial" charset="0"/>
              </a:rPr>
              <a:t>kognitif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persepsi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bahasa</a:t>
            </a:r>
            <a:r>
              <a:rPr lang="en-US" sz="2200" dirty="0" smtClean="0">
                <a:latin typeface="Arial" charset="0"/>
                <a:cs typeface="Arial" charset="0"/>
              </a:rPr>
              <a:t> &amp; </a:t>
            </a:r>
            <a:r>
              <a:rPr lang="en-US" sz="2200" dirty="0" err="1" smtClean="0">
                <a:latin typeface="Arial" charset="0"/>
                <a:cs typeface="Arial" charset="0"/>
              </a:rPr>
              <a:t>bicara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marL="457200" indent="-457200">
              <a:buAutoNum type="arabicPeriod"/>
            </a:pPr>
            <a:r>
              <a:rPr lang="en-US" sz="2200" dirty="0" err="1" smtClean="0">
                <a:latin typeface="Arial" charset="0"/>
                <a:cs typeface="Arial" charset="0"/>
              </a:rPr>
              <a:t>Lobus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Parietalis</a:t>
            </a:r>
            <a:r>
              <a:rPr lang="en-US" sz="2200" dirty="0" smtClean="0">
                <a:latin typeface="Arial" charset="0"/>
                <a:cs typeface="Arial" charset="0"/>
              </a:rPr>
              <a:t> : </a:t>
            </a:r>
            <a:r>
              <a:rPr lang="en-US" sz="2200" dirty="0" err="1" smtClean="0">
                <a:latin typeface="Arial" charset="0"/>
                <a:cs typeface="Arial" charset="0"/>
              </a:rPr>
              <a:t>fungsi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memproses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informasi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sensorik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</a:p>
          <a:p>
            <a:pPr marL="457200" indent="-457200">
              <a:buAutoNum type="arabicPeriod"/>
            </a:pPr>
            <a:r>
              <a:rPr lang="en-US" sz="2200" dirty="0" err="1" smtClean="0">
                <a:latin typeface="Arial" charset="0"/>
                <a:cs typeface="Arial" charset="0"/>
              </a:rPr>
              <a:t>Lobus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Temporalis</a:t>
            </a:r>
            <a:r>
              <a:rPr lang="en-US" sz="2200" dirty="0" smtClean="0">
                <a:latin typeface="Arial" charset="0"/>
                <a:cs typeface="Arial" charset="0"/>
              </a:rPr>
              <a:t> : </a:t>
            </a:r>
            <a:r>
              <a:rPr lang="en-US" sz="2200" dirty="0" err="1" smtClean="0">
                <a:latin typeface="Arial" charset="0"/>
                <a:cs typeface="Arial" charset="0"/>
              </a:rPr>
              <a:t>fungsi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memproses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pendengaran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(auditory)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marL="457200" indent="-457200">
              <a:buAutoNum type="arabicPeriod"/>
            </a:pPr>
            <a:r>
              <a:rPr lang="en-US" sz="2200" dirty="0" err="1" smtClean="0">
                <a:latin typeface="Arial" charset="0"/>
                <a:cs typeface="Arial" charset="0"/>
              </a:rPr>
              <a:t>Lobus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Occipitalis</a:t>
            </a:r>
            <a:r>
              <a:rPr lang="en-US" sz="2200" dirty="0" smtClean="0">
                <a:latin typeface="Arial" charset="0"/>
                <a:cs typeface="Arial" charset="0"/>
              </a:rPr>
              <a:t> : </a:t>
            </a:r>
            <a:r>
              <a:rPr lang="en-US" sz="2200" dirty="0" err="1" smtClean="0">
                <a:latin typeface="Arial" charset="0"/>
                <a:cs typeface="Arial" charset="0"/>
              </a:rPr>
              <a:t>fungsi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memproses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informasi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penglihatan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(visual)</a:t>
            </a:r>
            <a:endParaRPr lang="id-ID" sz="2200" dirty="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en-US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Neuron </a:t>
            </a:r>
            <a:r>
              <a:rPr lang="en-US" sz="3200" dirty="0" err="1" smtClean="0">
                <a:latin typeface="Arial" charset="0"/>
                <a:cs typeface="Arial" charset="0"/>
              </a:rPr>
              <a:t>berdasarkan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Fungsi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434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Arial" charset="0"/>
                <a:cs typeface="Arial" charset="0"/>
              </a:rPr>
              <a:t>Pembagian</a:t>
            </a:r>
            <a:r>
              <a:rPr lang="en-US" dirty="0" smtClean="0">
                <a:latin typeface="Arial" charset="0"/>
                <a:cs typeface="Arial" charset="0"/>
              </a:rPr>
              <a:t> Neuron </a:t>
            </a:r>
            <a:r>
              <a:rPr lang="en-US" dirty="0" err="1" smtClean="0">
                <a:latin typeface="Arial" charset="0"/>
                <a:cs typeface="Arial" charset="0"/>
              </a:rPr>
              <a:t>berdasarkan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fungsinya</a:t>
            </a:r>
            <a:r>
              <a:rPr lang="en-US" dirty="0" smtClean="0">
                <a:latin typeface="Arial" charset="0"/>
                <a:cs typeface="Arial" charset="0"/>
              </a:rPr>
              <a:t> :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Arial" charset="0"/>
                <a:cs typeface="Arial" charset="0"/>
              </a:rPr>
              <a:t>Neuron </a:t>
            </a:r>
            <a:r>
              <a:rPr lang="en-US" dirty="0" err="1" smtClean="0">
                <a:latin typeface="Arial" charset="0"/>
                <a:cs typeface="Arial" charset="0"/>
              </a:rPr>
              <a:t>Aferen</a:t>
            </a:r>
            <a:r>
              <a:rPr lang="en-US" dirty="0" smtClean="0">
                <a:latin typeface="Arial" charset="0"/>
                <a:cs typeface="Arial" charset="0"/>
              </a:rPr>
              <a:t> : Neuron </a:t>
            </a:r>
            <a:r>
              <a:rPr lang="en-US" dirty="0" err="1" smtClean="0">
                <a:latin typeface="Arial" charset="0"/>
                <a:cs typeface="Arial" charset="0"/>
              </a:rPr>
              <a:t>Sensorik</a:t>
            </a:r>
            <a:r>
              <a:rPr lang="en-US" dirty="0" smtClean="0">
                <a:latin typeface="Arial" charset="0"/>
                <a:cs typeface="Arial" charset="0"/>
              </a:rPr>
              <a:t> yang </a:t>
            </a:r>
            <a:r>
              <a:rPr lang="en-US" dirty="0" err="1" smtClean="0">
                <a:latin typeface="Arial" charset="0"/>
                <a:cs typeface="Arial" charset="0"/>
              </a:rPr>
              <a:t>menerima</a:t>
            </a:r>
            <a:r>
              <a:rPr lang="en-US" dirty="0" smtClean="0">
                <a:latin typeface="Arial" charset="0"/>
                <a:cs typeface="Arial" charset="0"/>
              </a:rPr>
              <a:t> &amp; </a:t>
            </a:r>
            <a:r>
              <a:rPr lang="en-US" dirty="0" err="1" smtClean="0">
                <a:latin typeface="Arial" charset="0"/>
                <a:cs typeface="Arial" charset="0"/>
              </a:rPr>
              <a:t>mengirimkan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rangsangan</a:t>
            </a:r>
            <a:endParaRPr lang="en-US" dirty="0" smtClean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dirty="0" smtClean="0">
                <a:latin typeface="Arial" charset="0"/>
                <a:cs typeface="Arial" charset="0"/>
              </a:rPr>
              <a:t>2. Neuron </a:t>
            </a:r>
            <a:r>
              <a:rPr lang="en-US" dirty="0" err="1" smtClean="0">
                <a:latin typeface="Arial" charset="0"/>
                <a:cs typeface="Arial" charset="0"/>
              </a:rPr>
              <a:t>Efferen</a:t>
            </a:r>
            <a:r>
              <a:rPr lang="en-US" dirty="0" smtClean="0">
                <a:latin typeface="Arial" charset="0"/>
                <a:cs typeface="Arial" charset="0"/>
              </a:rPr>
              <a:t> : Neuron </a:t>
            </a:r>
            <a:r>
              <a:rPr lang="en-US" dirty="0" err="1" smtClean="0">
                <a:latin typeface="Arial" charset="0"/>
                <a:cs typeface="Arial" charset="0"/>
              </a:rPr>
              <a:t>motorik</a:t>
            </a:r>
            <a:r>
              <a:rPr lang="en-US" dirty="0" smtClean="0">
                <a:latin typeface="Arial" charset="0"/>
                <a:cs typeface="Arial" charset="0"/>
              </a:rPr>
              <a:t> yang </a:t>
            </a:r>
            <a:r>
              <a:rPr lang="en-US" dirty="0" err="1" smtClean="0">
                <a:latin typeface="Arial" charset="0"/>
                <a:cs typeface="Arial" charset="0"/>
              </a:rPr>
              <a:t>menghasilkan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respons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dalam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sel</a:t>
            </a:r>
            <a:r>
              <a:rPr lang="en-US" dirty="0" smtClean="0">
                <a:latin typeface="Arial" charset="0"/>
                <a:cs typeface="Arial" charset="0"/>
              </a:rPr>
              <a:t> target</a:t>
            </a:r>
            <a:endParaRPr lang="id-ID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Struktur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Umum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Otak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en-US" sz="2200" dirty="0" smtClean="0">
              <a:latin typeface="Arial" charset="0"/>
              <a:cs typeface="Arial" charset="0"/>
            </a:endParaRPr>
          </a:p>
          <a:p>
            <a:endParaRPr lang="en-US" sz="2200" dirty="0" smtClean="0">
              <a:latin typeface="Arial" charset="0"/>
              <a:cs typeface="Arial" charset="0"/>
            </a:endParaRPr>
          </a:p>
          <a:p>
            <a:endParaRPr lang="en-US" sz="2200" dirty="0" smtClean="0">
              <a:latin typeface="Arial" charset="0"/>
              <a:cs typeface="Arial" charset="0"/>
            </a:endParaRPr>
          </a:p>
          <a:p>
            <a:endParaRPr lang="en-US" sz="2200" dirty="0" smtClean="0">
              <a:latin typeface="Arial" charset="0"/>
              <a:cs typeface="Arial" charset="0"/>
            </a:endParaRPr>
          </a:p>
          <a:p>
            <a:endParaRPr lang="en-US" sz="2200" dirty="0" smtClean="0">
              <a:latin typeface="Arial" charset="0"/>
              <a:cs typeface="Arial" charset="0"/>
            </a:endParaRPr>
          </a:p>
          <a:p>
            <a:endParaRPr lang="en-US" sz="2200" dirty="0" smtClean="0">
              <a:latin typeface="Arial" charset="0"/>
              <a:cs typeface="Arial" charset="0"/>
            </a:endParaRPr>
          </a:p>
          <a:p>
            <a:endParaRPr lang="en-US" sz="2200" dirty="0" smtClean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sz="2200" dirty="0" smtClean="0">
                <a:latin typeface="Arial" charset="0"/>
                <a:cs typeface="Arial" charset="0"/>
              </a:rPr>
              <a:t>Brain </a:t>
            </a:r>
            <a:r>
              <a:rPr lang="en-US" sz="2200" dirty="0" err="1" smtClean="0">
                <a:latin typeface="Arial" charset="0"/>
                <a:cs typeface="Arial" charset="0"/>
              </a:rPr>
              <a:t>terdiri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dari</a:t>
            </a:r>
            <a:r>
              <a:rPr lang="en-US" sz="2200" dirty="0" smtClean="0">
                <a:latin typeface="Arial" charset="0"/>
                <a:cs typeface="Arial" charset="0"/>
              </a:rPr>
              <a:t> : </a:t>
            </a:r>
          </a:p>
          <a:p>
            <a:r>
              <a:rPr lang="en-US" sz="2200" dirty="0" smtClean="0">
                <a:latin typeface="Arial" charset="0"/>
                <a:cs typeface="Arial" charset="0"/>
              </a:rPr>
              <a:t>2 </a:t>
            </a:r>
            <a:r>
              <a:rPr lang="en-US" sz="2200" dirty="0" err="1" smtClean="0">
                <a:latin typeface="Arial" charset="0"/>
                <a:cs typeface="Arial" charset="0"/>
              </a:rPr>
              <a:t>Hemisfer</a:t>
            </a:r>
            <a:r>
              <a:rPr lang="en-US" sz="2200" dirty="0" smtClean="0">
                <a:latin typeface="Arial" charset="0"/>
                <a:cs typeface="Arial" charset="0"/>
              </a:rPr>
              <a:t> (</a:t>
            </a:r>
            <a:r>
              <a:rPr lang="en-US" sz="2200" dirty="0" err="1" smtClean="0">
                <a:latin typeface="Arial" charset="0"/>
                <a:cs typeface="Arial" charset="0"/>
              </a:rPr>
              <a:t>kanan</a:t>
            </a:r>
            <a:r>
              <a:rPr lang="en-US" sz="2200" dirty="0" smtClean="0">
                <a:latin typeface="Arial" charset="0"/>
                <a:cs typeface="Arial" charset="0"/>
              </a:rPr>
              <a:t> &amp; </a:t>
            </a:r>
            <a:r>
              <a:rPr lang="en-US" sz="2200" dirty="0" err="1" smtClean="0">
                <a:latin typeface="Arial" charset="0"/>
                <a:cs typeface="Arial" charset="0"/>
              </a:rPr>
              <a:t>kiri</a:t>
            </a:r>
            <a:r>
              <a:rPr lang="en-US" sz="2200" dirty="0" smtClean="0">
                <a:latin typeface="Arial" charset="0"/>
                <a:cs typeface="Arial" charset="0"/>
              </a:rPr>
              <a:t>)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Mengontrol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berpikir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bahasa</a:t>
            </a:r>
            <a:endParaRPr lang="en-US" sz="22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Bagian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Tengah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terdapat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Thalamus 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gumpalan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saraf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sensorik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dari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seluruh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tubuh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&amp; transfer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informasi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ke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bag.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Otak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lainnya</a:t>
            </a:r>
            <a:endParaRPr lang="en-US" sz="2200" dirty="0" smtClean="0"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5" name="Picture 4" descr="Picture of Human Brai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589314"/>
            <a:ext cx="5943600" cy="267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1638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Hipocampus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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pembentukan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&amp;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penyimpanan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memori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dan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juga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pengendalian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emosi</a:t>
            </a:r>
            <a:endParaRPr lang="en-US" sz="20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Hipothalamus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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mengatur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sekresi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sebagian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besar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hormon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tubuh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(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mengendalikan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fungsi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tubuh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)</a:t>
            </a:r>
          </a:p>
          <a:p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Cerebellum 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mengontrol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koordinasi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motorik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dan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keseimbangan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seluruh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tubuh</a:t>
            </a:r>
            <a:endParaRPr lang="en-US" sz="20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Batang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Otak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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Memodulasi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fungsi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vital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kelangsungan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hidup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seperti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pernafasan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dan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aliran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darah</a:t>
            </a:r>
            <a:endParaRPr lang="id-ID" sz="2000" dirty="0" smtClean="0">
              <a:latin typeface="Arial" charset="0"/>
              <a:cs typeface="Arial" charset="0"/>
            </a:endParaRPr>
          </a:p>
          <a:p>
            <a:r>
              <a:rPr lang="en-US" sz="2000" dirty="0" err="1" smtClean="0">
                <a:latin typeface="Arial" charset="0"/>
                <a:cs typeface="Arial" charset="0"/>
              </a:rPr>
              <a:t>Synaps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berfungsi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sebagai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komunikasi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antara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satu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sel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neuron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dengan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neuron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lainnya</a:t>
            </a:r>
            <a:endParaRPr lang="en-US" sz="20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Neurotransmitter 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bahan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kimia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endogen yang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mengirimkan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sinyal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dari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neuron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ke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sel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target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di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sinapsis</a:t>
            </a:r>
            <a:endParaRPr lang="en-US" sz="20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>
              <a:buNone/>
            </a:pP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(</a:t>
            </a:r>
            <a:r>
              <a:rPr lang="en-US" sz="2000" b="1" dirty="0" err="1" smtClean="0"/>
              <a:t>norepinefrin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acetilkolin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dopamin</a:t>
            </a:r>
            <a:r>
              <a:rPr lang="en-US" sz="2000" b="1" dirty="0" smtClean="0"/>
              <a:t>, serotonin, </a:t>
            </a:r>
            <a:r>
              <a:rPr lang="en-US" sz="2000" b="1" dirty="0" err="1" smtClean="0"/>
              <a:t>asam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gama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aminobutirat</a:t>
            </a:r>
            <a:r>
              <a:rPr lang="en-US" sz="2000" b="1" dirty="0" smtClean="0"/>
              <a:t> (GABA), </a:t>
            </a:r>
            <a:r>
              <a:rPr lang="en-US" sz="2000" b="1" dirty="0" err="1" smtClean="0"/>
              <a:t>glisin</a:t>
            </a:r>
            <a:r>
              <a:rPr lang="en-US" sz="2000" b="1" dirty="0" smtClean="0"/>
              <a:t>)</a:t>
            </a:r>
            <a:endParaRPr lang="id-ID" sz="2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algn="ctr">
              <a:buNone/>
            </a:pPr>
            <a:endParaRPr lang="en-US" sz="4400" dirty="0" smtClean="0">
              <a:latin typeface="Arial" charset="0"/>
              <a:cs typeface="Arial" charset="0"/>
            </a:endParaRPr>
          </a:p>
          <a:p>
            <a:pPr algn="ctr">
              <a:buNone/>
            </a:pPr>
            <a:endParaRPr lang="en-US" sz="4400" dirty="0" smtClean="0">
              <a:latin typeface="Arial" charset="0"/>
              <a:cs typeface="Arial" charset="0"/>
            </a:endParaRPr>
          </a:p>
          <a:p>
            <a:pPr algn="ctr">
              <a:buNone/>
            </a:pPr>
            <a:r>
              <a:rPr lang="en-US" sz="4400" dirty="0" smtClean="0">
                <a:latin typeface="Arial" charset="0"/>
                <a:cs typeface="Arial" charset="0"/>
              </a:rPr>
              <a:t>TERIMA KASIH</a:t>
            </a:r>
            <a:endParaRPr lang="id-ID" sz="4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Review : (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Neuroanatomi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Fisiologi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Otak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07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Neuroplasticity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Meninges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CSF &amp; Blood supply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The Peripheral Nervous System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05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Development of  The Nervous System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06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Sensory Motor System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Pengantar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Perkuliahan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Neurosains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-47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09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The motor system,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flacidity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&amp; spasticity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Review : (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Tugas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Individu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Kelompok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10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Automatic Nervous System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Cognitive, Memory &amp; Learning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Mirror Neuron System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Virtual Reality in Rehabilitation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08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The Pain System &amp;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Somatosensation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614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400" dirty="0" err="1" smtClean="0">
                <a:latin typeface="Arial" charset="0"/>
                <a:cs typeface="Arial" charset="0"/>
              </a:rPr>
              <a:t>Mahasiswa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mampu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memahami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konsep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dasar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keilmuan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bidang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Neurosains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dalam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indent="4763">
              <a:buAutoNum type="alphaUcPeriod"/>
            </a:pPr>
            <a:r>
              <a:rPr lang="en-US" sz="2400" dirty="0" err="1" smtClean="0">
                <a:latin typeface="Arial" charset="0"/>
                <a:cs typeface="Arial" charset="0"/>
              </a:rPr>
              <a:t>Penerapannya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teori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bidang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fisioterapi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685800" indent="-338138">
              <a:buAutoNum type="alphaUcPeriod"/>
            </a:pPr>
            <a:r>
              <a:rPr lang="en-US" sz="2400" dirty="0" err="1" smtClean="0">
                <a:latin typeface="Arial" charset="0"/>
                <a:cs typeface="Arial" charset="0"/>
              </a:rPr>
              <a:t>Implementasinya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praktik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kasus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penyakit</a:t>
            </a:r>
            <a:r>
              <a:rPr lang="en-US" sz="2400" dirty="0" smtClean="0">
                <a:latin typeface="Arial" charset="0"/>
                <a:cs typeface="Arial" charset="0"/>
              </a:rPr>
              <a:t> bid. </a:t>
            </a:r>
            <a:r>
              <a:rPr lang="en-US" sz="2400" dirty="0" err="1" smtClean="0">
                <a:latin typeface="Arial" charset="0"/>
                <a:cs typeface="Arial" charset="0"/>
              </a:rPr>
              <a:t>Fisioterapi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    C. </a:t>
            </a:r>
            <a:r>
              <a:rPr lang="en-US" sz="2400" dirty="0" err="1" smtClean="0">
                <a:latin typeface="Arial" charset="0"/>
                <a:cs typeface="Arial" charset="0"/>
              </a:rPr>
              <a:t>Aplikasi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pemecahan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masalah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penyakit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pasien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bidang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Ft.</a:t>
            </a:r>
            <a:r>
              <a:rPr lang="id-ID" sz="2400" b="1" dirty="0" smtClean="0"/>
              <a:t> </a:t>
            </a:r>
            <a:endParaRPr lang="en-US" sz="2400" b="1" dirty="0" smtClean="0"/>
          </a:p>
          <a:p>
            <a:pPr>
              <a:buNone/>
            </a:pPr>
            <a:r>
              <a:rPr lang="id-ID" sz="2400" b="1" dirty="0" smtClean="0"/>
              <a:t>Komponen penilaian </a:t>
            </a:r>
            <a:r>
              <a:rPr lang="en-US" sz="2400" b="1" dirty="0" smtClean="0"/>
              <a:t>:      </a:t>
            </a:r>
            <a:r>
              <a:rPr lang="en-US" sz="1400" b="1" dirty="0" smtClean="0"/>
              <a:t> </a:t>
            </a:r>
            <a:r>
              <a:rPr lang="en-US" sz="1400" b="1" dirty="0" smtClean="0">
                <a:sym typeface="Symbol"/>
              </a:rPr>
              <a:t></a:t>
            </a:r>
            <a:r>
              <a:rPr lang="en-US" sz="1400" b="1" dirty="0" smtClean="0"/>
              <a:t>       </a:t>
            </a:r>
            <a:r>
              <a:rPr lang="id-ID" sz="2000" dirty="0" smtClean="0"/>
              <a:t>Kehadiran = 10 %</a:t>
            </a:r>
            <a:endParaRPr lang="en-US" sz="2000" dirty="0" smtClean="0"/>
          </a:p>
          <a:p>
            <a:pPr marL="3543300"/>
            <a:r>
              <a:rPr lang="id-ID" sz="2000" dirty="0" smtClean="0"/>
              <a:t>Tugas kelompok = 15 %</a:t>
            </a:r>
            <a:endParaRPr lang="en-US" sz="2000" dirty="0" smtClean="0"/>
          </a:p>
          <a:p>
            <a:pPr marL="3543300"/>
            <a:r>
              <a:rPr lang="id-ID" sz="2000" dirty="0" smtClean="0"/>
              <a:t>Tugas individu = 15 %</a:t>
            </a:r>
            <a:endParaRPr lang="en-US" sz="2000" dirty="0" smtClean="0"/>
          </a:p>
          <a:p>
            <a:pPr marL="3543300"/>
            <a:r>
              <a:rPr lang="id-ID" sz="2000" dirty="0" smtClean="0"/>
              <a:t>UTS = 25 %</a:t>
            </a:r>
            <a:endParaRPr lang="en-US" sz="2000" dirty="0" smtClean="0"/>
          </a:p>
          <a:p>
            <a:pPr marL="3543300"/>
            <a:r>
              <a:rPr lang="id-ID" sz="2000" dirty="0" smtClean="0"/>
              <a:t>UAS = 35 %</a:t>
            </a:r>
            <a:endParaRPr lang="en-US" sz="2000" dirty="0" smtClean="0"/>
          </a:p>
          <a:p>
            <a:pPr marL="739775" indent="-392113">
              <a:buAutoNum type="alphaUcPeriod"/>
              <a:tabLst>
                <a:tab pos="347663" algn="l"/>
              </a:tabLst>
            </a:pPr>
            <a:endParaRPr lang="en-US" sz="24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739775" indent="-392113">
              <a:buAutoNum type="alphaUcPeriod"/>
              <a:tabLst>
                <a:tab pos="347663" algn="l"/>
              </a:tabLst>
            </a:pPr>
            <a:endParaRPr lang="id-ID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/>
              <a:t>What Is Neuroscience?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algn="ctr">
              <a:buNone/>
            </a:pPr>
            <a:endParaRPr lang="en-US" sz="4400" dirty="0" smtClean="0">
              <a:latin typeface="Arial" charset="0"/>
              <a:cs typeface="Arial" charset="0"/>
            </a:endParaRPr>
          </a:p>
          <a:p>
            <a:pPr algn="ctr">
              <a:buNone/>
            </a:pPr>
            <a:endParaRPr lang="en-US" sz="44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0801749"/>
              </p:ext>
            </p:extLst>
          </p:nvPr>
        </p:nvGraphicFramePr>
        <p:xfrm>
          <a:off x="0" y="1295400"/>
          <a:ext cx="9144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231740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/>
              <a:t>How its applied?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algn="ctr">
              <a:buNone/>
            </a:pPr>
            <a:endParaRPr lang="en-US" sz="4400" dirty="0" smtClean="0">
              <a:latin typeface="Arial" charset="0"/>
              <a:cs typeface="Arial" charset="0"/>
            </a:endParaRPr>
          </a:p>
          <a:p>
            <a:pPr algn="ctr">
              <a:buNone/>
            </a:pPr>
            <a:endParaRPr lang="en-US" sz="44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014836"/>
              </p:ext>
            </p:extLst>
          </p:nvPr>
        </p:nvGraphicFramePr>
        <p:xfrm>
          <a:off x="827088" y="1524000"/>
          <a:ext cx="7478712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873615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Pengertian</a:t>
            </a:r>
            <a:r>
              <a:rPr lang="en-US" sz="3200" dirty="0" smtClean="0">
                <a:latin typeface="Arial" charset="0"/>
                <a:cs typeface="Arial" charset="0"/>
              </a:rPr>
              <a:t> NEUROSAINS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xfrm>
            <a:off x="457200" y="1524000"/>
            <a:ext cx="8229600" cy="3942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3600" spc="-15" dirty="0" err="1" smtClean="0">
                <a:latin typeface="Calibri"/>
                <a:cs typeface="Calibri"/>
              </a:rPr>
              <a:t>Neurosains</a:t>
            </a:r>
            <a:r>
              <a:rPr lang="en-US" sz="3600" spc="-15" dirty="0" smtClean="0">
                <a:latin typeface="Calibri"/>
                <a:cs typeface="Calibri"/>
              </a:rPr>
              <a:t> </a:t>
            </a:r>
            <a:r>
              <a:rPr lang="en-US" sz="3600" spc="-15" dirty="0" smtClean="0">
                <a:latin typeface="Calibri"/>
                <a:cs typeface="Calibri"/>
                <a:sym typeface="Wingdings" pitchFamily="2" charset="2"/>
              </a:rPr>
              <a:t></a:t>
            </a:r>
            <a:r>
              <a:rPr lang="en-US" sz="3600" spc="-15" dirty="0" smtClean="0">
                <a:latin typeface="Calibri"/>
                <a:cs typeface="Calibri"/>
              </a:rPr>
              <a:t> “</a:t>
            </a:r>
            <a:r>
              <a:rPr lang="en-US" sz="3600" spc="-15" dirty="0" err="1" smtClean="0">
                <a:latin typeface="Calibri"/>
                <a:cs typeface="Calibri"/>
              </a:rPr>
              <a:t>neuro</a:t>
            </a:r>
            <a:r>
              <a:rPr lang="en-US" sz="3600" spc="-15" dirty="0" smtClean="0">
                <a:latin typeface="Calibri"/>
                <a:cs typeface="Calibri"/>
              </a:rPr>
              <a:t>” &amp; “</a:t>
            </a:r>
            <a:r>
              <a:rPr lang="en-US" sz="3600" spc="-15" dirty="0" err="1" smtClean="0">
                <a:latin typeface="Calibri"/>
                <a:cs typeface="Calibri"/>
              </a:rPr>
              <a:t>sains</a:t>
            </a:r>
            <a:r>
              <a:rPr lang="en-US" sz="3600" spc="-15" dirty="0" smtClean="0">
                <a:latin typeface="Calibri"/>
                <a:cs typeface="Calibri"/>
              </a:rPr>
              <a:t>”</a:t>
            </a:r>
          </a:p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3600" spc="-15" dirty="0" err="1" smtClean="0">
                <a:latin typeface="Calibri"/>
                <a:cs typeface="Calibri"/>
              </a:rPr>
              <a:t>Neuro</a:t>
            </a:r>
            <a:r>
              <a:rPr lang="en-US" sz="3600" spc="-15" dirty="0" smtClean="0">
                <a:latin typeface="Calibri"/>
                <a:cs typeface="Calibri"/>
              </a:rPr>
              <a:t> </a:t>
            </a:r>
            <a:r>
              <a:rPr lang="en-US" sz="3600" spc="-15" dirty="0" smtClean="0">
                <a:latin typeface="Calibri"/>
                <a:cs typeface="Calibri"/>
                <a:sym typeface="Wingdings" pitchFamily="2" charset="2"/>
              </a:rPr>
              <a:t></a:t>
            </a:r>
            <a:r>
              <a:rPr lang="en-US" sz="3600" spc="-15" dirty="0" smtClean="0">
                <a:latin typeface="Calibri"/>
                <a:cs typeface="Calibri"/>
              </a:rPr>
              <a:t> </a:t>
            </a:r>
            <a:r>
              <a:rPr lang="en-US" sz="3600" spc="-15" dirty="0" err="1" smtClean="0">
                <a:latin typeface="Calibri"/>
                <a:cs typeface="Calibri"/>
              </a:rPr>
              <a:t>saraf</a:t>
            </a:r>
            <a:endParaRPr lang="en-US" sz="3600" spc="-15" dirty="0" smtClean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3600" spc="-15" dirty="0" err="1" smtClean="0">
                <a:latin typeface="Calibri"/>
                <a:cs typeface="Calibri"/>
              </a:rPr>
              <a:t>Sains</a:t>
            </a:r>
            <a:r>
              <a:rPr lang="en-US" sz="3600" spc="-15" dirty="0" smtClean="0">
                <a:latin typeface="Calibri"/>
                <a:cs typeface="Calibri"/>
              </a:rPr>
              <a:t> </a:t>
            </a:r>
            <a:r>
              <a:rPr lang="en-US" sz="3600" spc="-15" dirty="0" smtClean="0">
                <a:latin typeface="Calibri"/>
                <a:cs typeface="Calibri"/>
                <a:sym typeface="Wingdings" pitchFamily="2" charset="2"/>
              </a:rPr>
              <a:t></a:t>
            </a:r>
            <a:r>
              <a:rPr lang="en-US" sz="3600" spc="-15" dirty="0" smtClean="0">
                <a:latin typeface="Calibri"/>
                <a:cs typeface="Calibri"/>
              </a:rPr>
              <a:t> </a:t>
            </a:r>
            <a:r>
              <a:rPr lang="en-US" sz="3600" spc="-15" dirty="0" err="1" smtClean="0">
                <a:latin typeface="Calibri"/>
                <a:cs typeface="Calibri"/>
              </a:rPr>
              <a:t>ilmu</a:t>
            </a:r>
            <a:r>
              <a:rPr lang="en-US" sz="3600" spc="-15" dirty="0" smtClean="0">
                <a:latin typeface="Calibri"/>
                <a:cs typeface="Calibri"/>
              </a:rPr>
              <a:t> </a:t>
            </a:r>
            <a:r>
              <a:rPr lang="en-US" sz="3600" spc="-15" dirty="0" err="1" smtClean="0">
                <a:latin typeface="Calibri"/>
                <a:cs typeface="Calibri"/>
              </a:rPr>
              <a:t>pengetahuan</a:t>
            </a:r>
            <a:endParaRPr lang="en-US" sz="3600" spc="-15" dirty="0" smtClean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3600" spc="-15" dirty="0" err="1" smtClean="0">
                <a:latin typeface="Calibri"/>
                <a:cs typeface="Calibri"/>
              </a:rPr>
              <a:t>Neurosains</a:t>
            </a:r>
            <a:r>
              <a:rPr lang="en-US" sz="3600" spc="-15" dirty="0" smtClean="0">
                <a:latin typeface="Calibri"/>
                <a:cs typeface="Calibri"/>
              </a:rPr>
              <a:t> </a:t>
            </a:r>
            <a:r>
              <a:rPr lang="en-US" sz="3600" spc="-15" dirty="0" smtClean="0">
                <a:latin typeface="Calibri"/>
                <a:cs typeface="Calibri"/>
                <a:sym typeface="Wingdings" pitchFamily="2" charset="2"/>
              </a:rPr>
              <a:t></a:t>
            </a:r>
            <a:r>
              <a:rPr lang="en-US" sz="3600" spc="-15" dirty="0" smtClean="0">
                <a:latin typeface="Calibri"/>
                <a:cs typeface="Calibri"/>
              </a:rPr>
              <a:t> </a:t>
            </a:r>
            <a:r>
              <a:rPr lang="en-US" sz="3600" spc="-15" dirty="0" err="1" smtClean="0">
                <a:latin typeface="Calibri"/>
                <a:cs typeface="Calibri"/>
              </a:rPr>
              <a:t>ilmu</a:t>
            </a:r>
            <a:r>
              <a:rPr lang="en-US" sz="3600" spc="-15" dirty="0" smtClean="0">
                <a:latin typeface="Calibri"/>
                <a:cs typeface="Calibri"/>
              </a:rPr>
              <a:t> yang </a:t>
            </a:r>
            <a:r>
              <a:rPr lang="en-US" sz="3600" spc="-15" dirty="0" err="1" smtClean="0">
                <a:latin typeface="Calibri"/>
                <a:cs typeface="Calibri"/>
              </a:rPr>
              <a:t>mempelajari</a:t>
            </a:r>
            <a:r>
              <a:rPr lang="en-US" sz="3600" spc="-15" dirty="0" smtClean="0">
                <a:latin typeface="Calibri"/>
                <a:cs typeface="Calibri"/>
              </a:rPr>
              <a:t> </a:t>
            </a:r>
            <a:r>
              <a:rPr lang="en-US" sz="3600" spc="-15" dirty="0" err="1" smtClean="0">
                <a:latin typeface="Calibri"/>
                <a:cs typeface="Calibri"/>
              </a:rPr>
              <a:t>saraf</a:t>
            </a:r>
            <a:r>
              <a:rPr lang="en-US" sz="3600" spc="-15" dirty="0" smtClean="0">
                <a:latin typeface="Calibri"/>
                <a:cs typeface="Calibri"/>
              </a:rPr>
              <a:t>??? </a:t>
            </a:r>
            <a:r>
              <a:rPr lang="en-US" sz="3600" spc="-15" dirty="0" err="1" smtClean="0">
                <a:latin typeface="Calibri"/>
                <a:cs typeface="Calibri"/>
              </a:rPr>
              <a:t>Apakah</a:t>
            </a:r>
            <a:r>
              <a:rPr lang="en-US" sz="3600" spc="-15" dirty="0" smtClean="0">
                <a:latin typeface="Calibri"/>
                <a:cs typeface="Calibri"/>
              </a:rPr>
              <a:t> </a:t>
            </a:r>
            <a:r>
              <a:rPr lang="en-US" sz="3600" spc="-15" dirty="0" err="1" smtClean="0">
                <a:latin typeface="Calibri"/>
                <a:cs typeface="Calibri"/>
              </a:rPr>
              <a:t>sama</a:t>
            </a:r>
            <a:r>
              <a:rPr lang="en-US" sz="3600" spc="-15" dirty="0" smtClean="0">
                <a:latin typeface="Calibri"/>
                <a:cs typeface="Calibri"/>
              </a:rPr>
              <a:t> </a:t>
            </a:r>
            <a:r>
              <a:rPr lang="en-US" sz="3600" spc="-15" dirty="0" err="1" smtClean="0">
                <a:latin typeface="Calibri"/>
                <a:cs typeface="Calibri"/>
              </a:rPr>
              <a:t>dengan</a:t>
            </a:r>
            <a:r>
              <a:rPr lang="en-US" sz="3600" spc="-15" dirty="0" smtClean="0">
                <a:latin typeface="Calibri"/>
                <a:cs typeface="Calibri"/>
              </a:rPr>
              <a:t> </a:t>
            </a:r>
            <a:r>
              <a:rPr lang="en-US" sz="3600" spc="-15" dirty="0" err="1" smtClean="0">
                <a:latin typeface="Calibri"/>
                <a:cs typeface="Calibri"/>
              </a:rPr>
              <a:t>Neurologi</a:t>
            </a:r>
            <a:r>
              <a:rPr lang="en-US" sz="3600" spc="-15" dirty="0" smtClean="0">
                <a:latin typeface="Calibri"/>
                <a:cs typeface="Calibri"/>
              </a:rPr>
              <a:t>?</a:t>
            </a:r>
          </a:p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3600" spc="-15" dirty="0" err="1" smtClean="0">
                <a:latin typeface="Calibri"/>
                <a:cs typeface="Calibri"/>
              </a:rPr>
              <a:t>Apa</a:t>
            </a:r>
            <a:r>
              <a:rPr lang="en-US" sz="3600" spc="-15" dirty="0" smtClean="0">
                <a:latin typeface="Calibri"/>
                <a:cs typeface="Calibri"/>
              </a:rPr>
              <a:t> </a:t>
            </a:r>
            <a:r>
              <a:rPr lang="en-US" sz="3600" spc="-15" dirty="0" err="1" smtClean="0">
                <a:latin typeface="Calibri"/>
                <a:cs typeface="Calibri"/>
              </a:rPr>
              <a:t>beda</a:t>
            </a:r>
            <a:r>
              <a:rPr lang="en-US" sz="3600" spc="-15" dirty="0" smtClean="0">
                <a:latin typeface="Calibri"/>
                <a:cs typeface="Calibri"/>
              </a:rPr>
              <a:t> </a:t>
            </a:r>
            <a:r>
              <a:rPr lang="en-US" sz="3600" spc="-15" dirty="0" err="1" smtClean="0">
                <a:latin typeface="Calibri"/>
                <a:cs typeface="Calibri"/>
              </a:rPr>
              <a:t>Neurosains</a:t>
            </a:r>
            <a:r>
              <a:rPr lang="en-US" sz="3600" spc="-15" dirty="0" smtClean="0">
                <a:latin typeface="Calibri"/>
                <a:cs typeface="Calibri"/>
              </a:rPr>
              <a:t> </a:t>
            </a:r>
            <a:r>
              <a:rPr lang="en-US" sz="3600" spc="-15" dirty="0" err="1" smtClean="0">
                <a:latin typeface="Calibri"/>
                <a:cs typeface="Calibri"/>
              </a:rPr>
              <a:t>dengan</a:t>
            </a:r>
            <a:r>
              <a:rPr lang="en-US" sz="3600" spc="-15" dirty="0" smtClean="0">
                <a:latin typeface="Calibri"/>
                <a:cs typeface="Calibri"/>
              </a:rPr>
              <a:t> </a:t>
            </a:r>
            <a:r>
              <a:rPr lang="en-US" sz="3600" spc="-15" dirty="0" err="1" smtClean="0">
                <a:latin typeface="Calibri"/>
                <a:cs typeface="Calibri"/>
              </a:rPr>
              <a:t>Neurologi</a:t>
            </a:r>
            <a:r>
              <a:rPr lang="en-US" sz="3600" spc="-15" dirty="0" smtClean="0">
                <a:latin typeface="Calibri"/>
                <a:cs typeface="Calibri"/>
              </a:rPr>
              <a:t>???</a:t>
            </a:r>
            <a:endParaRPr sz="3600" spc="-10" smtClean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PENGERTIAN</a:t>
            </a: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800" spc="-30" dirty="0" err="1" smtClean="0"/>
              <a:t>Neurosains</a:t>
            </a:r>
            <a:r>
              <a:rPr lang="en-US" sz="2800" spc="-30" dirty="0" smtClean="0"/>
              <a:t> </a:t>
            </a:r>
            <a:r>
              <a:rPr lang="en-US" sz="2800" spc="-30" dirty="0" smtClean="0">
                <a:sym typeface="Wingdings" pitchFamily="2" charset="2"/>
              </a:rPr>
              <a:t> </a:t>
            </a:r>
            <a:r>
              <a:rPr lang="en-US" sz="2800" spc="-30" dirty="0" err="1" smtClean="0">
                <a:sym typeface="Wingdings" pitchFamily="2" charset="2"/>
              </a:rPr>
              <a:t>Bidang</a:t>
            </a:r>
            <a:r>
              <a:rPr lang="en-US" sz="2800" spc="-30" dirty="0" smtClean="0">
                <a:sym typeface="Wingdings" pitchFamily="2" charset="2"/>
              </a:rPr>
              <a:t> </a:t>
            </a:r>
            <a:r>
              <a:rPr lang="en-US" sz="2800" spc="-30" dirty="0" err="1" smtClean="0">
                <a:sym typeface="Wingdings" pitchFamily="2" charset="2"/>
              </a:rPr>
              <a:t>ilmu</a:t>
            </a:r>
            <a:r>
              <a:rPr lang="en-US" sz="2800" spc="-30" dirty="0" smtClean="0">
                <a:sym typeface="Wingdings" pitchFamily="2" charset="2"/>
              </a:rPr>
              <a:t> yang </a:t>
            </a:r>
            <a:r>
              <a:rPr lang="en-US" sz="2800" spc="-30" dirty="0" err="1" smtClean="0">
                <a:sym typeface="Wingdings" pitchFamily="2" charset="2"/>
              </a:rPr>
              <a:t>mempelajari</a:t>
            </a:r>
            <a:r>
              <a:rPr lang="en-US" sz="2800" spc="-30" dirty="0" smtClean="0">
                <a:sym typeface="Wingdings" pitchFamily="2" charset="2"/>
              </a:rPr>
              <a:t> </a:t>
            </a:r>
            <a:r>
              <a:rPr lang="en-US" sz="2800" spc="-30" dirty="0" err="1" smtClean="0">
                <a:sym typeface="Wingdings" pitchFamily="2" charset="2"/>
              </a:rPr>
              <a:t>secara</a:t>
            </a:r>
            <a:r>
              <a:rPr lang="en-US" sz="2800" spc="-30" dirty="0" smtClean="0">
                <a:sym typeface="Wingdings" pitchFamily="2" charset="2"/>
              </a:rPr>
              <a:t> </a:t>
            </a:r>
            <a:r>
              <a:rPr lang="en-US" sz="2800" spc="-30" dirty="0" err="1" smtClean="0">
                <a:sym typeface="Wingdings" pitchFamily="2" charset="2"/>
              </a:rPr>
              <a:t>khusus</a:t>
            </a:r>
            <a:r>
              <a:rPr lang="en-US" sz="2800" spc="-30" dirty="0" smtClean="0">
                <a:sym typeface="Wingdings" pitchFamily="2" charset="2"/>
              </a:rPr>
              <a:t> </a:t>
            </a:r>
            <a:r>
              <a:rPr lang="en-US" sz="2800" spc="-30" dirty="0" err="1" smtClean="0">
                <a:sym typeface="Wingdings" pitchFamily="2" charset="2"/>
              </a:rPr>
              <a:t>sistem</a:t>
            </a:r>
            <a:r>
              <a:rPr lang="en-US" sz="2800" spc="-30" dirty="0" smtClean="0">
                <a:sym typeface="Wingdings" pitchFamily="2" charset="2"/>
              </a:rPr>
              <a:t> </a:t>
            </a:r>
            <a:r>
              <a:rPr lang="en-US" sz="2800" spc="-30" dirty="0" err="1" smtClean="0">
                <a:sym typeface="Wingdings" pitchFamily="2" charset="2"/>
              </a:rPr>
              <a:t>saraf</a:t>
            </a:r>
            <a:r>
              <a:rPr lang="en-US" sz="2800" spc="-30" dirty="0" smtClean="0">
                <a:sym typeface="Wingdings" pitchFamily="2" charset="2"/>
              </a:rPr>
              <a:t> </a:t>
            </a:r>
            <a:r>
              <a:rPr lang="en-US" sz="2800" spc="-30" dirty="0" err="1" smtClean="0">
                <a:sym typeface="Wingdings" pitchFamily="2" charset="2"/>
              </a:rPr>
              <a:t>dalam</a:t>
            </a:r>
            <a:r>
              <a:rPr lang="en-US" sz="2800" spc="-30" dirty="0" smtClean="0">
                <a:sym typeface="Wingdings" pitchFamily="2" charset="2"/>
              </a:rPr>
              <a:t> </a:t>
            </a:r>
            <a:r>
              <a:rPr lang="en-US" sz="2800" spc="-30" dirty="0" err="1" smtClean="0">
                <a:sym typeface="Wingdings" pitchFamily="2" charset="2"/>
              </a:rPr>
              <a:t>tubuh</a:t>
            </a:r>
            <a:r>
              <a:rPr lang="en-US" sz="2800" spc="-30" dirty="0" smtClean="0">
                <a:sym typeface="Wingdings" pitchFamily="2" charset="2"/>
              </a:rPr>
              <a:t> </a:t>
            </a:r>
            <a:r>
              <a:rPr lang="en-US" sz="2800" spc="-30" dirty="0" err="1" smtClean="0">
                <a:sym typeface="Wingdings" pitchFamily="2" charset="2"/>
              </a:rPr>
              <a:t>makhluk</a:t>
            </a:r>
            <a:r>
              <a:rPr lang="en-US" sz="2800" spc="-30" dirty="0" smtClean="0">
                <a:sym typeface="Wingdings" pitchFamily="2" charset="2"/>
              </a:rPr>
              <a:t> </a:t>
            </a:r>
            <a:r>
              <a:rPr lang="en-US" sz="2800" spc="-30" dirty="0" err="1" smtClean="0">
                <a:sym typeface="Wingdings" pitchFamily="2" charset="2"/>
              </a:rPr>
              <a:t>hidup</a:t>
            </a:r>
            <a:r>
              <a:rPr lang="en-US" sz="2800" spc="-30" dirty="0" smtClean="0">
                <a:sym typeface="Wingdings" pitchFamily="2" charset="2"/>
              </a:rPr>
              <a:t>.</a:t>
            </a:r>
          </a:p>
          <a:p>
            <a:r>
              <a:rPr lang="en-US" sz="2800" spc="-5" dirty="0" err="1" smtClean="0">
                <a:cs typeface="Calibri"/>
              </a:rPr>
              <a:t>Neurosains</a:t>
            </a:r>
            <a:r>
              <a:rPr lang="en-US" sz="2800" spc="-5" dirty="0" smtClean="0">
                <a:cs typeface="Calibri"/>
              </a:rPr>
              <a:t> </a:t>
            </a:r>
            <a:r>
              <a:rPr lang="en-US" sz="2800" spc="-5" dirty="0" err="1" smtClean="0">
                <a:cs typeface="Calibri"/>
              </a:rPr>
              <a:t>ini</a:t>
            </a:r>
            <a:r>
              <a:rPr lang="en-US" sz="2800" spc="-5" dirty="0" smtClean="0">
                <a:cs typeface="Calibri"/>
              </a:rPr>
              <a:t> </a:t>
            </a:r>
            <a:r>
              <a:rPr lang="en-US" sz="2800" spc="-5" dirty="0" err="1" smtClean="0">
                <a:cs typeface="Calibri"/>
              </a:rPr>
              <a:t>berinteraksi</a:t>
            </a:r>
            <a:r>
              <a:rPr lang="en-US" sz="2800" spc="-5" dirty="0" smtClean="0">
                <a:cs typeface="Calibri"/>
              </a:rPr>
              <a:t> </a:t>
            </a:r>
            <a:r>
              <a:rPr lang="en-US" sz="2800" spc="-5" dirty="0" err="1" smtClean="0">
                <a:cs typeface="Calibri"/>
              </a:rPr>
              <a:t>dengan</a:t>
            </a:r>
            <a:r>
              <a:rPr lang="en-US" sz="2800" spc="-5" dirty="0" smtClean="0">
                <a:cs typeface="Calibri"/>
              </a:rPr>
              <a:t> </a:t>
            </a:r>
            <a:r>
              <a:rPr lang="en-US" sz="2800" spc="-5" dirty="0" err="1" smtClean="0">
                <a:cs typeface="Calibri"/>
              </a:rPr>
              <a:t>seluruh</a:t>
            </a:r>
            <a:r>
              <a:rPr lang="en-US" sz="2800" spc="-5" dirty="0" smtClean="0">
                <a:cs typeface="Calibri"/>
              </a:rPr>
              <a:t> </a:t>
            </a:r>
            <a:r>
              <a:rPr lang="en-US" sz="2800" spc="-5" dirty="0" err="1" smtClean="0">
                <a:cs typeface="Calibri"/>
              </a:rPr>
              <a:t>konsep</a:t>
            </a:r>
            <a:r>
              <a:rPr lang="en-US" sz="2800" spc="-5" dirty="0" smtClean="0">
                <a:cs typeface="Calibri"/>
              </a:rPr>
              <a:t> </a:t>
            </a:r>
            <a:r>
              <a:rPr lang="en-US" sz="2800" spc="-5" dirty="0" err="1" smtClean="0">
                <a:cs typeface="Calibri"/>
              </a:rPr>
              <a:t>kehidupan</a:t>
            </a:r>
            <a:r>
              <a:rPr lang="en-US" sz="2800" spc="-5" dirty="0" smtClean="0">
                <a:cs typeface="Calibri"/>
              </a:rPr>
              <a:t> yang </a:t>
            </a:r>
            <a:r>
              <a:rPr lang="en-US" sz="2800" spc="-5" dirty="0" err="1" smtClean="0">
                <a:cs typeface="Calibri"/>
              </a:rPr>
              <a:t>secara</a:t>
            </a:r>
            <a:r>
              <a:rPr lang="en-US" sz="2800" spc="-5" dirty="0" smtClean="0">
                <a:cs typeface="Calibri"/>
              </a:rPr>
              <a:t> </a:t>
            </a:r>
            <a:r>
              <a:rPr lang="en-US" sz="2800" spc="-5" dirty="0" err="1" smtClean="0">
                <a:cs typeface="Calibri"/>
              </a:rPr>
              <a:t>khusus</a:t>
            </a:r>
            <a:r>
              <a:rPr lang="en-US" sz="2800" spc="-5" dirty="0" smtClean="0">
                <a:cs typeface="Calibri"/>
              </a:rPr>
              <a:t> </a:t>
            </a:r>
            <a:r>
              <a:rPr lang="en-US" sz="2800" spc="-5" dirty="0" err="1" smtClean="0">
                <a:cs typeface="Calibri"/>
              </a:rPr>
              <a:t>menggabungkan</a:t>
            </a:r>
            <a:r>
              <a:rPr lang="en-US" sz="2800" spc="-5" dirty="0" smtClean="0">
                <a:cs typeface="Calibri"/>
              </a:rPr>
              <a:t> </a:t>
            </a:r>
            <a:r>
              <a:rPr lang="en-US" sz="2800" spc="-5" dirty="0" err="1" smtClean="0">
                <a:cs typeface="Calibri"/>
              </a:rPr>
              <a:t>kedua</a:t>
            </a:r>
            <a:r>
              <a:rPr lang="en-US" sz="2800" spc="-5" dirty="0" smtClean="0">
                <a:cs typeface="Calibri"/>
              </a:rPr>
              <a:t> </a:t>
            </a:r>
            <a:r>
              <a:rPr lang="en-US" sz="2800" spc="-5" dirty="0" err="1" smtClean="0">
                <a:cs typeface="Calibri"/>
              </a:rPr>
              <a:t>ilmu</a:t>
            </a:r>
            <a:r>
              <a:rPr lang="en-US" sz="2800" spc="-5" dirty="0" smtClean="0">
                <a:cs typeface="Calibri"/>
              </a:rPr>
              <a:t> </a:t>
            </a:r>
            <a:r>
              <a:rPr lang="en-US" sz="2800" spc="-5" dirty="0" err="1" smtClean="0">
                <a:cs typeface="Calibri"/>
              </a:rPr>
              <a:t>biologi</a:t>
            </a:r>
            <a:r>
              <a:rPr lang="en-US" sz="2800" spc="-5" dirty="0" smtClean="0">
                <a:cs typeface="Calibri"/>
              </a:rPr>
              <a:t> </a:t>
            </a:r>
            <a:r>
              <a:rPr lang="en-US" sz="2800" spc="-5" dirty="0" err="1" smtClean="0">
                <a:cs typeface="Calibri"/>
              </a:rPr>
              <a:t>dan</a:t>
            </a:r>
            <a:r>
              <a:rPr lang="en-US" sz="2800" spc="-5" dirty="0" smtClean="0">
                <a:cs typeface="Calibri"/>
              </a:rPr>
              <a:t> </a:t>
            </a:r>
            <a:r>
              <a:rPr lang="en-US" sz="2800" spc="-5" dirty="0" err="1" smtClean="0">
                <a:cs typeface="Calibri"/>
              </a:rPr>
              <a:t>humaniora</a:t>
            </a:r>
            <a:endParaRPr lang="en-US" sz="2800" spc="-5" dirty="0" smtClean="0">
              <a:cs typeface="Calibri"/>
            </a:endParaRPr>
          </a:p>
          <a:p>
            <a:r>
              <a:rPr lang="en-US" sz="2800" spc="-15" dirty="0" err="1" smtClean="0"/>
              <a:t>Neurosains</a:t>
            </a:r>
            <a:r>
              <a:rPr lang="en-US" sz="2800" spc="-15" dirty="0" smtClean="0"/>
              <a:t> </a:t>
            </a:r>
            <a:r>
              <a:rPr lang="en-US" sz="2800" spc="-15" dirty="0" err="1" smtClean="0"/>
              <a:t>mempelajari</a:t>
            </a:r>
            <a:r>
              <a:rPr lang="en-US" sz="2800" spc="-15" dirty="0" smtClean="0"/>
              <a:t> </a:t>
            </a:r>
            <a:r>
              <a:rPr lang="en-US" sz="2800" spc="-15" dirty="0" err="1" smtClean="0"/>
              <a:t>cara</a:t>
            </a:r>
            <a:r>
              <a:rPr lang="en-US" sz="2800" spc="-15" dirty="0" smtClean="0"/>
              <a:t> </a:t>
            </a:r>
            <a:r>
              <a:rPr lang="en-US" sz="2800" spc="-15" dirty="0" err="1" smtClean="0"/>
              <a:t>kerja</a:t>
            </a:r>
            <a:r>
              <a:rPr lang="en-US" sz="2800" spc="-15" dirty="0" smtClean="0"/>
              <a:t> </a:t>
            </a:r>
            <a:r>
              <a:rPr lang="en-US" sz="2800" spc="-15" dirty="0" err="1" smtClean="0"/>
              <a:t>otak</a:t>
            </a:r>
            <a:r>
              <a:rPr lang="en-US" sz="2800" spc="-15" dirty="0" smtClean="0"/>
              <a:t> </a:t>
            </a:r>
            <a:r>
              <a:rPr lang="en-US" sz="2800" spc="-15" dirty="0" err="1" smtClean="0"/>
              <a:t>seperti</a:t>
            </a:r>
            <a:r>
              <a:rPr lang="en-US" sz="2800" spc="-15" dirty="0" smtClean="0"/>
              <a:t> </a:t>
            </a:r>
            <a:r>
              <a:rPr lang="en-US" sz="2800" spc="-15" dirty="0" err="1" smtClean="0"/>
              <a:t>anatomi</a:t>
            </a:r>
            <a:r>
              <a:rPr lang="en-US" sz="2800" spc="-15" dirty="0" smtClean="0"/>
              <a:t>, </a:t>
            </a:r>
            <a:r>
              <a:rPr lang="en-US" sz="2800" spc="-15" dirty="0" err="1" smtClean="0"/>
              <a:t>fisiologi</a:t>
            </a:r>
            <a:r>
              <a:rPr lang="en-US" sz="2800" spc="-15" dirty="0" smtClean="0"/>
              <a:t>, biochemistry, </a:t>
            </a:r>
            <a:r>
              <a:rPr lang="en-US" sz="2800" spc="-15" dirty="0" err="1" smtClean="0"/>
              <a:t>molekuler</a:t>
            </a:r>
            <a:r>
              <a:rPr lang="en-US" sz="2800" spc="-15" dirty="0" smtClean="0"/>
              <a:t> </a:t>
            </a:r>
            <a:r>
              <a:rPr lang="en-US" sz="2800" spc="-15" dirty="0" err="1" smtClean="0"/>
              <a:t>biologi</a:t>
            </a:r>
            <a:r>
              <a:rPr lang="en-US" sz="2800" spc="-15" dirty="0" smtClean="0"/>
              <a:t>, </a:t>
            </a:r>
            <a:r>
              <a:rPr lang="en-US" sz="2800" spc="-15" dirty="0" err="1" smtClean="0"/>
              <a:t>psikologi</a:t>
            </a:r>
            <a:r>
              <a:rPr lang="en-US" sz="2800" spc="-15" dirty="0" smtClean="0"/>
              <a:t> &amp; </a:t>
            </a:r>
            <a:r>
              <a:rPr lang="en-US" sz="2800" spc="-15" dirty="0" err="1" smtClean="0"/>
              <a:t>kognitif</a:t>
            </a:r>
            <a:endParaRPr lang="en-US" sz="2800" dirty="0" smtClean="0">
              <a:cs typeface="Calibri"/>
            </a:endParaRP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826</Words>
  <Application>Microsoft Office PowerPoint</Application>
  <PresentationFormat>On-screen Show (4:3)</PresentationFormat>
  <Paragraphs>175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KEMAMPUAN AKHIR YANG DIHARAPKAN</vt:lpstr>
      <vt:lpstr>What Is Neuroscience?</vt:lpstr>
      <vt:lpstr>How its applied?</vt:lpstr>
      <vt:lpstr>Pengertian NEUROSAINS</vt:lpstr>
      <vt:lpstr>PENGERTIAN</vt:lpstr>
      <vt:lpstr>Neurosains</vt:lpstr>
      <vt:lpstr>Perbedaan Neurosains dan Neurologi</vt:lpstr>
      <vt:lpstr>Anatomi dan Fisiologi Otak &amp; Neuron</vt:lpstr>
      <vt:lpstr>Neuron</vt:lpstr>
      <vt:lpstr>Sistem Saraf Pusat </vt:lpstr>
      <vt:lpstr>Neuron berdasarkan Fungsi</vt:lpstr>
      <vt:lpstr>Struktur Umum Otak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abdul chalik meidian</cp:lastModifiedBy>
  <cp:revision>247</cp:revision>
  <dcterms:created xsi:type="dcterms:W3CDTF">2010-08-24T06:47:44Z</dcterms:created>
  <dcterms:modified xsi:type="dcterms:W3CDTF">2018-01-25T13:45:26Z</dcterms:modified>
</cp:coreProperties>
</file>