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B63E-DCE7-45B6-99B0-04298CA2C7B4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9D48-517E-43DF-85F3-C0CCFCD35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B63E-DCE7-45B6-99B0-04298CA2C7B4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9D48-517E-43DF-85F3-C0CCFCD35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B63E-DCE7-45B6-99B0-04298CA2C7B4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9D48-517E-43DF-85F3-C0CCFCD35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B63E-DCE7-45B6-99B0-04298CA2C7B4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9D48-517E-43DF-85F3-C0CCFCD35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B63E-DCE7-45B6-99B0-04298CA2C7B4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9D48-517E-43DF-85F3-C0CCFCD35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B63E-DCE7-45B6-99B0-04298CA2C7B4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9D48-517E-43DF-85F3-C0CCFCD35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B63E-DCE7-45B6-99B0-04298CA2C7B4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9D48-517E-43DF-85F3-C0CCFCD35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B63E-DCE7-45B6-99B0-04298CA2C7B4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9D48-517E-43DF-85F3-C0CCFCD35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B63E-DCE7-45B6-99B0-04298CA2C7B4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9D48-517E-43DF-85F3-C0CCFCD35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B63E-DCE7-45B6-99B0-04298CA2C7B4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9D48-517E-43DF-85F3-C0CCFCD35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B63E-DCE7-45B6-99B0-04298CA2C7B4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9D48-517E-43DF-85F3-C0CCFCD35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BB63E-DCE7-45B6-99B0-04298CA2C7B4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D9D48-517E-43DF-85F3-C0CCFCD357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PERANAN TIM MEDIS DALAM OLAHRAGA PRESTASI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Oleh</a:t>
            </a:r>
            <a:r>
              <a:rPr lang="en-US" b="1" dirty="0">
                <a:solidFill>
                  <a:schemeClr val="tx1"/>
                </a:solidFill>
              </a:rPr>
              <a:t> : dr. </a:t>
            </a:r>
            <a:r>
              <a:rPr lang="en-US" b="1" dirty="0" err="1">
                <a:solidFill>
                  <a:schemeClr val="tx1"/>
                </a:solidFill>
              </a:rPr>
              <a:t>Junaidi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SpKO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atlet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sembuh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, 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muskuloskeletal</a:t>
            </a:r>
            <a:r>
              <a:rPr lang="en-US" dirty="0"/>
              <a:t> </a:t>
            </a:r>
            <a:r>
              <a:rPr lang="en-US" dirty="0" err="1"/>
              <a:t>rentan</a:t>
            </a:r>
            <a:r>
              <a:rPr lang="en-US" dirty="0"/>
              <a:t> t trauma.</a:t>
            </a:r>
          </a:p>
          <a:p>
            <a:r>
              <a:rPr lang="en-US" dirty="0" err="1" smtClean="0"/>
              <a:t>Physioterapis</a:t>
            </a:r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mengkoreksi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–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muskuloskeletal</a:t>
            </a:r>
            <a:endParaRPr lang="en-US" dirty="0"/>
          </a:p>
          <a:p>
            <a:r>
              <a:rPr lang="en-US" dirty="0" err="1" smtClean="0"/>
              <a:t>Masase</a:t>
            </a:r>
            <a:r>
              <a:rPr lang="en-US" dirty="0" smtClean="0"/>
              <a:t> </a:t>
            </a:r>
            <a:r>
              <a:rPr lang="en-US" dirty="0" err="1"/>
              <a:t>terapis</a:t>
            </a:r>
            <a:r>
              <a:rPr lang="en-US" dirty="0"/>
              <a:t> </a:t>
            </a:r>
            <a:r>
              <a:rPr lang="en-US" dirty="0" err="1"/>
              <a:t>mempersiapkan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yang </a:t>
            </a:r>
            <a:r>
              <a:rPr lang="en-US" dirty="0" err="1"/>
              <a:t>berat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bertanding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:</a:t>
            </a:r>
          </a:p>
          <a:p>
            <a:r>
              <a:rPr lang="en-US" dirty="0"/>
              <a:t>    Luka </a:t>
            </a:r>
            <a:r>
              <a:rPr lang="en-US" dirty="0" err="1"/>
              <a:t>lecet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luka</a:t>
            </a:r>
            <a:r>
              <a:rPr lang="en-US" dirty="0"/>
              <a:t> </a:t>
            </a:r>
            <a:r>
              <a:rPr lang="en-US" dirty="0" err="1"/>
              <a:t>tajam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Fraktur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Dislokasi</a:t>
            </a:r>
            <a:endParaRPr lang="en-US" dirty="0"/>
          </a:p>
          <a:p>
            <a:r>
              <a:rPr lang="en-US" dirty="0"/>
              <a:t>    Sprain</a:t>
            </a:r>
          </a:p>
          <a:p>
            <a:r>
              <a:rPr lang="en-US" dirty="0"/>
              <a:t>    Strain</a:t>
            </a:r>
          </a:p>
          <a:p>
            <a:r>
              <a:rPr lang="en-US" dirty="0"/>
              <a:t>    trauma </a:t>
            </a:r>
            <a:r>
              <a:rPr lang="en-US" dirty="0" err="1"/>
              <a:t>kepala</a:t>
            </a:r>
            <a:r>
              <a:rPr lang="en-US" dirty="0"/>
              <a:t> </a:t>
            </a:r>
          </a:p>
          <a:p>
            <a:r>
              <a:rPr lang="en-US" dirty="0"/>
              <a:t>    </a:t>
            </a:r>
            <a:r>
              <a:rPr lang="en-US" dirty="0" err="1"/>
              <a:t>serangan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dilapangan</a:t>
            </a:r>
            <a:r>
              <a:rPr lang="en-US" dirty="0"/>
              <a:t>,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mendiagnosa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mengobatinya</a:t>
            </a:r>
            <a:r>
              <a:rPr lang="en-US" dirty="0"/>
              <a:t>.</a:t>
            </a:r>
          </a:p>
          <a:p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/>
              <a:t>selanjut</a:t>
            </a:r>
            <a:r>
              <a:rPr lang="en-US" dirty="0"/>
              <a:t>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physioterapis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masase</a:t>
            </a:r>
            <a:r>
              <a:rPr lang="en-US" dirty="0"/>
              <a:t> </a:t>
            </a:r>
            <a:r>
              <a:rPr lang="en-US" dirty="0" err="1"/>
              <a:t>terapis</a:t>
            </a:r>
            <a:r>
              <a:rPr lang="en-US" dirty="0"/>
              <a:t>.</a:t>
            </a:r>
          </a:p>
          <a:p>
            <a:r>
              <a:rPr lang="en-US" dirty="0" err="1" smtClean="0"/>
              <a:t>Physioterapis</a:t>
            </a:r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mahir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manual </a:t>
            </a:r>
            <a:r>
              <a:rPr lang="en-US" dirty="0" err="1"/>
              <a:t>terapinya</a:t>
            </a:r>
            <a:r>
              <a:rPr lang="en-US" dirty="0"/>
              <a:t>. </a:t>
            </a:r>
          </a:p>
          <a:p>
            <a:r>
              <a:rPr lang="en-US" dirty="0" err="1" smtClean="0"/>
              <a:t>Pemasangan</a:t>
            </a:r>
            <a:r>
              <a:rPr lang="en-US" dirty="0" smtClean="0"/>
              <a:t> </a:t>
            </a:r>
            <a:r>
              <a:rPr lang="en-US" dirty="0"/>
              <a:t>taping </a:t>
            </a:r>
            <a:r>
              <a:rPr lang="en-US" dirty="0" err="1"/>
              <a:t>dan</a:t>
            </a:r>
            <a:r>
              <a:rPr lang="en-US" dirty="0"/>
              <a:t> bandage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.</a:t>
            </a:r>
          </a:p>
          <a:p>
            <a:r>
              <a:rPr lang="en-US" dirty="0" smtClean="0"/>
              <a:t>RICE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–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akut</a:t>
            </a:r>
            <a:r>
              <a:rPr lang="en-US" dirty="0"/>
              <a:t> </a:t>
            </a:r>
            <a:r>
              <a:rPr lang="en-US" dirty="0" err="1"/>
              <a:t>dilapangan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Perlengkapan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;</a:t>
            </a:r>
          </a:p>
          <a:p>
            <a:pPr lvl="0">
              <a:buNone/>
            </a:pPr>
            <a:r>
              <a:rPr lang="en-US" dirty="0" smtClean="0"/>
              <a:t>	a) </a:t>
            </a:r>
            <a:r>
              <a:rPr lang="id-ID" dirty="0" smtClean="0"/>
              <a:t>Tas </a:t>
            </a:r>
            <a:r>
              <a:rPr lang="id-ID" dirty="0"/>
              <a:t>dokter.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		- </a:t>
            </a:r>
            <a:r>
              <a:rPr lang="id-ID" dirty="0" smtClean="0"/>
              <a:t>Alat </a:t>
            </a:r>
            <a:r>
              <a:rPr lang="id-ID" dirty="0"/>
              <a:t>untuk diagnosa.</a:t>
            </a:r>
            <a:endParaRPr lang="en-US" dirty="0"/>
          </a:p>
          <a:p>
            <a:pPr lvl="4"/>
            <a:r>
              <a:rPr lang="id-ID" sz="2800" dirty="0"/>
              <a:t>Termometer</a:t>
            </a:r>
            <a:endParaRPr lang="en-US" sz="2800" dirty="0"/>
          </a:p>
          <a:p>
            <a:pPr lvl="4"/>
            <a:r>
              <a:rPr lang="id-ID" sz="2800" dirty="0"/>
              <a:t>Stetoskop</a:t>
            </a:r>
            <a:endParaRPr lang="en-US" sz="2800" dirty="0"/>
          </a:p>
          <a:p>
            <a:pPr lvl="4"/>
            <a:r>
              <a:rPr lang="id-ID" sz="2800" dirty="0"/>
              <a:t>Tensimeter</a:t>
            </a:r>
            <a:endParaRPr lang="en-US" sz="2800" dirty="0"/>
          </a:p>
          <a:p>
            <a:pPr lvl="4"/>
            <a:r>
              <a:rPr lang="id-ID" sz="2800" dirty="0"/>
              <a:t>Otoskop/Opthalmoskop</a:t>
            </a:r>
            <a:endParaRPr lang="en-US" sz="2800" dirty="0"/>
          </a:p>
          <a:p>
            <a:pPr lvl="4"/>
            <a:r>
              <a:rPr lang="id-ID" sz="2800" dirty="0"/>
              <a:t>Senter ke</a:t>
            </a:r>
            <a:r>
              <a:rPr lang="en-US" sz="2800" dirty="0"/>
              <a:t>c</a:t>
            </a:r>
            <a:r>
              <a:rPr lang="id-ID" sz="2800" dirty="0"/>
              <a:t>il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	- </a:t>
            </a:r>
            <a:r>
              <a:rPr lang="id-ID" dirty="0" smtClean="0"/>
              <a:t>Obat-obatan</a:t>
            </a:r>
            <a:r>
              <a:rPr lang="id-ID" dirty="0"/>
              <a:t>.</a:t>
            </a:r>
            <a:endParaRPr lang="en-US" dirty="0"/>
          </a:p>
          <a:p>
            <a:pPr lvl="4"/>
            <a:r>
              <a:rPr lang="id-ID" sz="2400" dirty="0"/>
              <a:t>Analgesic/antipiretik tablet</a:t>
            </a:r>
            <a:endParaRPr lang="en-US" sz="2400" dirty="0"/>
          </a:p>
          <a:p>
            <a:pPr lvl="4"/>
            <a:r>
              <a:rPr lang="id-ID" sz="2400" dirty="0"/>
              <a:t>Analgesic/antipiretik injeksi</a:t>
            </a:r>
            <a:endParaRPr lang="en-US" sz="2400" dirty="0"/>
          </a:p>
          <a:p>
            <a:pPr lvl="4"/>
            <a:r>
              <a:rPr lang="id-ID" sz="2400" dirty="0"/>
              <a:t>NSAID/COX2-inhibitors tablet</a:t>
            </a:r>
            <a:endParaRPr lang="en-US" sz="2400" dirty="0"/>
          </a:p>
          <a:p>
            <a:pPr lvl="4"/>
            <a:r>
              <a:rPr lang="id-ID" sz="2400" dirty="0"/>
              <a:t>Adrenalin injeksi</a:t>
            </a:r>
            <a:endParaRPr lang="en-US" sz="2400" dirty="0"/>
          </a:p>
          <a:p>
            <a:pPr lvl="4"/>
            <a:r>
              <a:rPr lang="id-ID" sz="2400" dirty="0"/>
              <a:t>Tablet Antasida, anti emetik, antibiotika, antihistamin,  hypnotik/sedativ, antitusive, throat-lozenges, antidiare</a:t>
            </a:r>
            <a:endParaRPr lang="en-US" sz="2400" dirty="0"/>
          </a:p>
          <a:p>
            <a:pPr lvl="4"/>
            <a:r>
              <a:rPr lang="id-ID" sz="2400" dirty="0"/>
              <a:t>Antiasma inhalasi</a:t>
            </a:r>
            <a:endParaRPr lang="en-US" sz="2400" dirty="0"/>
          </a:p>
          <a:p>
            <a:pPr lvl="4"/>
            <a:r>
              <a:rPr lang="id-ID" sz="2400" dirty="0"/>
              <a:t>Salep antibiotika, kortikosteroid, antiinflamatory.</a:t>
            </a:r>
            <a:endParaRPr lang="en-US" sz="2400" dirty="0"/>
          </a:p>
          <a:p>
            <a:pPr lvl="4"/>
            <a:r>
              <a:rPr lang="id-ID" sz="2400" dirty="0"/>
              <a:t>Obat tetes mata, tetes telinga.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	- </a:t>
            </a:r>
            <a:r>
              <a:rPr lang="id-ID" dirty="0" smtClean="0"/>
              <a:t>Es</a:t>
            </a:r>
            <a:endParaRPr lang="en-US" dirty="0"/>
          </a:p>
          <a:p>
            <a:pPr lvl="4"/>
            <a:r>
              <a:rPr lang="id-ID" sz="2400" dirty="0"/>
              <a:t>Disposable ice-pack, reuseable ice-pack, cryocuff for knee &amp; ankle injury.</a:t>
            </a:r>
            <a:endParaRPr lang="en-US" sz="2400" dirty="0"/>
          </a:p>
          <a:p>
            <a:pPr lvl="0">
              <a:buNone/>
            </a:pPr>
            <a:r>
              <a:rPr lang="en-US" dirty="0" smtClean="0"/>
              <a:t>	- </a:t>
            </a:r>
            <a:r>
              <a:rPr lang="id-ID" dirty="0" smtClean="0"/>
              <a:t>Alat </a:t>
            </a:r>
            <a:r>
              <a:rPr lang="id-ID" dirty="0"/>
              <a:t>operasi.</a:t>
            </a:r>
            <a:endParaRPr lang="en-US" dirty="0"/>
          </a:p>
          <a:p>
            <a:pPr lvl="4"/>
            <a:r>
              <a:rPr lang="id-ID" sz="2400" dirty="0"/>
              <a:t>Minor Surgery kits.</a:t>
            </a:r>
            <a:endParaRPr lang="en-US" sz="24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id-ID" dirty="0" smtClean="0"/>
              <a:t>Peralatan</a:t>
            </a:r>
            <a:endParaRPr lang="en-US" dirty="0"/>
          </a:p>
          <a:p>
            <a:pPr lvl="4"/>
            <a:r>
              <a:rPr lang="id-ID" sz="2400" dirty="0"/>
              <a:t>Oral airway, splints, triangular sling bandage, tounge depressors.</a:t>
            </a:r>
            <a:endParaRPr lang="en-US" sz="2400" dirty="0"/>
          </a:p>
          <a:p>
            <a:pPr lvl="4"/>
            <a:r>
              <a:rPr lang="id-ID" sz="2400" dirty="0"/>
              <a:t>Rigid sports tape, hypoallergenic tape, elastic sportstape, compression bandage.</a:t>
            </a:r>
            <a:endParaRPr lang="en-US" sz="2400" dirty="0"/>
          </a:p>
          <a:p>
            <a:pPr lvl="4"/>
            <a:r>
              <a:rPr lang="id-ID" sz="2400" dirty="0"/>
              <a:t>Adhesive felt, adhesive foam.</a:t>
            </a:r>
            <a:endParaRPr lang="en-US" sz="2400" dirty="0"/>
          </a:p>
          <a:p>
            <a:pPr lvl="4"/>
            <a:r>
              <a:rPr lang="id-ID" sz="2400" dirty="0"/>
              <a:t>Skin care pad</a:t>
            </a:r>
            <a:endParaRPr lang="en-US" sz="2400" dirty="0"/>
          </a:p>
          <a:p>
            <a:pPr lvl="4"/>
            <a:r>
              <a:rPr lang="id-ID" sz="2400" dirty="0"/>
              <a:t>Adhesive spray, coolant spray.</a:t>
            </a:r>
            <a:endParaRPr lang="en-US" sz="2400" dirty="0"/>
          </a:p>
          <a:p>
            <a:pPr lvl="4"/>
            <a:r>
              <a:rPr lang="id-ID" sz="2400" dirty="0"/>
              <a:t>Finger splint, cervical collar, steril gloves, masker.</a:t>
            </a:r>
            <a:endParaRPr lang="en-US" sz="2400" dirty="0"/>
          </a:p>
          <a:p>
            <a:pPr lvl="4"/>
            <a:r>
              <a:rPr lang="id-ID" sz="2400" dirty="0"/>
              <a:t>Suncream, massage oil.</a:t>
            </a:r>
            <a:endParaRPr lang="en-US" sz="2400" dirty="0"/>
          </a:p>
          <a:p>
            <a:pPr lvl="4"/>
            <a:r>
              <a:rPr lang="id-ID" sz="2400" dirty="0"/>
              <a:t>Intravenous fluid &amp; infusion needles.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Fase</a:t>
            </a:r>
            <a:r>
              <a:rPr lang="en-US" b="1" dirty="0"/>
              <a:t> Post </a:t>
            </a:r>
            <a:r>
              <a:rPr lang="en-US" b="1" dirty="0" err="1"/>
              <a:t>Kompetisi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Tim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akut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kronik</a:t>
            </a:r>
            <a:r>
              <a:rPr lang="en-US" dirty="0"/>
              <a:t>.</a:t>
            </a:r>
          </a:p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atlet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atlet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 </a:t>
            </a:r>
          </a:p>
          <a:p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/>
              <a:t>cedera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, deficit </a:t>
            </a:r>
            <a:r>
              <a:rPr lang="en-US" dirty="0" err="1"/>
              <a:t>fungsional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dikoreksi</a:t>
            </a:r>
            <a:r>
              <a:rPr lang="en-US" dirty="0"/>
              <a:t>.</a:t>
            </a:r>
          </a:p>
          <a:p>
            <a:r>
              <a:rPr lang="en-US" dirty="0" err="1" smtClean="0"/>
              <a:t>Rehabilitasi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system musculoskeletal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,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rehabilitasi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;</a:t>
            </a:r>
          </a:p>
          <a:p>
            <a:pPr lvl="2"/>
            <a:r>
              <a:rPr lang="en-US" sz="3200" dirty="0" err="1"/>
              <a:t>Menetapkan</a:t>
            </a:r>
            <a:r>
              <a:rPr lang="en-US" sz="3200" dirty="0"/>
              <a:t> diagnose yang </a:t>
            </a:r>
            <a:r>
              <a:rPr lang="en-US" sz="3200" dirty="0" err="1"/>
              <a:t>tepat</a:t>
            </a:r>
            <a:endParaRPr lang="en-US" sz="3200" dirty="0"/>
          </a:p>
          <a:p>
            <a:pPr lvl="2"/>
            <a:r>
              <a:rPr lang="en-US" sz="3200" dirty="0" err="1"/>
              <a:t>Meminimalisir</a:t>
            </a:r>
            <a:r>
              <a:rPr lang="en-US" sz="3200" dirty="0"/>
              <a:t> </a:t>
            </a:r>
            <a:r>
              <a:rPr lang="en-US" sz="3200" dirty="0" err="1"/>
              <a:t>efek</a:t>
            </a:r>
            <a:r>
              <a:rPr lang="en-US" sz="3200" dirty="0"/>
              <a:t> local yang </a:t>
            </a:r>
            <a:r>
              <a:rPr lang="en-US" sz="3200" dirty="0" err="1"/>
              <a:t>merugikan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cedera</a:t>
            </a:r>
            <a:r>
              <a:rPr lang="en-US" sz="3200" dirty="0"/>
              <a:t> </a:t>
            </a:r>
            <a:r>
              <a:rPr lang="en-US" sz="3200" dirty="0" err="1"/>
              <a:t>akut</a:t>
            </a:r>
            <a:r>
              <a:rPr lang="en-US" sz="3200" dirty="0"/>
              <a:t>.</a:t>
            </a:r>
          </a:p>
          <a:p>
            <a:pPr lvl="2"/>
            <a:r>
              <a:rPr lang="en-US" sz="3200" dirty="0" err="1"/>
              <a:t>Mempercepat</a:t>
            </a:r>
            <a:r>
              <a:rPr lang="en-US" sz="3200" dirty="0"/>
              <a:t> </a:t>
            </a:r>
            <a:r>
              <a:rPr lang="en-US" sz="3200" dirty="0" err="1"/>
              <a:t>terjadinya</a:t>
            </a:r>
            <a:r>
              <a:rPr lang="en-US" sz="3200" dirty="0"/>
              <a:t> </a:t>
            </a:r>
            <a:r>
              <a:rPr lang="en-US" sz="3200" dirty="0" err="1"/>
              <a:t>penyembuhan</a:t>
            </a:r>
            <a:endParaRPr lang="en-US" sz="3200" dirty="0"/>
          </a:p>
          <a:p>
            <a:pPr lvl="2"/>
            <a:r>
              <a:rPr lang="en-US" sz="3200" dirty="0" err="1"/>
              <a:t>Mempertahankan</a:t>
            </a:r>
            <a:r>
              <a:rPr lang="en-US" sz="3200" dirty="0"/>
              <a:t> fitness level</a:t>
            </a:r>
          </a:p>
          <a:p>
            <a:pPr lvl="2"/>
            <a:r>
              <a:rPr lang="en-US" sz="3200" dirty="0" err="1"/>
              <a:t>Mengembalikan</a:t>
            </a:r>
            <a:r>
              <a:rPr lang="en-US" sz="3200" dirty="0"/>
              <a:t> </a:t>
            </a:r>
            <a:r>
              <a:rPr lang="en-US" sz="3200" dirty="0" err="1"/>
              <a:t>fungsi</a:t>
            </a:r>
            <a:r>
              <a:rPr lang="en-US" sz="3200" dirty="0"/>
              <a:t> normal system musculoskeletal.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/>
              <a:t>medis</a:t>
            </a:r>
            <a:r>
              <a:rPr lang="en-US" dirty="0"/>
              <a:t> 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 </a:t>
            </a:r>
            <a:r>
              <a:rPr lang="en-US" dirty="0" err="1"/>
              <a:t>keputusan</a:t>
            </a:r>
            <a:r>
              <a:rPr lang="en-US" dirty="0"/>
              <a:t>,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atlet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berbertanding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Factor </a:t>
            </a:r>
            <a:r>
              <a:rPr lang="en-US" dirty="0"/>
              <a:t>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:</a:t>
            </a:r>
          </a:p>
          <a:p>
            <a:pPr lvl="0">
              <a:buNone/>
            </a:pPr>
            <a:r>
              <a:rPr lang="en-US" dirty="0"/>
              <a:t>	</a:t>
            </a:r>
            <a:r>
              <a:rPr lang="en-US" dirty="0" smtClean="0"/>
              <a:t>1)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/>
              <a:t>atlet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;</a:t>
            </a:r>
            <a:endParaRPr lang="en-US" sz="3600" dirty="0"/>
          </a:p>
          <a:p>
            <a:pPr lvl="2"/>
            <a:r>
              <a:rPr lang="en-US" sz="2800" dirty="0" err="1"/>
              <a:t>keadaan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jantung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system musculoskeletal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diperiksa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dinyatakan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endParaRPr lang="en-US" sz="2800" dirty="0"/>
          </a:p>
          <a:p>
            <a:pPr lvl="2"/>
            <a:r>
              <a:rPr lang="en-US" sz="2800" dirty="0" err="1"/>
              <a:t>Seluruh</a:t>
            </a:r>
            <a:r>
              <a:rPr lang="en-US" sz="2800" dirty="0"/>
              <a:t> factor </a:t>
            </a:r>
            <a:r>
              <a:rPr lang="en-US" sz="2800" dirty="0" err="1"/>
              <a:t>predisposisi</a:t>
            </a:r>
            <a:r>
              <a:rPr lang="en-US" sz="2800" dirty="0"/>
              <a:t> </a:t>
            </a:r>
            <a:r>
              <a:rPr lang="en-US" sz="2800" dirty="0" err="1"/>
              <a:t>terjadinya</a:t>
            </a:r>
            <a:r>
              <a:rPr lang="en-US" sz="2800" dirty="0"/>
              <a:t> </a:t>
            </a:r>
            <a:r>
              <a:rPr lang="en-US" sz="2800" dirty="0" err="1"/>
              <a:t>cedera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dikoreksi</a:t>
            </a:r>
            <a:r>
              <a:rPr lang="en-US" sz="2800" dirty="0"/>
              <a:t>.</a:t>
            </a:r>
          </a:p>
          <a:p>
            <a:pPr lvl="2"/>
            <a:r>
              <a:rPr lang="en-US" sz="2800" dirty="0"/>
              <a:t>Tingkat </a:t>
            </a:r>
            <a:r>
              <a:rPr lang="en-US" sz="2800" dirty="0" err="1"/>
              <a:t>kompetisi</a:t>
            </a:r>
            <a:r>
              <a:rPr lang="en-US" sz="2800" dirty="0"/>
              <a:t> </a:t>
            </a:r>
            <a:r>
              <a:rPr lang="en-US" sz="2800" dirty="0" err="1"/>
              <a:t>memang</a:t>
            </a:r>
            <a:r>
              <a:rPr lang="en-US" sz="2800" dirty="0"/>
              <a:t> </a:t>
            </a:r>
            <a:r>
              <a:rPr lang="en-US" sz="2800" dirty="0" err="1"/>
              <a:t>memungkin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atlet</a:t>
            </a:r>
            <a:r>
              <a:rPr lang="en-US" sz="2800" dirty="0"/>
              <a:t> </a:t>
            </a:r>
            <a:r>
              <a:rPr lang="en-US" sz="2800" dirty="0" err="1" smtClean="0"/>
              <a:t>kembali</a:t>
            </a:r>
            <a:r>
              <a:rPr lang="en-US" sz="2800" dirty="0" smtClean="0"/>
              <a:t> </a:t>
            </a:r>
            <a:r>
              <a:rPr lang="en-US" sz="2800" dirty="0" err="1"/>
              <a:t>bertanding</a:t>
            </a:r>
            <a:r>
              <a:rPr lang="en-US" sz="2800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peranan</a:t>
            </a:r>
            <a:r>
              <a:rPr lang="en-US" dirty="0"/>
              <a:t> 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 </a:t>
            </a:r>
            <a:r>
              <a:rPr lang="en-US" dirty="0" err="1"/>
              <a:t>prestasi</a:t>
            </a:r>
            <a:endParaRPr lang="en-US" dirty="0"/>
          </a:p>
          <a:p>
            <a:pPr lvl="0"/>
            <a:r>
              <a:rPr lang="en-US" dirty="0"/>
              <a:t>Tim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;</a:t>
            </a:r>
          </a:p>
          <a:p>
            <a:pPr marL="514350" lvl="0" indent="-514350">
              <a:buNone/>
            </a:pPr>
            <a:r>
              <a:rPr lang="en-US" dirty="0" smtClean="0"/>
              <a:t>	a) 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atlet</a:t>
            </a:r>
            <a:endParaRPr lang="en-US" dirty="0"/>
          </a:p>
          <a:p>
            <a:pPr marL="514350" lvl="0" indent="-514350">
              <a:buNone/>
            </a:pPr>
            <a:r>
              <a:rPr lang="en-US" dirty="0" smtClean="0"/>
              <a:t>	b) 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atlet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 smtClean="0"/>
              <a:t>sesi</a:t>
            </a:r>
            <a:endParaRPr lang="en-US" dirty="0" smtClean="0"/>
          </a:p>
          <a:p>
            <a:pPr marL="514350" lvl="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latihan</a:t>
            </a:r>
            <a:endParaRPr lang="en-US" dirty="0"/>
          </a:p>
          <a:p>
            <a:pPr marL="514350" lvl="0" indent="-514350">
              <a:buNone/>
            </a:pPr>
            <a:r>
              <a:rPr lang="en-US" dirty="0" smtClean="0"/>
              <a:t>	c)  Conditioning</a:t>
            </a:r>
            <a:endParaRPr lang="en-US" dirty="0"/>
          </a:p>
          <a:p>
            <a:pPr marL="514350" lvl="0" indent="-514350">
              <a:buNone/>
            </a:pPr>
            <a:r>
              <a:rPr lang="en-US" dirty="0" smtClean="0"/>
              <a:t>	d) 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 marL="514350" lvl="0" indent="-514350">
              <a:buNone/>
            </a:pPr>
            <a:r>
              <a:rPr lang="en-US" dirty="0" smtClean="0"/>
              <a:t>	e) 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/>
              <a:t>cedera</a:t>
            </a:r>
            <a:r>
              <a:rPr lang="en-US" dirty="0"/>
              <a:t>, </a:t>
            </a:r>
            <a:r>
              <a:rPr lang="en-US" dirty="0" err="1"/>
              <a:t>pengobatan</a:t>
            </a:r>
            <a:r>
              <a:rPr lang="en-US" dirty="0"/>
              <a:t> </a:t>
            </a:r>
          </a:p>
          <a:p>
            <a:pPr marL="514350" lvl="0" indent="-514350">
              <a:buNone/>
            </a:pPr>
            <a:r>
              <a:rPr lang="en-US" dirty="0" smtClean="0"/>
              <a:t>	f)  </a:t>
            </a:r>
            <a:r>
              <a:rPr lang="en-US" dirty="0" err="1" smtClean="0"/>
              <a:t>Rehabilitasi</a:t>
            </a:r>
            <a:r>
              <a:rPr lang="en-US" dirty="0" smtClean="0"/>
              <a:t> </a:t>
            </a:r>
            <a:r>
              <a:rPr lang="en-US" dirty="0" err="1"/>
              <a:t>medik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/>
            <a:r>
              <a:rPr lang="en-US" dirty="0" smtClean="0"/>
              <a:t>Tim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didukung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	2)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pertandingan</a:t>
            </a:r>
            <a:r>
              <a:rPr lang="en-US" dirty="0"/>
              <a:t>;</a:t>
            </a:r>
          </a:p>
          <a:p>
            <a:pPr lvl="2"/>
            <a:r>
              <a:rPr lang="en-US" sz="2800" dirty="0" err="1"/>
              <a:t>Diagnosa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tepat</a:t>
            </a:r>
            <a:r>
              <a:rPr lang="en-US" sz="2800" dirty="0"/>
              <a:t>.</a:t>
            </a:r>
          </a:p>
          <a:p>
            <a:pPr lvl="2"/>
            <a:r>
              <a:rPr lang="en-US" sz="2800" dirty="0" err="1"/>
              <a:t>keadaan</a:t>
            </a:r>
            <a:r>
              <a:rPr lang="en-US" sz="2800" dirty="0"/>
              <a:t> </a:t>
            </a:r>
            <a:r>
              <a:rPr lang="en-US" sz="2800" dirty="0" err="1"/>
              <a:t>atlet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bertambah</a:t>
            </a:r>
            <a:r>
              <a:rPr lang="en-US" sz="2800" dirty="0"/>
              <a:t> </a:t>
            </a:r>
            <a:r>
              <a:rPr lang="en-US" sz="2800" dirty="0" err="1"/>
              <a:t>buruk</a:t>
            </a:r>
            <a:r>
              <a:rPr lang="en-US" sz="2800" dirty="0"/>
              <a:t> </a:t>
            </a:r>
            <a:r>
              <a:rPr lang="en-US" sz="2800" dirty="0" err="1"/>
              <a:t>selama</a:t>
            </a:r>
            <a:r>
              <a:rPr lang="en-US" sz="2800" dirty="0"/>
              <a:t> </a:t>
            </a:r>
            <a:r>
              <a:rPr lang="en-US" sz="2800" dirty="0" err="1"/>
              <a:t>pertandingan</a:t>
            </a:r>
            <a:r>
              <a:rPr lang="en-US" sz="2800" dirty="0"/>
              <a:t>.</a:t>
            </a:r>
          </a:p>
          <a:p>
            <a:pPr lvl="2"/>
            <a:r>
              <a:rPr lang="en-US" sz="2800" dirty="0" err="1"/>
              <a:t>Cedera</a:t>
            </a:r>
            <a:r>
              <a:rPr lang="en-US" sz="2800" dirty="0"/>
              <a:t> yang </a:t>
            </a:r>
            <a:r>
              <a:rPr lang="en-US" sz="2800" dirty="0" err="1"/>
              <a:t>dialami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atlet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efek</a:t>
            </a:r>
            <a:r>
              <a:rPr lang="en-US" sz="2800" dirty="0"/>
              <a:t> negative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atlet</a:t>
            </a:r>
            <a:r>
              <a:rPr lang="en-US" sz="2800" dirty="0"/>
              <a:t> yang lain.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	3)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pertandingan</a:t>
            </a:r>
            <a:r>
              <a:rPr lang="en-US" dirty="0"/>
              <a:t>.</a:t>
            </a:r>
          </a:p>
          <a:p>
            <a:pPr lvl="2"/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yang </a:t>
            </a:r>
            <a:r>
              <a:rPr lang="en-US" sz="2800" dirty="0" err="1"/>
              <a:t>terganggu</a:t>
            </a:r>
            <a:r>
              <a:rPr lang="en-US" sz="2800" dirty="0"/>
              <a:t> </a:t>
            </a:r>
            <a:r>
              <a:rPr lang="en-US" sz="2800" dirty="0" err="1"/>
              <a:t>akibat</a:t>
            </a:r>
            <a:r>
              <a:rPr lang="en-US" sz="2800" dirty="0"/>
              <a:t> </a:t>
            </a:r>
            <a:r>
              <a:rPr lang="en-US" sz="2800" dirty="0" err="1"/>
              <a:t>cedera</a:t>
            </a:r>
            <a:r>
              <a:rPr lang="en-US" sz="2800" dirty="0"/>
              <a:t> </a:t>
            </a:r>
            <a:r>
              <a:rPr lang="en-US" sz="2800" dirty="0" err="1"/>
              <a:t>segera</a:t>
            </a:r>
            <a:r>
              <a:rPr lang="en-US" sz="2800" dirty="0"/>
              <a:t> </a:t>
            </a:r>
            <a:r>
              <a:rPr lang="en-US" sz="2800" dirty="0" err="1"/>
              <a:t>dipulihkan</a:t>
            </a:r>
            <a:r>
              <a:rPr lang="en-US" sz="2800" dirty="0"/>
              <a:t>.</a:t>
            </a:r>
          </a:p>
          <a:p>
            <a:pPr lvl="2"/>
            <a:r>
              <a:rPr lang="en-US" sz="2800" dirty="0" err="1"/>
              <a:t>Psikologis</a:t>
            </a:r>
            <a:r>
              <a:rPr lang="en-US" sz="2800" dirty="0"/>
              <a:t> </a:t>
            </a:r>
            <a:r>
              <a:rPr lang="en-US" sz="2800" dirty="0" err="1"/>
              <a:t>atlet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segera</a:t>
            </a:r>
            <a:r>
              <a:rPr lang="en-US" sz="2800" dirty="0"/>
              <a:t> </a:t>
            </a:r>
            <a:r>
              <a:rPr lang="en-US" sz="2800" dirty="0" err="1"/>
              <a:t>dipulihkan</a:t>
            </a:r>
            <a:r>
              <a:rPr lang="en-US" sz="2800" dirty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Di </a:t>
            </a:r>
            <a:r>
              <a:rPr lang="en-US" dirty="0"/>
              <a:t>Indonesia,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yang </a:t>
            </a:r>
            <a:r>
              <a:rPr lang="en-US" dirty="0" err="1"/>
              <a:t>seminat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 </a:t>
            </a:r>
            <a:r>
              <a:rPr lang="en-US" dirty="0" err="1"/>
              <a:t>terhimpun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PPKORI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Organisasi</a:t>
            </a:r>
            <a:r>
              <a:rPr lang="en-US" dirty="0"/>
              <a:t> Tim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err="1"/>
              <a:t>Dokter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gigi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 err="1"/>
              <a:t>Physioterapist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 err="1"/>
              <a:t>Masase</a:t>
            </a:r>
            <a:r>
              <a:rPr lang="en-US" dirty="0"/>
              <a:t> </a:t>
            </a:r>
            <a:r>
              <a:rPr lang="en-US" dirty="0" err="1"/>
              <a:t>terapis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Paramedic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Sport </a:t>
            </a:r>
            <a:r>
              <a:rPr lang="en-US" dirty="0" err="1"/>
              <a:t>nutrisionist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Sport Psychologist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514350" lvl="0" indent="-514350">
              <a:buFont typeface="+mj-lt"/>
              <a:buAutoNum type="alphaLcParenR" startAt="8"/>
            </a:pPr>
            <a:r>
              <a:rPr lang="en-US" dirty="0" smtClean="0"/>
              <a:t>Physical trainer</a:t>
            </a:r>
          </a:p>
          <a:p>
            <a:pPr marL="514350" lvl="0" indent="-514350">
              <a:buFont typeface="+mj-lt"/>
              <a:buAutoNum type="alphaLcParenR" startAt="8"/>
            </a:pPr>
            <a:r>
              <a:rPr lang="en-US" dirty="0" smtClean="0"/>
              <a:t>Exercise Physiologist</a:t>
            </a:r>
          </a:p>
          <a:p>
            <a:pPr marL="514350" lvl="0" indent="-514350">
              <a:buFont typeface="+mj-lt"/>
              <a:buAutoNum type="alphaLcParenR" startAt="8"/>
            </a:pPr>
            <a:r>
              <a:rPr lang="en-US" dirty="0" smtClean="0"/>
              <a:t>Podiatrist</a:t>
            </a:r>
          </a:p>
          <a:p>
            <a:pPr marL="514350" lvl="0" indent="-514350">
              <a:buFont typeface="+mj-lt"/>
              <a:buAutoNum type="alphaLcParenR" startAt="8"/>
            </a:pPr>
            <a:r>
              <a:rPr lang="en-US" dirty="0" smtClean="0"/>
              <a:t>Strength </a:t>
            </a:r>
            <a:r>
              <a:rPr lang="en-US" dirty="0" err="1" smtClean="0"/>
              <a:t>dan</a:t>
            </a:r>
            <a:r>
              <a:rPr lang="en-US" dirty="0" smtClean="0"/>
              <a:t> conditioning Specialist.</a:t>
            </a:r>
          </a:p>
          <a:p>
            <a:pPr marL="514350" lvl="0" indent="-514350">
              <a:buFont typeface="+mj-lt"/>
              <a:buAutoNum type="alphaLcParenR" startAt="8"/>
            </a:pPr>
            <a:r>
              <a:rPr lang="en-US" dirty="0" err="1" smtClean="0"/>
              <a:t>Asisten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endParaRPr lang="en-US" dirty="0" smtClean="0"/>
          </a:p>
          <a:p>
            <a:pPr marL="514350" lvl="0" indent="-514350">
              <a:buFont typeface="+mj-lt"/>
              <a:buAutoNum type="alphaLcParenR" startAt="8"/>
            </a:pPr>
            <a:r>
              <a:rPr lang="en-US" dirty="0" err="1" smtClean="0"/>
              <a:t>Atletic</a:t>
            </a:r>
            <a:r>
              <a:rPr lang="en-US" dirty="0" smtClean="0"/>
              <a:t> trainer</a:t>
            </a:r>
          </a:p>
          <a:p>
            <a:pPr marL="514350" lvl="0" indent="-514350">
              <a:buFont typeface="+mj-lt"/>
              <a:buAutoNum type="alphaLcParenR" startAt="8"/>
            </a:pP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biomekanika</a:t>
            </a:r>
            <a:endParaRPr lang="en-US" dirty="0" smtClean="0"/>
          </a:p>
          <a:p>
            <a:pPr marL="514350" lvl="0" indent="-514350">
              <a:buFont typeface="+mj-lt"/>
              <a:buAutoNum type="alphaLcParenR" startAt="8"/>
            </a:pPr>
            <a:r>
              <a:rPr lang="en-US" dirty="0" err="1" smtClean="0"/>
              <a:t>Pelatih</a:t>
            </a:r>
            <a:endParaRPr lang="en-US" dirty="0" smtClean="0"/>
          </a:p>
          <a:p>
            <a:pPr marL="514350" lvl="0" indent="-514350">
              <a:buFont typeface="+mj-lt"/>
              <a:buAutoNum type="alphaLcParenR" startAt="8"/>
            </a:pP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Peran</a:t>
            </a:r>
            <a:r>
              <a:rPr lang="en-US" dirty="0"/>
              <a:t> 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lvl="0"/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prakompetisi</a:t>
            </a:r>
            <a:endParaRPr lang="en-US" dirty="0"/>
          </a:p>
          <a:p>
            <a:pPr lvl="0"/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kompetisi</a:t>
            </a:r>
            <a:endParaRPr lang="en-US" dirty="0"/>
          </a:p>
          <a:p>
            <a:pPr lvl="0"/>
            <a:r>
              <a:rPr lang="en-US" dirty="0" err="1"/>
              <a:t>Fase</a:t>
            </a:r>
            <a:r>
              <a:rPr lang="en-US" dirty="0"/>
              <a:t> post </a:t>
            </a:r>
            <a:r>
              <a:rPr lang="en-US" dirty="0" err="1"/>
              <a:t>kompetisi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Fase</a:t>
            </a:r>
            <a:r>
              <a:rPr lang="en-US" b="1" dirty="0"/>
              <a:t> </a:t>
            </a:r>
            <a:r>
              <a:rPr lang="en-US" b="1" dirty="0" err="1"/>
              <a:t>Prakompetisi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( Pre Participation Examination) </a:t>
            </a:r>
          </a:p>
          <a:p>
            <a:r>
              <a:rPr lang="en-US" dirty="0"/>
              <a:t>P</a:t>
            </a:r>
            <a:r>
              <a:rPr lang="id-ID" dirty="0"/>
              <a:t>emeriksaan kesehatan tahunan (annual medical  examination)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(</a:t>
            </a:r>
            <a:r>
              <a:rPr lang="en-US" dirty="0" err="1"/>
              <a:t>ppe</a:t>
            </a:r>
            <a:r>
              <a:rPr lang="en-US" dirty="0"/>
              <a:t>)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id-ID" dirty="0"/>
              <a:t>Dilakukan pada waktu atlit partama kali akan masuk kedalam </a:t>
            </a:r>
            <a:r>
              <a:rPr lang="id-ID" dirty="0" smtClean="0"/>
              <a:t>tim</a:t>
            </a:r>
            <a:endParaRPr lang="en-US" dirty="0" smtClean="0"/>
          </a:p>
          <a:p>
            <a:pPr lvl="0"/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lvl="0">
              <a:buNone/>
            </a:pPr>
            <a:r>
              <a:rPr lang="en-US" dirty="0"/>
              <a:t>	</a:t>
            </a:r>
            <a:r>
              <a:rPr lang="en-US" dirty="0" smtClean="0"/>
              <a:t>a) 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,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pelatih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/>
              <a:t>	</a:t>
            </a:r>
            <a:r>
              <a:rPr lang="en-US" dirty="0" smtClean="0"/>
              <a:t>b) 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/>
              <a:t>visus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vital,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endParaRPr lang="en-US" dirty="0" smtClean="0"/>
          </a:p>
          <a:p>
            <a:pPr lvl="0">
              <a:buNone/>
            </a:pPr>
            <a:r>
              <a:rPr lang="en-US" dirty="0"/>
              <a:t>	</a:t>
            </a:r>
            <a:r>
              <a:rPr lang="en-US" dirty="0" smtClean="0"/>
              <a:t>      paramedic.</a:t>
            </a:r>
          </a:p>
          <a:p>
            <a:pPr lvl="0">
              <a:buNone/>
            </a:pPr>
            <a:r>
              <a:rPr lang="en-US" dirty="0"/>
              <a:t>	</a:t>
            </a:r>
            <a:r>
              <a:rPr lang="en-US" dirty="0" smtClean="0"/>
              <a:t>c) 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dahulu,.pemeriksaan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endParaRPr lang="en-US" dirty="0" smtClean="0"/>
          </a:p>
          <a:p>
            <a:pPr lvl="0">
              <a:buNone/>
            </a:pPr>
            <a:r>
              <a:rPr lang="en-US" dirty="0"/>
              <a:t>	</a:t>
            </a:r>
            <a:r>
              <a:rPr lang="en-US" dirty="0" smtClean="0"/>
              <a:t>    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dokter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	d) 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/>
              <a:t>anthropometri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lemak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endParaRPr lang="en-US" dirty="0" smtClean="0"/>
          </a:p>
          <a:p>
            <a:pPr lvl="0">
              <a:buNone/>
            </a:pPr>
            <a:r>
              <a:rPr lang="en-US" dirty="0"/>
              <a:t>	</a:t>
            </a:r>
            <a:r>
              <a:rPr lang="en-US" dirty="0" smtClean="0"/>
              <a:t>    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sport </a:t>
            </a:r>
            <a:r>
              <a:rPr lang="en-US" dirty="0" err="1" smtClean="0"/>
              <a:t>nutrisionist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/>
              <a:t>	</a:t>
            </a:r>
            <a:r>
              <a:rPr lang="en-US" dirty="0" smtClean="0"/>
              <a:t>e) 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/>
              <a:t>ortopedik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endParaRPr lang="en-US" dirty="0" smtClean="0"/>
          </a:p>
          <a:p>
            <a:pPr lvl="0">
              <a:buNone/>
            </a:pPr>
            <a:r>
              <a:rPr lang="en-US" dirty="0"/>
              <a:t>	</a:t>
            </a:r>
            <a:r>
              <a:rPr lang="en-US" dirty="0" smtClean="0"/>
              <a:t>     </a:t>
            </a:r>
            <a:r>
              <a:rPr lang="en-US" dirty="0" err="1" smtClean="0"/>
              <a:t>spesialis</a:t>
            </a:r>
            <a:r>
              <a:rPr lang="en-US" dirty="0" smtClean="0"/>
              <a:t> </a:t>
            </a:r>
            <a:r>
              <a:rPr lang="en-US" dirty="0" err="1"/>
              <a:t>ortopedi</a:t>
            </a:r>
            <a:r>
              <a:rPr lang="en-US" dirty="0"/>
              <a:t>, </a:t>
            </a:r>
            <a:r>
              <a:rPr lang="en-US" dirty="0" err="1"/>
              <a:t>spesialist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spesialis</a:t>
            </a:r>
            <a:r>
              <a:rPr lang="en-US" dirty="0"/>
              <a:t> </a:t>
            </a:r>
          </a:p>
          <a:p>
            <a:pPr lvl="0">
              <a:buNone/>
            </a:pPr>
            <a:r>
              <a:rPr lang="en-US" dirty="0" smtClean="0"/>
              <a:t>	     </a:t>
            </a:r>
            <a:r>
              <a:rPr lang="en-US" dirty="0" err="1" smtClean="0"/>
              <a:t>rehabilitasi</a:t>
            </a:r>
            <a:r>
              <a:rPr lang="en-US" dirty="0" smtClean="0"/>
              <a:t> </a:t>
            </a:r>
            <a:r>
              <a:rPr lang="en-US" dirty="0" err="1"/>
              <a:t>medik</a:t>
            </a:r>
            <a:r>
              <a:rPr lang="en-US" dirty="0"/>
              <a:t>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/>
          </a:bodyPr>
          <a:lstStyle/>
          <a:p>
            <a:pPr lvl="1">
              <a:buNone/>
            </a:pPr>
            <a:r>
              <a:rPr lang="en-US" dirty="0" smtClean="0"/>
              <a:t>f) 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/>
              <a:t>fleksibility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strength,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physioterapist</a:t>
            </a:r>
            <a:r>
              <a:rPr lang="en-US" dirty="0"/>
              <a:t>.</a:t>
            </a:r>
          </a:p>
          <a:p>
            <a:pPr lvl="1">
              <a:buNone/>
            </a:pPr>
            <a:r>
              <a:rPr lang="en-US" dirty="0" smtClean="0"/>
              <a:t>g)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/>
              <a:t>laboratorium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urine </a:t>
            </a:r>
            <a:r>
              <a:rPr lang="en-US" dirty="0" err="1"/>
              <a:t>lengkap</a:t>
            </a:r>
            <a:r>
              <a:rPr lang="en-US" dirty="0"/>
              <a:t>,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(</a:t>
            </a:r>
            <a:r>
              <a:rPr lang="en-US" dirty="0" err="1"/>
              <a:t>HBsag</a:t>
            </a:r>
            <a:r>
              <a:rPr lang="en-US" dirty="0"/>
              <a:t>, anti HAV, anti HCV, </a:t>
            </a:r>
            <a:r>
              <a:rPr lang="en-US" dirty="0" err="1"/>
              <a:t>glukosa</a:t>
            </a:r>
            <a:r>
              <a:rPr lang="en-US" dirty="0"/>
              <a:t>, </a:t>
            </a:r>
            <a:r>
              <a:rPr lang="en-US" dirty="0" err="1"/>
              <a:t>ureum</a:t>
            </a:r>
            <a:r>
              <a:rPr lang="en-US" dirty="0"/>
              <a:t>/</a:t>
            </a:r>
            <a:r>
              <a:rPr lang="en-US" dirty="0" err="1"/>
              <a:t>creatinin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spesialist</a:t>
            </a:r>
            <a:r>
              <a:rPr lang="en-US" dirty="0"/>
              <a:t> </a:t>
            </a:r>
            <a:r>
              <a:rPr lang="en-US" dirty="0" err="1"/>
              <a:t>patologi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.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h)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/>
              <a:t>rontgen</a:t>
            </a:r>
            <a:r>
              <a:rPr lang="en-US" dirty="0"/>
              <a:t> thorax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spesialist</a:t>
            </a:r>
            <a:r>
              <a:rPr lang="en-US" dirty="0"/>
              <a:t> </a:t>
            </a:r>
            <a:r>
              <a:rPr lang="en-US" dirty="0" err="1"/>
              <a:t>radiologi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atlet</a:t>
            </a:r>
            <a:r>
              <a:rPr lang="en-US" dirty="0"/>
              <a:t> </a:t>
            </a:r>
            <a:r>
              <a:rPr lang="en-US" dirty="0" err="1"/>
              <a:t>tinju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riwayat</a:t>
            </a:r>
            <a:r>
              <a:rPr lang="en-US" dirty="0"/>
              <a:t> trauma </a:t>
            </a:r>
            <a:r>
              <a:rPr lang="en-US" dirty="0" err="1"/>
              <a:t>kepala</a:t>
            </a:r>
            <a:r>
              <a:rPr lang="en-US" dirty="0"/>
              <a:t>,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EEG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smtClean="0"/>
              <a:t>MRI</a:t>
            </a:r>
          </a:p>
          <a:p>
            <a:pPr lvl="1">
              <a:buNone/>
            </a:pPr>
            <a:r>
              <a:rPr lang="en-US" dirty="0" err="1" smtClean="0"/>
              <a:t>i</a:t>
            </a:r>
            <a:r>
              <a:rPr lang="en-US" dirty="0" smtClean="0"/>
              <a:t>) 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/>
              <a:t>resting EKG </a:t>
            </a:r>
            <a:r>
              <a:rPr lang="en-US" dirty="0" err="1"/>
              <a:t>oleh</a:t>
            </a:r>
            <a:r>
              <a:rPr lang="en-US" dirty="0"/>
              <a:t> Physiologist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dokter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j) 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/>
              <a:t>Speed, agility, power, balance, </a:t>
            </a:r>
            <a:r>
              <a:rPr lang="en-US" dirty="0" err="1"/>
              <a:t>dan</a:t>
            </a:r>
            <a:r>
              <a:rPr lang="en-US" dirty="0"/>
              <a:t> endurance,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pelatih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Fase</a:t>
            </a:r>
            <a:r>
              <a:rPr lang="en-US" b="1" dirty="0"/>
              <a:t> </a:t>
            </a:r>
            <a:r>
              <a:rPr lang="en-US" b="1" dirty="0" err="1"/>
              <a:t>Kompetisi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sembuh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kompetisi</a:t>
            </a:r>
            <a:r>
              <a:rPr lang="en-US" dirty="0"/>
              <a:t>.  </a:t>
            </a:r>
          </a:p>
          <a:p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pertandingan</a:t>
            </a:r>
            <a:r>
              <a:rPr lang="en-US" dirty="0"/>
              <a:t>: </a:t>
            </a:r>
            <a:r>
              <a:rPr lang="en-US" dirty="0" err="1"/>
              <a:t>cuaca</a:t>
            </a:r>
            <a:r>
              <a:rPr lang="en-US" dirty="0"/>
              <a:t> </a:t>
            </a:r>
            <a:r>
              <a:rPr lang="en-US" dirty="0" err="1"/>
              <a:t>dingin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cuaca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. </a:t>
            </a:r>
          </a:p>
          <a:p>
            <a:r>
              <a:rPr lang="en-US" dirty="0" err="1" smtClean="0"/>
              <a:t>Cuaca</a:t>
            </a:r>
            <a:r>
              <a:rPr lang="en-US" dirty="0" smtClean="0"/>
              <a:t> </a:t>
            </a:r>
            <a:r>
              <a:rPr lang="en-US" dirty="0" err="1"/>
              <a:t>dingin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frostbite </a:t>
            </a:r>
          </a:p>
          <a:p>
            <a:r>
              <a:rPr lang="en-US" dirty="0" err="1" smtClean="0"/>
              <a:t>Cuaca</a:t>
            </a:r>
            <a:r>
              <a:rPr lang="en-US" dirty="0" smtClean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Heat stroke.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456</Words>
  <Application>Microsoft Office PowerPoint</Application>
  <PresentationFormat>On-screen Show (4:3)</PresentationFormat>
  <Paragraphs>132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PERANAN TIM MEDIS DALAM OLAHRAGA PRESTASI </vt:lpstr>
      <vt:lpstr>PowerPoint Presentation</vt:lpstr>
      <vt:lpstr>PowerPoint Presentation</vt:lpstr>
      <vt:lpstr>PowerPoint Presentation</vt:lpstr>
      <vt:lpstr>PowerPoint Presentation</vt:lpstr>
      <vt:lpstr>Fase Prakompetisi </vt:lpstr>
      <vt:lpstr>Pemeriksaan kesehatan awal (ppe)   </vt:lpstr>
      <vt:lpstr>PowerPoint Presentation</vt:lpstr>
      <vt:lpstr>Fase Kompetisi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Fase Post Kompetisi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PERANAN TIM MEDIS DALAM OLAHRAGA PRESTASI</dc:title>
  <dc:creator>Compaq</dc:creator>
  <cp:lastModifiedBy>May</cp:lastModifiedBy>
  <cp:revision>10</cp:revision>
  <dcterms:created xsi:type="dcterms:W3CDTF">2010-02-05T00:23:25Z</dcterms:created>
  <dcterms:modified xsi:type="dcterms:W3CDTF">2015-04-11T08:48:40Z</dcterms:modified>
</cp:coreProperties>
</file>