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3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80" r:id="rId24"/>
    <p:sldId id="281" r:id="rId25"/>
    <p:sldId id="282" r:id="rId26"/>
    <p:sldId id="289" r:id="rId27"/>
    <p:sldId id="283" r:id="rId28"/>
    <p:sldId id="284" r:id="rId29"/>
    <p:sldId id="285" r:id="rId30"/>
    <p:sldId id="288" r:id="rId31"/>
    <p:sldId id="290" r:id="rId32"/>
    <p:sldId id="287" r:id="rId3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3" d="100"/>
          <a:sy n="43" d="100"/>
        </p:scale>
        <p:origin x="-606" y="1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0A56E3-3070-420C-BED5-2D0410AA2FC3}" type="datetimeFigureOut">
              <a:rPr lang="id-ID"/>
              <a:pPr>
                <a:defRPr/>
              </a:pPr>
              <a:t>11/04/2015</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A4605C3A-85D8-4C5E-876E-E88B0BEE4EA4}" type="slidenum">
              <a:rPr lang="id-ID"/>
              <a:pPr>
                <a:defRPr/>
              </a:pPr>
              <a:t>‹#›</a:t>
            </a:fld>
            <a:endParaRPr lang="id-ID"/>
          </a:p>
        </p:txBody>
      </p:sp>
    </p:spTree>
    <p:extLst>
      <p:ext uri="{BB962C8B-B14F-4D97-AF65-F5344CB8AC3E}">
        <p14:creationId xmlns:p14="http://schemas.microsoft.com/office/powerpoint/2010/main" val="34262143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Slide Image Placeholder 1"/>
          <p:cNvSpPr>
            <a:spLocks noGrp="1" noRot="1" noChangeAspect="1" noTextEdit="1"/>
          </p:cNvSpPr>
          <p:nvPr>
            <p:ph type="sldImg"/>
          </p:nvPr>
        </p:nvSpPr>
        <p:spPr bwMode="auto">
          <a:noFill/>
          <a:ln>
            <a:solidFill>
              <a:srgbClr val="000000"/>
            </a:solidFill>
            <a:miter lim="800000"/>
            <a:headEnd/>
            <a:tailEnd/>
          </a:ln>
        </p:spPr>
      </p:sp>
      <p:sp>
        <p:nvSpPr>
          <p:cNvPr id="226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2263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A69E33E-3BA6-413F-9BCB-5FAF825803DA}" type="slidenum">
              <a:rPr lang="id-ID" smtClean="0"/>
              <a:pPr/>
              <a:t>1</a:t>
            </a:fld>
            <a:endParaRPr lang="id-ID"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44A7AFC-0B0B-40CC-BC0C-729CC6FABE60}" type="slidenum">
              <a:rPr lang="id-ID" smtClean="0">
                <a:latin typeface="Arial" pitchFamily="34" charset="0"/>
                <a:cs typeface="Arial" pitchFamily="34" charset="0"/>
              </a:rPr>
              <a:pPr/>
              <a:t>10</a:t>
            </a:fld>
            <a:endParaRPr lang="id-ID" smtClean="0">
              <a:latin typeface="Arial" pitchFamily="34" charset="0"/>
              <a:cs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215CCF9-011B-4A25-8DCB-6535341DE1AC}" type="slidenum">
              <a:rPr lang="id-ID" smtClean="0">
                <a:latin typeface="Arial" pitchFamily="34" charset="0"/>
                <a:cs typeface="Arial" pitchFamily="34" charset="0"/>
              </a:rPr>
              <a:pPr/>
              <a:t>11</a:t>
            </a:fld>
            <a:endParaRPr lang="id-ID" smtClean="0">
              <a:latin typeface="Arial" pitchFamily="34" charset="0"/>
              <a:cs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
        <p:nvSpPr>
          <p:cNvPr id="522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B3D19A-9456-40AE-A3FB-0CCDA6903AB0}" type="slidenum">
              <a:rPr lang="id-ID" smtClean="0">
                <a:latin typeface="Arial" pitchFamily="34" charset="0"/>
                <a:cs typeface="Arial" pitchFamily="34" charset="0"/>
              </a:rPr>
              <a:pPr/>
              <a:t>12</a:t>
            </a:fld>
            <a:endParaRPr lang="id-ID" smtClean="0">
              <a:latin typeface="Arial" pitchFamily="34" charset="0"/>
              <a:cs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
        <p:nvSpPr>
          <p:cNvPr id="532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69F1B56-86FF-4B89-9545-11E8EC889A64}" type="slidenum">
              <a:rPr lang="id-ID" smtClean="0">
                <a:latin typeface="Arial" pitchFamily="34" charset="0"/>
                <a:cs typeface="Arial" pitchFamily="34" charset="0"/>
              </a:rPr>
              <a:pPr/>
              <a:t>13</a:t>
            </a:fld>
            <a:endParaRPr lang="id-ID" smtClean="0">
              <a:latin typeface="Arial" pitchFamily="34" charset="0"/>
              <a:cs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
        <p:nvSpPr>
          <p:cNvPr id="542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653AF1D-C72F-488F-9244-A5FFC2AE3912}" type="slidenum">
              <a:rPr lang="id-ID" smtClean="0">
                <a:latin typeface="Arial" pitchFamily="34" charset="0"/>
                <a:cs typeface="Arial" pitchFamily="34" charset="0"/>
              </a:rPr>
              <a:pPr/>
              <a:t>14</a:t>
            </a:fld>
            <a:endParaRPr lang="id-ID" smtClean="0">
              <a:latin typeface="Arial" pitchFamily="34" charset="0"/>
              <a:cs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
        <p:nvSpPr>
          <p:cNvPr id="553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C18FB0E-839B-495F-884B-9A9F2B4022E4}" type="slidenum">
              <a:rPr lang="id-ID" smtClean="0">
                <a:latin typeface="Arial" pitchFamily="34" charset="0"/>
                <a:cs typeface="Arial" pitchFamily="34" charset="0"/>
              </a:rPr>
              <a:pPr/>
              <a:t>15</a:t>
            </a:fld>
            <a:endParaRPr lang="id-ID" smtClean="0">
              <a:latin typeface="Arial" pitchFamily="34" charset="0"/>
              <a:cs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p:spPr>
      </p:sp>
      <p:sp>
        <p:nvSpPr>
          <p:cNvPr id="921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901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2C433B7-AD38-405A-AC09-8715AB4C2744}" type="slidenum">
              <a:rPr lang="id-ID" smtClean="0"/>
              <a:pPr>
                <a:defRPr/>
              </a:pPr>
              <a:t>16</a:t>
            </a:fld>
            <a:endParaRPr lang="id-ID"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27A0E4A-C035-46C6-828A-CA551D17733B}" type="slidenum">
              <a:rPr lang="id-ID" smtClean="0">
                <a:latin typeface="Arial" pitchFamily="34" charset="0"/>
                <a:cs typeface="Arial" pitchFamily="34" charset="0"/>
              </a:rPr>
              <a:pPr/>
              <a:t>17</a:t>
            </a:fld>
            <a:endParaRPr lang="id-ID" smtClean="0">
              <a:latin typeface="Arial" pitchFamily="34" charset="0"/>
              <a:cs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p:spPr>
      </p:sp>
      <p:sp>
        <p:nvSpPr>
          <p:cNvPr id="512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512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B4B290D-715D-4149-AFDA-3254051B7C38}" type="slidenum">
              <a:rPr lang="id-ID" smtClean="0">
                <a:latin typeface="Arial" pitchFamily="34" charset="0"/>
                <a:cs typeface="Arial" pitchFamily="34" charset="0"/>
              </a:rPr>
              <a:pPr/>
              <a:t>18</a:t>
            </a:fld>
            <a:endParaRPr lang="id-ID" smtClean="0">
              <a:latin typeface="Arial" pitchFamily="34" charset="0"/>
              <a:cs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
        <p:nvSpPr>
          <p:cNvPr id="522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E3C98D1-81AB-47FD-8FBE-509E4F59D539}" type="slidenum">
              <a:rPr lang="id-ID" smtClean="0">
                <a:latin typeface="Arial" pitchFamily="34" charset="0"/>
                <a:cs typeface="Arial" pitchFamily="34" charset="0"/>
              </a:rPr>
              <a:pPr/>
              <a:t>19</a:t>
            </a:fld>
            <a:endParaRPr lang="id-ID" smtClean="0">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3283E5C-4ACF-4679-8ABB-2FB66C593160}" type="slidenum">
              <a:rPr lang="id-ID" smtClean="0">
                <a:latin typeface="Arial" pitchFamily="34" charset="0"/>
                <a:cs typeface="Arial" pitchFamily="34" charset="0"/>
              </a:rPr>
              <a:pPr/>
              <a:t>2</a:t>
            </a:fld>
            <a:endParaRPr lang="id-ID" smtClean="0">
              <a:latin typeface="Arial" pitchFamily="34" charset="0"/>
              <a:cs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pPr>
              <a:defRPr/>
            </a:pPr>
            <a:fld id="{A4605C3A-85D8-4C5E-876E-E88B0BEE4EA4}" type="slidenum">
              <a:rPr lang="id-ID" smtClean="0"/>
              <a:pPr>
                <a:defRPr/>
              </a:pPr>
              <a:t>30</a:t>
            </a:fld>
            <a:endParaRPr lang="id-ID"/>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a:ln/>
        </p:spPr>
      </p:sp>
      <p:sp>
        <p:nvSpPr>
          <p:cNvPr id="104451" name="Notes Placeholder 2"/>
          <p:cNvSpPr>
            <a:spLocks noGrp="1"/>
          </p:cNvSpPr>
          <p:nvPr>
            <p:ph type="body" idx="1"/>
          </p:nvPr>
        </p:nvSpPr>
        <p:spPr bwMode="auto">
          <a:noFill/>
        </p:spPr>
        <p:txBody>
          <a:bodyPr/>
          <a:lstStyle/>
          <a:p>
            <a:pPr eaLnBrk="1" hangingPunct="1">
              <a:spcBef>
                <a:spcPct val="0"/>
              </a:spcBef>
            </a:pPr>
            <a:endParaRPr lang="id-ID" smtClean="0"/>
          </a:p>
        </p:txBody>
      </p:sp>
      <p:sp>
        <p:nvSpPr>
          <p:cNvPr id="104452" name="Slide Number Placeholder 3"/>
          <p:cNvSpPr>
            <a:spLocks noGrp="1"/>
          </p:cNvSpPr>
          <p:nvPr>
            <p:ph type="sldNum" sz="quarter" idx="5"/>
          </p:nvPr>
        </p:nvSpPr>
        <p:spPr bwMode="auto">
          <a:noFill/>
          <a:ln>
            <a:miter lim="800000"/>
            <a:headEnd/>
            <a:tailEnd/>
          </a:ln>
        </p:spPr>
        <p:txBody>
          <a:bodyPr/>
          <a:lstStyle/>
          <a:p>
            <a:fld id="{E53CDE61-E253-452C-8D52-D3537598D454}" type="slidenum">
              <a:rPr lang="id-ID" smtClean="0"/>
              <a:pPr/>
              <a:t>32</a:t>
            </a:fld>
            <a:endParaRPr lang="id-ID"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41A1ECB-FAB3-4BA1-8A78-53CC13826D79}" type="slidenum">
              <a:rPr lang="id-ID" smtClean="0">
                <a:latin typeface="Arial" pitchFamily="34" charset="0"/>
                <a:cs typeface="Arial" pitchFamily="34" charset="0"/>
              </a:rPr>
              <a:pPr/>
              <a:t>3</a:t>
            </a:fld>
            <a:endParaRPr lang="id-ID" smtClean="0">
              <a:latin typeface="Arial" pitchFamily="34" charset="0"/>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0C13E11-8E30-42F2-AD37-BF8827DEC7AE}" type="slidenum">
              <a:rPr lang="id-ID" smtClean="0">
                <a:latin typeface="Arial" pitchFamily="34" charset="0"/>
                <a:cs typeface="Arial" pitchFamily="34" charset="0"/>
              </a:rPr>
              <a:pPr/>
              <a:t>4</a:t>
            </a:fld>
            <a:endParaRPr lang="id-ID" smtClean="0">
              <a:latin typeface="Arial" pitchFamily="34" charset="0"/>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F5E464F-4719-4AC6-B067-37419BE7C8A2}" type="slidenum">
              <a:rPr lang="id-ID" smtClean="0">
                <a:latin typeface="Arial" pitchFamily="34" charset="0"/>
                <a:cs typeface="Arial" pitchFamily="34" charset="0"/>
              </a:rPr>
              <a:pPr/>
              <a:t>5</a:t>
            </a:fld>
            <a:endParaRPr lang="id-ID" smtClean="0">
              <a:latin typeface="Arial" pitchFamily="34" charset="0"/>
              <a:cs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87B52F7-C553-4061-B9B9-29ACAB2EF1E0}" type="slidenum">
              <a:rPr lang="id-ID" smtClean="0">
                <a:latin typeface="Arial" pitchFamily="34" charset="0"/>
                <a:cs typeface="Arial" pitchFamily="34" charset="0"/>
              </a:rPr>
              <a:pPr/>
              <a:t>6</a:t>
            </a:fld>
            <a:endParaRPr lang="id-ID" smtClean="0">
              <a:latin typeface="Arial" pitchFamily="34" charset="0"/>
              <a:cs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59086D-489C-4FC9-BB6A-FB5D594B6290}" type="slidenum">
              <a:rPr lang="id-ID" smtClean="0">
                <a:latin typeface="Arial" pitchFamily="34" charset="0"/>
                <a:cs typeface="Arial" pitchFamily="34" charset="0"/>
              </a:rPr>
              <a:pPr/>
              <a:t>7</a:t>
            </a:fld>
            <a:endParaRPr lang="id-ID" smtClean="0">
              <a:latin typeface="Arial" pitchFamily="34" charset="0"/>
              <a:cs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151668E-6D25-4CA0-B0B0-AE194EF1E7EC}" type="slidenum">
              <a:rPr lang="id-ID" smtClean="0">
                <a:latin typeface="Arial" pitchFamily="34" charset="0"/>
                <a:cs typeface="Arial" pitchFamily="34" charset="0"/>
              </a:rPr>
              <a:pPr/>
              <a:t>8</a:t>
            </a:fld>
            <a:endParaRPr lang="id-ID" smtClean="0">
              <a:latin typeface="Arial" pitchFamily="34" charset="0"/>
              <a:cs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id-ID" smtClean="0"/>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442C1A3-65CA-45EA-9637-825154166132}" type="slidenum">
              <a:rPr lang="id-ID" smtClean="0">
                <a:latin typeface="Arial" pitchFamily="34" charset="0"/>
                <a:cs typeface="Arial" pitchFamily="34" charset="0"/>
              </a:rPr>
              <a:pPr/>
              <a:t>9</a:t>
            </a:fld>
            <a:endParaRPr lang="id-ID" smtClean="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1650"/>
            <a:chOff x="0" y="0"/>
            <a:chExt cx="5758" cy="4316"/>
          </a:xfrm>
        </p:grpSpPr>
        <p:sp>
          <p:nvSpPr>
            <p:cNvPr id="5" name="Freeform 3"/>
            <p:cNvSpPr>
              <a:spLocks/>
            </p:cNvSpPr>
            <p:nvPr/>
          </p:nvSpPr>
          <p:spPr bwMode="hidden">
            <a:xfrm>
              <a:off x="1812" y="2811"/>
              <a:ext cx="3946" cy="1505"/>
            </a:xfrm>
            <a:custGeom>
              <a:avLst/>
              <a:gdLst/>
              <a:ahLst/>
              <a:cxnLst>
                <a:cxn ang="0">
                  <a:pos x="149" y="1505"/>
                </a:cxn>
                <a:cxn ang="0">
                  <a:pos x="687" y="1331"/>
                </a:cxn>
                <a:cxn ang="0">
                  <a:pos x="1213" y="1157"/>
                </a:cxn>
                <a:cxn ang="0">
                  <a:pos x="1728" y="977"/>
                </a:cxn>
                <a:cxn ang="0">
                  <a:pos x="2218" y="792"/>
                </a:cxn>
                <a:cxn ang="0">
                  <a:pos x="2457" y="696"/>
                </a:cxn>
                <a:cxn ang="0">
                  <a:pos x="2690" y="606"/>
                </a:cxn>
                <a:cxn ang="0">
                  <a:pos x="2918" y="510"/>
                </a:cxn>
                <a:cxn ang="0">
                  <a:pos x="3139" y="420"/>
                </a:cxn>
                <a:cxn ang="0">
                  <a:pos x="3348" y="324"/>
                </a:cxn>
                <a:cxn ang="0">
                  <a:pos x="3551" y="234"/>
                </a:cxn>
                <a:cxn ang="0">
                  <a:pos x="3749" y="138"/>
                </a:cxn>
                <a:cxn ang="0">
                  <a:pos x="3934" y="48"/>
                </a:cxn>
                <a:cxn ang="0">
                  <a:pos x="3934" y="0"/>
                </a:cxn>
                <a:cxn ang="0">
                  <a:pos x="3743" y="96"/>
                </a:cxn>
                <a:cxn ang="0">
                  <a:pos x="3539" y="192"/>
                </a:cxn>
                <a:cxn ang="0">
                  <a:pos x="3330" y="288"/>
                </a:cxn>
                <a:cxn ang="0">
                  <a:pos x="3115" y="384"/>
                </a:cxn>
                <a:cxn ang="0">
                  <a:pos x="2888" y="480"/>
                </a:cxn>
                <a:cxn ang="0">
                  <a:pos x="2654" y="576"/>
                </a:cxn>
                <a:cxn ang="0">
                  <a:pos x="2409" y="672"/>
                </a:cxn>
                <a:cxn ang="0">
                  <a:pos x="2164" y="768"/>
                </a:cxn>
                <a:cxn ang="0">
                  <a:pos x="1907" y="864"/>
                </a:cxn>
                <a:cxn ang="0">
                  <a:pos x="1650" y="960"/>
                </a:cxn>
                <a:cxn ang="0">
                  <a:pos x="1112" y="1145"/>
                </a:cxn>
                <a:cxn ang="0">
                  <a:pos x="562" y="1331"/>
                </a:cxn>
                <a:cxn ang="0">
                  <a:pos x="0" y="1505"/>
                </a:cxn>
                <a:cxn ang="0">
                  <a:pos x="149" y="1505"/>
                </a:cxn>
                <a:cxn ang="0">
                  <a:pos x="149" y="1505"/>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6" name="Freeform 4"/>
            <p:cNvSpPr>
              <a:spLocks/>
            </p:cNvSpPr>
            <p:nvPr/>
          </p:nvSpPr>
          <p:spPr bwMode="hidden">
            <a:xfrm>
              <a:off x="4025" y="3627"/>
              <a:ext cx="1733" cy="689"/>
            </a:xfrm>
            <a:custGeom>
              <a:avLst/>
              <a:gdLst/>
              <a:ahLst/>
              <a:cxnLst>
                <a:cxn ang="0">
                  <a:pos x="132" y="689"/>
                </a:cxn>
                <a:cxn ang="0">
                  <a:pos x="550" y="527"/>
                </a:cxn>
                <a:cxn ang="0">
                  <a:pos x="963" y="365"/>
                </a:cxn>
                <a:cxn ang="0">
                  <a:pos x="1160" y="287"/>
                </a:cxn>
                <a:cxn ang="0">
                  <a:pos x="1357" y="203"/>
                </a:cxn>
                <a:cxn ang="0">
                  <a:pos x="1549" y="126"/>
                </a:cxn>
                <a:cxn ang="0">
                  <a:pos x="1728" y="48"/>
                </a:cxn>
                <a:cxn ang="0">
                  <a:pos x="1728" y="0"/>
                </a:cxn>
                <a:cxn ang="0">
                  <a:pos x="1531" y="84"/>
                </a:cxn>
                <a:cxn ang="0">
                  <a:pos x="1327" y="167"/>
                </a:cxn>
                <a:cxn ang="0">
                  <a:pos x="1118" y="257"/>
                </a:cxn>
                <a:cxn ang="0">
                  <a:pos x="903" y="341"/>
                </a:cxn>
                <a:cxn ang="0">
                  <a:pos x="454" y="515"/>
                </a:cxn>
                <a:cxn ang="0">
                  <a:pos x="0" y="689"/>
                </a:cxn>
                <a:cxn ang="0">
                  <a:pos x="132" y="689"/>
                </a:cxn>
                <a:cxn ang="0">
                  <a:pos x="132" y="689"/>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7" name="Freeform 5"/>
            <p:cNvSpPr>
              <a:spLocks/>
            </p:cNvSpPr>
            <p:nvPr/>
          </p:nvSpPr>
          <p:spPr bwMode="hidden">
            <a:xfrm>
              <a:off x="0" y="0"/>
              <a:ext cx="5578" cy="3447"/>
            </a:xfrm>
            <a:custGeom>
              <a:avLst/>
              <a:gdLst/>
              <a:ahLst/>
              <a:cxnLst>
                <a:cxn ang="0">
                  <a:pos x="5561" y="929"/>
                </a:cxn>
                <a:cxn ang="0">
                  <a:pos x="5537" y="773"/>
                </a:cxn>
                <a:cxn ang="0">
                  <a:pos x="5453" y="629"/>
                </a:cxn>
                <a:cxn ang="0">
                  <a:pos x="5327" y="492"/>
                </a:cxn>
                <a:cxn ang="0">
                  <a:pos x="5148" y="366"/>
                </a:cxn>
                <a:cxn ang="0">
                  <a:pos x="4921" y="252"/>
                </a:cxn>
                <a:cxn ang="0">
                  <a:pos x="4652" y="144"/>
                </a:cxn>
                <a:cxn ang="0">
                  <a:pos x="4341" y="48"/>
                </a:cxn>
                <a:cxn ang="0">
                  <a:pos x="4000" y="0"/>
                </a:cxn>
                <a:cxn ang="0">
                  <a:pos x="4359" y="90"/>
                </a:cxn>
                <a:cxn ang="0">
                  <a:pos x="4670" y="192"/>
                </a:cxn>
                <a:cxn ang="0">
                  <a:pos x="4933" y="306"/>
                </a:cxn>
                <a:cxn ang="0">
                  <a:pos x="5148" y="426"/>
                </a:cxn>
                <a:cxn ang="0">
                  <a:pos x="5315" y="557"/>
                </a:cxn>
                <a:cxn ang="0">
                  <a:pos x="5429" y="701"/>
                </a:cxn>
                <a:cxn ang="0">
                  <a:pos x="5489" y="851"/>
                </a:cxn>
                <a:cxn ang="0">
                  <a:pos x="5489" y="1013"/>
                </a:cxn>
                <a:cxn ang="0">
                  <a:pos x="5441" y="1163"/>
                </a:cxn>
                <a:cxn ang="0">
                  <a:pos x="5345" y="1319"/>
                </a:cxn>
                <a:cxn ang="0">
                  <a:pos x="5202" y="1475"/>
                </a:cxn>
                <a:cxn ang="0">
                  <a:pos x="5017" y="1630"/>
                </a:cxn>
                <a:cxn ang="0">
                  <a:pos x="4789" y="1786"/>
                </a:cxn>
                <a:cxn ang="0">
                  <a:pos x="4526" y="1948"/>
                </a:cxn>
                <a:cxn ang="0">
                  <a:pos x="4215" y="2104"/>
                </a:cxn>
                <a:cxn ang="0">
                  <a:pos x="3875" y="2260"/>
                </a:cxn>
                <a:cxn ang="0">
                  <a:pos x="3498" y="2416"/>
                </a:cxn>
                <a:cxn ang="0">
                  <a:pos x="3085" y="2566"/>
                </a:cxn>
                <a:cxn ang="0">
                  <a:pos x="2643" y="2715"/>
                </a:cxn>
                <a:cxn ang="0">
                  <a:pos x="2164" y="2865"/>
                </a:cxn>
                <a:cxn ang="0">
                  <a:pos x="1662" y="3009"/>
                </a:cxn>
                <a:cxn ang="0">
                  <a:pos x="1136" y="3147"/>
                </a:cxn>
                <a:cxn ang="0">
                  <a:pos x="580" y="3279"/>
                </a:cxn>
                <a:cxn ang="0">
                  <a:pos x="0" y="3447"/>
                </a:cxn>
                <a:cxn ang="0">
                  <a:pos x="867" y="3249"/>
                </a:cxn>
                <a:cxn ang="0">
                  <a:pos x="1417" y="3105"/>
                </a:cxn>
                <a:cxn ang="0">
                  <a:pos x="1937" y="2961"/>
                </a:cxn>
                <a:cxn ang="0">
                  <a:pos x="2434" y="2817"/>
                </a:cxn>
                <a:cxn ang="0">
                  <a:pos x="2900" y="2668"/>
                </a:cxn>
                <a:cxn ang="0">
                  <a:pos x="3330" y="2512"/>
                </a:cxn>
                <a:cxn ang="0">
                  <a:pos x="3731" y="2356"/>
                </a:cxn>
                <a:cxn ang="0">
                  <a:pos x="4096" y="2200"/>
                </a:cxn>
                <a:cxn ang="0">
                  <a:pos x="4425" y="2038"/>
                </a:cxn>
                <a:cxn ang="0">
                  <a:pos x="4718" y="1876"/>
                </a:cxn>
                <a:cxn ang="0">
                  <a:pos x="4969" y="1720"/>
                </a:cxn>
                <a:cxn ang="0">
                  <a:pos x="5178" y="1559"/>
                </a:cxn>
                <a:cxn ang="0">
                  <a:pos x="5339" y="1397"/>
                </a:cxn>
                <a:cxn ang="0">
                  <a:pos x="5459" y="1241"/>
                </a:cxn>
                <a:cxn ang="0">
                  <a:pos x="5537" y="1085"/>
                </a:cxn>
                <a:cxn ang="0">
                  <a:pos x="5555" y="100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8" name="Freeform 6"/>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lstStyle/>
            <a:p>
              <a:pPr>
                <a:defRPr/>
              </a:pPr>
              <a:endParaRPr lang="id-ID"/>
            </a:p>
          </p:txBody>
        </p:sp>
        <p:sp>
          <p:nvSpPr>
            <p:cNvPr id="9" name="Freeform 7"/>
            <p:cNvSpPr>
              <a:spLocks/>
            </p:cNvSpPr>
            <p:nvPr/>
          </p:nvSpPr>
          <p:spPr bwMode="hidden">
            <a:xfrm>
              <a:off x="0" y="1984"/>
              <a:ext cx="5758" cy="2098"/>
            </a:xfrm>
            <a:custGeom>
              <a:avLst/>
              <a:gdLst/>
              <a:ahLst/>
              <a:cxnLst>
                <a:cxn ang="0">
                  <a:pos x="5740" y="0"/>
                </a:cxn>
                <a:cxn ang="0">
                  <a:pos x="5638" y="72"/>
                </a:cxn>
                <a:cxn ang="0">
                  <a:pos x="5537" y="138"/>
                </a:cxn>
                <a:cxn ang="0">
                  <a:pos x="5423" y="210"/>
                </a:cxn>
                <a:cxn ang="0">
                  <a:pos x="5304" y="276"/>
                </a:cxn>
                <a:cxn ang="0">
                  <a:pos x="5052" y="414"/>
                </a:cxn>
                <a:cxn ang="0">
                  <a:pos x="4777" y="552"/>
                </a:cxn>
                <a:cxn ang="0">
                  <a:pos x="4478" y="690"/>
                </a:cxn>
                <a:cxn ang="0">
                  <a:pos x="4162" y="827"/>
                </a:cxn>
                <a:cxn ang="0">
                  <a:pos x="3827" y="959"/>
                </a:cxn>
                <a:cxn ang="0">
                  <a:pos x="3468" y="1091"/>
                </a:cxn>
                <a:cxn ang="0">
                  <a:pos x="3091" y="1223"/>
                </a:cxn>
                <a:cxn ang="0">
                  <a:pos x="2697" y="1355"/>
                </a:cxn>
                <a:cxn ang="0">
                  <a:pos x="2284" y="1481"/>
                </a:cxn>
                <a:cxn ang="0">
                  <a:pos x="1860" y="1601"/>
                </a:cxn>
                <a:cxn ang="0">
                  <a:pos x="1417" y="1721"/>
                </a:cxn>
                <a:cxn ang="0">
                  <a:pos x="957" y="1834"/>
                </a:cxn>
                <a:cxn ang="0">
                  <a:pos x="484" y="1948"/>
                </a:cxn>
                <a:cxn ang="0">
                  <a:pos x="0" y="2056"/>
                </a:cxn>
                <a:cxn ang="0">
                  <a:pos x="0" y="2098"/>
                </a:cxn>
                <a:cxn ang="0">
                  <a:pos x="478" y="1990"/>
                </a:cxn>
                <a:cxn ang="0">
                  <a:pos x="951" y="1882"/>
                </a:cxn>
                <a:cxn ang="0">
                  <a:pos x="1405" y="1763"/>
                </a:cxn>
                <a:cxn ang="0">
                  <a:pos x="1842" y="1649"/>
                </a:cxn>
                <a:cxn ang="0">
                  <a:pos x="2266" y="1523"/>
                </a:cxn>
                <a:cxn ang="0">
                  <a:pos x="2679" y="1397"/>
                </a:cxn>
                <a:cxn ang="0">
                  <a:pos x="3067" y="1271"/>
                </a:cxn>
                <a:cxn ang="0">
                  <a:pos x="3444" y="1139"/>
                </a:cxn>
                <a:cxn ang="0">
                  <a:pos x="3803" y="1007"/>
                </a:cxn>
                <a:cxn ang="0">
                  <a:pos x="4138" y="875"/>
                </a:cxn>
                <a:cxn ang="0">
                  <a:pos x="4460" y="737"/>
                </a:cxn>
                <a:cxn ang="0">
                  <a:pos x="4759" y="600"/>
                </a:cxn>
                <a:cxn ang="0">
                  <a:pos x="5040" y="462"/>
                </a:cxn>
                <a:cxn ang="0">
                  <a:pos x="5292" y="324"/>
                </a:cxn>
                <a:cxn ang="0">
                  <a:pos x="5531" y="186"/>
                </a:cxn>
                <a:cxn ang="0">
                  <a:pos x="5740" y="48"/>
                </a:cxn>
                <a:cxn ang="0">
                  <a:pos x="5740" y="0"/>
                </a:cxn>
                <a:cxn ang="0">
                  <a:pos x="5740" y="0"/>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10" name="Freeform 8"/>
            <p:cNvSpPr>
              <a:spLocks/>
            </p:cNvSpPr>
            <p:nvPr/>
          </p:nvSpPr>
          <p:spPr bwMode="hidden">
            <a:xfrm>
              <a:off x="0" y="102"/>
              <a:ext cx="1961" cy="1265"/>
            </a:xfrm>
            <a:custGeom>
              <a:avLst/>
              <a:gdLst/>
              <a:ahLst/>
              <a:cxnLst>
                <a:cxn ang="0">
                  <a:pos x="1955" y="485"/>
                </a:cxn>
                <a:cxn ang="0">
                  <a:pos x="1901" y="390"/>
                </a:cxn>
                <a:cxn ang="0">
                  <a:pos x="1770" y="306"/>
                </a:cxn>
                <a:cxn ang="0">
                  <a:pos x="1579" y="228"/>
                </a:cxn>
                <a:cxn ang="0">
                  <a:pos x="1327" y="162"/>
                </a:cxn>
                <a:cxn ang="0">
                  <a:pos x="1010" y="102"/>
                </a:cxn>
                <a:cxn ang="0">
                  <a:pos x="646" y="54"/>
                </a:cxn>
                <a:cxn ang="0">
                  <a:pos x="227" y="18"/>
                </a:cxn>
                <a:cxn ang="0">
                  <a:pos x="0" y="12"/>
                </a:cxn>
                <a:cxn ang="0">
                  <a:pos x="431" y="48"/>
                </a:cxn>
                <a:cxn ang="0">
                  <a:pos x="813" y="90"/>
                </a:cxn>
                <a:cxn ang="0">
                  <a:pos x="1148" y="144"/>
                </a:cxn>
                <a:cxn ang="0">
                  <a:pos x="1423" y="204"/>
                </a:cxn>
                <a:cxn ang="0">
                  <a:pos x="1638" y="276"/>
                </a:cxn>
                <a:cxn ang="0">
                  <a:pos x="1794" y="360"/>
                </a:cxn>
                <a:cxn ang="0">
                  <a:pos x="1883" y="443"/>
                </a:cxn>
                <a:cxn ang="0">
                  <a:pos x="1901" y="539"/>
                </a:cxn>
                <a:cxn ang="0">
                  <a:pos x="1854" y="629"/>
                </a:cxn>
                <a:cxn ang="0">
                  <a:pos x="1746" y="719"/>
                </a:cxn>
                <a:cxn ang="0">
                  <a:pos x="1579" y="809"/>
                </a:cxn>
                <a:cxn ang="0">
                  <a:pos x="1357" y="899"/>
                </a:cxn>
                <a:cxn ang="0">
                  <a:pos x="1088" y="989"/>
                </a:cxn>
                <a:cxn ang="0">
                  <a:pos x="765" y="1073"/>
                </a:cxn>
                <a:cxn ang="0">
                  <a:pos x="407" y="1157"/>
                </a:cxn>
                <a:cxn ang="0">
                  <a:pos x="0" y="1241"/>
                </a:cxn>
                <a:cxn ang="0">
                  <a:pos x="215" y="1223"/>
                </a:cxn>
                <a:cxn ang="0">
                  <a:pos x="610" y="1139"/>
                </a:cxn>
                <a:cxn ang="0">
                  <a:pos x="957" y="1049"/>
                </a:cxn>
                <a:cxn ang="0">
                  <a:pos x="1262" y="959"/>
                </a:cxn>
                <a:cxn ang="0">
                  <a:pos x="1513" y="863"/>
                </a:cxn>
                <a:cxn ang="0">
                  <a:pos x="1716" y="767"/>
                </a:cxn>
                <a:cxn ang="0">
                  <a:pos x="1860" y="677"/>
                </a:cxn>
                <a:cxn ang="0">
                  <a:pos x="1937" y="581"/>
                </a:cxn>
                <a:cxn ang="0">
                  <a:pos x="1955" y="533"/>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11" name="Freeform 9"/>
            <p:cNvSpPr>
              <a:spLocks/>
            </p:cNvSpPr>
            <p:nvPr/>
          </p:nvSpPr>
          <p:spPr bwMode="hidden">
            <a:xfrm>
              <a:off x="0" y="0"/>
              <a:ext cx="4709" cy="2901"/>
            </a:xfrm>
            <a:custGeom>
              <a:avLst/>
              <a:gdLst/>
              <a:ahLst/>
              <a:cxnLst>
                <a:cxn ang="0">
                  <a:pos x="4694" y="797"/>
                </a:cxn>
                <a:cxn ang="0">
                  <a:pos x="4664" y="665"/>
                </a:cxn>
                <a:cxn ang="0">
                  <a:pos x="4586" y="540"/>
                </a:cxn>
                <a:cxn ang="0">
                  <a:pos x="4466" y="426"/>
                </a:cxn>
                <a:cxn ang="0">
                  <a:pos x="4299" y="312"/>
                </a:cxn>
                <a:cxn ang="0">
                  <a:pos x="4084" y="216"/>
                </a:cxn>
                <a:cxn ang="0">
                  <a:pos x="3833" y="120"/>
                </a:cxn>
                <a:cxn ang="0">
                  <a:pos x="3540" y="36"/>
                </a:cxn>
                <a:cxn ang="0">
                  <a:pos x="3205" y="0"/>
                </a:cxn>
                <a:cxn ang="0">
                  <a:pos x="3540" y="78"/>
                </a:cxn>
                <a:cxn ang="0">
                  <a:pos x="3833" y="162"/>
                </a:cxn>
                <a:cxn ang="0">
                  <a:pos x="4084" y="258"/>
                </a:cxn>
                <a:cxn ang="0">
                  <a:pos x="4287" y="366"/>
                </a:cxn>
                <a:cxn ang="0">
                  <a:pos x="4443" y="480"/>
                </a:cxn>
                <a:cxn ang="0">
                  <a:pos x="4550" y="605"/>
                </a:cxn>
                <a:cxn ang="0">
                  <a:pos x="4610" y="737"/>
                </a:cxn>
                <a:cxn ang="0">
                  <a:pos x="4610" y="875"/>
                </a:cxn>
                <a:cxn ang="0">
                  <a:pos x="4568" y="1001"/>
                </a:cxn>
                <a:cxn ang="0">
                  <a:pos x="4490" y="1127"/>
                </a:cxn>
                <a:cxn ang="0">
                  <a:pos x="4371" y="1259"/>
                </a:cxn>
                <a:cxn ang="0">
                  <a:pos x="4215" y="1385"/>
                </a:cxn>
                <a:cxn ang="0">
                  <a:pos x="4024" y="1517"/>
                </a:cxn>
                <a:cxn ang="0">
                  <a:pos x="3803" y="1648"/>
                </a:cxn>
                <a:cxn ang="0">
                  <a:pos x="3546" y="1774"/>
                </a:cxn>
                <a:cxn ang="0">
                  <a:pos x="3259" y="1906"/>
                </a:cxn>
                <a:cxn ang="0">
                  <a:pos x="2942" y="2032"/>
                </a:cxn>
                <a:cxn ang="0">
                  <a:pos x="2595" y="2164"/>
                </a:cxn>
                <a:cxn ang="0">
                  <a:pos x="2224" y="2284"/>
                </a:cxn>
                <a:cxn ang="0">
                  <a:pos x="1824" y="2410"/>
                </a:cxn>
                <a:cxn ang="0">
                  <a:pos x="1399" y="2530"/>
                </a:cxn>
                <a:cxn ang="0">
                  <a:pos x="484" y="2757"/>
                </a:cxn>
                <a:cxn ang="0">
                  <a:pos x="0" y="2901"/>
                </a:cxn>
                <a:cxn ang="0">
                  <a:pos x="969" y="2674"/>
                </a:cxn>
                <a:cxn ang="0">
                  <a:pos x="1638" y="2494"/>
                </a:cxn>
                <a:cxn ang="0">
                  <a:pos x="2057" y="2374"/>
                </a:cxn>
                <a:cxn ang="0">
                  <a:pos x="2451" y="2248"/>
                </a:cxn>
                <a:cxn ang="0">
                  <a:pos x="2816" y="2116"/>
                </a:cxn>
                <a:cxn ang="0">
                  <a:pos x="3151" y="1984"/>
                </a:cxn>
                <a:cxn ang="0">
                  <a:pos x="3462" y="1858"/>
                </a:cxn>
                <a:cxn ang="0">
                  <a:pos x="3737" y="1720"/>
                </a:cxn>
                <a:cxn ang="0">
                  <a:pos x="3982" y="1589"/>
                </a:cxn>
                <a:cxn ang="0">
                  <a:pos x="4191" y="1457"/>
                </a:cxn>
                <a:cxn ang="0">
                  <a:pos x="4371" y="1325"/>
                </a:cxn>
                <a:cxn ang="0">
                  <a:pos x="4508" y="1193"/>
                </a:cxn>
                <a:cxn ang="0">
                  <a:pos x="4610" y="1061"/>
                </a:cxn>
                <a:cxn ang="0">
                  <a:pos x="4670" y="935"/>
                </a:cxn>
                <a:cxn ang="0">
                  <a:pos x="4688" y="869"/>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12" name="Freeform 10"/>
            <p:cNvSpPr>
              <a:spLocks/>
            </p:cNvSpPr>
            <p:nvPr/>
          </p:nvSpPr>
          <p:spPr bwMode="hidden">
            <a:xfrm>
              <a:off x="0" y="0"/>
              <a:ext cx="3773" cy="2356"/>
            </a:xfrm>
            <a:custGeom>
              <a:avLst/>
              <a:gdLst/>
              <a:ahLst/>
              <a:cxnLst>
                <a:cxn ang="0">
                  <a:pos x="3761" y="719"/>
                </a:cxn>
                <a:cxn ang="0">
                  <a:pos x="3731" y="599"/>
                </a:cxn>
                <a:cxn ang="0">
                  <a:pos x="3653" y="486"/>
                </a:cxn>
                <a:cxn ang="0">
                  <a:pos x="3522" y="378"/>
                </a:cxn>
                <a:cxn ang="0">
                  <a:pos x="3348" y="282"/>
                </a:cxn>
                <a:cxn ang="0">
                  <a:pos x="3127" y="192"/>
                </a:cxn>
                <a:cxn ang="0">
                  <a:pos x="2864" y="108"/>
                </a:cxn>
                <a:cxn ang="0">
                  <a:pos x="2559" y="36"/>
                </a:cxn>
                <a:cxn ang="0">
                  <a:pos x="2230" y="0"/>
                </a:cxn>
                <a:cxn ang="0">
                  <a:pos x="2577" y="72"/>
                </a:cxn>
                <a:cxn ang="0">
                  <a:pos x="2876" y="150"/>
                </a:cxn>
                <a:cxn ang="0">
                  <a:pos x="3139" y="234"/>
                </a:cxn>
                <a:cxn ang="0">
                  <a:pos x="3348" y="330"/>
                </a:cxn>
                <a:cxn ang="0">
                  <a:pos x="3516" y="432"/>
                </a:cxn>
                <a:cxn ang="0">
                  <a:pos x="3623" y="545"/>
                </a:cxn>
                <a:cxn ang="0">
                  <a:pos x="3683" y="665"/>
                </a:cxn>
                <a:cxn ang="0">
                  <a:pos x="3689" y="791"/>
                </a:cxn>
                <a:cxn ang="0">
                  <a:pos x="3653" y="887"/>
                </a:cxn>
                <a:cxn ang="0">
                  <a:pos x="3593" y="989"/>
                </a:cxn>
                <a:cxn ang="0">
                  <a:pos x="3498" y="1091"/>
                </a:cxn>
                <a:cxn ang="0">
                  <a:pos x="3372" y="1187"/>
                </a:cxn>
                <a:cxn ang="0">
                  <a:pos x="3223" y="1289"/>
                </a:cxn>
                <a:cxn ang="0">
                  <a:pos x="3043" y="1391"/>
                </a:cxn>
                <a:cxn ang="0">
                  <a:pos x="2834" y="1493"/>
                </a:cxn>
                <a:cxn ang="0">
                  <a:pos x="2607" y="1589"/>
                </a:cxn>
                <a:cxn ang="0">
                  <a:pos x="2075" y="1786"/>
                </a:cxn>
                <a:cxn ang="0">
                  <a:pos x="1459" y="1972"/>
                </a:cxn>
                <a:cxn ang="0">
                  <a:pos x="765" y="2158"/>
                </a:cxn>
                <a:cxn ang="0">
                  <a:pos x="0" y="2326"/>
                </a:cxn>
                <a:cxn ang="0">
                  <a:pos x="401" y="2272"/>
                </a:cxn>
                <a:cxn ang="0">
                  <a:pos x="1142" y="2092"/>
                </a:cxn>
                <a:cxn ang="0">
                  <a:pos x="1812" y="1900"/>
                </a:cxn>
                <a:cxn ang="0">
                  <a:pos x="2392" y="1702"/>
                </a:cxn>
                <a:cxn ang="0">
                  <a:pos x="2649" y="1607"/>
                </a:cxn>
                <a:cxn ang="0">
                  <a:pos x="2882" y="1505"/>
                </a:cxn>
                <a:cxn ang="0">
                  <a:pos x="3091" y="1403"/>
                </a:cxn>
                <a:cxn ang="0">
                  <a:pos x="3277" y="1301"/>
                </a:cxn>
                <a:cxn ang="0">
                  <a:pos x="3432" y="1193"/>
                </a:cxn>
                <a:cxn ang="0">
                  <a:pos x="3558" y="1091"/>
                </a:cxn>
                <a:cxn ang="0">
                  <a:pos x="3653" y="989"/>
                </a:cxn>
                <a:cxn ang="0">
                  <a:pos x="3719" y="887"/>
                </a:cxn>
                <a:cxn ang="0">
                  <a:pos x="3755" y="785"/>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13" name="Freeform 11"/>
            <p:cNvSpPr>
              <a:spLocks/>
            </p:cNvSpPr>
            <p:nvPr/>
          </p:nvSpPr>
          <p:spPr bwMode="hidden">
            <a:xfrm>
              <a:off x="0" y="0"/>
              <a:ext cx="2933" cy="1846"/>
            </a:xfrm>
            <a:custGeom>
              <a:avLst/>
              <a:gdLst/>
              <a:ahLst/>
              <a:cxnLst>
                <a:cxn ang="0">
                  <a:pos x="2924" y="647"/>
                </a:cxn>
                <a:cxn ang="0">
                  <a:pos x="2876" y="528"/>
                </a:cxn>
                <a:cxn ang="0">
                  <a:pos x="2750" y="414"/>
                </a:cxn>
                <a:cxn ang="0">
                  <a:pos x="2559" y="318"/>
                </a:cxn>
                <a:cxn ang="0">
                  <a:pos x="2302" y="228"/>
                </a:cxn>
                <a:cxn ang="0">
                  <a:pos x="1985" y="150"/>
                </a:cxn>
                <a:cxn ang="0">
                  <a:pos x="1608" y="78"/>
                </a:cxn>
                <a:cxn ang="0">
                  <a:pos x="1178" y="24"/>
                </a:cxn>
                <a:cxn ang="0">
                  <a:pos x="694" y="0"/>
                </a:cxn>
                <a:cxn ang="0">
                  <a:pos x="1190" y="48"/>
                </a:cxn>
                <a:cxn ang="0">
                  <a:pos x="1626" y="108"/>
                </a:cxn>
                <a:cxn ang="0">
                  <a:pos x="2009" y="180"/>
                </a:cxn>
                <a:cxn ang="0">
                  <a:pos x="2326" y="264"/>
                </a:cxn>
                <a:cxn ang="0">
                  <a:pos x="2571" y="360"/>
                </a:cxn>
                <a:cxn ang="0">
                  <a:pos x="2750" y="468"/>
                </a:cxn>
                <a:cxn ang="0">
                  <a:pos x="2846" y="587"/>
                </a:cxn>
                <a:cxn ang="0">
                  <a:pos x="2864" y="713"/>
                </a:cxn>
                <a:cxn ang="0">
                  <a:pos x="2840" y="785"/>
                </a:cxn>
                <a:cxn ang="0">
                  <a:pos x="2792" y="857"/>
                </a:cxn>
                <a:cxn ang="0">
                  <a:pos x="2625" y="1001"/>
                </a:cxn>
                <a:cxn ang="0">
                  <a:pos x="2368" y="1145"/>
                </a:cxn>
                <a:cxn ang="0">
                  <a:pos x="2033" y="1289"/>
                </a:cxn>
                <a:cxn ang="0">
                  <a:pos x="1626" y="1433"/>
                </a:cxn>
                <a:cxn ang="0">
                  <a:pos x="1142" y="1571"/>
                </a:cxn>
                <a:cxn ang="0">
                  <a:pos x="604" y="1702"/>
                </a:cxn>
                <a:cxn ang="0">
                  <a:pos x="0" y="1828"/>
                </a:cxn>
                <a:cxn ang="0">
                  <a:pos x="311" y="1780"/>
                </a:cxn>
                <a:cxn ang="0">
                  <a:pos x="897" y="1648"/>
                </a:cxn>
                <a:cxn ang="0">
                  <a:pos x="1417" y="1511"/>
                </a:cxn>
                <a:cxn ang="0">
                  <a:pos x="1871" y="1367"/>
                </a:cxn>
                <a:cxn ang="0">
                  <a:pos x="2254" y="1223"/>
                </a:cxn>
                <a:cxn ang="0">
                  <a:pos x="2559" y="1079"/>
                </a:cxn>
                <a:cxn ang="0">
                  <a:pos x="2774" y="929"/>
                </a:cxn>
                <a:cxn ang="0">
                  <a:pos x="2876" y="815"/>
                </a:cxn>
                <a:cxn ang="0">
                  <a:pos x="2912" y="743"/>
                </a:cxn>
                <a:cxn ang="0">
                  <a:pos x="2924" y="707"/>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14" name="Freeform 12"/>
            <p:cNvSpPr>
              <a:spLocks/>
            </p:cNvSpPr>
            <p:nvPr/>
          </p:nvSpPr>
          <p:spPr bwMode="hidden">
            <a:xfrm>
              <a:off x="114" y="2847"/>
              <a:ext cx="1493" cy="204"/>
            </a:xfrm>
            <a:custGeom>
              <a:avLst/>
              <a:gdLst/>
              <a:ahLst/>
              <a:cxnLst>
                <a:cxn ang="0">
                  <a:pos x="1399" y="204"/>
                </a:cxn>
                <a:cxn ang="0">
                  <a:pos x="0" y="18"/>
                </a:cxn>
                <a:cxn ang="0">
                  <a:pos x="77" y="0"/>
                </a:cxn>
                <a:cxn ang="0">
                  <a:pos x="1488" y="186"/>
                </a:cxn>
                <a:cxn ang="0">
                  <a:pos x="1399" y="204"/>
                </a:cxn>
                <a:cxn ang="0">
                  <a:pos x="1399" y="204"/>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w="9525">
              <a:noFill/>
              <a:round/>
              <a:headEnd/>
              <a:tailEnd/>
            </a:ln>
          </p:spPr>
          <p:txBody>
            <a:bodyPr/>
            <a:lstStyle/>
            <a:p>
              <a:pPr>
                <a:defRPr/>
              </a:pPr>
              <a:endParaRPr lang="id-ID"/>
            </a:p>
          </p:txBody>
        </p:sp>
        <p:sp>
          <p:nvSpPr>
            <p:cNvPr id="15" name="Rectangle 13"/>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defRPr/>
              </a:pPr>
              <a:endParaRPr lang="id-ID"/>
            </a:p>
          </p:txBody>
        </p:sp>
        <p:sp>
          <p:nvSpPr>
            <p:cNvPr id="16" name="Rectangle 14"/>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defRPr/>
              </a:pPr>
              <a:endParaRPr lang="id-ID"/>
            </a:p>
          </p:txBody>
        </p:sp>
        <p:grpSp>
          <p:nvGrpSpPr>
            <p:cNvPr id="17" name="Group 15"/>
            <p:cNvGrpSpPr>
              <a:grpSpLocks/>
            </p:cNvGrpSpPr>
            <p:nvPr/>
          </p:nvGrpSpPr>
          <p:grpSpPr bwMode="auto">
            <a:xfrm>
              <a:off x="192" y="2284"/>
              <a:ext cx="1254" cy="923"/>
              <a:chOff x="192" y="2284"/>
              <a:chExt cx="1254" cy="923"/>
            </a:xfrm>
          </p:grpSpPr>
          <p:sp>
            <p:nvSpPr>
              <p:cNvPr id="18" name="Freeform 16"/>
              <p:cNvSpPr>
                <a:spLocks/>
              </p:cNvSpPr>
              <p:nvPr/>
            </p:nvSpPr>
            <p:spPr bwMode="hidden">
              <a:xfrm>
                <a:off x="408" y="3009"/>
                <a:ext cx="47" cy="6"/>
              </a:xfrm>
              <a:custGeom>
                <a:avLst/>
                <a:gdLst/>
                <a:ahLst/>
                <a:cxnLst>
                  <a:cxn ang="0">
                    <a:pos x="47" y="6"/>
                  </a:cxn>
                  <a:cxn ang="0">
                    <a:pos x="0" y="0"/>
                  </a:cxn>
                  <a:cxn ang="0">
                    <a:pos x="0" y="0"/>
                  </a:cxn>
                  <a:cxn ang="0">
                    <a:pos x="47" y="6"/>
                  </a:cxn>
                  <a:cxn ang="0">
                    <a:pos x="47" y="6"/>
                  </a:cxn>
                  <a:cxn ang="0">
                    <a:pos x="47" y="6"/>
                  </a:cxn>
                </a:cxnLst>
                <a:rect l="0" t="0" r="r" b="b"/>
                <a:pathLst>
                  <a:path w="47" h="6">
                    <a:moveTo>
                      <a:pt x="47" y="6"/>
                    </a:moveTo>
                    <a:lnTo>
                      <a:pt x="0" y="0"/>
                    </a:lnTo>
                    <a:lnTo>
                      <a:pt x="0" y="0"/>
                    </a:lnTo>
                    <a:lnTo>
                      <a:pt x="47" y="6"/>
                    </a:lnTo>
                    <a:lnTo>
                      <a:pt x="47" y="6"/>
                    </a:lnTo>
                    <a:lnTo>
                      <a:pt x="47" y="6"/>
                    </a:lnTo>
                    <a:close/>
                  </a:path>
                </a:pathLst>
              </a:custGeom>
              <a:solidFill>
                <a:srgbClr val="141485"/>
              </a:solidFill>
              <a:ln w="9525">
                <a:noFill/>
                <a:round/>
                <a:headEnd/>
                <a:tailEnd/>
              </a:ln>
            </p:spPr>
            <p:txBody>
              <a:bodyPr/>
              <a:lstStyle/>
              <a:p>
                <a:pPr>
                  <a:defRPr/>
                </a:pPr>
                <a:endParaRPr lang="id-ID"/>
              </a:p>
            </p:txBody>
          </p:sp>
          <p:sp>
            <p:nvSpPr>
              <p:cNvPr id="19" name="Freeform 17"/>
              <p:cNvSpPr>
                <a:spLocks/>
              </p:cNvSpPr>
              <p:nvPr/>
            </p:nvSpPr>
            <p:spPr bwMode="hidden">
              <a:xfrm>
                <a:off x="912" y="2284"/>
                <a:ext cx="324" cy="162"/>
              </a:xfrm>
              <a:custGeom>
                <a:avLst/>
                <a:gdLst/>
                <a:ahLst/>
                <a:cxnLst>
                  <a:cxn ang="0">
                    <a:pos x="0" y="24"/>
                  </a:cxn>
                  <a:cxn ang="0">
                    <a:pos x="6" y="24"/>
                  </a:cxn>
                  <a:cxn ang="0">
                    <a:pos x="12" y="18"/>
                  </a:cxn>
                  <a:cxn ang="0">
                    <a:pos x="48" y="6"/>
                  </a:cxn>
                  <a:cxn ang="0">
                    <a:pos x="101" y="0"/>
                  </a:cxn>
                  <a:cxn ang="0">
                    <a:pos x="137" y="6"/>
                  </a:cxn>
                  <a:cxn ang="0">
                    <a:pos x="173" y="18"/>
                  </a:cxn>
                  <a:cxn ang="0">
                    <a:pos x="239" y="54"/>
                  </a:cxn>
                  <a:cxn ang="0">
                    <a:pos x="287" y="90"/>
                  </a:cxn>
                  <a:cxn ang="0">
                    <a:pos x="317" y="114"/>
                  </a:cxn>
                  <a:cxn ang="0">
                    <a:pos x="323" y="126"/>
                  </a:cxn>
                  <a:cxn ang="0">
                    <a:pos x="323" y="126"/>
                  </a:cxn>
                  <a:cxn ang="0">
                    <a:pos x="221" y="162"/>
                  </a:cxn>
                  <a:cxn ang="0">
                    <a:pos x="0" y="24"/>
                  </a:cxn>
                  <a:cxn ang="0">
                    <a:pos x="0" y="24"/>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20" name="Freeform 18"/>
              <p:cNvSpPr>
                <a:spLocks noEditPoints="1"/>
              </p:cNvSpPr>
              <p:nvPr/>
            </p:nvSpPr>
            <p:spPr bwMode="hidden">
              <a:xfrm>
                <a:off x="192" y="2284"/>
                <a:ext cx="1254" cy="923"/>
              </a:xfrm>
              <a:custGeom>
                <a:avLst/>
                <a:gdLst/>
                <a:ahLst/>
                <a:cxnLst>
                  <a:cxn ang="0">
                    <a:pos x="1166" y="641"/>
                  </a:cxn>
                  <a:cxn ang="0">
                    <a:pos x="1166" y="473"/>
                  </a:cxn>
                  <a:cxn ang="0">
                    <a:pos x="1136" y="384"/>
                  </a:cxn>
                  <a:cxn ang="0">
                    <a:pos x="1112" y="288"/>
                  </a:cxn>
                  <a:cxn ang="0">
                    <a:pos x="1053" y="174"/>
                  </a:cxn>
                  <a:cxn ang="0">
                    <a:pos x="981" y="96"/>
                  </a:cxn>
                  <a:cxn ang="0">
                    <a:pos x="963" y="72"/>
                  </a:cxn>
                  <a:cxn ang="0">
                    <a:pos x="891" y="18"/>
                  </a:cxn>
                  <a:cxn ang="0">
                    <a:pos x="819" y="6"/>
                  </a:cxn>
                  <a:cxn ang="0">
                    <a:pos x="712" y="24"/>
                  </a:cxn>
                  <a:cxn ang="0">
                    <a:pos x="664" y="42"/>
                  </a:cxn>
                  <a:cxn ang="0">
                    <a:pos x="568" y="120"/>
                  </a:cxn>
                  <a:cxn ang="0">
                    <a:pos x="532" y="228"/>
                  </a:cxn>
                  <a:cxn ang="0">
                    <a:pos x="509" y="348"/>
                  </a:cxn>
                  <a:cxn ang="0">
                    <a:pos x="431" y="479"/>
                  </a:cxn>
                  <a:cxn ang="0">
                    <a:pos x="413" y="539"/>
                  </a:cxn>
                  <a:cxn ang="0">
                    <a:pos x="353" y="599"/>
                  </a:cxn>
                  <a:cxn ang="0">
                    <a:pos x="305" y="629"/>
                  </a:cxn>
                  <a:cxn ang="0">
                    <a:pos x="293" y="635"/>
                  </a:cxn>
                  <a:cxn ang="0">
                    <a:pos x="257" y="677"/>
                  </a:cxn>
                  <a:cxn ang="0">
                    <a:pos x="150" y="797"/>
                  </a:cxn>
                  <a:cxn ang="0">
                    <a:pos x="54" y="839"/>
                  </a:cxn>
                  <a:cxn ang="0">
                    <a:pos x="156" y="905"/>
                  </a:cxn>
                  <a:cxn ang="0">
                    <a:pos x="240" y="869"/>
                  </a:cxn>
                  <a:cxn ang="0">
                    <a:pos x="640" y="827"/>
                  </a:cxn>
                  <a:cxn ang="0">
                    <a:pos x="700" y="725"/>
                  </a:cxn>
                  <a:cxn ang="0">
                    <a:pos x="694" y="611"/>
                  </a:cxn>
                  <a:cxn ang="0">
                    <a:pos x="778" y="551"/>
                  </a:cxn>
                  <a:cxn ang="0">
                    <a:pos x="879" y="449"/>
                  </a:cxn>
                  <a:cxn ang="0">
                    <a:pos x="909" y="414"/>
                  </a:cxn>
                  <a:cxn ang="0">
                    <a:pos x="975" y="318"/>
                  </a:cxn>
                  <a:cxn ang="0">
                    <a:pos x="1023" y="336"/>
                  </a:cxn>
                  <a:cxn ang="0">
                    <a:pos x="1118" y="617"/>
                  </a:cxn>
                  <a:cxn ang="0">
                    <a:pos x="1112" y="689"/>
                  </a:cxn>
                  <a:cxn ang="0">
                    <a:pos x="1148" y="749"/>
                  </a:cxn>
                  <a:cxn ang="0">
                    <a:pos x="1202" y="713"/>
                  </a:cxn>
                  <a:cxn ang="0">
                    <a:pos x="1238" y="749"/>
                  </a:cxn>
                  <a:cxn ang="0">
                    <a:pos x="1250" y="743"/>
                  </a:cxn>
                  <a:cxn ang="0">
                    <a:pos x="694" y="264"/>
                  </a:cxn>
                  <a:cxn ang="0">
                    <a:pos x="784" y="372"/>
                  </a:cxn>
                  <a:cxn ang="0">
                    <a:pos x="766" y="443"/>
                  </a:cxn>
                  <a:cxn ang="0">
                    <a:pos x="706" y="515"/>
                  </a:cxn>
                  <a:cxn ang="0">
                    <a:pos x="658" y="569"/>
                  </a:cxn>
                  <a:cxn ang="0">
                    <a:pos x="616" y="593"/>
                  </a:cxn>
                  <a:cxn ang="0">
                    <a:pos x="574" y="617"/>
                  </a:cxn>
                  <a:cxn ang="0">
                    <a:pos x="562" y="707"/>
                  </a:cxn>
                  <a:cxn ang="0">
                    <a:pos x="353" y="755"/>
                  </a:cxn>
                  <a:cxn ang="0">
                    <a:pos x="389" y="641"/>
                  </a:cxn>
                  <a:cxn ang="0">
                    <a:pos x="425" y="647"/>
                  </a:cxn>
                  <a:cxn ang="0">
                    <a:pos x="443" y="617"/>
                  </a:cxn>
                  <a:cxn ang="0">
                    <a:pos x="568" y="515"/>
                  </a:cxn>
                  <a:cxn ang="0">
                    <a:pos x="616" y="473"/>
                  </a:cxn>
                  <a:cxn ang="0">
                    <a:pos x="640" y="396"/>
                  </a:cxn>
                  <a:cxn ang="0">
                    <a:pos x="640" y="378"/>
                  </a:cxn>
                  <a:cxn ang="0">
                    <a:pos x="664" y="270"/>
                  </a:cxn>
                  <a:cxn ang="0">
                    <a:pos x="682" y="192"/>
                  </a:cxn>
                  <a:cxn ang="0">
                    <a:pos x="694" y="264"/>
                  </a:cxn>
                  <a:cxn ang="0">
                    <a:pos x="532" y="455"/>
                  </a:cxn>
                  <a:cxn ang="0">
                    <a:pos x="634" y="803"/>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w="9525">
                <a:noFill/>
                <a:round/>
                <a:headEnd/>
                <a:tailEnd/>
              </a:ln>
            </p:spPr>
            <p:txBody>
              <a:bodyPr/>
              <a:lstStyle/>
              <a:p>
                <a:pPr>
                  <a:defRPr/>
                </a:pPr>
                <a:endParaRPr lang="id-ID"/>
              </a:p>
            </p:txBody>
          </p:sp>
          <p:sp>
            <p:nvSpPr>
              <p:cNvPr id="21" name="Freeform 19"/>
              <p:cNvSpPr>
                <a:spLocks/>
              </p:cNvSpPr>
              <p:nvPr/>
            </p:nvSpPr>
            <p:spPr bwMode="hidden">
              <a:xfrm>
                <a:off x="684" y="2709"/>
                <a:ext cx="47" cy="78"/>
              </a:xfrm>
              <a:custGeom>
                <a:avLst/>
                <a:gdLst/>
                <a:ahLst/>
                <a:cxnLst>
                  <a:cxn ang="0">
                    <a:pos x="12" y="72"/>
                  </a:cxn>
                  <a:cxn ang="0">
                    <a:pos x="18" y="60"/>
                  </a:cxn>
                  <a:cxn ang="0">
                    <a:pos x="24" y="54"/>
                  </a:cxn>
                  <a:cxn ang="0">
                    <a:pos x="47" y="0"/>
                  </a:cxn>
                  <a:cxn ang="0">
                    <a:pos x="0" y="78"/>
                  </a:cxn>
                  <a:cxn ang="0">
                    <a:pos x="12" y="72"/>
                  </a:cxn>
                  <a:cxn ang="0">
                    <a:pos x="12" y="72"/>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22" name="Freeform 20"/>
              <p:cNvSpPr>
                <a:spLocks/>
              </p:cNvSpPr>
              <p:nvPr/>
            </p:nvSpPr>
            <p:spPr bwMode="hidden">
              <a:xfrm>
                <a:off x="1284" y="2572"/>
                <a:ext cx="149" cy="419"/>
              </a:xfrm>
              <a:custGeom>
                <a:avLst/>
                <a:gdLst/>
                <a:ahLst/>
                <a:cxnLst>
                  <a:cxn ang="0">
                    <a:pos x="29" y="96"/>
                  </a:cxn>
                  <a:cxn ang="0">
                    <a:pos x="41" y="126"/>
                  </a:cxn>
                  <a:cxn ang="0">
                    <a:pos x="29" y="161"/>
                  </a:cxn>
                  <a:cxn ang="0">
                    <a:pos x="47" y="149"/>
                  </a:cxn>
                  <a:cxn ang="0">
                    <a:pos x="53" y="347"/>
                  </a:cxn>
                  <a:cxn ang="0">
                    <a:pos x="65" y="371"/>
                  </a:cxn>
                  <a:cxn ang="0">
                    <a:pos x="65" y="377"/>
                  </a:cxn>
                  <a:cxn ang="0">
                    <a:pos x="65" y="389"/>
                  </a:cxn>
                  <a:cxn ang="0">
                    <a:pos x="77" y="395"/>
                  </a:cxn>
                  <a:cxn ang="0">
                    <a:pos x="101" y="407"/>
                  </a:cxn>
                  <a:cxn ang="0">
                    <a:pos x="125" y="413"/>
                  </a:cxn>
                  <a:cxn ang="0">
                    <a:pos x="149" y="419"/>
                  </a:cxn>
                  <a:cxn ang="0">
                    <a:pos x="125" y="395"/>
                  </a:cxn>
                  <a:cxn ang="0">
                    <a:pos x="77" y="365"/>
                  </a:cxn>
                  <a:cxn ang="0">
                    <a:pos x="77" y="365"/>
                  </a:cxn>
                  <a:cxn ang="0">
                    <a:pos x="77" y="353"/>
                  </a:cxn>
                  <a:cxn ang="0">
                    <a:pos x="83" y="329"/>
                  </a:cxn>
                  <a:cxn ang="0">
                    <a:pos x="83" y="293"/>
                  </a:cxn>
                  <a:cxn ang="0">
                    <a:pos x="83" y="257"/>
                  </a:cxn>
                  <a:cxn ang="0">
                    <a:pos x="83" y="221"/>
                  </a:cxn>
                  <a:cxn ang="0">
                    <a:pos x="77" y="185"/>
                  </a:cxn>
                  <a:cxn ang="0">
                    <a:pos x="65" y="155"/>
                  </a:cxn>
                  <a:cxn ang="0">
                    <a:pos x="59" y="143"/>
                  </a:cxn>
                  <a:cxn ang="0">
                    <a:pos x="53" y="137"/>
                  </a:cxn>
                  <a:cxn ang="0">
                    <a:pos x="53" y="120"/>
                  </a:cxn>
                  <a:cxn ang="0">
                    <a:pos x="53" y="108"/>
                  </a:cxn>
                  <a:cxn ang="0">
                    <a:pos x="47" y="90"/>
                  </a:cxn>
                  <a:cxn ang="0">
                    <a:pos x="35" y="54"/>
                  </a:cxn>
                  <a:cxn ang="0">
                    <a:pos x="23" y="18"/>
                  </a:cxn>
                  <a:cxn ang="0">
                    <a:pos x="17" y="6"/>
                  </a:cxn>
                  <a:cxn ang="0">
                    <a:pos x="17" y="0"/>
                  </a:cxn>
                  <a:cxn ang="0">
                    <a:pos x="0" y="6"/>
                  </a:cxn>
                  <a:cxn ang="0">
                    <a:pos x="6" y="114"/>
                  </a:cxn>
                  <a:cxn ang="0">
                    <a:pos x="29" y="96"/>
                  </a:cxn>
                  <a:cxn ang="0">
                    <a:pos x="29" y="96"/>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23" name="Freeform 21"/>
              <p:cNvSpPr>
                <a:spLocks/>
              </p:cNvSpPr>
              <p:nvPr/>
            </p:nvSpPr>
            <p:spPr bwMode="hidden">
              <a:xfrm>
                <a:off x="1140" y="2434"/>
                <a:ext cx="167" cy="138"/>
              </a:xfrm>
              <a:custGeom>
                <a:avLst/>
                <a:gdLst/>
                <a:ahLst/>
                <a:cxnLst>
                  <a:cxn ang="0">
                    <a:pos x="102" y="18"/>
                  </a:cxn>
                  <a:cxn ang="0">
                    <a:pos x="96" y="12"/>
                  </a:cxn>
                  <a:cxn ang="0">
                    <a:pos x="90" y="0"/>
                  </a:cxn>
                  <a:cxn ang="0">
                    <a:pos x="78" y="0"/>
                  </a:cxn>
                  <a:cxn ang="0">
                    <a:pos x="66" y="0"/>
                  </a:cxn>
                  <a:cxn ang="0">
                    <a:pos x="60" y="0"/>
                  </a:cxn>
                  <a:cxn ang="0">
                    <a:pos x="48" y="6"/>
                  </a:cxn>
                  <a:cxn ang="0">
                    <a:pos x="36" y="12"/>
                  </a:cxn>
                  <a:cxn ang="0">
                    <a:pos x="30" y="12"/>
                  </a:cxn>
                  <a:cxn ang="0">
                    <a:pos x="24" y="24"/>
                  </a:cxn>
                  <a:cxn ang="0">
                    <a:pos x="18" y="42"/>
                  </a:cxn>
                  <a:cxn ang="0">
                    <a:pos x="6" y="66"/>
                  </a:cxn>
                  <a:cxn ang="0">
                    <a:pos x="0" y="72"/>
                  </a:cxn>
                  <a:cxn ang="0">
                    <a:pos x="42" y="30"/>
                  </a:cxn>
                  <a:cxn ang="0">
                    <a:pos x="30" y="66"/>
                  </a:cxn>
                  <a:cxn ang="0">
                    <a:pos x="96" y="36"/>
                  </a:cxn>
                  <a:cxn ang="0">
                    <a:pos x="120" y="78"/>
                  </a:cxn>
                  <a:cxn ang="0">
                    <a:pos x="120" y="54"/>
                  </a:cxn>
                  <a:cxn ang="0">
                    <a:pos x="167" y="138"/>
                  </a:cxn>
                  <a:cxn ang="0">
                    <a:pos x="167" y="120"/>
                  </a:cxn>
                  <a:cxn ang="0">
                    <a:pos x="161" y="102"/>
                  </a:cxn>
                  <a:cxn ang="0">
                    <a:pos x="138" y="60"/>
                  </a:cxn>
                  <a:cxn ang="0">
                    <a:pos x="114" y="30"/>
                  </a:cxn>
                  <a:cxn ang="0">
                    <a:pos x="108" y="24"/>
                  </a:cxn>
                  <a:cxn ang="0">
                    <a:pos x="102" y="18"/>
                  </a:cxn>
                  <a:cxn ang="0">
                    <a:pos x="102" y="18"/>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24" name="Freeform 22"/>
              <p:cNvSpPr>
                <a:spLocks/>
              </p:cNvSpPr>
              <p:nvPr/>
            </p:nvSpPr>
            <p:spPr bwMode="hidden">
              <a:xfrm>
                <a:off x="948" y="2314"/>
                <a:ext cx="113" cy="114"/>
              </a:xfrm>
              <a:custGeom>
                <a:avLst/>
                <a:gdLst/>
                <a:ahLst/>
                <a:cxnLst>
                  <a:cxn ang="0">
                    <a:pos x="0" y="0"/>
                  </a:cxn>
                  <a:cxn ang="0">
                    <a:pos x="6" y="0"/>
                  </a:cxn>
                  <a:cxn ang="0">
                    <a:pos x="24" y="6"/>
                  </a:cxn>
                  <a:cxn ang="0">
                    <a:pos x="48" y="18"/>
                  </a:cxn>
                  <a:cxn ang="0">
                    <a:pos x="71" y="36"/>
                  </a:cxn>
                  <a:cxn ang="0">
                    <a:pos x="83" y="48"/>
                  </a:cxn>
                  <a:cxn ang="0">
                    <a:pos x="95" y="66"/>
                  </a:cxn>
                  <a:cxn ang="0">
                    <a:pos x="107" y="90"/>
                  </a:cxn>
                  <a:cxn ang="0">
                    <a:pos x="113" y="114"/>
                  </a:cxn>
                  <a:cxn ang="0">
                    <a:pos x="83" y="66"/>
                  </a:cxn>
                  <a:cxn ang="0">
                    <a:pos x="60" y="78"/>
                  </a:cxn>
                  <a:cxn ang="0">
                    <a:pos x="71" y="54"/>
                  </a:cxn>
                  <a:cxn ang="0">
                    <a:pos x="12" y="78"/>
                  </a:cxn>
                  <a:cxn ang="0">
                    <a:pos x="60" y="48"/>
                  </a:cxn>
                  <a:cxn ang="0">
                    <a:pos x="60" y="42"/>
                  </a:cxn>
                  <a:cxn ang="0">
                    <a:pos x="54" y="30"/>
                  </a:cxn>
                  <a:cxn ang="0">
                    <a:pos x="36" y="18"/>
                  </a:cxn>
                  <a:cxn ang="0">
                    <a:pos x="0" y="0"/>
                  </a:cxn>
                  <a:cxn ang="0">
                    <a:pos x="0" y="0"/>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25" name="Freeform 23"/>
              <p:cNvSpPr>
                <a:spLocks/>
              </p:cNvSpPr>
              <p:nvPr/>
            </p:nvSpPr>
            <p:spPr bwMode="hidden">
              <a:xfrm>
                <a:off x="1122" y="2578"/>
                <a:ext cx="66" cy="60"/>
              </a:xfrm>
              <a:custGeom>
                <a:avLst/>
                <a:gdLst/>
                <a:ahLst/>
                <a:cxnLst>
                  <a:cxn ang="0">
                    <a:pos x="54" y="0"/>
                  </a:cxn>
                  <a:cxn ang="0">
                    <a:pos x="42" y="18"/>
                  </a:cxn>
                  <a:cxn ang="0">
                    <a:pos x="36" y="6"/>
                  </a:cxn>
                  <a:cxn ang="0">
                    <a:pos x="24" y="30"/>
                  </a:cxn>
                  <a:cxn ang="0">
                    <a:pos x="18" y="36"/>
                  </a:cxn>
                  <a:cxn ang="0">
                    <a:pos x="6" y="48"/>
                  </a:cxn>
                  <a:cxn ang="0">
                    <a:pos x="0" y="60"/>
                  </a:cxn>
                  <a:cxn ang="0">
                    <a:pos x="12" y="54"/>
                  </a:cxn>
                  <a:cxn ang="0">
                    <a:pos x="30" y="36"/>
                  </a:cxn>
                  <a:cxn ang="0">
                    <a:pos x="54" y="18"/>
                  </a:cxn>
                  <a:cxn ang="0">
                    <a:pos x="66" y="6"/>
                  </a:cxn>
                  <a:cxn ang="0">
                    <a:pos x="54" y="0"/>
                  </a:cxn>
                  <a:cxn ang="0">
                    <a:pos x="54" y="0"/>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26" name="Freeform 24"/>
              <p:cNvSpPr>
                <a:spLocks/>
              </p:cNvSpPr>
              <p:nvPr/>
            </p:nvSpPr>
            <p:spPr bwMode="hidden">
              <a:xfrm>
                <a:off x="942" y="2674"/>
                <a:ext cx="161" cy="179"/>
              </a:xfrm>
              <a:custGeom>
                <a:avLst/>
                <a:gdLst/>
                <a:ahLst/>
                <a:cxnLst>
                  <a:cxn ang="0">
                    <a:pos x="131" y="53"/>
                  </a:cxn>
                  <a:cxn ang="0">
                    <a:pos x="137" y="53"/>
                  </a:cxn>
                  <a:cxn ang="0">
                    <a:pos x="143" y="41"/>
                  </a:cxn>
                  <a:cxn ang="0">
                    <a:pos x="155" y="35"/>
                  </a:cxn>
                  <a:cxn ang="0">
                    <a:pos x="161" y="24"/>
                  </a:cxn>
                  <a:cxn ang="0">
                    <a:pos x="161" y="12"/>
                  </a:cxn>
                  <a:cxn ang="0">
                    <a:pos x="161" y="0"/>
                  </a:cxn>
                  <a:cxn ang="0">
                    <a:pos x="149" y="24"/>
                  </a:cxn>
                  <a:cxn ang="0">
                    <a:pos x="143" y="35"/>
                  </a:cxn>
                  <a:cxn ang="0">
                    <a:pos x="131" y="35"/>
                  </a:cxn>
                  <a:cxn ang="0">
                    <a:pos x="119" y="41"/>
                  </a:cxn>
                  <a:cxn ang="0">
                    <a:pos x="125" y="53"/>
                  </a:cxn>
                  <a:cxn ang="0">
                    <a:pos x="95" y="95"/>
                  </a:cxn>
                  <a:cxn ang="0">
                    <a:pos x="0" y="137"/>
                  </a:cxn>
                  <a:cxn ang="0">
                    <a:pos x="60" y="119"/>
                  </a:cxn>
                  <a:cxn ang="0">
                    <a:pos x="54" y="125"/>
                  </a:cxn>
                  <a:cxn ang="0">
                    <a:pos x="48" y="131"/>
                  </a:cxn>
                  <a:cxn ang="0">
                    <a:pos x="24" y="155"/>
                  </a:cxn>
                  <a:cxn ang="0">
                    <a:pos x="12" y="167"/>
                  </a:cxn>
                  <a:cxn ang="0">
                    <a:pos x="0" y="173"/>
                  </a:cxn>
                  <a:cxn ang="0">
                    <a:pos x="0" y="179"/>
                  </a:cxn>
                  <a:cxn ang="0">
                    <a:pos x="6" y="173"/>
                  </a:cxn>
                  <a:cxn ang="0">
                    <a:pos x="30" y="155"/>
                  </a:cxn>
                  <a:cxn ang="0">
                    <a:pos x="48" y="143"/>
                  </a:cxn>
                  <a:cxn ang="0">
                    <a:pos x="71" y="125"/>
                  </a:cxn>
                  <a:cxn ang="0">
                    <a:pos x="95" y="107"/>
                  </a:cxn>
                  <a:cxn ang="0">
                    <a:pos x="119" y="77"/>
                  </a:cxn>
                  <a:cxn ang="0">
                    <a:pos x="131" y="59"/>
                  </a:cxn>
                  <a:cxn ang="0">
                    <a:pos x="131" y="53"/>
                  </a:cxn>
                  <a:cxn ang="0">
                    <a:pos x="131" y="53"/>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27" name="Freeform 25"/>
              <p:cNvSpPr>
                <a:spLocks/>
              </p:cNvSpPr>
              <p:nvPr/>
            </p:nvSpPr>
            <p:spPr bwMode="hidden">
              <a:xfrm>
                <a:off x="737" y="2763"/>
                <a:ext cx="73" cy="54"/>
              </a:xfrm>
              <a:custGeom>
                <a:avLst/>
                <a:gdLst/>
                <a:ahLst/>
                <a:cxnLst>
                  <a:cxn ang="0">
                    <a:pos x="24" y="36"/>
                  </a:cxn>
                  <a:cxn ang="0">
                    <a:pos x="48" y="24"/>
                  </a:cxn>
                  <a:cxn ang="0">
                    <a:pos x="60" y="12"/>
                  </a:cxn>
                  <a:cxn ang="0">
                    <a:pos x="66" y="6"/>
                  </a:cxn>
                  <a:cxn ang="0">
                    <a:pos x="72" y="0"/>
                  </a:cxn>
                  <a:cxn ang="0">
                    <a:pos x="42" y="18"/>
                  </a:cxn>
                  <a:cxn ang="0">
                    <a:pos x="30" y="24"/>
                  </a:cxn>
                  <a:cxn ang="0">
                    <a:pos x="24" y="24"/>
                  </a:cxn>
                  <a:cxn ang="0">
                    <a:pos x="18" y="18"/>
                  </a:cxn>
                  <a:cxn ang="0">
                    <a:pos x="12" y="12"/>
                  </a:cxn>
                  <a:cxn ang="0">
                    <a:pos x="0" y="54"/>
                  </a:cxn>
                  <a:cxn ang="0">
                    <a:pos x="12" y="42"/>
                  </a:cxn>
                  <a:cxn ang="0">
                    <a:pos x="24" y="36"/>
                  </a:cxn>
                  <a:cxn ang="0">
                    <a:pos x="24" y="36"/>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28" name="Freeform 26"/>
              <p:cNvSpPr>
                <a:spLocks/>
              </p:cNvSpPr>
              <p:nvPr/>
            </p:nvSpPr>
            <p:spPr bwMode="hidden">
              <a:xfrm>
                <a:off x="624" y="2889"/>
                <a:ext cx="12" cy="54"/>
              </a:xfrm>
              <a:custGeom>
                <a:avLst/>
                <a:gdLst/>
                <a:ahLst/>
                <a:cxnLst>
                  <a:cxn ang="0">
                    <a:pos x="12" y="0"/>
                  </a:cxn>
                  <a:cxn ang="0">
                    <a:pos x="0" y="12"/>
                  </a:cxn>
                  <a:cxn ang="0">
                    <a:pos x="0" y="18"/>
                  </a:cxn>
                  <a:cxn ang="0">
                    <a:pos x="6" y="54"/>
                  </a:cxn>
                  <a:cxn ang="0">
                    <a:pos x="12" y="36"/>
                  </a:cxn>
                  <a:cxn ang="0">
                    <a:pos x="12" y="18"/>
                  </a:cxn>
                  <a:cxn ang="0">
                    <a:pos x="12" y="6"/>
                  </a:cxn>
                  <a:cxn ang="0">
                    <a:pos x="12" y="0"/>
                  </a:cxn>
                  <a:cxn ang="0">
                    <a:pos x="12" y="0"/>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29" name="Freeform 27"/>
              <p:cNvSpPr>
                <a:spLocks/>
              </p:cNvSpPr>
              <p:nvPr/>
            </p:nvSpPr>
            <p:spPr bwMode="hidden">
              <a:xfrm>
                <a:off x="492" y="3021"/>
                <a:ext cx="48" cy="72"/>
              </a:xfrm>
              <a:custGeom>
                <a:avLst/>
                <a:gdLst/>
                <a:ahLst/>
                <a:cxnLst>
                  <a:cxn ang="0">
                    <a:pos x="48" y="6"/>
                  </a:cxn>
                  <a:cxn ang="0">
                    <a:pos x="48" y="6"/>
                  </a:cxn>
                  <a:cxn ang="0">
                    <a:pos x="48" y="6"/>
                  </a:cxn>
                  <a:cxn ang="0">
                    <a:pos x="48" y="6"/>
                  </a:cxn>
                  <a:cxn ang="0">
                    <a:pos x="6" y="0"/>
                  </a:cxn>
                  <a:cxn ang="0">
                    <a:pos x="42" y="12"/>
                  </a:cxn>
                  <a:cxn ang="0">
                    <a:pos x="42" y="12"/>
                  </a:cxn>
                  <a:cxn ang="0">
                    <a:pos x="0" y="72"/>
                  </a:cxn>
                  <a:cxn ang="0">
                    <a:pos x="18" y="54"/>
                  </a:cxn>
                  <a:cxn ang="0">
                    <a:pos x="18" y="66"/>
                  </a:cxn>
                  <a:cxn ang="0">
                    <a:pos x="48" y="6"/>
                  </a:cxn>
                  <a:cxn ang="0">
                    <a:pos x="48" y="6"/>
                  </a:cxn>
                  <a:cxn ang="0">
                    <a:pos x="48" y="6"/>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30" name="Freeform 28"/>
              <p:cNvSpPr>
                <a:spLocks/>
              </p:cNvSpPr>
              <p:nvPr/>
            </p:nvSpPr>
            <p:spPr bwMode="hidden">
              <a:xfrm>
                <a:off x="437" y="3027"/>
                <a:ext cx="288" cy="84"/>
              </a:xfrm>
              <a:custGeom>
                <a:avLst/>
                <a:gdLst/>
                <a:ahLst/>
                <a:cxnLst>
                  <a:cxn ang="0">
                    <a:pos x="287" y="0"/>
                  </a:cxn>
                  <a:cxn ang="0">
                    <a:pos x="0" y="84"/>
                  </a:cxn>
                  <a:cxn ang="0">
                    <a:pos x="168" y="36"/>
                  </a:cxn>
                  <a:cxn ang="0">
                    <a:pos x="114" y="60"/>
                  </a:cxn>
                  <a:cxn ang="0">
                    <a:pos x="276" y="18"/>
                  </a:cxn>
                  <a:cxn ang="0">
                    <a:pos x="287" y="0"/>
                  </a:cxn>
                  <a:cxn ang="0">
                    <a:pos x="287" y="0"/>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31" name="Freeform 29"/>
              <p:cNvSpPr>
                <a:spLocks/>
              </p:cNvSpPr>
              <p:nvPr/>
            </p:nvSpPr>
            <p:spPr bwMode="hidden">
              <a:xfrm>
                <a:off x="828" y="3003"/>
                <a:ext cx="66" cy="108"/>
              </a:xfrm>
              <a:custGeom>
                <a:avLst/>
                <a:gdLst/>
                <a:ahLst/>
                <a:cxnLst>
                  <a:cxn ang="0">
                    <a:pos x="6" y="0"/>
                  </a:cxn>
                  <a:cxn ang="0">
                    <a:pos x="66" y="6"/>
                  </a:cxn>
                  <a:cxn ang="0">
                    <a:pos x="0" y="84"/>
                  </a:cxn>
                  <a:cxn ang="0">
                    <a:pos x="54" y="24"/>
                  </a:cxn>
                  <a:cxn ang="0">
                    <a:pos x="6" y="108"/>
                  </a:cxn>
                  <a:cxn ang="0">
                    <a:pos x="66" y="6"/>
                  </a:cxn>
                  <a:cxn ang="0">
                    <a:pos x="6" y="0"/>
                  </a:cxn>
                  <a:cxn ang="0">
                    <a:pos x="6" y="0"/>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32" name="Freeform 30"/>
              <p:cNvSpPr>
                <a:spLocks/>
              </p:cNvSpPr>
              <p:nvPr/>
            </p:nvSpPr>
            <p:spPr bwMode="hidden">
              <a:xfrm>
                <a:off x="366" y="3111"/>
                <a:ext cx="77" cy="42"/>
              </a:xfrm>
              <a:custGeom>
                <a:avLst/>
                <a:gdLst/>
                <a:ahLst/>
                <a:cxnLst>
                  <a:cxn ang="0">
                    <a:pos x="36" y="0"/>
                  </a:cxn>
                  <a:cxn ang="0">
                    <a:pos x="42" y="0"/>
                  </a:cxn>
                  <a:cxn ang="0">
                    <a:pos x="60" y="6"/>
                  </a:cxn>
                  <a:cxn ang="0">
                    <a:pos x="48" y="6"/>
                  </a:cxn>
                  <a:cxn ang="0">
                    <a:pos x="42" y="6"/>
                  </a:cxn>
                  <a:cxn ang="0">
                    <a:pos x="60" y="6"/>
                  </a:cxn>
                  <a:cxn ang="0">
                    <a:pos x="0" y="24"/>
                  </a:cxn>
                  <a:cxn ang="0">
                    <a:pos x="71" y="6"/>
                  </a:cxn>
                  <a:cxn ang="0">
                    <a:pos x="66" y="42"/>
                  </a:cxn>
                  <a:cxn ang="0">
                    <a:pos x="77" y="6"/>
                  </a:cxn>
                  <a:cxn ang="0">
                    <a:pos x="36" y="0"/>
                  </a:cxn>
                  <a:cxn ang="0">
                    <a:pos x="36" y="0"/>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33" name="Freeform 31"/>
              <p:cNvSpPr>
                <a:spLocks/>
              </p:cNvSpPr>
              <p:nvPr/>
            </p:nvSpPr>
            <p:spPr bwMode="hidden">
              <a:xfrm>
                <a:off x="498" y="3165"/>
                <a:ext cx="66" cy="30"/>
              </a:xfrm>
              <a:custGeom>
                <a:avLst/>
                <a:gdLst/>
                <a:ahLst/>
                <a:cxnLst>
                  <a:cxn ang="0">
                    <a:pos x="66" y="6"/>
                  </a:cxn>
                  <a:cxn ang="0">
                    <a:pos x="0" y="0"/>
                  </a:cxn>
                  <a:cxn ang="0">
                    <a:pos x="54" y="6"/>
                  </a:cxn>
                  <a:cxn ang="0">
                    <a:pos x="18" y="18"/>
                  </a:cxn>
                  <a:cxn ang="0">
                    <a:pos x="60" y="12"/>
                  </a:cxn>
                  <a:cxn ang="0">
                    <a:pos x="60" y="30"/>
                  </a:cxn>
                  <a:cxn ang="0">
                    <a:pos x="60" y="30"/>
                  </a:cxn>
                  <a:cxn ang="0">
                    <a:pos x="66" y="6"/>
                  </a:cxn>
                  <a:cxn ang="0">
                    <a:pos x="66" y="6"/>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34" name="Freeform 32"/>
              <p:cNvSpPr>
                <a:spLocks/>
              </p:cNvSpPr>
              <p:nvPr/>
            </p:nvSpPr>
            <p:spPr bwMode="hidden">
              <a:xfrm>
                <a:off x="840" y="2919"/>
                <a:ext cx="18" cy="60"/>
              </a:xfrm>
              <a:custGeom>
                <a:avLst/>
                <a:gdLst/>
                <a:ahLst/>
                <a:cxnLst>
                  <a:cxn ang="0">
                    <a:pos x="0" y="24"/>
                  </a:cxn>
                  <a:cxn ang="0">
                    <a:pos x="12" y="24"/>
                  </a:cxn>
                  <a:cxn ang="0">
                    <a:pos x="12" y="60"/>
                  </a:cxn>
                  <a:cxn ang="0">
                    <a:pos x="18" y="18"/>
                  </a:cxn>
                  <a:cxn ang="0">
                    <a:pos x="18" y="18"/>
                  </a:cxn>
                  <a:cxn ang="0">
                    <a:pos x="18" y="0"/>
                  </a:cxn>
                  <a:cxn ang="0">
                    <a:pos x="12" y="18"/>
                  </a:cxn>
                  <a:cxn ang="0">
                    <a:pos x="0" y="24"/>
                  </a:cxn>
                  <a:cxn ang="0">
                    <a:pos x="0" y="24"/>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35" name="Freeform 33"/>
              <p:cNvSpPr>
                <a:spLocks/>
              </p:cNvSpPr>
              <p:nvPr/>
            </p:nvSpPr>
            <p:spPr bwMode="hidden">
              <a:xfrm>
                <a:off x="546" y="3021"/>
                <a:ext cx="6" cy="18"/>
              </a:xfrm>
              <a:custGeom>
                <a:avLst/>
                <a:gdLst/>
                <a:ahLst/>
                <a:cxnLst>
                  <a:cxn ang="0">
                    <a:pos x="6" y="0"/>
                  </a:cxn>
                  <a:cxn ang="0">
                    <a:pos x="0" y="18"/>
                  </a:cxn>
                  <a:cxn ang="0">
                    <a:pos x="6" y="12"/>
                  </a:cxn>
                  <a:cxn ang="0">
                    <a:pos x="6" y="0"/>
                  </a:cxn>
                  <a:cxn ang="0">
                    <a:pos x="6" y="0"/>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36" name="Freeform 34"/>
              <p:cNvSpPr>
                <a:spLocks/>
              </p:cNvSpPr>
              <p:nvPr/>
            </p:nvSpPr>
            <p:spPr bwMode="hidden">
              <a:xfrm>
                <a:off x="534" y="2943"/>
                <a:ext cx="30" cy="78"/>
              </a:xfrm>
              <a:custGeom>
                <a:avLst/>
                <a:gdLst/>
                <a:ahLst/>
                <a:cxnLst>
                  <a:cxn ang="0">
                    <a:pos x="24" y="6"/>
                  </a:cxn>
                  <a:cxn ang="0">
                    <a:pos x="18" y="24"/>
                  </a:cxn>
                  <a:cxn ang="0">
                    <a:pos x="0" y="18"/>
                  </a:cxn>
                  <a:cxn ang="0">
                    <a:pos x="12" y="30"/>
                  </a:cxn>
                  <a:cxn ang="0">
                    <a:pos x="6" y="42"/>
                  </a:cxn>
                  <a:cxn ang="0">
                    <a:pos x="18" y="78"/>
                  </a:cxn>
                  <a:cxn ang="0">
                    <a:pos x="18" y="24"/>
                  </a:cxn>
                  <a:cxn ang="0">
                    <a:pos x="24" y="12"/>
                  </a:cxn>
                  <a:cxn ang="0">
                    <a:pos x="30" y="6"/>
                  </a:cxn>
                  <a:cxn ang="0">
                    <a:pos x="30" y="6"/>
                  </a:cxn>
                  <a:cxn ang="0">
                    <a:pos x="12" y="0"/>
                  </a:cxn>
                  <a:cxn ang="0">
                    <a:pos x="24" y="6"/>
                  </a:cxn>
                  <a:cxn ang="0">
                    <a:pos x="24" y="6"/>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37" name="Freeform 35"/>
              <p:cNvSpPr>
                <a:spLocks/>
              </p:cNvSpPr>
              <p:nvPr/>
            </p:nvSpPr>
            <p:spPr bwMode="hidden">
              <a:xfrm>
                <a:off x="540" y="3039"/>
                <a:ext cx="24" cy="24"/>
              </a:xfrm>
              <a:custGeom>
                <a:avLst/>
                <a:gdLst/>
                <a:ahLst/>
                <a:cxnLst>
                  <a:cxn ang="0">
                    <a:pos x="6" y="0"/>
                  </a:cxn>
                  <a:cxn ang="0">
                    <a:pos x="0" y="0"/>
                  </a:cxn>
                  <a:cxn ang="0">
                    <a:pos x="6" y="0"/>
                  </a:cxn>
                  <a:cxn ang="0">
                    <a:pos x="12" y="6"/>
                  </a:cxn>
                  <a:cxn ang="0">
                    <a:pos x="24" y="24"/>
                  </a:cxn>
                  <a:cxn ang="0">
                    <a:pos x="24" y="18"/>
                  </a:cxn>
                  <a:cxn ang="0">
                    <a:pos x="18" y="6"/>
                  </a:cxn>
                  <a:cxn ang="0">
                    <a:pos x="12" y="0"/>
                  </a:cxn>
                  <a:cxn ang="0">
                    <a:pos x="6" y="0"/>
                  </a:cxn>
                  <a:cxn ang="0">
                    <a:pos x="6" y="0"/>
                  </a:cxn>
                  <a:cxn ang="0">
                    <a:pos x="6" y="0"/>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38" name="Freeform 36"/>
              <p:cNvSpPr>
                <a:spLocks/>
              </p:cNvSpPr>
              <p:nvPr/>
            </p:nvSpPr>
            <p:spPr bwMode="hidden">
              <a:xfrm>
                <a:off x="801" y="2681"/>
                <a:ext cx="215" cy="216"/>
              </a:xfrm>
              <a:custGeom>
                <a:avLst/>
                <a:gdLst/>
                <a:ahLst/>
                <a:cxnLst>
                  <a:cxn ang="0">
                    <a:pos x="215" y="0"/>
                  </a:cxn>
                  <a:cxn ang="0">
                    <a:pos x="147" y="36"/>
                  </a:cxn>
                  <a:cxn ang="0">
                    <a:pos x="132" y="49"/>
                  </a:cxn>
                  <a:cxn ang="0">
                    <a:pos x="104" y="79"/>
                  </a:cxn>
                  <a:cxn ang="0">
                    <a:pos x="87" y="114"/>
                  </a:cxn>
                  <a:cxn ang="0">
                    <a:pos x="48" y="156"/>
                  </a:cxn>
                  <a:cxn ang="0">
                    <a:pos x="42" y="166"/>
                  </a:cxn>
                  <a:cxn ang="0">
                    <a:pos x="29" y="177"/>
                  </a:cxn>
                  <a:cxn ang="0">
                    <a:pos x="0" y="208"/>
                  </a:cxn>
                  <a:cxn ang="0">
                    <a:pos x="48" y="216"/>
                  </a:cxn>
                  <a:cxn ang="0">
                    <a:pos x="215" y="0"/>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w="9525">
                <a:noFill/>
                <a:round/>
                <a:headEnd/>
                <a:tailEnd/>
              </a:ln>
              <a:effectLst/>
            </p:spPr>
            <p:txBody>
              <a:bodyPr/>
              <a:lstStyle/>
              <a:p>
                <a:pPr>
                  <a:defRPr/>
                </a:pPr>
                <a:endParaRPr lang="id-ID"/>
              </a:p>
            </p:txBody>
          </p:sp>
          <p:sp>
            <p:nvSpPr>
              <p:cNvPr id="39" name="Freeform 37"/>
              <p:cNvSpPr>
                <a:spLocks/>
              </p:cNvSpPr>
              <p:nvPr/>
            </p:nvSpPr>
            <p:spPr bwMode="hidden">
              <a:xfrm>
                <a:off x="536" y="2710"/>
                <a:ext cx="212" cy="179"/>
              </a:xfrm>
              <a:custGeom>
                <a:avLst/>
                <a:gdLst/>
                <a:ahLst/>
                <a:cxnLst>
                  <a:cxn ang="0">
                    <a:pos x="212" y="0"/>
                  </a:cxn>
                  <a:cxn ang="0">
                    <a:pos x="144" y="36"/>
                  </a:cxn>
                  <a:cxn ang="0">
                    <a:pos x="0" y="179"/>
                  </a:cxn>
                  <a:cxn ang="0">
                    <a:pos x="177" y="85"/>
                  </a:cxn>
                  <a:cxn ang="0">
                    <a:pos x="212" y="0"/>
                  </a:cxn>
                </a:cxnLst>
                <a:rect l="0" t="0" r="r" b="b"/>
                <a:pathLst>
                  <a:path w="212" h="179">
                    <a:moveTo>
                      <a:pt x="212" y="0"/>
                    </a:moveTo>
                    <a:lnTo>
                      <a:pt x="144" y="36"/>
                    </a:lnTo>
                    <a:lnTo>
                      <a:pt x="0" y="179"/>
                    </a:lnTo>
                    <a:lnTo>
                      <a:pt x="177" y="85"/>
                    </a:lnTo>
                    <a:lnTo>
                      <a:pt x="212" y="0"/>
                    </a:lnTo>
                    <a:close/>
                  </a:path>
                </a:pathLst>
              </a:custGeom>
              <a:solidFill>
                <a:schemeClr val="bg2"/>
              </a:solidFill>
              <a:ln w="9525">
                <a:noFill/>
                <a:round/>
                <a:headEnd/>
                <a:tailEnd/>
              </a:ln>
              <a:effectLst/>
            </p:spPr>
            <p:txBody>
              <a:bodyPr/>
              <a:lstStyle/>
              <a:p>
                <a:pPr>
                  <a:defRPr/>
                </a:pPr>
                <a:endParaRPr lang="id-ID"/>
              </a:p>
            </p:txBody>
          </p:sp>
          <p:sp>
            <p:nvSpPr>
              <p:cNvPr id="40" name="Freeform 38"/>
              <p:cNvSpPr>
                <a:spLocks/>
              </p:cNvSpPr>
              <p:nvPr/>
            </p:nvSpPr>
            <p:spPr bwMode="hidden">
              <a:xfrm>
                <a:off x="1037" y="2609"/>
                <a:ext cx="64" cy="79"/>
              </a:xfrm>
              <a:custGeom>
                <a:avLst/>
                <a:gdLst/>
                <a:ahLst/>
                <a:cxnLst>
                  <a:cxn ang="0">
                    <a:pos x="0" y="22"/>
                  </a:cxn>
                  <a:cxn ang="0">
                    <a:pos x="64" y="79"/>
                  </a:cxn>
                  <a:cxn ang="0">
                    <a:pos x="60" y="0"/>
                  </a:cxn>
                  <a:cxn ang="0">
                    <a:pos x="0" y="22"/>
                  </a:cxn>
                </a:cxnLst>
                <a:rect l="0" t="0" r="r" b="b"/>
                <a:pathLst>
                  <a:path w="64" h="79">
                    <a:moveTo>
                      <a:pt x="0" y="22"/>
                    </a:moveTo>
                    <a:lnTo>
                      <a:pt x="64" y="79"/>
                    </a:lnTo>
                    <a:lnTo>
                      <a:pt x="60" y="0"/>
                    </a:lnTo>
                    <a:lnTo>
                      <a:pt x="0" y="22"/>
                    </a:lnTo>
                    <a:close/>
                  </a:path>
                </a:pathLst>
              </a:custGeom>
              <a:solidFill>
                <a:schemeClr val="bg2"/>
              </a:solidFill>
              <a:ln w="9525">
                <a:noFill/>
                <a:round/>
                <a:headEnd/>
                <a:tailEnd/>
              </a:ln>
              <a:effectLst/>
            </p:spPr>
            <p:txBody>
              <a:bodyPr/>
              <a:lstStyle/>
              <a:p>
                <a:pPr>
                  <a:defRPr/>
                </a:pPr>
                <a:endParaRPr lang="id-ID"/>
              </a:p>
            </p:txBody>
          </p:sp>
          <p:sp>
            <p:nvSpPr>
              <p:cNvPr id="41" name="Freeform 39"/>
              <p:cNvSpPr>
                <a:spLocks/>
              </p:cNvSpPr>
              <p:nvPr userDrawn="1"/>
            </p:nvSpPr>
            <p:spPr bwMode="hidden">
              <a:xfrm>
                <a:off x="867" y="2471"/>
                <a:ext cx="137" cy="207"/>
              </a:xfrm>
              <a:custGeom>
                <a:avLst/>
                <a:gdLst/>
                <a:ahLst/>
                <a:cxnLst>
                  <a:cxn ang="0">
                    <a:pos x="0" y="0"/>
                  </a:cxn>
                  <a:cxn ang="0">
                    <a:pos x="17" y="87"/>
                  </a:cxn>
                  <a:cxn ang="0">
                    <a:pos x="69" y="154"/>
                  </a:cxn>
                  <a:cxn ang="0">
                    <a:pos x="137" y="207"/>
                  </a:cxn>
                  <a:cxn ang="0">
                    <a:pos x="0" y="0"/>
                  </a:cxn>
                </a:cxnLst>
                <a:rect l="0" t="0" r="r" b="b"/>
                <a:pathLst>
                  <a:path w="137" h="207">
                    <a:moveTo>
                      <a:pt x="0" y="0"/>
                    </a:moveTo>
                    <a:lnTo>
                      <a:pt x="17" y="87"/>
                    </a:lnTo>
                    <a:lnTo>
                      <a:pt x="69" y="154"/>
                    </a:lnTo>
                    <a:lnTo>
                      <a:pt x="137" y="207"/>
                    </a:lnTo>
                    <a:lnTo>
                      <a:pt x="0" y="0"/>
                    </a:lnTo>
                    <a:close/>
                  </a:path>
                </a:pathLst>
              </a:custGeom>
              <a:solidFill>
                <a:schemeClr val="bg2"/>
              </a:solidFill>
              <a:ln w="9525">
                <a:noFill/>
                <a:round/>
                <a:headEnd/>
                <a:tailEnd/>
              </a:ln>
              <a:effectLst/>
            </p:spPr>
            <p:txBody>
              <a:bodyPr/>
              <a:lstStyle/>
              <a:p>
                <a:pPr>
                  <a:defRPr/>
                </a:pPr>
                <a:endParaRPr lang="id-ID"/>
              </a:p>
            </p:txBody>
          </p:sp>
          <p:sp>
            <p:nvSpPr>
              <p:cNvPr id="42" name="Freeform 40"/>
              <p:cNvSpPr>
                <a:spLocks/>
              </p:cNvSpPr>
              <p:nvPr userDrawn="1"/>
            </p:nvSpPr>
            <p:spPr bwMode="hidden">
              <a:xfrm>
                <a:off x="817" y="2507"/>
                <a:ext cx="65" cy="222"/>
              </a:xfrm>
              <a:custGeom>
                <a:avLst/>
                <a:gdLst/>
                <a:ahLst/>
                <a:cxnLst>
                  <a:cxn ang="0">
                    <a:pos x="0" y="222"/>
                  </a:cxn>
                  <a:cxn ang="0">
                    <a:pos x="40" y="142"/>
                  </a:cxn>
                  <a:cxn ang="0">
                    <a:pos x="65" y="72"/>
                  </a:cxn>
                  <a:cxn ang="0">
                    <a:pos x="7" y="0"/>
                  </a:cxn>
                  <a:cxn ang="0">
                    <a:pos x="0" y="222"/>
                  </a:cxn>
                </a:cxnLst>
                <a:rect l="0" t="0" r="r" b="b"/>
                <a:pathLst>
                  <a:path w="65" h="222">
                    <a:moveTo>
                      <a:pt x="0" y="222"/>
                    </a:moveTo>
                    <a:lnTo>
                      <a:pt x="40" y="142"/>
                    </a:lnTo>
                    <a:lnTo>
                      <a:pt x="65" y="72"/>
                    </a:lnTo>
                    <a:lnTo>
                      <a:pt x="7" y="0"/>
                    </a:lnTo>
                    <a:lnTo>
                      <a:pt x="0" y="222"/>
                    </a:lnTo>
                    <a:close/>
                  </a:path>
                </a:pathLst>
              </a:custGeom>
              <a:solidFill>
                <a:schemeClr val="bg2"/>
              </a:solidFill>
              <a:ln w="9525">
                <a:noFill/>
                <a:round/>
                <a:headEnd/>
                <a:tailEnd/>
              </a:ln>
              <a:effectLst/>
            </p:spPr>
            <p:txBody>
              <a:bodyPr/>
              <a:lstStyle/>
              <a:p>
                <a:pPr>
                  <a:defRPr/>
                </a:pPr>
                <a:endParaRPr lang="id-ID"/>
              </a:p>
            </p:txBody>
          </p:sp>
        </p:grpSp>
      </p:grpSp>
      <p:sp>
        <p:nvSpPr>
          <p:cNvPr id="19497" name="Rectangle 41"/>
          <p:cNvSpPr>
            <a:spLocks noGrp="1" noChangeArrowheads="1"/>
          </p:cNvSpPr>
          <p:nvPr>
            <p:ph type="ctrTitle"/>
          </p:nvPr>
        </p:nvSpPr>
        <p:spPr>
          <a:xfrm>
            <a:off x="685800" y="1447800"/>
            <a:ext cx="7772400" cy="1470025"/>
          </a:xfrm>
        </p:spPr>
        <p:txBody>
          <a:bodyPr/>
          <a:lstStyle>
            <a:lvl1pPr>
              <a:defRPr/>
            </a:lvl1pPr>
          </a:lstStyle>
          <a:p>
            <a:r>
              <a:rPr lang="en-US"/>
              <a:t>Click to edit Master title style</a:t>
            </a:r>
          </a:p>
        </p:txBody>
      </p:sp>
      <p:sp>
        <p:nvSpPr>
          <p:cNvPr id="19498" name="Rectangle 42"/>
          <p:cNvSpPr>
            <a:spLocks noGrp="1" noChangeArrowheads="1"/>
          </p:cNvSpPr>
          <p:nvPr>
            <p:ph type="subTitle" idx="1"/>
          </p:nvPr>
        </p:nvSpPr>
        <p:spPr>
          <a:xfrm>
            <a:off x="1371600" y="3203575"/>
            <a:ext cx="6400800" cy="1752600"/>
          </a:xfrm>
        </p:spPr>
        <p:txBody>
          <a:bodyPr/>
          <a:lstStyle>
            <a:lvl1pPr marL="0" indent="0" algn="ctr">
              <a:buFont typeface="Wingdings" pitchFamily="2" charset="2"/>
              <a:buNone/>
              <a:defRPr/>
            </a:lvl1pPr>
          </a:lstStyle>
          <a:p>
            <a:r>
              <a:rPr lang="en-US"/>
              <a:t>Click to edit Master subtitle style</a:t>
            </a:r>
          </a:p>
        </p:txBody>
      </p:sp>
      <p:sp>
        <p:nvSpPr>
          <p:cNvPr id="43" name="Rectangle 43"/>
          <p:cNvSpPr>
            <a:spLocks noGrp="1" noChangeArrowheads="1"/>
          </p:cNvSpPr>
          <p:nvPr>
            <p:ph type="dt" sz="half" idx="10"/>
          </p:nvPr>
        </p:nvSpPr>
        <p:spPr>
          <a:xfrm>
            <a:off x="457200" y="6245225"/>
            <a:ext cx="2133600" cy="476250"/>
          </a:xfrm>
        </p:spPr>
        <p:txBody>
          <a:bodyPr/>
          <a:lstStyle>
            <a:lvl1pPr>
              <a:defRPr/>
            </a:lvl1pPr>
          </a:lstStyle>
          <a:p>
            <a:pPr>
              <a:defRPr/>
            </a:pPr>
            <a:endParaRPr lang="en-US"/>
          </a:p>
        </p:txBody>
      </p:sp>
      <p:sp>
        <p:nvSpPr>
          <p:cNvPr id="44" name="Rectangle 44"/>
          <p:cNvSpPr>
            <a:spLocks noGrp="1" noChangeArrowheads="1"/>
          </p:cNvSpPr>
          <p:nvPr>
            <p:ph type="ftr" sz="quarter" idx="11"/>
          </p:nvPr>
        </p:nvSpPr>
        <p:spPr>
          <a:xfrm>
            <a:off x="3124200" y="6245225"/>
            <a:ext cx="2895600" cy="476250"/>
          </a:xfrm>
        </p:spPr>
        <p:txBody>
          <a:bodyPr/>
          <a:lstStyle>
            <a:lvl1pPr>
              <a:defRPr/>
            </a:lvl1pPr>
          </a:lstStyle>
          <a:p>
            <a:pPr>
              <a:defRPr/>
            </a:pPr>
            <a:endParaRPr lang="en-US"/>
          </a:p>
        </p:txBody>
      </p:sp>
      <p:sp>
        <p:nvSpPr>
          <p:cNvPr id="45" name="Rectangle 45"/>
          <p:cNvSpPr>
            <a:spLocks noGrp="1" noChangeArrowheads="1"/>
          </p:cNvSpPr>
          <p:nvPr>
            <p:ph type="sldNum" sz="quarter" idx="12"/>
          </p:nvPr>
        </p:nvSpPr>
        <p:spPr>
          <a:xfrm>
            <a:off x="6553200" y="6245225"/>
            <a:ext cx="2133600" cy="476250"/>
          </a:xfrm>
        </p:spPr>
        <p:txBody>
          <a:bodyPr/>
          <a:lstStyle>
            <a:lvl1pPr>
              <a:defRPr/>
            </a:lvl1pPr>
          </a:lstStyle>
          <a:p>
            <a:pPr>
              <a:defRPr/>
            </a:pPr>
            <a:fld id="{8E5E9D56-B4E3-4341-BDF4-69576A51DB8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43"/>
          <p:cNvSpPr>
            <a:spLocks noGrp="1" noChangeArrowheads="1"/>
          </p:cNvSpPr>
          <p:nvPr>
            <p:ph type="dt" sz="half" idx="10"/>
          </p:nvPr>
        </p:nvSpPr>
        <p:spPr>
          <a:ln/>
        </p:spPr>
        <p:txBody>
          <a:bodyPr/>
          <a:lstStyle>
            <a:lvl1pPr>
              <a:defRPr/>
            </a:lvl1pPr>
          </a:lstStyle>
          <a:p>
            <a:pPr>
              <a:defRPr/>
            </a:pPr>
            <a:endParaRPr lang="en-US"/>
          </a:p>
        </p:txBody>
      </p:sp>
      <p:sp>
        <p:nvSpPr>
          <p:cNvPr id="5" name="Rectangle 44"/>
          <p:cNvSpPr>
            <a:spLocks noGrp="1" noChangeArrowheads="1"/>
          </p:cNvSpPr>
          <p:nvPr>
            <p:ph type="ftr" sz="quarter" idx="11"/>
          </p:nvPr>
        </p:nvSpPr>
        <p:spPr>
          <a:ln/>
        </p:spPr>
        <p:txBody>
          <a:bodyPr/>
          <a:lstStyle>
            <a:lvl1pPr>
              <a:defRPr/>
            </a:lvl1pPr>
          </a:lstStyle>
          <a:p>
            <a:pPr>
              <a:defRPr/>
            </a:pPr>
            <a:endParaRPr lang="en-US"/>
          </a:p>
        </p:txBody>
      </p:sp>
      <p:sp>
        <p:nvSpPr>
          <p:cNvPr id="6" name="Rectangle 45"/>
          <p:cNvSpPr>
            <a:spLocks noGrp="1" noChangeArrowheads="1"/>
          </p:cNvSpPr>
          <p:nvPr>
            <p:ph type="sldNum" sz="quarter" idx="12"/>
          </p:nvPr>
        </p:nvSpPr>
        <p:spPr>
          <a:ln/>
        </p:spPr>
        <p:txBody>
          <a:bodyPr/>
          <a:lstStyle>
            <a:lvl1pPr>
              <a:defRPr/>
            </a:lvl1pPr>
          </a:lstStyle>
          <a:p>
            <a:pPr>
              <a:defRPr/>
            </a:pPr>
            <a:fld id="{1066A5A2-91AB-4BB0-B173-9162AFD2073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8750"/>
            <a:ext cx="2057400" cy="597217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158750"/>
            <a:ext cx="6019800" cy="59721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43"/>
          <p:cNvSpPr>
            <a:spLocks noGrp="1" noChangeArrowheads="1"/>
          </p:cNvSpPr>
          <p:nvPr>
            <p:ph type="dt" sz="half" idx="10"/>
          </p:nvPr>
        </p:nvSpPr>
        <p:spPr>
          <a:ln/>
        </p:spPr>
        <p:txBody>
          <a:bodyPr/>
          <a:lstStyle>
            <a:lvl1pPr>
              <a:defRPr/>
            </a:lvl1pPr>
          </a:lstStyle>
          <a:p>
            <a:pPr>
              <a:defRPr/>
            </a:pPr>
            <a:endParaRPr lang="en-US"/>
          </a:p>
        </p:txBody>
      </p:sp>
      <p:sp>
        <p:nvSpPr>
          <p:cNvPr id="5" name="Rectangle 44"/>
          <p:cNvSpPr>
            <a:spLocks noGrp="1" noChangeArrowheads="1"/>
          </p:cNvSpPr>
          <p:nvPr>
            <p:ph type="ftr" sz="quarter" idx="11"/>
          </p:nvPr>
        </p:nvSpPr>
        <p:spPr>
          <a:ln/>
        </p:spPr>
        <p:txBody>
          <a:bodyPr/>
          <a:lstStyle>
            <a:lvl1pPr>
              <a:defRPr/>
            </a:lvl1pPr>
          </a:lstStyle>
          <a:p>
            <a:pPr>
              <a:defRPr/>
            </a:pPr>
            <a:endParaRPr lang="en-US"/>
          </a:p>
        </p:txBody>
      </p:sp>
      <p:sp>
        <p:nvSpPr>
          <p:cNvPr id="6" name="Rectangle 45"/>
          <p:cNvSpPr>
            <a:spLocks noGrp="1" noChangeArrowheads="1"/>
          </p:cNvSpPr>
          <p:nvPr>
            <p:ph type="sldNum" sz="quarter" idx="12"/>
          </p:nvPr>
        </p:nvSpPr>
        <p:spPr>
          <a:ln/>
        </p:spPr>
        <p:txBody>
          <a:bodyPr/>
          <a:lstStyle>
            <a:lvl1pPr>
              <a:defRPr/>
            </a:lvl1pPr>
          </a:lstStyle>
          <a:p>
            <a:pPr>
              <a:defRPr/>
            </a:pPr>
            <a:fld id="{3EEFAA7E-93CC-4099-BB78-01C11245353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229600" cy="1258888"/>
          </a:xfrm>
        </p:spPr>
        <p:txBody>
          <a:bodyPr/>
          <a:lstStyle/>
          <a:p>
            <a:r>
              <a:rPr lang="en-US" smtClean="0"/>
              <a:t>Click to edit Master title style</a:t>
            </a:r>
            <a:endParaRPr lang="id-ID"/>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lipArt Placeholder 3"/>
          <p:cNvSpPr>
            <a:spLocks noGrp="1"/>
          </p:cNvSpPr>
          <p:nvPr>
            <p:ph type="clipArt" sz="half" idx="2"/>
          </p:nvPr>
        </p:nvSpPr>
        <p:spPr>
          <a:xfrm>
            <a:off x="4648200" y="1600200"/>
            <a:ext cx="4038600" cy="4530725"/>
          </a:xfrm>
        </p:spPr>
        <p:txBody>
          <a:bodyPr/>
          <a:lstStyle/>
          <a:p>
            <a:pPr lvl="0"/>
            <a:endParaRPr lang="id-ID" noProof="0" smtClean="0"/>
          </a:p>
        </p:txBody>
      </p:sp>
      <p:sp>
        <p:nvSpPr>
          <p:cNvPr id="5" name="Rectangle 43"/>
          <p:cNvSpPr>
            <a:spLocks noGrp="1" noChangeArrowheads="1"/>
          </p:cNvSpPr>
          <p:nvPr>
            <p:ph type="dt" sz="half" idx="10"/>
          </p:nvPr>
        </p:nvSpPr>
        <p:spPr>
          <a:ln/>
        </p:spPr>
        <p:txBody>
          <a:bodyPr/>
          <a:lstStyle>
            <a:lvl1pPr>
              <a:defRPr/>
            </a:lvl1pPr>
          </a:lstStyle>
          <a:p>
            <a:pPr>
              <a:defRPr/>
            </a:pPr>
            <a:endParaRPr lang="en-US"/>
          </a:p>
        </p:txBody>
      </p:sp>
      <p:sp>
        <p:nvSpPr>
          <p:cNvPr id="6" name="Rectangle 44"/>
          <p:cNvSpPr>
            <a:spLocks noGrp="1" noChangeArrowheads="1"/>
          </p:cNvSpPr>
          <p:nvPr>
            <p:ph type="ftr" sz="quarter" idx="11"/>
          </p:nvPr>
        </p:nvSpPr>
        <p:spPr>
          <a:ln/>
        </p:spPr>
        <p:txBody>
          <a:bodyPr/>
          <a:lstStyle>
            <a:lvl1pPr>
              <a:defRPr/>
            </a:lvl1pPr>
          </a:lstStyle>
          <a:p>
            <a:pPr>
              <a:defRPr/>
            </a:pPr>
            <a:endParaRPr lang="en-US"/>
          </a:p>
        </p:txBody>
      </p:sp>
      <p:sp>
        <p:nvSpPr>
          <p:cNvPr id="7" name="Rectangle 45"/>
          <p:cNvSpPr>
            <a:spLocks noGrp="1" noChangeArrowheads="1"/>
          </p:cNvSpPr>
          <p:nvPr>
            <p:ph type="sldNum" sz="quarter" idx="12"/>
          </p:nvPr>
        </p:nvSpPr>
        <p:spPr>
          <a:ln/>
        </p:spPr>
        <p:txBody>
          <a:bodyPr/>
          <a:lstStyle>
            <a:lvl1pPr>
              <a:defRPr/>
            </a:lvl1pPr>
          </a:lstStyle>
          <a:p>
            <a:pPr>
              <a:defRPr/>
            </a:pPr>
            <a:fld id="{1F1CF5F3-EED7-4173-B40C-F8CBA88F233E}"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229600" cy="1258888"/>
          </a:xfrm>
        </p:spPr>
        <p:txBody>
          <a:bodyPr/>
          <a:lstStyle/>
          <a:p>
            <a:r>
              <a:rPr lang="en-US" smtClean="0"/>
              <a:t>Click to edit Master title style</a:t>
            </a:r>
            <a:endParaRPr lang="id-ID"/>
          </a:p>
        </p:txBody>
      </p:sp>
      <p:sp>
        <p:nvSpPr>
          <p:cNvPr id="3" name="ClipArt Placeholder 2"/>
          <p:cNvSpPr>
            <a:spLocks noGrp="1"/>
          </p:cNvSpPr>
          <p:nvPr>
            <p:ph type="clipArt" sz="half" idx="1"/>
          </p:nvPr>
        </p:nvSpPr>
        <p:spPr>
          <a:xfrm>
            <a:off x="457200" y="1600200"/>
            <a:ext cx="4038600" cy="4530725"/>
          </a:xfrm>
        </p:spPr>
        <p:txBody>
          <a:bodyPr/>
          <a:lstStyle/>
          <a:p>
            <a:pPr lvl="0"/>
            <a:endParaRPr lang="id-ID" noProof="0" smtClean="0"/>
          </a:p>
        </p:txBody>
      </p:sp>
      <p:sp>
        <p:nvSpPr>
          <p:cNvPr id="4" name="Text Placeholder 3"/>
          <p:cNvSpPr>
            <a:spLocks noGrp="1"/>
          </p:cNvSpPr>
          <p:nvPr>
            <p:ph type="body"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Rectangle 43"/>
          <p:cNvSpPr>
            <a:spLocks noGrp="1" noChangeArrowheads="1"/>
          </p:cNvSpPr>
          <p:nvPr>
            <p:ph type="dt" sz="half" idx="10"/>
          </p:nvPr>
        </p:nvSpPr>
        <p:spPr>
          <a:ln/>
        </p:spPr>
        <p:txBody>
          <a:bodyPr/>
          <a:lstStyle>
            <a:lvl1pPr>
              <a:defRPr/>
            </a:lvl1pPr>
          </a:lstStyle>
          <a:p>
            <a:pPr>
              <a:defRPr/>
            </a:pPr>
            <a:endParaRPr lang="en-US"/>
          </a:p>
        </p:txBody>
      </p:sp>
      <p:sp>
        <p:nvSpPr>
          <p:cNvPr id="6" name="Rectangle 44"/>
          <p:cNvSpPr>
            <a:spLocks noGrp="1" noChangeArrowheads="1"/>
          </p:cNvSpPr>
          <p:nvPr>
            <p:ph type="ftr" sz="quarter" idx="11"/>
          </p:nvPr>
        </p:nvSpPr>
        <p:spPr>
          <a:ln/>
        </p:spPr>
        <p:txBody>
          <a:bodyPr/>
          <a:lstStyle>
            <a:lvl1pPr>
              <a:defRPr/>
            </a:lvl1pPr>
          </a:lstStyle>
          <a:p>
            <a:pPr>
              <a:defRPr/>
            </a:pPr>
            <a:endParaRPr lang="en-US"/>
          </a:p>
        </p:txBody>
      </p:sp>
      <p:sp>
        <p:nvSpPr>
          <p:cNvPr id="7" name="Rectangle 45"/>
          <p:cNvSpPr>
            <a:spLocks noGrp="1" noChangeArrowheads="1"/>
          </p:cNvSpPr>
          <p:nvPr>
            <p:ph type="sldNum" sz="quarter" idx="12"/>
          </p:nvPr>
        </p:nvSpPr>
        <p:spPr>
          <a:ln/>
        </p:spPr>
        <p:txBody>
          <a:bodyPr/>
          <a:lstStyle>
            <a:lvl1pPr>
              <a:defRPr/>
            </a:lvl1pPr>
          </a:lstStyle>
          <a:p>
            <a:pPr>
              <a:defRPr/>
            </a:pPr>
            <a:fld id="{A22A0801-4335-4018-A2FE-1666F1229E6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43"/>
          <p:cNvSpPr>
            <a:spLocks noGrp="1" noChangeArrowheads="1"/>
          </p:cNvSpPr>
          <p:nvPr>
            <p:ph type="dt" sz="half" idx="10"/>
          </p:nvPr>
        </p:nvSpPr>
        <p:spPr>
          <a:ln/>
        </p:spPr>
        <p:txBody>
          <a:bodyPr/>
          <a:lstStyle>
            <a:lvl1pPr>
              <a:defRPr/>
            </a:lvl1pPr>
          </a:lstStyle>
          <a:p>
            <a:pPr>
              <a:defRPr/>
            </a:pPr>
            <a:endParaRPr lang="en-US"/>
          </a:p>
        </p:txBody>
      </p:sp>
      <p:sp>
        <p:nvSpPr>
          <p:cNvPr id="5" name="Rectangle 44"/>
          <p:cNvSpPr>
            <a:spLocks noGrp="1" noChangeArrowheads="1"/>
          </p:cNvSpPr>
          <p:nvPr>
            <p:ph type="ftr" sz="quarter" idx="11"/>
          </p:nvPr>
        </p:nvSpPr>
        <p:spPr>
          <a:ln/>
        </p:spPr>
        <p:txBody>
          <a:bodyPr/>
          <a:lstStyle>
            <a:lvl1pPr>
              <a:defRPr/>
            </a:lvl1pPr>
          </a:lstStyle>
          <a:p>
            <a:pPr>
              <a:defRPr/>
            </a:pPr>
            <a:endParaRPr lang="en-US"/>
          </a:p>
        </p:txBody>
      </p:sp>
      <p:sp>
        <p:nvSpPr>
          <p:cNvPr id="6" name="Rectangle 45"/>
          <p:cNvSpPr>
            <a:spLocks noGrp="1" noChangeArrowheads="1"/>
          </p:cNvSpPr>
          <p:nvPr>
            <p:ph type="sldNum" sz="quarter" idx="12"/>
          </p:nvPr>
        </p:nvSpPr>
        <p:spPr>
          <a:ln/>
        </p:spPr>
        <p:txBody>
          <a:bodyPr/>
          <a:lstStyle>
            <a:lvl1pPr>
              <a:defRPr/>
            </a:lvl1pPr>
          </a:lstStyle>
          <a:p>
            <a:pPr>
              <a:defRPr/>
            </a:pPr>
            <a:fld id="{583469AB-C784-4962-B307-EBC2B8CA509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3"/>
          <p:cNvSpPr>
            <a:spLocks noGrp="1" noChangeArrowheads="1"/>
          </p:cNvSpPr>
          <p:nvPr>
            <p:ph type="dt" sz="half" idx="10"/>
          </p:nvPr>
        </p:nvSpPr>
        <p:spPr>
          <a:ln/>
        </p:spPr>
        <p:txBody>
          <a:bodyPr/>
          <a:lstStyle>
            <a:lvl1pPr>
              <a:defRPr/>
            </a:lvl1pPr>
          </a:lstStyle>
          <a:p>
            <a:pPr>
              <a:defRPr/>
            </a:pPr>
            <a:endParaRPr lang="en-US"/>
          </a:p>
        </p:txBody>
      </p:sp>
      <p:sp>
        <p:nvSpPr>
          <p:cNvPr id="5" name="Rectangle 44"/>
          <p:cNvSpPr>
            <a:spLocks noGrp="1" noChangeArrowheads="1"/>
          </p:cNvSpPr>
          <p:nvPr>
            <p:ph type="ftr" sz="quarter" idx="11"/>
          </p:nvPr>
        </p:nvSpPr>
        <p:spPr>
          <a:ln/>
        </p:spPr>
        <p:txBody>
          <a:bodyPr/>
          <a:lstStyle>
            <a:lvl1pPr>
              <a:defRPr/>
            </a:lvl1pPr>
          </a:lstStyle>
          <a:p>
            <a:pPr>
              <a:defRPr/>
            </a:pPr>
            <a:endParaRPr lang="en-US"/>
          </a:p>
        </p:txBody>
      </p:sp>
      <p:sp>
        <p:nvSpPr>
          <p:cNvPr id="6" name="Rectangle 45"/>
          <p:cNvSpPr>
            <a:spLocks noGrp="1" noChangeArrowheads="1"/>
          </p:cNvSpPr>
          <p:nvPr>
            <p:ph type="sldNum" sz="quarter" idx="12"/>
          </p:nvPr>
        </p:nvSpPr>
        <p:spPr>
          <a:ln/>
        </p:spPr>
        <p:txBody>
          <a:bodyPr/>
          <a:lstStyle>
            <a:lvl1pPr>
              <a:defRPr/>
            </a:lvl1pPr>
          </a:lstStyle>
          <a:p>
            <a:pPr>
              <a:defRPr/>
            </a:pPr>
            <a:fld id="{9A1A1494-8A17-4C80-BB51-074F79341DB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Rectangle 43"/>
          <p:cNvSpPr>
            <a:spLocks noGrp="1" noChangeArrowheads="1"/>
          </p:cNvSpPr>
          <p:nvPr>
            <p:ph type="dt" sz="half" idx="10"/>
          </p:nvPr>
        </p:nvSpPr>
        <p:spPr>
          <a:ln/>
        </p:spPr>
        <p:txBody>
          <a:bodyPr/>
          <a:lstStyle>
            <a:lvl1pPr>
              <a:defRPr/>
            </a:lvl1pPr>
          </a:lstStyle>
          <a:p>
            <a:pPr>
              <a:defRPr/>
            </a:pPr>
            <a:endParaRPr lang="en-US"/>
          </a:p>
        </p:txBody>
      </p:sp>
      <p:sp>
        <p:nvSpPr>
          <p:cNvPr id="6" name="Rectangle 44"/>
          <p:cNvSpPr>
            <a:spLocks noGrp="1" noChangeArrowheads="1"/>
          </p:cNvSpPr>
          <p:nvPr>
            <p:ph type="ftr" sz="quarter" idx="11"/>
          </p:nvPr>
        </p:nvSpPr>
        <p:spPr>
          <a:ln/>
        </p:spPr>
        <p:txBody>
          <a:bodyPr/>
          <a:lstStyle>
            <a:lvl1pPr>
              <a:defRPr/>
            </a:lvl1pPr>
          </a:lstStyle>
          <a:p>
            <a:pPr>
              <a:defRPr/>
            </a:pPr>
            <a:endParaRPr lang="en-US"/>
          </a:p>
        </p:txBody>
      </p:sp>
      <p:sp>
        <p:nvSpPr>
          <p:cNvPr id="7" name="Rectangle 45"/>
          <p:cNvSpPr>
            <a:spLocks noGrp="1" noChangeArrowheads="1"/>
          </p:cNvSpPr>
          <p:nvPr>
            <p:ph type="sldNum" sz="quarter" idx="12"/>
          </p:nvPr>
        </p:nvSpPr>
        <p:spPr>
          <a:ln/>
        </p:spPr>
        <p:txBody>
          <a:bodyPr/>
          <a:lstStyle>
            <a:lvl1pPr>
              <a:defRPr/>
            </a:lvl1pPr>
          </a:lstStyle>
          <a:p>
            <a:pPr>
              <a:defRPr/>
            </a:pPr>
            <a:fld id="{B90D937E-F796-44CF-AC0F-47581280FE2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Rectangle 43"/>
          <p:cNvSpPr>
            <a:spLocks noGrp="1" noChangeArrowheads="1"/>
          </p:cNvSpPr>
          <p:nvPr>
            <p:ph type="dt" sz="half" idx="10"/>
          </p:nvPr>
        </p:nvSpPr>
        <p:spPr>
          <a:ln/>
        </p:spPr>
        <p:txBody>
          <a:bodyPr/>
          <a:lstStyle>
            <a:lvl1pPr>
              <a:defRPr/>
            </a:lvl1pPr>
          </a:lstStyle>
          <a:p>
            <a:pPr>
              <a:defRPr/>
            </a:pPr>
            <a:endParaRPr lang="en-US"/>
          </a:p>
        </p:txBody>
      </p:sp>
      <p:sp>
        <p:nvSpPr>
          <p:cNvPr id="8" name="Rectangle 44"/>
          <p:cNvSpPr>
            <a:spLocks noGrp="1" noChangeArrowheads="1"/>
          </p:cNvSpPr>
          <p:nvPr>
            <p:ph type="ftr" sz="quarter" idx="11"/>
          </p:nvPr>
        </p:nvSpPr>
        <p:spPr>
          <a:ln/>
        </p:spPr>
        <p:txBody>
          <a:bodyPr/>
          <a:lstStyle>
            <a:lvl1pPr>
              <a:defRPr/>
            </a:lvl1pPr>
          </a:lstStyle>
          <a:p>
            <a:pPr>
              <a:defRPr/>
            </a:pPr>
            <a:endParaRPr lang="en-US"/>
          </a:p>
        </p:txBody>
      </p:sp>
      <p:sp>
        <p:nvSpPr>
          <p:cNvPr id="9" name="Rectangle 45"/>
          <p:cNvSpPr>
            <a:spLocks noGrp="1" noChangeArrowheads="1"/>
          </p:cNvSpPr>
          <p:nvPr>
            <p:ph type="sldNum" sz="quarter" idx="12"/>
          </p:nvPr>
        </p:nvSpPr>
        <p:spPr>
          <a:ln/>
        </p:spPr>
        <p:txBody>
          <a:bodyPr/>
          <a:lstStyle>
            <a:lvl1pPr>
              <a:defRPr/>
            </a:lvl1pPr>
          </a:lstStyle>
          <a:p>
            <a:pPr>
              <a:defRPr/>
            </a:pPr>
            <a:fld id="{77AEAC94-DF93-4F33-A322-769B2A9DC79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Rectangle 43"/>
          <p:cNvSpPr>
            <a:spLocks noGrp="1" noChangeArrowheads="1"/>
          </p:cNvSpPr>
          <p:nvPr>
            <p:ph type="dt" sz="half" idx="10"/>
          </p:nvPr>
        </p:nvSpPr>
        <p:spPr>
          <a:ln/>
        </p:spPr>
        <p:txBody>
          <a:bodyPr/>
          <a:lstStyle>
            <a:lvl1pPr>
              <a:defRPr/>
            </a:lvl1pPr>
          </a:lstStyle>
          <a:p>
            <a:pPr>
              <a:defRPr/>
            </a:pPr>
            <a:endParaRPr lang="en-US"/>
          </a:p>
        </p:txBody>
      </p:sp>
      <p:sp>
        <p:nvSpPr>
          <p:cNvPr id="4" name="Rectangle 44"/>
          <p:cNvSpPr>
            <a:spLocks noGrp="1" noChangeArrowheads="1"/>
          </p:cNvSpPr>
          <p:nvPr>
            <p:ph type="ftr" sz="quarter" idx="11"/>
          </p:nvPr>
        </p:nvSpPr>
        <p:spPr>
          <a:ln/>
        </p:spPr>
        <p:txBody>
          <a:bodyPr/>
          <a:lstStyle>
            <a:lvl1pPr>
              <a:defRPr/>
            </a:lvl1pPr>
          </a:lstStyle>
          <a:p>
            <a:pPr>
              <a:defRPr/>
            </a:pPr>
            <a:endParaRPr lang="en-US"/>
          </a:p>
        </p:txBody>
      </p:sp>
      <p:sp>
        <p:nvSpPr>
          <p:cNvPr id="5" name="Rectangle 45"/>
          <p:cNvSpPr>
            <a:spLocks noGrp="1" noChangeArrowheads="1"/>
          </p:cNvSpPr>
          <p:nvPr>
            <p:ph type="sldNum" sz="quarter" idx="12"/>
          </p:nvPr>
        </p:nvSpPr>
        <p:spPr>
          <a:ln/>
        </p:spPr>
        <p:txBody>
          <a:bodyPr/>
          <a:lstStyle>
            <a:lvl1pPr>
              <a:defRPr/>
            </a:lvl1pPr>
          </a:lstStyle>
          <a:p>
            <a:pPr>
              <a:defRPr/>
            </a:pPr>
            <a:fld id="{D3EF7698-811D-441C-8AD7-76424CE19EA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3"/>
          <p:cNvSpPr>
            <a:spLocks noGrp="1" noChangeArrowheads="1"/>
          </p:cNvSpPr>
          <p:nvPr>
            <p:ph type="dt" sz="half" idx="10"/>
          </p:nvPr>
        </p:nvSpPr>
        <p:spPr>
          <a:ln/>
        </p:spPr>
        <p:txBody>
          <a:bodyPr/>
          <a:lstStyle>
            <a:lvl1pPr>
              <a:defRPr/>
            </a:lvl1pPr>
          </a:lstStyle>
          <a:p>
            <a:pPr>
              <a:defRPr/>
            </a:pPr>
            <a:endParaRPr lang="en-US"/>
          </a:p>
        </p:txBody>
      </p:sp>
      <p:sp>
        <p:nvSpPr>
          <p:cNvPr id="3" name="Rectangle 44"/>
          <p:cNvSpPr>
            <a:spLocks noGrp="1" noChangeArrowheads="1"/>
          </p:cNvSpPr>
          <p:nvPr>
            <p:ph type="ftr" sz="quarter" idx="11"/>
          </p:nvPr>
        </p:nvSpPr>
        <p:spPr>
          <a:ln/>
        </p:spPr>
        <p:txBody>
          <a:bodyPr/>
          <a:lstStyle>
            <a:lvl1pPr>
              <a:defRPr/>
            </a:lvl1pPr>
          </a:lstStyle>
          <a:p>
            <a:pPr>
              <a:defRPr/>
            </a:pPr>
            <a:endParaRPr lang="en-US"/>
          </a:p>
        </p:txBody>
      </p:sp>
      <p:sp>
        <p:nvSpPr>
          <p:cNvPr id="4" name="Rectangle 45"/>
          <p:cNvSpPr>
            <a:spLocks noGrp="1" noChangeArrowheads="1"/>
          </p:cNvSpPr>
          <p:nvPr>
            <p:ph type="sldNum" sz="quarter" idx="12"/>
          </p:nvPr>
        </p:nvSpPr>
        <p:spPr>
          <a:ln/>
        </p:spPr>
        <p:txBody>
          <a:bodyPr/>
          <a:lstStyle>
            <a:lvl1pPr>
              <a:defRPr/>
            </a:lvl1pPr>
          </a:lstStyle>
          <a:p>
            <a:pPr>
              <a:defRPr/>
            </a:pPr>
            <a:fld id="{46DA8281-00B2-4992-8A60-648833DC67C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dt" sz="half" idx="10"/>
          </p:nvPr>
        </p:nvSpPr>
        <p:spPr>
          <a:ln/>
        </p:spPr>
        <p:txBody>
          <a:bodyPr/>
          <a:lstStyle>
            <a:lvl1pPr>
              <a:defRPr/>
            </a:lvl1pPr>
          </a:lstStyle>
          <a:p>
            <a:pPr>
              <a:defRPr/>
            </a:pPr>
            <a:endParaRPr lang="en-US"/>
          </a:p>
        </p:txBody>
      </p:sp>
      <p:sp>
        <p:nvSpPr>
          <p:cNvPr id="6" name="Rectangle 44"/>
          <p:cNvSpPr>
            <a:spLocks noGrp="1" noChangeArrowheads="1"/>
          </p:cNvSpPr>
          <p:nvPr>
            <p:ph type="ftr" sz="quarter" idx="11"/>
          </p:nvPr>
        </p:nvSpPr>
        <p:spPr>
          <a:ln/>
        </p:spPr>
        <p:txBody>
          <a:bodyPr/>
          <a:lstStyle>
            <a:lvl1pPr>
              <a:defRPr/>
            </a:lvl1pPr>
          </a:lstStyle>
          <a:p>
            <a:pPr>
              <a:defRPr/>
            </a:pPr>
            <a:endParaRPr lang="en-US"/>
          </a:p>
        </p:txBody>
      </p:sp>
      <p:sp>
        <p:nvSpPr>
          <p:cNvPr id="7" name="Rectangle 45"/>
          <p:cNvSpPr>
            <a:spLocks noGrp="1" noChangeArrowheads="1"/>
          </p:cNvSpPr>
          <p:nvPr>
            <p:ph type="sldNum" sz="quarter" idx="12"/>
          </p:nvPr>
        </p:nvSpPr>
        <p:spPr>
          <a:ln/>
        </p:spPr>
        <p:txBody>
          <a:bodyPr/>
          <a:lstStyle>
            <a:lvl1pPr>
              <a:defRPr/>
            </a:lvl1pPr>
          </a:lstStyle>
          <a:p>
            <a:pPr>
              <a:defRPr/>
            </a:pPr>
            <a:fld id="{071D0D98-0A8E-4EB1-B24E-DB3EEB2476E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d-ID"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dt" sz="half" idx="10"/>
          </p:nvPr>
        </p:nvSpPr>
        <p:spPr>
          <a:ln/>
        </p:spPr>
        <p:txBody>
          <a:bodyPr/>
          <a:lstStyle>
            <a:lvl1pPr>
              <a:defRPr/>
            </a:lvl1pPr>
          </a:lstStyle>
          <a:p>
            <a:pPr>
              <a:defRPr/>
            </a:pPr>
            <a:endParaRPr lang="en-US"/>
          </a:p>
        </p:txBody>
      </p:sp>
      <p:sp>
        <p:nvSpPr>
          <p:cNvPr id="6" name="Rectangle 44"/>
          <p:cNvSpPr>
            <a:spLocks noGrp="1" noChangeArrowheads="1"/>
          </p:cNvSpPr>
          <p:nvPr>
            <p:ph type="ftr" sz="quarter" idx="11"/>
          </p:nvPr>
        </p:nvSpPr>
        <p:spPr>
          <a:ln/>
        </p:spPr>
        <p:txBody>
          <a:bodyPr/>
          <a:lstStyle>
            <a:lvl1pPr>
              <a:defRPr/>
            </a:lvl1pPr>
          </a:lstStyle>
          <a:p>
            <a:pPr>
              <a:defRPr/>
            </a:pPr>
            <a:endParaRPr lang="en-US"/>
          </a:p>
        </p:txBody>
      </p:sp>
      <p:sp>
        <p:nvSpPr>
          <p:cNvPr id="7" name="Rectangle 45"/>
          <p:cNvSpPr>
            <a:spLocks noGrp="1" noChangeArrowheads="1"/>
          </p:cNvSpPr>
          <p:nvPr>
            <p:ph type="sldNum" sz="quarter" idx="12"/>
          </p:nvPr>
        </p:nvSpPr>
        <p:spPr>
          <a:ln/>
        </p:spPr>
        <p:txBody>
          <a:bodyPr/>
          <a:lstStyle>
            <a:lvl1pPr>
              <a:defRPr/>
            </a:lvl1pPr>
          </a:lstStyle>
          <a:p>
            <a:pPr>
              <a:defRPr/>
            </a:pPr>
            <a:fld id="{09F50EE5-2F2B-4CA3-80F8-A6A47C82A3C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18900000" scaled="1"/>
        </a:gra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0"/>
            <a:ext cx="9140825" cy="6851650"/>
            <a:chOff x="0" y="0"/>
            <a:chExt cx="5758" cy="4316"/>
          </a:xfrm>
        </p:grpSpPr>
        <p:sp>
          <p:nvSpPr>
            <p:cNvPr id="18435" name="Freeform 3"/>
            <p:cNvSpPr>
              <a:spLocks/>
            </p:cNvSpPr>
            <p:nvPr/>
          </p:nvSpPr>
          <p:spPr bwMode="hidden">
            <a:xfrm>
              <a:off x="1812" y="2811"/>
              <a:ext cx="3946" cy="1505"/>
            </a:xfrm>
            <a:custGeom>
              <a:avLst/>
              <a:gdLst/>
              <a:ahLst/>
              <a:cxnLst>
                <a:cxn ang="0">
                  <a:pos x="149" y="1505"/>
                </a:cxn>
                <a:cxn ang="0">
                  <a:pos x="687" y="1331"/>
                </a:cxn>
                <a:cxn ang="0">
                  <a:pos x="1213" y="1157"/>
                </a:cxn>
                <a:cxn ang="0">
                  <a:pos x="1728" y="977"/>
                </a:cxn>
                <a:cxn ang="0">
                  <a:pos x="2218" y="792"/>
                </a:cxn>
                <a:cxn ang="0">
                  <a:pos x="2457" y="696"/>
                </a:cxn>
                <a:cxn ang="0">
                  <a:pos x="2690" y="606"/>
                </a:cxn>
                <a:cxn ang="0">
                  <a:pos x="2918" y="510"/>
                </a:cxn>
                <a:cxn ang="0">
                  <a:pos x="3139" y="420"/>
                </a:cxn>
                <a:cxn ang="0">
                  <a:pos x="3348" y="324"/>
                </a:cxn>
                <a:cxn ang="0">
                  <a:pos x="3551" y="234"/>
                </a:cxn>
                <a:cxn ang="0">
                  <a:pos x="3749" y="138"/>
                </a:cxn>
                <a:cxn ang="0">
                  <a:pos x="3934" y="48"/>
                </a:cxn>
                <a:cxn ang="0">
                  <a:pos x="3934" y="0"/>
                </a:cxn>
                <a:cxn ang="0">
                  <a:pos x="3743" y="96"/>
                </a:cxn>
                <a:cxn ang="0">
                  <a:pos x="3539" y="192"/>
                </a:cxn>
                <a:cxn ang="0">
                  <a:pos x="3330" y="288"/>
                </a:cxn>
                <a:cxn ang="0">
                  <a:pos x="3115" y="384"/>
                </a:cxn>
                <a:cxn ang="0">
                  <a:pos x="2888" y="480"/>
                </a:cxn>
                <a:cxn ang="0">
                  <a:pos x="2654" y="576"/>
                </a:cxn>
                <a:cxn ang="0">
                  <a:pos x="2409" y="672"/>
                </a:cxn>
                <a:cxn ang="0">
                  <a:pos x="2164" y="768"/>
                </a:cxn>
                <a:cxn ang="0">
                  <a:pos x="1907" y="864"/>
                </a:cxn>
                <a:cxn ang="0">
                  <a:pos x="1650" y="960"/>
                </a:cxn>
                <a:cxn ang="0">
                  <a:pos x="1112" y="1145"/>
                </a:cxn>
                <a:cxn ang="0">
                  <a:pos x="562" y="1331"/>
                </a:cxn>
                <a:cxn ang="0">
                  <a:pos x="0" y="1505"/>
                </a:cxn>
                <a:cxn ang="0">
                  <a:pos x="149" y="1505"/>
                </a:cxn>
                <a:cxn ang="0">
                  <a:pos x="149" y="1505"/>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18436" name="Freeform 4"/>
            <p:cNvSpPr>
              <a:spLocks/>
            </p:cNvSpPr>
            <p:nvPr/>
          </p:nvSpPr>
          <p:spPr bwMode="hidden">
            <a:xfrm>
              <a:off x="4025" y="3627"/>
              <a:ext cx="1733" cy="689"/>
            </a:xfrm>
            <a:custGeom>
              <a:avLst/>
              <a:gdLst/>
              <a:ahLst/>
              <a:cxnLst>
                <a:cxn ang="0">
                  <a:pos x="132" y="689"/>
                </a:cxn>
                <a:cxn ang="0">
                  <a:pos x="550" y="527"/>
                </a:cxn>
                <a:cxn ang="0">
                  <a:pos x="963" y="365"/>
                </a:cxn>
                <a:cxn ang="0">
                  <a:pos x="1160" y="287"/>
                </a:cxn>
                <a:cxn ang="0">
                  <a:pos x="1357" y="203"/>
                </a:cxn>
                <a:cxn ang="0">
                  <a:pos x="1549" y="126"/>
                </a:cxn>
                <a:cxn ang="0">
                  <a:pos x="1728" y="48"/>
                </a:cxn>
                <a:cxn ang="0">
                  <a:pos x="1728" y="0"/>
                </a:cxn>
                <a:cxn ang="0">
                  <a:pos x="1531" y="84"/>
                </a:cxn>
                <a:cxn ang="0">
                  <a:pos x="1327" y="167"/>
                </a:cxn>
                <a:cxn ang="0">
                  <a:pos x="1118" y="257"/>
                </a:cxn>
                <a:cxn ang="0">
                  <a:pos x="903" y="341"/>
                </a:cxn>
                <a:cxn ang="0">
                  <a:pos x="454" y="515"/>
                </a:cxn>
                <a:cxn ang="0">
                  <a:pos x="0" y="689"/>
                </a:cxn>
                <a:cxn ang="0">
                  <a:pos x="132" y="689"/>
                </a:cxn>
                <a:cxn ang="0">
                  <a:pos x="132" y="689"/>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18437" name="Freeform 5"/>
            <p:cNvSpPr>
              <a:spLocks/>
            </p:cNvSpPr>
            <p:nvPr/>
          </p:nvSpPr>
          <p:spPr bwMode="hidden">
            <a:xfrm>
              <a:off x="0" y="0"/>
              <a:ext cx="5578" cy="3447"/>
            </a:xfrm>
            <a:custGeom>
              <a:avLst/>
              <a:gdLst/>
              <a:ahLst/>
              <a:cxnLst>
                <a:cxn ang="0">
                  <a:pos x="5561" y="929"/>
                </a:cxn>
                <a:cxn ang="0">
                  <a:pos x="5537" y="773"/>
                </a:cxn>
                <a:cxn ang="0">
                  <a:pos x="5453" y="629"/>
                </a:cxn>
                <a:cxn ang="0">
                  <a:pos x="5327" y="492"/>
                </a:cxn>
                <a:cxn ang="0">
                  <a:pos x="5148" y="366"/>
                </a:cxn>
                <a:cxn ang="0">
                  <a:pos x="4921" y="252"/>
                </a:cxn>
                <a:cxn ang="0">
                  <a:pos x="4652" y="144"/>
                </a:cxn>
                <a:cxn ang="0">
                  <a:pos x="4341" y="48"/>
                </a:cxn>
                <a:cxn ang="0">
                  <a:pos x="4000" y="0"/>
                </a:cxn>
                <a:cxn ang="0">
                  <a:pos x="4359" y="90"/>
                </a:cxn>
                <a:cxn ang="0">
                  <a:pos x="4670" y="192"/>
                </a:cxn>
                <a:cxn ang="0">
                  <a:pos x="4933" y="306"/>
                </a:cxn>
                <a:cxn ang="0">
                  <a:pos x="5148" y="426"/>
                </a:cxn>
                <a:cxn ang="0">
                  <a:pos x="5315" y="557"/>
                </a:cxn>
                <a:cxn ang="0">
                  <a:pos x="5429" y="701"/>
                </a:cxn>
                <a:cxn ang="0">
                  <a:pos x="5489" y="851"/>
                </a:cxn>
                <a:cxn ang="0">
                  <a:pos x="5489" y="1013"/>
                </a:cxn>
                <a:cxn ang="0">
                  <a:pos x="5441" y="1163"/>
                </a:cxn>
                <a:cxn ang="0">
                  <a:pos x="5345" y="1319"/>
                </a:cxn>
                <a:cxn ang="0">
                  <a:pos x="5202" y="1475"/>
                </a:cxn>
                <a:cxn ang="0">
                  <a:pos x="5017" y="1630"/>
                </a:cxn>
                <a:cxn ang="0">
                  <a:pos x="4789" y="1786"/>
                </a:cxn>
                <a:cxn ang="0">
                  <a:pos x="4526" y="1948"/>
                </a:cxn>
                <a:cxn ang="0">
                  <a:pos x="4215" y="2104"/>
                </a:cxn>
                <a:cxn ang="0">
                  <a:pos x="3875" y="2260"/>
                </a:cxn>
                <a:cxn ang="0">
                  <a:pos x="3498" y="2416"/>
                </a:cxn>
                <a:cxn ang="0">
                  <a:pos x="3085" y="2566"/>
                </a:cxn>
                <a:cxn ang="0">
                  <a:pos x="2643" y="2715"/>
                </a:cxn>
                <a:cxn ang="0">
                  <a:pos x="2164" y="2865"/>
                </a:cxn>
                <a:cxn ang="0">
                  <a:pos x="1662" y="3009"/>
                </a:cxn>
                <a:cxn ang="0">
                  <a:pos x="1136" y="3147"/>
                </a:cxn>
                <a:cxn ang="0">
                  <a:pos x="580" y="3279"/>
                </a:cxn>
                <a:cxn ang="0">
                  <a:pos x="0" y="3447"/>
                </a:cxn>
                <a:cxn ang="0">
                  <a:pos x="867" y="3249"/>
                </a:cxn>
                <a:cxn ang="0">
                  <a:pos x="1417" y="3105"/>
                </a:cxn>
                <a:cxn ang="0">
                  <a:pos x="1937" y="2961"/>
                </a:cxn>
                <a:cxn ang="0">
                  <a:pos x="2434" y="2817"/>
                </a:cxn>
                <a:cxn ang="0">
                  <a:pos x="2900" y="2668"/>
                </a:cxn>
                <a:cxn ang="0">
                  <a:pos x="3330" y="2512"/>
                </a:cxn>
                <a:cxn ang="0">
                  <a:pos x="3731" y="2356"/>
                </a:cxn>
                <a:cxn ang="0">
                  <a:pos x="4096" y="2200"/>
                </a:cxn>
                <a:cxn ang="0">
                  <a:pos x="4425" y="2038"/>
                </a:cxn>
                <a:cxn ang="0">
                  <a:pos x="4718" y="1876"/>
                </a:cxn>
                <a:cxn ang="0">
                  <a:pos x="4969" y="1720"/>
                </a:cxn>
                <a:cxn ang="0">
                  <a:pos x="5178" y="1559"/>
                </a:cxn>
                <a:cxn ang="0">
                  <a:pos x="5339" y="1397"/>
                </a:cxn>
                <a:cxn ang="0">
                  <a:pos x="5459" y="1241"/>
                </a:cxn>
                <a:cxn ang="0">
                  <a:pos x="5537" y="1085"/>
                </a:cxn>
                <a:cxn ang="0">
                  <a:pos x="5555" y="100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18438" name="Freeform 6"/>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lstStyle/>
            <a:p>
              <a:pPr>
                <a:defRPr/>
              </a:pPr>
              <a:endParaRPr lang="id-ID"/>
            </a:p>
          </p:txBody>
        </p:sp>
        <p:sp>
          <p:nvSpPr>
            <p:cNvPr id="18439" name="Freeform 7"/>
            <p:cNvSpPr>
              <a:spLocks/>
            </p:cNvSpPr>
            <p:nvPr/>
          </p:nvSpPr>
          <p:spPr bwMode="hidden">
            <a:xfrm>
              <a:off x="0" y="1984"/>
              <a:ext cx="5758" cy="2098"/>
            </a:xfrm>
            <a:custGeom>
              <a:avLst/>
              <a:gdLst/>
              <a:ahLst/>
              <a:cxnLst>
                <a:cxn ang="0">
                  <a:pos x="5740" y="0"/>
                </a:cxn>
                <a:cxn ang="0">
                  <a:pos x="5638" y="72"/>
                </a:cxn>
                <a:cxn ang="0">
                  <a:pos x="5537" y="138"/>
                </a:cxn>
                <a:cxn ang="0">
                  <a:pos x="5423" y="210"/>
                </a:cxn>
                <a:cxn ang="0">
                  <a:pos x="5304" y="276"/>
                </a:cxn>
                <a:cxn ang="0">
                  <a:pos x="5052" y="414"/>
                </a:cxn>
                <a:cxn ang="0">
                  <a:pos x="4777" y="552"/>
                </a:cxn>
                <a:cxn ang="0">
                  <a:pos x="4478" y="690"/>
                </a:cxn>
                <a:cxn ang="0">
                  <a:pos x="4162" y="827"/>
                </a:cxn>
                <a:cxn ang="0">
                  <a:pos x="3827" y="959"/>
                </a:cxn>
                <a:cxn ang="0">
                  <a:pos x="3468" y="1091"/>
                </a:cxn>
                <a:cxn ang="0">
                  <a:pos x="3091" y="1223"/>
                </a:cxn>
                <a:cxn ang="0">
                  <a:pos x="2697" y="1355"/>
                </a:cxn>
                <a:cxn ang="0">
                  <a:pos x="2284" y="1481"/>
                </a:cxn>
                <a:cxn ang="0">
                  <a:pos x="1860" y="1601"/>
                </a:cxn>
                <a:cxn ang="0">
                  <a:pos x="1417" y="1721"/>
                </a:cxn>
                <a:cxn ang="0">
                  <a:pos x="957" y="1834"/>
                </a:cxn>
                <a:cxn ang="0">
                  <a:pos x="484" y="1948"/>
                </a:cxn>
                <a:cxn ang="0">
                  <a:pos x="0" y="2056"/>
                </a:cxn>
                <a:cxn ang="0">
                  <a:pos x="0" y="2098"/>
                </a:cxn>
                <a:cxn ang="0">
                  <a:pos x="478" y="1990"/>
                </a:cxn>
                <a:cxn ang="0">
                  <a:pos x="951" y="1882"/>
                </a:cxn>
                <a:cxn ang="0">
                  <a:pos x="1405" y="1763"/>
                </a:cxn>
                <a:cxn ang="0">
                  <a:pos x="1842" y="1649"/>
                </a:cxn>
                <a:cxn ang="0">
                  <a:pos x="2266" y="1523"/>
                </a:cxn>
                <a:cxn ang="0">
                  <a:pos x="2679" y="1397"/>
                </a:cxn>
                <a:cxn ang="0">
                  <a:pos x="3067" y="1271"/>
                </a:cxn>
                <a:cxn ang="0">
                  <a:pos x="3444" y="1139"/>
                </a:cxn>
                <a:cxn ang="0">
                  <a:pos x="3803" y="1007"/>
                </a:cxn>
                <a:cxn ang="0">
                  <a:pos x="4138" y="875"/>
                </a:cxn>
                <a:cxn ang="0">
                  <a:pos x="4460" y="737"/>
                </a:cxn>
                <a:cxn ang="0">
                  <a:pos x="4759" y="600"/>
                </a:cxn>
                <a:cxn ang="0">
                  <a:pos x="5040" y="462"/>
                </a:cxn>
                <a:cxn ang="0">
                  <a:pos x="5292" y="324"/>
                </a:cxn>
                <a:cxn ang="0">
                  <a:pos x="5531" y="186"/>
                </a:cxn>
                <a:cxn ang="0">
                  <a:pos x="5740" y="48"/>
                </a:cxn>
                <a:cxn ang="0">
                  <a:pos x="5740" y="0"/>
                </a:cxn>
                <a:cxn ang="0">
                  <a:pos x="5740" y="0"/>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18440" name="Freeform 8"/>
            <p:cNvSpPr>
              <a:spLocks/>
            </p:cNvSpPr>
            <p:nvPr/>
          </p:nvSpPr>
          <p:spPr bwMode="hidden">
            <a:xfrm>
              <a:off x="0" y="102"/>
              <a:ext cx="1961" cy="1265"/>
            </a:xfrm>
            <a:custGeom>
              <a:avLst/>
              <a:gdLst/>
              <a:ahLst/>
              <a:cxnLst>
                <a:cxn ang="0">
                  <a:pos x="1955" y="485"/>
                </a:cxn>
                <a:cxn ang="0">
                  <a:pos x="1901" y="390"/>
                </a:cxn>
                <a:cxn ang="0">
                  <a:pos x="1770" y="306"/>
                </a:cxn>
                <a:cxn ang="0">
                  <a:pos x="1579" y="228"/>
                </a:cxn>
                <a:cxn ang="0">
                  <a:pos x="1327" y="162"/>
                </a:cxn>
                <a:cxn ang="0">
                  <a:pos x="1010" y="102"/>
                </a:cxn>
                <a:cxn ang="0">
                  <a:pos x="646" y="54"/>
                </a:cxn>
                <a:cxn ang="0">
                  <a:pos x="227" y="18"/>
                </a:cxn>
                <a:cxn ang="0">
                  <a:pos x="0" y="12"/>
                </a:cxn>
                <a:cxn ang="0">
                  <a:pos x="431" y="48"/>
                </a:cxn>
                <a:cxn ang="0">
                  <a:pos x="813" y="90"/>
                </a:cxn>
                <a:cxn ang="0">
                  <a:pos x="1148" y="144"/>
                </a:cxn>
                <a:cxn ang="0">
                  <a:pos x="1423" y="204"/>
                </a:cxn>
                <a:cxn ang="0">
                  <a:pos x="1638" y="276"/>
                </a:cxn>
                <a:cxn ang="0">
                  <a:pos x="1794" y="360"/>
                </a:cxn>
                <a:cxn ang="0">
                  <a:pos x="1883" y="443"/>
                </a:cxn>
                <a:cxn ang="0">
                  <a:pos x="1901" y="539"/>
                </a:cxn>
                <a:cxn ang="0">
                  <a:pos x="1854" y="629"/>
                </a:cxn>
                <a:cxn ang="0">
                  <a:pos x="1746" y="719"/>
                </a:cxn>
                <a:cxn ang="0">
                  <a:pos x="1579" y="809"/>
                </a:cxn>
                <a:cxn ang="0">
                  <a:pos x="1357" y="899"/>
                </a:cxn>
                <a:cxn ang="0">
                  <a:pos x="1088" y="989"/>
                </a:cxn>
                <a:cxn ang="0">
                  <a:pos x="765" y="1073"/>
                </a:cxn>
                <a:cxn ang="0">
                  <a:pos x="407" y="1157"/>
                </a:cxn>
                <a:cxn ang="0">
                  <a:pos x="0" y="1241"/>
                </a:cxn>
                <a:cxn ang="0">
                  <a:pos x="215" y="1223"/>
                </a:cxn>
                <a:cxn ang="0">
                  <a:pos x="610" y="1139"/>
                </a:cxn>
                <a:cxn ang="0">
                  <a:pos x="957" y="1049"/>
                </a:cxn>
                <a:cxn ang="0">
                  <a:pos x="1262" y="959"/>
                </a:cxn>
                <a:cxn ang="0">
                  <a:pos x="1513" y="863"/>
                </a:cxn>
                <a:cxn ang="0">
                  <a:pos x="1716" y="767"/>
                </a:cxn>
                <a:cxn ang="0">
                  <a:pos x="1860" y="677"/>
                </a:cxn>
                <a:cxn ang="0">
                  <a:pos x="1937" y="581"/>
                </a:cxn>
                <a:cxn ang="0">
                  <a:pos x="1955" y="533"/>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18441" name="Freeform 9"/>
            <p:cNvSpPr>
              <a:spLocks/>
            </p:cNvSpPr>
            <p:nvPr/>
          </p:nvSpPr>
          <p:spPr bwMode="hidden">
            <a:xfrm>
              <a:off x="0" y="0"/>
              <a:ext cx="4709" cy="2901"/>
            </a:xfrm>
            <a:custGeom>
              <a:avLst/>
              <a:gdLst/>
              <a:ahLst/>
              <a:cxnLst>
                <a:cxn ang="0">
                  <a:pos x="4694" y="797"/>
                </a:cxn>
                <a:cxn ang="0">
                  <a:pos x="4664" y="665"/>
                </a:cxn>
                <a:cxn ang="0">
                  <a:pos x="4586" y="540"/>
                </a:cxn>
                <a:cxn ang="0">
                  <a:pos x="4466" y="426"/>
                </a:cxn>
                <a:cxn ang="0">
                  <a:pos x="4299" y="312"/>
                </a:cxn>
                <a:cxn ang="0">
                  <a:pos x="4084" y="216"/>
                </a:cxn>
                <a:cxn ang="0">
                  <a:pos x="3833" y="120"/>
                </a:cxn>
                <a:cxn ang="0">
                  <a:pos x="3540" y="36"/>
                </a:cxn>
                <a:cxn ang="0">
                  <a:pos x="3205" y="0"/>
                </a:cxn>
                <a:cxn ang="0">
                  <a:pos x="3540" y="78"/>
                </a:cxn>
                <a:cxn ang="0">
                  <a:pos x="3833" y="162"/>
                </a:cxn>
                <a:cxn ang="0">
                  <a:pos x="4084" y="258"/>
                </a:cxn>
                <a:cxn ang="0">
                  <a:pos x="4287" y="366"/>
                </a:cxn>
                <a:cxn ang="0">
                  <a:pos x="4443" y="480"/>
                </a:cxn>
                <a:cxn ang="0">
                  <a:pos x="4550" y="605"/>
                </a:cxn>
                <a:cxn ang="0">
                  <a:pos x="4610" y="737"/>
                </a:cxn>
                <a:cxn ang="0">
                  <a:pos x="4610" y="875"/>
                </a:cxn>
                <a:cxn ang="0">
                  <a:pos x="4568" y="1001"/>
                </a:cxn>
                <a:cxn ang="0">
                  <a:pos x="4490" y="1127"/>
                </a:cxn>
                <a:cxn ang="0">
                  <a:pos x="4371" y="1259"/>
                </a:cxn>
                <a:cxn ang="0">
                  <a:pos x="4215" y="1385"/>
                </a:cxn>
                <a:cxn ang="0">
                  <a:pos x="4024" y="1517"/>
                </a:cxn>
                <a:cxn ang="0">
                  <a:pos x="3803" y="1648"/>
                </a:cxn>
                <a:cxn ang="0">
                  <a:pos x="3546" y="1774"/>
                </a:cxn>
                <a:cxn ang="0">
                  <a:pos x="3259" y="1906"/>
                </a:cxn>
                <a:cxn ang="0">
                  <a:pos x="2942" y="2032"/>
                </a:cxn>
                <a:cxn ang="0">
                  <a:pos x="2595" y="2164"/>
                </a:cxn>
                <a:cxn ang="0">
                  <a:pos x="2224" y="2284"/>
                </a:cxn>
                <a:cxn ang="0">
                  <a:pos x="1824" y="2410"/>
                </a:cxn>
                <a:cxn ang="0">
                  <a:pos x="1399" y="2530"/>
                </a:cxn>
                <a:cxn ang="0">
                  <a:pos x="484" y="2757"/>
                </a:cxn>
                <a:cxn ang="0">
                  <a:pos x="0" y="2901"/>
                </a:cxn>
                <a:cxn ang="0">
                  <a:pos x="969" y="2674"/>
                </a:cxn>
                <a:cxn ang="0">
                  <a:pos x="1638" y="2494"/>
                </a:cxn>
                <a:cxn ang="0">
                  <a:pos x="2057" y="2374"/>
                </a:cxn>
                <a:cxn ang="0">
                  <a:pos x="2451" y="2248"/>
                </a:cxn>
                <a:cxn ang="0">
                  <a:pos x="2816" y="2116"/>
                </a:cxn>
                <a:cxn ang="0">
                  <a:pos x="3151" y="1984"/>
                </a:cxn>
                <a:cxn ang="0">
                  <a:pos x="3462" y="1858"/>
                </a:cxn>
                <a:cxn ang="0">
                  <a:pos x="3737" y="1720"/>
                </a:cxn>
                <a:cxn ang="0">
                  <a:pos x="3982" y="1589"/>
                </a:cxn>
                <a:cxn ang="0">
                  <a:pos x="4191" y="1457"/>
                </a:cxn>
                <a:cxn ang="0">
                  <a:pos x="4371" y="1325"/>
                </a:cxn>
                <a:cxn ang="0">
                  <a:pos x="4508" y="1193"/>
                </a:cxn>
                <a:cxn ang="0">
                  <a:pos x="4610" y="1061"/>
                </a:cxn>
                <a:cxn ang="0">
                  <a:pos x="4670" y="935"/>
                </a:cxn>
                <a:cxn ang="0">
                  <a:pos x="4688" y="869"/>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18442" name="Freeform 10"/>
            <p:cNvSpPr>
              <a:spLocks/>
            </p:cNvSpPr>
            <p:nvPr/>
          </p:nvSpPr>
          <p:spPr bwMode="hidden">
            <a:xfrm>
              <a:off x="0" y="0"/>
              <a:ext cx="3773" cy="2356"/>
            </a:xfrm>
            <a:custGeom>
              <a:avLst/>
              <a:gdLst/>
              <a:ahLst/>
              <a:cxnLst>
                <a:cxn ang="0">
                  <a:pos x="3761" y="719"/>
                </a:cxn>
                <a:cxn ang="0">
                  <a:pos x="3731" y="599"/>
                </a:cxn>
                <a:cxn ang="0">
                  <a:pos x="3653" y="486"/>
                </a:cxn>
                <a:cxn ang="0">
                  <a:pos x="3522" y="378"/>
                </a:cxn>
                <a:cxn ang="0">
                  <a:pos x="3348" y="282"/>
                </a:cxn>
                <a:cxn ang="0">
                  <a:pos x="3127" y="192"/>
                </a:cxn>
                <a:cxn ang="0">
                  <a:pos x="2864" y="108"/>
                </a:cxn>
                <a:cxn ang="0">
                  <a:pos x="2559" y="36"/>
                </a:cxn>
                <a:cxn ang="0">
                  <a:pos x="2230" y="0"/>
                </a:cxn>
                <a:cxn ang="0">
                  <a:pos x="2577" y="72"/>
                </a:cxn>
                <a:cxn ang="0">
                  <a:pos x="2876" y="150"/>
                </a:cxn>
                <a:cxn ang="0">
                  <a:pos x="3139" y="234"/>
                </a:cxn>
                <a:cxn ang="0">
                  <a:pos x="3348" y="330"/>
                </a:cxn>
                <a:cxn ang="0">
                  <a:pos x="3516" y="432"/>
                </a:cxn>
                <a:cxn ang="0">
                  <a:pos x="3623" y="545"/>
                </a:cxn>
                <a:cxn ang="0">
                  <a:pos x="3683" y="665"/>
                </a:cxn>
                <a:cxn ang="0">
                  <a:pos x="3689" y="791"/>
                </a:cxn>
                <a:cxn ang="0">
                  <a:pos x="3653" y="887"/>
                </a:cxn>
                <a:cxn ang="0">
                  <a:pos x="3593" y="989"/>
                </a:cxn>
                <a:cxn ang="0">
                  <a:pos x="3498" y="1091"/>
                </a:cxn>
                <a:cxn ang="0">
                  <a:pos x="3372" y="1187"/>
                </a:cxn>
                <a:cxn ang="0">
                  <a:pos x="3223" y="1289"/>
                </a:cxn>
                <a:cxn ang="0">
                  <a:pos x="3043" y="1391"/>
                </a:cxn>
                <a:cxn ang="0">
                  <a:pos x="2834" y="1493"/>
                </a:cxn>
                <a:cxn ang="0">
                  <a:pos x="2607" y="1589"/>
                </a:cxn>
                <a:cxn ang="0">
                  <a:pos x="2075" y="1786"/>
                </a:cxn>
                <a:cxn ang="0">
                  <a:pos x="1459" y="1972"/>
                </a:cxn>
                <a:cxn ang="0">
                  <a:pos x="765" y="2158"/>
                </a:cxn>
                <a:cxn ang="0">
                  <a:pos x="0" y="2326"/>
                </a:cxn>
                <a:cxn ang="0">
                  <a:pos x="401" y="2272"/>
                </a:cxn>
                <a:cxn ang="0">
                  <a:pos x="1142" y="2092"/>
                </a:cxn>
                <a:cxn ang="0">
                  <a:pos x="1812" y="1900"/>
                </a:cxn>
                <a:cxn ang="0">
                  <a:pos x="2392" y="1702"/>
                </a:cxn>
                <a:cxn ang="0">
                  <a:pos x="2649" y="1607"/>
                </a:cxn>
                <a:cxn ang="0">
                  <a:pos x="2882" y="1505"/>
                </a:cxn>
                <a:cxn ang="0">
                  <a:pos x="3091" y="1403"/>
                </a:cxn>
                <a:cxn ang="0">
                  <a:pos x="3277" y="1301"/>
                </a:cxn>
                <a:cxn ang="0">
                  <a:pos x="3432" y="1193"/>
                </a:cxn>
                <a:cxn ang="0">
                  <a:pos x="3558" y="1091"/>
                </a:cxn>
                <a:cxn ang="0">
                  <a:pos x="3653" y="989"/>
                </a:cxn>
                <a:cxn ang="0">
                  <a:pos x="3719" y="887"/>
                </a:cxn>
                <a:cxn ang="0">
                  <a:pos x="3755" y="785"/>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18443" name="Freeform 11"/>
            <p:cNvSpPr>
              <a:spLocks/>
            </p:cNvSpPr>
            <p:nvPr/>
          </p:nvSpPr>
          <p:spPr bwMode="hidden">
            <a:xfrm>
              <a:off x="0" y="0"/>
              <a:ext cx="2933" cy="1846"/>
            </a:xfrm>
            <a:custGeom>
              <a:avLst/>
              <a:gdLst/>
              <a:ahLst/>
              <a:cxnLst>
                <a:cxn ang="0">
                  <a:pos x="2924" y="647"/>
                </a:cxn>
                <a:cxn ang="0">
                  <a:pos x="2876" y="528"/>
                </a:cxn>
                <a:cxn ang="0">
                  <a:pos x="2750" y="414"/>
                </a:cxn>
                <a:cxn ang="0">
                  <a:pos x="2559" y="318"/>
                </a:cxn>
                <a:cxn ang="0">
                  <a:pos x="2302" y="228"/>
                </a:cxn>
                <a:cxn ang="0">
                  <a:pos x="1985" y="150"/>
                </a:cxn>
                <a:cxn ang="0">
                  <a:pos x="1608" y="78"/>
                </a:cxn>
                <a:cxn ang="0">
                  <a:pos x="1178" y="24"/>
                </a:cxn>
                <a:cxn ang="0">
                  <a:pos x="694" y="0"/>
                </a:cxn>
                <a:cxn ang="0">
                  <a:pos x="1190" y="48"/>
                </a:cxn>
                <a:cxn ang="0">
                  <a:pos x="1626" y="108"/>
                </a:cxn>
                <a:cxn ang="0">
                  <a:pos x="2009" y="180"/>
                </a:cxn>
                <a:cxn ang="0">
                  <a:pos x="2326" y="264"/>
                </a:cxn>
                <a:cxn ang="0">
                  <a:pos x="2571" y="360"/>
                </a:cxn>
                <a:cxn ang="0">
                  <a:pos x="2750" y="468"/>
                </a:cxn>
                <a:cxn ang="0">
                  <a:pos x="2846" y="587"/>
                </a:cxn>
                <a:cxn ang="0">
                  <a:pos x="2864" y="713"/>
                </a:cxn>
                <a:cxn ang="0">
                  <a:pos x="2840" y="785"/>
                </a:cxn>
                <a:cxn ang="0">
                  <a:pos x="2792" y="857"/>
                </a:cxn>
                <a:cxn ang="0">
                  <a:pos x="2625" y="1001"/>
                </a:cxn>
                <a:cxn ang="0">
                  <a:pos x="2368" y="1145"/>
                </a:cxn>
                <a:cxn ang="0">
                  <a:pos x="2033" y="1289"/>
                </a:cxn>
                <a:cxn ang="0">
                  <a:pos x="1626" y="1433"/>
                </a:cxn>
                <a:cxn ang="0">
                  <a:pos x="1142" y="1571"/>
                </a:cxn>
                <a:cxn ang="0">
                  <a:pos x="604" y="1702"/>
                </a:cxn>
                <a:cxn ang="0">
                  <a:pos x="0" y="1828"/>
                </a:cxn>
                <a:cxn ang="0">
                  <a:pos x="311" y="1780"/>
                </a:cxn>
                <a:cxn ang="0">
                  <a:pos x="897" y="1648"/>
                </a:cxn>
                <a:cxn ang="0">
                  <a:pos x="1417" y="1511"/>
                </a:cxn>
                <a:cxn ang="0">
                  <a:pos x="1871" y="1367"/>
                </a:cxn>
                <a:cxn ang="0">
                  <a:pos x="2254" y="1223"/>
                </a:cxn>
                <a:cxn ang="0">
                  <a:pos x="2559" y="1079"/>
                </a:cxn>
                <a:cxn ang="0">
                  <a:pos x="2774" y="929"/>
                </a:cxn>
                <a:cxn ang="0">
                  <a:pos x="2876" y="815"/>
                </a:cxn>
                <a:cxn ang="0">
                  <a:pos x="2912" y="743"/>
                </a:cxn>
                <a:cxn ang="0">
                  <a:pos x="2924" y="707"/>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18444" name="Freeform 12"/>
            <p:cNvSpPr>
              <a:spLocks/>
            </p:cNvSpPr>
            <p:nvPr/>
          </p:nvSpPr>
          <p:spPr bwMode="hidden">
            <a:xfrm>
              <a:off x="114" y="2847"/>
              <a:ext cx="1493" cy="204"/>
            </a:xfrm>
            <a:custGeom>
              <a:avLst/>
              <a:gdLst/>
              <a:ahLst/>
              <a:cxnLst>
                <a:cxn ang="0">
                  <a:pos x="1399" y="204"/>
                </a:cxn>
                <a:cxn ang="0">
                  <a:pos x="0" y="18"/>
                </a:cxn>
                <a:cxn ang="0">
                  <a:pos x="77" y="0"/>
                </a:cxn>
                <a:cxn ang="0">
                  <a:pos x="1488" y="186"/>
                </a:cxn>
                <a:cxn ang="0">
                  <a:pos x="1399" y="204"/>
                </a:cxn>
                <a:cxn ang="0">
                  <a:pos x="1399" y="204"/>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w="9525">
              <a:noFill/>
              <a:round/>
              <a:headEnd/>
              <a:tailEnd/>
            </a:ln>
          </p:spPr>
          <p:txBody>
            <a:bodyPr/>
            <a:lstStyle/>
            <a:p>
              <a:pPr>
                <a:defRPr/>
              </a:pPr>
              <a:endParaRPr lang="id-ID"/>
            </a:p>
          </p:txBody>
        </p:sp>
        <p:sp>
          <p:nvSpPr>
            <p:cNvPr id="18445" name="Rectangle 13"/>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defRPr/>
              </a:pPr>
              <a:endParaRPr lang="id-ID"/>
            </a:p>
          </p:txBody>
        </p:sp>
        <p:sp>
          <p:nvSpPr>
            <p:cNvPr id="18446" name="Rectangle 14"/>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defRPr/>
              </a:pPr>
              <a:endParaRPr lang="id-ID"/>
            </a:p>
          </p:txBody>
        </p:sp>
        <p:grpSp>
          <p:nvGrpSpPr>
            <p:cNvPr id="4116" name="Group 15"/>
            <p:cNvGrpSpPr>
              <a:grpSpLocks/>
            </p:cNvGrpSpPr>
            <p:nvPr/>
          </p:nvGrpSpPr>
          <p:grpSpPr bwMode="auto">
            <a:xfrm>
              <a:off x="192" y="2284"/>
              <a:ext cx="1254" cy="923"/>
              <a:chOff x="192" y="2284"/>
              <a:chExt cx="1254" cy="923"/>
            </a:xfrm>
          </p:grpSpPr>
          <p:sp>
            <p:nvSpPr>
              <p:cNvPr id="18448" name="Freeform 16"/>
              <p:cNvSpPr>
                <a:spLocks/>
              </p:cNvSpPr>
              <p:nvPr/>
            </p:nvSpPr>
            <p:spPr bwMode="hidden">
              <a:xfrm>
                <a:off x="408" y="3009"/>
                <a:ext cx="47" cy="6"/>
              </a:xfrm>
              <a:custGeom>
                <a:avLst/>
                <a:gdLst/>
                <a:ahLst/>
                <a:cxnLst>
                  <a:cxn ang="0">
                    <a:pos x="47" y="6"/>
                  </a:cxn>
                  <a:cxn ang="0">
                    <a:pos x="0" y="0"/>
                  </a:cxn>
                  <a:cxn ang="0">
                    <a:pos x="0" y="0"/>
                  </a:cxn>
                  <a:cxn ang="0">
                    <a:pos x="47" y="6"/>
                  </a:cxn>
                  <a:cxn ang="0">
                    <a:pos x="47" y="6"/>
                  </a:cxn>
                  <a:cxn ang="0">
                    <a:pos x="47" y="6"/>
                  </a:cxn>
                </a:cxnLst>
                <a:rect l="0" t="0" r="r" b="b"/>
                <a:pathLst>
                  <a:path w="47" h="6">
                    <a:moveTo>
                      <a:pt x="47" y="6"/>
                    </a:moveTo>
                    <a:lnTo>
                      <a:pt x="0" y="0"/>
                    </a:lnTo>
                    <a:lnTo>
                      <a:pt x="0" y="0"/>
                    </a:lnTo>
                    <a:lnTo>
                      <a:pt x="47" y="6"/>
                    </a:lnTo>
                    <a:lnTo>
                      <a:pt x="47" y="6"/>
                    </a:lnTo>
                    <a:lnTo>
                      <a:pt x="47" y="6"/>
                    </a:lnTo>
                    <a:close/>
                  </a:path>
                </a:pathLst>
              </a:custGeom>
              <a:solidFill>
                <a:srgbClr val="141485"/>
              </a:solidFill>
              <a:ln w="9525">
                <a:noFill/>
                <a:round/>
                <a:headEnd/>
                <a:tailEnd/>
              </a:ln>
            </p:spPr>
            <p:txBody>
              <a:bodyPr/>
              <a:lstStyle/>
              <a:p>
                <a:pPr>
                  <a:defRPr/>
                </a:pPr>
                <a:endParaRPr lang="id-ID"/>
              </a:p>
            </p:txBody>
          </p:sp>
          <p:sp>
            <p:nvSpPr>
              <p:cNvPr id="18449" name="Freeform 17"/>
              <p:cNvSpPr>
                <a:spLocks/>
              </p:cNvSpPr>
              <p:nvPr/>
            </p:nvSpPr>
            <p:spPr bwMode="hidden">
              <a:xfrm>
                <a:off x="912" y="2284"/>
                <a:ext cx="324" cy="162"/>
              </a:xfrm>
              <a:custGeom>
                <a:avLst/>
                <a:gdLst/>
                <a:ahLst/>
                <a:cxnLst>
                  <a:cxn ang="0">
                    <a:pos x="0" y="24"/>
                  </a:cxn>
                  <a:cxn ang="0">
                    <a:pos x="6" y="24"/>
                  </a:cxn>
                  <a:cxn ang="0">
                    <a:pos x="12" y="18"/>
                  </a:cxn>
                  <a:cxn ang="0">
                    <a:pos x="48" y="6"/>
                  </a:cxn>
                  <a:cxn ang="0">
                    <a:pos x="101" y="0"/>
                  </a:cxn>
                  <a:cxn ang="0">
                    <a:pos x="137" y="6"/>
                  </a:cxn>
                  <a:cxn ang="0">
                    <a:pos x="173" y="18"/>
                  </a:cxn>
                  <a:cxn ang="0">
                    <a:pos x="239" y="54"/>
                  </a:cxn>
                  <a:cxn ang="0">
                    <a:pos x="287" y="90"/>
                  </a:cxn>
                  <a:cxn ang="0">
                    <a:pos x="317" y="114"/>
                  </a:cxn>
                  <a:cxn ang="0">
                    <a:pos x="323" y="126"/>
                  </a:cxn>
                  <a:cxn ang="0">
                    <a:pos x="323" y="126"/>
                  </a:cxn>
                  <a:cxn ang="0">
                    <a:pos x="221" y="162"/>
                  </a:cxn>
                  <a:cxn ang="0">
                    <a:pos x="0" y="24"/>
                  </a:cxn>
                  <a:cxn ang="0">
                    <a:pos x="0" y="24"/>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18450" name="Freeform 18"/>
              <p:cNvSpPr>
                <a:spLocks noEditPoints="1"/>
              </p:cNvSpPr>
              <p:nvPr/>
            </p:nvSpPr>
            <p:spPr bwMode="hidden">
              <a:xfrm>
                <a:off x="192" y="2284"/>
                <a:ext cx="1254" cy="923"/>
              </a:xfrm>
              <a:custGeom>
                <a:avLst/>
                <a:gdLst/>
                <a:ahLst/>
                <a:cxnLst>
                  <a:cxn ang="0">
                    <a:pos x="1166" y="641"/>
                  </a:cxn>
                  <a:cxn ang="0">
                    <a:pos x="1166" y="473"/>
                  </a:cxn>
                  <a:cxn ang="0">
                    <a:pos x="1136" y="384"/>
                  </a:cxn>
                  <a:cxn ang="0">
                    <a:pos x="1112" y="288"/>
                  </a:cxn>
                  <a:cxn ang="0">
                    <a:pos x="1053" y="174"/>
                  </a:cxn>
                  <a:cxn ang="0">
                    <a:pos x="981" y="96"/>
                  </a:cxn>
                  <a:cxn ang="0">
                    <a:pos x="963" y="72"/>
                  </a:cxn>
                  <a:cxn ang="0">
                    <a:pos x="891" y="18"/>
                  </a:cxn>
                  <a:cxn ang="0">
                    <a:pos x="819" y="6"/>
                  </a:cxn>
                  <a:cxn ang="0">
                    <a:pos x="712" y="24"/>
                  </a:cxn>
                  <a:cxn ang="0">
                    <a:pos x="664" y="42"/>
                  </a:cxn>
                  <a:cxn ang="0">
                    <a:pos x="568" y="120"/>
                  </a:cxn>
                  <a:cxn ang="0">
                    <a:pos x="532" y="228"/>
                  </a:cxn>
                  <a:cxn ang="0">
                    <a:pos x="509" y="348"/>
                  </a:cxn>
                  <a:cxn ang="0">
                    <a:pos x="431" y="479"/>
                  </a:cxn>
                  <a:cxn ang="0">
                    <a:pos x="413" y="539"/>
                  </a:cxn>
                  <a:cxn ang="0">
                    <a:pos x="353" y="599"/>
                  </a:cxn>
                  <a:cxn ang="0">
                    <a:pos x="305" y="629"/>
                  </a:cxn>
                  <a:cxn ang="0">
                    <a:pos x="293" y="635"/>
                  </a:cxn>
                  <a:cxn ang="0">
                    <a:pos x="257" y="677"/>
                  </a:cxn>
                  <a:cxn ang="0">
                    <a:pos x="150" y="797"/>
                  </a:cxn>
                  <a:cxn ang="0">
                    <a:pos x="54" y="839"/>
                  </a:cxn>
                  <a:cxn ang="0">
                    <a:pos x="156" y="905"/>
                  </a:cxn>
                  <a:cxn ang="0">
                    <a:pos x="240" y="869"/>
                  </a:cxn>
                  <a:cxn ang="0">
                    <a:pos x="640" y="827"/>
                  </a:cxn>
                  <a:cxn ang="0">
                    <a:pos x="700" y="725"/>
                  </a:cxn>
                  <a:cxn ang="0">
                    <a:pos x="694" y="611"/>
                  </a:cxn>
                  <a:cxn ang="0">
                    <a:pos x="778" y="551"/>
                  </a:cxn>
                  <a:cxn ang="0">
                    <a:pos x="879" y="449"/>
                  </a:cxn>
                  <a:cxn ang="0">
                    <a:pos x="909" y="414"/>
                  </a:cxn>
                  <a:cxn ang="0">
                    <a:pos x="975" y="318"/>
                  </a:cxn>
                  <a:cxn ang="0">
                    <a:pos x="1023" y="336"/>
                  </a:cxn>
                  <a:cxn ang="0">
                    <a:pos x="1118" y="617"/>
                  </a:cxn>
                  <a:cxn ang="0">
                    <a:pos x="1112" y="689"/>
                  </a:cxn>
                  <a:cxn ang="0">
                    <a:pos x="1148" y="749"/>
                  </a:cxn>
                  <a:cxn ang="0">
                    <a:pos x="1202" y="713"/>
                  </a:cxn>
                  <a:cxn ang="0">
                    <a:pos x="1238" y="749"/>
                  </a:cxn>
                  <a:cxn ang="0">
                    <a:pos x="1250" y="743"/>
                  </a:cxn>
                  <a:cxn ang="0">
                    <a:pos x="694" y="264"/>
                  </a:cxn>
                  <a:cxn ang="0">
                    <a:pos x="784" y="372"/>
                  </a:cxn>
                  <a:cxn ang="0">
                    <a:pos x="766" y="443"/>
                  </a:cxn>
                  <a:cxn ang="0">
                    <a:pos x="706" y="515"/>
                  </a:cxn>
                  <a:cxn ang="0">
                    <a:pos x="658" y="569"/>
                  </a:cxn>
                  <a:cxn ang="0">
                    <a:pos x="616" y="593"/>
                  </a:cxn>
                  <a:cxn ang="0">
                    <a:pos x="574" y="617"/>
                  </a:cxn>
                  <a:cxn ang="0">
                    <a:pos x="562" y="707"/>
                  </a:cxn>
                  <a:cxn ang="0">
                    <a:pos x="353" y="755"/>
                  </a:cxn>
                  <a:cxn ang="0">
                    <a:pos x="389" y="641"/>
                  </a:cxn>
                  <a:cxn ang="0">
                    <a:pos x="425" y="647"/>
                  </a:cxn>
                  <a:cxn ang="0">
                    <a:pos x="443" y="617"/>
                  </a:cxn>
                  <a:cxn ang="0">
                    <a:pos x="568" y="515"/>
                  </a:cxn>
                  <a:cxn ang="0">
                    <a:pos x="616" y="473"/>
                  </a:cxn>
                  <a:cxn ang="0">
                    <a:pos x="640" y="396"/>
                  </a:cxn>
                  <a:cxn ang="0">
                    <a:pos x="640" y="378"/>
                  </a:cxn>
                  <a:cxn ang="0">
                    <a:pos x="664" y="270"/>
                  </a:cxn>
                  <a:cxn ang="0">
                    <a:pos x="682" y="192"/>
                  </a:cxn>
                  <a:cxn ang="0">
                    <a:pos x="694" y="264"/>
                  </a:cxn>
                  <a:cxn ang="0">
                    <a:pos x="532" y="455"/>
                  </a:cxn>
                  <a:cxn ang="0">
                    <a:pos x="634" y="803"/>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w="9525">
                <a:noFill/>
                <a:round/>
                <a:headEnd/>
                <a:tailEnd/>
              </a:ln>
            </p:spPr>
            <p:txBody>
              <a:bodyPr/>
              <a:lstStyle/>
              <a:p>
                <a:pPr>
                  <a:defRPr/>
                </a:pPr>
                <a:endParaRPr lang="id-ID"/>
              </a:p>
            </p:txBody>
          </p:sp>
          <p:sp>
            <p:nvSpPr>
              <p:cNvPr id="18451" name="Freeform 19"/>
              <p:cNvSpPr>
                <a:spLocks/>
              </p:cNvSpPr>
              <p:nvPr/>
            </p:nvSpPr>
            <p:spPr bwMode="hidden">
              <a:xfrm>
                <a:off x="684" y="2709"/>
                <a:ext cx="47" cy="78"/>
              </a:xfrm>
              <a:custGeom>
                <a:avLst/>
                <a:gdLst/>
                <a:ahLst/>
                <a:cxnLst>
                  <a:cxn ang="0">
                    <a:pos x="12" y="72"/>
                  </a:cxn>
                  <a:cxn ang="0">
                    <a:pos x="18" y="60"/>
                  </a:cxn>
                  <a:cxn ang="0">
                    <a:pos x="24" y="54"/>
                  </a:cxn>
                  <a:cxn ang="0">
                    <a:pos x="47" y="0"/>
                  </a:cxn>
                  <a:cxn ang="0">
                    <a:pos x="0" y="78"/>
                  </a:cxn>
                  <a:cxn ang="0">
                    <a:pos x="12" y="72"/>
                  </a:cxn>
                  <a:cxn ang="0">
                    <a:pos x="12" y="72"/>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18452" name="Freeform 20"/>
              <p:cNvSpPr>
                <a:spLocks/>
              </p:cNvSpPr>
              <p:nvPr/>
            </p:nvSpPr>
            <p:spPr bwMode="hidden">
              <a:xfrm>
                <a:off x="1284" y="2572"/>
                <a:ext cx="149" cy="419"/>
              </a:xfrm>
              <a:custGeom>
                <a:avLst/>
                <a:gdLst/>
                <a:ahLst/>
                <a:cxnLst>
                  <a:cxn ang="0">
                    <a:pos x="29" y="96"/>
                  </a:cxn>
                  <a:cxn ang="0">
                    <a:pos x="41" y="126"/>
                  </a:cxn>
                  <a:cxn ang="0">
                    <a:pos x="29" y="161"/>
                  </a:cxn>
                  <a:cxn ang="0">
                    <a:pos x="47" y="149"/>
                  </a:cxn>
                  <a:cxn ang="0">
                    <a:pos x="53" y="347"/>
                  </a:cxn>
                  <a:cxn ang="0">
                    <a:pos x="65" y="371"/>
                  </a:cxn>
                  <a:cxn ang="0">
                    <a:pos x="65" y="377"/>
                  </a:cxn>
                  <a:cxn ang="0">
                    <a:pos x="65" y="389"/>
                  </a:cxn>
                  <a:cxn ang="0">
                    <a:pos x="77" y="395"/>
                  </a:cxn>
                  <a:cxn ang="0">
                    <a:pos x="101" y="407"/>
                  </a:cxn>
                  <a:cxn ang="0">
                    <a:pos x="125" y="413"/>
                  </a:cxn>
                  <a:cxn ang="0">
                    <a:pos x="149" y="419"/>
                  </a:cxn>
                  <a:cxn ang="0">
                    <a:pos x="125" y="395"/>
                  </a:cxn>
                  <a:cxn ang="0">
                    <a:pos x="77" y="365"/>
                  </a:cxn>
                  <a:cxn ang="0">
                    <a:pos x="77" y="365"/>
                  </a:cxn>
                  <a:cxn ang="0">
                    <a:pos x="77" y="353"/>
                  </a:cxn>
                  <a:cxn ang="0">
                    <a:pos x="83" y="329"/>
                  </a:cxn>
                  <a:cxn ang="0">
                    <a:pos x="83" y="293"/>
                  </a:cxn>
                  <a:cxn ang="0">
                    <a:pos x="83" y="257"/>
                  </a:cxn>
                  <a:cxn ang="0">
                    <a:pos x="83" y="221"/>
                  </a:cxn>
                  <a:cxn ang="0">
                    <a:pos x="77" y="185"/>
                  </a:cxn>
                  <a:cxn ang="0">
                    <a:pos x="65" y="155"/>
                  </a:cxn>
                  <a:cxn ang="0">
                    <a:pos x="59" y="143"/>
                  </a:cxn>
                  <a:cxn ang="0">
                    <a:pos x="53" y="137"/>
                  </a:cxn>
                  <a:cxn ang="0">
                    <a:pos x="53" y="120"/>
                  </a:cxn>
                  <a:cxn ang="0">
                    <a:pos x="53" y="108"/>
                  </a:cxn>
                  <a:cxn ang="0">
                    <a:pos x="47" y="90"/>
                  </a:cxn>
                  <a:cxn ang="0">
                    <a:pos x="35" y="54"/>
                  </a:cxn>
                  <a:cxn ang="0">
                    <a:pos x="23" y="18"/>
                  </a:cxn>
                  <a:cxn ang="0">
                    <a:pos x="17" y="6"/>
                  </a:cxn>
                  <a:cxn ang="0">
                    <a:pos x="17" y="0"/>
                  </a:cxn>
                  <a:cxn ang="0">
                    <a:pos x="0" y="6"/>
                  </a:cxn>
                  <a:cxn ang="0">
                    <a:pos x="6" y="114"/>
                  </a:cxn>
                  <a:cxn ang="0">
                    <a:pos x="29" y="96"/>
                  </a:cxn>
                  <a:cxn ang="0">
                    <a:pos x="29" y="96"/>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18453" name="Freeform 21"/>
              <p:cNvSpPr>
                <a:spLocks/>
              </p:cNvSpPr>
              <p:nvPr/>
            </p:nvSpPr>
            <p:spPr bwMode="hidden">
              <a:xfrm>
                <a:off x="1140" y="2434"/>
                <a:ext cx="167" cy="138"/>
              </a:xfrm>
              <a:custGeom>
                <a:avLst/>
                <a:gdLst/>
                <a:ahLst/>
                <a:cxnLst>
                  <a:cxn ang="0">
                    <a:pos x="102" y="18"/>
                  </a:cxn>
                  <a:cxn ang="0">
                    <a:pos x="96" y="12"/>
                  </a:cxn>
                  <a:cxn ang="0">
                    <a:pos x="90" y="0"/>
                  </a:cxn>
                  <a:cxn ang="0">
                    <a:pos x="78" y="0"/>
                  </a:cxn>
                  <a:cxn ang="0">
                    <a:pos x="66" y="0"/>
                  </a:cxn>
                  <a:cxn ang="0">
                    <a:pos x="60" y="0"/>
                  </a:cxn>
                  <a:cxn ang="0">
                    <a:pos x="48" y="6"/>
                  </a:cxn>
                  <a:cxn ang="0">
                    <a:pos x="36" y="12"/>
                  </a:cxn>
                  <a:cxn ang="0">
                    <a:pos x="30" y="12"/>
                  </a:cxn>
                  <a:cxn ang="0">
                    <a:pos x="24" y="24"/>
                  </a:cxn>
                  <a:cxn ang="0">
                    <a:pos x="18" y="42"/>
                  </a:cxn>
                  <a:cxn ang="0">
                    <a:pos x="6" y="66"/>
                  </a:cxn>
                  <a:cxn ang="0">
                    <a:pos x="0" y="72"/>
                  </a:cxn>
                  <a:cxn ang="0">
                    <a:pos x="42" y="30"/>
                  </a:cxn>
                  <a:cxn ang="0">
                    <a:pos x="30" y="66"/>
                  </a:cxn>
                  <a:cxn ang="0">
                    <a:pos x="96" y="36"/>
                  </a:cxn>
                  <a:cxn ang="0">
                    <a:pos x="120" y="78"/>
                  </a:cxn>
                  <a:cxn ang="0">
                    <a:pos x="120" y="54"/>
                  </a:cxn>
                  <a:cxn ang="0">
                    <a:pos x="167" y="138"/>
                  </a:cxn>
                  <a:cxn ang="0">
                    <a:pos x="167" y="120"/>
                  </a:cxn>
                  <a:cxn ang="0">
                    <a:pos x="161" y="102"/>
                  </a:cxn>
                  <a:cxn ang="0">
                    <a:pos x="138" y="60"/>
                  </a:cxn>
                  <a:cxn ang="0">
                    <a:pos x="114" y="30"/>
                  </a:cxn>
                  <a:cxn ang="0">
                    <a:pos x="108" y="24"/>
                  </a:cxn>
                  <a:cxn ang="0">
                    <a:pos x="102" y="18"/>
                  </a:cxn>
                  <a:cxn ang="0">
                    <a:pos x="102" y="18"/>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18454" name="Freeform 22"/>
              <p:cNvSpPr>
                <a:spLocks/>
              </p:cNvSpPr>
              <p:nvPr/>
            </p:nvSpPr>
            <p:spPr bwMode="hidden">
              <a:xfrm>
                <a:off x="948" y="2314"/>
                <a:ext cx="113" cy="114"/>
              </a:xfrm>
              <a:custGeom>
                <a:avLst/>
                <a:gdLst/>
                <a:ahLst/>
                <a:cxnLst>
                  <a:cxn ang="0">
                    <a:pos x="0" y="0"/>
                  </a:cxn>
                  <a:cxn ang="0">
                    <a:pos x="6" y="0"/>
                  </a:cxn>
                  <a:cxn ang="0">
                    <a:pos x="24" y="6"/>
                  </a:cxn>
                  <a:cxn ang="0">
                    <a:pos x="48" y="18"/>
                  </a:cxn>
                  <a:cxn ang="0">
                    <a:pos x="71" y="36"/>
                  </a:cxn>
                  <a:cxn ang="0">
                    <a:pos x="83" y="48"/>
                  </a:cxn>
                  <a:cxn ang="0">
                    <a:pos x="95" y="66"/>
                  </a:cxn>
                  <a:cxn ang="0">
                    <a:pos x="107" y="90"/>
                  </a:cxn>
                  <a:cxn ang="0">
                    <a:pos x="113" y="114"/>
                  </a:cxn>
                  <a:cxn ang="0">
                    <a:pos x="83" y="66"/>
                  </a:cxn>
                  <a:cxn ang="0">
                    <a:pos x="60" y="78"/>
                  </a:cxn>
                  <a:cxn ang="0">
                    <a:pos x="71" y="54"/>
                  </a:cxn>
                  <a:cxn ang="0">
                    <a:pos x="12" y="78"/>
                  </a:cxn>
                  <a:cxn ang="0">
                    <a:pos x="60" y="48"/>
                  </a:cxn>
                  <a:cxn ang="0">
                    <a:pos x="60" y="42"/>
                  </a:cxn>
                  <a:cxn ang="0">
                    <a:pos x="54" y="30"/>
                  </a:cxn>
                  <a:cxn ang="0">
                    <a:pos x="36" y="18"/>
                  </a:cxn>
                  <a:cxn ang="0">
                    <a:pos x="0" y="0"/>
                  </a:cxn>
                  <a:cxn ang="0">
                    <a:pos x="0" y="0"/>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18455" name="Freeform 23"/>
              <p:cNvSpPr>
                <a:spLocks/>
              </p:cNvSpPr>
              <p:nvPr/>
            </p:nvSpPr>
            <p:spPr bwMode="hidden">
              <a:xfrm>
                <a:off x="1122" y="2578"/>
                <a:ext cx="66" cy="60"/>
              </a:xfrm>
              <a:custGeom>
                <a:avLst/>
                <a:gdLst/>
                <a:ahLst/>
                <a:cxnLst>
                  <a:cxn ang="0">
                    <a:pos x="54" y="0"/>
                  </a:cxn>
                  <a:cxn ang="0">
                    <a:pos x="42" y="18"/>
                  </a:cxn>
                  <a:cxn ang="0">
                    <a:pos x="36" y="6"/>
                  </a:cxn>
                  <a:cxn ang="0">
                    <a:pos x="24" y="30"/>
                  </a:cxn>
                  <a:cxn ang="0">
                    <a:pos x="18" y="36"/>
                  </a:cxn>
                  <a:cxn ang="0">
                    <a:pos x="6" y="48"/>
                  </a:cxn>
                  <a:cxn ang="0">
                    <a:pos x="0" y="60"/>
                  </a:cxn>
                  <a:cxn ang="0">
                    <a:pos x="12" y="54"/>
                  </a:cxn>
                  <a:cxn ang="0">
                    <a:pos x="30" y="36"/>
                  </a:cxn>
                  <a:cxn ang="0">
                    <a:pos x="54" y="18"/>
                  </a:cxn>
                  <a:cxn ang="0">
                    <a:pos x="66" y="6"/>
                  </a:cxn>
                  <a:cxn ang="0">
                    <a:pos x="54" y="0"/>
                  </a:cxn>
                  <a:cxn ang="0">
                    <a:pos x="54" y="0"/>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18456" name="Freeform 24"/>
              <p:cNvSpPr>
                <a:spLocks/>
              </p:cNvSpPr>
              <p:nvPr/>
            </p:nvSpPr>
            <p:spPr bwMode="hidden">
              <a:xfrm>
                <a:off x="942" y="2674"/>
                <a:ext cx="161" cy="179"/>
              </a:xfrm>
              <a:custGeom>
                <a:avLst/>
                <a:gdLst/>
                <a:ahLst/>
                <a:cxnLst>
                  <a:cxn ang="0">
                    <a:pos x="131" y="53"/>
                  </a:cxn>
                  <a:cxn ang="0">
                    <a:pos x="137" y="53"/>
                  </a:cxn>
                  <a:cxn ang="0">
                    <a:pos x="143" y="41"/>
                  </a:cxn>
                  <a:cxn ang="0">
                    <a:pos x="155" y="35"/>
                  </a:cxn>
                  <a:cxn ang="0">
                    <a:pos x="161" y="24"/>
                  </a:cxn>
                  <a:cxn ang="0">
                    <a:pos x="161" y="12"/>
                  </a:cxn>
                  <a:cxn ang="0">
                    <a:pos x="161" y="0"/>
                  </a:cxn>
                  <a:cxn ang="0">
                    <a:pos x="149" y="24"/>
                  </a:cxn>
                  <a:cxn ang="0">
                    <a:pos x="143" y="35"/>
                  </a:cxn>
                  <a:cxn ang="0">
                    <a:pos x="131" y="35"/>
                  </a:cxn>
                  <a:cxn ang="0">
                    <a:pos x="119" y="41"/>
                  </a:cxn>
                  <a:cxn ang="0">
                    <a:pos x="125" y="53"/>
                  </a:cxn>
                  <a:cxn ang="0">
                    <a:pos x="95" y="95"/>
                  </a:cxn>
                  <a:cxn ang="0">
                    <a:pos x="0" y="137"/>
                  </a:cxn>
                  <a:cxn ang="0">
                    <a:pos x="60" y="119"/>
                  </a:cxn>
                  <a:cxn ang="0">
                    <a:pos x="54" y="125"/>
                  </a:cxn>
                  <a:cxn ang="0">
                    <a:pos x="48" y="131"/>
                  </a:cxn>
                  <a:cxn ang="0">
                    <a:pos x="24" y="155"/>
                  </a:cxn>
                  <a:cxn ang="0">
                    <a:pos x="12" y="167"/>
                  </a:cxn>
                  <a:cxn ang="0">
                    <a:pos x="0" y="173"/>
                  </a:cxn>
                  <a:cxn ang="0">
                    <a:pos x="0" y="179"/>
                  </a:cxn>
                  <a:cxn ang="0">
                    <a:pos x="6" y="173"/>
                  </a:cxn>
                  <a:cxn ang="0">
                    <a:pos x="30" y="155"/>
                  </a:cxn>
                  <a:cxn ang="0">
                    <a:pos x="48" y="143"/>
                  </a:cxn>
                  <a:cxn ang="0">
                    <a:pos x="71" y="125"/>
                  </a:cxn>
                  <a:cxn ang="0">
                    <a:pos x="95" y="107"/>
                  </a:cxn>
                  <a:cxn ang="0">
                    <a:pos x="119" y="77"/>
                  </a:cxn>
                  <a:cxn ang="0">
                    <a:pos x="131" y="59"/>
                  </a:cxn>
                  <a:cxn ang="0">
                    <a:pos x="131" y="53"/>
                  </a:cxn>
                  <a:cxn ang="0">
                    <a:pos x="131" y="53"/>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18457" name="Freeform 25"/>
              <p:cNvSpPr>
                <a:spLocks/>
              </p:cNvSpPr>
              <p:nvPr/>
            </p:nvSpPr>
            <p:spPr bwMode="hidden">
              <a:xfrm>
                <a:off x="737" y="2763"/>
                <a:ext cx="73" cy="54"/>
              </a:xfrm>
              <a:custGeom>
                <a:avLst/>
                <a:gdLst/>
                <a:ahLst/>
                <a:cxnLst>
                  <a:cxn ang="0">
                    <a:pos x="24" y="36"/>
                  </a:cxn>
                  <a:cxn ang="0">
                    <a:pos x="48" y="24"/>
                  </a:cxn>
                  <a:cxn ang="0">
                    <a:pos x="60" y="12"/>
                  </a:cxn>
                  <a:cxn ang="0">
                    <a:pos x="66" y="6"/>
                  </a:cxn>
                  <a:cxn ang="0">
                    <a:pos x="72" y="0"/>
                  </a:cxn>
                  <a:cxn ang="0">
                    <a:pos x="42" y="18"/>
                  </a:cxn>
                  <a:cxn ang="0">
                    <a:pos x="30" y="24"/>
                  </a:cxn>
                  <a:cxn ang="0">
                    <a:pos x="24" y="24"/>
                  </a:cxn>
                  <a:cxn ang="0">
                    <a:pos x="18" y="18"/>
                  </a:cxn>
                  <a:cxn ang="0">
                    <a:pos x="12" y="12"/>
                  </a:cxn>
                  <a:cxn ang="0">
                    <a:pos x="0" y="54"/>
                  </a:cxn>
                  <a:cxn ang="0">
                    <a:pos x="12" y="42"/>
                  </a:cxn>
                  <a:cxn ang="0">
                    <a:pos x="24" y="36"/>
                  </a:cxn>
                  <a:cxn ang="0">
                    <a:pos x="24" y="36"/>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18458" name="Freeform 26"/>
              <p:cNvSpPr>
                <a:spLocks/>
              </p:cNvSpPr>
              <p:nvPr/>
            </p:nvSpPr>
            <p:spPr bwMode="hidden">
              <a:xfrm>
                <a:off x="624" y="2889"/>
                <a:ext cx="12" cy="54"/>
              </a:xfrm>
              <a:custGeom>
                <a:avLst/>
                <a:gdLst/>
                <a:ahLst/>
                <a:cxnLst>
                  <a:cxn ang="0">
                    <a:pos x="12" y="0"/>
                  </a:cxn>
                  <a:cxn ang="0">
                    <a:pos x="0" y="12"/>
                  </a:cxn>
                  <a:cxn ang="0">
                    <a:pos x="0" y="18"/>
                  </a:cxn>
                  <a:cxn ang="0">
                    <a:pos x="6" y="54"/>
                  </a:cxn>
                  <a:cxn ang="0">
                    <a:pos x="12" y="36"/>
                  </a:cxn>
                  <a:cxn ang="0">
                    <a:pos x="12" y="18"/>
                  </a:cxn>
                  <a:cxn ang="0">
                    <a:pos x="12" y="6"/>
                  </a:cxn>
                  <a:cxn ang="0">
                    <a:pos x="12" y="0"/>
                  </a:cxn>
                  <a:cxn ang="0">
                    <a:pos x="12" y="0"/>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18459" name="Freeform 27"/>
              <p:cNvSpPr>
                <a:spLocks/>
              </p:cNvSpPr>
              <p:nvPr/>
            </p:nvSpPr>
            <p:spPr bwMode="hidden">
              <a:xfrm>
                <a:off x="492" y="3021"/>
                <a:ext cx="48" cy="72"/>
              </a:xfrm>
              <a:custGeom>
                <a:avLst/>
                <a:gdLst/>
                <a:ahLst/>
                <a:cxnLst>
                  <a:cxn ang="0">
                    <a:pos x="48" y="6"/>
                  </a:cxn>
                  <a:cxn ang="0">
                    <a:pos x="48" y="6"/>
                  </a:cxn>
                  <a:cxn ang="0">
                    <a:pos x="48" y="6"/>
                  </a:cxn>
                  <a:cxn ang="0">
                    <a:pos x="48" y="6"/>
                  </a:cxn>
                  <a:cxn ang="0">
                    <a:pos x="6" y="0"/>
                  </a:cxn>
                  <a:cxn ang="0">
                    <a:pos x="42" y="12"/>
                  </a:cxn>
                  <a:cxn ang="0">
                    <a:pos x="42" y="12"/>
                  </a:cxn>
                  <a:cxn ang="0">
                    <a:pos x="0" y="72"/>
                  </a:cxn>
                  <a:cxn ang="0">
                    <a:pos x="18" y="54"/>
                  </a:cxn>
                  <a:cxn ang="0">
                    <a:pos x="18" y="66"/>
                  </a:cxn>
                  <a:cxn ang="0">
                    <a:pos x="48" y="6"/>
                  </a:cxn>
                  <a:cxn ang="0">
                    <a:pos x="48" y="6"/>
                  </a:cxn>
                  <a:cxn ang="0">
                    <a:pos x="48" y="6"/>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18460" name="Freeform 28"/>
              <p:cNvSpPr>
                <a:spLocks/>
              </p:cNvSpPr>
              <p:nvPr/>
            </p:nvSpPr>
            <p:spPr bwMode="hidden">
              <a:xfrm>
                <a:off x="437" y="3027"/>
                <a:ext cx="288" cy="84"/>
              </a:xfrm>
              <a:custGeom>
                <a:avLst/>
                <a:gdLst/>
                <a:ahLst/>
                <a:cxnLst>
                  <a:cxn ang="0">
                    <a:pos x="287" y="0"/>
                  </a:cxn>
                  <a:cxn ang="0">
                    <a:pos x="0" y="84"/>
                  </a:cxn>
                  <a:cxn ang="0">
                    <a:pos x="168" y="36"/>
                  </a:cxn>
                  <a:cxn ang="0">
                    <a:pos x="114" y="60"/>
                  </a:cxn>
                  <a:cxn ang="0">
                    <a:pos x="276" y="18"/>
                  </a:cxn>
                  <a:cxn ang="0">
                    <a:pos x="287" y="0"/>
                  </a:cxn>
                  <a:cxn ang="0">
                    <a:pos x="287" y="0"/>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18461" name="Freeform 29"/>
              <p:cNvSpPr>
                <a:spLocks/>
              </p:cNvSpPr>
              <p:nvPr/>
            </p:nvSpPr>
            <p:spPr bwMode="hidden">
              <a:xfrm>
                <a:off x="828" y="3003"/>
                <a:ext cx="66" cy="108"/>
              </a:xfrm>
              <a:custGeom>
                <a:avLst/>
                <a:gdLst/>
                <a:ahLst/>
                <a:cxnLst>
                  <a:cxn ang="0">
                    <a:pos x="6" y="0"/>
                  </a:cxn>
                  <a:cxn ang="0">
                    <a:pos x="66" y="6"/>
                  </a:cxn>
                  <a:cxn ang="0">
                    <a:pos x="0" y="84"/>
                  </a:cxn>
                  <a:cxn ang="0">
                    <a:pos x="54" y="24"/>
                  </a:cxn>
                  <a:cxn ang="0">
                    <a:pos x="6" y="108"/>
                  </a:cxn>
                  <a:cxn ang="0">
                    <a:pos x="66" y="6"/>
                  </a:cxn>
                  <a:cxn ang="0">
                    <a:pos x="6" y="0"/>
                  </a:cxn>
                  <a:cxn ang="0">
                    <a:pos x="6" y="0"/>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18462" name="Freeform 30"/>
              <p:cNvSpPr>
                <a:spLocks/>
              </p:cNvSpPr>
              <p:nvPr/>
            </p:nvSpPr>
            <p:spPr bwMode="hidden">
              <a:xfrm>
                <a:off x="366" y="3111"/>
                <a:ext cx="77" cy="42"/>
              </a:xfrm>
              <a:custGeom>
                <a:avLst/>
                <a:gdLst/>
                <a:ahLst/>
                <a:cxnLst>
                  <a:cxn ang="0">
                    <a:pos x="36" y="0"/>
                  </a:cxn>
                  <a:cxn ang="0">
                    <a:pos x="42" y="0"/>
                  </a:cxn>
                  <a:cxn ang="0">
                    <a:pos x="60" y="6"/>
                  </a:cxn>
                  <a:cxn ang="0">
                    <a:pos x="48" y="6"/>
                  </a:cxn>
                  <a:cxn ang="0">
                    <a:pos x="42" y="6"/>
                  </a:cxn>
                  <a:cxn ang="0">
                    <a:pos x="60" y="6"/>
                  </a:cxn>
                  <a:cxn ang="0">
                    <a:pos x="0" y="24"/>
                  </a:cxn>
                  <a:cxn ang="0">
                    <a:pos x="71" y="6"/>
                  </a:cxn>
                  <a:cxn ang="0">
                    <a:pos x="66" y="42"/>
                  </a:cxn>
                  <a:cxn ang="0">
                    <a:pos x="77" y="6"/>
                  </a:cxn>
                  <a:cxn ang="0">
                    <a:pos x="36" y="0"/>
                  </a:cxn>
                  <a:cxn ang="0">
                    <a:pos x="36" y="0"/>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18463" name="Freeform 31"/>
              <p:cNvSpPr>
                <a:spLocks/>
              </p:cNvSpPr>
              <p:nvPr/>
            </p:nvSpPr>
            <p:spPr bwMode="hidden">
              <a:xfrm>
                <a:off x="498" y="3165"/>
                <a:ext cx="66" cy="30"/>
              </a:xfrm>
              <a:custGeom>
                <a:avLst/>
                <a:gdLst/>
                <a:ahLst/>
                <a:cxnLst>
                  <a:cxn ang="0">
                    <a:pos x="66" y="6"/>
                  </a:cxn>
                  <a:cxn ang="0">
                    <a:pos x="0" y="0"/>
                  </a:cxn>
                  <a:cxn ang="0">
                    <a:pos x="54" y="6"/>
                  </a:cxn>
                  <a:cxn ang="0">
                    <a:pos x="18" y="18"/>
                  </a:cxn>
                  <a:cxn ang="0">
                    <a:pos x="60" y="12"/>
                  </a:cxn>
                  <a:cxn ang="0">
                    <a:pos x="60" y="30"/>
                  </a:cxn>
                  <a:cxn ang="0">
                    <a:pos x="60" y="30"/>
                  </a:cxn>
                  <a:cxn ang="0">
                    <a:pos x="66" y="6"/>
                  </a:cxn>
                  <a:cxn ang="0">
                    <a:pos x="66" y="6"/>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18464" name="Freeform 32"/>
              <p:cNvSpPr>
                <a:spLocks/>
              </p:cNvSpPr>
              <p:nvPr/>
            </p:nvSpPr>
            <p:spPr bwMode="hidden">
              <a:xfrm>
                <a:off x="840" y="2919"/>
                <a:ext cx="18" cy="60"/>
              </a:xfrm>
              <a:custGeom>
                <a:avLst/>
                <a:gdLst/>
                <a:ahLst/>
                <a:cxnLst>
                  <a:cxn ang="0">
                    <a:pos x="0" y="24"/>
                  </a:cxn>
                  <a:cxn ang="0">
                    <a:pos x="12" y="24"/>
                  </a:cxn>
                  <a:cxn ang="0">
                    <a:pos x="12" y="60"/>
                  </a:cxn>
                  <a:cxn ang="0">
                    <a:pos x="18" y="18"/>
                  </a:cxn>
                  <a:cxn ang="0">
                    <a:pos x="18" y="18"/>
                  </a:cxn>
                  <a:cxn ang="0">
                    <a:pos x="18" y="0"/>
                  </a:cxn>
                  <a:cxn ang="0">
                    <a:pos x="12" y="18"/>
                  </a:cxn>
                  <a:cxn ang="0">
                    <a:pos x="0" y="24"/>
                  </a:cxn>
                  <a:cxn ang="0">
                    <a:pos x="0" y="24"/>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18465" name="Freeform 33"/>
              <p:cNvSpPr>
                <a:spLocks/>
              </p:cNvSpPr>
              <p:nvPr/>
            </p:nvSpPr>
            <p:spPr bwMode="hidden">
              <a:xfrm>
                <a:off x="546" y="3021"/>
                <a:ext cx="6" cy="18"/>
              </a:xfrm>
              <a:custGeom>
                <a:avLst/>
                <a:gdLst/>
                <a:ahLst/>
                <a:cxnLst>
                  <a:cxn ang="0">
                    <a:pos x="6" y="0"/>
                  </a:cxn>
                  <a:cxn ang="0">
                    <a:pos x="0" y="18"/>
                  </a:cxn>
                  <a:cxn ang="0">
                    <a:pos x="6" y="12"/>
                  </a:cxn>
                  <a:cxn ang="0">
                    <a:pos x="6" y="0"/>
                  </a:cxn>
                  <a:cxn ang="0">
                    <a:pos x="6" y="0"/>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18466" name="Freeform 34"/>
              <p:cNvSpPr>
                <a:spLocks/>
              </p:cNvSpPr>
              <p:nvPr/>
            </p:nvSpPr>
            <p:spPr bwMode="hidden">
              <a:xfrm>
                <a:off x="534" y="2943"/>
                <a:ext cx="30" cy="78"/>
              </a:xfrm>
              <a:custGeom>
                <a:avLst/>
                <a:gdLst/>
                <a:ahLst/>
                <a:cxnLst>
                  <a:cxn ang="0">
                    <a:pos x="24" y="6"/>
                  </a:cxn>
                  <a:cxn ang="0">
                    <a:pos x="18" y="24"/>
                  </a:cxn>
                  <a:cxn ang="0">
                    <a:pos x="0" y="18"/>
                  </a:cxn>
                  <a:cxn ang="0">
                    <a:pos x="12" y="30"/>
                  </a:cxn>
                  <a:cxn ang="0">
                    <a:pos x="6" y="42"/>
                  </a:cxn>
                  <a:cxn ang="0">
                    <a:pos x="18" y="78"/>
                  </a:cxn>
                  <a:cxn ang="0">
                    <a:pos x="18" y="24"/>
                  </a:cxn>
                  <a:cxn ang="0">
                    <a:pos x="24" y="12"/>
                  </a:cxn>
                  <a:cxn ang="0">
                    <a:pos x="30" y="6"/>
                  </a:cxn>
                  <a:cxn ang="0">
                    <a:pos x="30" y="6"/>
                  </a:cxn>
                  <a:cxn ang="0">
                    <a:pos x="12" y="0"/>
                  </a:cxn>
                  <a:cxn ang="0">
                    <a:pos x="24" y="6"/>
                  </a:cxn>
                  <a:cxn ang="0">
                    <a:pos x="24" y="6"/>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18467" name="Freeform 35"/>
              <p:cNvSpPr>
                <a:spLocks/>
              </p:cNvSpPr>
              <p:nvPr/>
            </p:nvSpPr>
            <p:spPr bwMode="hidden">
              <a:xfrm>
                <a:off x="540" y="3039"/>
                <a:ext cx="24" cy="24"/>
              </a:xfrm>
              <a:custGeom>
                <a:avLst/>
                <a:gdLst/>
                <a:ahLst/>
                <a:cxnLst>
                  <a:cxn ang="0">
                    <a:pos x="6" y="0"/>
                  </a:cxn>
                  <a:cxn ang="0">
                    <a:pos x="0" y="0"/>
                  </a:cxn>
                  <a:cxn ang="0">
                    <a:pos x="6" y="0"/>
                  </a:cxn>
                  <a:cxn ang="0">
                    <a:pos x="12" y="6"/>
                  </a:cxn>
                  <a:cxn ang="0">
                    <a:pos x="24" y="24"/>
                  </a:cxn>
                  <a:cxn ang="0">
                    <a:pos x="24" y="18"/>
                  </a:cxn>
                  <a:cxn ang="0">
                    <a:pos x="18" y="6"/>
                  </a:cxn>
                  <a:cxn ang="0">
                    <a:pos x="12" y="0"/>
                  </a:cxn>
                  <a:cxn ang="0">
                    <a:pos x="6" y="0"/>
                  </a:cxn>
                  <a:cxn ang="0">
                    <a:pos x="6" y="0"/>
                  </a:cxn>
                  <a:cxn ang="0">
                    <a:pos x="6" y="0"/>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id-ID"/>
              </a:p>
            </p:txBody>
          </p:sp>
          <p:sp>
            <p:nvSpPr>
              <p:cNvPr id="18468" name="Freeform 36"/>
              <p:cNvSpPr>
                <a:spLocks/>
              </p:cNvSpPr>
              <p:nvPr/>
            </p:nvSpPr>
            <p:spPr bwMode="hidden">
              <a:xfrm>
                <a:off x="801" y="2681"/>
                <a:ext cx="215" cy="216"/>
              </a:xfrm>
              <a:custGeom>
                <a:avLst/>
                <a:gdLst/>
                <a:ahLst/>
                <a:cxnLst>
                  <a:cxn ang="0">
                    <a:pos x="215" y="0"/>
                  </a:cxn>
                  <a:cxn ang="0">
                    <a:pos x="147" y="36"/>
                  </a:cxn>
                  <a:cxn ang="0">
                    <a:pos x="132" y="49"/>
                  </a:cxn>
                  <a:cxn ang="0">
                    <a:pos x="104" y="79"/>
                  </a:cxn>
                  <a:cxn ang="0">
                    <a:pos x="87" y="114"/>
                  </a:cxn>
                  <a:cxn ang="0">
                    <a:pos x="48" y="156"/>
                  </a:cxn>
                  <a:cxn ang="0">
                    <a:pos x="42" y="166"/>
                  </a:cxn>
                  <a:cxn ang="0">
                    <a:pos x="29" y="177"/>
                  </a:cxn>
                  <a:cxn ang="0">
                    <a:pos x="0" y="208"/>
                  </a:cxn>
                  <a:cxn ang="0">
                    <a:pos x="48" y="216"/>
                  </a:cxn>
                  <a:cxn ang="0">
                    <a:pos x="215" y="0"/>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w="9525">
                <a:noFill/>
                <a:round/>
                <a:headEnd/>
                <a:tailEnd/>
              </a:ln>
              <a:effectLst/>
            </p:spPr>
            <p:txBody>
              <a:bodyPr/>
              <a:lstStyle/>
              <a:p>
                <a:pPr>
                  <a:defRPr/>
                </a:pPr>
                <a:endParaRPr lang="id-ID"/>
              </a:p>
            </p:txBody>
          </p:sp>
          <p:sp>
            <p:nvSpPr>
              <p:cNvPr id="18469" name="Freeform 37"/>
              <p:cNvSpPr>
                <a:spLocks/>
              </p:cNvSpPr>
              <p:nvPr/>
            </p:nvSpPr>
            <p:spPr bwMode="hidden">
              <a:xfrm>
                <a:off x="536" y="2710"/>
                <a:ext cx="212" cy="179"/>
              </a:xfrm>
              <a:custGeom>
                <a:avLst/>
                <a:gdLst/>
                <a:ahLst/>
                <a:cxnLst>
                  <a:cxn ang="0">
                    <a:pos x="212" y="0"/>
                  </a:cxn>
                  <a:cxn ang="0">
                    <a:pos x="144" y="36"/>
                  </a:cxn>
                  <a:cxn ang="0">
                    <a:pos x="0" y="179"/>
                  </a:cxn>
                  <a:cxn ang="0">
                    <a:pos x="177" y="85"/>
                  </a:cxn>
                  <a:cxn ang="0">
                    <a:pos x="212" y="0"/>
                  </a:cxn>
                </a:cxnLst>
                <a:rect l="0" t="0" r="r" b="b"/>
                <a:pathLst>
                  <a:path w="212" h="179">
                    <a:moveTo>
                      <a:pt x="212" y="0"/>
                    </a:moveTo>
                    <a:lnTo>
                      <a:pt x="144" y="36"/>
                    </a:lnTo>
                    <a:lnTo>
                      <a:pt x="0" y="179"/>
                    </a:lnTo>
                    <a:lnTo>
                      <a:pt x="177" y="85"/>
                    </a:lnTo>
                    <a:lnTo>
                      <a:pt x="212" y="0"/>
                    </a:lnTo>
                    <a:close/>
                  </a:path>
                </a:pathLst>
              </a:custGeom>
              <a:solidFill>
                <a:schemeClr val="bg2"/>
              </a:solidFill>
              <a:ln w="9525">
                <a:noFill/>
                <a:round/>
                <a:headEnd/>
                <a:tailEnd/>
              </a:ln>
              <a:effectLst/>
            </p:spPr>
            <p:txBody>
              <a:bodyPr/>
              <a:lstStyle/>
              <a:p>
                <a:pPr>
                  <a:defRPr/>
                </a:pPr>
                <a:endParaRPr lang="id-ID"/>
              </a:p>
            </p:txBody>
          </p:sp>
          <p:sp>
            <p:nvSpPr>
              <p:cNvPr id="18470" name="Freeform 38"/>
              <p:cNvSpPr>
                <a:spLocks/>
              </p:cNvSpPr>
              <p:nvPr/>
            </p:nvSpPr>
            <p:spPr bwMode="hidden">
              <a:xfrm>
                <a:off x="1037" y="2609"/>
                <a:ext cx="64" cy="79"/>
              </a:xfrm>
              <a:custGeom>
                <a:avLst/>
                <a:gdLst/>
                <a:ahLst/>
                <a:cxnLst>
                  <a:cxn ang="0">
                    <a:pos x="0" y="22"/>
                  </a:cxn>
                  <a:cxn ang="0">
                    <a:pos x="64" y="79"/>
                  </a:cxn>
                  <a:cxn ang="0">
                    <a:pos x="60" y="0"/>
                  </a:cxn>
                  <a:cxn ang="0">
                    <a:pos x="0" y="22"/>
                  </a:cxn>
                </a:cxnLst>
                <a:rect l="0" t="0" r="r" b="b"/>
                <a:pathLst>
                  <a:path w="64" h="79">
                    <a:moveTo>
                      <a:pt x="0" y="22"/>
                    </a:moveTo>
                    <a:lnTo>
                      <a:pt x="64" y="79"/>
                    </a:lnTo>
                    <a:lnTo>
                      <a:pt x="60" y="0"/>
                    </a:lnTo>
                    <a:lnTo>
                      <a:pt x="0" y="22"/>
                    </a:lnTo>
                    <a:close/>
                  </a:path>
                </a:pathLst>
              </a:custGeom>
              <a:solidFill>
                <a:schemeClr val="bg2"/>
              </a:solidFill>
              <a:ln w="9525">
                <a:noFill/>
                <a:round/>
                <a:headEnd/>
                <a:tailEnd/>
              </a:ln>
              <a:effectLst/>
            </p:spPr>
            <p:txBody>
              <a:bodyPr/>
              <a:lstStyle/>
              <a:p>
                <a:pPr>
                  <a:defRPr/>
                </a:pPr>
                <a:endParaRPr lang="id-ID"/>
              </a:p>
            </p:txBody>
          </p:sp>
          <p:sp>
            <p:nvSpPr>
              <p:cNvPr id="18471" name="Freeform 39"/>
              <p:cNvSpPr>
                <a:spLocks/>
              </p:cNvSpPr>
              <p:nvPr userDrawn="1"/>
            </p:nvSpPr>
            <p:spPr bwMode="hidden">
              <a:xfrm>
                <a:off x="867" y="2471"/>
                <a:ext cx="137" cy="207"/>
              </a:xfrm>
              <a:custGeom>
                <a:avLst/>
                <a:gdLst/>
                <a:ahLst/>
                <a:cxnLst>
                  <a:cxn ang="0">
                    <a:pos x="0" y="0"/>
                  </a:cxn>
                  <a:cxn ang="0">
                    <a:pos x="17" y="87"/>
                  </a:cxn>
                  <a:cxn ang="0">
                    <a:pos x="69" y="154"/>
                  </a:cxn>
                  <a:cxn ang="0">
                    <a:pos x="137" y="207"/>
                  </a:cxn>
                  <a:cxn ang="0">
                    <a:pos x="0" y="0"/>
                  </a:cxn>
                </a:cxnLst>
                <a:rect l="0" t="0" r="r" b="b"/>
                <a:pathLst>
                  <a:path w="137" h="207">
                    <a:moveTo>
                      <a:pt x="0" y="0"/>
                    </a:moveTo>
                    <a:lnTo>
                      <a:pt x="17" y="87"/>
                    </a:lnTo>
                    <a:lnTo>
                      <a:pt x="69" y="154"/>
                    </a:lnTo>
                    <a:lnTo>
                      <a:pt x="137" y="207"/>
                    </a:lnTo>
                    <a:lnTo>
                      <a:pt x="0" y="0"/>
                    </a:lnTo>
                    <a:close/>
                  </a:path>
                </a:pathLst>
              </a:custGeom>
              <a:solidFill>
                <a:schemeClr val="bg2"/>
              </a:solidFill>
              <a:ln w="9525">
                <a:noFill/>
                <a:round/>
                <a:headEnd/>
                <a:tailEnd/>
              </a:ln>
              <a:effectLst/>
            </p:spPr>
            <p:txBody>
              <a:bodyPr/>
              <a:lstStyle/>
              <a:p>
                <a:pPr>
                  <a:defRPr/>
                </a:pPr>
                <a:endParaRPr lang="id-ID"/>
              </a:p>
            </p:txBody>
          </p:sp>
          <p:sp>
            <p:nvSpPr>
              <p:cNvPr id="18472" name="Freeform 40"/>
              <p:cNvSpPr>
                <a:spLocks/>
              </p:cNvSpPr>
              <p:nvPr userDrawn="1"/>
            </p:nvSpPr>
            <p:spPr bwMode="hidden">
              <a:xfrm>
                <a:off x="817" y="2507"/>
                <a:ext cx="65" cy="222"/>
              </a:xfrm>
              <a:custGeom>
                <a:avLst/>
                <a:gdLst/>
                <a:ahLst/>
                <a:cxnLst>
                  <a:cxn ang="0">
                    <a:pos x="0" y="222"/>
                  </a:cxn>
                  <a:cxn ang="0">
                    <a:pos x="40" y="142"/>
                  </a:cxn>
                  <a:cxn ang="0">
                    <a:pos x="65" y="72"/>
                  </a:cxn>
                  <a:cxn ang="0">
                    <a:pos x="7" y="0"/>
                  </a:cxn>
                  <a:cxn ang="0">
                    <a:pos x="0" y="222"/>
                  </a:cxn>
                </a:cxnLst>
                <a:rect l="0" t="0" r="r" b="b"/>
                <a:pathLst>
                  <a:path w="65" h="222">
                    <a:moveTo>
                      <a:pt x="0" y="222"/>
                    </a:moveTo>
                    <a:lnTo>
                      <a:pt x="40" y="142"/>
                    </a:lnTo>
                    <a:lnTo>
                      <a:pt x="65" y="72"/>
                    </a:lnTo>
                    <a:lnTo>
                      <a:pt x="7" y="0"/>
                    </a:lnTo>
                    <a:lnTo>
                      <a:pt x="0" y="222"/>
                    </a:lnTo>
                    <a:close/>
                  </a:path>
                </a:pathLst>
              </a:custGeom>
              <a:solidFill>
                <a:schemeClr val="bg2"/>
              </a:solidFill>
              <a:ln w="9525">
                <a:noFill/>
                <a:round/>
                <a:headEnd/>
                <a:tailEnd/>
              </a:ln>
              <a:effectLst/>
            </p:spPr>
            <p:txBody>
              <a:bodyPr/>
              <a:lstStyle/>
              <a:p>
                <a:pPr>
                  <a:defRPr/>
                </a:pPr>
                <a:endParaRPr lang="id-ID"/>
              </a:p>
            </p:txBody>
          </p:sp>
        </p:grpSp>
      </p:grpSp>
      <p:sp>
        <p:nvSpPr>
          <p:cNvPr id="18473" name="Rectangle 41"/>
          <p:cNvSpPr>
            <a:spLocks noGrp="1" noChangeArrowheads="1"/>
          </p:cNvSpPr>
          <p:nvPr>
            <p:ph type="title"/>
          </p:nvPr>
        </p:nvSpPr>
        <p:spPr bwMode="auto">
          <a:xfrm>
            <a:off x="457200" y="158750"/>
            <a:ext cx="8229600" cy="1258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8474" name="Rectangle 4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475" name="Rectangle 43"/>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pPr>
              <a:defRPr/>
            </a:pPr>
            <a:endParaRPr lang="en-US"/>
          </a:p>
        </p:txBody>
      </p:sp>
      <p:sp>
        <p:nvSpPr>
          <p:cNvPr id="18476" name="Rectangle 4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pPr>
              <a:defRPr/>
            </a:pPr>
            <a:endParaRPr lang="en-US"/>
          </a:p>
        </p:txBody>
      </p:sp>
      <p:sp>
        <p:nvSpPr>
          <p:cNvPr id="18477" name="Rectangle 45"/>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pPr>
              <a:defRPr/>
            </a:pPr>
            <a:fld id="{C738D53A-6DCF-4113-B712-29F381702A10}"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874" r:id="rId1"/>
    <p:sldLayoutId id="2147483862" r:id="rId2"/>
    <p:sldLayoutId id="2147483863" r:id="rId3"/>
    <p:sldLayoutId id="2147483864" r:id="rId4"/>
    <p:sldLayoutId id="2147483865" r:id="rId5"/>
    <p:sldLayoutId id="2147483866" r:id="rId6"/>
    <p:sldLayoutId id="2147483867" r:id="rId7"/>
    <p:sldLayoutId id="2147483868" r:id="rId8"/>
    <p:sldLayoutId id="2147483869" r:id="rId9"/>
    <p:sldLayoutId id="2147483870" r:id="rId10"/>
    <p:sldLayoutId id="2147483871" r:id="rId11"/>
    <p:sldLayoutId id="2147483872" r:id="rId12"/>
    <p:sldLayoutId id="2147483873" r:id="rId13"/>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Blip>
          <a:blip r:embed="rId15"/>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Blip>
          <a:blip r:embed="rId15"/>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Blip>
          <a:blip r:embed="rId15"/>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15"/>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15"/>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15"/>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15"/>
        </a:buBlip>
        <a:defRPr sz="2000">
          <a:solidFill>
            <a:schemeClr val="tx1"/>
          </a:solidFill>
          <a:effectLst>
            <a:outerShdw blurRad="38100" dist="38100" dir="2700000" algn="tl">
              <a:srgbClr val="000000"/>
            </a:outerShdw>
          </a:effectLst>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Agility%20Training%20Ladder%20Drills%20for%20Speed%20and%20Quickness%20-%20YouTube.flv" TargetMode="External"/><Relationship Id="rId7" Type="http://schemas.openxmlformats.org/officeDocument/2006/relationships/hyperlink" Target="video%20seminar/Running%20Tips%20-%20How%20to%20Practice%20Good%20Running%20Form%20-%20YouTube.flv"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video%20seminar/Eddie%20George-%20Speed,%20Three-Cone%20Drill%20-%20YouTube.flv" TargetMode="External"/><Relationship Id="rId4" Type="http://schemas.openxmlformats.org/officeDocument/2006/relationships/hyperlink" Target="video%20seminar/Agility%20Training%20Ladder%20Drills%20for%20Speed%20and%20Quickness%20-%20YouTube.flv"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id-ID" dirty="0" smtClean="0"/>
              <a:t>LATIHAN FUNGSIONAL PASCA CIDERA OR</a:t>
            </a:r>
            <a:endParaRPr lang="en-US" dirty="0" smtClean="0"/>
          </a:p>
        </p:txBody>
      </p:sp>
      <p:sp>
        <p:nvSpPr>
          <p:cNvPr id="2051" name="Rectangle 3"/>
          <p:cNvSpPr>
            <a:spLocks noGrp="1" noChangeArrowheads="1"/>
          </p:cNvSpPr>
          <p:nvPr>
            <p:ph type="subTitle" idx="1"/>
          </p:nvPr>
        </p:nvSpPr>
        <p:spPr/>
        <p:txBody>
          <a:bodyPr/>
          <a:lstStyle/>
          <a:p>
            <a:pPr eaLnBrk="1" hangingPunct="1">
              <a:defRPr/>
            </a:pPr>
            <a:r>
              <a:rPr lang="id-ID" dirty="0" smtClean="0"/>
              <a:t>SYAHMIRZA INDRA LESMANA</a:t>
            </a:r>
          </a:p>
          <a:p>
            <a:pPr eaLnBrk="1" hangingPunct="1">
              <a:defRPr/>
            </a:pPr>
            <a:r>
              <a:rPr lang="id-ID" dirty="0" smtClean="0"/>
              <a:t>MEDAN 7 JUNI 2012</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endParaRPr lang="id-ID" smtClean="0"/>
          </a:p>
        </p:txBody>
      </p:sp>
      <p:sp>
        <p:nvSpPr>
          <p:cNvPr id="11267" name="Content Placeholder 2"/>
          <p:cNvSpPr>
            <a:spLocks noGrp="1"/>
          </p:cNvSpPr>
          <p:nvPr>
            <p:ph idx="1"/>
          </p:nvPr>
        </p:nvSpPr>
        <p:spPr>
          <a:xfrm>
            <a:off x="533400" y="381000"/>
            <a:ext cx="8229600" cy="5857875"/>
          </a:xfrm>
        </p:spPr>
        <p:txBody>
          <a:bodyPr/>
          <a:lstStyle/>
          <a:p>
            <a:pPr eaLnBrk="1" hangingPunct="1"/>
            <a:r>
              <a:rPr lang="id-ID" sz="2800" dirty="0" smtClean="0"/>
              <a:t>Memelihara jaringan lunak, integritas dan moblitas sendi </a:t>
            </a:r>
            <a:r>
              <a:rPr lang="id-ID" sz="2800" dirty="0" smtClean="0">
                <a:sym typeface="Wingdings" pitchFamily="2" charset="2"/>
              </a:rPr>
              <a:t> pemberian latihan pasif dengan dosis yang tepat dengan pain limit</a:t>
            </a:r>
          </a:p>
          <a:p>
            <a:pPr eaLnBrk="1" hangingPunct="1"/>
            <a:r>
              <a:rPr lang="id-ID" sz="2800" dirty="0" smtClean="0">
                <a:sym typeface="Wingdings" pitchFamily="2" charset="2"/>
              </a:rPr>
              <a:t>Mengurangi bengkak  obat2an</a:t>
            </a:r>
          </a:p>
          <a:p>
            <a:pPr eaLnBrk="1" hangingPunct="1"/>
            <a:r>
              <a:rPr lang="id-ID" sz="2800" dirty="0" smtClean="0">
                <a:sym typeface="Wingdings" pitchFamily="2" charset="2"/>
              </a:rPr>
              <a:t>Memelihara integritas dan fungsi area lain yang terkait  latihan aktif, aerobik exercise, penggunaan alat bantu ketika beraktifitas</a:t>
            </a:r>
          </a:p>
          <a:p>
            <a:pPr eaLnBrk="1" hangingPunct="1"/>
            <a:r>
              <a:rPr lang="id-ID" sz="2800" dirty="0" smtClean="0">
                <a:sym typeface="Wingdings" pitchFamily="2" charset="2"/>
              </a:rPr>
              <a:t>Perhatian dosis yang diberikan harus sesuai antara  work dan rest, bila nyeri dan inflamasi meningkat latihan terlalu berat</a:t>
            </a:r>
          </a:p>
          <a:p>
            <a:pPr eaLnBrk="1" hangingPunct="1"/>
            <a:r>
              <a:rPr lang="id-ID" sz="2800" dirty="0" smtClean="0">
                <a:sym typeface="Wingdings" pitchFamily="2" charset="2"/>
              </a:rPr>
              <a:t>CI Stretching dan latihan beban</a:t>
            </a:r>
            <a:endParaRPr lang="id-ID" sz="28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id-ID" smtClean="0"/>
              <a:t>Masa sub akut (sampai 3 mg cidera)</a:t>
            </a:r>
          </a:p>
        </p:txBody>
      </p:sp>
      <p:sp>
        <p:nvSpPr>
          <p:cNvPr id="12291" name="Content Placeholder 2"/>
          <p:cNvSpPr>
            <a:spLocks noGrp="1"/>
          </p:cNvSpPr>
          <p:nvPr>
            <p:ph idx="1"/>
          </p:nvPr>
        </p:nvSpPr>
        <p:spPr/>
        <p:txBody>
          <a:bodyPr/>
          <a:lstStyle/>
          <a:p>
            <a:pPr eaLnBrk="1" hangingPunct="1"/>
            <a:r>
              <a:rPr lang="id-ID" sz="2400" dirty="0" smtClean="0"/>
              <a:t>Masalah </a:t>
            </a:r>
            <a:r>
              <a:rPr lang="id-ID" sz="2400" dirty="0" smtClean="0">
                <a:sym typeface="Wingdings" pitchFamily="2" charset="2"/>
              </a:rPr>
              <a:t> nyeri pada akhir gerakan, penurunan oedema, peningkatan kontrkatur jaringan, kelemahan otot, penurunan fungsi</a:t>
            </a:r>
          </a:p>
          <a:p>
            <a:pPr eaLnBrk="1" hangingPunct="1"/>
            <a:r>
              <a:rPr lang="id-ID" sz="2400" dirty="0" smtClean="0">
                <a:sym typeface="Wingdings" pitchFamily="2" charset="2"/>
              </a:rPr>
              <a:t>Mendidik pasien  informasikan ke pasien untuk mengantisipasi waktu penyembuhan jaringan. Ajarkan home exercise dan lakukan aktiftas fungsi yg normal</a:t>
            </a:r>
          </a:p>
          <a:p>
            <a:pPr eaLnBrk="1" hangingPunct="1"/>
            <a:r>
              <a:rPr lang="id-ID" sz="2400" dirty="0" smtClean="0">
                <a:sym typeface="Wingdings" pitchFamily="2" charset="2"/>
              </a:rPr>
              <a:t>Mempercepat penyembuhan jaringan  perhatikan proses penyembuhannya, dan bergerak sesegera mungkin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endParaRPr lang="id-ID" smtClean="0"/>
          </a:p>
        </p:txBody>
      </p:sp>
      <p:sp>
        <p:nvSpPr>
          <p:cNvPr id="13315" name="Content Placeholder 2"/>
          <p:cNvSpPr>
            <a:spLocks noGrp="1"/>
          </p:cNvSpPr>
          <p:nvPr>
            <p:ph idx="1"/>
          </p:nvPr>
        </p:nvSpPr>
        <p:spPr>
          <a:xfrm>
            <a:off x="457200" y="714375"/>
            <a:ext cx="8229600" cy="5411788"/>
          </a:xfrm>
        </p:spPr>
        <p:txBody>
          <a:bodyPr/>
          <a:lstStyle/>
          <a:p>
            <a:r>
              <a:rPr lang="id-ID" sz="2400" dirty="0" smtClean="0">
                <a:sym typeface="Wingdings" pitchFamily="2" charset="2"/>
              </a:rPr>
              <a:t>Perbaiki jaringann lunak, otot dan mobilitas sendi  pasif ke aktif dengan limitasi nyeri, secara bertahap tingkatkan mobilitas jaringan (warm, massage, joint mobilitation grade III, Inhibition technique, stretching technique)</a:t>
            </a:r>
          </a:p>
          <a:p>
            <a:r>
              <a:rPr lang="id-ID" sz="2400" dirty="0" smtClean="0">
                <a:sym typeface="Wingdings" pitchFamily="2" charset="2"/>
              </a:rPr>
              <a:t>Meningkatkan kontrol neuromuskuler, daya tahan otot, dan kekuatan pada otot yang terlibat dan berhubungan dengan cidera  peningkatan multiple isometric exercise, latihan aktif untuk ROM. PWB, Stabilisasi exc, peningkatan isotonik exc dengan peningkatan jumlah repetisi, perbaikan posture, peningkatan beban pada tahap selanjutnya </a:t>
            </a:r>
            <a:endParaRPr lang="id-ID" sz="2400" dirty="0" smtClean="0"/>
          </a:p>
          <a:p>
            <a:endParaRPr lang="id-ID" sz="2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endParaRPr lang="id-ID" smtClean="0"/>
          </a:p>
        </p:txBody>
      </p:sp>
      <p:sp>
        <p:nvSpPr>
          <p:cNvPr id="14339" name="Content Placeholder 2"/>
          <p:cNvSpPr>
            <a:spLocks noGrp="1"/>
          </p:cNvSpPr>
          <p:nvPr>
            <p:ph idx="1"/>
          </p:nvPr>
        </p:nvSpPr>
        <p:spPr>
          <a:xfrm>
            <a:off x="381000" y="533400"/>
            <a:ext cx="8229600" cy="5486400"/>
          </a:xfrm>
        </p:spPr>
        <p:txBody>
          <a:bodyPr/>
          <a:lstStyle/>
          <a:p>
            <a:r>
              <a:rPr lang="id-ID" sz="2800" dirty="0" smtClean="0"/>
              <a:t>Memelihara area lain yang terintegrasi dan berhubungan </a:t>
            </a:r>
            <a:r>
              <a:rPr lang="id-ID" sz="2800" dirty="0" smtClean="0">
                <a:sym typeface="Wingdings" pitchFamily="2" charset="2"/>
              </a:rPr>
              <a:t> penguatan dan stabilisasi exc yang progresif, latihan fungsional tanpa merangsang bagian cidera secara berlebihan</a:t>
            </a:r>
          </a:p>
          <a:p>
            <a:r>
              <a:rPr lang="id-ID" sz="2800" dirty="0" smtClean="0">
                <a:sym typeface="Wingdings" pitchFamily="2" charset="2"/>
              </a:rPr>
              <a:t>Perhatian : tanda inflamasi dan sweling di sendi menurun, rasa kurang nyaman ketika berkatifitas akan meningkat, tapi tidak akan lebih dari beberapa jam. Perhatikan tanda tanda aktifitas berlebihan yaitu, fatique, nyeri dan spasme</a:t>
            </a:r>
            <a:endParaRPr lang="id-ID" sz="28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id-ID" smtClean="0"/>
              <a:t>Fase kronis</a:t>
            </a:r>
          </a:p>
        </p:txBody>
      </p:sp>
      <p:sp>
        <p:nvSpPr>
          <p:cNvPr id="15363" name="Content Placeholder 2"/>
          <p:cNvSpPr>
            <a:spLocks noGrp="1"/>
          </p:cNvSpPr>
          <p:nvPr>
            <p:ph idx="1"/>
          </p:nvPr>
        </p:nvSpPr>
        <p:spPr/>
        <p:txBody>
          <a:bodyPr/>
          <a:lstStyle/>
          <a:p>
            <a:r>
              <a:rPr lang="id-ID" sz="2800" smtClean="0"/>
              <a:t>Gangguan -&gt; kontraktur, penurunan performa otot, penurunan fungsional, ketidak mampuan beraktifitas optimal</a:t>
            </a:r>
          </a:p>
          <a:p>
            <a:r>
              <a:rPr lang="id-ID" sz="2800" smtClean="0"/>
              <a:t>Mendidik pasien </a:t>
            </a:r>
            <a:r>
              <a:rPr lang="id-ID" sz="2800" smtClean="0">
                <a:sym typeface="Wingdings" pitchFamily="2" charset="2"/>
              </a:rPr>
              <a:t> instruksikan pasien melakukan latihan dengan aman, ajarkan menghindari re injury</a:t>
            </a:r>
          </a:p>
          <a:p>
            <a:r>
              <a:rPr lang="id-ID" sz="2800" smtClean="0">
                <a:sym typeface="Wingdings" pitchFamily="2" charset="2"/>
              </a:rPr>
              <a:t>Meningkatkan mobilisasi sendi, jaringan lunak dan otot  Tehnik </a:t>
            </a:r>
            <a:r>
              <a:rPr lang="en-US" sz="2800" smtClean="0">
                <a:sym typeface="Wingdings" pitchFamily="2" charset="2"/>
              </a:rPr>
              <a:t>stretching</a:t>
            </a:r>
            <a:r>
              <a:rPr lang="id-ID" sz="2800" smtClean="0">
                <a:sym typeface="Wingdings" pitchFamily="2" charset="2"/>
              </a:rPr>
              <a:t> spesifik (mobilisasi sendi, cross fiber massage, inhibisi strech, fleksibilitas exc)</a:t>
            </a:r>
            <a:endParaRPr lang="id-ID" sz="28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endParaRPr lang="id-ID" dirty="0" smtClean="0"/>
          </a:p>
        </p:txBody>
      </p:sp>
      <p:sp>
        <p:nvSpPr>
          <p:cNvPr id="16387" name="Content Placeholder 2"/>
          <p:cNvSpPr>
            <a:spLocks noGrp="1"/>
          </p:cNvSpPr>
          <p:nvPr>
            <p:ph idx="1"/>
          </p:nvPr>
        </p:nvSpPr>
        <p:spPr>
          <a:xfrm>
            <a:off x="500063" y="1000125"/>
            <a:ext cx="8229600" cy="5143500"/>
          </a:xfrm>
        </p:spPr>
        <p:txBody>
          <a:bodyPr/>
          <a:lstStyle/>
          <a:p>
            <a:r>
              <a:rPr lang="id-ID" sz="2800" dirty="0" smtClean="0"/>
              <a:t>Meningkatkan kontrol neuromuskuler, kekuatan dan daya tahan otot </a:t>
            </a:r>
            <a:r>
              <a:rPr lang="id-ID" sz="2800" dirty="0" smtClean="0">
                <a:sym typeface="Wingdings" pitchFamily="2" charset="2"/>
              </a:rPr>
              <a:t> progresif exercise ( tahanan sub ke masksimal, spsifikasi latihan baik consetrik maupun eksentrik, single to multiple plane, simple to kompleks, peningkatan kecepatan gerak, </a:t>
            </a:r>
          </a:p>
          <a:p>
            <a:r>
              <a:rPr lang="id-ID" sz="2800" dirty="0" smtClean="0">
                <a:sym typeface="Wingdings" pitchFamily="2" charset="2"/>
              </a:rPr>
              <a:t>Peningkatan daya tahan kardiovaskuler  progersif latihan daya tahan</a:t>
            </a:r>
          </a:p>
          <a:p>
            <a:r>
              <a:rPr lang="id-ID" sz="2800" dirty="0" smtClean="0">
                <a:sym typeface="Wingdings" pitchFamily="2" charset="2"/>
              </a:rPr>
              <a:t> Peningkatan aktivitas fungsional  latihan fungsional </a:t>
            </a:r>
          </a:p>
          <a:p>
            <a:pPr>
              <a:buFont typeface="Arial" pitchFamily="34" charset="0"/>
              <a:buNone/>
            </a:pPr>
            <a:endParaRPr lang="id-ID"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id-ID" smtClean="0"/>
              <a:t>DEFINISI TERAPI LATIHAN </a:t>
            </a:r>
          </a:p>
        </p:txBody>
      </p:sp>
      <p:sp>
        <p:nvSpPr>
          <p:cNvPr id="29699" name="Content Placeholder 2"/>
          <p:cNvSpPr>
            <a:spLocks noGrp="1"/>
          </p:cNvSpPr>
          <p:nvPr>
            <p:ph sz="quarter" idx="1"/>
          </p:nvPr>
        </p:nvSpPr>
        <p:spPr>
          <a:xfrm>
            <a:off x="457200" y="1219200"/>
            <a:ext cx="8229600" cy="4937125"/>
          </a:xfrm>
        </p:spPr>
        <p:txBody>
          <a:bodyPr/>
          <a:lstStyle/>
          <a:p>
            <a:pPr eaLnBrk="1" hangingPunct="1"/>
            <a:r>
              <a:rPr lang="en-US" i="1" smtClean="0"/>
              <a:t>Therapeutic exercise </a:t>
            </a:r>
            <a:r>
              <a:rPr lang="en-US" smtClean="0"/>
              <a:t>is the systematic, planned performance</a:t>
            </a:r>
            <a:r>
              <a:rPr lang="id-ID" smtClean="0"/>
              <a:t> </a:t>
            </a:r>
            <a:r>
              <a:rPr lang="en-US" smtClean="0"/>
              <a:t>of bodily movements, postures, or physical</a:t>
            </a:r>
            <a:r>
              <a:rPr lang="id-ID" smtClean="0"/>
              <a:t> </a:t>
            </a:r>
            <a:r>
              <a:rPr lang="en-US" smtClean="0"/>
              <a:t>activities intended to provide a patient/client</a:t>
            </a:r>
            <a:endParaRPr lang="id-ID" smtClean="0"/>
          </a:p>
          <a:p>
            <a:pPr eaLnBrk="1" hangingPunct="1"/>
            <a:r>
              <a:rPr lang="id-ID" smtClean="0"/>
              <a:t>Terapi latihan adalah rencana yg sistimatis untuk perencanaan penampilan dari gerak tubuh, postur dan aktifitas fisik dari pasien/ klien  </a:t>
            </a:r>
          </a:p>
          <a:p>
            <a:pPr eaLnBrk="1" hangingPunct="1"/>
            <a:endParaRPr lang="id-ID"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id-ID" smtClean="0"/>
              <a:t>Latihan Fungsional</a:t>
            </a:r>
          </a:p>
        </p:txBody>
      </p:sp>
      <p:sp>
        <p:nvSpPr>
          <p:cNvPr id="13315" name="Content Placeholder 2"/>
          <p:cNvSpPr>
            <a:spLocks noGrp="1"/>
          </p:cNvSpPr>
          <p:nvPr>
            <p:ph sz="quarter" idx="1"/>
          </p:nvPr>
        </p:nvSpPr>
        <p:spPr>
          <a:xfrm>
            <a:off x="457200" y="1219200"/>
            <a:ext cx="8229600" cy="4937125"/>
          </a:xfrm>
        </p:spPr>
        <p:txBody>
          <a:bodyPr/>
          <a:lstStyle/>
          <a:p>
            <a:pPr eaLnBrk="1" hangingPunct="1"/>
            <a:r>
              <a:rPr lang="id-ID" sz="2800" smtClean="0"/>
              <a:t>Latihan penguatan fungsional dapat diartikan sebagai latihan yang dilakukan oleh tubuh kita guna menghasilkan suatu performance yang lebih baik dari tipe gerakan yang kita gunakan dalam kehidupan sehari-hari</a:t>
            </a:r>
          </a:p>
          <a:p>
            <a:pPr eaLnBrk="1" hangingPunct="1"/>
            <a:r>
              <a:rPr lang="id-ID" sz="2800" smtClean="0"/>
              <a:t>Gerakan penguatan yang sering dilakukan dalam kegiatan sehari-hari dan merupakan basic atau dasar dapat dikategorikan dalam beberapa kelompok, seperti: </a:t>
            </a:r>
            <a:r>
              <a:rPr lang="id-ID" sz="2800" i="1" smtClean="0"/>
              <a:t>lifting, reaching, power, balance, </a:t>
            </a:r>
            <a:r>
              <a:rPr lang="id-ID" sz="2800" smtClean="0"/>
              <a:t>dan kombinasi dari yang tersebut diatas.</a:t>
            </a:r>
          </a:p>
          <a:p>
            <a:pPr eaLnBrk="1" hangingPunct="1"/>
            <a:endParaRPr lang="id-ID" smtClean="0"/>
          </a:p>
          <a:p>
            <a:pPr eaLnBrk="1" hangingPunct="1"/>
            <a:endParaRPr lang="id-ID"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endParaRPr lang="id-ID" smtClean="0"/>
          </a:p>
        </p:txBody>
      </p:sp>
      <p:sp>
        <p:nvSpPr>
          <p:cNvPr id="7171" name="Content Placeholder 2"/>
          <p:cNvSpPr>
            <a:spLocks noGrp="1"/>
          </p:cNvSpPr>
          <p:nvPr>
            <p:ph sz="quarter" idx="1"/>
          </p:nvPr>
        </p:nvSpPr>
        <p:spPr>
          <a:xfrm>
            <a:off x="500063" y="1000125"/>
            <a:ext cx="8229600" cy="4525963"/>
          </a:xfrm>
        </p:spPr>
        <p:txBody>
          <a:bodyPr>
            <a:normAutofit fontScale="85000" lnSpcReduction="10000"/>
          </a:bodyPr>
          <a:lstStyle/>
          <a:p>
            <a:pPr marL="274320" indent="-274320" eaLnBrk="1" fontAlgn="auto" hangingPunct="1">
              <a:spcAft>
                <a:spcPts val="0"/>
              </a:spcAft>
              <a:buFont typeface="Wingdings 3"/>
              <a:buChar char=""/>
              <a:defRPr/>
            </a:pPr>
            <a:r>
              <a:rPr lang="id-ID" sz="3000" smtClean="0"/>
              <a:t>Latihan penguatan fungsional adalah latihan penguatan dengan menggunakan beban dari dalam tubuh sendiri. Namun  agar dapat memaksimalkan kontraksi dari otot tersebut maka diperlukan beban eksternal. Dan terfokus pada latihan beberapa otot (lebih dari satu otot yang ikut bekerja) yang menggantikan kerja dari otot yang diisolasi pada suatu jenis latihan atau gerakan dan juga beberapa sendi. Selain itu pada latihan ini juga harus mengintegrasikan semua aspek dalam melakukan gerakan.</a:t>
            </a:r>
          </a:p>
          <a:p>
            <a:pPr marL="274320" indent="-274320" eaLnBrk="1" fontAlgn="auto" hangingPunct="1">
              <a:spcAft>
                <a:spcPts val="0"/>
              </a:spcAft>
              <a:buFont typeface="Wingdings 3"/>
              <a:buChar char=""/>
              <a:defRPr/>
            </a:pPr>
            <a:endParaRPr lang="id-ID"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3500438" y="3071813"/>
            <a:ext cx="2000250" cy="2214562"/>
          </a:xfrm>
          <a:prstGeom prst="ellipse">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dirty="0"/>
          </a:p>
        </p:txBody>
      </p:sp>
      <p:sp>
        <p:nvSpPr>
          <p:cNvPr id="15363" name="TextBox 6"/>
          <p:cNvSpPr txBox="1">
            <a:spLocks noChangeArrowheads="1"/>
          </p:cNvSpPr>
          <p:nvPr/>
        </p:nvSpPr>
        <p:spPr bwMode="auto">
          <a:xfrm>
            <a:off x="4000500" y="3857625"/>
            <a:ext cx="1143000" cy="369888"/>
          </a:xfrm>
          <a:prstGeom prst="rect">
            <a:avLst/>
          </a:prstGeom>
          <a:noFill/>
          <a:ln w="9525">
            <a:solidFill>
              <a:schemeClr val="bg2">
                <a:lumMod val="50000"/>
              </a:schemeClr>
            </a:solidFill>
            <a:miter lim="800000"/>
            <a:headEnd/>
            <a:tailEnd/>
          </a:ln>
        </p:spPr>
        <p:txBody>
          <a:bodyPr>
            <a:spAutoFit/>
          </a:bodyPr>
          <a:lstStyle/>
          <a:p>
            <a:r>
              <a:rPr lang="id-ID"/>
              <a:t>FUNGSI</a:t>
            </a:r>
          </a:p>
        </p:txBody>
      </p:sp>
      <p:sp>
        <p:nvSpPr>
          <p:cNvPr id="8" name="Oval 7"/>
          <p:cNvSpPr/>
          <p:nvPr/>
        </p:nvSpPr>
        <p:spPr>
          <a:xfrm>
            <a:off x="4143375" y="2071688"/>
            <a:ext cx="1571625" cy="1571625"/>
          </a:xfrm>
          <a:prstGeom prst="ellipse">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9" name="Oval 8"/>
          <p:cNvSpPr/>
          <p:nvPr/>
        </p:nvSpPr>
        <p:spPr>
          <a:xfrm>
            <a:off x="4286250" y="4214813"/>
            <a:ext cx="1571625" cy="1571625"/>
          </a:xfrm>
          <a:prstGeom prst="ellipse">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10" name="Oval 9"/>
          <p:cNvSpPr/>
          <p:nvPr/>
        </p:nvSpPr>
        <p:spPr>
          <a:xfrm>
            <a:off x="3214688" y="4286250"/>
            <a:ext cx="1571625" cy="1571625"/>
          </a:xfrm>
          <a:prstGeom prst="ellipse">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11" name="Oval 10"/>
          <p:cNvSpPr/>
          <p:nvPr/>
        </p:nvSpPr>
        <p:spPr>
          <a:xfrm>
            <a:off x="2428875" y="3214688"/>
            <a:ext cx="1571625" cy="1571625"/>
          </a:xfrm>
          <a:prstGeom prst="ellipse">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12" name="Oval 11"/>
          <p:cNvSpPr/>
          <p:nvPr/>
        </p:nvSpPr>
        <p:spPr>
          <a:xfrm>
            <a:off x="2928938" y="2214563"/>
            <a:ext cx="1571625" cy="1571625"/>
          </a:xfrm>
          <a:prstGeom prst="ellipse">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13" name="Oval 12"/>
          <p:cNvSpPr/>
          <p:nvPr/>
        </p:nvSpPr>
        <p:spPr>
          <a:xfrm>
            <a:off x="4714875" y="3429000"/>
            <a:ext cx="1571625" cy="1571625"/>
          </a:xfrm>
          <a:prstGeom prst="ellipse">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id-ID"/>
          </a:p>
        </p:txBody>
      </p:sp>
      <p:sp>
        <p:nvSpPr>
          <p:cNvPr id="15370" name="TextBox 13"/>
          <p:cNvSpPr txBox="1">
            <a:spLocks noChangeArrowheads="1"/>
          </p:cNvSpPr>
          <p:nvPr/>
        </p:nvSpPr>
        <p:spPr bwMode="auto">
          <a:xfrm>
            <a:off x="4500563" y="2428875"/>
            <a:ext cx="1285875" cy="646113"/>
          </a:xfrm>
          <a:prstGeom prst="rect">
            <a:avLst/>
          </a:prstGeom>
          <a:noFill/>
          <a:ln w="9525">
            <a:solidFill>
              <a:schemeClr val="bg2">
                <a:lumMod val="50000"/>
              </a:schemeClr>
            </a:solidFill>
            <a:miter lim="800000"/>
            <a:headEnd/>
            <a:tailEnd/>
          </a:ln>
        </p:spPr>
        <p:txBody>
          <a:bodyPr>
            <a:spAutoFit/>
          </a:bodyPr>
          <a:lstStyle/>
          <a:p>
            <a:r>
              <a:rPr lang="id-ID"/>
              <a:t>Performa otot</a:t>
            </a:r>
          </a:p>
        </p:txBody>
      </p:sp>
      <p:sp>
        <p:nvSpPr>
          <p:cNvPr id="15371" name="TextBox 14"/>
          <p:cNvSpPr txBox="1">
            <a:spLocks noChangeArrowheads="1"/>
          </p:cNvSpPr>
          <p:nvPr/>
        </p:nvSpPr>
        <p:spPr bwMode="auto">
          <a:xfrm>
            <a:off x="5000625" y="3786188"/>
            <a:ext cx="1357313" cy="923925"/>
          </a:xfrm>
          <a:prstGeom prst="rect">
            <a:avLst/>
          </a:prstGeom>
          <a:noFill/>
          <a:ln w="9525">
            <a:solidFill>
              <a:schemeClr val="bg2">
                <a:lumMod val="50000"/>
              </a:schemeClr>
            </a:solidFill>
            <a:miter lim="800000"/>
            <a:headEnd/>
            <a:tailEnd/>
          </a:ln>
        </p:spPr>
        <p:txBody>
          <a:bodyPr>
            <a:spAutoFit/>
          </a:bodyPr>
          <a:lstStyle/>
          <a:p>
            <a:r>
              <a:rPr lang="id-ID"/>
              <a:t>Daya tahan kardiopulmonal</a:t>
            </a:r>
          </a:p>
        </p:txBody>
      </p:sp>
      <p:sp>
        <p:nvSpPr>
          <p:cNvPr id="15372" name="TextBox 15"/>
          <p:cNvSpPr txBox="1">
            <a:spLocks noChangeArrowheads="1"/>
          </p:cNvSpPr>
          <p:nvPr/>
        </p:nvSpPr>
        <p:spPr bwMode="auto">
          <a:xfrm>
            <a:off x="4500563" y="4714875"/>
            <a:ext cx="1357312" cy="646113"/>
          </a:xfrm>
          <a:prstGeom prst="rect">
            <a:avLst/>
          </a:prstGeom>
          <a:noFill/>
          <a:ln w="9525">
            <a:solidFill>
              <a:schemeClr val="bg2">
                <a:lumMod val="50000"/>
              </a:schemeClr>
            </a:solidFill>
            <a:miter lim="800000"/>
            <a:headEnd/>
            <a:tailEnd/>
          </a:ln>
        </p:spPr>
        <p:txBody>
          <a:bodyPr>
            <a:spAutoFit/>
          </a:bodyPr>
          <a:lstStyle/>
          <a:p>
            <a:r>
              <a:rPr lang="id-ID"/>
              <a:t>Mobiliti fleksibiliti</a:t>
            </a:r>
          </a:p>
        </p:txBody>
      </p:sp>
      <p:sp>
        <p:nvSpPr>
          <p:cNvPr id="15373" name="TextBox 16"/>
          <p:cNvSpPr txBox="1">
            <a:spLocks noChangeArrowheads="1"/>
          </p:cNvSpPr>
          <p:nvPr/>
        </p:nvSpPr>
        <p:spPr bwMode="auto">
          <a:xfrm>
            <a:off x="3286125" y="4929188"/>
            <a:ext cx="1500188" cy="646112"/>
          </a:xfrm>
          <a:prstGeom prst="rect">
            <a:avLst/>
          </a:prstGeom>
          <a:noFill/>
          <a:ln w="9525">
            <a:solidFill>
              <a:schemeClr val="bg2">
                <a:lumMod val="50000"/>
              </a:schemeClr>
            </a:solidFill>
            <a:miter lim="800000"/>
            <a:headEnd/>
            <a:tailEnd/>
          </a:ln>
        </p:spPr>
        <p:txBody>
          <a:bodyPr>
            <a:spAutoFit/>
          </a:bodyPr>
          <a:lstStyle/>
          <a:p>
            <a:r>
              <a:rPr lang="id-ID"/>
              <a:t>Kordinasi NM Kontrol </a:t>
            </a:r>
          </a:p>
        </p:txBody>
      </p:sp>
      <p:sp>
        <p:nvSpPr>
          <p:cNvPr id="15374" name="TextBox 17"/>
          <p:cNvSpPr txBox="1">
            <a:spLocks noChangeArrowheads="1"/>
          </p:cNvSpPr>
          <p:nvPr/>
        </p:nvSpPr>
        <p:spPr bwMode="auto">
          <a:xfrm>
            <a:off x="2571750" y="3857625"/>
            <a:ext cx="1120775" cy="369888"/>
          </a:xfrm>
          <a:prstGeom prst="rect">
            <a:avLst/>
          </a:prstGeom>
          <a:noFill/>
          <a:ln w="9525">
            <a:solidFill>
              <a:schemeClr val="bg2">
                <a:lumMod val="50000"/>
              </a:schemeClr>
            </a:solidFill>
            <a:miter lim="800000"/>
            <a:headEnd/>
            <a:tailEnd/>
          </a:ln>
        </p:spPr>
        <p:txBody>
          <a:bodyPr wrap="none">
            <a:spAutoFit/>
          </a:bodyPr>
          <a:lstStyle/>
          <a:p>
            <a:r>
              <a:rPr lang="id-ID"/>
              <a:t>Stabilitas</a:t>
            </a:r>
          </a:p>
        </p:txBody>
      </p:sp>
      <p:sp>
        <p:nvSpPr>
          <p:cNvPr id="15375" name="TextBox 18"/>
          <p:cNvSpPr txBox="1">
            <a:spLocks noChangeArrowheads="1"/>
          </p:cNvSpPr>
          <p:nvPr/>
        </p:nvSpPr>
        <p:spPr bwMode="auto">
          <a:xfrm>
            <a:off x="3143250" y="2714625"/>
            <a:ext cx="1017588" cy="369888"/>
          </a:xfrm>
          <a:prstGeom prst="rect">
            <a:avLst/>
          </a:prstGeom>
          <a:noFill/>
          <a:ln w="9525">
            <a:solidFill>
              <a:schemeClr val="bg2">
                <a:lumMod val="50000"/>
              </a:schemeClr>
            </a:solidFill>
            <a:miter lim="800000"/>
            <a:headEnd/>
            <a:tailEnd/>
          </a:ln>
        </p:spPr>
        <p:txBody>
          <a:bodyPr wrap="none">
            <a:spAutoFit/>
          </a:bodyPr>
          <a:lstStyle/>
          <a:p>
            <a:r>
              <a:rPr lang="id-ID"/>
              <a:t>Balance</a:t>
            </a:r>
          </a:p>
        </p:txBody>
      </p:sp>
      <p:sp>
        <p:nvSpPr>
          <p:cNvPr id="15376" name="Title 19"/>
          <p:cNvSpPr>
            <a:spLocks noGrp="1"/>
          </p:cNvSpPr>
          <p:nvPr>
            <p:ph type="title"/>
          </p:nvPr>
        </p:nvSpPr>
        <p:spPr/>
        <p:txBody>
          <a:bodyPr/>
          <a:lstStyle/>
          <a:p>
            <a:pPr eaLnBrk="1" hangingPunct="1"/>
            <a:r>
              <a:rPr lang="id-ID" smtClean="0"/>
              <a:t>Unsur Unsur Lat Fungsional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id-ID" smtClean="0"/>
              <a:t>Contoh cidera OR</a:t>
            </a:r>
          </a:p>
        </p:txBody>
      </p:sp>
      <p:sp>
        <p:nvSpPr>
          <p:cNvPr id="3075" name="Content Placeholder 2"/>
          <p:cNvSpPr>
            <a:spLocks noGrp="1"/>
          </p:cNvSpPr>
          <p:nvPr>
            <p:ph sz="half" idx="1"/>
          </p:nvPr>
        </p:nvSpPr>
        <p:spPr/>
        <p:txBody>
          <a:bodyPr/>
          <a:lstStyle/>
          <a:p>
            <a:pPr eaLnBrk="1" hangingPunct="1"/>
            <a:r>
              <a:rPr lang="id-ID" smtClean="0"/>
              <a:t>Strain</a:t>
            </a:r>
          </a:p>
          <a:p>
            <a:pPr eaLnBrk="1" hangingPunct="1"/>
            <a:r>
              <a:rPr lang="id-ID" smtClean="0"/>
              <a:t>Sprain</a:t>
            </a:r>
          </a:p>
          <a:p>
            <a:pPr eaLnBrk="1" hangingPunct="1"/>
            <a:r>
              <a:rPr lang="id-ID" smtClean="0"/>
              <a:t>Dislokasi</a:t>
            </a:r>
          </a:p>
          <a:p>
            <a:pPr eaLnBrk="1" hangingPunct="1"/>
            <a:r>
              <a:rPr lang="id-ID" smtClean="0"/>
              <a:t>Subluksasi</a:t>
            </a:r>
          </a:p>
          <a:p>
            <a:pPr eaLnBrk="1" hangingPunct="1"/>
            <a:r>
              <a:rPr lang="id-ID" smtClean="0"/>
              <a:t>Ruptur tendon</a:t>
            </a:r>
          </a:p>
          <a:p>
            <a:pPr eaLnBrk="1" hangingPunct="1"/>
            <a:r>
              <a:rPr lang="id-ID" smtClean="0"/>
              <a:t>Synovitis</a:t>
            </a:r>
          </a:p>
        </p:txBody>
      </p:sp>
      <p:sp>
        <p:nvSpPr>
          <p:cNvPr id="3076" name="Content Placeholder 6"/>
          <p:cNvSpPr>
            <a:spLocks noGrp="1"/>
          </p:cNvSpPr>
          <p:nvPr>
            <p:ph sz="half" idx="2"/>
          </p:nvPr>
        </p:nvSpPr>
        <p:spPr/>
        <p:txBody>
          <a:bodyPr/>
          <a:lstStyle/>
          <a:p>
            <a:pPr eaLnBrk="1" hangingPunct="1"/>
            <a:r>
              <a:rPr lang="id-ID" smtClean="0"/>
              <a:t>Hematrosis</a:t>
            </a:r>
          </a:p>
          <a:p>
            <a:pPr eaLnBrk="1" hangingPunct="1"/>
            <a:r>
              <a:rPr lang="id-ID" smtClean="0"/>
              <a:t>Ganglion</a:t>
            </a:r>
          </a:p>
          <a:p>
            <a:pPr eaLnBrk="1" hangingPunct="1"/>
            <a:r>
              <a:rPr lang="id-ID" smtClean="0"/>
              <a:t>Bursitis</a:t>
            </a:r>
          </a:p>
          <a:p>
            <a:pPr eaLnBrk="1" hangingPunct="1"/>
            <a:r>
              <a:rPr lang="id-ID" smtClean="0"/>
              <a:t>Contusio</a:t>
            </a:r>
          </a:p>
          <a:p>
            <a:pPr eaLnBrk="1" hangingPunct="1"/>
            <a:r>
              <a:rPr lang="id-ID" smtClean="0"/>
              <a:t>Trauma repetitif</a:t>
            </a:r>
          </a:p>
          <a:p>
            <a:pPr eaLnBrk="1" hangingPunct="1"/>
            <a:r>
              <a:rPr lang="id-ID" smtClean="0"/>
              <a:t>Tendinitis</a:t>
            </a:r>
          </a:p>
          <a:p>
            <a:pPr eaLnBrk="1" hangingPunct="1">
              <a:buFont typeface="Arial" pitchFamily="34" charset="0"/>
              <a:buNone/>
            </a:pPr>
            <a:endParaRPr lang="id-ID"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id-ID"/>
          </a:p>
        </p:txBody>
      </p:sp>
      <p:sp>
        <p:nvSpPr>
          <p:cNvPr id="5" name="Content Placeholder 4"/>
          <p:cNvSpPr>
            <a:spLocks noGrp="1"/>
          </p:cNvSpPr>
          <p:nvPr>
            <p:ph idx="1"/>
          </p:nvPr>
        </p:nvSpPr>
        <p:spPr>
          <a:xfrm>
            <a:off x="685800" y="304800"/>
            <a:ext cx="8229600" cy="4530725"/>
          </a:xfrm>
        </p:spPr>
        <p:txBody>
          <a:bodyPr/>
          <a:lstStyle/>
          <a:p>
            <a:r>
              <a:rPr lang="id-ID" dirty="0" smtClean="0"/>
              <a:t>Balance </a:t>
            </a:r>
            <a:r>
              <a:rPr lang="id-ID" dirty="0" smtClean="0">
                <a:sym typeface="Wingdings" pitchFamily="2" charset="2"/>
              </a:rPr>
              <a:t> kemampuan tubuh dalam menjaga keseimbangan statis dan dinamis melawan gravitasi</a:t>
            </a:r>
          </a:p>
          <a:p>
            <a:r>
              <a:rPr lang="id-ID" dirty="0" smtClean="0">
                <a:sym typeface="Wingdings" pitchFamily="2" charset="2"/>
              </a:rPr>
              <a:t>Performa otot adalah kapasitas kemampuan otot dalam menghasilkan suatu power / upaya melakukan gerakan terdiri dari kekuatan, daya tahan dan power</a:t>
            </a:r>
          </a:p>
          <a:p>
            <a:r>
              <a:rPr lang="id-ID" dirty="0" smtClean="0">
                <a:sym typeface="Wingdings" pitchFamily="2" charset="2"/>
              </a:rPr>
              <a:t>Kordinasi  adalah kemampuan untuk ketepatan timing dan urutan dalam menghasilkan gerakan dalam intensitas yang sesuai</a:t>
            </a:r>
          </a:p>
          <a:p>
            <a:endParaRPr lang="id-ID" dirty="0"/>
          </a:p>
        </p:txBody>
      </p:sp>
      <p:sp>
        <p:nvSpPr>
          <p:cNvPr id="3" name="Footer Placeholder 2"/>
          <p:cNvSpPr>
            <a:spLocks noGrp="1"/>
          </p:cNvSpPr>
          <p:nvPr>
            <p:ph type="ftr" sz="quarter" idx="11"/>
          </p:nvPr>
        </p:nvSpPr>
        <p:spPr/>
        <p:txBody>
          <a:bodyPr/>
          <a:lstStyle/>
          <a:p>
            <a:pPr>
              <a:defRPr/>
            </a:pPr>
            <a:r>
              <a:rPr lang="en-US" smtClean="0"/>
              <a:t>www.themegallery.com</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457200" y="228600"/>
            <a:ext cx="8153400" cy="5181600"/>
          </a:xfrm>
        </p:spPr>
        <p:txBody>
          <a:bodyPr/>
          <a:lstStyle/>
          <a:p>
            <a:r>
              <a:rPr lang="id-ID" sz="2800" dirty="0" smtClean="0"/>
              <a:t>Fleksibilitas </a:t>
            </a:r>
            <a:r>
              <a:rPr lang="id-ID" sz="2800" dirty="0" smtClean="0">
                <a:sym typeface="Wingdings" pitchFamily="2" charset="2"/>
              </a:rPr>
              <a:t> kemampuan melakukan gerakan yang bebas tanpa hambatan </a:t>
            </a:r>
          </a:p>
          <a:p>
            <a:r>
              <a:rPr lang="id-ID" sz="2800" dirty="0" smtClean="0">
                <a:sym typeface="Wingdings" pitchFamily="2" charset="2"/>
              </a:rPr>
              <a:t>Mobilitas  kemampuan dari struktur atau segmen tubuh melakukan gerakan dalam ROM yang penuh atau fungsional ROM baik menyangkut jaringan kontraktil maupun jaringan non kontrkatil</a:t>
            </a:r>
          </a:p>
          <a:p>
            <a:r>
              <a:rPr lang="id-ID" sz="2800" dirty="0" smtClean="0">
                <a:sym typeface="Wingdings" pitchFamily="2" charset="2"/>
              </a:rPr>
              <a:t>Kontrol neuromuskuler  interaksi antara sensoris dan motoris sistim yang memungkinkan kerja yang sinergis dari agonis dan antagonis dan menghasilkan gerak dengan propeoceptic dan kinestetic yang benar </a:t>
            </a:r>
            <a:endParaRPr lang="id-ID" sz="2800" dirty="0"/>
          </a:p>
        </p:txBody>
      </p:sp>
      <p:sp>
        <p:nvSpPr>
          <p:cNvPr id="4" name="Footer Placeholder 3"/>
          <p:cNvSpPr>
            <a:spLocks noGrp="1"/>
          </p:cNvSpPr>
          <p:nvPr>
            <p:ph type="ftr" sz="quarter" idx="11"/>
          </p:nvPr>
        </p:nvSpPr>
        <p:spPr/>
        <p:txBody>
          <a:bodyPr/>
          <a:lstStyle/>
          <a:p>
            <a:pPr>
              <a:defRPr/>
            </a:pPr>
            <a:r>
              <a:rPr lang="en-US" smtClean="0"/>
              <a:t>Shibu lijack</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457200" y="228600"/>
            <a:ext cx="8229600" cy="4530725"/>
          </a:xfrm>
        </p:spPr>
        <p:txBody>
          <a:bodyPr/>
          <a:lstStyle/>
          <a:p>
            <a:r>
              <a:rPr lang="id-ID" dirty="0" smtClean="0"/>
              <a:t>Daya tahan kardio respirasi </a:t>
            </a:r>
            <a:r>
              <a:rPr lang="id-ID" dirty="0" smtClean="0">
                <a:sym typeface="Wingdings" pitchFamily="2" charset="2"/>
              </a:rPr>
              <a:t> penyediaan energi yang memungkinkan adanya gerakan dengan intensitas rendah waktu lama</a:t>
            </a:r>
          </a:p>
          <a:p>
            <a:r>
              <a:rPr lang="id-ID" dirty="0" smtClean="0">
                <a:sym typeface="Wingdings" pitchFamily="2" charset="2"/>
              </a:rPr>
              <a:t>Postural stability, postural kontrol dan equileberum  kemampuan berubah dari statik ke dinamis</a:t>
            </a:r>
          </a:p>
          <a:p>
            <a:r>
              <a:rPr lang="id-ID" dirty="0" smtClean="0">
                <a:sym typeface="Wingdings" pitchFamily="2" charset="2"/>
              </a:rPr>
              <a:t>Stabilisasi kemampuan tubuh menjaga posisi yang stabil dari proximal ke distal</a:t>
            </a:r>
            <a:endParaRPr lang="id-ID" dirty="0"/>
          </a:p>
        </p:txBody>
      </p:sp>
      <p:sp>
        <p:nvSpPr>
          <p:cNvPr id="4" name="Footer Placeholder 3"/>
          <p:cNvSpPr>
            <a:spLocks noGrp="1"/>
          </p:cNvSpPr>
          <p:nvPr>
            <p:ph type="ftr" sz="quarter" idx="11"/>
          </p:nvPr>
        </p:nvSpPr>
        <p:spPr/>
        <p:txBody>
          <a:bodyPr/>
          <a:lstStyle/>
          <a:p>
            <a:pPr>
              <a:defRPr/>
            </a:pPr>
            <a:r>
              <a:rPr lang="en-US" smtClean="0"/>
              <a:t>Shibu lijack</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id-ID"/>
          </a:p>
        </p:txBody>
      </p:sp>
      <p:sp>
        <p:nvSpPr>
          <p:cNvPr id="5" name="Content Placeholder 4"/>
          <p:cNvSpPr>
            <a:spLocks noGrp="1"/>
          </p:cNvSpPr>
          <p:nvPr>
            <p:ph idx="1"/>
          </p:nvPr>
        </p:nvSpPr>
        <p:spPr>
          <a:xfrm>
            <a:off x="457200" y="457200"/>
            <a:ext cx="8229600" cy="4530725"/>
          </a:xfrm>
        </p:spPr>
        <p:txBody>
          <a:bodyPr/>
          <a:lstStyle/>
          <a:p>
            <a:r>
              <a:rPr lang="id-ID" dirty="0" smtClean="0"/>
              <a:t>Balance </a:t>
            </a:r>
            <a:r>
              <a:rPr lang="id-ID" dirty="0" smtClean="0">
                <a:sym typeface="Wingdings" pitchFamily="2" charset="2"/>
              </a:rPr>
              <a:t> kemampuan tubuh dalam menjaga keseimbangan statis dan dinamis melawan gravitasi</a:t>
            </a:r>
          </a:p>
          <a:p>
            <a:r>
              <a:rPr lang="id-ID" dirty="0" smtClean="0">
                <a:sym typeface="Wingdings" pitchFamily="2" charset="2"/>
              </a:rPr>
              <a:t>Performa otot adalah kapasitas kemampuan otot dalam menghasilkan suatu power / upaya melakukan gerakan terdiri dari kekuatan, daya tahan dan power</a:t>
            </a:r>
          </a:p>
          <a:p>
            <a:r>
              <a:rPr lang="id-ID" dirty="0" smtClean="0">
                <a:sym typeface="Wingdings" pitchFamily="2" charset="2"/>
              </a:rPr>
              <a:t>Kordinasi  adalah kemampuan untuk ketepatan timing dan urutan dalam menghasilkan gerakan dalam intensitas yang sesuai</a:t>
            </a:r>
          </a:p>
          <a:p>
            <a:endParaRPr lang="id-ID" dirty="0"/>
          </a:p>
        </p:txBody>
      </p:sp>
      <p:sp>
        <p:nvSpPr>
          <p:cNvPr id="3" name="Footer Placeholder 2"/>
          <p:cNvSpPr>
            <a:spLocks noGrp="1"/>
          </p:cNvSpPr>
          <p:nvPr>
            <p:ph type="ftr" sz="quarter" idx="11"/>
          </p:nvPr>
        </p:nvSpPr>
        <p:spPr/>
        <p:txBody>
          <a:bodyPr/>
          <a:lstStyle/>
          <a:p>
            <a:pPr>
              <a:defRPr/>
            </a:pPr>
            <a:r>
              <a:rPr lang="en-US" smtClean="0"/>
              <a:t>www.themegallery.com</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533400" y="381000"/>
            <a:ext cx="8153400" cy="5181600"/>
          </a:xfrm>
        </p:spPr>
        <p:txBody>
          <a:bodyPr/>
          <a:lstStyle/>
          <a:p>
            <a:r>
              <a:rPr lang="id-ID" sz="2800" dirty="0" smtClean="0"/>
              <a:t>Fleksibilitas </a:t>
            </a:r>
            <a:r>
              <a:rPr lang="id-ID" sz="2800" dirty="0" smtClean="0">
                <a:sym typeface="Wingdings" pitchFamily="2" charset="2"/>
              </a:rPr>
              <a:t> kemampuan melakukan gerakan yang bebas tanpa hambatan </a:t>
            </a:r>
          </a:p>
          <a:p>
            <a:r>
              <a:rPr lang="id-ID" sz="2800" dirty="0" smtClean="0">
                <a:sym typeface="Wingdings" pitchFamily="2" charset="2"/>
              </a:rPr>
              <a:t>Mobilitas  kemampuan dari struktur atau segmen tubuh melakukan gerakan dalam ROM yang penuh atau fungsional ROM baik menyangkut jaringan kontraktil maupun jaringan non kontrkatil</a:t>
            </a:r>
          </a:p>
          <a:p>
            <a:r>
              <a:rPr lang="id-ID" sz="2800" dirty="0" smtClean="0">
                <a:sym typeface="Wingdings" pitchFamily="2" charset="2"/>
              </a:rPr>
              <a:t>Kontrol neuromuskuler  interaksi antara sensoris dan motoris sistim yang memungkinkan kerja yang sinergis dari agonis dan antagonis dan menghasilkan gerak dengan propeoceptic dan kinestetic yang benar </a:t>
            </a:r>
            <a:endParaRPr lang="id-ID" sz="2800" dirty="0"/>
          </a:p>
        </p:txBody>
      </p:sp>
      <p:sp>
        <p:nvSpPr>
          <p:cNvPr id="4" name="Footer Placeholder 3"/>
          <p:cNvSpPr>
            <a:spLocks noGrp="1"/>
          </p:cNvSpPr>
          <p:nvPr>
            <p:ph type="ftr" sz="quarter" idx="11"/>
          </p:nvPr>
        </p:nvSpPr>
        <p:spPr/>
        <p:txBody>
          <a:bodyPr/>
          <a:lstStyle/>
          <a:p>
            <a:pPr>
              <a:defRPr/>
            </a:pPr>
            <a:r>
              <a:rPr lang="en-US" smtClean="0"/>
              <a:t>Shibu lijack</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a:xfrm>
            <a:off x="533400" y="457200"/>
            <a:ext cx="8229600" cy="4530725"/>
          </a:xfrm>
        </p:spPr>
        <p:txBody>
          <a:bodyPr/>
          <a:lstStyle/>
          <a:p>
            <a:r>
              <a:rPr lang="id-ID" dirty="0" smtClean="0"/>
              <a:t>Daya tahan kardio respirasi </a:t>
            </a:r>
            <a:r>
              <a:rPr lang="id-ID" dirty="0" smtClean="0">
                <a:sym typeface="Wingdings" pitchFamily="2" charset="2"/>
              </a:rPr>
              <a:t> penyediaan energi yang memungkinkan adanya gerakan dengan intensitas rendah waktu lama</a:t>
            </a:r>
          </a:p>
          <a:p>
            <a:r>
              <a:rPr lang="id-ID" dirty="0" smtClean="0">
                <a:sym typeface="Wingdings" pitchFamily="2" charset="2"/>
              </a:rPr>
              <a:t>Postural stability, postural kontrol dan equileberum  kemampuan berubah dari statik ke dinamis</a:t>
            </a:r>
          </a:p>
          <a:p>
            <a:r>
              <a:rPr lang="id-ID" dirty="0" smtClean="0">
                <a:sym typeface="Wingdings" pitchFamily="2" charset="2"/>
              </a:rPr>
              <a:t>Stabilisasi kemampuan tubuh menjaga posisi yang stabil dari proximal ke distal</a:t>
            </a:r>
            <a:endParaRPr lang="id-ID" dirty="0"/>
          </a:p>
        </p:txBody>
      </p:sp>
      <p:sp>
        <p:nvSpPr>
          <p:cNvPr id="4" name="Footer Placeholder 3"/>
          <p:cNvSpPr>
            <a:spLocks noGrp="1"/>
          </p:cNvSpPr>
          <p:nvPr>
            <p:ph type="ftr" sz="quarter" idx="11"/>
          </p:nvPr>
        </p:nvSpPr>
        <p:spPr/>
        <p:txBody>
          <a:bodyPr/>
          <a:lstStyle/>
          <a:p>
            <a:pPr>
              <a:defRPr/>
            </a:pPr>
            <a:r>
              <a:rPr lang="en-US" smtClean="0"/>
              <a:t>Shibu lijack</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Evidance based</a:t>
            </a:r>
            <a:endParaRPr lang="id-ID" dirty="0"/>
          </a:p>
        </p:txBody>
      </p:sp>
      <p:sp>
        <p:nvSpPr>
          <p:cNvPr id="3" name="Content Placeholder 2"/>
          <p:cNvSpPr>
            <a:spLocks noGrp="1"/>
          </p:cNvSpPr>
          <p:nvPr>
            <p:ph idx="1"/>
          </p:nvPr>
        </p:nvSpPr>
        <p:spPr/>
        <p:txBody>
          <a:bodyPr/>
          <a:lstStyle/>
          <a:p>
            <a:r>
              <a:rPr lang="id-ID" dirty="0" smtClean="0"/>
              <a:t>Sport-specific functional exercises </a:t>
            </a:r>
            <a:r>
              <a:rPr lang="en-US" dirty="0" smtClean="0"/>
              <a:t>should allow for an improved return</a:t>
            </a:r>
            <a:r>
              <a:rPr lang="id-ID" dirty="0" smtClean="0"/>
              <a:t> </a:t>
            </a:r>
            <a:r>
              <a:rPr lang="en-US" dirty="0" smtClean="0"/>
              <a:t>to activity for the athlete (</a:t>
            </a:r>
            <a:r>
              <a:rPr lang="en-US" dirty="0" err="1" smtClean="0"/>
              <a:t>Tippett</a:t>
            </a:r>
            <a:r>
              <a:rPr lang="en-US" dirty="0" smtClean="0"/>
              <a:t> &amp;</a:t>
            </a:r>
            <a:r>
              <a:rPr lang="id-ID" dirty="0" smtClean="0"/>
              <a:t> Voight 1995)</a:t>
            </a:r>
          </a:p>
          <a:p>
            <a:r>
              <a:rPr lang="en-US" dirty="0" smtClean="0"/>
              <a:t>Hip Strengthening Prior to Functional Exercises Reduces Pain Sooner Than Quadriceps Strengthening in Females With </a:t>
            </a:r>
            <a:r>
              <a:rPr lang="en-US" dirty="0" err="1" smtClean="0"/>
              <a:t>Patellofemoral</a:t>
            </a:r>
            <a:r>
              <a:rPr lang="en-US" dirty="0" smtClean="0"/>
              <a:t> Pain Syndrome</a:t>
            </a:r>
            <a:r>
              <a:rPr lang="id-ID" dirty="0" smtClean="0"/>
              <a:t> (Dolak et all 2001)</a:t>
            </a:r>
            <a:r>
              <a:rPr lang="en-US" dirty="0" smtClean="0"/>
              <a:t> </a:t>
            </a:r>
            <a:endParaRPr lang="id-ID"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Prinsip Latihan fungsional</a:t>
            </a:r>
            <a:endParaRPr lang="id-ID" dirty="0"/>
          </a:p>
        </p:txBody>
      </p:sp>
      <p:sp>
        <p:nvSpPr>
          <p:cNvPr id="3" name="Content Placeholder 2"/>
          <p:cNvSpPr>
            <a:spLocks noGrp="1"/>
          </p:cNvSpPr>
          <p:nvPr>
            <p:ph idx="1"/>
          </p:nvPr>
        </p:nvSpPr>
        <p:spPr/>
        <p:txBody>
          <a:bodyPr/>
          <a:lstStyle/>
          <a:p>
            <a:r>
              <a:rPr lang="id-ID" dirty="0" smtClean="0"/>
              <a:t>Sudah melewati fase impairment</a:t>
            </a:r>
          </a:p>
          <a:p>
            <a:r>
              <a:rPr lang="id-ID" dirty="0" smtClean="0"/>
              <a:t>No pain</a:t>
            </a:r>
          </a:p>
          <a:p>
            <a:r>
              <a:rPr lang="id-ID" dirty="0" smtClean="0"/>
              <a:t>Base of normal movement</a:t>
            </a:r>
          </a:p>
          <a:p>
            <a:r>
              <a:rPr lang="id-ID" dirty="0" smtClean="0"/>
              <a:t>Good aligment </a:t>
            </a:r>
          </a:p>
          <a:p>
            <a:r>
              <a:rPr lang="id-ID" dirty="0" smtClean="0"/>
              <a:t>Multi plane exercise</a:t>
            </a:r>
            <a:endParaRPr lang="id-ID"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Leg press VS Quad &amp; Ham Set</a:t>
            </a:r>
            <a:endParaRPr lang="id-ID" dirty="0"/>
          </a:p>
        </p:txBody>
      </p:sp>
      <p:pic>
        <p:nvPicPr>
          <p:cNvPr id="1026" name="Picture 2"/>
          <p:cNvPicPr>
            <a:picLocks noGrp="1" noChangeAspect="1" noChangeArrowheads="1"/>
          </p:cNvPicPr>
          <p:nvPr>
            <p:ph idx="1"/>
          </p:nvPr>
        </p:nvPicPr>
        <p:blipFill>
          <a:blip r:embed="rId2"/>
          <a:srcRect/>
          <a:stretch>
            <a:fillRect/>
          </a:stretch>
        </p:blipFill>
        <p:spPr bwMode="auto">
          <a:xfrm>
            <a:off x="609600" y="1905000"/>
            <a:ext cx="3505200" cy="3530417"/>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flipH="1">
            <a:off x="5334000" y="1447800"/>
            <a:ext cx="2476500" cy="2476500"/>
          </a:xfrm>
          <a:prstGeom prst="rect">
            <a:avLst/>
          </a:prstGeom>
          <a:noFill/>
          <a:ln w="9525">
            <a:noFill/>
            <a:miter lim="800000"/>
            <a:headEnd/>
            <a:tailEnd/>
          </a:ln>
          <a:effectLst/>
        </p:spPr>
      </p:pic>
      <p:pic>
        <p:nvPicPr>
          <p:cNvPr id="1028" name="Picture 4"/>
          <p:cNvPicPr>
            <a:picLocks noChangeAspect="1" noChangeArrowheads="1"/>
          </p:cNvPicPr>
          <p:nvPr/>
        </p:nvPicPr>
        <p:blipFill>
          <a:blip r:embed="rId4"/>
          <a:srcRect/>
          <a:stretch>
            <a:fillRect/>
          </a:stretch>
        </p:blipFill>
        <p:spPr bwMode="auto">
          <a:xfrm>
            <a:off x="5334000" y="4114800"/>
            <a:ext cx="2514600" cy="2514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Prone plank VS sit up and back up</a:t>
            </a:r>
            <a:endParaRPr lang="id-ID" dirty="0"/>
          </a:p>
        </p:txBody>
      </p:sp>
      <p:pic>
        <p:nvPicPr>
          <p:cNvPr id="2050" name="Picture 2"/>
          <p:cNvPicPr>
            <a:picLocks noGrp="1" noChangeAspect="1" noChangeArrowheads="1"/>
          </p:cNvPicPr>
          <p:nvPr>
            <p:ph idx="1"/>
          </p:nvPr>
        </p:nvPicPr>
        <p:blipFill>
          <a:blip r:embed="rId2"/>
          <a:srcRect/>
          <a:stretch>
            <a:fillRect/>
          </a:stretch>
        </p:blipFill>
        <p:spPr bwMode="auto">
          <a:xfrm>
            <a:off x="533400" y="1905000"/>
            <a:ext cx="3763252" cy="3505200"/>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5029200" y="1752600"/>
            <a:ext cx="3505200" cy="2421118"/>
          </a:xfrm>
          <a:prstGeom prst="rect">
            <a:avLst/>
          </a:prstGeom>
          <a:noFill/>
          <a:ln w="9525">
            <a:noFill/>
            <a:miter lim="800000"/>
            <a:headEnd/>
            <a:tailEnd/>
          </a:ln>
          <a:effectLst/>
        </p:spPr>
      </p:pic>
      <p:pic>
        <p:nvPicPr>
          <p:cNvPr id="2052" name="Picture 4"/>
          <p:cNvPicPr>
            <a:picLocks noChangeAspect="1" noChangeArrowheads="1"/>
          </p:cNvPicPr>
          <p:nvPr/>
        </p:nvPicPr>
        <p:blipFill>
          <a:blip r:embed="rId4"/>
          <a:srcRect/>
          <a:stretch>
            <a:fillRect/>
          </a:stretch>
        </p:blipFill>
        <p:spPr bwMode="auto">
          <a:xfrm>
            <a:off x="5486400" y="4219576"/>
            <a:ext cx="2362200" cy="2362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7"/>
          <p:cNvSpPr>
            <a:spLocks noGrp="1"/>
          </p:cNvSpPr>
          <p:nvPr>
            <p:ph type="title"/>
          </p:nvPr>
        </p:nvSpPr>
        <p:spPr/>
        <p:txBody>
          <a:bodyPr/>
          <a:lstStyle/>
          <a:p>
            <a:pPr eaLnBrk="1" hangingPunct="1"/>
            <a:r>
              <a:rPr lang="id-ID" smtClean="0"/>
              <a:t>Masalah yang muncul pasca cidera</a:t>
            </a:r>
          </a:p>
        </p:txBody>
      </p:sp>
      <p:sp>
        <p:nvSpPr>
          <p:cNvPr id="4099" name="Content Placeholder 8"/>
          <p:cNvSpPr>
            <a:spLocks noGrp="1"/>
          </p:cNvSpPr>
          <p:nvPr>
            <p:ph idx="1"/>
          </p:nvPr>
        </p:nvSpPr>
        <p:spPr/>
        <p:txBody>
          <a:bodyPr/>
          <a:lstStyle/>
          <a:p>
            <a:pPr algn="just" eaLnBrk="1" hangingPunct="1"/>
            <a:r>
              <a:rPr lang="en-US" sz="2800" b="1" smtClean="0"/>
              <a:t>Dysfunction: Loss of normal function of a tissue or</a:t>
            </a:r>
            <a:r>
              <a:rPr lang="id-ID" sz="2800" b="1" smtClean="0"/>
              <a:t> </a:t>
            </a:r>
            <a:r>
              <a:rPr lang="en-US" sz="2800" smtClean="0"/>
              <a:t>region. The dysfunction may be caused by adaptive shortening</a:t>
            </a:r>
            <a:r>
              <a:rPr lang="id-ID" sz="2800" smtClean="0"/>
              <a:t> </a:t>
            </a:r>
            <a:r>
              <a:rPr lang="en-US" sz="2800" smtClean="0"/>
              <a:t>of the soft tissues, adhesions, muscle weakness, or</a:t>
            </a:r>
            <a:r>
              <a:rPr lang="id-ID" sz="2800" smtClean="0"/>
              <a:t> </a:t>
            </a:r>
            <a:r>
              <a:rPr lang="en-US" sz="2800" smtClean="0"/>
              <a:t>any condition resulting in loss of normal mobility.</a:t>
            </a:r>
          </a:p>
          <a:p>
            <a:pPr algn="just" eaLnBrk="1" hangingPunct="1"/>
            <a:r>
              <a:rPr lang="en-US" sz="2800" b="1" smtClean="0"/>
              <a:t>Joint dysfunction: Mechanical loss of normal joint play</a:t>
            </a:r>
            <a:r>
              <a:rPr lang="id-ID" sz="2800" b="1" smtClean="0"/>
              <a:t> </a:t>
            </a:r>
            <a:r>
              <a:rPr lang="en-US" sz="2800" smtClean="0"/>
              <a:t>in synovial joints; commonly causes loss of function and</a:t>
            </a:r>
            <a:r>
              <a:rPr lang="id-ID" sz="2800" smtClean="0"/>
              <a:t> </a:t>
            </a:r>
            <a:r>
              <a:rPr lang="en-US" sz="2800" smtClean="0"/>
              <a:t>pain. Precipitating factors may be trauma, immobilization,disuse, aging, or a serious pathological condition.</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Ladder drills, cone drills, </a:t>
            </a:r>
            <a:endParaRPr lang="id-ID" dirty="0"/>
          </a:p>
        </p:txBody>
      </p:sp>
      <p:sp>
        <p:nvSpPr>
          <p:cNvPr id="3" name="Content Placeholder 2"/>
          <p:cNvSpPr>
            <a:spLocks noGrp="1"/>
          </p:cNvSpPr>
          <p:nvPr>
            <p:ph idx="1"/>
          </p:nvPr>
        </p:nvSpPr>
        <p:spPr>
          <a:xfrm>
            <a:off x="457200" y="1752600"/>
            <a:ext cx="4800600" cy="990600"/>
          </a:xfrm>
        </p:spPr>
        <p:txBody>
          <a:bodyPr/>
          <a:lstStyle/>
          <a:p>
            <a:r>
              <a:rPr lang="id-ID" dirty="0" smtClean="0">
                <a:hlinkClick r:id="rId3" action="ppaction://hlinkfile"/>
              </a:rPr>
              <a:t>Agility Ladder Drills</a:t>
            </a:r>
            <a:endParaRPr lang="id-ID" dirty="0">
              <a:hlinkClick r:id="rId4" action="ppaction://hlinkfile"/>
            </a:endParaRPr>
          </a:p>
        </p:txBody>
      </p:sp>
      <p:sp>
        <p:nvSpPr>
          <p:cNvPr id="4" name="Content Placeholder 2">
            <a:hlinkClick r:id="rId5" action="ppaction://hlinkfile"/>
          </p:cNvPr>
          <p:cNvSpPr txBox="1">
            <a:spLocks/>
          </p:cNvSpPr>
          <p:nvPr/>
        </p:nvSpPr>
        <p:spPr bwMode="auto">
          <a:xfrm>
            <a:off x="457200" y="3276600"/>
            <a:ext cx="4800600" cy="990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itchFamily="2" charset="2"/>
              <a:buBlip>
                <a:blip r:embed="rId6"/>
              </a:buBlip>
              <a:tabLst/>
              <a:defRPr/>
            </a:pPr>
            <a:r>
              <a:rPr kumimoji="0" lang="id-ID" sz="3200" b="0" i="0" u="sng"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mn-ea"/>
                <a:cs typeface="+mn-cs"/>
              </a:rPr>
              <a:t>Cone Drills exercise</a:t>
            </a:r>
            <a:endParaRPr kumimoji="0" lang="id-ID" sz="3200" b="0" i="0" u="sng" strike="noStrike" kern="0" cap="none" spc="0" normalizeH="0" baseline="0" noProof="0" dirty="0">
              <a:ln>
                <a:noFill/>
              </a:ln>
              <a:solidFill>
                <a:schemeClr val="tx1"/>
              </a:solidFill>
              <a:effectLst>
                <a:outerShdw blurRad="38100" dist="38100" dir="2700000" algn="tl">
                  <a:srgbClr val="000000"/>
                </a:outerShdw>
              </a:effectLst>
              <a:uLnTx/>
              <a:uFillTx/>
              <a:latin typeface="+mn-lt"/>
              <a:ea typeface="+mn-ea"/>
              <a:cs typeface="+mn-cs"/>
            </a:endParaRPr>
          </a:p>
        </p:txBody>
      </p:sp>
      <p:sp>
        <p:nvSpPr>
          <p:cNvPr id="5" name="Content Placeholder 2">
            <a:hlinkClick r:id="rId7" action="ppaction://hlinkfile"/>
          </p:cNvPr>
          <p:cNvSpPr txBox="1">
            <a:spLocks/>
          </p:cNvSpPr>
          <p:nvPr/>
        </p:nvSpPr>
        <p:spPr bwMode="auto">
          <a:xfrm>
            <a:off x="381000" y="4800600"/>
            <a:ext cx="5257800" cy="990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
                <a:schemeClr val="hlink"/>
              </a:buClr>
              <a:buSzTx/>
              <a:buFont typeface="Wingdings" pitchFamily="2" charset="2"/>
              <a:buBlip>
                <a:blip r:embed="rId6"/>
              </a:buBlip>
              <a:tabLst/>
              <a:defRPr/>
            </a:pPr>
            <a:r>
              <a:rPr lang="id-ID" sz="3200" u="sng" kern="0" dirty="0" smtClean="0">
                <a:effectLst>
                  <a:outerShdw blurRad="38100" dist="38100" dir="2700000" algn="tl">
                    <a:srgbClr val="000000"/>
                  </a:outerShdw>
                </a:effectLst>
                <a:latin typeface="+mn-lt"/>
              </a:rPr>
              <a:t>Practice good running</a:t>
            </a:r>
            <a:endParaRPr kumimoji="0" lang="id-ID" sz="3200" b="0" i="0" u="sng" strike="noStrike" kern="0" cap="none" spc="0" normalizeH="0" baseline="0" noProof="0" dirty="0">
              <a:ln>
                <a:noFill/>
              </a:ln>
              <a:solidFill>
                <a:schemeClr val="tx1"/>
              </a:solidFill>
              <a:effectLst>
                <a:outerShdw blurRad="38100" dist="38100" dir="2700000" algn="tl">
                  <a:srgbClr val="000000"/>
                </a:outerShdw>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Penutup</a:t>
            </a:r>
            <a:endParaRPr lang="id-ID" dirty="0"/>
          </a:p>
        </p:txBody>
      </p:sp>
      <p:sp>
        <p:nvSpPr>
          <p:cNvPr id="3" name="Content Placeholder 2"/>
          <p:cNvSpPr>
            <a:spLocks noGrp="1"/>
          </p:cNvSpPr>
          <p:nvPr>
            <p:ph idx="1"/>
          </p:nvPr>
        </p:nvSpPr>
        <p:spPr/>
        <p:txBody>
          <a:bodyPr/>
          <a:lstStyle/>
          <a:p>
            <a:r>
              <a:rPr lang="id-ID" dirty="0" smtClean="0"/>
              <a:t>Fisioterapis menangani gerak dan fungsi</a:t>
            </a:r>
          </a:p>
          <a:p>
            <a:r>
              <a:rPr lang="id-ID" dirty="0" smtClean="0"/>
              <a:t>Terapi latihan adalah seperti obat yang membutuhkan resep</a:t>
            </a:r>
          </a:p>
          <a:p>
            <a:r>
              <a:rPr lang="id-ID" dirty="0" smtClean="0"/>
              <a:t>Perlu dibuat disain latihan yang tepat</a:t>
            </a:r>
          </a:p>
          <a:p>
            <a:r>
              <a:rPr lang="id-ID" dirty="0" smtClean="0"/>
              <a:t>Untuk pengembalian fungsi dilakukan latihan fungsional</a:t>
            </a:r>
            <a:endParaRPr lang="id-ID"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457200" y="274638"/>
            <a:ext cx="8229600" cy="868362"/>
          </a:xfrm>
        </p:spPr>
        <p:txBody>
          <a:bodyPr/>
          <a:lstStyle/>
          <a:p>
            <a:pPr eaLnBrk="1" hangingPunct="1">
              <a:defRPr/>
            </a:pPr>
            <a:r>
              <a:rPr lang="en-US" smtClean="0"/>
              <a:t>TERIMA KASIH</a:t>
            </a:r>
          </a:p>
        </p:txBody>
      </p:sp>
      <p:pic>
        <p:nvPicPr>
          <p:cNvPr id="55299" name="Picture 4"/>
          <p:cNvPicPr>
            <a:picLocks noGrp="1" noChangeAspect="1" noChangeArrowheads="1"/>
          </p:cNvPicPr>
          <p:nvPr>
            <p:ph type="body" idx="1"/>
          </p:nvPr>
        </p:nvPicPr>
        <p:blipFill>
          <a:blip r:embed="rId3"/>
          <a:srcRect/>
          <a:stretch>
            <a:fillRect/>
          </a:stretch>
        </p:blipFill>
        <p:spPr>
          <a:xfrm>
            <a:off x="457200" y="1295400"/>
            <a:ext cx="8153400" cy="4811713"/>
          </a:xfr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endParaRPr lang="id-ID" smtClean="0"/>
          </a:p>
        </p:txBody>
      </p:sp>
      <p:sp>
        <p:nvSpPr>
          <p:cNvPr id="3" name="Content Placeholder 2"/>
          <p:cNvSpPr>
            <a:spLocks noGrp="1"/>
          </p:cNvSpPr>
          <p:nvPr>
            <p:ph idx="1"/>
          </p:nvPr>
        </p:nvSpPr>
        <p:spPr/>
        <p:txBody>
          <a:bodyPr rtlCol="0">
            <a:normAutofit fontScale="25000" lnSpcReduction="20000"/>
          </a:bodyPr>
          <a:lstStyle/>
          <a:p>
            <a:pPr algn="just" eaLnBrk="1" fontAlgn="auto" hangingPunct="1">
              <a:spcAft>
                <a:spcPts val="0"/>
              </a:spcAft>
              <a:defRPr/>
            </a:pPr>
            <a:endParaRPr lang="en-US" dirty="0" smtClean="0"/>
          </a:p>
          <a:p>
            <a:pPr algn="just" eaLnBrk="1" fontAlgn="auto" hangingPunct="1">
              <a:spcAft>
                <a:spcPts val="0"/>
              </a:spcAft>
              <a:defRPr/>
            </a:pPr>
            <a:r>
              <a:rPr lang="en-US" sz="11200" b="1" dirty="0" smtClean="0"/>
              <a:t>Contractures: Adaptive shortening of skin, fascia, muscle,</a:t>
            </a:r>
            <a:r>
              <a:rPr lang="id-ID" sz="11200" b="1" dirty="0" smtClean="0"/>
              <a:t> </a:t>
            </a:r>
            <a:r>
              <a:rPr lang="en-US" sz="11200" dirty="0" smtClean="0"/>
              <a:t>or a joint capsule that prevents normal mobility or</a:t>
            </a:r>
            <a:r>
              <a:rPr lang="id-ID" sz="11200" dirty="0" smtClean="0"/>
              <a:t> flexibility of that structure.</a:t>
            </a:r>
          </a:p>
          <a:p>
            <a:pPr algn="just" eaLnBrk="1" fontAlgn="auto" hangingPunct="1">
              <a:spcAft>
                <a:spcPts val="0"/>
              </a:spcAft>
              <a:defRPr/>
            </a:pPr>
            <a:r>
              <a:rPr lang="en-US" sz="11200" b="1" dirty="0" smtClean="0"/>
              <a:t>Adhesions: Abnormal adherence of collagen fibers to</a:t>
            </a:r>
            <a:r>
              <a:rPr lang="id-ID" sz="11200" b="1" dirty="0" smtClean="0"/>
              <a:t> </a:t>
            </a:r>
            <a:r>
              <a:rPr lang="en-US" sz="11200" dirty="0" smtClean="0"/>
              <a:t>surrounding structures during immobilization, after</a:t>
            </a:r>
            <a:r>
              <a:rPr lang="id-ID" sz="11200" dirty="0" smtClean="0"/>
              <a:t> </a:t>
            </a:r>
            <a:r>
              <a:rPr lang="en-US" sz="11200" dirty="0" smtClean="0"/>
              <a:t>trauma, or as a complication of surgery, which restricts</a:t>
            </a:r>
            <a:r>
              <a:rPr lang="id-ID" sz="11200" dirty="0" smtClean="0"/>
              <a:t> </a:t>
            </a:r>
            <a:r>
              <a:rPr lang="en-US" sz="11200" dirty="0" smtClean="0"/>
              <a:t>normal elasticity and gliding of the structures involved.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endParaRPr lang="id-ID" smtClean="0"/>
          </a:p>
        </p:txBody>
      </p:sp>
      <p:sp>
        <p:nvSpPr>
          <p:cNvPr id="6147" name="Content Placeholder 2"/>
          <p:cNvSpPr>
            <a:spLocks noGrp="1"/>
          </p:cNvSpPr>
          <p:nvPr>
            <p:ph idx="1"/>
          </p:nvPr>
        </p:nvSpPr>
        <p:spPr/>
        <p:txBody>
          <a:bodyPr/>
          <a:lstStyle/>
          <a:p>
            <a:pPr algn="just" eaLnBrk="1" hangingPunct="1"/>
            <a:r>
              <a:rPr lang="en-US" sz="2800" b="1" smtClean="0"/>
              <a:t>Reflex muscle guarding: Prolonged contraction of a</a:t>
            </a:r>
            <a:r>
              <a:rPr lang="id-ID" sz="2800" b="1" smtClean="0"/>
              <a:t> </a:t>
            </a:r>
            <a:r>
              <a:rPr lang="en-US" sz="2800" smtClean="0"/>
              <a:t>muscle in response to a painful stimulus. The primary</a:t>
            </a:r>
            <a:r>
              <a:rPr lang="id-ID" sz="2800" smtClean="0"/>
              <a:t> </a:t>
            </a:r>
            <a:r>
              <a:rPr lang="en-US" sz="2800" smtClean="0"/>
              <a:t>pain-causing lesion may be in nearby or underlying tissue,</a:t>
            </a:r>
            <a:r>
              <a:rPr lang="id-ID" sz="2800" smtClean="0"/>
              <a:t> </a:t>
            </a:r>
            <a:r>
              <a:rPr lang="en-US" sz="2800" smtClean="0"/>
              <a:t>or it may be a referred pain source. When not</a:t>
            </a:r>
            <a:r>
              <a:rPr lang="id-ID" sz="2800" smtClean="0"/>
              <a:t> </a:t>
            </a:r>
            <a:r>
              <a:rPr lang="en-US" sz="2800" smtClean="0"/>
              <a:t>referred, the contracting muscle functionally splints the</a:t>
            </a:r>
            <a:r>
              <a:rPr lang="id-ID" sz="2800" smtClean="0"/>
              <a:t> </a:t>
            </a:r>
            <a:r>
              <a:rPr lang="en-US" sz="2800" smtClean="0"/>
              <a:t>injured tissue against movement. Guarding ceases when</a:t>
            </a:r>
            <a:r>
              <a:rPr lang="id-ID" sz="2800" smtClean="0"/>
              <a:t> </a:t>
            </a:r>
            <a:r>
              <a:rPr lang="en-US" sz="2800" smtClean="0"/>
              <a:t>the painful stimulus is relieved.</a:t>
            </a:r>
          </a:p>
          <a:p>
            <a:pPr algn="just" eaLnBrk="1" hangingPunct="1"/>
            <a:endParaRPr lang="id-ID" sz="2800" smtClean="0"/>
          </a:p>
          <a:p>
            <a:pPr eaLnBrk="1" hangingPunct="1"/>
            <a:endParaRPr lang="id-ID" sz="9600" smtClean="0"/>
          </a:p>
          <a:p>
            <a:pPr eaLnBrk="1" hangingPunct="1"/>
            <a:endParaRPr lang="id-ID"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endParaRPr lang="id-ID" smtClean="0"/>
          </a:p>
        </p:txBody>
      </p:sp>
      <p:sp>
        <p:nvSpPr>
          <p:cNvPr id="7171" name="Content Placeholder 2"/>
          <p:cNvSpPr>
            <a:spLocks noGrp="1"/>
          </p:cNvSpPr>
          <p:nvPr>
            <p:ph idx="1"/>
          </p:nvPr>
        </p:nvSpPr>
        <p:spPr>
          <a:xfrm>
            <a:off x="381000" y="304800"/>
            <a:ext cx="8229600" cy="6096000"/>
          </a:xfrm>
        </p:spPr>
        <p:txBody>
          <a:bodyPr/>
          <a:lstStyle/>
          <a:p>
            <a:pPr algn="just" eaLnBrk="1" hangingPunct="1"/>
            <a:r>
              <a:rPr lang="en-US" sz="2800" b="1" dirty="0" smtClean="0"/>
              <a:t>Intrinsic muscle spasm: Prolonged contraction of a</a:t>
            </a:r>
            <a:r>
              <a:rPr lang="id-ID" sz="2800" b="1" dirty="0" smtClean="0"/>
              <a:t> </a:t>
            </a:r>
            <a:r>
              <a:rPr lang="en-US" sz="2800" dirty="0" smtClean="0"/>
              <a:t>muscle in response to the local circulatory and metabolic</a:t>
            </a:r>
            <a:r>
              <a:rPr lang="id-ID" sz="2800" dirty="0" smtClean="0"/>
              <a:t> </a:t>
            </a:r>
            <a:r>
              <a:rPr lang="en-US" sz="2800" dirty="0" smtClean="0"/>
              <a:t>changes that occur when a muscle is in a continued state</a:t>
            </a:r>
            <a:r>
              <a:rPr lang="id-ID" sz="2800" dirty="0" smtClean="0"/>
              <a:t> </a:t>
            </a:r>
            <a:r>
              <a:rPr lang="en-US" sz="2800" dirty="0" smtClean="0"/>
              <a:t>of contraction. Pain is a result of the altered circulatory</a:t>
            </a:r>
            <a:r>
              <a:rPr lang="id-ID" sz="2800" dirty="0" smtClean="0"/>
              <a:t> </a:t>
            </a:r>
            <a:r>
              <a:rPr lang="en-US" sz="2800" dirty="0" smtClean="0"/>
              <a:t>and metabolic environment, so the muscle contraction</a:t>
            </a:r>
            <a:r>
              <a:rPr lang="id-ID" sz="2800" dirty="0" smtClean="0"/>
              <a:t> </a:t>
            </a:r>
            <a:r>
              <a:rPr lang="en-US" sz="2800" dirty="0" smtClean="0"/>
              <a:t>becomes self-perpetuating regardless of whether </a:t>
            </a:r>
            <a:r>
              <a:rPr lang="en-US" sz="2800" dirty="0" err="1" smtClean="0"/>
              <a:t>theprimary</a:t>
            </a:r>
            <a:r>
              <a:rPr lang="en-US" sz="2800" dirty="0" smtClean="0"/>
              <a:t> lesion that caused the initial guarding is still</a:t>
            </a:r>
            <a:r>
              <a:rPr lang="id-ID" sz="2800" dirty="0" smtClean="0"/>
              <a:t> </a:t>
            </a:r>
            <a:r>
              <a:rPr lang="en-US" sz="2800" dirty="0" smtClean="0"/>
              <a:t>irritable </a:t>
            </a:r>
            <a:r>
              <a:rPr lang="id-ID" sz="2800" dirty="0" smtClean="0"/>
              <a:t>spa</a:t>
            </a:r>
            <a:r>
              <a:rPr lang="en-US" sz="2800" dirty="0" err="1" smtClean="0"/>
              <a:t>sm</a:t>
            </a:r>
            <a:r>
              <a:rPr lang="en-US" sz="2800" dirty="0" smtClean="0"/>
              <a:t> may also be a response of</a:t>
            </a:r>
            <a:r>
              <a:rPr lang="id-ID" sz="2800" dirty="0" smtClean="0"/>
              <a:t> </a:t>
            </a:r>
            <a:r>
              <a:rPr lang="en-US" sz="2800" dirty="0" smtClean="0"/>
              <a:t>muscle to viral infection, cold, prolonged periods of</a:t>
            </a:r>
            <a:r>
              <a:rPr lang="id-ID" sz="2800" dirty="0" smtClean="0"/>
              <a:t> immobilization, emotional tension, or direct trauma to muscle.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endParaRPr lang="id-ID" smtClean="0"/>
          </a:p>
        </p:txBody>
      </p:sp>
      <p:sp>
        <p:nvSpPr>
          <p:cNvPr id="8195" name="Content Placeholder 2"/>
          <p:cNvSpPr>
            <a:spLocks noGrp="1"/>
          </p:cNvSpPr>
          <p:nvPr>
            <p:ph idx="1"/>
          </p:nvPr>
        </p:nvSpPr>
        <p:spPr/>
        <p:txBody>
          <a:bodyPr/>
          <a:lstStyle/>
          <a:p>
            <a:pPr algn="just" eaLnBrk="1" hangingPunct="1"/>
            <a:r>
              <a:rPr lang="en-US" b="1" smtClean="0"/>
              <a:t>Muscle weakness: A decrease in the strength of muscle</a:t>
            </a:r>
            <a:r>
              <a:rPr lang="id-ID" b="1" smtClean="0"/>
              <a:t> </a:t>
            </a:r>
            <a:r>
              <a:rPr lang="en-US" smtClean="0"/>
              <a:t>contraction. Muscle weakness may be the result of a systemic,</a:t>
            </a:r>
            <a:r>
              <a:rPr lang="id-ID" smtClean="0"/>
              <a:t> </a:t>
            </a:r>
            <a:r>
              <a:rPr lang="en-US" smtClean="0"/>
              <a:t>chemical, or local lesion of a nerve of the central</a:t>
            </a:r>
            <a:r>
              <a:rPr lang="id-ID" smtClean="0"/>
              <a:t> </a:t>
            </a:r>
            <a:r>
              <a:rPr lang="en-US" smtClean="0"/>
              <a:t>or peripheral nervous system or the myoneural junction.</a:t>
            </a:r>
            <a:r>
              <a:rPr lang="id-ID" smtClean="0"/>
              <a:t> </a:t>
            </a:r>
            <a:r>
              <a:rPr lang="en-US" smtClean="0"/>
              <a:t>It may also be the result of a direct insult to the muscle</a:t>
            </a:r>
            <a:r>
              <a:rPr lang="id-ID" smtClean="0"/>
              <a:t> </a:t>
            </a:r>
            <a:r>
              <a:rPr lang="en-US" smtClean="0"/>
              <a:t>or simply due to inactivity.</a:t>
            </a:r>
          </a:p>
          <a:p>
            <a:pPr eaLnBrk="1" hangingPunct="1"/>
            <a:endParaRPr lang="id-ID"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endParaRPr lang="id-ID" smtClean="0"/>
          </a:p>
        </p:txBody>
      </p:sp>
      <p:sp>
        <p:nvSpPr>
          <p:cNvPr id="9219" name="Content Placeholder 2"/>
          <p:cNvSpPr>
            <a:spLocks noGrp="1"/>
          </p:cNvSpPr>
          <p:nvPr>
            <p:ph idx="1"/>
          </p:nvPr>
        </p:nvSpPr>
        <p:spPr>
          <a:xfrm>
            <a:off x="457200" y="228600"/>
            <a:ext cx="8229600" cy="6400800"/>
          </a:xfrm>
        </p:spPr>
        <p:txBody>
          <a:bodyPr/>
          <a:lstStyle/>
          <a:p>
            <a:pPr algn="just" eaLnBrk="1" hangingPunct="1"/>
            <a:r>
              <a:rPr lang="en-US" b="1" dirty="0" err="1" smtClean="0"/>
              <a:t>Myofascial</a:t>
            </a:r>
            <a:r>
              <a:rPr lang="en-US" b="1" dirty="0" smtClean="0"/>
              <a:t> compartment syndromes: Increased interstitial</a:t>
            </a:r>
            <a:r>
              <a:rPr lang="id-ID" b="1" dirty="0" smtClean="0"/>
              <a:t> </a:t>
            </a:r>
            <a:r>
              <a:rPr lang="en-US" dirty="0" smtClean="0"/>
              <a:t>pressure in a closed, nonexpanding, </a:t>
            </a:r>
            <a:r>
              <a:rPr lang="en-US" dirty="0" err="1" smtClean="0"/>
              <a:t>myofascial</a:t>
            </a:r>
            <a:r>
              <a:rPr lang="id-ID" dirty="0" smtClean="0"/>
              <a:t> </a:t>
            </a:r>
            <a:r>
              <a:rPr lang="en-US" dirty="0" smtClean="0"/>
              <a:t>compartment that compromises the function of the blood</a:t>
            </a:r>
            <a:r>
              <a:rPr lang="id-ID" dirty="0" smtClean="0"/>
              <a:t> </a:t>
            </a:r>
            <a:r>
              <a:rPr lang="en-US" dirty="0" smtClean="0"/>
              <a:t>vessels, muscles, and nerves. It results in ischemia and</a:t>
            </a:r>
            <a:r>
              <a:rPr lang="id-ID" dirty="0" smtClean="0"/>
              <a:t> </a:t>
            </a:r>
            <a:r>
              <a:rPr lang="en-US" dirty="0" smtClean="0"/>
              <a:t>irreversible muscle loss if there is no intervention.</a:t>
            </a:r>
            <a:r>
              <a:rPr lang="id-ID" dirty="0" smtClean="0"/>
              <a:t> </a:t>
            </a:r>
            <a:r>
              <a:rPr lang="en-US" dirty="0" smtClean="0"/>
              <a:t>Causes include, but are not limited to, fractures, repetitive</a:t>
            </a:r>
            <a:r>
              <a:rPr lang="id-ID" dirty="0" smtClean="0"/>
              <a:t> </a:t>
            </a:r>
            <a:r>
              <a:rPr lang="en-US" dirty="0" smtClean="0"/>
              <a:t>trauma, crush injuries, skeletal traction, and restrictive</a:t>
            </a:r>
            <a:r>
              <a:rPr lang="id-ID" dirty="0" smtClean="0"/>
              <a:t> clothing, wraps, or casts.</a:t>
            </a:r>
          </a:p>
          <a:p>
            <a:pPr eaLnBrk="1" hangingPunct="1"/>
            <a:endParaRPr lang="id-ID"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id-ID" dirty="0" smtClean="0"/>
              <a:t>Penanganan pada fase akut (1 minggu cidera)</a:t>
            </a:r>
          </a:p>
        </p:txBody>
      </p:sp>
      <p:sp>
        <p:nvSpPr>
          <p:cNvPr id="10243" name="Content Placeholder 2"/>
          <p:cNvSpPr>
            <a:spLocks noGrp="1"/>
          </p:cNvSpPr>
          <p:nvPr>
            <p:ph idx="1"/>
          </p:nvPr>
        </p:nvSpPr>
        <p:spPr>
          <a:xfrm>
            <a:off x="457200" y="1752600"/>
            <a:ext cx="8229600" cy="4714875"/>
          </a:xfrm>
        </p:spPr>
        <p:txBody>
          <a:bodyPr/>
          <a:lstStyle/>
          <a:p>
            <a:pPr eaLnBrk="1" hangingPunct="1"/>
            <a:r>
              <a:rPr lang="id-ID" sz="2800" dirty="0" smtClean="0"/>
              <a:t>Gangguan </a:t>
            </a:r>
            <a:r>
              <a:rPr lang="id-ID" sz="2800" dirty="0" smtClean="0">
                <a:sym typeface="Wingdings" pitchFamily="2" charset="2"/>
              </a:rPr>
              <a:t> inflamasi, nyeri, oedema, spasme otot, efusi sendi, ggn gerak, penurunan fungsi secara umum</a:t>
            </a:r>
          </a:p>
          <a:p>
            <a:pPr eaLnBrk="1" hangingPunct="1"/>
            <a:r>
              <a:rPr lang="id-ID" sz="2800" dirty="0" smtClean="0">
                <a:sym typeface="Wingdings" pitchFamily="2" charset="2"/>
              </a:rPr>
              <a:t>Mendidik pasien  memberitahukan kepada pasien untuk mengantipasi masa recovery dengan konskewensinya </a:t>
            </a:r>
          </a:p>
          <a:p>
            <a:pPr eaLnBrk="1" hangingPunct="1"/>
            <a:r>
              <a:rPr lang="id-ID" sz="2800" dirty="0" smtClean="0">
                <a:sym typeface="Wingdings" pitchFamily="2" charset="2"/>
              </a:rPr>
              <a:t>Kontrol nyeri, oedema dan spasme  RICE dan mengurangi beban pada bagian yg cidera, gentle osilasi tanpa nyeri</a:t>
            </a:r>
            <a:endParaRPr lang="id-ID" sz="28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ompetition">
  <a:themeElements>
    <a:clrScheme name="Competition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fontScheme name="Competition">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Competition 1">
        <a:dk1>
          <a:srgbClr val="5C1F00"/>
        </a:dk1>
        <a:lt1>
          <a:srgbClr val="FFFFFF"/>
        </a:lt1>
        <a:dk2>
          <a:srgbClr val="990000"/>
        </a:dk2>
        <a:lt2>
          <a:srgbClr val="FFF9BB"/>
        </a:lt2>
        <a:accent1>
          <a:srgbClr val="FF3300"/>
        </a:accent1>
        <a:accent2>
          <a:srgbClr val="B86D52"/>
        </a:accent2>
        <a:accent3>
          <a:srgbClr val="CAAAAA"/>
        </a:accent3>
        <a:accent4>
          <a:srgbClr val="DADADA"/>
        </a:accent4>
        <a:accent5>
          <a:srgbClr val="FFADAA"/>
        </a:accent5>
        <a:accent6>
          <a:srgbClr val="A66249"/>
        </a:accent6>
        <a:hlink>
          <a:srgbClr val="FF9900"/>
        </a:hlink>
        <a:folHlink>
          <a:srgbClr val="FFCC66"/>
        </a:folHlink>
      </a:clrScheme>
      <a:clrMap bg1="dk2" tx1="lt1" bg2="dk1" tx2="lt2" accent1="accent1" accent2="accent2" accent3="accent3" accent4="accent4" accent5="accent5" accent6="accent6" hlink="hlink" folHlink="folHlink"/>
    </a:extraClrScheme>
    <a:extraClrScheme>
      <a:clrScheme name="Competition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ompetition 3">
        <a:dk1>
          <a:srgbClr val="2A5400"/>
        </a:dk1>
        <a:lt1>
          <a:srgbClr val="FFFFFF"/>
        </a:lt1>
        <a:dk2>
          <a:srgbClr val="4A9400"/>
        </a:dk2>
        <a:lt2>
          <a:srgbClr val="F3F2D9"/>
        </a:lt2>
        <a:accent1>
          <a:srgbClr val="99CC00"/>
        </a:accent1>
        <a:accent2>
          <a:srgbClr val="6B4A39"/>
        </a:accent2>
        <a:accent3>
          <a:srgbClr val="B1C8AA"/>
        </a:accent3>
        <a:accent4>
          <a:srgbClr val="DADADA"/>
        </a:accent4>
        <a:accent5>
          <a:srgbClr val="CAE2AA"/>
        </a:accent5>
        <a:accent6>
          <a:srgbClr val="604233"/>
        </a:accent6>
        <a:hlink>
          <a:srgbClr val="E2BC5E"/>
        </a:hlink>
        <a:folHlink>
          <a:srgbClr val="AB7F6B"/>
        </a:folHlink>
      </a:clrScheme>
      <a:clrMap bg1="dk2" tx1="lt1" bg2="dk1" tx2="lt2" accent1="accent1" accent2="accent2" accent3="accent3" accent4="accent4" accent5="accent5" accent6="accent6" hlink="hlink" folHlink="folHlink"/>
    </a:extraClrScheme>
    <a:extraClrScheme>
      <a:clrScheme name="Competition 4">
        <a:dk1>
          <a:srgbClr val="005A58"/>
        </a:dk1>
        <a:lt1>
          <a:srgbClr val="FFFFFF"/>
        </a:lt1>
        <a:dk2>
          <a:srgbClr val="009E9A"/>
        </a:dk2>
        <a:lt2>
          <a:srgbClr val="C5EBE4"/>
        </a:lt2>
        <a:accent1>
          <a:srgbClr val="0099CC"/>
        </a:accent1>
        <a:accent2>
          <a:srgbClr val="339933"/>
        </a:accent2>
        <a:accent3>
          <a:srgbClr val="AACCCA"/>
        </a:accent3>
        <a:accent4>
          <a:srgbClr val="DADADA"/>
        </a:accent4>
        <a:accent5>
          <a:srgbClr val="AACAE2"/>
        </a:accent5>
        <a:accent6>
          <a:srgbClr val="2D8A2D"/>
        </a:accent6>
        <a:hlink>
          <a:srgbClr val="00FF99"/>
        </a:hlink>
        <a:folHlink>
          <a:srgbClr val="4CD2D2"/>
        </a:folHlink>
      </a:clrScheme>
      <a:clrMap bg1="dk2" tx1="lt1" bg2="dk1" tx2="lt2" accent1="accent1" accent2="accent2" accent3="accent3" accent4="accent4" accent5="accent5" accent6="accent6" hlink="hlink" folHlink="folHlink"/>
    </a:extraClrScheme>
    <a:extraClrScheme>
      <a:clrScheme name="Competition 5">
        <a:dk1>
          <a:srgbClr val="000070"/>
        </a:dk1>
        <a:lt1>
          <a:srgbClr val="FFFFFF"/>
        </a:lt1>
        <a:dk2>
          <a:srgbClr val="0000FF"/>
        </a:dk2>
        <a:lt2>
          <a:srgbClr val="C5C5FF"/>
        </a:lt2>
        <a:accent1>
          <a:srgbClr val="0099FF"/>
        </a:accent1>
        <a:accent2>
          <a:srgbClr val="7883B4"/>
        </a:accent2>
        <a:accent3>
          <a:srgbClr val="AAAAFF"/>
        </a:accent3>
        <a:accent4>
          <a:srgbClr val="DADADA"/>
        </a:accent4>
        <a:accent5>
          <a:srgbClr val="AACAFF"/>
        </a:accent5>
        <a:accent6>
          <a:srgbClr val="6C76A3"/>
        </a:accent6>
        <a:hlink>
          <a:srgbClr val="00FFFF"/>
        </a:hlink>
        <a:folHlink>
          <a:srgbClr val="2DBF68"/>
        </a:folHlink>
      </a:clrScheme>
      <a:clrMap bg1="dk2" tx1="lt1" bg2="dk1" tx2="lt2" accent1="accent1" accent2="accent2" accent3="accent3" accent4="accent4" accent5="accent5" accent6="accent6" hlink="hlink" folHlink="folHlink"/>
    </a:extraClrScheme>
    <a:extraClrScheme>
      <a:clrScheme name="Competition 6">
        <a:dk1>
          <a:srgbClr val="4D4D4D"/>
        </a:dk1>
        <a:lt1>
          <a:srgbClr val="FFFFFF"/>
        </a:lt1>
        <a:dk2>
          <a:srgbClr val="8202E2"/>
        </a:dk2>
        <a:lt2>
          <a:srgbClr val="CCCCFF"/>
        </a:lt2>
        <a:accent1>
          <a:srgbClr val="CC99FF"/>
        </a:accent1>
        <a:accent2>
          <a:srgbClr val="666699"/>
        </a:accent2>
        <a:accent3>
          <a:srgbClr val="C1AAEE"/>
        </a:accent3>
        <a:accent4>
          <a:srgbClr val="DADADA"/>
        </a:accent4>
        <a:accent5>
          <a:srgbClr val="E2CAFF"/>
        </a:accent5>
        <a:accent6>
          <a:srgbClr val="5C5C8A"/>
        </a:accent6>
        <a:hlink>
          <a:srgbClr val="FF7C80"/>
        </a:hlink>
        <a:folHlink>
          <a:srgbClr val="FF5050"/>
        </a:folHlink>
      </a:clrScheme>
      <a:clrMap bg1="dk2" tx1="lt1" bg2="dk1" tx2="lt2" accent1="accent1" accent2="accent2" accent3="accent3" accent4="accent4" accent5="accent5" accent6="accent6" hlink="hlink" folHlink="folHlink"/>
    </a:extraClrScheme>
    <a:extraClrScheme>
      <a:clrScheme name="Competition 7">
        <a:dk1>
          <a:srgbClr val="575863"/>
        </a:dk1>
        <a:lt1>
          <a:srgbClr val="FFFFFF"/>
        </a:lt1>
        <a:dk2>
          <a:srgbClr val="818982"/>
        </a:dk2>
        <a:lt2>
          <a:srgbClr val="EAEAEA"/>
        </a:lt2>
        <a:accent1>
          <a:srgbClr val="CC6600"/>
        </a:accent1>
        <a:accent2>
          <a:srgbClr val="A4A686"/>
        </a:accent2>
        <a:accent3>
          <a:srgbClr val="C1C4C1"/>
        </a:accent3>
        <a:accent4>
          <a:srgbClr val="DADADA"/>
        </a:accent4>
        <a:accent5>
          <a:srgbClr val="E2B8AA"/>
        </a:accent5>
        <a:accent6>
          <a:srgbClr val="949679"/>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Competition 8">
        <a:dk1>
          <a:srgbClr val="000000"/>
        </a:dk1>
        <a:lt1>
          <a:srgbClr val="FFFFFF"/>
        </a:lt1>
        <a:dk2>
          <a:srgbClr val="000000"/>
        </a:dk2>
        <a:lt2>
          <a:srgbClr val="CDCDCD"/>
        </a:lt2>
        <a:accent1>
          <a:srgbClr val="CDD9F7"/>
        </a:accent1>
        <a:accent2>
          <a:srgbClr val="99FF33"/>
        </a:accent2>
        <a:accent3>
          <a:srgbClr val="FFFFFF"/>
        </a:accent3>
        <a:accent4>
          <a:srgbClr val="000000"/>
        </a:accent4>
        <a:accent5>
          <a:srgbClr val="E3E9FA"/>
        </a:accent5>
        <a:accent6>
          <a:srgbClr val="8AE72D"/>
        </a:accent6>
        <a:hlink>
          <a:srgbClr val="0033CC"/>
        </a:hlink>
        <a:folHlink>
          <a:srgbClr val="66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Competition</Template>
  <TotalTime>1232</TotalTime>
  <Words>1564</Words>
  <Application>Microsoft Office PowerPoint</Application>
  <PresentationFormat>On-screen Show (4:3)</PresentationFormat>
  <Paragraphs>132</Paragraphs>
  <Slides>32</Slides>
  <Notes>21</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Competition</vt:lpstr>
      <vt:lpstr>LATIHAN FUNGSIONAL PASCA CIDERA OR</vt:lpstr>
      <vt:lpstr>Contoh cidera OR</vt:lpstr>
      <vt:lpstr>Masalah yang muncul pasca cidera</vt:lpstr>
      <vt:lpstr>PowerPoint Presentation</vt:lpstr>
      <vt:lpstr>PowerPoint Presentation</vt:lpstr>
      <vt:lpstr>PowerPoint Presentation</vt:lpstr>
      <vt:lpstr>PowerPoint Presentation</vt:lpstr>
      <vt:lpstr>PowerPoint Presentation</vt:lpstr>
      <vt:lpstr>Penanganan pada fase akut (1 minggu cidera)</vt:lpstr>
      <vt:lpstr>PowerPoint Presentation</vt:lpstr>
      <vt:lpstr>Masa sub akut (sampai 3 mg cidera)</vt:lpstr>
      <vt:lpstr>PowerPoint Presentation</vt:lpstr>
      <vt:lpstr>PowerPoint Presentation</vt:lpstr>
      <vt:lpstr>Fase kronis</vt:lpstr>
      <vt:lpstr>PowerPoint Presentation</vt:lpstr>
      <vt:lpstr>DEFINISI TERAPI LATIHAN </vt:lpstr>
      <vt:lpstr>Latihan Fungsional</vt:lpstr>
      <vt:lpstr>PowerPoint Presentation</vt:lpstr>
      <vt:lpstr>Unsur Unsur Lat Fungsional </vt:lpstr>
      <vt:lpstr>PowerPoint Presentation</vt:lpstr>
      <vt:lpstr>PowerPoint Presentation</vt:lpstr>
      <vt:lpstr>PowerPoint Presentation</vt:lpstr>
      <vt:lpstr>PowerPoint Presentation</vt:lpstr>
      <vt:lpstr>PowerPoint Presentation</vt:lpstr>
      <vt:lpstr>PowerPoint Presentation</vt:lpstr>
      <vt:lpstr>Evidance based</vt:lpstr>
      <vt:lpstr>Prinsip Latihan fungsional</vt:lpstr>
      <vt:lpstr>Leg press VS Quad &amp; Ham Set</vt:lpstr>
      <vt:lpstr>Prone plank VS sit up and back up</vt:lpstr>
      <vt:lpstr>Ladder drills, cone drills, </vt:lpstr>
      <vt:lpstr>Penutup</vt:lpstr>
      <vt:lpstr>TERIMA KASIH</vt:lpstr>
    </vt:vector>
  </TitlesOfParts>
  <Company>UNIVERSITAS INDONUSA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Konsep Fisioterapi Olahraga</dc:title>
  <dc:creator>INDONUSA</dc:creator>
  <cp:lastModifiedBy>May</cp:lastModifiedBy>
  <cp:revision>100</cp:revision>
  <dcterms:created xsi:type="dcterms:W3CDTF">2008-02-15T04:14:05Z</dcterms:created>
  <dcterms:modified xsi:type="dcterms:W3CDTF">2015-04-11T08:43:50Z</dcterms:modified>
</cp:coreProperties>
</file>