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1A6B2-E3A4-40E4-843D-ED978320C61C}" type="datetimeFigureOut">
              <a:rPr lang="en-US" smtClean="0"/>
              <a:t>4/11/2015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EB7BC-1740-4CCA-AECF-2839DD4AC8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Diagnosa Fisioterapi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Apakah Diagnosa itu ?</a:t>
            </a:r>
          </a:p>
          <a:p>
            <a:pPr>
              <a:lnSpc>
                <a:spcPct val="90000"/>
              </a:lnSpc>
            </a:pPr>
            <a:r>
              <a:rPr lang="en-US"/>
              <a:t>Bolehkah Fisioterapi membuat diagnosa ?</a:t>
            </a:r>
          </a:p>
          <a:p>
            <a:pPr>
              <a:lnSpc>
                <a:spcPct val="90000"/>
              </a:lnSpc>
            </a:pPr>
            <a:r>
              <a:rPr lang="en-US"/>
              <a:t>Apakah Diagnosa Fisioterapi sama dengan Diagnosis Dokter ?</a:t>
            </a:r>
          </a:p>
          <a:p>
            <a:pPr>
              <a:lnSpc>
                <a:spcPct val="90000"/>
              </a:lnSpc>
            </a:pPr>
            <a:r>
              <a:rPr lang="en-US"/>
              <a:t>Bagaimana Proses Pembuatan Diagnosa ?</a:t>
            </a:r>
          </a:p>
          <a:p>
            <a:pPr>
              <a:lnSpc>
                <a:spcPct val="90000"/>
              </a:lnSpc>
            </a:pPr>
            <a:r>
              <a:rPr lang="en-US"/>
              <a:t>Bagaimana Bentuk Diagnosa Fisioterapi ?</a:t>
            </a:r>
          </a:p>
          <a:p>
            <a:pPr>
              <a:lnSpc>
                <a:spcPct val="90000"/>
              </a:lnSpc>
            </a:pPr>
            <a:r>
              <a:rPr lang="en-US"/>
              <a:t>Apakah FT’is Indonesia mampu dan mau mermbuat Diagnosis FT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Diagnosa Fisioterapi</vt:lpstr>
    </vt:vector>
  </TitlesOfParts>
  <Company>UNIVERSITAS INDONUSA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Diagnosa Fisioterapi</dc:title>
  <dc:creator>INDONUSA</dc:creator>
  <cp:lastModifiedBy>May</cp:lastModifiedBy>
  <cp:revision>1</cp:revision>
  <dcterms:created xsi:type="dcterms:W3CDTF">2012-07-24T05:40:29Z</dcterms:created>
  <dcterms:modified xsi:type="dcterms:W3CDTF">2015-04-11T09:54:17Z</dcterms:modified>
</cp:coreProperties>
</file>