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5" r:id="rId7"/>
    <p:sldId id="266" r:id="rId8"/>
    <p:sldId id="259" r:id="rId9"/>
    <p:sldId id="260" r:id="rId10"/>
    <p:sldId id="267" r:id="rId11"/>
    <p:sldId id="261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C64C-A06B-45D2-82A8-F2B12B5282DC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61CE-69AC-4ACC-8398-2190671C4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C64C-A06B-45D2-82A8-F2B12B5282DC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61CE-69AC-4ACC-8398-2190671C4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C64C-A06B-45D2-82A8-F2B12B5282DC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61CE-69AC-4ACC-8398-2190671C4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C64C-A06B-45D2-82A8-F2B12B5282DC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61CE-69AC-4ACC-8398-2190671C4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C64C-A06B-45D2-82A8-F2B12B5282DC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61CE-69AC-4ACC-8398-2190671C4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C64C-A06B-45D2-82A8-F2B12B5282DC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61CE-69AC-4ACC-8398-2190671C4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C64C-A06B-45D2-82A8-F2B12B5282DC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61CE-69AC-4ACC-8398-2190671C4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C64C-A06B-45D2-82A8-F2B12B5282DC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61CE-69AC-4ACC-8398-2190671C4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C64C-A06B-45D2-82A8-F2B12B5282DC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61CE-69AC-4ACC-8398-2190671C4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C64C-A06B-45D2-82A8-F2B12B5282DC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61CE-69AC-4ACC-8398-2190671C4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C64C-A06B-45D2-82A8-F2B12B5282DC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61CE-69AC-4ACC-8398-2190671C4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6C64C-A06B-45D2-82A8-F2B12B5282DC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061CE-69AC-4ACC-8398-2190671C4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Materi</a:t>
            </a:r>
            <a:r>
              <a:rPr lang="en-US" dirty="0" smtClean="0"/>
              <a:t> 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i="1" dirty="0" smtClean="0"/>
              <a:t>coping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RS.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dalan</a:t>
            </a:r>
            <a:r>
              <a:rPr lang="en-US" dirty="0" smtClean="0"/>
              <a:t> </a:t>
            </a:r>
            <a:r>
              <a:rPr lang="en-US" i="1" dirty="0" smtClean="0"/>
              <a:t>coping.</a:t>
            </a:r>
          </a:p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i="1" dirty="0" smtClean="0"/>
              <a:t>coping.</a:t>
            </a:r>
          </a:p>
          <a:p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pembedahan</a:t>
            </a:r>
            <a:r>
              <a:rPr lang="en-US" dirty="0" smtClean="0"/>
              <a:t>/ </a:t>
            </a:r>
            <a:r>
              <a:rPr lang="en-US" i="1" dirty="0" smtClean="0"/>
              <a:t>nonsurgical.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i="1" dirty="0" smtClean="0"/>
              <a:t>coping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Psikolog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R.S</a:t>
            </a:r>
            <a:r>
              <a:rPr lang="en-US" dirty="0" smtClean="0"/>
              <a:t>. (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1970)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Berkonsultasi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cardiologis</a:t>
            </a:r>
            <a:r>
              <a:rPr lang="en-US" dirty="0" smtClean="0"/>
              <a:t>, </a:t>
            </a:r>
            <a:r>
              <a:rPr lang="en-US" dirty="0" err="1" smtClean="0"/>
              <a:t>neurologis</a:t>
            </a:r>
            <a:r>
              <a:rPr lang="en-US" dirty="0" smtClean="0"/>
              <a:t>, </a:t>
            </a:r>
            <a:r>
              <a:rPr lang="en-US" dirty="0" err="1" smtClean="0"/>
              <a:t>psdistris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diagnostik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mentaati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tritmen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RS;</a:t>
            </a:r>
          </a:p>
          <a:p>
            <a:r>
              <a:rPr lang="en-US" dirty="0" err="1" smtClean="0"/>
              <a:t>Melengkapi</a:t>
            </a:r>
            <a:r>
              <a:rPr lang="en-US" dirty="0" smtClean="0"/>
              <a:t> program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RS;</a:t>
            </a:r>
          </a:p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rehabilitasi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ketaatan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dg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karier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/>
              <a:t>sikolog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 smtClean="0"/>
          </a:p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asessment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endParaRPr lang="en-US" dirty="0" smtClean="0"/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&amp;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</a:t>
            </a:r>
            <a:r>
              <a:rPr lang="en-US" dirty="0" err="1" smtClean="0"/>
              <a:t>ttp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problem </a:t>
            </a:r>
            <a:r>
              <a:rPr lang="en-US" dirty="0" err="1" smtClean="0"/>
              <a:t>psikologis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terlatih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distres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problem </a:t>
            </a:r>
            <a:r>
              <a:rPr lang="en-US" dirty="0" err="1" smtClean="0"/>
              <a:t>perilaku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problem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psikolog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, </a:t>
            </a:r>
            <a:r>
              <a:rPr lang="en-US" dirty="0" err="1" smtClean="0"/>
              <a:t>berkonsultasi</a:t>
            </a:r>
            <a:r>
              <a:rPr lang="en-US" dirty="0" smtClean="0"/>
              <a:t> dg </a:t>
            </a:r>
            <a:r>
              <a:rPr lang="en-US" dirty="0" err="1" smtClean="0"/>
              <a:t>peminta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meninjau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i="1" dirty="0" smtClean="0"/>
              <a:t>medical record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menginterview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seputar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problem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asessment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Psikolog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ratusan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problem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dg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–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inteligensi</a:t>
            </a:r>
            <a:r>
              <a:rPr lang="en-US" dirty="0" smtClean="0"/>
              <a:t>,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motor.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mbutuhkan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karier</a:t>
            </a:r>
            <a:r>
              <a:rPr lang="en-US" dirty="0" smtClean="0"/>
              <a:t> </a:t>
            </a:r>
            <a:r>
              <a:rPr lang="en-US" dirty="0" err="1" smtClean="0"/>
              <a:t>dites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vokasional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problem </a:t>
            </a:r>
            <a:r>
              <a:rPr lang="en-US" dirty="0" err="1" smtClean="0"/>
              <a:t>psikososial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&amp;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psn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Psikolog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kesukaran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diaplikasikan</a:t>
            </a:r>
            <a:r>
              <a:rPr lang="en-US" dirty="0" smtClean="0"/>
              <a:t> dg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prevensi</a:t>
            </a:r>
            <a:r>
              <a:rPr lang="en-US" dirty="0" smtClean="0"/>
              <a:t> primer,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tertier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, </a:t>
            </a:r>
            <a:r>
              <a:rPr lang="en-US" dirty="0" err="1" smtClean="0"/>
              <a:t>latihan</a:t>
            </a:r>
            <a:r>
              <a:rPr lang="en-US" dirty="0" smtClean="0"/>
              <a:t>,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minuman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lain yang </a:t>
            </a:r>
            <a:r>
              <a:rPr lang="en-US" dirty="0" err="1" smtClean="0"/>
              <a:t>dialami</a:t>
            </a:r>
            <a:r>
              <a:rPr lang="en-US" dirty="0" smtClean="0"/>
              <a:t>.</a:t>
            </a:r>
          </a:p>
          <a:p>
            <a:r>
              <a:rPr lang="en-US" smtClean="0"/>
              <a:t>Mengembangkan</a:t>
            </a:r>
            <a:r>
              <a:rPr lang="en-US" dirty="0" smtClean="0"/>
              <a:t> problem </a:t>
            </a:r>
            <a:r>
              <a:rPr lang="en-US" dirty="0" err="1" smtClean="0"/>
              <a:t>psikososial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penyakitnya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mengancam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dbantu</a:t>
            </a:r>
            <a:r>
              <a:rPr lang="en-US" dirty="0" smtClean="0"/>
              <a:t> </a:t>
            </a:r>
            <a:r>
              <a:rPr lang="en-US" dirty="0" err="1" smtClean="0"/>
              <a:t>menyelasaikan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yang </a:t>
            </a:r>
            <a:r>
              <a:rPr lang="en-US" dirty="0" err="1" smtClean="0"/>
              <a:t>dialaminya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problem </a:t>
            </a:r>
            <a:r>
              <a:rPr lang="en-US" dirty="0" err="1" smtClean="0"/>
              <a:t>psikososial</a:t>
            </a:r>
            <a:r>
              <a:rPr lang="en-US" dirty="0" smtClean="0"/>
              <a:t> dg </a:t>
            </a:r>
            <a:r>
              <a:rPr lang="en-US" dirty="0" err="1" smtClean="0"/>
              <a:t>menggunakan</a:t>
            </a:r>
            <a:r>
              <a:rPr lang="en-US" dirty="0" smtClean="0"/>
              <a:t> group </a:t>
            </a:r>
            <a:r>
              <a:rPr lang="en-US" dirty="0" err="1" smtClean="0"/>
              <a:t>diskusi</a:t>
            </a:r>
            <a:r>
              <a:rPr lang="en-US" dirty="0" smtClean="0"/>
              <a:t>,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, </a:t>
            </a:r>
            <a:r>
              <a:rPr lang="en-US" dirty="0" err="1" smtClean="0"/>
              <a:t>menguji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konstruktif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Diharapkan</a:t>
            </a:r>
            <a:r>
              <a:rPr lang="en-US" dirty="0" smtClean="0"/>
              <a:t> 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Pengaruhnya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r>
              <a:rPr lang="en-US" dirty="0" err="1" smtClean="0"/>
              <a:t>Menjalani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endParaRPr lang="en-US" dirty="0" smtClean="0"/>
          </a:p>
          <a:p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 smtClean="0"/>
          </a:p>
          <a:p>
            <a:r>
              <a:rPr lang="en-US" dirty="0" err="1" smtClean="0"/>
              <a:t>Psikolog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R.S.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: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problem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prosedur-prosedur</a:t>
            </a:r>
            <a:r>
              <a:rPr lang="en-US" dirty="0" smtClean="0"/>
              <a:t> </a:t>
            </a:r>
            <a:r>
              <a:rPr lang="en-US" dirty="0" err="1" smtClean="0"/>
              <a:t>tritmen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: </a:t>
            </a:r>
            <a:r>
              <a:rPr lang="en-US" dirty="0" err="1" smtClean="0"/>
              <a:t>didirikan</a:t>
            </a:r>
            <a:r>
              <a:rPr lang="en-US" dirty="0" smtClean="0"/>
              <a:t> temples,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berdoa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nasihat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Roman Military: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spesial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barak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sakit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R.S</a:t>
            </a:r>
            <a:r>
              <a:rPr lang="en-US" dirty="0" smtClean="0"/>
              <a:t>. - </a:t>
            </a:r>
            <a:r>
              <a:rPr lang="en-US" dirty="0" err="1" smtClean="0"/>
              <a:t>lanjutan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RS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biara</a:t>
            </a:r>
            <a:r>
              <a:rPr lang="en-US" dirty="0" smtClean="0"/>
              <a:t> </a:t>
            </a:r>
            <a:r>
              <a:rPr lang="en-US" dirty="0" err="1" smtClean="0"/>
              <a:t>kristen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bermaksud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beruntung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Nyatanya</a:t>
            </a:r>
            <a:r>
              <a:rPr lang="en-US" dirty="0" smtClean="0"/>
              <a:t>, </a:t>
            </a:r>
            <a:r>
              <a:rPr lang="en-US" dirty="0" smtClean="0"/>
              <a:t>RS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yatim</a:t>
            </a:r>
            <a:r>
              <a:rPr lang="en-US" dirty="0" smtClean="0"/>
              <a:t> </a:t>
            </a:r>
            <a:r>
              <a:rPr lang="en-US" dirty="0" err="1" smtClean="0"/>
              <a:t>piatu</a:t>
            </a:r>
            <a:r>
              <a:rPr lang="en-US" dirty="0" smtClean="0"/>
              <a:t>,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sdg</a:t>
            </a:r>
            <a:r>
              <a:rPr lang="en-US" dirty="0" smtClean="0"/>
              <a:t> </a:t>
            </a:r>
            <a:r>
              <a:rPr lang="en-US" dirty="0" err="1" smtClean="0"/>
              <a:t>bepergian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mbutuhkan</a:t>
            </a:r>
            <a:r>
              <a:rPr lang="en-US" dirty="0" smtClean="0"/>
              <a:t> </a:t>
            </a:r>
            <a:r>
              <a:rPr lang="en-US" dirty="0" err="1" smtClean="0"/>
              <a:t>penginapan</a:t>
            </a:r>
            <a:r>
              <a:rPr lang="en-US" dirty="0" smtClean="0"/>
              <a:t>. 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smtClean="0"/>
              <a:t>RS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Barat,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18 </a:t>
            </a:r>
            <a:r>
              <a:rPr lang="en-US" dirty="0" err="1" smtClean="0"/>
              <a:t>dan</a:t>
            </a:r>
            <a:r>
              <a:rPr lang="en-US" dirty="0" smtClean="0"/>
              <a:t> 19,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Pengaruhnya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RS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menyenangkan</a:t>
            </a:r>
            <a:r>
              <a:rPr lang="en-US" dirty="0" smtClean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lain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sakitnya</a:t>
            </a:r>
            <a:r>
              <a:rPr lang="en-US" dirty="0" smtClean="0"/>
              <a:t>. </a:t>
            </a:r>
            <a:r>
              <a:rPr lang="en-US" dirty="0" smtClean="0"/>
              <a:t>                                                              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drastis</a:t>
            </a:r>
            <a:r>
              <a:rPr lang="en-US" dirty="0" smtClean="0"/>
              <a:t> </a:t>
            </a:r>
            <a:r>
              <a:rPr lang="en-US" dirty="0" err="1" smtClean="0"/>
              <a:t>menghancurkan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seseor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yang lain. Dan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sengsara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ekstrim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menyenangkan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berhub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RS.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Seseor</a:t>
            </a:r>
            <a:r>
              <a:rPr lang="en-US" dirty="0" smtClean="0"/>
              <a:t> </a:t>
            </a:r>
            <a:r>
              <a:rPr lang="en-US" dirty="0" err="1" smtClean="0"/>
              <a:t>memp</a:t>
            </a:r>
            <a:r>
              <a:rPr lang="en-US" dirty="0" smtClean="0"/>
              <a:t> hub dg </a:t>
            </a:r>
            <a:r>
              <a:rPr lang="en-US" dirty="0" err="1" smtClean="0"/>
              <a:t>staf</a:t>
            </a:r>
            <a:r>
              <a:rPr lang="en-US" dirty="0" smtClean="0"/>
              <a:t> RS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mendptkan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/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dg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pd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memp</a:t>
            </a:r>
            <a:r>
              <a:rPr lang="en-US" dirty="0" smtClean="0"/>
              <a:t> </a:t>
            </a:r>
            <a:r>
              <a:rPr lang="en-US" dirty="0" err="1" smtClean="0"/>
              <a:t>penget</a:t>
            </a:r>
            <a:r>
              <a:rPr lang="en-US" dirty="0" smtClean="0"/>
              <a:t>, </a:t>
            </a:r>
            <a:r>
              <a:rPr lang="en-US" dirty="0" err="1" smtClean="0"/>
              <a:t>otoritas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power.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RS,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dg </a:t>
            </a:r>
            <a:r>
              <a:rPr lang="en-US" dirty="0" err="1" smtClean="0"/>
              <a:t>struktur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smtClean="0"/>
              <a:t>RS,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seseor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mengecewakan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Anxiety </a:t>
            </a:r>
            <a:r>
              <a:rPr lang="en-US" dirty="0" err="1" smtClean="0"/>
              <a:t>merpkan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yang </a:t>
            </a:r>
            <a:r>
              <a:rPr lang="en-US" dirty="0" err="1" smtClean="0"/>
              <a:t>sgt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bg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teridentifikasi</a:t>
            </a:r>
            <a:r>
              <a:rPr lang="en-US" dirty="0" smtClean="0"/>
              <a:t>,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diagnosa</a:t>
            </a:r>
            <a:r>
              <a:rPr lang="en-US" dirty="0" smtClean="0"/>
              <a:t>  </a:t>
            </a:r>
            <a:r>
              <a:rPr lang="en-US" dirty="0" err="1" smtClean="0"/>
              <a:t>didapatkan</a:t>
            </a:r>
            <a:r>
              <a:rPr lang="en-US" dirty="0" smtClean="0"/>
              <a:t>,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cemas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diagnosa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tritment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sembuh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Kekecewaan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ketidaktentuan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komplit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seorangpun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menginformasikan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RS </a:t>
            </a:r>
            <a:r>
              <a:rPr lang="en-US" dirty="0" err="1" smtClean="0"/>
              <a:t>mrpkan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sibuk</a:t>
            </a:r>
            <a:r>
              <a:rPr lang="en-US" dirty="0" smtClean="0"/>
              <a:t>,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memp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.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mrk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membahayakannya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,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lain,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lain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kesalahpahaman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bg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Cara lain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dg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Depersonalisasi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Nonperson Treatment,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tritmen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dihadapannya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mengamankan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, </a:t>
            </a:r>
            <a:r>
              <a:rPr lang="en-US" dirty="0" err="1" smtClean="0"/>
              <a:t>kekacauan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seolah-olah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tubuhnya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lain</a:t>
            </a:r>
            <a:r>
              <a:rPr lang="en-US" dirty="0" smtClean="0"/>
              <a:t> </a:t>
            </a:r>
            <a:r>
              <a:rPr lang="en-US" dirty="0" err="1" smtClean="0"/>
              <a:t>depersonalisasi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Menjalani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RS, </a:t>
            </a:r>
            <a:r>
              <a:rPr lang="en-US" dirty="0" err="1" smtClean="0"/>
              <a:t>ttp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RS </a:t>
            </a:r>
            <a:r>
              <a:rPr lang="en-US" dirty="0" err="1" smtClean="0"/>
              <a:t>mrpkan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&amp; </a:t>
            </a:r>
            <a:r>
              <a:rPr lang="en-US" dirty="0" err="1" smtClean="0"/>
              <a:t>mbahayakan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bg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Mrk</a:t>
            </a:r>
            <a:r>
              <a:rPr lang="en-US" dirty="0" smtClean="0"/>
              <a:t> </a:t>
            </a:r>
            <a:r>
              <a:rPr lang="en-US" dirty="0" err="1" smtClean="0"/>
              <a:t>terpaksa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, </a:t>
            </a:r>
            <a:r>
              <a:rPr lang="en-US" dirty="0" err="1" smtClean="0"/>
              <a:t>mentaati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jadual</a:t>
            </a:r>
            <a:r>
              <a:rPr lang="en-US" dirty="0" smtClean="0"/>
              <a:t> yang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,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Ini</a:t>
            </a:r>
            <a:r>
              <a:rPr lang="en-US" dirty="0" smtClean="0"/>
              <a:t> ad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psikososial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pd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komplain</a:t>
            </a:r>
            <a:r>
              <a:rPr lang="en-US" dirty="0" smtClean="0"/>
              <a:t> </a:t>
            </a:r>
            <a:r>
              <a:rPr lang="en-US" dirty="0" err="1" smtClean="0"/>
              <a:t>ketidaknyamanan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pd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“good </a:t>
            </a:r>
            <a:r>
              <a:rPr lang="en-US" dirty="0" err="1" smtClean="0"/>
              <a:t>pasient</a:t>
            </a:r>
            <a:r>
              <a:rPr lang="en-US" dirty="0" smtClean="0"/>
              <a:t>”, “active/ problem </a:t>
            </a:r>
            <a:r>
              <a:rPr lang="en-US" dirty="0" err="1" smtClean="0"/>
              <a:t>pasient</a:t>
            </a:r>
            <a:r>
              <a:rPr lang="en-US" dirty="0" smtClean="0"/>
              <a:t>”. Good </a:t>
            </a:r>
            <a:r>
              <a:rPr lang="en-US" dirty="0" err="1" smtClean="0"/>
              <a:t>pasient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r>
              <a:rPr lang="en-US" dirty="0" smtClean="0"/>
              <a:t>, </a:t>
            </a:r>
            <a:r>
              <a:rPr lang="en-US" dirty="0" err="1" smtClean="0"/>
              <a:t>kooperatif</a:t>
            </a:r>
            <a:r>
              <a:rPr lang="en-US" dirty="0" smtClean="0"/>
              <a:t>, </a:t>
            </a:r>
            <a:r>
              <a:rPr lang="en-US" dirty="0" err="1" smtClean="0"/>
              <a:t>uncomplain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tenang</a:t>
            </a:r>
            <a:r>
              <a:rPr lang="en-US" dirty="0" smtClean="0"/>
              <a:t>. Problem </a:t>
            </a:r>
            <a:r>
              <a:rPr lang="en-US" dirty="0" err="1" smtClean="0"/>
              <a:t>pasient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uncooperative, complain, overemotional,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pasien-praktisi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taat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sebaik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tritmen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Bayangkan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smtClean="0"/>
              <a:t>tumor </a:t>
            </a:r>
            <a:r>
              <a:rPr lang="en-US" dirty="0" err="1" smtClean="0"/>
              <a:t>besar</a:t>
            </a:r>
            <a:r>
              <a:rPr lang="en-US" dirty="0" smtClean="0"/>
              <a:t> yang </a:t>
            </a:r>
            <a:r>
              <a:rPr lang="en-US" dirty="0" err="1" smtClean="0"/>
              <a:t>tumbih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paru-parunya</a:t>
            </a:r>
            <a:r>
              <a:rPr lang="en-US" dirty="0" smtClean="0"/>
              <a:t>. </a:t>
            </a:r>
            <a:r>
              <a:rPr lang="en-US" dirty="0" err="1" smtClean="0"/>
              <a:t>Bayangkan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tumor </a:t>
            </a:r>
            <a:r>
              <a:rPr lang="en-US" dirty="0" err="1" smtClean="0"/>
              <a:t>terangkat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kemoterapi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menyebabkannya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. </a:t>
            </a:r>
            <a:r>
              <a:rPr lang="en-US" dirty="0" err="1" smtClean="0"/>
              <a:t>Menderita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RS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cemas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RS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emosinya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pd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problem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tritmen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RS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seseor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gender,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lukanya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.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1190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Perawatan Medis</vt:lpstr>
      <vt:lpstr>Perawatan Medis</vt:lpstr>
      <vt:lpstr> Definisi dan Sejarah R.S. </vt:lpstr>
      <vt:lpstr> Definisi dan Sejarah R.S. - lanjutan </vt:lpstr>
      <vt:lpstr> Lingkungan, Prosedur dan Pengaruhnya terhadap Pasien </vt:lpstr>
      <vt:lpstr>Hubungan Pasien dengan Staf RS</vt:lpstr>
      <vt:lpstr>Hubungan Pasien dengan Staf RS</vt:lpstr>
      <vt:lpstr> Menjalani Perawatan </vt:lpstr>
      <vt:lpstr> Penyesuaian Emosi di Rumah Sakit </vt:lpstr>
      <vt:lpstr>Penyesuaian Emosi meliputi:</vt:lpstr>
      <vt:lpstr> Psikolog Membantu Pasien di R.S. (berkembang sejak 1970) </vt:lpstr>
      <vt:lpstr>Bantuan Psikolog Kesehatan </vt:lpstr>
      <vt:lpstr> Bantuan Tahap Pertama </vt:lpstr>
      <vt:lpstr> Tes asessment psikologis pasien medis </vt:lpstr>
      <vt:lpstr> Peningkatan kesehatan &amp; penyesuaian psn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Perawatan Medis</dc:title>
  <dc:creator>winar</dc:creator>
  <cp:lastModifiedBy>winar</cp:lastModifiedBy>
  <cp:revision>46</cp:revision>
  <dcterms:created xsi:type="dcterms:W3CDTF">2003-12-31T17:28:46Z</dcterms:created>
  <dcterms:modified xsi:type="dcterms:W3CDTF">2003-12-31T22:05:45Z</dcterms:modified>
</cp:coreProperties>
</file>