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1539-30E4-4F6B-A8AB-0DA5400264AB}" type="datetimeFigureOut">
              <a:rPr lang="en-US" smtClean="0"/>
              <a:pPr/>
              <a:t>1/1/2004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BB828-E514-4E35-B8C1-D80D646EB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Death &amp; Dying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Dying </a:t>
            </a:r>
            <a:br>
              <a:rPr lang="en-US" dirty="0" smtClean="0"/>
            </a:br>
            <a:r>
              <a:rPr lang="en-US" dirty="0" err="1" smtClean="0"/>
              <a:t>Kubler</a:t>
            </a:r>
            <a:r>
              <a:rPr lang="en-US" dirty="0" smtClean="0"/>
              <a:t> – Ross (1969)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Denial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Bargaining, </a:t>
            </a:r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endParaRPr lang="en-US" dirty="0" smtClean="0"/>
          </a:p>
          <a:p>
            <a:r>
              <a:rPr lang="en-US" dirty="0" smtClean="0"/>
              <a:t>Depression</a:t>
            </a:r>
          </a:p>
          <a:p>
            <a:r>
              <a:rPr lang="en-US" dirty="0" err="1" smtClean="0"/>
              <a:t>Acceptence</a:t>
            </a:r>
            <a:endParaRPr lang="en-US" dirty="0" smtClean="0"/>
          </a:p>
          <a:p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Death = </a:t>
            </a:r>
            <a:r>
              <a:rPr lang="en-US" dirty="0" err="1" smtClean="0">
                <a:sym typeface="Wingdings" pitchFamily="2" charset="2"/>
              </a:rPr>
              <a:t>Kematian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Dying = </a:t>
            </a:r>
            <a:r>
              <a:rPr lang="en-US" dirty="0" err="1" smtClean="0">
                <a:sym typeface="Wingdings" pitchFamily="2" charset="2"/>
              </a:rPr>
              <a:t>Hampir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mati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judgement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 smtClean="0"/>
          </a:p>
          <a:p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pd </a:t>
            </a:r>
            <a:r>
              <a:rPr lang="en-US" dirty="0" err="1" smtClean="0"/>
              <a:t>pasien</a:t>
            </a:r>
            <a:r>
              <a:rPr lang="en-US" dirty="0" smtClean="0"/>
              <a:t> dying</a:t>
            </a:r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– RS,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fakir </a:t>
            </a:r>
            <a:r>
              <a:rPr lang="en-US" dirty="0" err="1" smtClean="0"/>
              <a:t>miskin</a:t>
            </a:r>
            <a:endParaRPr lang="en-US" dirty="0" smtClean="0"/>
          </a:p>
          <a:p>
            <a:pPr lvl="1"/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 smtClean="0"/>
          </a:p>
          <a:p>
            <a:pPr lvl="1"/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Fakir </a:t>
            </a:r>
            <a:r>
              <a:rPr lang="en-US" dirty="0" err="1" smtClean="0"/>
              <a:t>Miskin</a:t>
            </a:r>
            <a:endParaRPr lang="en-US" dirty="0" smtClean="0"/>
          </a:p>
          <a:p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: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erjalan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Death &amp; Dying</vt:lpstr>
      <vt:lpstr>5 Tahap Penyesuaian pada Dying  Kubler – Ross (1969)</vt:lpstr>
      <vt:lpstr>Kualitas Kehidupan dalam Kematian</vt:lpstr>
      <vt:lpstr>Kualitas Akhir Kehidupan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&amp; Dying</dc:title>
  <dc:creator>winar</dc:creator>
  <cp:lastModifiedBy>winar</cp:lastModifiedBy>
  <cp:revision>7</cp:revision>
  <dcterms:created xsi:type="dcterms:W3CDTF">2003-12-31T21:02:50Z</dcterms:created>
  <dcterms:modified xsi:type="dcterms:W3CDTF">2003-12-31T21:48:41Z</dcterms:modified>
</cp:coreProperties>
</file>