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3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B973-7CE7-4082-92F3-06BC1B9630B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1E28-69BD-4BEC-9E13-E136C650B6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B973-7CE7-4082-92F3-06BC1B9630B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1E28-69BD-4BEC-9E13-E136C650B6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B973-7CE7-4082-92F3-06BC1B9630B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1E28-69BD-4BEC-9E13-E136C650B6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B973-7CE7-4082-92F3-06BC1B9630B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1E28-69BD-4BEC-9E13-E136C650B6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B973-7CE7-4082-92F3-06BC1B9630B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1E28-69BD-4BEC-9E13-E136C650B6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B973-7CE7-4082-92F3-06BC1B9630B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1E28-69BD-4BEC-9E13-E136C650B6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B973-7CE7-4082-92F3-06BC1B9630B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1E28-69BD-4BEC-9E13-E136C650B6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B973-7CE7-4082-92F3-06BC1B9630B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1E28-69BD-4BEC-9E13-E136C650B6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B973-7CE7-4082-92F3-06BC1B9630B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1E28-69BD-4BEC-9E13-E136C650B6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B973-7CE7-4082-92F3-06BC1B9630B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1E28-69BD-4BEC-9E13-E136C650B6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0B973-7CE7-4082-92F3-06BC1B9630B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1E28-69BD-4BEC-9E13-E136C650B6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0B973-7CE7-4082-92F3-06BC1B9630B1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A1E28-69BD-4BEC-9E13-E136C650B6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15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Upaya-Upaya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endParaRPr lang="en-US" dirty="0" smtClean="0"/>
          </a:p>
          <a:p>
            <a:pPr lvl="1"/>
            <a:r>
              <a:rPr lang="en-US" dirty="0" err="1" smtClean="0"/>
              <a:t>Upaya-Upaya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Coping </a:t>
            </a:r>
            <a:r>
              <a:rPr lang="en-US" dirty="0" err="1" smtClean="0"/>
              <a:t>Pasien</a:t>
            </a:r>
            <a:endParaRPr lang="en-US" dirty="0" smtClean="0"/>
          </a:p>
          <a:p>
            <a:pPr lvl="1"/>
            <a:r>
              <a:rPr lang="en-US" dirty="0" err="1" smtClean="0"/>
              <a:t>Dokumentasi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&amp; </a:t>
            </a:r>
            <a:r>
              <a:rPr lang="en-US" dirty="0" err="1" smtClean="0"/>
              <a:t>Biaya</a:t>
            </a:r>
            <a:r>
              <a:rPr lang="en-US" dirty="0" smtClean="0"/>
              <a:t> - Ratio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</a:t>
            </a:r>
            <a:r>
              <a:rPr lang="id-ID" dirty="0" smtClean="0"/>
              <a:t>erawatan</a:t>
            </a:r>
            <a:endParaRPr lang="en-US" dirty="0" smtClean="0"/>
          </a:p>
          <a:p>
            <a:pPr lvl="1"/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Setting </a:t>
            </a:r>
            <a:r>
              <a:rPr lang="en-US" dirty="0" err="1" smtClean="0"/>
              <a:t>Medis</a:t>
            </a:r>
            <a:endParaRPr lang="en-US" dirty="0"/>
          </a:p>
          <a:p>
            <a:r>
              <a:rPr lang="en-US" dirty="0" err="1" smtClean="0"/>
              <a:t>Karier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pPr lvl="1"/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Karier</a:t>
            </a:r>
            <a:endParaRPr lang="en-US" dirty="0" smtClean="0"/>
          </a:p>
          <a:p>
            <a:pPr lvl="1"/>
            <a:r>
              <a:rPr lang="en-US" dirty="0" smtClean="0"/>
              <a:t>Program </a:t>
            </a:r>
            <a:r>
              <a:rPr lang="en-US" dirty="0" err="1" smtClean="0"/>
              <a:t>Pelatihan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Isu-Isu</a:t>
            </a:r>
            <a:r>
              <a:rPr lang="en-US" dirty="0" smtClean="0"/>
              <a:t> &amp; </a:t>
            </a:r>
            <a:r>
              <a:rPr lang="en-US" dirty="0" err="1" smtClean="0"/>
              <a:t>Kontroversi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en-US" dirty="0" smtClean="0"/>
          </a:p>
          <a:p>
            <a:pPr lvl="1"/>
            <a:r>
              <a:rPr lang="en-US" dirty="0" err="1" smtClean="0"/>
              <a:t>Lingkungan</a:t>
            </a:r>
            <a:r>
              <a:rPr lang="en-US" dirty="0" smtClean="0"/>
              <a:t>,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endParaRPr lang="en-US" dirty="0" smtClean="0"/>
          </a:p>
          <a:p>
            <a:pPr lvl="1"/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endParaRPr lang="en-US" dirty="0" smtClean="0"/>
          </a:p>
          <a:p>
            <a:pPr lvl="1"/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endParaRPr lang="en-US" dirty="0" smtClean="0"/>
          </a:p>
          <a:p>
            <a:pPr lvl="1"/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Medikal</a:t>
            </a:r>
            <a:endParaRPr lang="en-US" dirty="0" smtClean="0"/>
          </a:p>
          <a:p>
            <a:pPr lvl="1"/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Bunuh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Euthanasia</a:t>
            </a:r>
          </a:p>
          <a:p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pPr lvl="1"/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&amp; </a:t>
            </a:r>
            <a:r>
              <a:rPr lang="en-US" dirty="0" err="1" smtClean="0"/>
              <a:t>Penyakit</a:t>
            </a:r>
            <a:endParaRPr lang="en-US" dirty="0" smtClean="0"/>
          </a:p>
          <a:p>
            <a:pPr lvl="1"/>
            <a:r>
              <a:rPr lang="en-US" dirty="0" smtClean="0"/>
              <a:t>Dari </a:t>
            </a:r>
            <a:r>
              <a:rPr lang="en-US" dirty="0" err="1" smtClean="0"/>
              <a:t>Konsepsi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Adulthood &amp; Old Age </a:t>
            </a:r>
          </a:p>
          <a:p>
            <a:pPr lvl="1"/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Sosiokultural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pPr lvl="1"/>
            <a:r>
              <a:rPr lang="en-US" dirty="0" err="1" smtClean="0"/>
              <a:t>Perbedaan</a:t>
            </a:r>
            <a:r>
              <a:rPr lang="en-US" dirty="0" smtClean="0"/>
              <a:t> Gender &amp; </a:t>
            </a:r>
            <a:r>
              <a:rPr lang="en-US" dirty="0" err="1" smtClean="0"/>
              <a:t>Isu-Isu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endParaRPr lang="en-US" dirty="0" smtClean="0"/>
          </a:p>
          <a:p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111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Gambaran Masa Depan Psikologi Kesehatan</vt:lpstr>
      <vt:lpstr>Gambaran Masa Depan Psikologi Kesehatan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Gambaran Masa Depan Psikologi Kesehatan</dc:title>
  <dc:creator>winar</dc:creator>
  <cp:lastModifiedBy>winar</cp:lastModifiedBy>
  <cp:revision>9</cp:revision>
  <dcterms:created xsi:type="dcterms:W3CDTF">2003-12-31T21:49:15Z</dcterms:created>
  <dcterms:modified xsi:type="dcterms:W3CDTF">2003-12-31T17:27:53Z</dcterms:modified>
</cp:coreProperties>
</file>