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36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2209799"/>
          </a:xfrm>
        </p:spPr>
        <p:txBody>
          <a:bodyPr>
            <a:normAutofit/>
          </a:bodyPr>
          <a:lstStyle/>
          <a:p>
            <a:r>
              <a:rPr lang="en-US" dirty="0" smtClean="0"/>
              <a:t>Cara </a:t>
            </a:r>
            <a:r>
              <a:rPr lang="en-US" dirty="0" err="1" smtClean="0"/>
              <a:t>Mengatasi</a:t>
            </a:r>
            <a:r>
              <a:rPr lang="en-US" dirty="0" smtClean="0"/>
              <a:t> </a:t>
            </a:r>
            <a:r>
              <a:rPr lang="en-US" dirty="0" err="1" smtClean="0"/>
              <a:t>Stres</a:t>
            </a:r>
            <a:r>
              <a:rPr lang="en-US" dirty="0" smtClean="0"/>
              <a:t/>
            </a:r>
            <a:br>
              <a:rPr lang="en-US" dirty="0" smtClean="0"/>
            </a:br>
            <a:r>
              <a:rPr lang="en-US" dirty="0" smtClean="0"/>
              <a:t>&amp;</a:t>
            </a:r>
            <a:br>
              <a:rPr lang="en-US" dirty="0" smtClean="0"/>
            </a:br>
            <a:r>
              <a:rPr lang="en-US" dirty="0" err="1" smtClean="0"/>
              <a:t>Manajemen</a:t>
            </a:r>
            <a:r>
              <a:rPr lang="en-US" dirty="0" smtClean="0"/>
              <a:t> </a:t>
            </a:r>
            <a:r>
              <a:rPr lang="en-US" dirty="0" err="1" smtClean="0"/>
              <a:t>Stres</a:t>
            </a:r>
            <a:endParaRPr lang="en-US" dirty="0"/>
          </a:p>
        </p:txBody>
      </p:sp>
      <p:sp>
        <p:nvSpPr>
          <p:cNvPr id="3" name="Subtitle 2"/>
          <p:cNvSpPr>
            <a:spLocks noGrp="1"/>
          </p:cNvSpPr>
          <p:nvPr>
            <p:ph type="subTitle" idx="1"/>
          </p:nvPr>
        </p:nvSpPr>
        <p:spPr/>
        <p:txBody>
          <a:bodyPr/>
          <a:lstStyle/>
          <a:p>
            <a:endParaRPr lang="en-US" dirty="0" smtClean="0"/>
          </a:p>
          <a:p>
            <a:r>
              <a:rPr lang="en-US" dirty="0" err="1" smtClean="0"/>
              <a:t>Materi</a:t>
            </a:r>
            <a:r>
              <a:rPr lang="en-US" dirty="0" smtClean="0"/>
              <a:t> 3. </a:t>
            </a:r>
            <a:r>
              <a:rPr lang="en-US" dirty="0" err="1" smtClean="0"/>
              <a:t>Stres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Lazarus, 1992.</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 </a:t>
            </a:r>
            <a:r>
              <a:rPr lang="en-US" i="1" dirty="0" smtClean="0"/>
              <a:t>Coping</a:t>
            </a:r>
            <a:r>
              <a:rPr lang="en-US" dirty="0" smtClean="0"/>
              <a:t> </a:t>
            </a:r>
            <a:r>
              <a:rPr lang="en-US" dirty="0" err="1" smtClean="0"/>
              <a:t>merupakan</a:t>
            </a:r>
            <a:r>
              <a:rPr lang="en-US" dirty="0" smtClean="0"/>
              <a:t> </a:t>
            </a:r>
            <a:r>
              <a:rPr lang="en-US" dirty="0" err="1" smtClean="0"/>
              <a:t>keseluruhan</a:t>
            </a:r>
            <a:r>
              <a:rPr lang="en-US" dirty="0" smtClean="0"/>
              <a:t> </a:t>
            </a:r>
            <a:r>
              <a:rPr lang="en-US" dirty="0" err="1" smtClean="0"/>
              <a:t>proses</a:t>
            </a:r>
            <a:r>
              <a:rPr lang="en-US" dirty="0" smtClean="0"/>
              <a:t> yang </a:t>
            </a:r>
            <a:r>
              <a:rPr lang="en-US" dirty="0" err="1" smtClean="0"/>
              <a:t>diawali</a:t>
            </a:r>
            <a:r>
              <a:rPr lang="en-US" dirty="0" smtClean="0"/>
              <a:t> </a:t>
            </a:r>
            <a:r>
              <a:rPr lang="en-US" dirty="0" err="1" smtClean="0"/>
              <a:t>dari</a:t>
            </a:r>
            <a:r>
              <a:rPr lang="en-US" dirty="0" smtClean="0"/>
              <a:t> </a:t>
            </a:r>
            <a:r>
              <a:rPr lang="en-US" dirty="0" err="1" smtClean="0"/>
              <a:t>adanya</a:t>
            </a:r>
            <a:r>
              <a:rPr lang="en-US" dirty="0" smtClean="0"/>
              <a:t> </a:t>
            </a:r>
            <a:r>
              <a:rPr lang="en-US" dirty="0" err="1" smtClean="0"/>
              <a:t>perasaan</a:t>
            </a:r>
            <a:r>
              <a:rPr lang="en-US" dirty="0" smtClean="0"/>
              <a:t> </a:t>
            </a:r>
            <a:r>
              <a:rPr lang="en-US" dirty="0" err="1" smtClean="0"/>
              <a:t>terancam</a:t>
            </a:r>
            <a:r>
              <a:rPr lang="en-US" dirty="0" smtClean="0"/>
              <a:t>, </a:t>
            </a:r>
            <a:r>
              <a:rPr lang="en-US" dirty="0" err="1" smtClean="0"/>
              <a:t>emosi-emosi</a:t>
            </a:r>
            <a:r>
              <a:rPr lang="en-US" dirty="0" smtClean="0"/>
              <a:t> yang </a:t>
            </a:r>
            <a:r>
              <a:rPr lang="en-US" dirty="0" err="1" smtClean="0"/>
              <a:t>tidak</a:t>
            </a:r>
            <a:r>
              <a:rPr lang="en-US" dirty="0" smtClean="0"/>
              <a:t> </a:t>
            </a:r>
            <a:r>
              <a:rPr lang="en-US" dirty="0" err="1" smtClean="0"/>
              <a:t>menyenangkan</a:t>
            </a:r>
            <a:r>
              <a:rPr lang="en-US" dirty="0" smtClean="0"/>
              <a:t>, </a:t>
            </a:r>
            <a:r>
              <a:rPr lang="en-US" dirty="0" err="1" smtClean="0"/>
              <a:t>usaha-usaha</a:t>
            </a:r>
            <a:r>
              <a:rPr lang="en-US" dirty="0" smtClean="0"/>
              <a:t> </a:t>
            </a:r>
            <a:r>
              <a:rPr lang="en-US" dirty="0" err="1" smtClean="0"/>
              <a:t>untuk</a:t>
            </a:r>
            <a:r>
              <a:rPr lang="en-US" dirty="0" smtClean="0"/>
              <a:t> </a:t>
            </a:r>
            <a:r>
              <a:rPr lang="en-US" dirty="0" err="1" smtClean="0"/>
              <a:t>mengatasi</a:t>
            </a:r>
            <a:r>
              <a:rPr lang="en-US" dirty="0" smtClean="0"/>
              <a:t> </a:t>
            </a:r>
            <a:r>
              <a:rPr lang="en-US" dirty="0" err="1" smtClean="0"/>
              <a:t>dan</a:t>
            </a:r>
            <a:r>
              <a:rPr lang="en-US" dirty="0" smtClean="0"/>
              <a:t> </a:t>
            </a:r>
            <a:r>
              <a:rPr lang="en-US" dirty="0" err="1" smtClean="0"/>
              <a:t>menilai</a:t>
            </a:r>
            <a:r>
              <a:rPr lang="en-US" dirty="0" smtClean="0"/>
              <a:t> </a:t>
            </a:r>
            <a:r>
              <a:rPr lang="en-US" dirty="0" err="1" smtClean="0"/>
              <a:t>terhadap</a:t>
            </a:r>
            <a:r>
              <a:rPr lang="en-US" dirty="0" smtClean="0"/>
              <a:t> </a:t>
            </a:r>
            <a:r>
              <a:rPr lang="en-US" dirty="0" err="1" smtClean="0"/>
              <a:t>keberhasilan</a:t>
            </a:r>
            <a:r>
              <a:rPr lang="en-US" dirty="0" smtClean="0"/>
              <a:t> </a:t>
            </a:r>
            <a:r>
              <a:rPr lang="en-US" dirty="0" err="1" smtClean="0"/>
              <a:t>dari</a:t>
            </a:r>
            <a:r>
              <a:rPr lang="en-US" dirty="0" smtClean="0"/>
              <a:t> </a:t>
            </a:r>
            <a:r>
              <a:rPr lang="en-US" dirty="0" err="1" smtClean="0"/>
              <a:t>upaya</a:t>
            </a:r>
            <a:r>
              <a:rPr lang="en-US" dirty="0" smtClean="0"/>
              <a:t> yang </a:t>
            </a:r>
            <a:r>
              <a:rPr lang="en-US" dirty="0" err="1" smtClean="0"/>
              <a:t>telah</a:t>
            </a:r>
            <a:r>
              <a:rPr lang="en-US" dirty="0" smtClean="0"/>
              <a:t> </a:t>
            </a:r>
            <a:r>
              <a:rPr lang="en-US" dirty="0" err="1" smtClean="0"/>
              <a:t>dilakukan</a:t>
            </a:r>
            <a:r>
              <a:rPr lang="en-US" dirty="0" smtClean="0"/>
              <a:t>. </a:t>
            </a:r>
          </a:p>
          <a:p>
            <a:r>
              <a:rPr lang="en-US" dirty="0" smtClean="0"/>
              <a:t>Hal-</a:t>
            </a:r>
            <a:r>
              <a:rPr lang="en-US" dirty="0" err="1" smtClean="0"/>
              <a:t>hal</a:t>
            </a:r>
            <a:r>
              <a:rPr lang="en-US" dirty="0" smtClean="0"/>
              <a:t> yang </a:t>
            </a:r>
            <a:r>
              <a:rPr lang="en-US" dirty="0" err="1" smtClean="0"/>
              <a:t>dilihat</a:t>
            </a:r>
            <a:r>
              <a:rPr lang="en-US" dirty="0" smtClean="0"/>
              <a:t> </a:t>
            </a:r>
            <a:r>
              <a:rPr lang="en-US" dirty="0" err="1" smtClean="0"/>
              <a:t>sebagai</a:t>
            </a:r>
            <a:r>
              <a:rPr lang="en-US" dirty="0" smtClean="0"/>
              <a:t> </a:t>
            </a:r>
            <a:r>
              <a:rPr lang="en-US" dirty="0" err="1" smtClean="0"/>
              <a:t>sesuatu</a:t>
            </a:r>
            <a:r>
              <a:rPr lang="en-US" dirty="0" smtClean="0"/>
              <a:t> yang </a:t>
            </a:r>
            <a:r>
              <a:rPr lang="en-US" dirty="0" err="1" smtClean="0"/>
              <a:t>memicu</a:t>
            </a:r>
            <a:r>
              <a:rPr lang="en-US" dirty="0" smtClean="0"/>
              <a:t> </a:t>
            </a:r>
            <a:r>
              <a:rPr lang="en-US" dirty="0" err="1" smtClean="0"/>
              <a:t>stres</a:t>
            </a:r>
            <a:r>
              <a:rPr lang="en-US" dirty="0" smtClean="0"/>
              <a:t>, </a:t>
            </a:r>
            <a:r>
              <a:rPr lang="en-US" dirty="0" err="1" smtClean="0"/>
              <a:t>tergantung</a:t>
            </a:r>
            <a:r>
              <a:rPr lang="en-US" dirty="0" smtClean="0"/>
              <a:t> </a:t>
            </a:r>
            <a:r>
              <a:rPr lang="en-US" dirty="0" err="1" smtClean="0"/>
              <a:t>pada</a:t>
            </a:r>
            <a:r>
              <a:rPr lang="en-US" dirty="0" smtClean="0"/>
              <a:t> </a:t>
            </a:r>
            <a:r>
              <a:rPr lang="en-US" dirty="0" err="1" smtClean="0"/>
              <a:t>penilaian</a:t>
            </a:r>
            <a:r>
              <a:rPr lang="en-US" dirty="0" smtClean="0"/>
              <a:t> </a:t>
            </a:r>
            <a:r>
              <a:rPr lang="en-US" dirty="0" err="1" smtClean="0"/>
              <a:t>dan</a:t>
            </a:r>
            <a:r>
              <a:rPr lang="en-US" dirty="0" smtClean="0"/>
              <a:t> </a:t>
            </a:r>
            <a:r>
              <a:rPr lang="en-US" dirty="0" err="1" smtClean="0"/>
              <a:t>interpretasi</a:t>
            </a:r>
            <a:r>
              <a:rPr lang="en-US" dirty="0" smtClean="0"/>
              <a:t>  </a:t>
            </a:r>
            <a:r>
              <a:rPr lang="en-US" dirty="0" err="1" smtClean="0"/>
              <a:t>secara</a:t>
            </a:r>
            <a:r>
              <a:rPr lang="en-US" dirty="0" smtClean="0"/>
              <a:t> </a:t>
            </a:r>
            <a:r>
              <a:rPr lang="en-US" dirty="0" err="1" smtClean="0"/>
              <a:t>kognitif</a:t>
            </a:r>
            <a:r>
              <a:rPr lang="en-US" dirty="0" smtClean="0"/>
              <a:t> </a:t>
            </a:r>
            <a:r>
              <a:rPr lang="en-US" dirty="0" err="1" smtClean="0"/>
              <a:t>atau</a:t>
            </a:r>
            <a:r>
              <a:rPr lang="en-US" dirty="0" smtClean="0"/>
              <a:t> </a:t>
            </a:r>
            <a:r>
              <a:rPr lang="en-US" i="1" dirty="0" smtClean="0"/>
              <a:t>cognitive appraisal</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dirty="0" smtClean="0"/>
              <a:t/>
            </a:r>
            <a:br>
              <a:rPr lang="en-US" dirty="0" smtClean="0"/>
            </a:br>
            <a:r>
              <a:rPr lang="en-US" dirty="0" smtClean="0"/>
              <a:t>Lazarus &amp; </a:t>
            </a:r>
            <a:r>
              <a:rPr lang="en-US" dirty="0" err="1" smtClean="0"/>
              <a:t>Folkman</a:t>
            </a:r>
            <a:r>
              <a:rPr lang="en-US" dirty="0" smtClean="0"/>
              <a:t> </a:t>
            </a:r>
            <a:r>
              <a:rPr lang="en-US" dirty="0" err="1" smtClean="0"/>
              <a:t>dikutip</a:t>
            </a:r>
            <a:r>
              <a:rPr lang="en-US" dirty="0" smtClean="0"/>
              <a:t> </a:t>
            </a:r>
            <a:r>
              <a:rPr lang="en-US" dirty="0" err="1" smtClean="0"/>
              <a:t>dalam</a:t>
            </a:r>
            <a:r>
              <a:rPr lang="en-US" dirty="0" smtClean="0"/>
              <a:t> </a:t>
            </a:r>
            <a:r>
              <a:rPr lang="en-US" dirty="0" err="1" smtClean="0"/>
              <a:t>Papalia</a:t>
            </a:r>
            <a:r>
              <a:rPr lang="en-US" dirty="0" smtClean="0"/>
              <a:t> &amp; Feldman, 2012</a:t>
            </a:r>
            <a:r>
              <a:rPr lang="id-ID" dirty="0" smtClean="0"/>
              <a:t>.</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err="1" smtClean="0"/>
              <a:t>Dalam</a:t>
            </a:r>
            <a:r>
              <a:rPr lang="en-US" dirty="0" smtClean="0"/>
              <a:t> model </a:t>
            </a:r>
            <a:r>
              <a:rPr lang="en-US" i="1" dirty="0" smtClean="0"/>
              <a:t>cognitive appraisal, </a:t>
            </a:r>
            <a:r>
              <a:rPr lang="en-US" dirty="0" err="1" smtClean="0"/>
              <a:t>individu</a:t>
            </a:r>
            <a:r>
              <a:rPr lang="en-US" dirty="0" smtClean="0"/>
              <a:t> </a:t>
            </a:r>
            <a:r>
              <a:rPr lang="en-US" dirty="0" err="1" smtClean="0"/>
              <a:t>sadar</a:t>
            </a:r>
            <a:r>
              <a:rPr lang="en-US" dirty="0" smtClean="0"/>
              <a:t> </a:t>
            </a:r>
            <a:r>
              <a:rPr lang="en-US" dirty="0" err="1" smtClean="0"/>
              <a:t>memilih</a:t>
            </a:r>
            <a:r>
              <a:rPr lang="en-US" dirty="0" smtClean="0"/>
              <a:t> </a:t>
            </a:r>
            <a:r>
              <a:rPr lang="en-US" dirty="0" err="1" smtClean="0"/>
              <a:t>strategi</a:t>
            </a:r>
            <a:r>
              <a:rPr lang="en-US" dirty="0" smtClean="0"/>
              <a:t> coping </a:t>
            </a:r>
            <a:r>
              <a:rPr lang="en-US" dirty="0" err="1" smtClean="0"/>
              <a:t>berdasarkan</a:t>
            </a:r>
            <a:r>
              <a:rPr lang="en-US" dirty="0" smtClean="0"/>
              <a:t> </a:t>
            </a:r>
            <a:r>
              <a:rPr lang="en-US" dirty="0" err="1" smtClean="0"/>
              <a:t>cara</a:t>
            </a:r>
            <a:r>
              <a:rPr lang="en-US" dirty="0" smtClean="0"/>
              <a:t> </a:t>
            </a:r>
            <a:r>
              <a:rPr lang="en-US" dirty="0" err="1" smtClean="0"/>
              <a:t>mereka</a:t>
            </a:r>
            <a:r>
              <a:rPr lang="en-US" dirty="0" smtClean="0"/>
              <a:t> </a:t>
            </a:r>
            <a:r>
              <a:rPr lang="en-US" dirty="0" err="1" smtClean="0"/>
              <a:t>mengamati</a:t>
            </a:r>
            <a:r>
              <a:rPr lang="en-US" dirty="0" smtClean="0"/>
              <a:t> </a:t>
            </a:r>
            <a:r>
              <a:rPr lang="en-US" dirty="0" err="1" smtClean="0"/>
              <a:t>dan</a:t>
            </a:r>
            <a:r>
              <a:rPr lang="en-US" dirty="0" smtClean="0"/>
              <a:t> </a:t>
            </a:r>
            <a:r>
              <a:rPr lang="en-US" dirty="0" err="1" smtClean="0"/>
              <a:t>menganalisa</a:t>
            </a:r>
            <a:r>
              <a:rPr lang="en-US" dirty="0" smtClean="0"/>
              <a:t> </a:t>
            </a:r>
            <a:r>
              <a:rPr lang="en-US" dirty="0" err="1" smtClean="0"/>
              <a:t>situasi</a:t>
            </a:r>
            <a:r>
              <a:rPr lang="en-US" dirty="0" smtClean="0"/>
              <a:t>. </a:t>
            </a:r>
          </a:p>
          <a:p>
            <a:r>
              <a:rPr lang="en-US" i="1" dirty="0" smtClean="0"/>
              <a:t>Coping</a:t>
            </a:r>
            <a:r>
              <a:rPr lang="en-US" dirty="0" smtClean="0"/>
              <a:t> </a:t>
            </a:r>
            <a:r>
              <a:rPr lang="en-US" dirty="0" err="1" smtClean="0"/>
              <a:t>meliputi</a:t>
            </a:r>
            <a:r>
              <a:rPr lang="en-US" dirty="0" smtClean="0"/>
              <a:t> </a:t>
            </a:r>
            <a:r>
              <a:rPr lang="en-US" dirty="0" err="1" smtClean="0"/>
              <a:t>segala</a:t>
            </a:r>
            <a:r>
              <a:rPr lang="en-US" dirty="0" smtClean="0"/>
              <a:t> </a:t>
            </a:r>
            <a:r>
              <a:rPr lang="en-US" dirty="0" err="1" smtClean="0"/>
              <a:t>pemikiran</a:t>
            </a:r>
            <a:r>
              <a:rPr lang="en-US" dirty="0" smtClean="0"/>
              <a:t> </a:t>
            </a:r>
            <a:r>
              <a:rPr lang="en-US" dirty="0" err="1" smtClean="0"/>
              <a:t>individu</a:t>
            </a:r>
            <a:r>
              <a:rPr lang="en-US" dirty="0" smtClean="0"/>
              <a:t> </a:t>
            </a:r>
            <a:r>
              <a:rPr lang="en-US" dirty="0" err="1" smtClean="0"/>
              <a:t>atau</a:t>
            </a:r>
            <a:r>
              <a:rPr lang="en-US" dirty="0" smtClean="0"/>
              <a:t> </a:t>
            </a:r>
            <a:r>
              <a:rPr lang="en-US" dirty="0" err="1" smtClean="0"/>
              <a:t>mencoba</a:t>
            </a:r>
            <a:r>
              <a:rPr lang="en-US" dirty="0" smtClean="0"/>
              <a:t> </a:t>
            </a:r>
            <a:r>
              <a:rPr lang="en-US" dirty="0" err="1" smtClean="0"/>
              <a:t>beradaptasi</a:t>
            </a:r>
            <a:r>
              <a:rPr lang="en-US" dirty="0" smtClean="0"/>
              <a:t> </a:t>
            </a:r>
            <a:r>
              <a:rPr lang="en-US" dirty="0" err="1" smtClean="0"/>
              <a:t>dengan</a:t>
            </a:r>
            <a:r>
              <a:rPr lang="en-US" dirty="0" smtClean="0"/>
              <a:t> </a:t>
            </a:r>
            <a:r>
              <a:rPr lang="en-US" dirty="0" err="1" smtClean="0"/>
              <a:t>stres</a:t>
            </a:r>
            <a:r>
              <a:rPr lang="en-US" dirty="0" smtClean="0"/>
              <a:t>, </a:t>
            </a:r>
            <a:r>
              <a:rPr lang="id-ID" dirty="0" smtClean="0"/>
              <a:t>terlepas seberapa baik kerjanya. </a:t>
            </a:r>
            <a:endParaRPr lang="en-US" dirty="0" smtClean="0"/>
          </a:p>
          <a:p>
            <a:r>
              <a:rPr lang="id-ID" dirty="0" smtClean="0"/>
              <a:t>Memilih strategi yang paling tepat memerlukan </a:t>
            </a:r>
            <a:r>
              <a:rPr lang="en-US" dirty="0" err="1" smtClean="0"/>
              <a:t>penilaian</a:t>
            </a:r>
            <a:r>
              <a:rPr lang="en-US" dirty="0" smtClean="0"/>
              <a:t> </a:t>
            </a:r>
            <a:r>
              <a:rPr lang="en-US" dirty="0" err="1" smtClean="0"/>
              <a:t>kembali</a:t>
            </a:r>
            <a:r>
              <a:rPr lang="en-US" dirty="0" smtClean="0"/>
              <a:t> </a:t>
            </a:r>
            <a:r>
              <a:rPr lang="id-ID" dirty="0" smtClean="0"/>
              <a:t>terus menerus hubungan antara </a:t>
            </a:r>
            <a:r>
              <a:rPr lang="en-US" dirty="0" err="1" smtClean="0"/>
              <a:t>individu</a:t>
            </a:r>
            <a:r>
              <a:rPr lang="en-US" dirty="0" smtClean="0"/>
              <a:t> </a:t>
            </a:r>
            <a:r>
              <a:rPr lang="id-ID" dirty="0" smtClean="0"/>
              <a:t>dan lingkungan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fontScale="90000"/>
          </a:bodyPr>
          <a:lstStyle/>
          <a:p>
            <a:r>
              <a:rPr lang="en-US" i="1" dirty="0" smtClean="0"/>
              <a:t>Cognitive appraisal</a:t>
            </a:r>
            <a:r>
              <a:rPr lang="en-US" dirty="0" smtClean="0"/>
              <a:t> </a:t>
            </a:r>
            <a:r>
              <a:rPr lang="en-US" dirty="0" err="1" smtClean="0"/>
              <a:t>menurut</a:t>
            </a:r>
            <a:r>
              <a:rPr lang="en-US" dirty="0" smtClean="0"/>
              <a:t> Lazarus </a:t>
            </a:r>
            <a:r>
              <a:rPr lang="en-US" dirty="0" err="1" smtClean="0"/>
              <a:t>dikutip</a:t>
            </a:r>
            <a:r>
              <a:rPr lang="en-US" dirty="0" smtClean="0"/>
              <a:t> </a:t>
            </a:r>
            <a:r>
              <a:rPr lang="en-US" dirty="0" err="1" smtClean="0"/>
              <a:t>dalam</a:t>
            </a:r>
            <a:r>
              <a:rPr lang="en-US" dirty="0" smtClean="0"/>
              <a:t> </a:t>
            </a:r>
            <a:r>
              <a:rPr lang="en-US" dirty="0" err="1" smtClean="0"/>
              <a:t>Santrock</a:t>
            </a:r>
            <a:r>
              <a:rPr lang="en-US" dirty="0" smtClean="0"/>
              <a:t> 2003</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i="1" dirty="0" smtClean="0"/>
              <a:t>Cognitive appraisal</a:t>
            </a:r>
            <a:r>
              <a:rPr lang="en-US" dirty="0" smtClean="0"/>
              <a:t> </a:t>
            </a:r>
            <a:r>
              <a:rPr lang="en-US" dirty="0" err="1" smtClean="0"/>
              <a:t>meliputi</a:t>
            </a:r>
            <a:r>
              <a:rPr lang="en-US" dirty="0" smtClean="0"/>
              <a:t> </a:t>
            </a:r>
            <a:r>
              <a:rPr lang="en-US" dirty="0" err="1" smtClean="0"/>
              <a:t>dua</a:t>
            </a:r>
            <a:r>
              <a:rPr lang="en-US" dirty="0" smtClean="0"/>
              <a:t> </a:t>
            </a:r>
            <a:r>
              <a:rPr lang="en-US" dirty="0" err="1" smtClean="0"/>
              <a:t>langkah</a:t>
            </a:r>
            <a:r>
              <a:rPr lang="en-US" dirty="0" smtClean="0"/>
              <a:t> </a:t>
            </a:r>
            <a:r>
              <a:rPr lang="en-US" dirty="0" err="1" smtClean="0"/>
              <a:t>yaitu</a:t>
            </a:r>
            <a:r>
              <a:rPr lang="en-US" dirty="0" smtClean="0"/>
              <a:t> </a:t>
            </a:r>
            <a:r>
              <a:rPr lang="en-US" i="1" dirty="0" smtClean="0"/>
              <a:t>primary appraisal</a:t>
            </a:r>
            <a:r>
              <a:rPr lang="en-US" dirty="0" smtClean="0"/>
              <a:t> </a:t>
            </a:r>
            <a:r>
              <a:rPr lang="en-US" dirty="0" err="1" smtClean="0"/>
              <a:t>dan</a:t>
            </a:r>
            <a:r>
              <a:rPr lang="en-US" dirty="0" smtClean="0"/>
              <a:t> </a:t>
            </a:r>
            <a:r>
              <a:rPr lang="en-US" i="1" dirty="0" smtClean="0"/>
              <a:t>secondary appraisal</a:t>
            </a:r>
            <a:r>
              <a:rPr lang="en-US" dirty="0" smtClean="0"/>
              <a:t>. </a:t>
            </a:r>
          </a:p>
          <a:p>
            <a:r>
              <a:rPr lang="en-US" i="1" dirty="0" smtClean="0"/>
              <a:t>Primary appraisal </a:t>
            </a:r>
            <a:r>
              <a:rPr lang="en-US" dirty="0" err="1" smtClean="0"/>
              <a:t>merupakan</a:t>
            </a:r>
            <a:r>
              <a:rPr lang="en-US" dirty="0" smtClean="0"/>
              <a:t> </a:t>
            </a:r>
            <a:r>
              <a:rPr lang="en-US" dirty="0" err="1" smtClean="0"/>
              <a:t>penilaian</a:t>
            </a:r>
            <a:r>
              <a:rPr lang="en-US" dirty="0" smtClean="0"/>
              <a:t> </a:t>
            </a:r>
            <a:r>
              <a:rPr lang="en-US" dirty="0" err="1" smtClean="0"/>
              <a:t>terhadap</a:t>
            </a:r>
            <a:r>
              <a:rPr lang="en-US" dirty="0" smtClean="0"/>
              <a:t> </a:t>
            </a:r>
            <a:r>
              <a:rPr lang="en-US" dirty="0" err="1" smtClean="0"/>
              <a:t>situasi</a:t>
            </a:r>
            <a:r>
              <a:rPr lang="en-US" dirty="0" smtClean="0"/>
              <a:t> yang </a:t>
            </a:r>
            <a:r>
              <a:rPr lang="en-US" dirty="0" err="1" smtClean="0"/>
              <a:t>membahayakan</a:t>
            </a:r>
            <a:r>
              <a:rPr lang="en-US" dirty="0" smtClean="0"/>
              <a:t>, </a:t>
            </a:r>
            <a:r>
              <a:rPr lang="en-US" dirty="0" err="1" smtClean="0"/>
              <a:t>menimbulkan</a:t>
            </a:r>
            <a:r>
              <a:rPr lang="en-US" dirty="0" smtClean="0"/>
              <a:t> </a:t>
            </a:r>
            <a:r>
              <a:rPr lang="en-US" dirty="0" err="1" smtClean="0"/>
              <a:t>ancaman</a:t>
            </a:r>
            <a:r>
              <a:rPr lang="en-US" dirty="0" smtClean="0"/>
              <a:t> </a:t>
            </a:r>
            <a:r>
              <a:rPr lang="en-US" dirty="0" err="1" smtClean="0"/>
              <a:t>bahaya</a:t>
            </a:r>
            <a:r>
              <a:rPr lang="en-US" dirty="0" smtClean="0"/>
              <a:t>, </a:t>
            </a:r>
            <a:r>
              <a:rPr lang="en-US" dirty="0" err="1" smtClean="0"/>
              <a:t>dan</a:t>
            </a:r>
            <a:r>
              <a:rPr lang="en-US" dirty="0" smtClean="0"/>
              <a:t> </a:t>
            </a:r>
            <a:r>
              <a:rPr lang="en-US" dirty="0" err="1" smtClean="0"/>
              <a:t>tantangan</a:t>
            </a:r>
            <a:r>
              <a:rPr lang="en-US" dirty="0" smtClean="0"/>
              <a:t> </a:t>
            </a:r>
            <a:r>
              <a:rPr lang="en-US" dirty="0" err="1" smtClean="0"/>
              <a:t>di</a:t>
            </a:r>
            <a:r>
              <a:rPr lang="en-US" dirty="0" smtClean="0"/>
              <a:t> </a:t>
            </a:r>
            <a:r>
              <a:rPr lang="en-US" dirty="0" err="1" smtClean="0"/>
              <a:t>masa</a:t>
            </a:r>
            <a:r>
              <a:rPr lang="en-US" dirty="0" smtClean="0"/>
              <a:t> </a:t>
            </a:r>
            <a:r>
              <a:rPr lang="en-US" dirty="0" err="1" smtClean="0"/>
              <a:t>datang</a:t>
            </a:r>
            <a:r>
              <a:rPr lang="en-US" dirty="0" smtClean="0"/>
              <a:t> yang </a:t>
            </a:r>
            <a:r>
              <a:rPr lang="en-US" dirty="0" err="1" smtClean="0"/>
              <a:t>harus</a:t>
            </a:r>
            <a:r>
              <a:rPr lang="en-US" dirty="0" smtClean="0"/>
              <a:t> </a:t>
            </a:r>
            <a:r>
              <a:rPr lang="en-US" dirty="0" err="1" smtClean="0"/>
              <a:t>dihadapi</a:t>
            </a:r>
            <a:r>
              <a:rPr lang="en-US" dirty="0" smtClean="0"/>
              <a:t>, </a:t>
            </a:r>
            <a:r>
              <a:rPr lang="en-US" dirty="0" err="1" smtClean="0"/>
              <a:t>seperti</a:t>
            </a:r>
            <a:r>
              <a:rPr lang="en-US" dirty="0" smtClean="0"/>
              <a:t> </a:t>
            </a:r>
            <a:r>
              <a:rPr lang="en-US" dirty="0" err="1" smtClean="0"/>
              <a:t>jika</a:t>
            </a:r>
            <a:r>
              <a:rPr lang="en-US" dirty="0" smtClean="0"/>
              <a:t> </a:t>
            </a:r>
            <a:r>
              <a:rPr lang="en-US" dirty="0" err="1" smtClean="0"/>
              <a:t>mahasiswa</a:t>
            </a:r>
            <a:r>
              <a:rPr lang="en-US" dirty="0" smtClean="0"/>
              <a:t> </a:t>
            </a:r>
            <a:r>
              <a:rPr lang="en-US" dirty="0" err="1" smtClean="0"/>
              <a:t>tidak</a:t>
            </a:r>
            <a:r>
              <a:rPr lang="en-US" dirty="0" smtClean="0"/>
              <a:t> </a:t>
            </a:r>
            <a:r>
              <a:rPr lang="en-US" dirty="0" err="1" smtClean="0"/>
              <a:t>mengikuti</a:t>
            </a:r>
            <a:r>
              <a:rPr lang="en-US" dirty="0" smtClean="0"/>
              <a:t> </a:t>
            </a:r>
            <a:r>
              <a:rPr lang="en-US" dirty="0" err="1" smtClean="0"/>
              <a:t>ujian</a:t>
            </a:r>
            <a:r>
              <a:rPr lang="en-US" dirty="0" smtClean="0"/>
              <a:t> </a:t>
            </a:r>
            <a:r>
              <a:rPr lang="en-US" dirty="0" err="1" smtClean="0"/>
              <a:t>maka</a:t>
            </a:r>
            <a:r>
              <a:rPr lang="en-US" dirty="0" smtClean="0"/>
              <a:t> </a:t>
            </a:r>
            <a:r>
              <a:rPr lang="en-US" dirty="0" err="1" smtClean="0"/>
              <a:t>bahaya</a:t>
            </a:r>
            <a:r>
              <a:rPr lang="en-US" dirty="0" smtClean="0"/>
              <a:t> </a:t>
            </a:r>
            <a:r>
              <a:rPr lang="en-US" dirty="0" err="1" smtClean="0"/>
              <a:t>dari</a:t>
            </a:r>
            <a:r>
              <a:rPr lang="en-US" dirty="0" smtClean="0"/>
              <a:t> </a:t>
            </a:r>
            <a:r>
              <a:rPr lang="en-US" dirty="0" err="1" smtClean="0"/>
              <a:t>perilaku</a:t>
            </a:r>
            <a:r>
              <a:rPr lang="en-US" dirty="0" smtClean="0"/>
              <a:t> </a:t>
            </a:r>
            <a:r>
              <a:rPr lang="en-US" dirty="0" err="1" smtClean="0"/>
              <a:t>tidak</a:t>
            </a:r>
            <a:r>
              <a:rPr lang="en-US" dirty="0" smtClean="0"/>
              <a:t> </a:t>
            </a:r>
            <a:r>
              <a:rPr lang="en-US" dirty="0" err="1" smtClean="0"/>
              <a:t>mengikuti</a:t>
            </a:r>
            <a:r>
              <a:rPr lang="en-US" dirty="0" smtClean="0"/>
              <a:t> </a:t>
            </a:r>
            <a:r>
              <a:rPr lang="en-US" dirty="0" err="1" smtClean="0"/>
              <a:t>ujian</a:t>
            </a:r>
            <a:r>
              <a:rPr lang="en-US" dirty="0" smtClean="0"/>
              <a:t> </a:t>
            </a:r>
            <a:r>
              <a:rPr lang="en-US" dirty="0" err="1" smtClean="0"/>
              <a:t>pasti</a:t>
            </a:r>
            <a:r>
              <a:rPr lang="en-US" dirty="0" smtClean="0"/>
              <a:t> </a:t>
            </a:r>
            <a:r>
              <a:rPr lang="en-US" dirty="0" err="1" smtClean="0"/>
              <a:t>terjadi</a:t>
            </a:r>
            <a:r>
              <a:rPr lang="en-US" dirty="0" smtClean="0"/>
              <a:t>. </a:t>
            </a:r>
          </a:p>
          <a:p>
            <a:r>
              <a:rPr lang="en-US" i="1" dirty="0" smtClean="0"/>
              <a:t>Secondary appraisal </a:t>
            </a:r>
            <a:r>
              <a:rPr lang="en-US" dirty="0" err="1" smtClean="0"/>
              <a:t>merupakan</a:t>
            </a:r>
            <a:r>
              <a:rPr lang="en-US" dirty="0" smtClean="0"/>
              <a:t> </a:t>
            </a:r>
            <a:r>
              <a:rPr lang="en-US" dirty="0" err="1" smtClean="0"/>
              <a:t>evaluasi</a:t>
            </a:r>
            <a:r>
              <a:rPr lang="en-US" dirty="0" smtClean="0"/>
              <a:t> </a:t>
            </a:r>
            <a:r>
              <a:rPr lang="en-US" dirty="0" err="1" smtClean="0"/>
              <a:t>kemampuan</a:t>
            </a:r>
            <a:r>
              <a:rPr lang="en-US" dirty="0" smtClean="0"/>
              <a:t> </a:t>
            </a:r>
            <a:r>
              <a:rPr lang="en-US" dirty="0" err="1" smtClean="0"/>
              <a:t>diri</a:t>
            </a:r>
            <a:r>
              <a:rPr lang="en-US" dirty="0" smtClean="0"/>
              <a:t> </a:t>
            </a:r>
            <a:r>
              <a:rPr lang="en-US" dirty="0" err="1" smtClean="0"/>
              <a:t>dan</a:t>
            </a:r>
            <a:r>
              <a:rPr lang="en-US" dirty="0" smtClean="0"/>
              <a:t> </a:t>
            </a:r>
            <a:r>
              <a:rPr lang="en-US" dirty="0" err="1" smtClean="0"/>
              <a:t>seberapa</a:t>
            </a:r>
            <a:r>
              <a:rPr lang="en-US" dirty="0" smtClean="0"/>
              <a:t> </a:t>
            </a:r>
            <a:r>
              <a:rPr lang="en-US" dirty="0" err="1" smtClean="0"/>
              <a:t>efektif</a:t>
            </a:r>
            <a:r>
              <a:rPr lang="en-US" dirty="0" smtClean="0"/>
              <a:t> </a:t>
            </a:r>
            <a:r>
              <a:rPr lang="en-US" dirty="0" err="1" smtClean="0"/>
              <a:t>dapat</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menghadapi</a:t>
            </a:r>
            <a:r>
              <a:rPr lang="en-US" dirty="0" smtClean="0"/>
              <a:t> </a:t>
            </a:r>
            <a:r>
              <a:rPr lang="en-US" dirty="0" err="1" smtClean="0"/>
              <a:t>suatu</a:t>
            </a:r>
            <a:r>
              <a:rPr lang="en-US" dirty="0" smtClean="0"/>
              <a:t> </a:t>
            </a:r>
            <a:r>
              <a:rPr lang="en-US" dirty="0" err="1" smtClean="0"/>
              <a:t>situasi</a:t>
            </a:r>
            <a:r>
              <a:rPr lang="en-US" dirty="0" smtClean="0"/>
              <a:t> . </a:t>
            </a:r>
          </a:p>
          <a:p>
            <a:r>
              <a:rPr lang="en-US" i="1" dirty="0" smtClean="0"/>
              <a:t>Coping </a:t>
            </a:r>
            <a:r>
              <a:rPr lang="en-US" dirty="0" err="1" smtClean="0"/>
              <a:t>dipandang</a:t>
            </a:r>
            <a:r>
              <a:rPr lang="en-US" dirty="0" smtClean="0"/>
              <a:t> </a:t>
            </a:r>
            <a:r>
              <a:rPr lang="en-US" dirty="0" err="1" smtClean="0"/>
              <a:t>sebagai</a:t>
            </a:r>
            <a:r>
              <a:rPr lang="en-US" dirty="0" smtClean="0"/>
              <a:t> </a:t>
            </a:r>
            <a:r>
              <a:rPr lang="en-US" dirty="0" err="1" smtClean="0"/>
              <a:t>keseimbangan</a:t>
            </a:r>
            <a:r>
              <a:rPr lang="en-US" dirty="0" smtClean="0"/>
              <a:t> </a:t>
            </a:r>
            <a:r>
              <a:rPr lang="en-US" dirty="0" err="1" smtClean="0"/>
              <a:t>antara</a:t>
            </a:r>
            <a:r>
              <a:rPr lang="en-US" dirty="0" smtClean="0"/>
              <a:t> </a:t>
            </a:r>
            <a:r>
              <a:rPr lang="en-US" i="1" dirty="0" smtClean="0"/>
              <a:t>primary appraisal</a:t>
            </a:r>
            <a:r>
              <a:rPr lang="en-US" dirty="0" smtClean="0"/>
              <a:t> </a:t>
            </a:r>
            <a:r>
              <a:rPr lang="en-US" dirty="0" err="1" smtClean="0"/>
              <a:t>dan</a:t>
            </a:r>
            <a:r>
              <a:rPr lang="en-US" dirty="0" smtClean="0"/>
              <a:t> </a:t>
            </a:r>
            <a:r>
              <a:rPr lang="en-US" i="1" dirty="0" smtClean="0"/>
              <a:t>secondary appraisal</a:t>
            </a:r>
            <a:r>
              <a:rPr lang="en-US" dirty="0" smtClean="0"/>
              <a:t>, </a:t>
            </a:r>
            <a:r>
              <a:rPr lang="en-US" dirty="0" err="1" smtClean="0"/>
              <a:t>artinya</a:t>
            </a:r>
            <a:r>
              <a:rPr lang="en-US" dirty="0" smtClean="0"/>
              <a:t> </a:t>
            </a:r>
            <a:r>
              <a:rPr lang="en-US" dirty="0" err="1" smtClean="0"/>
              <a:t>jika</a:t>
            </a:r>
            <a:r>
              <a:rPr lang="en-US" dirty="0" smtClean="0"/>
              <a:t> </a:t>
            </a:r>
            <a:r>
              <a:rPr lang="en-US" dirty="0" err="1" smtClean="0"/>
              <a:t>bahaya</a:t>
            </a:r>
            <a:r>
              <a:rPr lang="en-US" dirty="0" smtClean="0"/>
              <a:t> </a:t>
            </a:r>
            <a:r>
              <a:rPr lang="en-US" dirty="0" err="1" smtClean="0"/>
              <a:t>dan</a:t>
            </a:r>
            <a:r>
              <a:rPr lang="en-US" dirty="0" smtClean="0"/>
              <a:t> </a:t>
            </a:r>
            <a:r>
              <a:rPr lang="en-US" dirty="0" err="1" smtClean="0"/>
              <a:t>ancaman</a:t>
            </a:r>
            <a:r>
              <a:rPr lang="en-US" dirty="0" smtClean="0"/>
              <a:t> </a:t>
            </a:r>
            <a:r>
              <a:rPr lang="en-US" dirty="0" err="1" smtClean="0"/>
              <a:t>tinggi</a:t>
            </a:r>
            <a:r>
              <a:rPr lang="en-US" dirty="0" smtClean="0"/>
              <a:t> </a:t>
            </a:r>
            <a:r>
              <a:rPr lang="en-US" dirty="0" err="1" smtClean="0"/>
              <a:t>sementara</a:t>
            </a:r>
            <a:r>
              <a:rPr lang="en-US" dirty="0" smtClean="0"/>
              <a:t> </a:t>
            </a:r>
            <a:r>
              <a:rPr lang="en-US" dirty="0" err="1" smtClean="0"/>
              <a:t>tantangan</a:t>
            </a:r>
            <a:r>
              <a:rPr lang="en-US" dirty="0" smtClean="0"/>
              <a:t> </a:t>
            </a:r>
            <a:r>
              <a:rPr lang="en-US" dirty="0" err="1" smtClean="0"/>
              <a:t>dan</a:t>
            </a:r>
            <a:r>
              <a:rPr lang="en-US" dirty="0" smtClean="0"/>
              <a:t> </a:t>
            </a:r>
            <a:r>
              <a:rPr lang="en-US" dirty="0" err="1" smtClean="0"/>
              <a:t>kesiapan</a:t>
            </a:r>
            <a:r>
              <a:rPr lang="en-US" dirty="0" smtClean="0"/>
              <a:t> </a:t>
            </a:r>
            <a:r>
              <a:rPr lang="en-US" dirty="0" err="1" smtClean="0"/>
              <a:t>kemampuan</a:t>
            </a:r>
            <a:r>
              <a:rPr lang="en-US" dirty="0" smtClean="0"/>
              <a:t> </a:t>
            </a:r>
            <a:r>
              <a:rPr lang="en-US" dirty="0" err="1" smtClean="0"/>
              <a:t>diri</a:t>
            </a:r>
            <a:r>
              <a:rPr lang="en-US" dirty="0" smtClean="0"/>
              <a:t> </a:t>
            </a:r>
            <a:r>
              <a:rPr lang="en-US" dirty="0" err="1" smtClean="0"/>
              <a:t>rendah</a:t>
            </a:r>
            <a:r>
              <a:rPr lang="en-US" dirty="0" smtClean="0"/>
              <a:t>, </a:t>
            </a:r>
            <a:r>
              <a:rPr lang="en-US" dirty="0" err="1" smtClean="0"/>
              <a:t>maka</a:t>
            </a:r>
            <a:r>
              <a:rPr lang="en-US" dirty="0" smtClean="0"/>
              <a:t> </a:t>
            </a:r>
            <a:r>
              <a:rPr lang="en-US" dirty="0" err="1" smtClean="0"/>
              <a:t>stres</a:t>
            </a:r>
            <a:r>
              <a:rPr lang="en-US" dirty="0" smtClean="0"/>
              <a:t> </a:t>
            </a:r>
            <a:r>
              <a:rPr lang="en-US" dirty="0" err="1" smtClean="0"/>
              <a:t>akan</a:t>
            </a:r>
            <a:r>
              <a:rPr lang="en-US" dirty="0" smtClean="0"/>
              <a:t> </a:t>
            </a:r>
            <a:r>
              <a:rPr lang="en-US" dirty="0" err="1" smtClean="0"/>
              <a:t>menjadi</a:t>
            </a:r>
            <a:r>
              <a:rPr lang="en-US" dirty="0" smtClean="0"/>
              <a:t> </a:t>
            </a:r>
            <a:r>
              <a:rPr lang="en-US" dirty="0" err="1" smtClean="0"/>
              <a:t>berat</a:t>
            </a:r>
            <a:r>
              <a:rPr lang="en-US" dirty="0" smtClean="0"/>
              <a:t>. </a:t>
            </a:r>
            <a:r>
              <a:rPr lang="en-US" dirty="0" err="1" smtClean="0"/>
              <a:t>Bila</a:t>
            </a:r>
            <a:r>
              <a:rPr lang="en-US" dirty="0" smtClean="0"/>
              <a:t> </a:t>
            </a:r>
            <a:r>
              <a:rPr lang="en-US" dirty="0" err="1" smtClean="0"/>
              <a:t>bahaya</a:t>
            </a:r>
            <a:r>
              <a:rPr lang="en-US" dirty="0" smtClean="0"/>
              <a:t> </a:t>
            </a:r>
            <a:r>
              <a:rPr lang="en-US" dirty="0" err="1" smtClean="0"/>
              <a:t>dan</a:t>
            </a:r>
            <a:r>
              <a:rPr lang="en-US" dirty="0" smtClean="0"/>
              <a:t> </a:t>
            </a:r>
            <a:r>
              <a:rPr lang="en-US" dirty="0" err="1" smtClean="0"/>
              <a:t>ancaman</a:t>
            </a:r>
            <a:r>
              <a:rPr lang="en-US" dirty="0" smtClean="0"/>
              <a:t> </a:t>
            </a:r>
            <a:r>
              <a:rPr lang="en-US" dirty="0" err="1" smtClean="0"/>
              <a:t>rendah</a:t>
            </a:r>
            <a:r>
              <a:rPr lang="en-US" dirty="0" smtClean="0"/>
              <a:t>, </a:t>
            </a:r>
            <a:r>
              <a:rPr lang="en-US" dirty="0" err="1" smtClean="0"/>
              <a:t>sedang</a:t>
            </a:r>
            <a:r>
              <a:rPr lang="en-US" dirty="0" smtClean="0"/>
              <a:t> </a:t>
            </a:r>
            <a:r>
              <a:rPr lang="en-US" dirty="0" err="1" smtClean="0"/>
              <a:t>tantangan</a:t>
            </a:r>
            <a:r>
              <a:rPr lang="en-US" dirty="0" smtClean="0"/>
              <a:t> </a:t>
            </a:r>
            <a:r>
              <a:rPr lang="en-US" dirty="0" err="1" smtClean="0"/>
              <a:t>dan</a:t>
            </a:r>
            <a:r>
              <a:rPr lang="en-US" dirty="0" smtClean="0"/>
              <a:t> </a:t>
            </a:r>
            <a:r>
              <a:rPr lang="en-US" dirty="0" err="1" smtClean="0"/>
              <a:t>kemampuan</a:t>
            </a:r>
            <a:r>
              <a:rPr lang="en-US" dirty="0" smtClean="0"/>
              <a:t> </a:t>
            </a:r>
            <a:r>
              <a:rPr lang="en-US" dirty="0" err="1" smtClean="0"/>
              <a:t>diri</a:t>
            </a:r>
            <a:r>
              <a:rPr lang="en-US" dirty="0" smtClean="0"/>
              <a:t> </a:t>
            </a:r>
            <a:r>
              <a:rPr lang="en-US" dirty="0" err="1" smtClean="0"/>
              <a:t>tinggi</a:t>
            </a:r>
            <a:r>
              <a:rPr lang="en-US" dirty="0" smtClean="0"/>
              <a:t>, </a:t>
            </a:r>
            <a:r>
              <a:rPr lang="en-US" dirty="0" err="1" smtClean="0"/>
              <a:t>maka</a:t>
            </a:r>
            <a:r>
              <a:rPr lang="en-US" dirty="0" smtClean="0"/>
              <a:t> </a:t>
            </a:r>
            <a:r>
              <a:rPr lang="en-US" dirty="0" err="1" smtClean="0"/>
              <a:t>stres</a:t>
            </a:r>
            <a:r>
              <a:rPr lang="en-US" dirty="0" smtClean="0"/>
              <a:t> </a:t>
            </a:r>
            <a:r>
              <a:rPr lang="en-US" dirty="0" err="1" smtClean="0"/>
              <a:t>menjadi</a:t>
            </a:r>
            <a:r>
              <a:rPr lang="en-US" dirty="0" smtClean="0"/>
              <a:t> </a:t>
            </a:r>
            <a:r>
              <a:rPr lang="en-US" dirty="0" err="1" smtClean="0"/>
              <a:t>ringan</a:t>
            </a:r>
            <a:r>
              <a:rPr lang="en-US" dirty="0" smtClean="0"/>
              <a:t>.</a:t>
            </a:r>
            <a:r>
              <a:rPr lang="id-ID" dirty="0" smtClean="0"/>
              <a:t> </a:t>
            </a:r>
            <a:endParaRPr lang="en-US" dirty="0" smtClean="0"/>
          </a:p>
          <a:p>
            <a:r>
              <a:rPr lang="id-ID" dirty="0" smtClean="0"/>
              <a:t>Stres menjadi ringan jika </a:t>
            </a:r>
            <a:r>
              <a:rPr lang="en-US" dirty="0" err="1" smtClean="0"/>
              <a:t>mahasiswa</a:t>
            </a:r>
            <a:r>
              <a:rPr lang="en-US" dirty="0" smtClean="0"/>
              <a:t> </a:t>
            </a:r>
            <a:r>
              <a:rPr lang="id-ID" dirty="0" smtClean="0"/>
              <a:t>berhasil menilai kejadian yang membahayakan dirinya </a:t>
            </a:r>
            <a:r>
              <a:rPr lang="en-US" dirty="0" err="1" smtClean="0"/>
              <a:t>secara</a:t>
            </a:r>
            <a:r>
              <a:rPr lang="id-ID" dirty="0" smtClean="0"/>
              <a:t> efektif dan mengoptimalkan kesiapan  kemampuan dirinya. </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Coping - </a:t>
            </a:r>
            <a:r>
              <a:rPr lang="en-US" dirty="0" err="1" smtClean="0"/>
              <a:t>lanjutan</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Coping</a:t>
            </a:r>
            <a:r>
              <a:rPr lang="en-US" dirty="0" smtClean="0"/>
              <a:t> </a:t>
            </a:r>
            <a:r>
              <a:rPr lang="en-US" dirty="0" err="1" smtClean="0"/>
              <a:t>dikegorikan</a:t>
            </a:r>
            <a:r>
              <a:rPr lang="en-US" dirty="0" smtClean="0"/>
              <a:t> </a:t>
            </a:r>
            <a:r>
              <a:rPr lang="en-US" dirty="0" err="1" smtClean="0"/>
              <a:t>ke</a:t>
            </a:r>
            <a:r>
              <a:rPr lang="en-US" dirty="0" smtClean="0"/>
              <a:t> </a:t>
            </a:r>
            <a:r>
              <a:rPr lang="en-US" dirty="0" err="1" smtClean="0"/>
              <a:t>dalam</a:t>
            </a:r>
            <a:r>
              <a:rPr lang="en-US" dirty="0" smtClean="0"/>
              <a:t> </a:t>
            </a:r>
            <a:r>
              <a:rPr lang="en-US" dirty="0" err="1" smtClean="0"/>
              <a:t>dua</a:t>
            </a:r>
            <a:r>
              <a:rPr lang="id-ID" dirty="0" smtClean="0"/>
              <a:t> jenis  </a:t>
            </a:r>
            <a:r>
              <a:rPr lang="id-ID" i="1" dirty="0" smtClean="0"/>
              <a:t>coping,</a:t>
            </a:r>
            <a:r>
              <a:rPr lang="id-ID" dirty="0" smtClean="0"/>
              <a:t> yaitu </a:t>
            </a:r>
            <a:r>
              <a:rPr lang="id-ID" i="1" dirty="0" smtClean="0"/>
              <a:t>problem-focused coping </a:t>
            </a:r>
            <a:r>
              <a:rPr lang="id-ID" dirty="0" smtClean="0"/>
              <a:t>dan </a:t>
            </a:r>
            <a:r>
              <a:rPr lang="id-ID" i="1" dirty="0" smtClean="0"/>
              <a:t>emotion-focused coping.</a:t>
            </a:r>
            <a:r>
              <a:rPr lang="id-ID" dirty="0" smtClean="0"/>
              <a:t> </a:t>
            </a:r>
            <a:endParaRPr lang="en-US" dirty="0" smtClean="0"/>
          </a:p>
          <a:p>
            <a:r>
              <a:rPr lang="id-ID" dirty="0" smtClean="0"/>
              <a:t>Fungsi </a:t>
            </a:r>
            <a:r>
              <a:rPr lang="en-US" i="1" dirty="0" smtClean="0"/>
              <a:t>p</a:t>
            </a:r>
            <a:r>
              <a:rPr lang="id-ID" i="1" dirty="0" smtClean="0"/>
              <a:t>roblem-focused coping </a:t>
            </a:r>
            <a:r>
              <a:rPr lang="id-ID" dirty="0" smtClean="0"/>
              <a:t>adalah mengubah hubungan </a:t>
            </a:r>
            <a:r>
              <a:rPr lang="en-US" dirty="0" err="1" smtClean="0"/>
              <a:t>individu</a:t>
            </a:r>
            <a:r>
              <a:rPr lang="id-ID" dirty="0" smtClean="0"/>
              <a:t>-lingkungan bermasalah dengan menghadapi lingkungan atau diri sendiri.</a:t>
            </a:r>
            <a:endParaRPr lang="en-US" dirty="0" smtClean="0"/>
          </a:p>
          <a:p>
            <a:r>
              <a:rPr lang="id-ID" dirty="0" smtClean="0"/>
              <a:t>Jadi </a:t>
            </a:r>
            <a:r>
              <a:rPr lang="id-ID" i="1" dirty="0" smtClean="0"/>
              <a:t>problem-focused coping </a:t>
            </a:r>
            <a:r>
              <a:rPr lang="id-ID" dirty="0" smtClean="0"/>
              <a:t>adalah strategi kognitif untuk penanganan stres atau </a:t>
            </a:r>
            <a:r>
              <a:rPr lang="id-ID" i="1" dirty="0" smtClean="0"/>
              <a:t>coping</a:t>
            </a:r>
            <a:r>
              <a:rPr lang="id-ID" dirty="0" smtClean="0"/>
              <a:t> yang digunakan </a:t>
            </a:r>
            <a:r>
              <a:rPr lang="en-US" dirty="0" err="1" smtClean="0"/>
              <a:t>individu</a:t>
            </a:r>
            <a:r>
              <a:rPr lang="id-ID" dirty="0" smtClean="0"/>
              <a:t> dalam menghadapi masalah dan berusaha menyelesaikannya (Lazarus </a:t>
            </a:r>
            <a:r>
              <a:rPr lang="en-US" dirty="0" err="1" smtClean="0"/>
              <a:t>dikutip</a:t>
            </a:r>
            <a:r>
              <a:rPr lang="en-US" dirty="0" smtClean="0"/>
              <a:t> </a:t>
            </a:r>
            <a:r>
              <a:rPr lang="id-ID" dirty="0" smtClean="0"/>
              <a:t>dalam Santrock, 2003).</a:t>
            </a:r>
            <a:r>
              <a:rPr lang="en-U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a:t>
            </a:r>
            <a:r>
              <a:rPr lang="id-ID" i="1" dirty="0" smtClean="0"/>
              <a:t>roblem-</a:t>
            </a:r>
            <a:r>
              <a:rPr lang="en-US" i="1" dirty="0" smtClean="0"/>
              <a:t>F</a:t>
            </a:r>
            <a:r>
              <a:rPr lang="id-ID" i="1" dirty="0" smtClean="0"/>
              <a:t>ocused </a:t>
            </a:r>
            <a:r>
              <a:rPr lang="en-US" i="1" dirty="0" smtClean="0"/>
              <a:t>C</a:t>
            </a:r>
            <a:r>
              <a:rPr lang="id-ID" i="1" dirty="0" smtClean="0"/>
              <a:t>opi</a:t>
            </a:r>
            <a:r>
              <a:rPr lang="en-US" i="1" dirty="0" err="1" smtClean="0"/>
              <a:t>ng</a:t>
            </a:r>
            <a:endParaRPr lang="en-US" dirty="0"/>
          </a:p>
        </p:txBody>
      </p:sp>
      <p:sp>
        <p:nvSpPr>
          <p:cNvPr id="3" name="Content Placeholder 2"/>
          <p:cNvSpPr>
            <a:spLocks noGrp="1"/>
          </p:cNvSpPr>
          <p:nvPr>
            <p:ph idx="1"/>
          </p:nvPr>
        </p:nvSpPr>
        <p:spPr/>
        <p:txBody>
          <a:bodyPr>
            <a:normAutofit fontScale="62500" lnSpcReduction="20000"/>
          </a:bodyPr>
          <a:lstStyle/>
          <a:p>
            <a:r>
              <a:rPr lang="en-US" i="1" dirty="0" smtClean="0"/>
              <a:t>P</a:t>
            </a:r>
            <a:r>
              <a:rPr lang="id-ID" i="1" dirty="0" smtClean="0"/>
              <a:t>roblem-focused coping </a:t>
            </a:r>
            <a:r>
              <a:rPr lang="en-US" dirty="0" err="1" smtClean="0"/>
              <a:t>bertujuan</a:t>
            </a:r>
            <a:r>
              <a:rPr lang="en-US" dirty="0" smtClean="0"/>
              <a:t> </a:t>
            </a:r>
            <a:r>
              <a:rPr lang="en-US" dirty="0" err="1" smtClean="0"/>
              <a:t>mengurangi</a:t>
            </a:r>
            <a:r>
              <a:rPr lang="en-US" dirty="0" smtClean="0"/>
              <a:t> </a:t>
            </a:r>
            <a:r>
              <a:rPr lang="en-US" dirty="0" err="1" smtClean="0"/>
              <a:t>tuntutan</a:t>
            </a:r>
            <a:r>
              <a:rPr lang="en-US" dirty="0" smtClean="0"/>
              <a:t> </a:t>
            </a:r>
            <a:r>
              <a:rPr lang="en-US" dirty="0" err="1" smtClean="0"/>
              <a:t>situasi</a:t>
            </a:r>
            <a:r>
              <a:rPr lang="en-US" dirty="0" smtClean="0"/>
              <a:t> stress </a:t>
            </a:r>
            <a:r>
              <a:rPr lang="en-US" dirty="0" err="1" smtClean="0"/>
              <a:t>atau</a:t>
            </a:r>
            <a:r>
              <a:rPr lang="en-US" dirty="0" smtClean="0"/>
              <a:t> </a:t>
            </a:r>
            <a:r>
              <a:rPr lang="en-US" dirty="0" err="1" smtClean="0"/>
              <a:t>memperluas</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untuk</a:t>
            </a:r>
            <a:r>
              <a:rPr lang="en-US" dirty="0" smtClean="0"/>
              <a:t> </a:t>
            </a:r>
            <a:r>
              <a:rPr lang="en-US" dirty="0" err="1" smtClean="0"/>
              <a:t>menghadapi</a:t>
            </a:r>
            <a:r>
              <a:rPr lang="en-US" dirty="0" smtClean="0"/>
              <a:t> </a:t>
            </a:r>
            <a:r>
              <a:rPr lang="en-US" dirty="0" err="1" smtClean="0"/>
              <a:t>stres</a:t>
            </a:r>
            <a:r>
              <a:rPr lang="en-US" dirty="0" smtClean="0"/>
              <a:t> (Cohen &amp; Lazarus; Lazarus; Lazarus &amp; </a:t>
            </a:r>
            <a:r>
              <a:rPr lang="en-US" dirty="0" err="1" smtClean="0"/>
              <a:t>Folkman</a:t>
            </a:r>
            <a:r>
              <a:rPr lang="en-US" dirty="0" smtClean="0"/>
              <a:t> </a:t>
            </a:r>
            <a:r>
              <a:rPr lang="en-US" dirty="0" err="1" smtClean="0"/>
              <a:t>dikutip</a:t>
            </a:r>
            <a:r>
              <a:rPr lang="en-US" dirty="0" smtClean="0"/>
              <a:t> </a:t>
            </a:r>
            <a:r>
              <a:rPr lang="en-US" dirty="0" err="1" smtClean="0"/>
              <a:t>dalam</a:t>
            </a:r>
            <a:r>
              <a:rPr lang="en-US" dirty="0" smtClean="0"/>
              <a:t> </a:t>
            </a:r>
            <a:r>
              <a:rPr lang="en-US" dirty="0" err="1" smtClean="0"/>
              <a:t>Sarafino</a:t>
            </a:r>
            <a:r>
              <a:rPr lang="en-US" dirty="0" smtClean="0"/>
              <a:t>, 2002). </a:t>
            </a:r>
          </a:p>
          <a:p>
            <a:r>
              <a:rPr lang="en-US" dirty="0" err="1" smtClean="0"/>
              <a:t>Seseorang</a:t>
            </a:r>
            <a:r>
              <a:rPr lang="en-US" dirty="0" smtClean="0"/>
              <a:t> </a:t>
            </a:r>
            <a:r>
              <a:rPr lang="en-US" dirty="0" err="1" smtClean="0"/>
              <a:t>cenderung</a:t>
            </a:r>
            <a:r>
              <a:rPr lang="en-US" dirty="0" smtClean="0"/>
              <a:t> </a:t>
            </a:r>
            <a:r>
              <a:rPr lang="en-US" dirty="0" err="1" smtClean="0"/>
              <a:t>menggunakan</a:t>
            </a:r>
            <a:r>
              <a:rPr lang="en-US" dirty="0" smtClean="0"/>
              <a:t>  </a:t>
            </a:r>
            <a:r>
              <a:rPr lang="en-US" dirty="0" err="1" smtClean="0"/>
              <a:t>pendekatan</a:t>
            </a:r>
            <a:r>
              <a:rPr lang="en-US" dirty="0" smtClean="0"/>
              <a:t> </a:t>
            </a:r>
            <a:r>
              <a:rPr lang="id-ID" i="1" dirty="0" smtClean="0"/>
              <a:t>problem-focused</a:t>
            </a:r>
            <a:r>
              <a:rPr lang="en-US" dirty="0" smtClean="0"/>
              <a:t> </a:t>
            </a:r>
            <a:r>
              <a:rPr lang="en-US" dirty="0" err="1" smtClean="0"/>
              <a:t>ketika</a:t>
            </a:r>
            <a:r>
              <a:rPr lang="en-US" dirty="0" smtClean="0"/>
              <a:t> </a:t>
            </a:r>
            <a:r>
              <a:rPr lang="en-US" dirty="0" err="1" smtClean="0"/>
              <a:t>percaya</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atau</a:t>
            </a:r>
            <a:r>
              <a:rPr lang="en-US" dirty="0" smtClean="0"/>
              <a:t> </a:t>
            </a:r>
            <a:r>
              <a:rPr lang="en-US" dirty="0" err="1" smtClean="0"/>
              <a:t>tuntutan</a:t>
            </a:r>
            <a:r>
              <a:rPr lang="en-US" dirty="0" smtClean="0"/>
              <a:t> </a:t>
            </a:r>
            <a:r>
              <a:rPr lang="en-US" dirty="0" err="1" smtClean="0"/>
              <a:t>situasi</a:t>
            </a:r>
            <a:r>
              <a:rPr lang="en-US" dirty="0" smtClean="0"/>
              <a:t> </a:t>
            </a:r>
            <a:r>
              <a:rPr lang="en-US" dirty="0" err="1" smtClean="0"/>
              <a:t>dapat</a:t>
            </a:r>
            <a:r>
              <a:rPr lang="en-US" dirty="0" smtClean="0"/>
              <a:t> </a:t>
            </a:r>
            <a:r>
              <a:rPr lang="en-US" dirty="0" err="1" smtClean="0"/>
              <a:t>dirubah</a:t>
            </a:r>
            <a:r>
              <a:rPr lang="en-US" dirty="0" smtClean="0"/>
              <a:t> (Lazarus &amp; </a:t>
            </a:r>
            <a:r>
              <a:rPr lang="en-US" dirty="0" err="1" smtClean="0"/>
              <a:t>Folkman</a:t>
            </a:r>
            <a:r>
              <a:rPr lang="en-US" dirty="0" smtClean="0"/>
              <a:t> </a:t>
            </a:r>
            <a:r>
              <a:rPr lang="en-US" dirty="0" err="1" smtClean="0"/>
              <a:t>dikutip</a:t>
            </a:r>
            <a:r>
              <a:rPr lang="en-US" dirty="0" smtClean="0"/>
              <a:t> </a:t>
            </a:r>
            <a:r>
              <a:rPr lang="en-US" dirty="0" err="1" smtClean="0"/>
              <a:t>dalam</a:t>
            </a:r>
            <a:r>
              <a:rPr lang="en-US" dirty="0" smtClean="0"/>
              <a:t> </a:t>
            </a:r>
            <a:r>
              <a:rPr lang="en-US" dirty="0" err="1" smtClean="0"/>
              <a:t>Sarafino</a:t>
            </a:r>
            <a:r>
              <a:rPr lang="en-US" dirty="0" smtClean="0"/>
              <a:t>, 2002). </a:t>
            </a:r>
          </a:p>
          <a:p>
            <a:r>
              <a:rPr lang="id-ID" dirty="0" smtClean="0"/>
              <a:t>Contoh </a:t>
            </a:r>
            <a:r>
              <a:rPr lang="id-ID" i="1" dirty="0" smtClean="0"/>
              <a:t>problem-focused coping,</a:t>
            </a:r>
            <a:r>
              <a:rPr lang="id-ID" dirty="0" smtClean="0"/>
              <a:t> </a:t>
            </a:r>
            <a:r>
              <a:rPr lang="en-US" dirty="0" err="1" smtClean="0"/>
              <a:t>meliputi</a:t>
            </a:r>
            <a:r>
              <a:rPr lang="en-US" dirty="0" smtClean="0"/>
              <a:t> </a:t>
            </a:r>
            <a:r>
              <a:rPr lang="id-ID" dirty="0" smtClean="0"/>
              <a:t>berhenti pekerjaan stres, negosiasi perpanjangan </a:t>
            </a:r>
            <a:r>
              <a:rPr lang="en-US" dirty="0" smtClean="0"/>
              <a:t>m</a:t>
            </a:r>
            <a:r>
              <a:rPr lang="id-ID" dirty="0" smtClean="0"/>
              <a:t>embayar tagihan, merancang jadwal baru </a:t>
            </a:r>
            <a:r>
              <a:rPr lang="en-US" dirty="0" err="1" smtClean="0"/>
              <a:t>belajar</a:t>
            </a:r>
            <a:r>
              <a:rPr lang="id-ID" dirty="0" smtClean="0"/>
              <a:t>, memilih karir yang berbeda untuk mengejar, mencari perawatan medis atau psikologis, dan belajar keterampilan baru.</a:t>
            </a:r>
            <a:endParaRPr lang="en-US" dirty="0" smtClean="0"/>
          </a:p>
          <a:p>
            <a:r>
              <a:rPr lang="en-US" dirty="0" err="1" smtClean="0"/>
              <a:t>Pada</a:t>
            </a:r>
            <a:r>
              <a:rPr lang="en-US" dirty="0" smtClean="0"/>
              <a:t> </a:t>
            </a:r>
            <a:r>
              <a:rPr lang="id-ID" dirty="0" smtClean="0"/>
              <a:t>mahasiswa </a:t>
            </a:r>
            <a:r>
              <a:rPr lang="en-US" dirty="0" smtClean="0"/>
              <a:t>yang </a:t>
            </a:r>
            <a:r>
              <a:rPr lang="id-ID" dirty="0" smtClean="0"/>
              <a:t>mendapatkan nilai rendah, berusaha tetap menghadapi kenyataan dan mencoba melakukan upaya untuk mengatasinya dengan menggali penyebab, mencari cara mencapai nilai tinggi, dengan melihat, bertanya, atau bertukar pikiran, dan meningkatkan usaha untuk lebih rajin belajar</a:t>
            </a:r>
            <a:r>
              <a:rPr lang="en-US" dirty="0" smtClean="0"/>
              <a:t>.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a:t>
            </a:r>
            <a:r>
              <a:rPr lang="id-ID" i="1" dirty="0" smtClean="0"/>
              <a:t>motion-</a:t>
            </a:r>
            <a:r>
              <a:rPr lang="en-US" i="1" dirty="0" smtClean="0"/>
              <a:t>F</a:t>
            </a:r>
            <a:r>
              <a:rPr lang="id-ID" i="1" dirty="0" smtClean="0"/>
              <a:t>ocused </a:t>
            </a:r>
            <a:r>
              <a:rPr lang="en-US" i="1" dirty="0" smtClean="0"/>
              <a:t>C</a:t>
            </a:r>
            <a:r>
              <a:rPr lang="id-ID" i="1" dirty="0" smtClean="0"/>
              <a:t>oping</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id-ID" dirty="0" smtClean="0"/>
              <a:t>Fungsi </a:t>
            </a:r>
            <a:r>
              <a:rPr lang="id-ID" i="1" dirty="0" smtClean="0"/>
              <a:t>emotion-focused coping </a:t>
            </a:r>
            <a:r>
              <a:rPr lang="id-ID" dirty="0" smtClean="0"/>
              <a:t>adalah mengubah cara hubungan stres-lingkungan atau mengubah makna relasi stres-lingkungan yang meringankan stres meskipun kondisi aktual hubungan tidak berubah. </a:t>
            </a:r>
            <a:endParaRPr lang="en-US" dirty="0" smtClean="0"/>
          </a:p>
          <a:p>
            <a:r>
              <a:rPr lang="id-ID" i="1" dirty="0" smtClean="0"/>
              <a:t>Emotion-focused coping </a:t>
            </a:r>
            <a:r>
              <a:rPr lang="id-ID" dirty="0" smtClean="0"/>
              <a:t>merupakan strategi penanganan stres dimana seseorang memberikan respon terhadap situasi stres dengan secara emosional, terutama dengan menggunakan penilaian defensif (Lazarus</a:t>
            </a:r>
            <a:r>
              <a:rPr lang="en-US" dirty="0" smtClean="0"/>
              <a:t> </a:t>
            </a:r>
            <a:r>
              <a:rPr lang="en-US" dirty="0" err="1" smtClean="0"/>
              <a:t>dikutip</a:t>
            </a:r>
            <a:r>
              <a:rPr lang="en-US" dirty="0" smtClean="0"/>
              <a:t> </a:t>
            </a:r>
            <a:r>
              <a:rPr lang="id-ID" dirty="0" smtClean="0"/>
              <a:t>dalam Santrock, 2003).</a:t>
            </a:r>
            <a:endParaRPr lang="en-US" dirty="0" smtClean="0"/>
          </a:p>
          <a:p>
            <a:r>
              <a:rPr lang="en-US" dirty="0" err="1" smtClean="0"/>
              <a:t>Seseorang</a:t>
            </a:r>
            <a:r>
              <a:rPr lang="en-US" dirty="0" smtClean="0"/>
              <a:t> </a:t>
            </a:r>
            <a:r>
              <a:rPr lang="en-US" dirty="0" err="1" smtClean="0"/>
              <a:t>cenderung</a:t>
            </a:r>
            <a:r>
              <a:rPr lang="en-US" dirty="0" smtClean="0"/>
              <a:t> </a:t>
            </a:r>
            <a:r>
              <a:rPr lang="en-US" dirty="0" err="1" smtClean="0"/>
              <a:t>menggunakan</a:t>
            </a:r>
            <a:r>
              <a:rPr lang="en-US" dirty="0" smtClean="0"/>
              <a:t> </a:t>
            </a:r>
            <a:r>
              <a:rPr lang="en-US" dirty="0" err="1" smtClean="0"/>
              <a:t>pendekatan</a:t>
            </a:r>
            <a:r>
              <a:rPr lang="en-US" dirty="0" smtClean="0"/>
              <a:t> </a:t>
            </a:r>
            <a:r>
              <a:rPr lang="id-ID" i="1" dirty="0" smtClean="0"/>
              <a:t>emotion-focused </a:t>
            </a:r>
            <a:r>
              <a:rPr lang="en-US" dirty="0" err="1" smtClean="0"/>
              <a:t>ketika</a:t>
            </a:r>
            <a:r>
              <a:rPr lang="en-US" dirty="0" smtClean="0"/>
              <a:t> </a:t>
            </a:r>
            <a:r>
              <a:rPr lang="en-US" dirty="0" err="1" smtClean="0"/>
              <a:t>mereka</a:t>
            </a:r>
            <a:r>
              <a:rPr lang="en-US" dirty="0" smtClean="0"/>
              <a:t> </a:t>
            </a:r>
            <a:r>
              <a:rPr lang="en-US" dirty="0" err="1" smtClean="0"/>
              <a:t>percaya</a:t>
            </a:r>
            <a:r>
              <a:rPr lang="en-US" dirty="0" smtClean="0"/>
              <a:t> </a:t>
            </a:r>
            <a:r>
              <a:rPr lang="en-US" dirty="0" err="1" smtClean="0"/>
              <a:t>tidak</a:t>
            </a:r>
            <a:r>
              <a:rPr lang="en-US" dirty="0" smtClean="0"/>
              <a:t> </a:t>
            </a:r>
            <a:r>
              <a:rPr lang="en-US" dirty="0" err="1" smtClean="0"/>
              <a:t>ada</a:t>
            </a:r>
            <a:r>
              <a:rPr lang="en-US" dirty="0" smtClean="0"/>
              <a:t> </a:t>
            </a:r>
            <a:r>
              <a:rPr lang="en-US" dirty="0" err="1" smtClean="0"/>
              <a:t>satupun</a:t>
            </a:r>
            <a:r>
              <a:rPr lang="en-US" dirty="0" smtClean="0"/>
              <a:t> yang </a:t>
            </a:r>
            <a:r>
              <a:rPr lang="en-US" dirty="0" err="1" smtClean="0"/>
              <a:t>dapat</a:t>
            </a:r>
            <a:r>
              <a:rPr lang="en-US" dirty="0" smtClean="0"/>
              <a:t> </a:t>
            </a:r>
            <a:r>
              <a:rPr lang="en-US" dirty="0" err="1" smtClean="0"/>
              <a:t>dikerjakan</a:t>
            </a:r>
            <a:r>
              <a:rPr lang="en-US" dirty="0" smtClean="0"/>
              <a:t> </a:t>
            </a:r>
            <a:r>
              <a:rPr lang="en-US" dirty="0" err="1" smtClean="0"/>
              <a:t>untuk</a:t>
            </a:r>
            <a:r>
              <a:rPr lang="en-US" dirty="0" smtClean="0"/>
              <a:t> </a:t>
            </a:r>
            <a:r>
              <a:rPr lang="en-US" dirty="0" err="1" smtClean="0"/>
              <a:t>merubah</a:t>
            </a:r>
            <a:r>
              <a:rPr lang="en-US" dirty="0" smtClean="0"/>
              <a:t> </a:t>
            </a:r>
            <a:r>
              <a:rPr lang="en-US" dirty="0" err="1" smtClean="0"/>
              <a:t>kondisi</a:t>
            </a:r>
            <a:r>
              <a:rPr lang="en-US" dirty="0" smtClean="0"/>
              <a:t> stress (Lazarus &amp; </a:t>
            </a:r>
            <a:r>
              <a:rPr lang="en-US" dirty="0" err="1" smtClean="0"/>
              <a:t>Folkman</a:t>
            </a:r>
            <a:r>
              <a:rPr lang="en-US" dirty="0" smtClean="0"/>
              <a:t> </a:t>
            </a:r>
            <a:r>
              <a:rPr lang="en-US" dirty="0" err="1" smtClean="0"/>
              <a:t>dikutip</a:t>
            </a:r>
            <a:r>
              <a:rPr lang="en-US" dirty="0" smtClean="0"/>
              <a:t> </a:t>
            </a:r>
            <a:r>
              <a:rPr lang="en-US" dirty="0" err="1" smtClean="0"/>
              <a:t>dalam</a:t>
            </a:r>
            <a:r>
              <a:rPr lang="en-US" dirty="0" smtClean="0"/>
              <a:t> </a:t>
            </a:r>
            <a:r>
              <a:rPr lang="en-US" dirty="0" err="1" smtClean="0"/>
              <a:t>Sarafino</a:t>
            </a:r>
            <a:r>
              <a:rPr lang="en-US" dirty="0" smtClean="0"/>
              <a:t>, 2002).</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Contoh </a:t>
            </a:r>
            <a:r>
              <a:rPr lang="en-US" i="1" dirty="0" smtClean="0"/>
              <a:t>E</a:t>
            </a:r>
            <a:r>
              <a:rPr lang="id-ID" i="1" dirty="0" smtClean="0"/>
              <a:t>motion-</a:t>
            </a:r>
            <a:r>
              <a:rPr lang="en-US" i="1" dirty="0" smtClean="0"/>
              <a:t>F</a:t>
            </a:r>
            <a:r>
              <a:rPr lang="id-ID" i="1" dirty="0" smtClean="0"/>
              <a:t>ocused </a:t>
            </a:r>
            <a:r>
              <a:rPr lang="en-US" i="1" dirty="0" smtClean="0"/>
              <a:t>C</a:t>
            </a:r>
            <a:r>
              <a:rPr lang="id-ID" i="1" dirty="0" smtClean="0"/>
              <a:t>oping</a:t>
            </a:r>
            <a:r>
              <a:rPr lang="en-US" i="1" dirty="0" smtClean="0"/>
              <a:t> </a:t>
            </a:r>
            <a:r>
              <a:rPr lang="en-US" dirty="0" smtClean="0"/>
              <a:t>- </a:t>
            </a:r>
            <a:r>
              <a:rPr lang="en-US" dirty="0" err="1" smtClean="0"/>
              <a:t>lanjutan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a:t>
            </a:r>
            <a:r>
              <a:rPr lang="id-ID" dirty="0" smtClean="0"/>
              <a:t>ahasiswa yang marah-marah, protes, bertemu dosen diam saja bahkan menerima nilai rendahnya, atau tidak mau masuk kuliah. Jika menghadapi dosen yang banyak memberikan tugas, mahasiswa berusaha menghindarinya artinya ia mengubah cara hubungan dengan </a:t>
            </a:r>
            <a:r>
              <a:rPr lang="id-ID" i="1" dirty="0" smtClean="0"/>
              <a:t>avoidance</a:t>
            </a:r>
            <a:r>
              <a:rPr lang="id-ID" dirty="0" smtClean="0"/>
              <a:t>.</a:t>
            </a:r>
            <a:endParaRPr lang="en-US" i="1" dirty="0" smtClean="0"/>
          </a:p>
          <a:p>
            <a:r>
              <a:rPr lang="id-ID" dirty="0" smtClean="0"/>
              <a:t>Mahasiswa yang tidak menyukai tugas berusaha menyibukkan diri</a:t>
            </a:r>
            <a:r>
              <a:rPr lang="en-US" dirty="0" smtClean="0"/>
              <a:t>.</a:t>
            </a:r>
            <a:r>
              <a:rPr lang="id-ID" dirty="0" smtClean="0"/>
              <a:t> Sebetulnya tidak sibuk tetapi tidak menyukai pilihan tugas tersebut, artinya mengubah makna relasi dengan melakukan </a:t>
            </a:r>
            <a:r>
              <a:rPr lang="id-ID" i="1" dirty="0" smtClean="0"/>
              <a:t>denial </a:t>
            </a:r>
            <a:r>
              <a:rPr lang="id-ID" dirty="0" smtClean="0"/>
              <a:t>atau berusaha menghindari dengan menyibukkan diri, artinya melakukan </a:t>
            </a:r>
            <a:r>
              <a:rPr lang="id-ID" i="1" dirty="0" smtClean="0"/>
              <a:t>distancing.</a:t>
            </a:r>
            <a:endParaRPr lang="en-US" dirty="0" smtClean="0"/>
          </a:p>
          <a:p>
            <a:r>
              <a:rPr lang="id-ID" i="1" dirty="0" smtClean="0"/>
              <a:t>Denial</a:t>
            </a:r>
            <a:r>
              <a:rPr lang="id-ID" dirty="0" smtClean="0"/>
              <a:t> dan </a:t>
            </a:r>
            <a:r>
              <a:rPr lang="id-ID" i="1" dirty="0" smtClean="0"/>
              <a:t>distancing</a:t>
            </a:r>
            <a:r>
              <a:rPr lang="id-ID" dirty="0" smtClean="0"/>
              <a:t> merupakan suatu bentuk mekanisme pertahanan diri atau </a:t>
            </a:r>
            <a:r>
              <a:rPr lang="id-ID" i="1" dirty="0" smtClean="0"/>
              <a:t>defense mechanism</a:t>
            </a:r>
            <a:r>
              <a:rPr lang="id-ID" dirty="0" smtClean="0"/>
              <a:t> yang sebenarnya hanya menunda stres bukan suatu upaya </a:t>
            </a:r>
            <a:r>
              <a:rPr lang="en-US" dirty="0" smtClean="0"/>
              <a:t>coping</a:t>
            </a:r>
            <a:r>
              <a:rPr lang="id-ID" dirty="0" smtClean="0"/>
              <a:t>. </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Skills &amp; Strategies Coping (</a:t>
            </a:r>
            <a:r>
              <a:rPr lang="en-US" dirty="0" err="1" smtClean="0"/>
              <a:t>Folkman</a:t>
            </a:r>
            <a:r>
              <a:rPr lang="en-US" dirty="0" smtClean="0"/>
              <a:t> &amp; Lazarus, 1988)</a:t>
            </a:r>
            <a:endParaRPr lang="en-US" dirty="0"/>
          </a:p>
        </p:txBody>
      </p:sp>
      <p:sp>
        <p:nvSpPr>
          <p:cNvPr id="3" name="Content Placeholder 2"/>
          <p:cNvSpPr>
            <a:spLocks noGrp="1"/>
          </p:cNvSpPr>
          <p:nvPr>
            <p:ph idx="1"/>
          </p:nvPr>
        </p:nvSpPr>
        <p:spPr/>
        <p:txBody>
          <a:bodyPr>
            <a:normAutofit lnSpcReduction="10000"/>
          </a:bodyPr>
          <a:lstStyle/>
          <a:p>
            <a:r>
              <a:rPr lang="en-US" dirty="0" err="1" smtClean="0"/>
              <a:t>Planful</a:t>
            </a:r>
            <a:r>
              <a:rPr lang="en-US" dirty="0" smtClean="0"/>
              <a:t> Problem-Solving(PFC), </a:t>
            </a:r>
            <a:r>
              <a:rPr lang="en-US" dirty="0" err="1" smtClean="0"/>
              <a:t>menganalisa</a:t>
            </a:r>
            <a:r>
              <a:rPr lang="en-US" dirty="0" smtClean="0"/>
              <a:t> </a:t>
            </a:r>
            <a:r>
              <a:rPr lang="en-US" dirty="0" err="1" smtClean="0"/>
              <a:t>situasi</a:t>
            </a:r>
            <a:r>
              <a:rPr lang="en-US" dirty="0" smtClean="0"/>
              <a:t> </a:t>
            </a:r>
            <a:r>
              <a:rPr lang="en-US" dirty="0" err="1" smtClean="0"/>
              <a:t>untuk</a:t>
            </a:r>
            <a:r>
              <a:rPr lang="en-US" dirty="0" smtClean="0"/>
              <a:t> </a:t>
            </a:r>
            <a:r>
              <a:rPr lang="en-US" dirty="0" err="1" smtClean="0"/>
              <a:t>mendapatkan</a:t>
            </a:r>
            <a:r>
              <a:rPr lang="en-US" dirty="0" smtClean="0"/>
              <a:t> </a:t>
            </a:r>
            <a:r>
              <a:rPr lang="en-US" dirty="0" err="1" smtClean="0"/>
              <a:t>solusi</a:t>
            </a:r>
            <a:r>
              <a:rPr lang="en-US" dirty="0" smtClean="0"/>
              <a:t> </a:t>
            </a:r>
            <a:r>
              <a:rPr lang="en-US" dirty="0" err="1" smtClean="0"/>
              <a:t>dan</a:t>
            </a:r>
            <a:r>
              <a:rPr lang="en-US" dirty="0" smtClean="0"/>
              <a:t> </a:t>
            </a:r>
            <a:r>
              <a:rPr lang="en-US" dirty="0" err="1" smtClean="0"/>
              <a:t>langsung</a:t>
            </a:r>
            <a:r>
              <a:rPr lang="en-US" dirty="0" smtClean="0"/>
              <a:t> </a:t>
            </a:r>
            <a:r>
              <a:rPr lang="en-US" dirty="0" err="1" smtClean="0"/>
              <a:t>bertindak</a:t>
            </a:r>
            <a:r>
              <a:rPr lang="en-US" dirty="0" smtClean="0"/>
              <a:t> </a:t>
            </a:r>
            <a:r>
              <a:rPr lang="en-US" dirty="0" err="1" smtClean="0"/>
              <a:t>menyelesaikan</a:t>
            </a:r>
            <a:r>
              <a:rPr lang="en-US" dirty="0" smtClean="0"/>
              <a:t> problem.</a:t>
            </a:r>
          </a:p>
          <a:p>
            <a:r>
              <a:rPr lang="en-US" dirty="0" err="1" smtClean="0"/>
              <a:t>Confrontive</a:t>
            </a:r>
            <a:r>
              <a:rPr lang="en-US" dirty="0" smtClean="0"/>
              <a:t> Coping(PFC), </a:t>
            </a:r>
            <a:r>
              <a:rPr lang="en-US" dirty="0" err="1" smtClean="0"/>
              <a:t>melakukan</a:t>
            </a:r>
            <a:r>
              <a:rPr lang="en-US" dirty="0" smtClean="0"/>
              <a:t> </a:t>
            </a:r>
            <a:r>
              <a:rPr lang="en-US" dirty="0" err="1" smtClean="0"/>
              <a:t>tindakan</a:t>
            </a:r>
            <a:r>
              <a:rPr lang="en-US" dirty="0" smtClean="0"/>
              <a:t> assertive, </a:t>
            </a:r>
            <a:r>
              <a:rPr lang="en-US" dirty="0" err="1" smtClean="0"/>
              <a:t>termasuk</a:t>
            </a:r>
            <a:r>
              <a:rPr lang="en-US" dirty="0" smtClean="0"/>
              <a:t> </a:t>
            </a:r>
            <a:r>
              <a:rPr lang="en-US" dirty="0" err="1" smtClean="0"/>
              <a:t>marah</a:t>
            </a:r>
            <a:r>
              <a:rPr lang="en-US" dirty="0" smtClean="0"/>
              <a:t>, </a:t>
            </a:r>
            <a:r>
              <a:rPr lang="en-US" dirty="0" err="1" smtClean="0"/>
              <a:t>mengambil</a:t>
            </a:r>
            <a:r>
              <a:rPr lang="en-US" dirty="0" smtClean="0"/>
              <a:t> </a:t>
            </a:r>
            <a:r>
              <a:rPr lang="en-US" dirty="0" err="1" smtClean="0"/>
              <a:t>risiko</a:t>
            </a:r>
            <a:r>
              <a:rPr lang="en-US" dirty="0" smtClean="0"/>
              <a:t> </a:t>
            </a:r>
            <a:r>
              <a:rPr lang="en-US" dirty="0" err="1" smtClean="0"/>
              <a:t>untuk</a:t>
            </a:r>
            <a:r>
              <a:rPr lang="en-US" dirty="0" smtClean="0"/>
              <a:t> </a:t>
            </a:r>
            <a:r>
              <a:rPr lang="en-US" dirty="0" err="1" smtClean="0"/>
              <a:t>merubah</a:t>
            </a:r>
            <a:r>
              <a:rPr lang="en-US" dirty="0" smtClean="0"/>
              <a:t> </a:t>
            </a:r>
            <a:r>
              <a:rPr lang="en-US" dirty="0" err="1" smtClean="0"/>
              <a:t>situasi</a:t>
            </a:r>
            <a:r>
              <a:rPr lang="en-US" dirty="0" smtClean="0"/>
              <a:t>. </a:t>
            </a:r>
          </a:p>
          <a:p>
            <a:r>
              <a:rPr lang="en-US" dirty="0" smtClean="0"/>
              <a:t>Seeking Social Support(PFC/EFC), </a:t>
            </a:r>
            <a:r>
              <a:rPr lang="en-US" dirty="0" err="1" smtClean="0"/>
              <a:t>mencoba</a:t>
            </a:r>
            <a:r>
              <a:rPr lang="en-US" dirty="0" smtClean="0"/>
              <a:t>  </a:t>
            </a:r>
            <a:r>
              <a:rPr lang="en-US" dirty="0" err="1" smtClean="0"/>
              <a:t>mendapatkan</a:t>
            </a:r>
            <a:r>
              <a:rPr lang="en-US" dirty="0" smtClean="0"/>
              <a:t> </a:t>
            </a:r>
            <a:r>
              <a:rPr lang="en-US" dirty="0" err="1" smtClean="0"/>
              <a:t>dukungan</a:t>
            </a:r>
            <a:r>
              <a:rPr lang="en-US" dirty="0" smtClean="0"/>
              <a:t> </a:t>
            </a:r>
            <a:r>
              <a:rPr lang="en-US" dirty="0" err="1" smtClean="0"/>
              <a:t>informasi</a:t>
            </a:r>
            <a:r>
              <a:rPr lang="en-US" dirty="0" smtClean="0"/>
              <a:t> </a:t>
            </a:r>
            <a:r>
              <a:rPr lang="en-US" dirty="0" err="1" smtClean="0"/>
              <a:t>atau</a:t>
            </a:r>
            <a:r>
              <a:rPr lang="en-US" dirty="0" smtClean="0"/>
              <a:t> </a:t>
            </a:r>
            <a:r>
              <a:rPr lang="en-US" dirty="0" err="1" smtClean="0"/>
              <a:t>emosional</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dirty="0" smtClean="0"/>
              <a:t>- </a:t>
            </a:r>
            <a:r>
              <a:rPr lang="en-US" dirty="0" err="1" smtClean="0"/>
              <a:t>lanjutan</a:t>
            </a:r>
            <a:endParaRPr lang="en-US" dirty="0"/>
          </a:p>
        </p:txBody>
      </p:sp>
      <p:sp>
        <p:nvSpPr>
          <p:cNvPr id="3" name="Content Placeholder 2"/>
          <p:cNvSpPr>
            <a:spLocks noGrp="1"/>
          </p:cNvSpPr>
          <p:nvPr>
            <p:ph idx="1"/>
          </p:nvPr>
        </p:nvSpPr>
        <p:spPr>
          <a:xfrm>
            <a:off x="457200" y="990600"/>
            <a:ext cx="8229600" cy="5638800"/>
          </a:xfrm>
        </p:spPr>
        <p:txBody>
          <a:bodyPr>
            <a:normAutofit lnSpcReduction="10000"/>
          </a:bodyPr>
          <a:lstStyle/>
          <a:p>
            <a:r>
              <a:rPr lang="en-US" dirty="0" smtClean="0"/>
              <a:t>Distancing(EFC), </a:t>
            </a:r>
            <a:r>
              <a:rPr lang="en-US" dirty="0" err="1" smtClean="0"/>
              <a:t>membuat</a:t>
            </a:r>
            <a:r>
              <a:rPr lang="en-US" dirty="0" smtClean="0"/>
              <a:t> </a:t>
            </a:r>
            <a:r>
              <a:rPr lang="en-US" dirty="0" err="1" smtClean="0"/>
              <a:t>upaya</a:t>
            </a:r>
            <a:r>
              <a:rPr lang="en-US" dirty="0" smtClean="0"/>
              <a:t> </a:t>
            </a:r>
            <a:r>
              <a:rPr lang="en-US" dirty="0" err="1" smtClean="0"/>
              <a:t>kognitif</a:t>
            </a:r>
            <a:r>
              <a:rPr lang="en-US" dirty="0" smtClean="0"/>
              <a:t> </a:t>
            </a:r>
            <a:r>
              <a:rPr lang="en-US" dirty="0" err="1" smtClean="0"/>
              <a:t>untuk</a:t>
            </a:r>
            <a:r>
              <a:rPr lang="en-US" dirty="0" smtClean="0"/>
              <a:t> </a:t>
            </a:r>
            <a:r>
              <a:rPr lang="en-US" dirty="0" err="1" smtClean="0"/>
              <a:t>melepaskan</a:t>
            </a:r>
            <a:r>
              <a:rPr lang="en-US" dirty="0" smtClean="0"/>
              <a:t> </a:t>
            </a:r>
            <a:r>
              <a:rPr lang="en-US" dirty="0" err="1" smtClean="0"/>
              <a:t>diri</a:t>
            </a:r>
            <a:r>
              <a:rPr lang="en-US" dirty="0" smtClean="0"/>
              <a:t> </a:t>
            </a:r>
            <a:r>
              <a:rPr lang="en-US" dirty="0" err="1" smtClean="0"/>
              <a:t>dari</a:t>
            </a:r>
            <a:r>
              <a:rPr lang="en-US" dirty="0" smtClean="0"/>
              <a:t> </a:t>
            </a:r>
            <a:r>
              <a:rPr lang="en-US" dirty="0" err="1" smtClean="0"/>
              <a:t>situasi</a:t>
            </a:r>
            <a:r>
              <a:rPr lang="en-US" dirty="0" smtClean="0"/>
              <a:t> </a:t>
            </a:r>
            <a:r>
              <a:rPr lang="en-US" dirty="0" err="1" smtClean="0"/>
              <a:t>atau</a:t>
            </a:r>
            <a:r>
              <a:rPr lang="en-US" dirty="0" smtClean="0"/>
              <a:t> </a:t>
            </a:r>
            <a:r>
              <a:rPr lang="en-US" dirty="0" err="1" smtClean="0"/>
              <a:t>membangun</a:t>
            </a:r>
            <a:r>
              <a:rPr lang="en-US" dirty="0" smtClean="0"/>
              <a:t> </a:t>
            </a:r>
            <a:r>
              <a:rPr lang="en-US" dirty="0" err="1" smtClean="0"/>
              <a:t>pandangan</a:t>
            </a:r>
            <a:r>
              <a:rPr lang="en-US" dirty="0" smtClean="0"/>
              <a:t> </a:t>
            </a:r>
            <a:r>
              <a:rPr lang="en-US" dirty="0" err="1" smtClean="0"/>
              <a:t>positif</a:t>
            </a:r>
            <a:r>
              <a:rPr lang="en-US" dirty="0" smtClean="0"/>
              <a:t>, </a:t>
            </a:r>
            <a:r>
              <a:rPr lang="en-US" dirty="0" err="1" smtClean="0"/>
              <a:t>mis</a:t>
            </a:r>
            <a:r>
              <a:rPr lang="en-US" dirty="0" smtClean="0"/>
              <a:t>: </a:t>
            </a:r>
            <a:r>
              <a:rPr lang="en-US" dirty="0" err="1" smtClean="0"/>
              <a:t>mencoba</a:t>
            </a:r>
            <a:r>
              <a:rPr lang="en-US" dirty="0" smtClean="0"/>
              <a:t> </a:t>
            </a:r>
            <a:r>
              <a:rPr lang="en-US" dirty="0" err="1" smtClean="0"/>
              <a:t>tidak</a:t>
            </a:r>
            <a:r>
              <a:rPr lang="en-US" dirty="0" smtClean="0"/>
              <a:t> </a:t>
            </a:r>
            <a:r>
              <a:rPr lang="en-US" dirty="0" err="1" smtClean="0"/>
              <a:t>memikirkan</a:t>
            </a:r>
            <a:r>
              <a:rPr lang="en-US" dirty="0" smtClean="0"/>
              <a:t> </a:t>
            </a:r>
            <a:r>
              <a:rPr lang="en-US" dirty="0" err="1" smtClean="0"/>
              <a:t>ttg</a:t>
            </a:r>
            <a:r>
              <a:rPr lang="en-US" dirty="0" smtClean="0"/>
              <a:t> </a:t>
            </a:r>
            <a:r>
              <a:rPr lang="en-US" dirty="0" err="1" smtClean="0"/>
              <a:t>masalah</a:t>
            </a:r>
            <a:r>
              <a:rPr lang="en-US" dirty="0" smtClean="0"/>
              <a:t> </a:t>
            </a:r>
            <a:r>
              <a:rPr lang="en-US" dirty="0" err="1" smtClean="0"/>
              <a:t>terkait</a:t>
            </a:r>
            <a:r>
              <a:rPr lang="en-US" dirty="0" smtClean="0"/>
              <a:t> </a:t>
            </a:r>
            <a:r>
              <a:rPr lang="en-US" dirty="0" err="1" smtClean="0"/>
              <a:t>kesehatan</a:t>
            </a:r>
            <a:r>
              <a:rPr lang="en-US" dirty="0" smtClean="0"/>
              <a:t>, </a:t>
            </a:r>
            <a:r>
              <a:rPr lang="id-ID" dirty="0" smtClean="0"/>
              <a:t>dia menghadapi atau mencoba </a:t>
            </a:r>
            <a:r>
              <a:rPr lang="en-US" dirty="0" err="1" smtClean="0"/>
              <a:t>menunggu</a:t>
            </a:r>
            <a:r>
              <a:rPr lang="en-US" dirty="0" smtClean="0"/>
              <a:t> </a:t>
            </a:r>
            <a:r>
              <a:rPr lang="en-US" dirty="0" err="1" smtClean="0"/>
              <a:t>datang</a:t>
            </a:r>
            <a:r>
              <a:rPr lang="en-US" dirty="0" smtClean="0"/>
              <a:t> </a:t>
            </a:r>
            <a:r>
              <a:rPr lang="en-US" dirty="0" err="1" smtClean="0"/>
              <a:t>keajaiban</a:t>
            </a:r>
            <a:r>
              <a:rPr lang="en-US" dirty="0" smtClean="0"/>
              <a:t>.</a:t>
            </a:r>
          </a:p>
          <a:p>
            <a:r>
              <a:rPr lang="en-US" dirty="0" smtClean="0"/>
              <a:t>Escape-Avoidance(EFC), </a:t>
            </a:r>
            <a:r>
              <a:rPr lang="en-US" dirty="0" err="1" smtClean="0"/>
              <a:t>berpikir</a:t>
            </a:r>
            <a:r>
              <a:rPr lang="en-US" dirty="0" smtClean="0"/>
              <a:t> </a:t>
            </a:r>
            <a:r>
              <a:rPr lang="en-US" dirty="0" err="1" smtClean="0"/>
              <a:t>ttg</a:t>
            </a:r>
            <a:r>
              <a:rPr lang="en-US" dirty="0" smtClean="0"/>
              <a:t> </a:t>
            </a:r>
            <a:r>
              <a:rPr lang="en-US" dirty="0" err="1" smtClean="0"/>
              <a:t>situasi</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berkhayal</a:t>
            </a:r>
            <a:r>
              <a:rPr lang="en-US" dirty="0" smtClean="0"/>
              <a:t> </a:t>
            </a:r>
            <a:r>
              <a:rPr lang="en-US" dirty="0" err="1" smtClean="0"/>
              <a:t>atau</a:t>
            </a:r>
            <a:r>
              <a:rPr lang="en-US" dirty="0" smtClean="0"/>
              <a:t> </a:t>
            </a:r>
            <a:r>
              <a:rPr lang="en-US" dirty="0" err="1" smtClean="0"/>
              <a:t>menghindarinya</a:t>
            </a:r>
            <a:r>
              <a:rPr lang="en-US" dirty="0" smtClean="0"/>
              <a:t>.</a:t>
            </a:r>
          </a:p>
          <a:p>
            <a:r>
              <a:rPr lang="en-US" dirty="0" smtClean="0"/>
              <a:t>Self Control(EFC), </a:t>
            </a:r>
            <a:r>
              <a:rPr lang="en-US" dirty="0" err="1" smtClean="0"/>
              <a:t>berusaha</a:t>
            </a:r>
            <a:r>
              <a:rPr lang="en-US" dirty="0" smtClean="0"/>
              <a:t> </a:t>
            </a:r>
            <a:r>
              <a:rPr lang="en-US" dirty="0" err="1" smtClean="0"/>
              <a:t>mengatur</a:t>
            </a:r>
            <a:r>
              <a:rPr lang="en-US" dirty="0" smtClean="0"/>
              <a:t> </a:t>
            </a:r>
            <a:r>
              <a:rPr lang="en-US" dirty="0" err="1" smtClean="0"/>
              <a:t>perasaan</a:t>
            </a:r>
            <a:r>
              <a:rPr lang="en-US" dirty="0" smtClean="0"/>
              <a:t> </a:t>
            </a:r>
            <a:r>
              <a:rPr lang="en-US" dirty="0" err="1" smtClean="0"/>
              <a:t>diri</a:t>
            </a:r>
            <a:r>
              <a:rPr lang="en-US" dirty="0" smtClean="0"/>
              <a:t> </a:t>
            </a:r>
            <a:r>
              <a:rPr lang="en-US" dirty="0" err="1" smtClean="0"/>
              <a:t>dengan</a:t>
            </a:r>
            <a:r>
              <a:rPr lang="en-US" dirty="0" smtClean="0"/>
              <a:t> </a:t>
            </a:r>
            <a:r>
              <a:rPr lang="en-US" dirty="0" err="1" smtClean="0"/>
              <a:t>menyimpan</a:t>
            </a:r>
            <a:r>
              <a:rPr lang="en-US" dirty="0" smtClean="0"/>
              <a:t>  </a:t>
            </a:r>
            <a:r>
              <a:rPr lang="en-US" dirty="0" err="1" smtClean="0"/>
              <a:t>sendiri</a:t>
            </a:r>
            <a:r>
              <a:rPr lang="en-US" dirty="0" smtClean="0"/>
              <a:t> </a:t>
            </a:r>
            <a:r>
              <a:rPr lang="en-US" dirty="0" err="1" smtClean="0"/>
              <a:t>perasaannya</a:t>
            </a:r>
            <a:r>
              <a:rPr lang="en-US" dirty="0" smtClean="0"/>
              <a:t>. </a:t>
            </a:r>
            <a:endParaRPr lang="id-ID"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err="1" smtClean="0"/>
              <a:t>lanjutan</a:t>
            </a:r>
            <a:endParaRPr lang="en-US" dirty="0"/>
          </a:p>
        </p:txBody>
      </p:sp>
      <p:sp>
        <p:nvSpPr>
          <p:cNvPr id="3" name="Content Placeholder 2"/>
          <p:cNvSpPr>
            <a:spLocks noGrp="1"/>
          </p:cNvSpPr>
          <p:nvPr>
            <p:ph idx="1"/>
          </p:nvPr>
        </p:nvSpPr>
        <p:spPr>
          <a:xfrm>
            <a:off x="457200" y="1600200"/>
            <a:ext cx="8229600" cy="4525963"/>
          </a:xfrm>
        </p:spPr>
        <p:txBody>
          <a:bodyPr/>
          <a:lstStyle/>
          <a:p>
            <a:r>
              <a:rPr lang="en-US" dirty="0" smtClean="0"/>
              <a:t>Accepting Responsibility(EFC), </a:t>
            </a:r>
            <a:r>
              <a:rPr lang="en-US" dirty="0" err="1" smtClean="0"/>
              <a:t>berusaha</a:t>
            </a:r>
            <a:r>
              <a:rPr lang="en-US" dirty="0" smtClean="0"/>
              <a:t> </a:t>
            </a:r>
            <a:r>
              <a:rPr lang="en-US" dirty="0" err="1" smtClean="0"/>
              <a:t>mengakui</a:t>
            </a:r>
            <a:r>
              <a:rPr lang="en-US" dirty="0" smtClean="0"/>
              <a:t> </a:t>
            </a:r>
            <a:r>
              <a:rPr lang="en-US" dirty="0" err="1" smtClean="0"/>
              <a:t>peran</a:t>
            </a:r>
            <a:r>
              <a:rPr lang="en-US" dirty="0" smtClean="0"/>
              <a:t> </a:t>
            </a:r>
            <a:r>
              <a:rPr lang="en-US" dirty="0" err="1" smtClean="0"/>
              <a:t>dirinya</a:t>
            </a:r>
            <a:r>
              <a:rPr lang="en-US" dirty="0" smtClean="0"/>
              <a:t> </a:t>
            </a:r>
            <a:r>
              <a:rPr lang="en-US" dirty="0" err="1" smtClean="0"/>
              <a:t>dalam</a:t>
            </a:r>
            <a:r>
              <a:rPr lang="en-US" dirty="0" smtClean="0"/>
              <a:t> </a:t>
            </a:r>
            <a:r>
              <a:rPr lang="en-US" dirty="0" err="1" smtClean="0"/>
              <a:t>permasalahan</a:t>
            </a:r>
            <a:r>
              <a:rPr lang="en-US" dirty="0" smtClean="0"/>
              <a:t> </a:t>
            </a:r>
            <a:r>
              <a:rPr lang="en-US" dirty="0" err="1" smtClean="0"/>
              <a:t>dan</a:t>
            </a:r>
            <a:r>
              <a:rPr lang="en-US" dirty="0" smtClean="0"/>
              <a:t>, </a:t>
            </a:r>
            <a:r>
              <a:rPr lang="en-US" dirty="0" err="1" smtClean="0"/>
              <a:t>mencoba</a:t>
            </a:r>
            <a:r>
              <a:rPr lang="en-US" dirty="0" smtClean="0"/>
              <a:t> </a:t>
            </a:r>
            <a:r>
              <a:rPr lang="en-US" dirty="0" err="1" smtClean="0"/>
              <a:t>menyelesaikannya</a:t>
            </a:r>
            <a:r>
              <a:rPr lang="en-US" dirty="0" smtClean="0"/>
              <a:t> </a:t>
            </a:r>
            <a:r>
              <a:rPr lang="en-US" dirty="0" err="1" smtClean="0"/>
              <a:t>dengan</a:t>
            </a:r>
            <a:r>
              <a:rPr lang="en-US" dirty="0" smtClean="0"/>
              <a:t> </a:t>
            </a:r>
            <a:r>
              <a:rPr lang="en-US" dirty="0" err="1" smtClean="0"/>
              <a:t>benar</a:t>
            </a:r>
            <a:endParaRPr lang="en-US" dirty="0" smtClean="0"/>
          </a:p>
          <a:p>
            <a:r>
              <a:rPr lang="en-US" dirty="0" smtClean="0"/>
              <a:t>Positive Reappraisal(EFC), </a:t>
            </a:r>
            <a:r>
              <a:rPr lang="en-US" dirty="0" err="1" smtClean="0"/>
              <a:t>berusaha</a:t>
            </a:r>
            <a:r>
              <a:rPr lang="en-US" dirty="0" smtClean="0"/>
              <a:t> </a:t>
            </a:r>
            <a:r>
              <a:rPr lang="en-US" dirty="0" err="1" smtClean="0"/>
              <a:t>menciptakan</a:t>
            </a:r>
            <a:r>
              <a:rPr lang="en-US" dirty="0" smtClean="0"/>
              <a:t> </a:t>
            </a:r>
            <a:r>
              <a:rPr lang="en-US" dirty="0" err="1" smtClean="0"/>
              <a:t>makna</a:t>
            </a:r>
            <a:r>
              <a:rPr lang="en-US" dirty="0" smtClean="0"/>
              <a:t> </a:t>
            </a:r>
            <a:r>
              <a:rPr lang="en-US" dirty="0" err="1" smtClean="0"/>
              <a:t>positif</a:t>
            </a:r>
            <a:r>
              <a:rPr lang="en-US" dirty="0" smtClean="0"/>
              <a:t> </a:t>
            </a:r>
            <a:r>
              <a:rPr lang="en-US" dirty="0" err="1" smtClean="0"/>
              <a:t>dari</a:t>
            </a:r>
            <a:r>
              <a:rPr lang="en-US" dirty="0" smtClean="0"/>
              <a:t> </a:t>
            </a:r>
            <a:r>
              <a:rPr lang="en-US" dirty="0" err="1" smtClean="0"/>
              <a:t>situasi</a:t>
            </a:r>
            <a:r>
              <a:rPr lang="en-US" dirty="0" smtClean="0"/>
              <a:t> </a:t>
            </a:r>
            <a:r>
              <a:rPr lang="en-US" dirty="0" err="1" smtClean="0"/>
              <a:t>perkembangan</a:t>
            </a:r>
            <a:r>
              <a:rPr lang="en-US" dirty="0" smtClean="0"/>
              <a:t> </a:t>
            </a:r>
            <a:r>
              <a:rPr lang="en-US" dirty="0" err="1" smtClean="0"/>
              <a:t>seseorang</a:t>
            </a:r>
            <a:r>
              <a:rPr lang="en-US" dirty="0" smtClean="0"/>
              <a:t>. </a:t>
            </a:r>
            <a:r>
              <a:rPr lang="en-US" dirty="0" err="1" smtClean="0"/>
              <a:t>Mis</a:t>
            </a:r>
            <a:r>
              <a:rPr lang="en-US" dirty="0" smtClean="0"/>
              <a:t>, </a:t>
            </a:r>
            <a:r>
              <a:rPr lang="en-US" dirty="0" err="1" smtClean="0"/>
              <a:t>berdoa</a:t>
            </a:r>
            <a:r>
              <a:rPr lang="en-US" dirty="0" smtClean="0"/>
              <a:t>, </a:t>
            </a:r>
            <a:r>
              <a:rPr lang="en-US" dirty="0" err="1" smtClean="0"/>
              <a:t>taat</a:t>
            </a:r>
            <a:r>
              <a:rPr lang="en-US" dirty="0" smtClean="0"/>
              <a:t> </a:t>
            </a:r>
            <a:r>
              <a:rPr lang="en-US" dirty="0" err="1" smtClean="0"/>
              <a:t>beribadah</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Coping with Stress</a:t>
            </a:r>
            <a:endParaRPr lang="en-US" dirty="0"/>
          </a:p>
        </p:txBody>
      </p:sp>
      <p:sp>
        <p:nvSpPr>
          <p:cNvPr id="3" name="Content Placeholder 2"/>
          <p:cNvSpPr>
            <a:spLocks noGrp="1"/>
          </p:cNvSpPr>
          <p:nvPr>
            <p:ph idx="1"/>
          </p:nvPr>
        </p:nvSpPr>
        <p:spPr/>
        <p:txBody>
          <a:bodyPr>
            <a:normAutofit fontScale="92500"/>
          </a:bodyPr>
          <a:lstStyle/>
          <a:p>
            <a:r>
              <a:rPr lang="en-US" dirty="0" err="1" smtClean="0"/>
              <a:t>Pada</a:t>
            </a:r>
            <a:r>
              <a:rPr lang="en-US" dirty="0" smtClean="0"/>
              <a:t> </a:t>
            </a:r>
            <a:r>
              <a:rPr lang="en-US" dirty="0" err="1" smtClean="0"/>
              <a:t>semua</a:t>
            </a:r>
            <a:r>
              <a:rPr lang="en-US" dirty="0" smtClean="0"/>
              <a:t> </a:t>
            </a:r>
            <a:r>
              <a:rPr lang="en-US" dirty="0" err="1" smtClean="0"/>
              <a:t>usia</a:t>
            </a:r>
            <a:r>
              <a:rPr lang="en-US" dirty="0" smtClean="0"/>
              <a:t>, </a:t>
            </a:r>
            <a:r>
              <a:rPr lang="en-US" dirty="0" err="1" smtClean="0"/>
              <a:t>individu</a:t>
            </a:r>
            <a:r>
              <a:rPr lang="en-US" dirty="0" smtClean="0"/>
              <a:t> </a:t>
            </a:r>
            <a:r>
              <a:rPr lang="en-US" dirty="0" err="1" smtClean="0"/>
              <a:t>mengalami</a:t>
            </a:r>
            <a:r>
              <a:rPr lang="en-US" dirty="0" smtClean="0"/>
              <a:t> </a:t>
            </a:r>
            <a:r>
              <a:rPr lang="en-US" dirty="0" err="1" smtClean="0"/>
              <a:t>stres</a:t>
            </a:r>
            <a:r>
              <a:rPr lang="en-US" dirty="0" smtClean="0"/>
              <a:t> </a:t>
            </a:r>
            <a:r>
              <a:rPr lang="en-US" dirty="0" err="1" smtClean="0"/>
              <a:t>dan</a:t>
            </a:r>
            <a:r>
              <a:rPr lang="en-US" dirty="0" smtClean="0"/>
              <a:t> </a:t>
            </a:r>
            <a:r>
              <a:rPr lang="en-US" dirty="0" err="1" smtClean="0"/>
              <a:t>mencoba</a:t>
            </a:r>
            <a:r>
              <a:rPr lang="en-US" dirty="0" smtClean="0"/>
              <a:t> </a:t>
            </a:r>
            <a:r>
              <a:rPr lang="en-US" dirty="0" err="1" smtClean="0"/>
              <a:t>mengatasinya</a:t>
            </a:r>
            <a:r>
              <a:rPr lang="en-US" dirty="0" smtClean="0"/>
              <a:t>. </a:t>
            </a:r>
            <a:r>
              <a:rPr lang="en-US" dirty="0" err="1" smtClean="0"/>
              <a:t>Selama</a:t>
            </a:r>
            <a:r>
              <a:rPr lang="en-US" dirty="0" smtClean="0"/>
              <a:t> </a:t>
            </a:r>
            <a:r>
              <a:rPr lang="en-US" dirty="0" err="1" smtClean="0"/>
              <a:t>usia</a:t>
            </a:r>
            <a:r>
              <a:rPr lang="en-US" dirty="0" smtClean="0"/>
              <a:t> </a:t>
            </a:r>
            <a:r>
              <a:rPr lang="en-US" dirty="0" err="1" smtClean="0"/>
              <a:t>anak-anak</a:t>
            </a:r>
            <a:r>
              <a:rPr lang="en-US" dirty="0" smtClean="0"/>
              <a:t>, </a:t>
            </a:r>
            <a:r>
              <a:rPr lang="en-US" dirty="0" err="1" smtClean="0"/>
              <a:t>orang</a:t>
            </a:r>
            <a:r>
              <a:rPr lang="en-US" dirty="0" smtClean="0"/>
              <a:t> </a:t>
            </a:r>
            <a:r>
              <a:rPr lang="en-US" dirty="0" err="1" smtClean="0"/>
              <a:t>belajar</a:t>
            </a:r>
            <a:r>
              <a:rPr lang="en-US" dirty="0" smtClean="0"/>
              <a:t> </a:t>
            </a:r>
            <a:r>
              <a:rPr lang="en-US" dirty="0" err="1" smtClean="0"/>
              <a:t>cara</a:t>
            </a:r>
            <a:r>
              <a:rPr lang="en-US" dirty="0" smtClean="0"/>
              <a:t> </a:t>
            </a:r>
            <a:r>
              <a:rPr lang="en-US" dirty="0" err="1" smtClean="0"/>
              <a:t>mengelola</a:t>
            </a:r>
            <a:r>
              <a:rPr lang="en-US" dirty="0" smtClean="0"/>
              <a:t> </a:t>
            </a:r>
            <a:r>
              <a:rPr lang="en-US" dirty="0" err="1" smtClean="0"/>
              <a:t>perasaan</a:t>
            </a:r>
            <a:r>
              <a:rPr lang="en-US" dirty="0" smtClean="0"/>
              <a:t> </a:t>
            </a:r>
            <a:r>
              <a:rPr lang="en-US" dirty="0" err="1" smtClean="0"/>
              <a:t>stres</a:t>
            </a:r>
            <a:r>
              <a:rPr lang="en-US" dirty="0" smtClean="0"/>
              <a:t> yang </a:t>
            </a:r>
            <a:r>
              <a:rPr lang="en-US" dirty="0" err="1" smtClean="0"/>
              <a:t>datang</a:t>
            </a:r>
            <a:r>
              <a:rPr lang="en-US" dirty="0" smtClean="0"/>
              <a:t> </a:t>
            </a:r>
            <a:r>
              <a:rPr lang="en-US" dirty="0" err="1" smtClean="0"/>
              <a:t>dari</a:t>
            </a:r>
            <a:r>
              <a:rPr lang="en-US" dirty="0" smtClean="0"/>
              <a:t> </a:t>
            </a:r>
            <a:r>
              <a:rPr lang="en-US" dirty="0" err="1" smtClean="0"/>
              <a:t>banyak</a:t>
            </a:r>
            <a:r>
              <a:rPr lang="en-US" dirty="0" smtClean="0"/>
              <a:t> </a:t>
            </a:r>
            <a:r>
              <a:rPr lang="en-US" dirty="0" err="1" smtClean="0"/>
              <a:t>situasi</a:t>
            </a:r>
            <a:r>
              <a:rPr lang="en-US" dirty="0" smtClean="0"/>
              <a:t> </a:t>
            </a:r>
            <a:r>
              <a:rPr lang="en-US" dirty="0" err="1" smtClean="0"/>
              <a:t>takut</a:t>
            </a:r>
            <a:r>
              <a:rPr lang="en-US" dirty="0" smtClean="0"/>
              <a:t> yang </a:t>
            </a:r>
            <a:r>
              <a:rPr lang="en-US" dirty="0" err="1" smtClean="0"/>
              <a:t>dialaminya</a:t>
            </a:r>
            <a:r>
              <a:rPr lang="en-US" dirty="0" smtClean="0"/>
              <a:t> (</a:t>
            </a:r>
            <a:r>
              <a:rPr lang="en-US" dirty="0" err="1" smtClean="0"/>
              <a:t>Sarafino</a:t>
            </a:r>
            <a:r>
              <a:rPr lang="en-US" dirty="0" smtClean="0"/>
              <a:t>, 1986).</a:t>
            </a:r>
          </a:p>
          <a:p>
            <a:r>
              <a:rPr lang="en-US" dirty="0" err="1" smtClean="0"/>
              <a:t>Pengalaman</a:t>
            </a:r>
            <a:r>
              <a:rPr lang="en-US" dirty="0" smtClean="0"/>
              <a:t> </a:t>
            </a:r>
            <a:r>
              <a:rPr lang="en-US" dirty="0" err="1" smtClean="0"/>
              <a:t>anak</a:t>
            </a:r>
            <a:r>
              <a:rPr lang="en-US" dirty="0" smtClean="0"/>
              <a:t> </a:t>
            </a:r>
            <a:r>
              <a:rPr lang="en-US" dirty="0" err="1" smtClean="0"/>
              <a:t>mendengar</a:t>
            </a:r>
            <a:r>
              <a:rPr lang="en-US" dirty="0" smtClean="0"/>
              <a:t> </a:t>
            </a:r>
            <a:r>
              <a:rPr lang="en-US" dirty="0" err="1" smtClean="0"/>
              <a:t>pesawat</a:t>
            </a:r>
            <a:r>
              <a:rPr lang="en-US" dirty="0" smtClean="0"/>
              <a:t> </a:t>
            </a:r>
            <a:r>
              <a:rPr lang="en-US" dirty="0" err="1" smtClean="0"/>
              <a:t>terbang</a:t>
            </a:r>
            <a:r>
              <a:rPr lang="en-US" dirty="0" smtClean="0"/>
              <a:t> </a:t>
            </a:r>
            <a:r>
              <a:rPr lang="en-US" dirty="0" err="1" smtClean="0"/>
              <a:t>rendah</a:t>
            </a:r>
            <a:r>
              <a:rPr lang="en-US" dirty="0" smtClean="0"/>
              <a:t> </a:t>
            </a:r>
            <a:r>
              <a:rPr lang="en-US" dirty="0" err="1" smtClean="0"/>
              <a:t>atau</a:t>
            </a:r>
            <a:r>
              <a:rPr lang="en-US" dirty="0" smtClean="0"/>
              <a:t> </a:t>
            </a:r>
            <a:r>
              <a:rPr lang="en-US" dirty="0" err="1" smtClean="0"/>
              <a:t>suara</a:t>
            </a:r>
            <a:r>
              <a:rPr lang="en-US" dirty="0" smtClean="0"/>
              <a:t> </a:t>
            </a:r>
            <a:r>
              <a:rPr lang="en-US" dirty="0" err="1" smtClean="0"/>
              <a:t>petir</a:t>
            </a:r>
            <a:r>
              <a:rPr lang="en-US" dirty="0" smtClean="0"/>
              <a:t>. D</a:t>
            </a:r>
            <a:r>
              <a:rPr lang="id-ID" dirty="0" smtClean="0"/>
              <a:t>alam langkah terakhir kemajuan</a:t>
            </a:r>
            <a:r>
              <a:rPr lang="en-US" dirty="0" smtClean="0"/>
              <a:t>,</a:t>
            </a:r>
            <a:r>
              <a:rPr lang="id-ID" dirty="0" smtClean="0"/>
              <a:t> dia menunjukkan bangga telah menguasai ketakutannya</a:t>
            </a:r>
            <a:r>
              <a:rPr lang="en-US" dirty="0" smtClean="0"/>
              <a:t> (Murphy, L. 1974)</a:t>
            </a:r>
            <a:r>
              <a:rPr lang="id-ID" dirty="0" smtClean="0"/>
              <a:t>.</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Management Stress</a:t>
            </a:r>
            <a:endParaRPr lang="en-US" dirty="0"/>
          </a:p>
        </p:txBody>
      </p:sp>
      <p:sp>
        <p:nvSpPr>
          <p:cNvPr id="3" name="Content Placeholder 2"/>
          <p:cNvSpPr>
            <a:spLocks noGrp="1"/>
          </p:cNvSpPr>
          <p:nvPr>
            <p:ph idx="1"/>
          </p:nvPr>
        </p:nvSpPr>
        <p:spPr>
          <a:xfrm>
            <a:off x="457200" y="990600"/>
            <a:ext cx="8229600" cy="5638800"/>
          </a:xfrm>
        </p:spPr>
        <p:txBody>
          <a:bodyPr>
            <a:normAutofit fontScale="92500" lnSpcReduction="20000"/>
          </a:bodyPr>
          <a:lstStyle/>
          <a:p>
            <a:r>
              <a:rPr lang="en-US" dirty="0" smtClean="0"/>
              <a:t>Medication</a:t>
            </a:r>
          </a:p>
          <a:p>
            <a:r>
              <a:rPr lang="en-US" dirty="0" err="1" smtClean="0"/>
              <a:t>Terapi</a:t>
            </a:r>
            <a:r>
              <a:rPr lang="en-US" dirty="0" smtClean="0"/>
              <a:t> </a:t>
            </a:r>
            <a:r>
              <a:rPr lang="en-US" dirty="0" err="1" smtClean="0"/>
              <a:t>Perilaku</a:t>
            </a:r>
            <a:r>
              <a:rPr lang="en-US" dirty="0" smtClean="0"/>
              <a:t> </a:t>
            </a:r>
          </a:p>
          <a:p>
            <a:pPr lvl="1"/>
            <a:r>
              <a:rPr lang="en-US" dirty="0" smtClean="0"/>
              <a:t>Relaxation</a:t>
            </a:r>
          </a:p>
          <a:p>
            <a:pPr lvl="1"/>
            <a:r>
              <a:rPr lang="en-US" dirty="0" smtClean="0"/>
              <a:t>Systematic Desensitization</a:t>
            </a:r>
          </a:p>
          <a:p>
            <a:pPr lvl="1"/>
            <a:r>
              <a:rPr lang="en-US" dirty="0" smtClean="0"/>
              <a:t>Biofeedback</a:t>
            </a:r>
          </a:p>
          <a:p>
            <a:pPr lvl="1"/>
            <a:r>
              <a:rPr lang="en-US" dirty="0" smtClean="0"/>
              <a:t>Modeling</a:t>
            </a:r>
          </a:p>
          <a:p>
            <a:r>
              <a:rPr lang="en-US" dirty="0" err="1" smtClean="0"/>
              <a:t>Pendekatan</a:t>
            </a:r>
            <a:r>
              <a:rPr lang="en-US" dirty="0" smtClean="0"/>
              <a:t> </a:t>
            </a:r>
            <a:r>
              <a:rPr lang="en-US" dirty="0" err="1" smtClean="0"/>
              <a:t>Proses</a:t>
            </a:r>
            <a:r>
              <a:rPr lang="en-US" dirty="0" smtClean="0"/>
              <a:t> </a:t>
            </a:r>
            <a:r>
              <a:rPr lang="en-US" dirty="0" err="1" smtClean="0"/>
              <a:t>Kognitif</a:t>
            </a:r>
            <a:endParaRPr lang="en-US" dirty="0" smtClean="0"/>
          </a:p>
          <a:p>
            <a:pPr lvl="1"/>
            <a:r>
              <a:rPr lang="en-US" dirty="0" smtClean="0"/>
              <a:t>Cognitive Therapy</a:t>
            </a:r>
          </a:p>
          <a:p>
            <a:pPr lvl="1"/>
            <a:r>
              <a:rPr lang="en-US" dirty="0" smtClean="0"/>
              <a:t>Rational Emotive Therapy</a:t>
            </a:r>
          </a:p>
          <a:p>
            <a:r>
              <a:rPr lang="en-US" dirty="0" smtClean="0"/>
              <a:t>Multidimensional Approaches</a:t>
            </a:r>
          </a:p>
          <a:p>
            <a:pPr lvl="1"/>
            <a:r>
              <a:rPr lang="en-US" dirty="0" smtClean="0"/>
              <a:t>Massage</a:t>
            </a:r>
          </a:p>
          <a:p>
            <a:pPr lvl="1"/>
            <a:r>
              <a:rPr lang="en-US" dirty="0" smtClean="0"/>
              <a:t>Meditation</a:t>
            </a:r>
          </a:p>
          <a:p>
            <a:pPr lvl="1"/>
            <a:r>
              <a:rPr lang="en-US" dirty="0" smtClean="0"/>
              <a:t>Hypnosis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Management </a:t>
            </a:r>
            <a:r>
              <a:rPr lang="en-US" dirty="0" smtClean="0"/>
              <a:t>Stress (2)</a:t>
            </a:r>
            <a:endParaRPr lang="en-US" dirty="0"/>
          </a:p>
        </p:txBody>
      </p:sp>
      <p:sp>
        <p:nvSpPr>
          <p:cNvPr id="3" name="Content Placeholder 2"/>
          <p:cNvSpPr>
            <a:spLocks noGrp="1"/>
          </p:cNvSpPr>
          <p:nvPr>
            <p:ph idx="1"/>
          </p:nvPr>
        </p:nvSpPr>
        <p:spPr>
          <a:xfrm>
            <a:off x="457200" y="762000"/>
            <a:ext cx="8229600" cy="5867400"/>
          </a:xfrm>
        </p:spPr>
        <p:txBody>
          <a:bodyPr>
            <a:normAutofit fontScale="85000" lnSpcReduction="10000"/>
          </a:bodyPr>
          <a:lstStyle/>
          <a:p>
            <a:r>
              <a:rPr lang="en-US" dirty="0" smtClean="0"/>
              <a:t>Medication, </a:t>
            </a:r>
            <a:r>
              <a:rPr lang="en-US" dirty="0" err="1" smtClean="0"/>
              <a:t>menggunakan</a:t>
            </a:r>
            <a:r>
              <a:rPr lang="en-US" dirty="0" smtClean="0"/>
              <a:t> </a:t>
            </a:r>
            <a:r>
              <a:rPr lang="en-US" dirty="0" err="1" smtClean="0"/>
              <a:t>obat</a:t>
            </a:r>
            <a:r>
              <a:rPr lang="en-US" dirty="0" smtClean="0"/>
              <a:t> </a:t>
            </a:r>
            <a:r>
              <a:rPr lang="en-US" dirty="0" err="1" smtClean="0"/>
              <a:t>untuk</a:t>
            </a:r>
            <a:r>
              <a:rPr lang="en-US" dirty="0" smtClean="0"/>
              <a:t> </a:t>
            </a:r>
            <a:r>
              <a:rPr lang="en-US" dirty="0" err="1" smtClean="0"/>
              <a:t>mengatasi</a:t>
            </a:r>
            <a:r>
              <a:rPr lang="en-US" dirty="0" smtClean="0"/>
              <a:t> </a:t>
            </a:r>
            <a:r>
              <a:rPr lang="en-US" dirty="0" err="1" smtClean="0"/>
              <a:t>stres</a:t>
            </a:r>
            <a:r>
              <a:rPr lang="en-US" dirty="0" smtClean="0"/>
              <a:t>, </a:t>
            </a:r>
            <a:r>
              <a:rPr lang="en-US" dirty="0" err="1" smtClean="0"/>
              <a:t>spt</a:t>
            </a:r>
            <a:r>
              <a:rPr lang="en-US" dirty="0" smtClean="0"/>
              <a:t> benzodiazepines at beta blockers.</a:t>
            </a:r>
          </a:p>
          <a:p>
            <a:r>
              <a:rPr lang="en-US" dirty="0" smtClean="0"/>
              <a:t>Relaxation, </a:t>
            </a:r>
            <a:r>
              <a:rPr lang="en-US" dirty="0" err="1" smtClean="0"/>
              <a:t>suatu</a:t>
            </a:r>
            <a:r>
              <a:rPr lang="en-US" dirty="0" smtClean="0"/>
              <a:t> </a:t>
            </a:r>
            <a:r>
              <a:rPr lang="en-US" dirty="0" err="1" smtClean="0"/>
              <a:t>teknik</a:t>
            </a:r>
            <a:r>
              <a:rPr lang="en-US" dirty="0" smtClean="0"/>
              <a:t> yang </a:t>
            </a:r>
            <a:r>
              <a:rPr lang="en-US" dirty="0" err="1" smtClean="0"/>
              <a:t>dapat</a:t>
            </a:r>
            <a:r>
              <a:rPr lang="en-US" dirty="0" smtClean="0"/>
              <a:t> </a:t>
            </a:r>
            <a:r>
              <a:rPr lang="en-US" dirty="0" err="1" smtClean="0"/>
              <a:t>mengontrol</a:t>
            </a:r>
            <a:r>
              <a:rPr lang="en-US" dirty="0" smtClean="0"/>
              <a:t>  </a:t>
            </a:r>
            <a:r>
              <a:rPr lang="en-US" dirty="0" err="1" smtClean="0"/>
              <a:t>perasaan</a:t>
            </a:r>
            <a:r>
              <a:rPr lang="en-US" dirty="0" smtClean="0"/>
              <a:t> </a:t>
            </a:r>
            <a:r>
              <a:rPr lang="en-US" dirty="0" err="1" smtClean="0"/>
              <a:t>ketegangan</a:t>
            </a:r>
            <a:r>
              <a:rPr lang="en-US" dirty="0" smtClean="0"/>
              <a:t>, </a:t>
            </a:r>
            <a:r>
              <a:rPr lang="en-US" dirty="0" err="1" smtClean="0"/>
              <a:t>memusatkan</a:t>
            </a:r>
            <a:r>
              <a:rPr lang="en-US" dirty="0" smtClean="0"/>
              <a:t> </a:t>
            </a:r>
            <a:r>
              <a:rPr lang="en-US" dirty="0" err="1" smtClean="0"/>
              <a:t>perhatian</a:t>
            </a:r>
            <a:r>
              <a:rPr lang="en-US" dirty="0" smtClean="0"/>
              <a:t> </a:t>
            </a:r>
            <a:r>
              <a:rPr lang="en-US" dirty="0" err="1" smtClean="0"/>
              <a:t>pada</a:t>
            </a:r>
            <a:r>
              <a:rPr lang="en-US" dirty="0" smtClean="0"/>
              <a:t> </a:t>
            </a:r>
            <a:r>
              <a:rPr lang="en-US" dirty="0" err="1" smtClean="0"/>
              <a:t>relaksasi</a:t>
            </a:r>
            <a:r>
              <a:rPr lang="en-US" dirty="0" smtClean="0"/>
              <a:t> </a:t>
            </a:r>
            <a:r>
              <a:rPr lang="en-US" dirty="0" err="1" smtClean="0"/>
              <a:t>otot-otot</a:t>
            </a:r>
            <a:r>
              <a:rPr lang="en-US" dirty="0" smtClean="0"/>
              <a:t>.  </a:t>
            </a:r>
          </a:p>
          <a:p>
            <a:r>
              <a:rPr lang="en-US" dirty="0" smtClean="0"/>
              <a:t>Systematic Desensitization, </a:t>
            </a:r>
            <a:r>
              <a:rPr lang="en-US" dirty="0" err="1" smtClean="0"/>
              <a:t>untuk</a:t>
            </a:r>
            <a:r>
              <a:rPr lang="en-US" dirty="0" smtClean="0"/>
              <a:t> </a:t>
            </a:r>
            <a:r>
              <a:rPr lang="en-US" dirty="0" err="1" smtClean="0"/>
              <a:t>mengurangi</a:t>
            </a:r>
            <a:r>
              <a:rPr lang="en-US" dirty="0" smtClean="0"/>
              <a:t>  rasa </a:t>
            </a:r>
            <a:r>
              <a:rPr lang="en-US" dirty="0" err="1" smtClean="0"/>
              <a:t>takut</a:t>
            </a:r>
            <a:r>
              <a:rPr lang="en-US" dirty="0" smtClean="0"/>
              <a:t> </a:t>
            </a:r>
            <a:r>
              <a:rPr lang="en-US" dirty="0" err="1" smtClean="0"/>
              <a:t>dan</a:t>
            </a:r>
            <a:r>
              <a:rPr lang="en-US" dirty="0" smtClean="0"/>
              <a:t> </a:t>
            </a:r>
            <a:r>
              <a:rPr lang="en-US" dirty="0" err="1" smtClean="0"/>
              <a:t>cemas</a:t>
            </a:r>
            <a:r>
              <a:rPr lang="en-US" dirty="0" smtClean="0"/>
              <a:t>/ anxiety yang </a:t>
            </a:r>
            <a:r>
              <a:rPr lang="en-US" dirty="0" err="1" smtClean="0"/>
              <a:t>dpt</a:t>
            </a:r>
            <a:r>
              <a:rPr lang="en-US" dirty="0" smtClean="0"/>
              <a:t> </a:t>
            </a:r>
            <a:r>
              <a:rPr lang="en-US" dirty="0" err="1" smtClean="0"/>
              <a:t>dipelajari</a:t>
            </a:r>
            <a:r>
              <a:rPr lang="en-US" dirty="0" smtClean="0"/>
              <a:t> (class </a:t>
            </a:r>
            <a:r>
              <a:rPr lang="en-US" dirty="0" err="1" smtClean="0"/>
              <a:t>cond</a:t>
            </a:r>
            <a:r>
              <a:rPr lang="en-US" dirty="0" smtClean="0"/>
              <a:t>) </a:t>
            </a:r>
            <a:r>
              <a:rPr lang="en-US" dirty="0" err="1" smtClean="0"/>
              <a:t>secara</a:t>
            </a:r>
            <a:r>
              <a:rPr lang="en-US" dirty="0" smtClean="0"/>
              <a:t> </a:t>
            </a:r>
            <a:r>
              <a:rPr lang="en-US" dirty="0" err="1" smtClean="0"/>
              <a:t>bertahap</a:t>
            </a:r>
            <a:r>
              <a:rPr lang="en-US" dirty="0" smtClean="0"/>
              <a:t>. </a:t>
            </a:r>
          </a:p>
          <a:p>
            <a:r>
              <a:rPr lang="en-US" dirty="0" smtClean="0"/>
              <a:t>Biofeedback, </a:t>
            </a:r>
            <a:r>
              <a:rPr lang="en-US" dirty="0" err="1" smtClean="0"/>
              <a:t>suatu</a:t>
            </a:r>
            <a:r>
              <a:rPr lang="en-US" dirty="0" smtClean="0"/>
              <a:t> </a:t>
            </a:r>
            <a:r>
              <a:rPr lang="en-US" dirty="0" err="1" smtClean="0"/>
              <a:t>teknik</a:t>
            </a:r>
            <a:r>
              <a:rPr lang="en-US" dirty="0" smtClean="0"/>
              <a:t> </a:t>
            </a:r>
            <a:r>
              <a:rPr lang="en-US" dirty="0" err="1" smtClean="0"/>
              <a:t>elektromekanikal</a:t>
            </a:r>
            <a:r>
              <a:rPr lang="en-US" dirty="0" smtClean="0"/>
              <a:t> yang </a:t>
            </a:r>
            <a:r>
              <a:rPr lang="en-US" dirty="0" err="1" smtClean="0"/>
              <a:t>memonitor</a:t>
            </a:r>
            <a:r>
              <a:rPr lang="en-US" dirty="0" smtClean="0"/>
              <a:t> </a:t>
            </a:r>
            <a:r>
              <a:rPr lang="en-US" dirty="0" err="1" smtClean="0"/>
              <a:t>proses</a:t>
            </a:r>
            <a:r>
              <a:rPr lang="en-US" dirty="0" smtClean="0"/>
              <a:t> </a:t>
            </a:r>
            <a:r>
              <a:rPr lang="en-US" dirty="0" err="1" smtClean="0"/>
              <a:t>fisik</a:t>
            </a:r>
            <a:r>
              <a:rPr lang="en-US" dirty="0" smtClean="0"/>
              <a:t> </a:t>
            </a:r>
            <a:r>
              <a:rPr lang="en-US" dirty="0" err="1" smtClean="0"/>
              <a:t>seseorang</a:t>
            </a:r>
            <a:r>
              <a:rPr lang="en-US" dirty="0" smtClean="0"/>
              <a:t>, </a:t>
            </a:r>
            <a:r>
              <a:rPr lang="en-US" dirty="0" err="1" smtClean="0"/>
              <a:t>spt</a:t>
            </a:r>
            <a:r>
              <a:rPr lang="en-US" dirty="0" smtClean="0"/>
              <a:t> </a:t>
            </a:r>
            <a:r>
              <a:rPr lang="en-US" dirty="0" err="1" smtClean="0"/>
              <a:t>denyut</a:t>
            </a:r>
            <a:r>
              <a:rPr lang="en-US" dirty="0" smtClean="0"/>
              <a:t> </a:t>
            </a:r>
            <a:r>
              <a:rPr lang="en-US" dirty="0" err="1" smtClean="0"/>
              <a:t>jantung</a:t>
            </a:r>
            <a:r>
              <a:rPr lang="en-US" dirty="0" smtClean="0"/>
              <a:t>, </a:t>
            </a:r>
            <a:r>
              <a:rPr lang="en-US" dirty="0" err="1" smtClean="0"/>
              <a:t>ketegangan</a:t>
            </a:r>
            <a:r>
              <a:rPr lang="en-US" dirty="0" smtClean="0"/>
              <a:t> </a:t>
            </a:r>
            <a:r>
              <a:rPr lang="en-US" dirty="0" err="1" smtClean="0"/>
              <a:t>otot</a:t>
            </a:r>
            <a:r>
              <a:rPr lang="en-US" dirty="0" smtClean="0"/>
              <a:t> </a:t>
            </a:r>
            <a:r>
              <a:rPr lang="en-US" dirty="0" err="1" smtClean="0"/>
              <a:t>dengan</a:t>
            </a:r>
            <a:r>
              <a:rPr lang="en-US" dirty="0" smtClean="0"/>
              <a:t> </a:t>
            </a:r>
            <a:r>
              <a:rPr lang="en-US" dirty="0" err="1" smtClean="0"/>
              <a:t>hasil</a:t>
            </a:r>
            <a:r>
              <a:rPr lang="en-US" dirty="0" smtClean="0"/>
              <a:t> </a:t>
            </a:r>
            <a:r>
              <a:rPr lang="en-US" dirty="0" err="1" smtClean="0"/>
              <a:t>secara</a:t>
            </a:r>
            <a:r>
              <a:rPr lang="en-US" dirty="0" smtClean="0"/>
              <a:t> </a:t>
            </a:r>
            <a:r>
              <a:rPr lang="en-US" dirty="0" err="1" smtClean="0"/>
              <a:t>langsung</a:t>
            </a:r>
            <a:r>
              <a:rPr lang="en-US" dirty="0" smtClean="0"/>
              <a:t>. </a:t>
            </a:r>
          </a:p>
          <a:p>
            <a:r>
              <a:rPr lang="en-US" dirty="0" smtClean="0"/>
              <a:t>Modeling, </a:t>
            </a:r>
            <a:r>
              <a:rPr lang="en-US" dirty="0" err="1" smtClean="0"/>
              <a:t>belajar</a:t>
            </a:r>
            <a:r>
              <a:rPr lang="en-US" dirty="0" smtClean="0"/>
              <a:t> </a:t>
            </a:r>
            <a:r>
              <a:rPr lang="en-US" dirty="0" err="1" smtClean="0"/>
              <a:t>dengan</a:t>
            </a:r>
            <a:r>
              <a:rPr lang="en-US" dirty="0" smtClean="0"/>
              <a:t> </a:t>
            </a:r>
            <a:r>
              <a:rPr lang="en-US" dirty="0" err="1" smtClean="0"/>
              <a:t>mengerjakan</a:t>
            </a:r>
            <a:r>
              <a:rPr lang="en-US" dirty="0" smtClean="0"/>
              <a:t> </a:t>
            </a:r>
            <a:r>
              <a:rPr lang="en-US" dirty="0" err="1" smtClean="0"/>
              <a:t>dan</a:t>
            </a:r>
            <a:r>
              <a:rPr lang="en-US" dirty="0" smtClean="0"/>
              <a:t> </a:t>
            </a:r>
            <a:r>
              <a:rPr lang="en-US" dirty="0" err="1" smtClean="0"/>
              <a:t>mengobservasi</a:t>
            </a:r>
            <a:r>
              <a:rPr lang="en-US" dirty="0" smtClean="0"/>
              <a:t> </a:t>
            </a:r>
            <a:r>
              <a:rPr lang="en-US" dirty="0" err="1" smtClean="0"/>
              <a:t>langsung</a:t>
            </a:r>
            <a:r>
              <a:rPr lang="en-US" dirty="0" smtClean="0"/>
              <a:t> </a:t>
            </a:r>
            <a:r>
              <a:rPr lang="en-US" dirty="0" err="1" smtClean="0"/>
              <a:t>sehingga</a:t>
            </a:r>
            <a:r>
              <a:rPr lang="en-US" dirty="0" smtClean="0"/>
              <a:t> </a:t>
            </a:r>
            <a:r>
              <a:rPr lang="en-US" dirty="0" err="1" smtClean="0"/>
              <a:t>dapat</a:t>
            </a:r>
            <a:r>
              <a:rPr lang="en-US" dirty="0" smtClean="0"/>
              <a:t> </a:t>
            </a:r>
            <a:r>
              <a:rPr lang="en-US" dirty="0" err="1" smtClean="0"/>
              <a:t>mengamati</a:t>
            </a:r>
            <a:r>
              <a:rPr lang="en-US" dirty="0" smtClean="0"/>
              <a:t> </a:t>
            </a:r>
            <a:r>
              <a:rPr lang="en-US" dirty="0" err="1" smtClean="0"/>
              <a:t>konsekuensi</a:t>
            </a:r>
            <a:r>
              <a:rPr lang="en-US" dirty="0" smtClean="0"/>
              <a:t> </a:t>
            </a:r>
            <a:r>
              <a:rPr lang="en-US" dirty="0" err="1" smtClean="0"/>
              <a:t>perilaku</a:t>
            </a:r>
            <a:r>
              <a:rPr lang="en-US" dirty="0" smtClean="0"/>
              <a:t> </a:t>
            </a:r>
            <a:r>
              <a:rPr lang="en-US" dirty="0" err="1" smtClean="0"/>
              <a:t>seorang</a:t>
            </a:r>
            <a:r>
              <a:rPr lang="en-US" dirty="0" smtClean="0"/>
              <a:t> model. </a:t>
            </a:r>
          </a:p>
          <a:p>
            <a:pPr>
              <a:buNone/>
            </a:pP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smtClean="0"/>
              <a:t>Management </a:t>
            </a:r>
            <a:r>
              <a:rPr lang="en-US" smtClean="0"/>
              <a:t>Stress (3)</a:t>
            </a:r>
            <a:endParaRPr lang="en-US" dirty="0"/>
          </a:p>
        </p:txBody>
      </p:sp>
      <p:sp>
        <p:nvSpPr>
          <p:cNvPr id="3" name="Content Placeholder 2"/>
          <p:cNvSpPr>
            <a:spLocks noGrp="1"/>
          </p:cNvSpPr>
          <p:nvPr>
            <p:ph idx="1"/>
          </p:nvPr>
        </p:nvSpPr>
        <p:spPr>
          <a:xfrm>
            <a:off x="457200" y="914400"/>
            <a:ext cx="8229600" cy="5943600"/>
          </a:xfrm>
        </p:spPr>
        <p:txBody>
          <a:bodyPr>
            <a:normAutofit fontScale="77500" lnSpcReduction="20000"/>
          </a:bodyPr>
          <a:lstStyle/>
          <a:p>
            <a:r>
              <a:rPr lang="en-US" dirty="0" smtClean="0"/>
              <a:t>Cognitive Therapy, </a:t>
            </a:r>
            <a:r>
              <a:rPr lang="en-US" dirty="0" err="1" smtClean="0"/>
              <a:t>merubah</a:t>
            </a:r>
            <a:r>
              <a:rPr lang="en-US" dirty="0" smtClean="0"/>
              <a:t> </a:t>
            </a:r>
            <a:r>
              <a:rPr lang="en-US" dirty="0" err="1" smtClean="0"/>
              <a:t>perilaku</a:t>
            </a:r>
            <a:r>
              <a:rPr lang="en-US" dirty="0" smtClean="0"/>
              <a:t> </a:t>
            </a:r>
            <a:r>
              <a:rPr lang="en-US" dirty="0" err="1" smtClean="0"/>
              <a:t>dan</a:t>
            </a:r>
            <a:r>
              <a:rPr lang="en-US" dirty="0" smtClean="0"/>
              <a:t>  </a:t>
            </a:r>
            <a:r>
              <a:rPr lang="en-US" dirty="0" err="1" smtClean="0"/>
              <a:t>pola</a:t>
            </a:r>
            <a:r>
              <a:rPr lang="en-US" dirty="0" smtClean="0"/>
              <a:t> </a:t>
            </a:r>
            <a:r>
              <a:rPr lang="en-US" dirty="0" err="1" smtClean="0"/>
              <a:t>pikir</a:t>
            </a:r>
            <a:r>
              <a:rPr lang="en-US" dirty="0" smtClean="0"/>
              <a:t> </a:t>
            </a:r>
            <a:r>
              <a:rPr lang="en-US" dirty="0" err="1" smtClean="0"/>
              <a:t>seseorang</a:t>
            </a:r>
            <a:r>
              <a:rPr lang="en-US" dirty="0" smtClean="0"/>
              <a:t> </a:t>
            </a:r>
            <a:r>
              <a:rPr lang="en-US" dirty="0" err="1" smtClean="0"/>
              <a:t>untuk</a:t>
            </a:r>
            <a:r>
              <a:rPr lang="en-US" dirty="0" smtClean="0"/>
              <a:t> </a:t>
            </a:r>
            <a:r>
              <a:rPr lang="en-US" dirty="0" err="1" smtClean="0"/>
              <a:t>membantu</a:t>
            </a:r>
            <a:r>
              <a:rPr lang="en-US" dirty="0" smtClean="0"/>
              <a:t> </a:t>
            </a:r>
            <a:r>
              <a:rPr lang="en-US" dirty="0" err="1" smtClean="0"/>
              <a:t>mengatasi</a:t>
            </a:r>
            <a:r>
              <a:rPr lang="en-US" dirty="0" smtClean="0"/>
              <a:t> </a:t>
            </a:r>
            <a:r>
              <a:rPr lang="en-US" dirty="0" err="1" smtClean="0"/>
              <a:t>stres</a:t>
            </a:r>
            <a:r>
              <a:rPr lang="en-US" dirty="0" smtClean="0"/>
              <a:t> yang </a:t>
            </a:r>
            <a:r>
              <a:rPr lang="en-US" dirty="0" err="1" smtClean="0"/>
              <a:t>dialaminya</a:t>
            </a:r>
            <a:r>
              <a:rPr lang="en-US" dirty="0" smtClean="0"/>
              <a:t>, </a:t>
            </a:r>
            <a:r>
              <a:rPr lang="en-US" dirty="0" err="1" smtClean="0"/>
              <a:t>karena</a:t>
            </a:r>
            <a:r>
              <a:rPr lang="en-US" dirty="0" smtClean="0"/>
              <a:t> </a:t>
            </a:r>
            <a:r>
              <a:rPr lang="en-US" dirty="0" err="1" smtClean="0"/>
              <a:t>stres</a:t>
            </a:r>
            <a:r>
              <a:rPr lang="en-US" dirty="0" smtClean="0"/>
              <a:t> </a:t>
            </a:r>
            <a:r>
              <a:rPr lang="en-US" dirty="0" err="1" smtClean="0"/>
              <a:t>merupakan</a:t>
            </a:r>
            <a:r>
              <a:rPr lang="en-US" dirty="0" smtClean="0"/>
              <a:t> </a:t>
            </a:r>
            <a:r>
              <a:rPr lang="en-US" dirty="0" err="1" smtClean="0"/>
              <a:t>hasil</a:t>
            </a:r>
            <a:r>
              <a:rPr lang="en-US" dirty="0" smtClean="0"/>
              <a:t> </a:t>
            </a:r>
            <a:r>
              <a:rPr lang="en-US" dirty="0" err="1" smtClean="0"/>
              <a:t>dari</a:t>
            </a:r>
            <a:r>
              <a:rPr lang="en-US" dirty="0" smtClean="0"/>
              <a:t> </a:t>
            </a:r>
            <a:r>
              <a:rPr lang="en-US" dirty="0" err="1" smtClean="0"/>
              <a:t>penilaian</a:t>
            </a:r>
            <a:r>
              <a:rPr lang="en-US" dirty="0" smtClean="0"/>
              <a:t> </a:t>
            </a:r>
            <a:r>
              <a:rPr lang="en-US" dirty="0" err="1" smtClean="0"/>
              <a:t>kognitif</a:t>
            </a:r>
            <a:r>
              <a:rPr lang="en-US" dirty="0" smtClean="0"/>
              <a:t> yang </a:t>
            </a:r>
            <a:r>
              <a:rPr lang="en-US" dirty="0" err="1" smtClean="0"/>
              <a:t>sering</a:t>
            </a:r>
            <a:r>
              <a:rPr lang="en-US" dirty="0" smtClean="0"/>
              <a:t> </a:t>
            </a:r>
            <a:r>
              <a:rPr lang="en-US" dirty="0" err="1" smtClean="0"/>
              <a:t>didasarkan</a:t>
            </a:r>
            <a:r>
              <a:rPr lang="en-US" dirty="0" smtClean="0"/>
              <a:t> </a:t>
            </a:r>
            <a:r>
              <a:rPr lang="en-US" dirty="0" err="1" smtClean="0"/>
              <a:t>pada</a:t>
            </a:r>
            <a:r>
              <a:rPr lang="en-US" dirty="0" smtClean="0"/>
              <a:t> </a:t>
            </a:r>
            <a:r>
              <a:rPr lang="en-US" dirty="0" err="1" smtClean="0"/>
              <a:t>kurangnya</a:t>
            </a:r>
            <a:r>
              <a:rPr lang="en-US" dirty="0" smtClean="0"/>
              <a:t> </a:t>
            </a:r>
            <a:r>
              <a:rPr lang="en-US" dirty="0" err="1" smtClean="0"/>
              <a:t>informasi</a:t>
            </a:r>
            <a:r>
              <a:rPr lang="en-US" dirty="0" smtClean="0"/>
              <a:t>, </a:t>
            </a:r>
            <a:r>
              <a:rPr lang="en-US" dirty="0" err="1" smtClean="0"/>
              <a:t>mispersepsi</a:t>
            </a:r>
            <a:r>
              <a:rPr lang="en-US" dirty="0" smtClean="0"/>
              <a:t>, </a:t>
            </a:r>
            <a:r>
              <a:rPr lang="en-US" dirty="0" err="1" smtClean="0"/>
              <a:t>atau</a:t>
            </a:r>
            <a:r>
              <a:rPr lang="en-US" dirty="0" smtClean="0"/>
              <a:t> </a:t>
            </a:r>
            <a:r>
              <a:rPr lang="en-US" dirty="0" err="1" smtClean="0"/>
              <a:t>keyakinan</a:t>
            </a:r>
            <a:r>
              <a:rPr lang="en-US" dirty="0" smtClean="0"/>
              <a:t> </a:t>
            </a:r>
            <a:r>
              <a:rPr lang="en-US" dirty="0" err="1" smtClean="0"/>
              <a:t>irrasional</a:t>
            </a:r>
            <a:r>
              <a:rPr lang="en-US" dirty="0" smtClean="0"/>
              <a:t>.</a:t>
            </a:r>
          </a:p>
          <a:p>
            <a:r>
              <a:rPr lang="en-US" dirty="0" smtClean="0"/>
              <a:t>Rational Emotive Therapy, </a:t>
            </a:r>
            <a:r>
              <a:rPr lang="en-US" dirty="0" err="1" smtClean="0"/>
              <a:t>cara</a:t>
            </a:r>
            <a:r>
              <a:rPr lang="en-US" dirty="0" smtClean="0"/>
              <a:t> </a:t>
            </a:r>
            <a:r>
              <a:rPr lang="en-US" dirty="0" err="1" smtClean="0"/>
              <a:t>berpikir</a:t>
            </a:r>
            <a:r>
              <a:rPr lang="en-US" dirty="0" smtClean="0"/>
              <a:t> </a:t>
            </a:r>
            <a:r>
              <a:rPr lang="en-US" dirty="0" err="1" smtClean="0"/>
              <a:t>mempengaruhi</a:t>
            </a:r>
            <a:r>
              <a:rPr lang="en-US" dirty="0" smtClean="0"/>
              <a:t> </a:t>
            </a:r>
            <a:r>
              <a:rPr lang="en-US" dirty="0" err="1" smtClean="0"/>
              <a:t>proses</a:t>
            </a:r>
            <a:r>
              <a:rPr lang="en-US" dirty="0" smtClean="0"/>
              <a:t> </a:t>
            </a:r>
            <a:r>
              <a:rPr lang="en-US" dirty="0" err="1" smtClean="0"/>
              <a:t>penilaian</a:t>
            </a:r>
            <a:r>
              <a:rPr lang="en-US" dirty="0" smtClean="0"/>
              <a:t> </a:t>
            </a:r>
            <a:r>
              <a:rPr lang="en-US" dirty="0" err="1" smtClean="0"/>
              <a:t>stres</a:t>
            </a:r>
            <a:r>
              <a:rPr lang="en-US" dirty="0" smtClean="0"/>
              <a:t>, </a:t>
            </a:r>
            <a:r>
              <a:rPr lang="en-US" dirty="0" err="1" smtClean="0"/>
              <a:t>dengan</a:t>
            </a:r>
            <a:r>
              <a:rPr lang="en-US" dirty="0" smtClean="0"/>
              <a:t> </a:t>
            </a:r>
            <a:r>
              <a:rPr lang="en-US" dirty="0" err="1" smtClean="0"/>
              <a:t>meningkatkan</a:t>
            </a:r>
            <a:r>
              <a:rPr lang="en-US" dirty="0" smtClean="0"/>
              <a:t>  </a:t>
            </a:r>
            <a:r>
              <a:rPr lang="en-US" dirty="0" err="1" smtClean="0"/>
              <a:t>penilaian</a:t>
            </a:r>
            <a:r>
              <a:rPr lang="en-US" dirty="0" smtClean="0"/>
              <a:t>  </a:t>
            </a:r>
            <a:r>
              <a:rPr lang="en-US" dirty="0" err="1" smtClean="0"/>
              <a:t>ancaman</a:t>
            </a:r>
            <a:r>
              <a:rPr lang="en-US" dirty="0" smtClean="0"/>
              <a:t> </a:t>
            </a:r>
            <a:r>
              <a:rPr lang="en-US" dirty="0" err="1" smtClean="0"/>
              <a:t>atau</a:t>
            </a:r>
            <a:r>
              <a:rPr lang="en-US" dirty="0" smtClean="0"/>
              <a:t> </a:t>
            </a:r>
            <a:r>
              <a:rPr lang="en-US" dirty="0" err="1" smtClean="0"/>
              <a:t>risiko</a:t>
            </a:r>
            <a:r>
              <a:rPr lang="en-US" dirty="0" smtClean="0"/>
              <a:t>. </a:t>
            </a:r>
            <a:r>
              <a:rPr lang="en-US" dirty="0" err="1" smtClean="0"/>
              <a:t>Stres</a:t>
            </a:r>
            <a:r>
              <a:rPr lang="en-US" dirty="0" smtClean="0"/>
              <a:t> </a:t>
            </a:r>
            <a:r>
              <a:rPr lang="en-US" dirty="0" err="1" smtClean="0"/>
              <a:t>sering</a:t>
            </a:r>
            <a:r>
              <a:rPr lang="en-US" dirty="0" smtClean="0"/>
              <a:t> </a:t>
            </a:r>
            <a:r>
              <a:rPr lang="en-US" dirty="0" err="1" smtClean="0"/>
              <a:t>muncul</a:t>
            </a:r>
            <a:r>
              <a:rPr lang="en-US" dirty="0" smtClean="0"/>
              <a:t> </a:t>
            </a:r>
            <a:r>
              <a:rPr lang="en-US" dirty="0" err="1" smtClean="0"/>
              <a:t>dari</a:t>
            </a:r>
            <a:r>
              <a:rPr lang="en-US" dirty="0" smtClean="0"/>
              <a:t> </a:t>
            </a:r>
            <a:r>
              <a:rPr lang="en-US" dirty="0" err="1" smtClean="0"/>
              <a:t>cara</a:t>
            </a:r>
            <a:r>
              <a:rPr lang="en-US" dirty="0" smtClean="0"/>
              <a:t> </a:t>
            </a:r>
            <a:r>
              <a:rPr lang="en-US" dirty="0" err="1" smtClean="0"/>
              <a:t>berpikir</a:t>
            </a:r>
            <a:r>
              <a:rPr lang="en-US" dirty="0" smtClean="0"/>
              <a:t> yang </a:t>
            </a:r>
            <a:r>
              <a:rPr lang="en-US" dirty="0" err="1" smtClean="0"/>
              <a:t>salah</a:t>
            </a:r>
            <a:r>
              <a:rPr lang="en-US" dirty="0" smtClean="0"/>
              <a:t> </a:t>
            </a:r>
            <a:r>
              <a:rPr lang="en-US" dirty="0" err="1" smtClean="0"/>
              <a:t>atau</a:t>
            </a:r>
            <a:r>
              <a:rPr lang="en-US" dirty="0" smtClean="0"/>
              <a:t> </a:t>
            </a:r>
            <a:r>
              <a:rPr lang="en-US" dirty="0" err="1" smtClean="0"/>
              <a:t>irrasional</a:t>
            </a:r>
            <a:r>
              <a:rPr lang="en-US" dirty="0" smtClean="0"/>
              <a:t>. (Activating, Belief, Consequences, Ellis, 1987).</a:t>
            </a:r>
          </a:p>
          <a:p>
            <a:r>
              <a:rPr lang="en-US" dirty="0" smtClean="0"/>
              <a:t>Massage,  </a:t>
            </a:r>
            <a:r>
              <a:rPr lang="en-US" dirty="0" err="1" smtClean="0"/>
              <a:t>memiliki</a:t>
            </a:r>
            <a:r>
              <a:rPr lang="en-US" dirty="0" smtClean="0"/>
              <a:t> </a:t>
            </a:r>
            <a:r>
              <a:rPr lang="en-US" dirty="0" err="1" smtClean="0"/>
              <a:t>beberapa</a:t>
            </a:r>
            <a:r>
              <a:rPr lang="en-US" dirty="0" smtClean="0"/>
              <a:t> </a:t>
            </a:r>
            <a:r>
              <a:rPr lang="en-US" dirty="0" err="1" smtClean="0"/>
              <a:t>bentuk</a:t>
            </a:r>
            <a:r>
              <a:rPr lang="en-US" dirty="0" smtClean="0"/>
              <a:t> </a:t>
            </a:r>
            <a:r>
              <a:rPr lang="en-US" dirty="0" err="1" smtClean="0"/>
              <a:t>taraf</a:t>
            </a:r>
            <a:r>
              <a:rPr lang="en-US" dirty="0" smtClean="0"/>
              <a:t> </a:t>
            </a:r>
            <a:r>
              <a:rPr lang="en-US" dirty="0" err="1" smtClean="0"/>
              <a:t>aplikasi</a:t>
            </a:r>
            <a:r>
              <a:rPr lang="en-US" dirty="0" smtClean="0"/>
              <a:t> </a:t>
            </a:r>
            <a:r>
              <a:rPr lang="en-US" dirty="0" err="1" smtClean="0"/>
              <a:t>tekanan</a:t>
            </a:r>
            <a:r>
              <a:rPr lang="en-US" dirty="0" smtClean="0"/>
              <a:t>. </a:t>
            </a:r>
          </a:p>
          <a:p>
            <a:r>
              <a:rPr lang="en-US" dirty="0" smtClean="0"/>
              <a:t>Meditation – Yoga, </a:t>
            </a:r>
            <a:r>
              <a:rPr lang="en-US" dirty="0" err="1" smtClean="0"/>
              <a:t>melengkapi</a:t>
            </a:r>
            <a:r>
              <a:rPr lang="en-US" dirty="0" smtClean="0"/>
              <a:t> </a:t>
            </a:r>
            <a:r>
              <a:rPr lang="en-US" dirty="0" err="1" smtClean="0"/>
              <a:t>kesehatan</a:t>
            </a:r>
            <a:r>
              <a:rPr lang="en-US" dirty="0" smtClean="0"/>
              <a:t> </a:t>
            </a:r>
            <a:r>
              <a:rPr lang="en-US" dirty="0" err="1" smtClean="0"/>
              <a:t>fisik</a:t>
            </a:r>
            <a:r>
              <a:rPr lang="en-US" dirty="0" smtClean="0"/>
              <a:t> </a:t>
            </a:r>
            <a:r>
              <a:rPr lang="en-US" dirty="0" err="1" smtClean="0"/>
              <a:t>dan</a:t>
            </a:r>
            <a:r>
              <a:rPr lang="en-US" dirty="0" smtClean="0"/>
              <a:t> mental </a:t>
            </a:r>
            <a:r>
              <a:rPr lang="en-US" dirty="0" err="1" smtClean="0"/>
              <a:t>dan</a:t>
            </a:r>
            <a:r>
              <a:rPr lang="en-US" dirty="0" smtClean="0"/>
              <a:t> </a:t>
            </a:r>
            <a:r>
              <a:rPr lang="en-US" dirty="0" err="1" smtClean="0"/>
              <a:t>mengurangi</a:t>
            </a:r>
            <a:r>
              <a:rPr lang="en-US" dirty="0" smtClean="0"/>
              <a:t> </a:t>
            </a:r>
            <a:r>
              <a:rPr lang="en-US" dirty="0" err="1" smtClean="0"/>
              <a:t>stres</a:t>
            </a:r>
            <a:r>
              <a:rPr lang="en-US" dirty="0" smtClean="0"/>
              <a:t>. </a:t>
            </a:r>
          </a:p>
          <a:p>
            <a:r>
              <a:rPr lang="en-US" dirty="0" smtClean="0"/>
              <a:t>Hypnosis, </a:t>
            </a:r>
            <a:r>
              <a:rPr lang="en-US" dirty="0" err="1" smtClean="0"/>
              <a:t>dimulai</a:t>
            </a:r>
            <a:r>
              <a:rPr lang="en-US" dirty="0" smtClean="0"/>
              <a:t> </a:t>
            </a:r>
            <a:r>
              <a:rPr lang="en-US" dirty="0" err="1" smtClean="0"/>
              <a:t>oleh</a:t>
            </a:r>
            <a:r>
              <a:rPr lang="en-US" dirty="0" smtClean="0"/>
              <a:t> Mesmer </a:t>
            </a:r>
            <a:r>
              <a:rPr lang="en-US" dirty="0" err="1" smtClean="0"/>
              <a:t>abad</a:t>
            </a:r>
            <a:r>
              <a:rPr lang="en-US" dirty="0" smtClean="0"/>
              <a:t> 18, </a:t>
            </a:r>
            <a:r>
              <a:rPr lang="en-US" dirty="0" err="1" smtClean="0"/>
              <a:t>dapat</a:t>
            </a:r>
            <a:r>
              <a:rPr lang="en-US" dirty="0" smtClean="0"/>
              <a:t> </a:t>
            </a:r>
            <a:r>
              <a:rPr lang="en-US" dirty="0" err="1" smtClean="0"/>
              <a:t>merubah</a:t>
            </a:r>
            <a:r>
              <a:rPr lang="en-US" dirty="0" smtClean="0"/>
              <a:t> </a:t>
            </a:r>
            <a:r>
              <a:rPr lang="en-US" dirty="0" err="1" smtClean="0"/>
              <a:t>tahap</a:t>
            </a:r>
            <a:r>
              <a:rPr lang="en-US" dirty="0" smtClean="0"/>
              <a:t> </a:t>
            </a:r>
            <a:r>
              <a:rPr lang="en-US" dirty="0" err="1" smtClean="0"/>
              <a:t>kesadaran</a:t>
            </a:r>
            <a:r>
              <a:rPr lang="en-US" dirty="0" smtClean="0"/>
              <a:t> </a:t>
            </a:r>
            <a:r>
              <a:rPr lang="en-US" dirty="0" err="1" smtClean="0"/>
              <a:t>dengan</a:t>
            </a:r>
            <a:r>
              <a:rPr lang="en-US" dirty="0" smtClean="0"/>
              <a:t> </a:t>
            </a:r>
            <a:r>
              <a:rPr lang="en-US" dirty="0" err="1" smtClean="0"/>
              <a:t>teknik</a:t>
            </a:r>
            <a:r>
              <a:rPr lang="en-US" dirty="0" smtClean="0"/>
              <a:t> </a:t>
            </a:r>
            <a:r>
              <a:rPr lang="en-US" dirty="0" err="1" smtClean="0"/>
              <a:t>sugesti</a:t>
            </a:r>
            <a:r>
              <a:rPr lang="en-US" dirty="0" smtClean="0"/>
              <a:t> yang </a:t>
            </a:r>
            <a:r>
              <a:rPr lang="en-US" dirty="0" err="1" smtClean="0"/>
              <a:t>merubah</a:t>
            </a:r>
            <a:r>
              <a:rPr lang="en-US" dirty="0" smtClean="0"/>
              <a:t> </a:t>
            </a:r>
            <a:r>
              <a:rPr lang="en-US" dirty="0" err="1" smtClean="0"/>
              <a:t>persepsi</a:t>
            </a:r>
            <a:r>
              <a:rPr lang="en-US" dirty="0" smtClean="0"/>
              <a:t>, </a:t>
            </a:r>
            <a:r>
              <a:rPr lang="en-US" dirty="0" err="1" smtClean="0"/>
              <a:t>memori</a:t>
            </a:r>
            <a:r>
              <a:rPr lang="en-US" dirty="0" smtClean="0"/>
              <a:t> </a:t>
            </a:r>
            <a:r>
              <a:rPr lang="en-US" dirty="0" err="1" smtClean="0"/>
              <a:t>dan</a:t>
            </a:r>
            <a:r>
              <a:rPr lang="en-US" dirty="0" smtClean="0"/>
              <a:t> </a:t>
            </a:r>
            <a:r>
              <a:rPr lang="en-US" dirty="0" err="1" smtClean="0"/>
              <a:t>perilaku</a:t>
            </a:r>
            <a:r>
              <a:rPr lang="en-US" dirty="0" smtClean="0"/>
              <a:t> (</a:t>
            </a:r>
            <a:r>
              <a:rPr lang="en-US" dirty="0" err="1" smtClean="0"/>
              <a:t>Orne</a:t>
            </a:r>
            <a:r>
              <a:rPr lang="en-US" dirty="0" smtClean="0"/>
              <a:t>, 1989).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Coping - </a:t>
            </a:r>
            <a:r>
              <a:rPr lang="en-US" dirty="0" err="1" smtClean="0"/>
              <a:t>lanjutan</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Ketegangan</a:t>
            </a:r>
            <a:r>
              <a:rPr lang="en-US" dirty="0" smtClean="0"/>
              <a:t> </a:t>
            </a:r>
            <a:r>
              <a:rPr lang="en-US" dirty="0" err="1" smtClean="0"/>
              <a:t>fisik</a:t>
            </a:r>
            <a:r>
              <a:rPr lang="en-US" dirty="0" smtClean="0"/>
              <a:t> </a:t>
            </a:r>
            <a:r>
              <a:rPr lang="en-US" dirty="0" err="1" smtClean="0"/>
              <a:t>dan</a:t>
            </a:r>
            <a:r>
              <a:rPr lang="en-US" dirty="0" smtClean="0"/>
              <a:t> </a:t>
            </a:r>
            <a:r>
              <a:rPr lang="en-US" dirty="0" err="1" smtClean="0"/>
              <a:t>emosional</a:t>
            </a:r>
            <a:r>
              <a:rPr lang="en-US" dirty="0" smtClean="0"/>
              <a:t> yang </a:t>
            </a:r>
            <a:r>
              <a:rPr lang="en-US" dirty="0" err="1" smtClean="0"/>
              <a:t>menyertai</a:t>
            </a:r>
            <a:r>
              <a:rPr lang="en-US" dirty="0" smtClean="0"/>
              <a:t> </a:t>
            </a:r>
            <a:r>
              <a:rPr lang="en-US" dirty="0" err="1" smtClean="0"/>
              <a:t>stres</a:t>
            </a:r>
            <a:r>
              <a:rPr lang="en-US" dirty="0" smtClean="0"/>
              <a:t> yang </a:t>
            </a:r>
            <a:r>
              <a:rPr lang="en-US" dirty="0" err="1" smtClean="0"/>
              <a:t>tidak</a:t>
            </a:r>
            <a:r>
              <a:rPr lang="en-US" dirty="0" smtClean="0"/>
              <a:t> </a:t>
            </a:r>
            <a:r>
              <a:rPr lang="en-US" dirty="0" err="1" smtClean="0"/>
              <a:t>menyenangkan</a:t>
            </a:r>
            <a:r>
              <a:rPr lang="en-US" dirty="0" smtClean="0"/>
              <a:t> </a:t>
            </a:r>
            <a:r>
              <a:rPr lang="en-US" dirty="0" err="1" smtClean="0"/>
              <a:t>memotivasi</a:t>
            </a:r>
            <a:r>
              <a:rPr lang="en-US" dirty="0" smtClean="0"/>
              <a:t> </a:t>
            </a:r>
            <a:r>
              <a:rPr lang="en-US" dirty="0" err="1" smtClean="0"/>
              <a:t>seseorang</a:t>
            </a:r>
            <a:r>
              <a:rPr lang="en-US" dirty="0" smtClean="0"/>
              <a:t>  </a:t>
            </a:r>
            <a:r>
              <a:rPr lang="en-US" dirty="0" err="1" smtClean="0"/>
              <a:t>melakukan</a:t>
            </a:r>
            <a:r>
              <a:rPr lang="en-US" dirty="0" smtClean="0"/>
              <a:t> </a:t>
            </a:r>
            <a:r>
              <a:rPr lang="en-US" dirty="0" err="1" smtClean="0"/>
              <a:t>usaha</a:t>
            </a:r>
            <a:r>
              <a:rPr lang="en-US" dirty="0" smtClean="0"/>
              <a:t> </a:t>
            </a:r>
            <a:r>
              <a:rPr lang="en-US" dirty="0" err="1" smtClean="0"/>
              <a:t>untuk</a:t>
            </a:r>
            <a:r>
              <a:rPr lang="en-US" dirty="0" smtClean="0"/>
              <a:t> </a:t>
            </a:r>
            <a:r>
              <a:rPr lang="en-US" dirty="0" err="1" smtClean="0"/>
              <a:t>mengurangi</a:t>
            </a:r>
            <a:r>
              <a:rPr lang="en-US" dirty="0" smtClean="0"/>
              <a:t> stress. </a:t>
            </a:r>
          </a:p>
          <a:p>
            <a:r>
              <a:rPr lang="en-US" dirty="0" err="1" smtClean="0"/>
              <a:t>Sumber</a:t>
            </a:r>
            <a:r>
              <a:rPr lang="en-US" dirty="0" smtClean="0"/>
              <a:t> </a:t>
            </a:r>
            <a:r>
              <a:rPr lang="en-US" dirty="0" err="1" smtClean="0"/>
              <a:t>atau</a:t>
            </a:r>
            <a:r>
              <a:rPr lang="en-US" dirty="0" smtClean="0"/>
              <a:t> </a:t>
            </a:r>
            <a:r>
              <a:rPr lang="en-US" dirty="0" err="1" smtClean="0"/>
              <a:t>penyebab</a:t>
            </a:r>
            <a:r>
              <a:rPr lang="en-US" dirty="0" smtClean="0"/>
              <a:t> </a:t>
            </a:r>
            <a:r>
              <a:rPr lang="en-US" dirty="0" err="1" smtClean="0"/>
              <a:t>ketegangan</a:t>
            </a:r>
            <a:r>
              <a:rPr lang="en-US" dirty="0" smtClean="0"/>
              <a:t> </a:t>
            </a:r>
            <a:r>
              <a:rPr lang="en-US" dirty="0" err="1" smtClean="0"/>
              <a:t>dan</a:t>
            </a:r>
            <a:r>
              <a:rPr lang="en-US" dirty="0" smtClean="0"/>
              <a:t> stress </a:t>
            </a:r>
            <a:r>
              <a:rPr lang="en-US" dirty="0" err="1" smtClean="0"/>
              <a:t>berasal</a:t>
            </a:r>
            <a:r>
              <a:rPr lang="en-US" dirty="0" smtClean="0"/>
              <a:t> </a:t>
            </a:r>
            <a:r>
              <a:rPr lang="en-US" dirty="0" err="1" smtClean="0"/>
              <a:t>dari</a:t>
            </a:r>
            <a:r>
              <a:rPr lang="en-US" dirty="0" smtClean="0"/>
              <a:t> </a:t>
            </a:r>
            <a:r>
              <a:rPr lang="en-US" dirty="0" err="1" smtClean="0"/>
              <a:t>lingkungan</a:t>
            </a:r>
            <a:r>
              <a:rPr lang="en-US" dirty="0" smtClean="0"/>
              <a:t>. </a:t>
            </a:r>
          </a:p>
          <a:p>
            <a:r>
              <a:rPr lang="en-US" dirty="0" err="1" smtClean="0"/>
              <a:t>Transaksi</a:t>
            </a:r>
            <a:r>
              <a:rPr lang="en-US" dirty="0" smtClean="0"/>
              <a:t> stress yang </a:t>
            </a:r>
            <a:r>
              <a:rPr lang="en-US" dirty="0" err="1" smtClean="0"/>
              <a:t>merupakan</a:t>
            </a:r>
            <a:r>
              <a:rPr lang="en-US" dirty="0" smtClean="0"/>
              <a:t> </a:t>
            </a:r>
            <a:r>
              <a:rPr lang="en-US" dirty="0" err="1" smtClean="0"/>
              <a:t>proses</a:t>
            </a:r>
            <a:r>
              <a:rPr lang="en-US" dirty="0" smtClean="0"/>
              <a:t> </a:t>
            </a:r>
            <a:r>
              <a:rPr lang="en-US" dirty="0" err="1" smtClean="0"/>
              <a:t>interaksi</a:t>
            </a:r>
            <a:r>
              <a:rPr lang="en-US" dirty="0" smtClean="0"/>
              <a:t> </a:t>
            </a:r>
            <a:r>
              <a:rPr lang="en-US" dirty="0" err="1" smtClean="0"/>
              <a:t>dan</a:t>
            </a:r>
            <a:r>
              <a:rPr lang="en-US" dirty="0" smtClean="0"/>
              <a:t> </a:t>
            </a:r>
            <a:r>
              <a:rPr lang="en-US" dirty="0" err="1" smtClean="0"/>
              <a:t>penyesuaian</a:t>
            </a:r>
            <a:r>
              <a:rPr lang="en-US" dirty="0" smtClean="0"/>
              <a:t> </a:t>
            </a:r>
            <a:r>
              <a:rPr lang="en-US" dirty="0" err="1" smtClean="0"/>
              <a:t>terus</a:t>
            </a:r>
            <a:r>
              <a:rPr lang="en-US" dirty="0" smtClean="0"/>
              <a:t> </a:t>
            </a:r>
            <a:r>
              <a:rPr lang="en-US" dirty="0" err="1" smtClean="0"/>
              <a:t>menerus</a:t>
            </a:r>
            <a:r>
              <a:rPr lang="en-US" dirty="0" smtClean="0"/>
              <a:t> </a:t>
            </a:r>
            <a:r>
              <a:rPr lang="en-US" dirty="0" err="1" smtClean="0"/>
              <a:t>antara</a:t>
            </a:r>
            <a:r>
              <a:rPr lang="en-US" dirty="0" smtClean="0"/>
              <a:t> </a:t>
            </a:r>
            <a:r>
              <a:rPr lang="en-US" dirty="0" err="1" smtClean="0"/>
              <a:t>individu</a:t>
            </a:r>
            <a:r>
              <a:rPr lang="en-US" dirty="0" smtClean="0"/>
              <a:t> </a:t>
            </a:r>
            <a:r>
              <a:rPr lang="en-US" dirty="0" err="1" smtClean="0"/>
              <a:t>dan</a:t>
            </a:r>
            <a:r>
              <a:rPr lang="en-US" dirty="0" smtClean="0"/>
              <a:t> </a:t>
            </a:r>
            <a:r>
              <a:rPr lang="en-US" dirty="0" err="1" smtClean="0"/>
              <a:t>lingkungan</a:t>
            </a:r>
            <a:r>
              <a:rPr lang="en-US" dirty="0" smtClean="0"/>
              <a:t> </a:t>
            </a:r>
            <a:r>
              <a:rPr lang="en-US" dirty="0" err="1" smtClean="0"/>
              <a:t>mencakup</a:t>
            </a:r>
            <a:r>
              <a:rPr lang="en-US" dirty="0" smtClean="0"/>
              <a:t> </a:t>
            </a:r>
            <a:r>
              <a:rPr lang="en-US" dirty="0" err="1" smtClean="0"/>
              <a:t>proses</a:t>
            </a:r>
            <a:r>
              <a:rPr lang="en-US" dirty="0" smtClean="0"/>
              <a:t> </a:t>
            </a:r>
            <a:r>
              <a:rPr lang="en-US" dirty="0" err="1" smtClean="0"/>
              <a:t>penilaian</a:t>
            </a:r>
            <a:r>
              <a:rPr lang="en-US" dirty="0" smtClean="0"/>
              <a:t> </a:t>
            </a:r>
            <a:r>
              <a:rPr lang="en-US" dirty="0" err="1" smtClean="0"/>
              <a:t>kognitif</a:t>
            </a:r>
            <a:r>
              <a:rPr lang="en-US" dirty="0" smtClean="0"/>
              <a:t> (Cohen &amp; Lazarus; Lazarus; Lazarus &amp; </a:t>
            </a:r>
            <a:r>
              <a:rPr lang="en-US" dirty="0" err="1" smtClean="0"/>
              <a:t>Folkman</a:t>
            </a:r>
            <a:r>
              <a:rPr lang="en-US" dirty="0" smtClean="0"/>
              <a:t> </a:t>
            </a:r>
            <a:r>
              <a:rPr lang="en-US" dirty="0" err="1" smtClean="0"/>
              <a:t>dikutip</a:t>
            </a:r>
            <a:r>
              <a:rPr lang="en-US" dirty="0" smtClean="0"/>
              <a:t> </a:t>
            </a:r>
            <a:r>
              <a:rPr lang="en-US" dirty="0" err="1" smtClean="0"/>
              <a:t>dalam</a:t>
            </a:r>
            <a:r>
              <a:rPr lang="en-US" dirty="0" smtClean="0"/>
              <a:t> </a:t>
            </a:r>
            <a:r>
              <a:rPr lang="en-US" dirty="0" err="1" smtClean="0"/>
              <a:t>Sarafino</a:t>
            </a:r>
            <a:r>
              <a:rPr lang="en-US" dirty="0" smtClean="0"/>
              <a:t>, 2002). </a:t>
            </a:r>
          </a:p>
          <a:p>
            <a:r>
              <a:rPr lang="en-US" dirty="0" err="1" smtClean="0"/>
              <a:t>Dalam</a:t>
            </a:r>
            <a:r>
              <a:rPr lang="en-US" dirty="0" smtClean="0"/>
              <a:t> </a:t>
            </a:r>
            <a:r>
              <a:rPr lang="en-US" dirty="0" err="1" smtClean="0"/>
              <a:t>penilaian</a:t>
            </a:r>
            <a:r>
              <a:rPr lang="en-US" dirty="0" smtClean="0"/>
              <a:t> </a:t>
            </a:r>
            <a:r>
              <a:rPr lang="en-US" dirty="0" err="1" smtClean="0"/>
              <a:t>kognitif</a:t>
            </a:r>
            <a:r>
              <a:rPr lang="en-US" dirty="0" smtClean="0"/>
              <a:t> </a:t>
            </a:r>
            <a:r>
              <a:rPr lang="en-US" dirty="0" err="1" smtClean="0"/>
              <a:t>selain</a:t>
            </a:r>
            <a:r>
              <a:rPr lang="en-US" dirty="0" smtClean="0"/>
              <a:t> </a:t>
            </a:r>
            <a:r>
              <a:rPr lang="en-US" dirty="0" err="1" smtClean="0"/>
              <a:t>menilai</a:t>
            </a:r>
            <a:r>
              <a:rPr lang="en-US" dirty="0" smtClean="0"/>
              <a:t> </a:t>
            </a:r>
            <a:r>
              <a:rPr lang="en-US" dirty="0" err="1" smtClean="0"/>
              <a:t>tuntutan</a:t>
            </a:r>
            <a:r>
              <a:rPr lang="en-US" dirty="0" smtClean="0"/>
              <a:t> yang </a:t>
            </a:r>
            <a:r>
              <a:rPr lang="en-US" dirty="0" err="1" smtClean="0"/>
              <a:t>mengancam</a:t>
            </a:r>
            <a:r>
              <a:rPr lang="en-US" dirty="0" smtClean="0"/>
              <a:t> </a:t>
            </a:r>
            <a:r>
              <a:rPr lang="en-US" dirty="0" err="1" smtClean="0"/>
              <a:t>kesejahteraan</a:t>
            </a:r>
            <a:r>
              <a:rPr lang="en-US" dirty="0" smtClean="0"/>
              <a:t> </a:t>
            </a:r>
            <a:r>
              <a:rPr lang="en-US" dirty="0" err="1" smtClean="0"/>
              <a:t>fisik</a:t>
            </a:r>
            <a:r>
              <a:rPr lang="en-US" dirty="0" smtClean="0"/>
              <a:t> </a:t>
            </a:r>
            <a:r>
              <a:rPr lang="en-US" dirty="0" err="1" smtClean="0"/>
              <a:t>dan</a:t>
            </a:r>
            <a:r>
              <a:rPr lang="en-US" dirty="0" smtClean="0"/>
              <a:t> </a:t>
            </a:r>
            <a:r>
              <a:rPr lang="en-US" dirty="0" err="1" smtClean="0"/>
              <a:t>psikis</a:t>
            </a:r>
            <a:r>
              <a:rPr lang="en-US" dirty="0" smtClean="0"/>
              <a:t>, </a:t>
            </a:r>
            <a:r>
              <a:rPr lang="en-US" dirty="0" err="1" smtClean="0"/>
              <a:t>juga</a:t>
            </a:r>
            <a:r>
              <a:rPr lang="en-US" dirty="0" smtClean="0"/>
              <a:t> </a:t>
            </a:r>
            <a:r>
              <a:rPr lang="en-US" dirty="0" err="1" smtClean="0"/>
              <a:t>menilai</a:t>
            </a:r>
            <a:r>
              <a:rPr lang="en-US" dirty="0" smtClean="0"/>
              <a:t> </a:t>
            </a:r>
            <a:r>
              <a:rPr lang="en-US" dirty="0" err="1" smtClean="0"/>
              <a:t>sumber</a:t>
            </a:r>
            <a:r>
              <a:rPr lang="en-US" dirty="0" smtClean="0"/>
              <a:t> </a:t>
            </a:r>
            <a:r>
              <a:rPr lang="en-US" dirty="0" err="1" smtClean="0"/>
              <a:t>daya</a:t>
            </a:r>
            <a:r>
              <a:rPr lang="en-US" dirty="0" smtClean="0"/>
              <a:t> yang </a:t>
            </a:r>
            <a:r>
              <a:rPr lang="en-US" dirty="0" err="1" smtClean="0"/>
              <a:t>digunakan</a:t>
            </a:r>
            <a:r>
              <a:rPr lang="en-US" dirty="0" smtClean="0"/>
              <a:t> </a:t>
            </a:r>
            <a:r>
              <a:rPr lang="en-US" dirty="0" err="1" smtClean="0"/>
              <a:t>menghadapi</a:t>
            </a:r>
            <a:r>
              <a:rPr lang="en-US" dirty="0" smtClean="0"/>
              <a:t> </a:t>
            </a:r>
            <a:r>
              <a:rPr lang="en-US" dirty="0" err="1" smtClean="0"/>
              <a:t>tuntutan</a:t>
            </a:r>
            <a:r>
              <a:rPr lang="en-US" dirty="0" smtClean="0"/>
              <a:t>. </a:t>
            </a:r>
          </a:p>
          <a:p>
            <a:r>
              <a:rPr lang="en-US" i="1" dirty="0" smtClean="0"/>
              <a:t>Coping </a:t>
            </a:r>
            <a:r>
              <a:rPr lang="en-US" dirty="0" err="1" smtClean="0"/>
              <a:t>merupakan</a:t>
            </a:r>
            <a:r>
              <a:rPr lang="en-US" dirty="0" smtClean="0"/>
              <a:t> </a:t>
            </a:r>
            <a:r>
              <a:rPr lang="en-US" dirty="0" err="1" smtClean="0"/>
              <a:t>proses</a:t>
            </a:r>
            <a:r>
              <a:rPr lang="en-US" dirty="0" smtClean="0"/>
              <a:t> </a:t>
            </a:r>
            <a:r>
              <a:rPr lang="en-US" dirty="0" err="1" smtClean="0"/>
              <a:t>mengelola</a:t>
            </a:r>
            <a:r>
              <a:rPr lang="en-US" dirty="0" smtClean="0"/>
              <a:t> </a:t>
            </a:r>
            <a:r>
              <a:rPr lang="en-US" dirty="0" err="1" smtClean="0"/>
              <a:t>perbedaan</a:t>
            </a:r>
            <a:r>
              <a:rPr lang="en-US" dirty="0" smtClean="0"/>
              <a:t> yang </a:t>
            </a:r>
            <a:r>
              <a:rPr lang="en-US" dirty="0" err="1" smtClean="0"/>
              <a:t>diamati</a:t>
            </a:r>
            <a:r>
              <a:rPr lang="en-US" dirty="0" smtClean="0"/>
              <a:t> </a:t>
            </a:r>
            <a:r>
              <a:rPr lang="en-US" dirty="0" err="1" smtClean="0"/>
              <a:t>antara</a:t>
            </a:r>
            <a:r>
              <a:rPr lang="en-US" dirty="0" smtClean="0"/>
              <a:t> </a:t>
            </a:r>
            <a:r>
              <a:rPr lang="en-US" dirty="0" err="1" smtClean="0"/>
              <a:t>tuntutan</a:t>
            </a:r>
            <a:r>
              <a:rPr lang="en-US" dirty="0" smtClean="0"/>
              <a:t> </a:t>
            </a:r>
            <a:r>
              <a:rPr lang="en-US" dirty="0" err="1" smtClean="0"/>
              <a:t>dan</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saat</a:t>
            </a:r>
            <a:r>
              <a:rPr lang="en-US" dirty="0" smtClean="0"/>
              <a:t> </a:t>
            </a:r>
            <a:r>
              <a:rPr lang="en-US" dirty="0" err="1" smtClean="0"/>
              <a:t>menilai</a:t>
            </a:r>
            <a:r>
              <a:rPr lang="en-US" dirty="0" smtClean="0"/>
              <a:t> </a:t>
            </a:r>
            <a:r>
              <a:rPr lang="en-US" dirty="0" err="1" smtClean="0"/>
              <a:t>situasi</a:t>
            </a:r>
            <a:r>
              <a:rPr lang="en-US" dirty="0" smtClean="0"/>
              <a:t> </a:t>
            </a:r>
            <a:r>
              <a:rPr lang="en-US" dirty="0" err="1" smtClean="0"/>
              <a:t>stres</a:t>
            </a:r>
            <a:r>
              <a:rPr lang="en-US" dirty="0" smtClean="0"/>
              <a:t> (Lazarus; Lazarus &amp; </a:t>
            </a:r>
            <a:r>
              <a:rPr lang="en-US" dirty="0" err="1" smtClean="0"/>
              <a:t>Folkman</a:t>
            </a:r>
            <a:r>
              <a:rPr lang="en-US" dirty="0" smtClean="0"/>
              <a:t>  </a:t>
            </a:r>
            <a:r>
              <a:rPr lang="en-US" dirty="0" err="1" smtClean="0"/>
              <a:t>dikutip</a:t>
            </a:r>
            <a:r>
              <a:rPr lang="en-US" dirty="0" smtClean="0"/>
              <a:t> </a:t>
            </a:r>
            <a:r>
              <a:rPr lang="en-US" dirty="0" err="1" smtClean="0"/>
              <a:t>dalam</a:t>
            </a:r>
            <a:r>
              <a:rPr lang="en-US" dirty="0" smtClean="0"/>
              <a:t> </a:t>
            </a:r>
            <a:r>
              <a:rPr lang="en-US" dirty="0" err="1" smtClean="0"/>
              <a:t>Sarafino</a:t>
            </a:r>
            <a:r>
              <a:rPr lang="en-US" dirty="0" smtClean="0"/>
              <a:t>, 2002).</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Santrock</a:t>
            </a:r>
            <a:r>
              <a:rPr lang="en-US" dirty="0" smtClean="0"/>
              <a:t>, 2003</a:t>
            </a:r>
            <a:endParaRPr lang="en-US" dirty="0"/>
          </a:p>
        </p:txBody>
      </p:sp>
      <p:sp>
        <p:nvSpPr>
          <p:cNvPr id="3" name="Content Placeholder 2"/>
          <p:cNvSpPr>
            <a:spLocks noGrp="1"/>
          </p:cNvSpPr>
          <p:nvPr>
            <p:ph idx="1"/>
          </p:nvPr>
        </p:nvSpPr>
        <p:spPr/>
        <p:txBody>
          <a:bodyPr>
            <a:normAutofit/>
          </a:bodyPr>
          <a:lstStyle/>
          <a:p>
            <a:r>
              <a:rPr lang="en-US" i="1" dirty="0" smtClean="0"/>
              <a:t>Coping</a:t>
            </a:r>
            <a:r>
              <a:rPr lang="en-US" dirty="0" smtClean="0"/>
              <a:t> </a:t>
            </a:r>
            <a:r>
              <a:rPr lang="en-US" dirty="0" err="1" smtClean="0"/>
              <a:t>meliputi</a:t>
            </a:r>
            <a:r>
              <a:rPr lang="en-US" dirty="0" smtClean="0"/>
              <a:t> p</a:t>
            </a:r>
            <a:r>
              <a:rPr lang="id-ID" dirty="0" smtClean="0"/>
              <a:t>engelola</a:t>
            </a:r>
            <a:r>
              <a:rPr lang="en-US" dirty="0" smtClean="0"/>
              <a:t>an</a:t>
            </a:r>
            <a:r>
              <a:rPr lang="id-ID" dirty="0" smtClean="0"/>
              <a:t> keadaan berat, pe</a:t>
            </a:r>
            <a:r>
              <a:rPr lang="en-US" dirty="0" smtClean="0"/>
              <a:t>r</a:t>
            </a:r>
            <a:r>
              <a:rPr lang="id-ID" dirty="0" smtClean="0"/>
              <a:t>lua</a:t>
            </a:r>
            <a:r>
              <a:rPr lang="en-US" dirty="0" smtClean="0"/>
              <a:t>s</a:t>
            </a:r>
            <a:r>
              <a:rPr lang="id-ID" dirty="0" smtClean="0"/>
              <a:t>an upaya untuk me</a:t>
            </a:r>
            <a:r>
              <a:rPr lang="en-US" dirty="0" err="1" smtClean="0"/>
              <a:t>nyelesaikan</a:t>
            </a:r>
            <a:r>
              <a:rPr lang="en-US" dirty="0" smtClean="0"/>
              <a:t> </a:t>
            </a:r>
            <a:r>
              <a:rPr lang="id-ID" dirty="0" smtClean="0"/>
              <a:t>masalah kehidupan, dan berusaha menguasai atau mengurangi stres</a:t>
            </a:r>
            <a:r>
              <a:rPr lang="en-US" dirty="0" smtClean="0"/>
              <a:t>. </a:t>
            </a:r>
          </a:p>
          <a:p>
            <a:r>
              <a:rPr lang="en-US" dirty="0" err="1" smtClean="0"/>
              <a:t>Keberhasilan</a:t>
            </a:r>
            <a:r>
              <a:rPr lang="en-US" dirty="0" smtClean="0"/>
              <a:t> </a:t>
            </a:r>
            <a:r>
              <a:rPr lang="en-US" i="1" dirty="0" smtClean="0"/>
              <a:t>coping</a:t>
            </a:r>
            <a:r>
              <a:rPr lang="en-US" dirty="0" smtClean="0"/>
              <a:t> </a:t>
            </a:r>
            <a:r>
              <a:rPr lang="en-US" dirty="0" err="1" smtClean="0"/>
              <a:t>diasosiasikan</a:t>
            </a:r>
            <a:r>
              <a:rPr lang="en-US" dirty="0" smtClean="0"/>
              <a:t> </a:t>
            </a:r>
            <a:r>
              <a:rPr lang="en-US" dirty="0" err="1" smtClean="0"/>
              <a:t>dengan</a:t>
            </a:r>
            <a:r>
              <a:rPr lang="en-US" dirty="0" smtClean="0"/>
              <a:t> </a:t>
            </a:r>
            <a:r>
              <a:rPr lang="en-US" dirty="0" err="1" smtClean="0"/>
              <a:t>faktor-faktor</a:t>
            </a:r>
            <a:r>
              <a:rPr lang="en-US" dirty="0" smtClean="0"/>
              <a:t>, </a:t>
            </a:r>
            <a:r>
              <a:rPr lang="en-US" dirty="0" err="1" smtClean="0"/>
              <a:t>seperti</a:t>
            </a:r>
            <a:r>
              <a:rPr lang="en-US" dirty="0" smtClean="0"/>
              <a:t> rasa </a:t>
            </a:r>
            <a:r>
              <a:rPr lang="en-US" dirty="0" err="1" smtClean="0"/>
              <a:t>kontrol</a:t>
            </a:r>
            <a:r>
              <a:rPr lang="en-US" dirty="0" smtClean="0"/>
              <a:t> </a:t>
            </a:r>
            <a:r>
              <a:rPr lang="en-US" dirty="0" err="1" smtClean="0"/>
              <a:t>pribadi</a:t>
            </a:r>
            <a:r>
              <a:rPr lang="en-US" dirty="0" smtClean="0"/>
              <a:t>, </a:t>
            </a:r>
            <a:r>
              <a:rPr lang="en-US" dirty="0" err="1" smtClean="0"/>
              <a:t>kesehatan</a:t>
            </a:r>
            <a:r>
              <a:rPr lang="en-US" dirty="0" smtClean="0"/>
              <a:t> </a:t>
            </a:r>
            <a:r>
              <a:rPr lang="en-US" dirty="0" err="1" smtClean="0"/>
              <a:t>sistem</a:t>
            </a:r>
            <a:r>
              <a:rPr lang="en-US" dirty="0" smtClean="0"/>
              <a:t> </a:t>
            </a:r>
            <a:r>
              <a:rPr lang="en-US" dirty="0" err="1" smtClean="0"/>
              <a:t>imun</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pribadi</a:t>
            </a:r>
            <a:r>
              <a:rPr lang="en-US" dirty="0" smtClean="0"/>
              <a:t>, </a:t>
            </a:r>
            <a:r>
              <a:rPr lang="en-US" dirty="0" err="1" smtClean="0"/>
              <a:t>dan</a:t>
            </a:r>
            <a:r>
              <a:rPr lang="en-US" dirty="0" smtClean="0"/>
              <a:t> </a:t>
            </a:r>
            <a:r>
              <a:rPr lang="en-US" dirty="0" err="1" smtClean="0"/>
              <a:t>emosi</a:t>
            </a:r>
            <a:r>
              <a:rPr lang="en-US" dirty="0" smtClean="0"/>
              <a:t> </a:t>
            </a:r>
            <a:r>
              <a:rPr lang="en-US" dirty="0" err="1" smtClean="0"/>
              <a:t>positif</a:t>
            </a:r>
            <a:endParaRPr lang="en-US" dirty="0" smtClean="0"/>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Lazarus &amp; </a:t>
            </a:r>
            <a:r>
              <a:rPr lang="en-US" dirty="0" err="1" smtClean="0"/>
              <a:t>Folkman</a:t>
            </a:r>
            <a:r>
              <a:rPr lang="en-US" dirty="0" smtClean="0"/>
              <a:t>, (1984: 141)</a:t>
            </a:r>
            <a:endParaRPr lang="en-US" dirty="0"/>
          </a:p>
        </p:txBody>
      </p:sp>
      <p:sp>
        <p:nvSpPr>
          <p:cNvPr id="3" name="Content Placeholder 2"/>
          <p:cNvSpPr>
            <a:spLocks noGrp="1"/>
          </p:cNvSpPr>
          <p:nvPr>
            <p:ph idx="1"/>
          </p:nvPr>
        </p:nvSpPr>
        <p:spPr/>
        <p:txBody>
          <a:bodyPr>
            <a:normAutofit fontScale="92500"/>
          </a:bodyPr>
          <a:lstStyle/>
          <a:p>
            <a:r>
              <a:rPr lang="en-US" i="1" dirty="0" smtClean="0"/>
              <a:t>Coping as constantly changing cognitive and behavioral efforts to manage specific external and/ or internal demands that are appraised as taxing or exceeding the resources of the person</a:t>
            </a:r>
            <a:r>
              <a:rPr lang="en-US" dirty="0" smtClean="0"/>
              <a:t>. </a:t>
            </a:r>
          </a:p>
          <a:p>
            <a:r>
              <a:rPr lang="id-ID" i="1" dirty="0" smtClean="0"/>
              <a:t>Coping </a:t>
            </a:r>
            <a:r>
              <a:rPr lang="id-ID" dirty="0" smtClean="0"/>
              <a:t>sebagai upaya kognitif dan perilaku </a:t>
            </a:r>
            <a:r>
              <a:rPr lang="en-US" dirty="0" smtClean="0"/>
              <a:t>yang </a:t>
            </a:r>
            <a:r>
              <a:rPr lang="id-ID" dirty="0" smtClean="0"/>
              <a:t>terus berubah untuk mengelola tuntutan eksternal dan / atau internal </a:t>
            </a:r>
            <a:r>
              <a:rPr lang="en-US" dirty="0" err="1" smtClean="0"/>
              <a:t>spesifik</a:t>
            </a:r>
            <a:r>
              <a:rPr lang="en-US" dirty="0" smtClean="0"/>
              <a:t> </a:t>
            </a:r>
            <a:r>
              <a:rPr lang="id-ID" dirty="0" smtClean="0"/>
              <a:t>yang dinilai sebagai membebani atau melebihi sumber daya seseorang.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Lazarus, (1992)</a:t>
            </a:r>
            <a:endParaRPr lang="en-US" dirty="0"/>
          </a:p>
        </p:txBody>
      </p:sp>
      <p:sp>
        <p:nvSpPr>
          <p:cNvPr id="3" name="Content Placeholder 2"/>
          <p:cNvSpPr>
            <a:spLocks noGrp="1"/>
          </p:cNvSpPr>
          <p:nvPr>
            <p:ph idx="1"/>
          </p:nvPr>
        </p:nvSpPr>
        <p:spPr/>
        <p:txBody>
          <a:bodyPr>
            <a:normAutofit lnSpcReduction="10000"/>
          </a:bodyPr>
          <a:lstStyle/>
          <a:p>
            <a:r>
              <a:rPr lang="en-US" i="1" dirty="0" smtClean="0"/>
              <a:t>Coping is defined as ongoing cognitive and behavioral efforts to manage specific external and/ or internal demands that are appraised as taxing or exceeding the resources of the person.</a:t>
            </a:r>
            <a:r>
              <a:rPr lang="en-US" dirty="0" smtClean="0"/>
              <a:t> </a:t>
            </a:r>
          </a:p>
          <a:p>
            <a:r>
              <a:rPr lang="en-US" i="1" dirty="0" smtClean="0"/>
              <a:t>Coping</a:t>
            </a:r>
            <a:r>
              <a:rPr lang="en-US" dirty="0" smtClean="0"/>
              <a:t> </a:t>
            </a:r>
            <a:r>
              <a:rPr lang="en-US" dirty="0" err="1" smtClean="0"/>
              <a:t>sebagai</a:t>
            </a:r>
            <a:r>
              <a:rPr lang="en-US" dirty="0" smtClean="0"/>
              <a:t> </a:t>
            </a:r>
            <a:r>
              <a:rPr lang="en-US" dirty="0" err="1" smtClean="0"/>
              <a:t>upaya</a:t>
            </a:r>
            <a:r>
              <a:rPr lang="en-US" dirty="0" smtClean="0"/>
              <a:t> </a:t>
            </a:r>
            <a:r>
              <a:rPr lang="en-US" dirty="0" err="1" smtClean="0"/>
              <a:t>cognitif</a:t>
            </a:r>
            <a:r>
              <a:rPr lang="en-US" dirty="0" smtClean="0"/>
              <a:t> </a:t>
            </a:r>
            <a:r>
              <a:rPr lang="en-US" dirty="0" err="1" smtClean="0"/>
              <a:t>dan</a:t>
            </a:r>
            <a:r>
              <a:rPr lang="en-US" dirty="0" smtClean="0"/>
              <a:t> </a:t>
            </a:r>
            <a:r>
              <a:rPr lang="en-US" dirty="0" err="1" smtClean="0"/>
              <a:t>perilaku</a:t>
            </a:r>
            <a:r>
              <a:rPr lang="en-US" dirty="0" smtClean="0"/>
              <a:t> </a:t>
            </a:r>
            <a:r>
              <a:rPr lang="en-US" dirty="0" err="1" smtClean="0"/>
              <a:t>terus</a:t>
            </a:r>
            <a:r>
              <a:rPr lang="en-US" dirty="0" smtClean="0"/>
              <a:t> </a:t>
            </a:r>
            <a:r>
              <a:rPr lang="en-US" dirty="0" err="1" smtClean="0"/>
              <a:t>menerus</a:t>
            </a:r>
            <a:r>
              <a:rPr lang="en-US" dirty="0" smtClean="0"/>
              <a:t> </a:t>
            </a:r>
            <a:r>
              <a:rPr lang="en-US" dirty="0" err="1" smtClean="0"/>
              <a:t>untuk</a:t>
            </a:r>
            <a:r>
              <a:rPr lang="en-US" dirty="0" smtClean="0"/>
              <a:t> </a:t>
            </a:r>
            <a:r>
              <a:rPr lang="en-US" dirty="0" err="1" smtClean="0"/>
              <a:t>mengelola</a:t>
            </a:r>
            <a:r>
              <a:rPr lang="en-US" dirty="0" smtClean="0"/>
              <a:t> </a:t>
            </a:r>
            <a:r>
              <a:rPr lang="en-US" dirty="0" err="1" smtClean="0"/>
              <a:t>tuntutan</a:t>
            </a:r>
            <a:r>
              <a:rPr lang="en-US" dirty="0" smtClean="0"/>
              <a:t> </a:t>
            </a:r>
            <a:r>
              <a:rPr lang="en-US" dirty="0" err="1" smtClean="0"/>
              <a:t>eksternal</a:t>
            </a:r>
            <a:r>
              <a:rPr lang="en-US" dirty="0" smtClean="0"/>
              <a:t> </a:t>
            </a:r>
            <a:r>
              <a:rPr lang="en-US" dirty="0" err="1" smtClean="0"/>
              <a:t>dan</a:t>
            </a:r>
            <a:r>
              <a:rPr lang="en-US" dirty="0" smtClean="0"/>
              <a:t> </a:t>
            </a:r>
            <a:r>
              <a:rPr lang="en-US" dirty="0" err="1" smtClean="0"/>
              <a:t>atau</a:t>
            </a:r>
            <a:r>
              <a:rPr lang="en-US" dirty="0" smtClean="0"/>
              <a:t> internal </a:t>
            </a:r>
            <a:r>
              <a:rPr lang="en-US" dirty="0" err="1" smtClean="0"/>
              <a:t>spesifik</a:t>
            </a:r>
            <a:r>
              <a:rPr lang="en-US" dirty="0" smtClean="0"/>
              <a:t> yang </a:t>
            </a:r>
            <a:r>
              <a:rPr lang="en-US" dirty="0" err="1" smtClean="0"/>
              <a:t>dinilai</a:t>
            </a:r>
            <a:r>
              <a:rPr lang="en-US" dirty="0" smtClean="0"/>
              <a:t> </a:t>
            </a:r>
            <a:r>
              <a:rPr lang="en-US" dirty="0" err="1" smtClean="0"/>
              <a:t>melebihi</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individu</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rmAutofit fontScale="90000"/>
          </a:bodyPr>
          <a:lstStyle/>
          <a:p>
            <a:r>
              <a:rPr lang="id-ID" dirty="0" smtClean="0"/>
              <a:t>(Folkman, Chesney, McKusick, Ironson, Johnson, &amp; Coates</a:t>
            </a:r>
            <a:r>
              <a:rPr lang="en-US" dirty="0" smtClean="0"/>
              <a:t> </a:t>
            </a:r>
            <a:r>
              <a:rPr lang="en-US" dirty="0" err="1" smtClean="0"/>
              <a:t>dikutip</a:t>
            </a:r>
            <a:r>
              <a:rPr lang="en-US" dirty="0" smtClean="0"/>
              <a:t> </a:t>
            </a:r>
            <a:r>
              <a:rPr lang="en-US" dirty="0" err="1" smtClean="0"/>
              <a:t>dalam</a:t>
            </a:r>
            <a:r>
              <a:rPr lang="en-US" dirty="0" smtClean="0"/>
              <a:t> </a:t>
            </a:r>
            <a:r>
              <a:rPr lang="en-US" dirty="0" err="1" smtClean="0"/>
              <a:t>Eckenrode</a:t>
            </a:r>
            <a:r>
              <a:rPr lang="en-US" dirty="0" smtClean="0"/>
              <a:t>, 1991).</a:t>
            </a:r>
            <a:br>
              <a:rPr lang="en-US" dirty="0" smtClean="0"/>
            </a:br>
            <a:endParaRPr lang="en-US" dirty="0"/>
          </a:p>
        </p:txBody>
      </p:sp>
      <p:sp>
        <p:nvSpPr>
          <p:cNvPr id="3" name="Content Placeholder 2"/>
          <p:cNvSpPr>
            <a:spLocks noGrp="1"/>
          </p:cNvSpPr>
          <p:nvPr>
            <p:ph idx="1"/>
          </p:nvPr>
        </p:nvSpPr>
        <p:spPr>
          <a:xfrm>
            <a:off x="457200" y="2667000"/>
            <a:ext cx="8229600" cy="3459163"/>
          </a:xfrm>
        </p:spPr>
        <p:txBody>
          <a:bodyPr/>
          <a:lstStyle/>
          <a:p>
            <a:r>
              <a:rPr lang="id-ID" i="1" dirty="0" smtClean="0"/>
              <a:t>Coping</a:t>
            </a:r>
            <a:r>
              <a:rPr lang="id-ID" dirty="0" smtClean="0"/>
              <a:t> menunjukkan usaha-usaha perubahan kognitif dan perilaku untuk mengelola tuntutan spesifik yang dihadapinya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rmAutofit fontScale="90000"/>
          </a:bodyPr>
          <a:lstStyle/>
          <a:p>
            <a:r>
              <a:rPr lang="id-ID" dirty="0" smtClean="0"/>
              <a:t>(Folkman &amp; Lazarus, 1986; Folkman, Lazarus, Dunkel-Schetter, DeLongis, &amp; Gruen</a:t>
            </a:r>
            <a:r>
              <a:rPr lang="en-US" dirty="0" smtClean="0"/>
              <a:t> </a:t>
            </a:r>
            <a:r>
              <a:rPr lang="en-US" dirty="0" err="1" smtClean="0"/>
              <a:t>dikutip</a:t>
            </a:r>
            <a:r>
              <a:rPr lang="en-US" dirty="0" smtClean="0"/>
              <a:t> </a:t>
            </a:r>
            <a:r>
              <a:rPr lang="en-US" dirty="0" err="1" smtClean="0"/>
              <a:t>dalam</a:t>
            </a:r>
            <a:r>
              <a:rPr lang="en-US" dirty="0" smtClean="0"/>
              <a:t> </a:t>
            </a:r>
            <a:r>
              <a:rPr lang="en-US" dirty="0" err="1" smtClean="0"/>
              <a:t>Eckenrode</a:t>
            </a:r>
            <a:r>
              <a:rPr lang="en-US" dirty="0" smtClean="0"/>
              <a:t>, 1991). </a:t>
            </a:r>
            <a:br>
              <a:rPr lang="en-US" dirty="0" smtClean="0"/>
            </a:br>
            <a:endParaRPr lang="en-US" dirty="0"/>
          </a:p>
        </p:txBody>
      </p:sp>
      <p:sp>
        <p:nvSpPr>
          <p:cNvPr id="3" name="Content Placeholder 2"/>
          <p:cNvSpPr>
            <a:spLocks noGrp="1"/>
          </p:cNvSpPr>
          <p:nvPr>
            <p:ph idx="1"/>
          </p:nvPr>
        </p:nvSpPr>
        <p:spPr>
          <a:xfrm>
            <a:off x="457200" y="2514600"/>
            <a:ext cx="8229600" cy="4343400"/>
          </a:xfrm>
        </p:spPr>
        <p:txBody>
          <a:bodyPr>
            <a:normAutofit/>
          </a:bodyPr>
          <a:lstStyle/>
          <a:p>
            <a:r>
              <a:rPr lang="en-US" i="1" dirty="0" smtClean="0"/>
              <a:t> </a:t>
            </a:r>
            <a:r>
              <a:rPr lang="id-ID" i="1" dirty="0" smtClean="0"/>
              <a:t>Coping</a:t>
            </a:r>
            <a:r>
              <a:rPr lang="id-ID" dirty="0" smtClean="0"/>
              <a:t> dipandang sebagai suatu karakter kepribadian atau suatu proses yang terjadi pada seseorang. Sebagai suatu proses, </a:t>
            </a:r>
            <a:r>
              <a:rPr lang="id-ID" i="1" dirty="0" smtClean="0"/>
              <a:t>coping</a:t>
            </a:r>
            <a:r>
              <a:rPr lang="id-ID" dirty="0" smtClean="0"/>
              <a:t> mencakup beberapa aspek multidimensional yaitu faktor-faktor konteks individu dan lingkungan yang memengaruhi, </a:t>
            </a:r>
            <a:r>
              <a:rPr lang="en-US" dirty="0" err="1" smtClean="0"/>
              <a:t>ber</a:t>
            </a:r>
            <a:r>
              <a:rPr lang="id-ID" dirty="0" smtClean="0"/>
              <a:t>hubungan dengan emosi, keadaan psikologis, dan kesehatan fisik</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Papalia</a:t>
            </a:r>
            <a:r>
              <a:rPr lang="en-US" dirty="0" smtClean="0"/>
              <a:t> &amp; Feldman</a:t>
            </a:r>
            <a:r>
              <a:rPr lang="id-ID" dirty="0" smtClean="0"/>
              <a:t>, 2012. </a:t>
            </a:r>
            <a:endParaRPr lang="en-US" dirty="0"/>
          </a:p>
        </p:txBody>
      </p:sp>
      <p:sp>
        <p:nvSpPr>
          <p:cNvPr id="3" name="Content Placeholder 2"/>
          <p:cNvSpPr>
            <a:spLocks noGrp="1"/>
          </p:cNvSpPr>
          <p:nvPr>
            <p:ph idx="1"/>
          </p:nvPr>
        </p:nvSpPr>
        <p:spPr/>
        <p:txBody>
          <a:bodyPr/>
          <a:lstStyle/>
          <a:p>
            <a:r>
              <a:rPr lang="en-US" i="1" dirty="0" smtClean="0"/>
              <a:t> </a:t>
            </a:r>
            <a:r>
              <a:rPr lang="id-ID" dirty="0" smtClean="0"/>
              <a:t>Coping adalah pemikiran atau perilaku adaptif yang bertujuan mengurangi atau menghilangkan stres yang timbul dari kondisi berbahaya, mengancam, atau menantang</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1536</Words>
  <Application>Microsoft Office PowerPoint</Application>
  <PresentationFormat>On-screen Show (4:3)</PresentationFormat>
  <Paragraphs>94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Cara Mengatasi Stres &amp; Manajemen Stres</vt:lpstr>
      <vt:lpstr>Coping with Stress</vt:lpstr>
      <vt:lpstr>Coping - lanjutan</vt:lpstr>
      <vt:lpstr>Santrock, 2003</vt:lpstr>
      <vt:lpstr>Lazarus &amp; Folkman, (1984: 141)</vt:lpstr>
      <vt:lpstr>Lazarus, (1992)</vt:lpstr>
      <vt:lpstr>(Folkman, Chesney, McKusick, Ironson, Johnson, &amp; Coates dikutip dalam Eckenrode, 1991). </vt:lpstr>
      <vt:lpstr>(Folkman &amp; Lazarus, 1986; Folkman, Lazarus, Dunkel-Schetter, DeLongis, &amp; Gruen dikutip dalam Eckenrode, 1991).  </vt:lpstr>
      <vt:lpstr>Papalia &amp; Feldman, 2012. </vt:lpstr>
      <vt:lpstr>Lazarus, 1992.</vt:lpstr>
      <vt:lpstr> Lazarus &amp; Folkman dikutip dalam Papalia &amp; Feldman, 2012. </vt:lpstr>
      <vt:lpstr>Cognitive appraisal menurut Lazarus dikutip dalam Santrock 2003</vt:lpstr>
      <vt:lpstr>Coping - lanjutan</vt:lpstr>
      <vt:lpstr>Problem-Focused Coping</vt:lpstr>
      <vt:lpstr>Emotion-Focused Coping</vt:lpstr>
      <vt:lpstr>Contoh Emotion-Focused Coping - lanjutan</vt:lpstr>
      <vt:lpstr>Skills &amp; Strategies Coping (Folkman &amp; Lazarus, 1988)</vt:lpstr>
      <vt:lpstr>- lanjutan</vt:lpstr>
      <vt:lpstr>- lanjutan</vt:lpstr>
      <vt:lpstr>Management Stress</vt:lpstr>
      <vt:lpstr>Management Stress (2)</vt:lpstr>
      <vt:lpstr>Management Stress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 Mengatasi Stres &amp; Manajemen Stres</dc:title>
  <dc:creator/>
  <cp:lastModifiedBy>winar</cp:lastModifiedBy>
  <cp:revision>37</cp:revision>
  <dcterms:created xsi:type="dcterms:W3CDTF">2006-08-16T00:00:00Z</dcterms:created>
  <dcterms:modified xsi:type="dcterms:W3CDTF">2012-10-14T17:06:16Z</dcterms:modified>
</cp:coreProperties>
</file>