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Gaya </a:t>
            </a:r>
            <a:r>
              <a:rPr lang="en-US" dirty="0" err="1" smtClean="0"/>
              <a:t>Hidup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Hal lain yang </a:t>
            </a:r>
            <a:r>
              <a:rPr lang="en-US" dirty="0" err="1" smtClean="0"/>
              <a:t>menentukan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mual</a:t>
            </a:r>
            <a:r>
              <a:rPr lang="en-US" dirty="0" smtClean="0"/>
              <a:t> (</a:t>
            </a:r>
            <a:r>
              <a:rPr lang="en-US" dirty="0" err="1" smtClean="0"/>
              <a:t>Birren</a:t>
            </a:r>
            <a:r>
              <a:rPr lang="en-US" dirty="0" smtClean="0"/>
              <a:t> &amp; </a:t>
            </a:r>
            <a:r>
              <a:rPr lang="en-US" dirty="0" err="1" smtClean="0"/>
              <a:t>Zarit</a:t>
            </a:r>
            <a:r>
              <a:rPr lang="en-US" dirty="0" smtClean="0"/>
              <a:t>; </a:t>
            </a:r>
            <a:r>
              <a:rPr lang="en-US" dirty="0" err="1" smtClean="0"/>
              <a:t>Thoresen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/>
              <a:t>Sakit</a:t>
            </a:r>
            <a:br>
              <a:rPr lang="en-US" sz="4000"/>
            </a:br>
            <a:r>
              <a:rPr lang="en-US" sz="4000"/>
              <a:t>Terkait 3 konsep (bhs Inggris)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	* Disease		* Illness		* Sickness</a:t>
            </a:r>
          </a:p>
          <a:p>
            <a:pPr marL="609600" indent="-609600"/>
            <a:r>
              <a:rPr lang="en-US"/>
              <a:t>Berdimensi Biologis, Psikologis &amp; Sosiologis</a:t>
            </a:r>
          </a:p>
          <a:p>
            <a:pPr marL="609600" indent="-609600"/>
            <a:r>
              <a:rPr lang="en-US"/>
              <a:t>Disease / penyakit : St penyimpangan yg simptomnya diketahui melalui diagnosis </a:t>
            </a:r>
            <a:r>
              <a:rPr lang="en-US">
                <a:sym typeface="Wingdings" pitchFamily="2" charset="2"/>
              </a:rPr>
              <a:t>Berdimensi </a:t>
            </a:r>
            <a:r>
              <a:rPr lang="en-US" b="1">
                <a:sym typeface="Wingdings" pitchFamily="2" charset="2"/>
              </a:rPr>
              <a:t>biologis, obyektif</a:t>
            </a:r>
            <a:r>
              <a:rPr lang="en-US">
                <a:sym typeface="Wingdings" pitchFamily="2" charset="2"/>
              </a:rPr>
              <a:t> &amp; independen thd pertimbangan psikososial </a:t>
            </a:r>
          </a:p>
          <a:p>
            <a:pPr marL="609600" indent="-609600"/>
            <a:r>
              <a:rPr lang="en-US">
                <a:sym typeface="Wingdings" pitchFamily="2" charset="2"/>
              </a:rPr>
              <a:t>Tumor, Flu, HIV/AIDS tetap ada, tdk dpt dipengaruhi oleh keyakinan masy. Simptomnya dpt dikenali dr st diagnosis via indera at alat bantu ttt dlm st diagnosis</a:t>
            </a:r>
            <a:endParaRPr lang="en-US"/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marL="838200" indent="-838200"/>
            <a:r>
              <a:rPr lang="en-US" sz="4000"/>
              <a:t>Illness &amp; Sickness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Illness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b="1" dirty="0" err="1"/>
              <a:t>psikologis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menunjuk</a:t>
            </a:r>
            <a:r>
              <a:rPr lang="en-US" sz="2800" dirty="0"/>
              <a:t> pd </a:t>
            </a:r>
            <a:r>
              <a:rPr lang="en-US" sz="2800" dirty="0" err="1"/>
              <a:t>perasaan</a:t>
            </a:r>
            <a:r>
              <a:rPr lang="en-US" sz="2800" dirty="0"/>
              <a:t>, </a:t>
            </a:r>
            <a:r>
              <a:rPr lang="en-US" sz="2800" dirty="0" err="1"/>
              <a:t>persepsi</a:t>
            </a:r>
            <a:r>
              <a:rPr lang="en-US" sz="2800" dirty="0"/>
              <a:t>, at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b="1" dirty="0" err="1"/>
              <a:t>subyektif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ttg</a:t>
            </a:r>
            <a:r>
              <a:rPr lang="en-US" sz="2800" dirty="0"/>
              <a:t> </a:t>
            </a:r>
            <a:r>
              <a:rPr lang="en-US" sz="2800" dirty="0" err="1"/>
              <a:t>ketdksehatannya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dirasa</a:t>
            </a:r>
            <a:r>
              <a:rPr lang="en-US" sz="2800" dirty="0"/>
              <a:t>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enak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 dirty="0" err="1">
                <a:sym typeface="Wingdings" pitchFamily="2" charset="2"/>
              </a:rPr>
              <a:t>Pengalaman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subyektif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bersifat</a:t>
            </a:r>
            <a:r>
              <a:rPr lang="en-US" sz="2400" dirty="0">
                <a:sym typeface="Wingdings" pitchFamily="2" charset="2"/>
              </a:rPr>
              <a:t> individual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ym typeface="Wingdings" pitchFamily="2" charset="2"/>
              </a:rPr>
              <a:t>Seor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terkena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penyakit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blm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tentu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dirasakan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sakit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ttp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pd </a:t>
            </a:r>
            <a:r>
              <a:rPr lang="en-US" sz="2400" dirty="0" err="1">
                <a:sym typeface="Wingdings" pitchFamily="2" charset="2"/>
              </a:rPr>
              <a:t>orang</a:t>
            </a:r>
            <a:r>
              <a:rPr lang="en-US" sz="2400" dirty="0">
                <a:sym typeface="Wingdings" pitchFamily="2" charset="2"/>
              </a:rPr>
              <a:t> lain </a:t>
            </a:r>
            <a:r>
              <a:rPr lang="en-US" sz="2400" dirty="0" err="1">
                <a:sym typeface="Wingdings" pitchFamily="2" charset="2"/>
              </a:rPr>
              <a:t>dpt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dirasakan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sakit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Sickness </a:t>
            </a:r>
            <a:r>
              <a:rPr lang="en-US" sz="2800" dirty="0" err="1"/>
              <a:t>mrpkan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b="1" dirty="0" err="1"/>
              <a:t>sosiologis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bermakna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penerimaan</a:t>
            </a:r>
            <a:r>
              <a:rPr lang="en-US" sz="2800" dirty="0"/>
              <a:t> </a:t>
            </a:r>
            <a:r>
              <a:rPr lang="en-US" sz="2800" b="1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thd</a:t>
            </a:r>
            <a:r>
              <a:rPr lang="en-US" sz="2800" dirty="0"/>
              <a:t> </a:t>
            </a:r>
            <a:r>
              <a:rPr lang="en-US" sz="2800" dirty="0" err="1"/>
              <a:t>seseor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or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kesakitan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Dlm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kead</a:t>
            </a:r>
            <a:r>
              <a:rPr lang="en-US" sz="2800" dirty="0">
                <a:sym typeface="Wingdings" pitchFamily="2" charset="2"/>
              </a:rPr>
              <a:t> sickness, </a:t>
            </a:r>
            <a:r>
              <a:rPr lang="en-US" sz="2800" dirty="0" err="1">
                <a:sym typeface="Wingdings" pitchFamily="2" charset="2"/>
              </a:rPr>
              <a:t>orang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dibenarkan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melepaskan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ttg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jwb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peran</a:t>
            </a:r>
            <a:r>
              <a:rPr lang="en-US" sz="2800" dirty="0">
                <a:sym typeface="Wingdings" pitchFamily="2" charset="2"/>
              </a:rPr>
              <a:t> at kebiasaan2 </a:t>
            </a:r>
            <a:r>
              <a:rPr lang="en-US" sz="2800" dirty="0" err="1">
                <a:sym typeface="Wingdings" pitchFamily="2" charset="2"/>
              </a:rPr>
              <a:t>ttt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yg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dilakukn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saat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sehat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karena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adanya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ketdksehatannya</a:t>
            </a:r>
            <a:r>
              <a:rPr lang="en-US" sz="2800" dirty="0">
                <a:sym typeface="Wingdings" pitchFamily="2" charset="2"/>
              </a:rPr>
              <a:t> &amp; </a:t>
            </a:r>
            <a:r>
              <a:rPr lang="en-US" sz="2800" dirty="0" err="1">
                <a:sym typeface="Wingdings" pitchFamily="2" charset="2"/>
              </a:rPr>
              <a:t>memiliki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ttg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jwb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baru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yt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mencari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kesembuhan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Penilaian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sehat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memperhatikan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biopsikososial</a:t>
            </a:r>
            <a:endParaRPr lang="en-US" b="1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/>
              <a:t>Rentangan Kesehatan Kontinum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keperluan</a:t>
            </a:r>
            <a:r>
              <a:rPr lang="en-US" sz="2800" dirty="0"/>
              <a:t> </a:t>
            </a:r>
            <a:r>
              <a:rPr lang="en-US" sz="2800" dirty="0" err="1"/>
              <a:t>praktis</a:t>
            </a:r>
            <a:r>
              <a:rPr lang="en-US" sz="2800" dirty="0"/>
              <a:t>, </a:t>
            </a:r>
            <a:r>
              <a:rPr lang="en-US" sz="2800" dirty="0" err="1"/>
              <a:t>sehat</a:t>
            </a:r>
            <a:r>
              <a:rPr lang="en-US" sz="2800" dirty="0"/>
              <a:t> &amp;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dirumuskan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operasional</a:t>
            </a:r>
            <a:r>
              <a:rPr lang="en-US" sz="2800" dirty="0"/>
              <a:t>, </a:t>
            </a:r>
            <a:r>
              <a:rPr lang="en-US" sz="2800" dirty="0" err="1"/>
              <a:t>spt</a:t>
            </a:r>
            <a:r>
              <a:rPr lang="en-US" sz="2800" dirty="0"/>
              <a:t> </a:t>
            </a:r>
            <a:r>
              <a:rPr lang="en-US" sz="2800" dirty="0" err="1" smtClean="0"/>
              <a:t>sehat</a:t>
            </a:r>
            <a:r>
              <a:rPr lang="en-US" sz="2800" dirty="0" smtClean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/>
              <a:t>sakit</a:t>
            </a:r>
            <a:endParaRPr lang="en-US" sz="2800" dirty="0"/>
          </a:p>
          <a:p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tidaklah</a:t>
            </a:r>
            <a:r>
              <a:rPr lang="en-US" sz="2800" dirty="0"/>
              <a:t>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memuaskan</a:t>
            </a:r>
            <a:r>
              <a:rPr lang="en-US" sz="2800" dirty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/>
              <a:t>pd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rentang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kontinum</a:t>
            </a:r>
            <a:r>
              <a:rPr lang="en-US" sz="2800" dirty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/>
              <a:t>rentang</a:t>
            </a:r>
            <a:r>
              <a:rPr lang="en-US" sz="2800" dirty="0"/>
              <a:t> </a:t>
            </a:r>
            <a:r>
              <a:rPr lang="en-US" sz="2800" dirty="0" err="1"/>
              <a:t>sehat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endParaRPr lang="en-US" sz="2800" dirty="0"/>
          </a:p>
          <a:p>
            <a:r>
              <a:rPr lang="en-US" sz="2800" dirty="0"/>
              <a:t>Batas2 </a:t>
            </a:r>
            <a:r>
              <a:rPr lang="en-US" sz="2800" dirty="0" err="1"/>
              <a:t>tegas</a:t>
            </a:r>
            <a:r>
              <a:rPr lang="en-US" sz="2800" dirty="0"/>
              <a:t> ant </a:t>
            </a:r>
            <a:r>
              <a:rPr lang="en-US" sz="2800" dirty="0" err="1"/>
              <a:t>keduanya</a:t>
            </a:r>
            <a:r>
              <a:rPr lang="en-US" sz="2800" dirty="0"/>
              <a:t>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dpt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/>
              <a:t>batas2nya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/>
              <a:t>kabur</a:t>
            </a:r>
            <a:endParaRPr lang="en-US" sz="2800" dirty="0"/>
          </a:p>
          <a:p>
            <a:r>
              <a:rPr lang="en-US" sz="2800" dirty="0" err="1"/>
              <a:t>Implikasi</a:t>
            </a:r>
            <a:r>
              <a:rPr lang="en-US" sz="28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kead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kontinum</a:t>
            </a:r>
            <a:r>
              <a:rPr lang="en-US" sz="2800" dirty="0"/>
              <a:t> </a:t>
            </a:r>
            <a:r>
              <a:rPr lang="en-US" sz="2800" dirty="0" err="1"/>
              <a:t>bhw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dpt</a:t>
            </a:r>
            <a:r>
              <a:rPr lang="en-US" sz="2800" dirty="0"/>
              <a:t> </a:t>
            </a:r>
            <a:r>
              <a:rPr lang="en-US" sz="2800" dirty="0" err="1"/>
              <a:t>ditingkatkan</a:t>
            </a:r>
            <a:r>
              <a:rPr lang="en-US" sz="28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/>
              <a:t>sehat</a:t>
            </a:r>
            <a:r>
              <a:rPr lang="en-US" sz="2800" dirty="0"/>
              <a:t> –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sehat</a:t>
            </a:r>
            <a:r>
              <a:rPr lang="en-US" sz="2800" dirty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sehat</a:t>
            </a:r>
            <a:r>
              <a:rPr lang="en-US" sz="2800" dirty="0"/>
              <a:t> –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sehat</a:t>
            </a:r>
            <a:r>
              <a:rPr lang="en-US" sz="2800" dirty="0"/>
              <a:t>,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usahanya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Resume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Mrpkan</a:t>
            </a:r>
            <a:r>
              <a:rPr lang="en-US" dirty="0"/>
              <a:t> </a:t>
            </a:r>
            <a:r>
              <a:rPr lang="en-US" dirty="0" err="1"/>
              <a:t>st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sgt</a:t>
            </a:r>
            <a:r>
              <a:rPr lang="en-US" dirty="0"/>
              <a:t> </a:t>
            </a:r>
            <a:r>
              <a:rPr lang="en-US" dirty="0" err="1"/>
              <a:t>longgar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men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kontinum</a:t>
            </a:r>
            <a:r>
              <a:rPr lang="en-US" dirty="0"/>
              <a:t>,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posisinya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pd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ekstrim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, </a:t>
            </a:r>
            <a:r>
              <a:rPr lang="en-US" dirty="0" err="1"/>
              <a:t>yt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pd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pd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smtClean="0"/>
              <a:t>lain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		+ </a:t>
            </a:r>
            <a:r>
              <a:rPr lang="en-US" dirty="0">
                <a:sym typeface="Wingdings" pitchFamily="2" charset="2"/>
              </a:rPr>
              <a:t>-------------------------- -</a:t>
            </a:r>
            <a:r>
              <a:rPr lang="en-US" dirty="0"/>
              <a:t>	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Sakit</a:t>
            </a:r>
            <a:r>
              <a:rPr lang="en-US" dirty="0"/>
              <a:t>						</a:t>
            </a:r>
            <a:r>
              <a:rPr lang="en-US" dirty="0" err="1"/>
              <a:t>Sehat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		     </a:t>
            </a:r>
            <a:r>
              <a:rPr lang="en-US" dirty="0" err="1"/>
              <a:t>Rentangan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Antonovsky</a:t>
            </a:r>
            <a:r>
              <a:rPr lang="en-US" dirty="0" smtClean="0"/>
              <a:t>; Bradley; Ryan &amp; Travis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hrs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ssor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&amp;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dis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&amp; </a:t>
            </a:r>
            <a:r>
              <a:rPr lang="en-US" dirty="0" err="1" smtClean="0"/>
              <a:t>Sakit</a:t>
            </a:r>
            <a:r>
              <a:rPr lang="en-US" dirty="0" smtClean="0"/>
              <a:t> (Calhoun</a:t>
            </a:r>
            <a:r>
              <a:rPr lang="en-US" dirty="0"/>
              <a:t>, dkk.,</a:t>
            </a:r>
            <a:r>
              <a:rPr lang="en-US" dirty="0" smtClean="0"/>
              <a:t>1994).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khronis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popular,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tritmen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diteksi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(</a:t>
            </a:r>
            <a:r>
              <a:rPr lang="en-US" dirty="0" err="1" smtClean="0"/>
              <a:t>Boffey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simptom-simptom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mendatangi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/>
              <a:t>Sehat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/>
              <a:t>Tdk ada gejala sakit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/>
              <a:t>    							Mempersepsi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/>
              <a:t>							       Gejala sakit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/>
              <a:t>- - - - - - - - - - - - - - - Garis Klinis - - - - - - - - - - - - - - - 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Trdpt perbaikan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Kesehatan mulai pulih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Ks dg petugas kes				  Trdpt gejala2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utk sembuh				          sbg tanda sakit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		    Mencari nasihat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		dr kel at petugas kes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 – Hal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lvl="1"/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kemunduran</a:t>
            </a:r>
            <a:endParaRPr lang="en-US" dirty="0" smtClean="0"/>
          </a:p>
          <a:p>
            <a:r>
              <a:rPr lang="en-US" dirty="0" smtClean="0"/>
              <a:t>Coping,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lvl="1"/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pPr lvl="1"/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Keliuarga</a:t>
            </a:r>
            <a:r>
              <a:rPr lang="en-US" dirty="0" smtClean="0"/>
              <a:t> &amp; P </a:t>
            </a:r>
            <a:r>
              <a:rPr lang="en-US" dirty="0" err="1" smtClean="0"/>
              <a:t>Medis</a:t>
            </a:r>
            <a:endParaRPr lang="en-US" dirty="0" smtClean="0"/>
          </a:p>
          <a:p>
            <a:pPr lvl="1"/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443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Gaya Hidup Kesehatan, Perilaku Kesehatan, dan Hal lain yang menentukan</vt:lpstr>
      <vt:lpstr>Kesehatan</vt:lpstr>
      <vt:lpstr>Sakit Terkait 3 konsep (bhs Inggris)</vt:lpstr>
      <vt:lpstr>Illness &amp; Sickness </vt:lpstr>
      <vt:lpstr>Rentangan Kesehatan Kontinum</vt:lpstr>
      <vt:lpstr>Resume</vt:lpstr>
      <vt:lpstr>Perilaku Kesehatan</vt:lpstr>
      <vt:lpstr>Gambar Perilaku Mencari Kesehatan</vt:lpstr>
      <vt:lpstr>Hal – Hal yang Menentukan Perilaku Kesehatan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Gaya Hidup</dc:title>
  <dc:creator/>
  <cp:lastModifiedBy>winar</cp:lastModifiedBy>
  <cp:revision>9</cp:revision>
  <dcterms:created xsi:type="dcterms:W3CDTF">2006-08-16T00:00:00Z</dcterms:created>
  <dcterms:modified xsi:type="dcterms:W3CDTF">2012-10-22T05:04:17Z</dcterms:modified>
</cp:coreProperties>
</file>