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9.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prevensi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at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Individu</a:t>
            </a:r>
            <a:r>
              <a:rPr lang="en-US" b="1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mpertimbangkan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berperang</a:t>
            </a:r>
            <a:r>
              <a:rPr lang="en-US" dirty="0" smtClean="0"/>
              <a:t> dg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dmn</a:t>
            </a:r>
            <a:r>
              <a:rPr lang="en-US" dirty="0" smtClean="0"/>
              <a:t>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menyehatkan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Problem lain,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kecanduan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.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adiksi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lain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 </a:t>
            </a:r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mbutuhkan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diadopsi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 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self efficacy, </a:t>
            </a:r>
            <a:r>
              <a:rPr lang="en-US" dirty="0" err="1" smtClean="0"/>
              <a:t>tanpa</a:t>
            </a:r>
            <a:r>
              <a:rPr lang="en-US" dirty="0" smtClean="0"/>
              <a:t> SE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 </a:t>
            </a:r>
            <a:r>
              <a:rPr lang="en-US" dirty="0" err="1" smtClean="0"/>
              <a:t>Kesehatan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Faktor</a:t>
            </a:r>
            <a:r>
              <a:rPr lang="en-US" dirty="0" smtClean="0"/>
              <a:t> Interpersonal</a:t>
            </a:r>
          </a:p>
          <a:p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model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keterikatan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lifestyle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problem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bbrp</a:t>
            </a:r>
            <a:r>
              <a:rPr lang="en-US" dirty="0" smtClean="0"/>
              <a:t> problem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masing2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sendiri2.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 </a:t>
            </a:r>
            <a:r>
              <a:rPr lang="en-US" dirty="0" err="1" smtClean="0"/>
              <a:t>Kesehatan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Faktor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didorong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problem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fi-FI" dirty="0" smtClean="0"/>
              <a:t>mengenai perilaku kesehatan terkait pasien mereka  datang terutama dari pasien yang tercatat menyimpang.</a:t>
            </a:r>
          </a:p>
          <a:p>
            <a:pPr lvl="1"/>
            <a:r>
              <a:rPr lang="fi-FI" dirty="0" smtClean="0"/>
              <a:t>Dua, pengetahuan profesional mbutuhkan bantuan orang yang memimpin </a:t>
            </a:r>
            <a:r>
              <a:rPr lang="id-ID" dirty="0" smtClean="0"/>
              <a:t>menjalani kehidupan yang lebih sehat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mbutuhkan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mengintervensi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  <a:r>
              <a:rPr lang="fi-FI" dirty="0" smtClean="0"/>
              <a:t>   </a:t>
            </a:r>
          </a:p>
          <a:p>
            <a:r>
              <a:rPr lang="fi-FI" dirty="0" smtClean="0"/>
              <a:t>Praktisi medis juga memusatkan perhatiannya pada mengobati dp pencegahan penyakit dan cedera. Tetapi fokus ini mulai berubah, dan dokter menjadi bertambah minat pada prevensi (Radecki &amp; Brunton dikutip dalam Sarafino, 2002).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berhub</a:t>
            </a:r>
            <a:r>
              <a:rPr lang="en-US" dirty="0" smtClean="0"/>
              <a:t> dg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berhub</a:t>
            </a:r>
            <a:r>
              <a:rPr lang="en-US" dirty="0" smtClean="0"/>
              <a:t> dg </a:t>
            </a:r>
            <a:r>
              <a:rPr lang="en-US" dirty="0" err="1" smtClean="0"/>
              <a:t>kes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id-ID" dirty="0" smtClean="0"/>
              <a:t>menggambarkan perilaku sehat dan menghasilkan daftar yang cukup lengkap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“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”, </a:t>
            </a:r>
            <a:r>
              <a:rPr lang="en-US" dirty="0" err="1" smtClean="0"/>
              <a:t>ttp</a:t>
            </a:r>
            <a:r>
              <a:rPr lang="en-US" dirty="0" smtClean="0"/>
              <a:t> </a:t>
            </a:r>
            <a:r>
              <a:rPr lang="en-US" dirty="0" err="1" smtClean="0"/>
              <a:t>prakteknya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herediter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Learning,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dg </a:t>
            </a:r>
            <a:r>
              <a:rPr lang="en-US" dirty="0" err="1" smtClean="0"/>
              <a:t>cara</a:t>
            </a:r>
            <a:r>
              <a:rPr lang="en-US" dirty="0" smtClean="0"/>
              <a:t> Operant </a:t>
            </a:r>
            <a:r>
              <a:rPr lang="en-US" dirty="0" err="1" smtClean="0"/>
              <a:t>Condtning</a:t>
            </a:r>
            <a:endParaRPr lang="en-US" dirty="0" smtClean="0"/>
          </a:p>
          <a:p>
            <a:pPr lvl="1"/>
            <a:r>
              <a:rPr lang="en-US" dirty="0" smtClean="0"/>
              <a:t>Reinforcement</a:t>
            </a:r>
          </a:p>
          <a:p>
            <a:pPr lvl="1"/>
            <a:r>
              <a:rPr lang="en-US" dirty="0" smtClean="0"/>
              <a:t>Extinction</a:t>
            </a:r>
          </a:p>
          <a:p>
            <a:pPr lvl="1"/>
            <a:r>
              <a:rPr lang="en-US" dirty="0" smtClean="0"/>
              <a:t>Punishment</a:t>
            </a:r>
          </a:p>
          <a:p>
            <a:r>
              <a:rPr lang="en-US" dirty="0" err="1" smtClean="0"/>
              <a:t>Faktor</a:t>
            </a:r>
            <a:r>
              <a:rPr lang="en-US" dirty="0" smtClean="0"/>
              <a:t> Social, Personality,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Percepsi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kognisi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Mass Media</a:t>
            </a:r>
          </a:p>
          <a:p>
            <a:pPr lvl="1"/>
            <a:r>
              <a:rPr lang="en-US" dirty="0" err="1" smtClean="0"/>
              <a:t>Komputer</a:t>
            </a:r>
            <a:endParaRPr lang="en-US" dirty="0" smtClean="0"/>
          </a:p>
          <a:p>
            <a:pPr lvl="1"/>
            <a:r>
              <a:rPr lang="en-US" dirty="0" smtClean="0"/>
              <a:t>Medical Setting</a:t>
            </a:r>
          </a:p>
          <a:p>
            <a:pPr>
              <a:buNone/>
            </a:pPr>
            <a:r>
              <a:rPr lang="en-US" dirty="0" smtClean="0"/>
              <a:t>		(Medical </a:t>
            </a:r>
            <a:r>
              <a:rPr lang="en-US" dirty="0" err="1" smtClean="0"/>
              <a:t>Profesional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F</a:t>
            </a:r>
            <a:r>
              <a:rPr lang="id-ID" dirty="0" smtClean="0"/>
              <a:t>itur informasi untuk meningkatka</a:t>
            </a:r>
            <a:r>
              <a:rPr lang="en-US" dirty="0" smtClean="0"/>
              <a:t>n </a:t>
            </a:r>
            <a:r>
              <a:rPr lang="en-US" dirty="0" err="1" smtClean="0"/>
              <a:t>motivasi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Tailor Content dg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advis</a:t>
            </a:r>
            <a:r>
              <a:rPr lang="en-US" dirty="0" smtClean="0"/>
              <a:t>. </a:t>
            </a:r>
            <a:r>
              <a:rPr lang="en-US" dirty="0" err="1" smtClean="0"/>
              <a:t>Advis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print, </a:t>
            </a:r>
            <a:r>
              <a:rPr lang="en-US" dirty="0" err="1" smtClean="0"/>
              <a:t>telapon</a:t>
            </a:r>
            <a:r>
              <a:rPr lang="en-US" dirty="0" smtClean="0"/>
              <a:t> yang </a:t>
            </a:r>
            <a:r>
              <a:rPr lang="en-US" dirty="0" err="1" smtClean="0"/>
              <a:t>didisain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Mis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dg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personal &amp; behavioral detail, dg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program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Setting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 smtClean="0"/>
          </a:p>
          <a:p>
            <a:r>
              <a:rPr lang="en-US" dirty="0" err="1" smtClean="0"/>
              <a:t>Woksite</a:t>
            </a:r>
            <a:r>
              <a:rPr lang="en-US" dirty="0" smtClean="0"/>
              <a:t> Wellness Program, pd area </a:t>
            </a:r>
            <a:r>
              <a:rPr lang="en-US" dirty="0" err="1" smtClean="0"/>
              <a:t>industri</a:t>
            </a:r>
            <a:r>
              <a:rPr lang="en-US" dirty="0" smtClean="0"/>
              <a:t> dg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endParaRPr lang="en-US" dirty="0" smtClean="0"/>
          </a:p>
          <a:p>
            <a:r>
              <a:rPr lang="en-US" dirty="0" smtClean="0"/>
              <a:t>Community Based Wellness Programs</a:t>
            </a:r>
          </a:p>
          <a:p>
            <a:r>
              <a:rPr lang="en-US" dirty="0" smtClean="0"/>
              <a:t>Prevention with Specific Targets:</a:t>
            </a:r>
          </a:p>
          <a:p>
            <a:pPr lvl="1"/>
            <a:r>
              <a:rPr lang="en-US" dirty="0" smtClean="0"/>
              <a:t>Focusing on AIDS</a:t>
            </a:r>
          </a:p>
          <a:p>
            <a:pPr lvl="1"/>
            <a:r>
              <a:rPr lang="en-US" dirty="0" smtClean="0"/>
              <a:t>HIV Infection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id-ID" dirty="0" smtClean="0"/>
              <a:t>kemungkinan mereka terkena penyakit yang fatal dan kronis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</a:t>
            </a:r>
            <a:r>
              <a:rPr lang="en-US" dirty="0" err="1" smtClean="0"/>
              <a:t>kanker</a:t>
            </a:r>
            <a:r>
              <a:rPr lang="en-US" dirty="0" smtClean="0"/>
              <a:t>, &amp; AIDS.</a:t>
            </a:r>
          </a:p>
          <a:p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diet &amp;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.</a:t>
            </a:r>
          </a:p>
          <a:p>
            <a:r>
              <a:rPr lang="en-US" dirty="0" smtClean="0"/>
              <a:t>K</a:t>
            </a:r>
            <a:r>
              <a:rPr lang="id-ID" dirty="0" smtClean="0"/>
              <a:t>ita membunuh diri dengan kebiasaan kita sendiri </a:t>
            </a:r>
            <a:r>
              <a:rPr lang="en-US" dirty="0" smtClean="0"/>
              <a:t> yang </a:t>
            </a:r>
            <a:r>
              <a:rPr lang="id-ID" dirty="0" smtClean="0"/>
              <a:t>ceroboh dan memungkinkan polusi, kemiskinan, dan kebodohan untuk bertahan dan mengganggu kesehatan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(</a:t>
            </a:r>
            <a:r>
              <a:rPr lang="en-US" dirty="0" err="1" smtClean="0"/>
              <a:t>Califano</a:t>
            </a:r>
            <a:r>
              <a:rPr lang="en-US" dirty="0" smtClean="0"/>
              <a:t>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Lifestyles, Risk Factors, </a:t>
            </a:r>
            <a:r>
              <a:rPr lang="en-US" dirty="0" err="1" smtClean="0"/>
              <a:t>dan</a:t>
            </a:r>
            <a:r>
              <a:rPr lang="en-US" dirty="0" smtClean="0"/>
              <a:t>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Lifestyle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, </a:t>
            </a:r>
            <a:r>
              <a:rPr lang="en-US" dirty="0" err="1" smtClean="0"/>
              <a:t>peminum</a:t>
            </a:r>
            <a:r>
              <a:rPr lang="en-US" dirty="0" smtClean="0"/>
              <a:t>, drug user, eat high fat </a:t>
            </a:r>
            <a:r>
              <a:rPr lang="en-US" dirty="0" err="1" smtClean="0"/>
              <a:t>dan</a:t>
            </a:r>
            <a:r>
              <a:rPr lang="en-US" dirty="0" smtClean="0"/>
              <a:t> diet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overweight,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seat belts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kesehatannya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mperhatikan</a:t>
            </a:r>
            <a:r>
              <a:rPr lang="en-US" dirty="0" smtClean="0"/>
              <a:t>  status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diamatinya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Status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mpengaruhi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melakukannya</a:t>
            </a:r>
            <a:r>
              <a:rPr lang="en-US" dirty="0" smtClean="0"/>
              <a:t> (</a:t>
            </a:r>
            <a:r>
              <a:rPr lang="en-US" dirty="0" err="1" smtClean="0"/>
              <a:t>Kasl</a:t>
            </a:r>
            <a:r>
              <a:rPr lang="en-US" dirty="0" smtClean="0"/>
              <a:t> &amp; Cobb; Parsons </a:t>
            </a:r>
            <a:r>
              <a:rPr lang="en-US" dirty="0" err="1" smtClean="0"/>
              <a:t>dikutip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mengalami</a:t>
            </a:r>
            <a:r>
              <a:rPr lang="en-US" dirty="0" smtClean="0"/>
              <a:t> gejala2,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mengaku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(Harris &amp; </a:t>
            </a:r>
            <a:r>
              <a:rPr lang="en-US" dirty="0" err="1" smtClean="0"/>
              <a:t>Guten</a:t>
            </a:r>
            <a:r>
              <a:rPr lang="en-US" dirty="0" smtClean="0"/>
              <a:t>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Safarino</a:t>
            </a:r>
            <a:r>
              <a:rPr lang="en-US" dirty="0" smtClean="0"/>
              <a:t>, 2002).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mengaku</a:t>
            </a:r>
            <a:r>
              <a:rPr lang="en-US" dirty="0" smtClean="0"/>
              <a:t> </a:t>
            </a:r>
            <a:r>
              <a:rPr lang="en-US" dirty="0" err="1" smtClean="0"/>
              <a:t>mpraktekkan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mperhatikan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badannya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,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kopi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dietnya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seat belts.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memraktekkan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gender, </a:t>
            </a:r>
            <a:r>
              <a:rPr lang="en-US" dirty="0" err="1" smtClean="0"/>
              <a:t>sociocultural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(</a:t>
            </a:r>
            <a:r>
              <a:rPr lang="en-US" dirty="0" err="1" smtClean="0"/>
              <a:t>Schoenborn</a:t>
            </a:r>
            <a:r>
              <a:rPr lang="en-US" dirty="0" smtClean="0"/>
              <a:t>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kesehatannya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yang lain </a:t>
            </a:r>
            <a:r>
              <a:rPr lang="en-US" dirty="0" err="1" smtClean="0"/>
              <a:t>sedikit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 3 </a:t>
            </a:r>
            <a:r>
              <a:rPr lang="en-US" dirty="0" err="1" smtClean="0"/>
              <a:t>kesimpulan</a:t>
            </a:r>
            <a:r>
              <a:rPr lang="en-US" dirty="0" smtClean="0"/>
              <a:t> :</a:t>
            </a:r>
          </a:p>
          <a:p>
            <a:pPr lvl="1"/>
            <a:r>
              <a:rPr lang="id-ID" dirty="0" smtClean="0"/>
              <a:t>cukup stabil, mereka sering berubah dari waktu ke waktu.</a:t>
            </a:r>
            <a:endParaRPr lang="en-US" dirty="0" smtClean="0"/>
          </a:p>
          <a:p>
            <a:pPr lvl="1"/>
            <a:r>
              <a:rPr lang="id-ID" dirty="0" smtClean="0"/>
              <a:t>perilaku kesehatan tertentu tidak sangat terikat satu sama lain</a:t>
            </a:r>
            <a:endParaRPr lang="en-US" dirty="0" smtClean="0"/>
          </a:p>
          <a:p>
            <a:pPr lvl="1"/>
            <a:r>
              <a:rPr lang="id-ID" dirty="0" smtClean="0"/>
              <a:t>perilaku kesehatan tampaknya tidak diatur secara pribadi masing</a:t>
            </a:r>
            <a:r>
              <a:rPr lang="en-US" dirty="0" smtClean="0"/>
              <a:t>2</a:t>
            </a:r>
            <a:r>
              <a:rPr lang="id-ID" dirty="0" smtClean="0"/>
              <a:t> dg satu set sikap atau kecenderungan respon</a:t>
            </a:r>
            <a:r>
              <a:rPr lang="en-US" dirty="0" smtClean="0"/>
              <a:t> </a:t>
            </a:r>
            <a:r>
              <a:rPr lang="en-US" dirty="0" err="1" smtClean="0"/>
              <a:t>ttt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Terdpt</a:t>
            </a:r>
            <a:r>
              <a:rPr lang="en-US" dirty="0" smtClean="0"/>
              <a:t> 4 </a:t>
            </a:r>
            <a:r>
              <a:rPr lang="en-US" dirty="0" err="1" smtClean="0"/>
              <a:t>alasan</a:t>
            </a:r>
            <a:r>
              <a:rPr lang="en-US" dirty="0" smtClean="0"/>
              <a:t>,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berhub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lain?</a:t>
            </a:r>
          </a:p>
          <a:p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,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,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(</a:t>
            </a:r>
            <a:r>
              <a:rPr lang="en-US" dirty="0" err="1" smtClean="0"/>
              <a:t>Leventhal</a:t>
            </a:r>
            <a:r>
              <a:rPr lang="en-US" dirty="0" smtClean="0"/>
              <a:t>, </a:t>
            </a:r>
            <a:r>
              <a:rPr lang="en-US" dirty="0" err="1" smtClean="0"/>
              <a:t>Prochaska</a:t>
            </a:r>
            <a:r>
              <a:rPr lang="en-US" dirty="0" smtClean="0"/>
              <a:t> &amp; Hirschman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id-ID" dirty="0" smtClean="0"/>
              <a:t> waktu tertentu dalam kehidupan manusia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id-ID" dirty="0" smtClean="0"/>
              <a:t> dapat mempengaruhi perilaku yang berbeda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, </a:t>
            </a:r>
            <a:r>
              <a:rPr lang="id-ID" dirty="0" smtClean="0"/>
              <a:t>seseorang mungkin memiliki banyak dorongan sosial untuk makan lahap dan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gemuk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Seseor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sebaya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Interdisipliner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diagnosis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(</a:t>
            </a:r>
            <a:r>
              <a:rPr lang="en-US" dirty="0" err="1" smtClean="0"/>
              <a:t>Breslow</a:t>
            </a:r>
            <a:r>
              <a:rPr lang="en-US" dirty="0" smtClean="0"/>
              <a:t>, L.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menambal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 </a:t>
            </a:r>
            <a:r>
              <a:rPr lang="en-US" dirty="0" err="1" smtClean="0"/>
              <a:t>mengilustrasikan</a:t>
            </a:r>
            <a:r>
              <a:rPr lang="en-US" dirty="0" smtClean="0"/>
              <a:t> 3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preventif</a:t>
            </a:r>
            <a:r>
              <a:rPr lang="en-US" dirty="0" smtClean="0"/>
              <a:t>:</a:t>
            </a:r>
          </a:p>
          <a:p>
            <a:r>
              <a:rPr lang="en-US" i="1" dirty="0" smtClean="0"/>
              <a:t>Behavioral influence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mendemonstrasikan</a:t>
            </a:r>
            <a:r>
              <a:rPr lang="en-US" dirty="0" smtClean="0"/>
              <a:t> </a:t>
            </a:r>
            <a:r>
              <a:rPr lang="en-US" dirty="0" err="1" smtClean="0"/>
              <a:t>menyikat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flossing.</a:t>
            </a:r>
          </a:p>
          <a:p>
            <a:r>
              <a:rPr lang="en-US" i="1" dirty="0" smtClean="0"/>
              <a:t>Environmental measures,</a:t>
            </a:r>
            <a:r>
              <a:rPr lang="en-US" dirty="0" smtClean="0"/>
              <a:t> </a:t>
            </a:r>
            <a:r>
              <a:rPr lang="id-ID" dirty="0" smtClean="0"/>
              <a:t>melibatkan fluoridating pasokan air</a:t>
            </a:r>
            <a:endParaRPr lang="en-US" dirty="0" smtClean="0"/>
          </a:p>
          <a:p>
            <a:r>
              <a:rPr lang="en-US" i="1" dirty="0" smtClean="0"/>
              <a:t>Preventive medical efforts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karang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komprehensif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prevensi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prevensi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Prevensi</a:t>
            </a:r>
            <a:r>
              <a:rPr lang="en-US" dirty="0" smtClean="0"/>
              <a:t> Primer,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seat belts,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mengingatkan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 diet </a:t>
            </a:r>
            <a:r>
              <a:rPr lang="en-US" dirty="0" err="1" smtClean="0"/>
              <a:t>seseor</a:t>
            </a:r>
            <a:r>
              <a:rPr lang="en-US" dirty="0" smtClean="0"/>
              <a:t>, </a:t>
            </a:r>
            <a:r>
              <a:rPr lang="en-US" dirty="0" err="1" smtClean="0"/>
              <a:t>latihan</a:t>
            </a:r>
            <a:r>
              <a:rPr lang="en-US" dirty="0" smtClean="0"/>
              <a:t>, </a:t>
            </a:r>
            <a:r>
              <a:rPr lang="en-US" dirty="0" err="1" smtClean="0"/>
              <a:t>sikat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flossing,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meningkatkan</a:t>
            </a:r>
            <a:r>
              <a:rPr lang="en-US" dirty="0" smtClean="0"/>
              <a:t> </a:t>
            </a:r>
            <a:r>
              <a:rPr lang="id-ID" dirty="0" smtClean="0"/>
              <a:t>kekebalan t</a:t>
            </a:r>
            <a:r>
              <a:rPr lang="en-US" dirty="0" err="1" smtClean="0"/>
              <a:t>hd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id-ID" dirty="0" smtClean="0"/>
              <a:t>menular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Prevensi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menterapi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sedini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dg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menghentikan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</a:t>
            </a:r>
            <a:r>
              <a:rPr lang="en-US" dirty="0" err="1" smtClean="0"/>
              <a:t>Mis</a:t>
            </a:r>
            <a:r>
              <a:rPr lang="en-US" dirty="0" smtClean="0"/>
              <a:t>,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pinggang</a:t>
            </a:r>
            <a:r>
              <a:rPr lang="en-US" dirty="0" smtClean="0"/>
              <a:t>, </a:t>
            </a:r>
            <a:r>
              <a:rPr lang="en-US" dirty="0" err="1" smtClean="0"/>
              <a:t>resep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&amp; diet</a:t>
            </a:r>
          </a:p>
          <a:p>
            <a:r>
              <a:rPr lang="en-US" dirty="0" err="1" smtClean="0"/>
              <a:t>Prevensi</a:t>
            </a:r>
            <a:r>
              <a:rPr lang="en-US" dirty="0" smtClean="0"/>
              <a:t> </a:t>
            </a:r>
            <a:r>
              <a:rPr lang="en-US" dirty="0" err="1" smtClean="0"/>
              <a:t>Tertier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id-ID" dirty="0" smtClean="0"/>
              <a:t>sering menyebabkan kerusakan permanen atau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</a:t>
            </a:r>
            <a:r>
              <a:rPr lang="id-ID" dirty="0" smtClean="0"/>
              <a:t> melibatkan tindakan untuk menghambat kerusakan ini, mencegah cacat atau kekambuhan, dan merehabilitasi pasien</a:t>
            </a:r>
            <a:r>
              <a:rPr lang="en-US" dirty="0" smtClean="0"/>
              <a:t>. </a:t>
            </a:r>
            <a:r>
              <a:rPr lang="en-US" dirty="0" err="1" smtClean="0"/>
              <a:t>Mis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mberikan</a:t>
            </a:r>
            <a:r>
              <a:rPr lang="en-US" dirty="0" smtClean="0"/>
              <a:t> </a:t>
            </a:r>
            <a:r>
              <a:rPr lang="en-US" dirty="0" err="1" smtClean="0"/>
              <a:t>medikasi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rasa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1187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Pencegahan Penyakit</vt:lpstr>
      <vt:lpstr>Kebiasaan dan Perilaku Sehat</vt:lpstr>
      <vt:lpstr>Lifestyles, Risk Factors, dan Health</vt:lpstr>
      <vt:lpstr>Perilaku Sehat</vt:lpstr>
      <vt:lpstr>Praktek Perilaku Sehat</vt:lpstr>
      <vt:lpstr>Praktek Perilaku Sehat (2)</vt:lpstr>
      <vt:lpstr>Praktek Perilaku Sehat (3)</vt:lpstr>
      <vt:lpstr>Pendekatan Interdisipliner pada Pencegahan Penyakit</vt:lpstr>
      <vt:lpstr>Tahapan prevensi</vt:lpstr>
      <vt:lpstr>Permasalahan dlm Promosi  Kesehatan</vt:lpstr>
      <vt:lpstr>Permasalahan dlm Promosi  Kesehatan (2)</vt:lpstr>
      <vt:lpstr>Permasalahan dlm Promosi  Kesehatan (3)</vt:lpstr>
      <vt:lpstr>Apa yang Menentukan  Perilaku yg berhub dg Kesehatan Masyarakat</vt:lpstr>
      <vt:lpstr>Program Promosi Kesehatan </vt:lpstr>
      <vt:lpstr>Bbrp jenis program promosi kesehatan dlm Setting berbeda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Pencegahan Penyakit</dc:title>
  <dc:creator/>
  <cp:lastModifiedBy>User</cp:lastModifiedBy>
  <cp:revision>42</cp:revision>
  <dcterms:created xsi:type="dcterms:W3CDTF">2006-08-16T00:00:00Z</dcterms:created>
  <dcterms:modified xsi:type="dcterms:W3CDTF">2013-02-20T01:53:16Z</dcterms:modified>
</cp:coreProperties>
</file>