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4" r:id="rId4"/>
    <p:sldId id="265" r:id="rId5"/>
    <p:sldId id="266" r:id="rId6"/>
    <p:sldId id="267" r:id="rId7"/>
    <p:sldId id="271" r:id="rId8"/>
    <p:sldId id="269" r:id="rId9"/>
    <p:sldId id="272" r:id="rId10"/>
    <p:sldId id="273" r:id="rId11"/>
    <p:sldId id="275" r:id="rId12"/>
    <p:sldId id="274" r:id="rId13"/>
    <p:sldId id="276" r:id="rId14"/>
    <p:sldId id="277" r:id="rId15"/>
    <p:sldId id="278" r:id="rId16"/>
    <p:sldId id="279" r:id="rId17"/>
    <p:sldId id="257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18165-BEE8-4B49-8D2B-E37E4EF08F56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AB9CA-0012-4F96-AE7A-B892516D22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Materi</a:t>
            </a:r>
            <a:r>
              <a:rPr lang="en-US" dirty="0" smtClean="0"/>
              <a:t> 10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Kata</a:t>
            </a:r>
            <a:r>
              <a:rPr lang="en-US" dirty="0" smtClean="0"/>
              <a:t> aerobic </a:t>
            </a:r>
            <a:r>
              <a:rPr lang="en-US" dirty="0" err="1" smtClean="0"/>
              <a:t>berarti</a:t>
            </a:r>
            <a:r>
              <a:rPr lang="en-US" dirty="0" smtClean="0"/>
              <a:t> “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”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berupaya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diatas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. “In shape”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mengkonsumsi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per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Aerobics </a:t>
            </a:r>
            <a:r>
              <a:rPr lang="en-US" dirty="0" smtClean="0"/>
              <a:t>Exercise -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aerobics exercise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energik</a:t>
            </a:r>
            <a:r>
              <a:rPr lang="en-US" dirty="0" smtClean="0"/>
              <a:t> yang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yang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setengah</a:t>
            </a:r>
            <a:r>
              <a:rPr lang="en-US" dirty="0" smtClean="0"/>
              <a:t> jam. </a:t>
            </a:r>
          </a:p>
          <a:p>
            <a:r>
              <a:rPr lang="en-US" dirty="0" smtClean="0"/>
              <a:t>AE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ritmik</a:t>
            </a:r>
            <a:r>
              <a:rPr lang="en-US" dirty="0" smtClean="0"/>
              <a:t> yang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target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gravitasi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dansa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, jogging, </a:t>
            </a:r>
            <a:r>
              <a:rPr lang="en-US" dirty="0" err="1" smtClean="0"/>
              <a:t>bersepeda</a:t>
            </a:r>
            <a:r>
              <a:rPr lang="en-US" dirty="0" smtClean="0"/>
              <a:t>, </a:t>
            </a:r>
            <a:r>
              <a:rPr lang="en-US" dirty="0" err="1" smtClean="0"/>
              <a:t>berenang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intensitas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durasi</a:t>
            </a:r>
            <a:r>
              <a:rPr lang="en-US" dirty="0" smtClean="0"/>
              <a:t> regular </a:t>
            </a:r>
            <a:r>
              <a:rPr lang="en-US" dirty="0" err="1" smtClean="0"/>
              <a:t>ditambah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memeras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lemak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Latihan</a:t>
            </a:r>
            <a:r>
              <a:rPr lang="en-US" dirty="0" smtClean="0"/>
              <a:t> Ideal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tujuan</a:t>
            </a:r>
            <a:r>
              <a:rPr lang="en-US" dirty="0" smtClean="0"/>
              <a:t>, </a:t>
            </a:r>
            <a:r>
              <a:rPr lang="en-US" dirty="0" err="1" smtClean="0"/>
              <a:t>minat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pasangan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program </a:t>
            </a:r>
            <a:r>
              <a:rPr lang="en-US" dirty="0" err="1" smtClean="0"/>
              <a:t>pemula</a:t>
            </a:r>
            <a:r>
              <a:rPr lang="en-US" dirty="0" smtClean="0"/>
              <a:t> yang </a:t>
            </a:r>
            <a:r>
              <a:rPr lang="en-US" dirty="0" err="1" smtClean="0"/>
              <a:t>moderat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kebugaran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fit </a:t>
            </a:r>
            <a:r>
              <a:rPr lang="en-US" dirty="0" err="1" smtClean="0"/>
              <a:t>kemajuannya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lain. 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permulaan</a:t>
            </a:r>
            <a:r>
              <a:rPr lang="en-US" dirty="0" smtClean="0"/>
              <a:t> </a:t>
            </a:r>
            <a:r>
              <a:rPr lang="en-US" dirty="0" err="1" smtClean="0"/>
              <a:t>menghindari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</a:t>
            </a:r>
            <a:r>
              <a:rPr lang="en-US" dirty="0" err="1" smtClean="0"/>
              <a:t>susah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melukai</a:t>
            </a:r>
            <a:r>
              <a:rPr lang="en-US" dirty="0" smtClean="0"/>
              <a:t> san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beradaptasi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penambahan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.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oxigen</a:t>
            </a:r>
            <a:r>
              <a:rPr lang="en-US" dirty="0" smtClean="0"/>
              <a:t>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kelelahan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smtClean="0"/>
              <a:t>Ideal -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 err="1" smtClean="0"/>
              <a:t>latihan</a:t>
            </a:r>
            <a:r>
              <a:rPr lang="en-US" dirty="0" smtClean="0"/>
              <a:t> ideal </a:t>
            </a:r>
            <a:r>
              <a:rPr lang="en-US" dirty="0" err="1" smtClean="0"/>
              <a:t>kira-kira</a:t>
            </a:r>
            <a:r>
              <a:rPr lang="en-US" dirty="0" smtClean="0"/>
              <a:t> 3 jam </a:t>
            </a:r>
            <a:r>
              <a:rPr lang="en-US" dirty="0" err="1" smtClean="0"/>
              <a:t>seminggu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sampai</a:t>
            </a:r>
            <a:r>
              <a:rPr lang="en-US" dirty="0" smtClean="0"/>
              <a:t> 5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3 </a:t>
            </a:r>
            <a:r>
              <a:rPr lang="en-US" dirty="0" err="1" smtClean="0"/>
              <a:t>fase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b="1" i="1" dirty="0" smtClean="0"/>
              <a:t>Warm up, Aerobics,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i="1" dirty="0" smtClean="0"/>
              <a:t>Cool-down </a:t>
            </a:r>
            <a:r>
              <a:rPr lang="en-US" dirty="0" smtClean="0"/>
              <a:t>(Blair, Kohl, Gordon, &amp; </a:t>
            </a:r>
            <a:r>
              <a:rPr lang="en-US" dirty="0" err="1" smtClean="0"/>
              <a:t>Paffengarger</a:t>
            </a:r>
            <a:r>
              <a:rPr lang="en-US" dirty="0" smtClean="0"/>
              <a:t>; </a:t>
            </a:r>
            <a:r>
              <a:rPr lang="en-US" dirty="0" err="1" smtClean="0"/>
              <a:t>Insel</a:t>
            </a:r>
            <a:r>
              <a:rPr lang="en-US" dirty="0" smtClean="0"/>
              <a:t> &amp; Roth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 </a:t>
            </a:r>
            <a:endParaRPr lang="en-US" dirty="0" smtClean="0"/>
          </a:p>
          <a:p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sesi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2 </a:t>
            </a:r>
            <a:r>
              <a:rPr lang="en-US" dirty="0" err="1" smtClean="0"/>
              <a:t>aktivitas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1) </a:t>
            </a:r>
            <a:r>
              <a:rPr lang="en-US" dirty="0" err="1" smtClean="0"/>
              <a:t>latihan</a:t>
            </a:r>
            <a:r>
              <a:rPr lang="en-US" dirty="0" smtClean="0"/>
              <a:t> lama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fleksibel</a:t>
            </a:r>
            <a:r>
              <a:rPr lang="en-US" dirty="0" smtClean="0"/>
              <a:t>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</a:t>
            </a:r>
            <a:r>
              <a:rPr lang="en-US" dirty="0" err="1" smtClean="0"/>
              <a:t>leher</a:t>
            </a:r>
            <a:r>
              <a:rPr lang="en-US" dirty="0" smtClean="0"/>
              <a:t>, </a:t>
            </a:r>
            <a:r>
              <a:rPr lang="en-US" dirty="0" err="1" smtClean="0"/>
              <a:t>punggung</a:t>
            </a:r>
            <a:r>
              <a:rPr lang="en-US" dirty="0" smtClean="0"/>
              <a:t>, </a:t>
            </a:r>
            <a:r>
              <a:rPr lang="en-US" dirty="0" err="1" smtClean="0"/>
              <a:t>bahu</a:t>
            </a:r>
            <a:r>
              <a:rPr lang="en-US" dirty="0" smtClean="0"/>
              <a:t>, dada, </a:t>
            </a:r>
            <a:r>
              <a:rPr lang="en-US" dirty="0" err="1" smtClean="0"/>
              <a:t>dan</a:t>
            </a:r>
            <a:r>
              <a:rPr lang="en-US" dirty="0" smtClean="0"/>
              <a:t> kaki; 2)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, </a:t>
            </a:r>
            <a:r>
              <a:rPr lang="en-US" dirty="0" err="1" smtClean="0"/>
              <a:t>spt</a:t>
            </a:r>
            <a:r>
              <a:rPr lang="en-US" dirty="0" smtClean="0"/>
              <a:t> push-ups, pull-up, </a:t>
            </a:r>
            <a:r>
              <a:rPr lang="en-US" dirty="0" err="1" smtClean="0"/>
              <a:t>dan</a:t>
            </a:r>
            <a:r>
              <a:rPr lang="en-US" dirty="0" smtClean="0"/>
              <a:t> lifting.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Aerobics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20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ritmik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target yang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.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tolak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, minimum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160 per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. Maximum 200 </a:t>
            </a:r>
            <a:r>
              <a:rPr lang="en-US" dirty="0" err="1" smtClean="0"/>
              <a:t>dikurangi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(La Place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 </a:t>
            </a:r>
            <a:r>
              <a:rPr lang="en-US" dirty="0" err="1" smtClean="0"/>
              <a:t>usia</a:t>
            </a:r>
            <a:r>
              <a:rPr lang="en-US" dirty="0" smtClean="0"/>
              <a:t> 30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denyut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130 – 170 per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aerobik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Cool-down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perlahan-lahan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normal. </a:t>
            </a:r>
            <a:endParaRPr lang="en-US" dirty="0" smtClean="0"/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Alasan-Alasan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mbantu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mnyukai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pmangkasan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membebaskan</a:t>
            </a:r>
            <a:r>
              <a:rPr lang="en-US" dirty="0" smtClean="0"/>
              <a:t> tension.</a:t>
            </a:r>
          </a:p>
          <a:p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pemangkasan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 pd </a:t>
            </a:r>
            <a:r>
              <a:rPr lang="en-US" dirty="0" err="1" smtClean="0"/>
              <a:t>pekerjaan</a:t>
            </a:r>
            <a:r>
              <a:rPr lang="en-US" dirty="0" smtClean="0"/>
              <a:t> .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fit, </a:t>
            </a:r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mbuat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, </a:t>
            </a:r>
            <a:r>
              <a:rPr lang="en-US" dirty="0" err="1" smtClean="0"/>
              <a:t>mk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Psikososial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diasosiasikan</a:t>
            </a:r>
            <a:r>
              <a:rPr lang="en-US" dirty="0" smtClean="0"/>
              <a:t> dg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&amp; anxiety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program fitness </a:t>
            </a:r>
            <a:r>
              <a:rPr lang="en-US" dirty="0" err="1" smtClean="0"/>
              <a:t>tercacat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sikapnya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endParaRPr lang="en-US" dirty="0"/>
          </a:p>
          <a:p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bertambahnya</a:t>
            </a:r>
            <a:r>
              <a:rPr lang="en-US" dirty="0" smtClean="0"/>
              <a:t> self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anak-anak.Penambahan</a:t>
            </a:r>
            <a:r>
              <a:rPr lang="en-US" dirty="0" smtClean="0"/>
              <a:t> self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penampilan</a:t>
            </a:r>
            <a:r>
              <a:rPr lang="en-US" dirty="0" smtClean="0"/>
              <a:t> </a:t>
            </a:r>
            <a:r>
              <a:rPr lang="en-US" dirty="0" err="1" smtClean="0"/>
              <a:t>bertambah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kesuksesan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olah</a:t>
            </a:r>
            <a:r>
              <a:rPr lang="en-US" dirty="0" smtClean="0"/>
              <a:t> raga.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self esteem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meluas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fit.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badannya</a:t>
            </a:r>
            <a:r>
              <a:rPr lang="en-US" dirty="0" smtClean="0"/>
              <a:t> </a:t>
            </a:r>
            <a:r>
              <a:rPr lang="en-US" dirty="0" err="1" smtClean="0"/>
              <a:t>terstruktur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berulang-ulang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membakar</a:t>
            </a:r>
            <a:r>
              <a:rPr lang="en-US" dirty="0" smtClean="0"/>
              <a:t> </a:t>
            </a:r>
            <a:r>
              <a:rPr lang="en-US" dirty="0" err="1" smtClean="0"/>
              <a:t>kalori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yang </a:t>
            </a:r>
            <a:r>
              <a:rPr lang="en-US" dirty="0" err="1" smtClean="0"/>
              <a:t>giat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endorphin </a:t>
            </a:r>
            <a:r>
              <a:rPr lang="en-US" dirty="0" err="1" smtClean="0"/>
              <a:t>tubuh</a:t>
            </a:r>
            <a:r>
              <a:rPr lang="en-US" dirty="0" smtClean="0"/>
              <a:t>,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kimia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morphine.</a:t>
            </a:r>
          </a:p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endorphin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(Carr et al.,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</a:p>
          <a:p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aerobic 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tingginya</a:t>
            </a:r>
            <a:r>
              <a:rPr lang="en-US" dirty="0" smtClean="0"/>
              <a:t> </a:t>
            </a:r>
            <a:r>
              <a:rPr lang="en-US" dirty="0" err="1" smtClean="0"/>
              <a:t>taraf</a:t>
            </a:r>
            <a:r>
              <a:rPr lang="en-US" dirty="0" smtClean="0"/>
              <a:t> endorphin </a:t>
            </a:r>
            <a:r>
              <a:rPr lang="en-US" dirty="0" err="1" smtClean="0"/>
              <a:t>bereaksi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otak</a:t>
            </a:r>
            <a:r>
              <a:rPr lang="en-US" dirty="0" smtClean="0"/>
              <a:t>,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euphoria. </a:t>
            </a:r>
          </a:p>
          <a:p>
            <a:r>
              <a:rPr lang="en-US" dirty="0" err="1" smtClean="0"/>
              <a:t>Taraf</a:t>
            </a:r>
            <a:r>
              <a:rPr lang="en-US" dirty="0" smtClean="0"/>
              <a:t> endorphin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menurunnya</a:t>
            </a:r>
            <a:r>
              <a:rPr lang="en-US" dirty="0" smtClean="0"/>
              <a:t> </a:t>
            </a:r>
            <a:r>
              <a:rPr lang="en-US" dirty="0" err="1" smtClean="0"/>
              <a:t>stres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sensasi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</a:t>
            </a:r>
            <a:r>
              <a:rPr lang="en-US" dirty="0" err="1" smtClean="0"/>
              <a:t>dirasakan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.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fitness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sepanjang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early childhood, </a:t>
            </a:r>
            <a:r>
              <a:rPr lang="en-US" dirty="0" err="1" smtClean="0"/>
              <a:t>latihan</a:t>
            </a:r>
            <a:r>
              <a:rPr lang="en-US" dirty="0" smtClean="0"/>
              <a:t> aerobic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ketangkasan</a:t>
            </a:r>
            <a:r>
              <a:rPr lang="en-US" dirty="0" smtClean="0"/>
              <a:t> </a:t>
            </a:r>
            <a:r>
              <a:rPr lang="en-US" dirty="0" err="1" smtClean="0"/>
              <a:t>danfungsi</a:t>
            </a:r>
            <a:r>
              <a:rPr lang="en-US" dirty="0" smtClean="0"/>
              <a:t> cardiovascular (Alpert, Field, Goldstein &amp; Perry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, yang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fleksibilitas</a:t>
            </a:r>
            <a:r>
              <a:rPr lang="en-US" dirty="0" smtClean="0"/>
              <a:t>, </a:t>
            </a:r>
            <a:r>
              <a:rPr lang="en-US" dirty="0" err="1" smtClean="0"/>
              <a:t>kekuatan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keuletan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tua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merefleksikan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usia</a:t>
            </a:r>
            <a:r>
              <a:rPr lang="en-US" dirty="0" smtClean="0"/>
              <a:t> (</a:t>
            </a:r>
            <a:r>
              <a:rPr lang="en-US" dirty="0" err="1" smtClean="0"/>
              <a:t>Sallis</a:t>
            </a:r>
            <a:r>
              <a:rPr lang="en-US" dirty="0" smtClean="0"/>
              <a:t> &amp; Owen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, 2002).</a:t>
            </a:r>
          </a:p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seumur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(</a:t>
            </a:r>
            <a:r>
              <a:rPr lang="en-US" dirty="0" err="1" smtClean="0"/>
              <a:t>Kujala</a:t>
            </a:r>
            <a:r>
              <a:rPr lang="en-US" dirty="0" smtClean="0"/>
              <a:t>, </a:t>
            </a:r>
            <a:r>
              <a:rPr lang="en-US" dirty="0" err="1" smtClean="0"/>
              <a:t>Kaprio</a:t>
            </a:r>
            <a:r>
              <a:rPr lang="en-US" dirty="0" smtClean="0"/>
              <a:t>, </a:t>
            </a:r>
            <a:r>
              <a:rPr lang="en-US" dirty="0" err="1" smtClean="0"/>
              <a:t>Sarna</a:t>
            </a:r>
            <a:r>
              <a:rPr lang="en-US" dirty="0" smtClean="0"/>
              <a:t>, &amp; </a:t>
            </a:r>
            <a:r>
              <a:rPr lang="en-US" dirty="0" err="1" smtClean="0"/>
              <a:t>Koskenvuo</a:t>
            </a:r>
            <a:r>
              <a:rPr lang="en-US" dirty="0" smtClean="0"/>
              <a:t>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Sarafino</a:t>
            </a:r>
            <a:r>
              <a:rPr lang="en-US" dirty="0" smtClean="0"/>
              <a:t> 2002).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prevensi</a:t>
            </a:r>
            <a:r>
              <a:rPr lang="en-US" dirty="0" smtClean="0"/>
              <a:t> problem cardiovascular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kanker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, yang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sendiri-sendiri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direkomendasikan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menguntungkan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</a:p>
          <a:p>
            <a:r>
              <a:rPr lang="en-US" dirty="0" smtClean="0"/>
              <a:t>Isotonic Exercise, Isometric Exercise, </a:t>
            </a:r>
            <a:r>
              <a:rPr lang="en-US" dirty="0" err="1" smtClean="0"/>
              <a:t>Isokinetics</a:t>
            </a:r>
            <a:r>
              <a:rPr lang="en-US" dirty="0" smtClean="0"/>
              <a:t> Exercise, Aerobics Exercise.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Isotonic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yang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,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yang paling </a:t>
            </a:r>
            <a:r>
              <a:rPr lang="en-US" dirty="0" err="1" smtClean="0"/>
              <a:t>kuat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calisthenics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smtClean="0"/>
              <a:t>santai. </a:t>
            </a:r>
            <a:r>
              <a:rPr lang="en-US" dirty="0" err="1" smtClean="0"/>
              <a:t>Dalam</a:t>
            </a:r>
            <a:r>
              <a:rPr lang="en-US" dirty="0" smtClean="0"/>
              <a:t> push-up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Isometric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melawan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“Chair lift”,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duduk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standard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melekat</a:t>
            </a:r>
            <a:r>
              <a:rPr lang="en-US" dirty="0" smtClean="0"/>
              <a:t>, 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menegangkan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lengan</a:t>
            </a:r>
            <a:r>
              <a:rPr lang="en-US" dirty="0" smtClean="0"/>
              <a:t>.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menggerakkan</a:t>
            </a:r>
            <a:r>
              <a:rPr lang="en-US" dirty="0" smtClean="0"/>
              <a:t> </a:t>
            </a:r>
            <a:r>
              <a:rPr lang="en-US" dirty="0" err="1" smtClean="0"/>
              <a:t>kursi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Isokinetics</a:t>
            </a:r>
            <a:r>
              <a:rPr lang="en-US" dirty="0" smtClean="0"/>
              <a:t>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menariknya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dilengkapi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Nautilus machines/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keong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1025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Latihan</vt:lpstr>
      <vt:lpstr>Definisi Latihan</vt:lpstr>
      <vt:lpstr>Meningkatkan Kesehatan melalui Latihan</vt:lpstr>
      <vt:lpstr>lanjutan</vt:lpstr>
      <vt:lpstr>lanjutan</vt:lpstr>
      <vt:lpstr>Tipe-Tipe Latihan</vt:lpstr>
      <vt:lpstr>Isotonic Exercise</vt:lpstr>
      <vt:lpstr>Isometric Exercise</vt:lpstr>
      <vt:lpstr>Isokinetics Exercise</vt:lpstr>
      <vt:lpstr>Aerobics Exercise</vt:lpstr>
      <vt:lpstr>Aerobics Exercise - lanjutan</vt:lpstr>
      <vt:lpstr>Program Latihan Ideal untuk Kesehatan</vt:lpstr>
      <vt:lpstr>Program Latihan Ideal - lanjutan</vt:lpstr>
      <vt:lpstr>Warm up</vt:lpstr>
      <vt:lpstr>Aerobics</vt:lpstr>
      <vt:lpstr> Cool-down </vt:lpstr>
      <vt:lpstr>Alasan-Alasan Seseorang Melakukan Latihan</vt:lpstr>
      <vt:lpstr>Tiga Keuntungan Latihan Secara Psikososial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Latihan</dc:title>
  <dc:creator>winar</dc:creator>
  <cp:lastModifiedBy>winar</cp:lastModifiedBy>
  <cp:revision>34</cp:revision>
  <dcterms:created xsi:type="dcterms:W3CDTF">2003-12-31T17:11:35Z</dcterms:created>
  <dcterms:modified xsi:type="dcterms:W3CDTF">2012-12-02T23:09:08Z</dcterms:modified>
</cp:coreProperties>
</file>