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6516-7EBD-4E0D-A439-A130634C9E84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57CF-A011-4AF0-BADF-756ABAE0A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823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6516-7EBD-4E0D-A439-A130634C9E84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57CF-A011-4AF0-BADF-756ABAE0A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916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6516-7EBD-4E0D-A439-A130634C9E84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57CF-A011-4AF0-BADF-756ABAE0A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120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6516-7EBD-4E0D-A439-A130634C9E84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57CF-A011-4AF0-BADF-756ABAE0A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008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6516-7EBD-4E0D-A439-A130634C9E84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57CF-A011-4AF0-BADF-756ABAE0A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409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6516-7EBD-4E0D-A439-A130634C9E84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57CF-A011-4AF0-BADF-756ABAE0A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157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6516-7EBD-4E0D-A439-A130634C9E84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57CF-A011-4AF0-BADF-756ABAE0A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651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6516-7EBD-4E0D-A439-A130634C9E84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57CF-A011-4AF0-BADF-756ABAE0A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017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6516-7EBD-4E0D-A439-A130634C9E84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57CF-A011-4AF0-BADF-756ABAE0A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200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6516-7EBD-4E0D-A439-A130634C9E84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57CF-A011-4AF0-BADF-756ABAE0A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609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6516-7EBD-4E0D-A439-A130634C9E84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57CF-A011-4AF0-BADF-756ABAE0A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308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56516-7EBD-4E0D-A439-A130634C9E84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A57CF-A011-4AF0-BADF-756ABAE0A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909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TEMU V</a:t>
            </a:r>
            <a:endParaRPr lang="id-ID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6985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273" y="1143000"/>
            <a:ext cx="8305800" cy="39395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/>
              <a:t>LATIHAN MENULIS KEPUSTAKAAN:</a:t>
            </a:r>
          </a:p>
          <a:p>
            <a:endParaRPr lang="en-US" b="1" dirty="0"/>
          </a:p>
          <a:p>
            <a:pPr marL="514350" indent="-514350">
              <a:buAutoNum type="alphaLcPeriod"/>
            </a:pPr>
            <a:r>
              <a:rPr lang="en-US" sz="2800" b="1" dirty="0" smtClean="0"/>
              <a:t>ARTIKEL DARI JURNAL</a:t>
            </a:r>
          </a:p>
          <a:p>
            <a:pPr marL="514350" indent="-514350">
              <a:buAutoNum type="alphaLcPeriod"/>
            </a:pPr>
            <a:r>
              <a:rPr lang="en-US" sz="2800" b="1" dirty="0" smtClean="0"/>
              <a:t>BUKU</a:t>
            </a:r>
          </a:p>
          <a:p>
            <a:pPr marL="514350" indent="-514350">
              <a:buAutoNum type="alphaLcPeriod"/>
            </a:pPr>
            <a:r>
              <a:rPr lang="en-US" sz="2800" b="1" dirty="0" smtClean="0"/>
              <a:t>CHAPTER DARI BUKU</a:t>
            </a:r>
          </a:p>
          <a:p>
            <a:pPr marL="514350" indent="-514350">
              <a:buAutoNum type="alphaLcPeriod"/>
            </a:pPr>
            <a:r>
              <a:rPr lang="en-US" sz="2800" b="1" dirty="0" smtClean="0"/>
              <a:t>WEB</a:t>
            </a:r>
            <a:endParaRPr lang="en-US" sz="2800" b="1" dirty="0"/>
          </a:p>
          <a:p>
            <a:pPr marL="514350" indent="-514350">
              <a:buAutoNum type="alphaLcPeriod"/>
            </a:pPr>
            <a:r>
              <a:rPr lang="en-US" sz="2800" b="1" dirty="0" smtClean="0"/>
              <a:t>ARCHIVED PAGE</a:t>
            </a:r>
          </a:p>
          <a:p>
            <a:pPr marL="514350" indent="-514350">
              <a:buAutoNum type="alphaLcPeriod"/>
            </a:pPr>
            <a:r>
              <a:rPr lang="en-US" sz="2800" b="1" dirty="0" smtClean="0"/>
              <a:t>ARTIKEL KORAN</a:t>
            </a:r>
          </a:p>
          <a:p>
            <a:pPr marL="514350" indent="-514350">
              <a:buAutoNum type="alphaLcPeriod"/>
            </a:pPr>
            <a:r>
              <a:rPr lang="en-US" sz="2800" b="1" dirty="0" smtClean="0"/>
              <a:t>MAKALAH KONFERENSI/SYMPOSIUM/SEMINAR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403901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905000"/>
            <a:ext cx="8001000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MAHASISWA MENYELESAIKAN TUGAS DI PERPUSTAKAAN</a:t>
            </a:r>
          </a:p>
          <a:p>
            <a:pPr algn="ctr"/>
            <a:r>
              <a:rPr lang="en-US" sz="3200" b="1" dirty="0" smtClean="0"/>
              <a:t>HASILNYA DIKUMPULKAN VIA EMAIL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46004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TEMU V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V</dc:title>
  <dc:creator>Idrus</dc:creator>
  <cp:lastModifiedBy>DDP</cp:lastModifiedBy>
  <cp:revision>1</cp:revision>
  <dcterms:created xsi:type="dcterms:W3CDTF">2015-09-08T08:07:33Z</dcterms:created>
  <dcterms:modified xsi:type="dcterms:W3CDTF">2015-09-11T04:48:26Z</dcterms:modified>
</cp:coreProperties>
</file>