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84" r:id="rId8"/>
    <p:sldId id="281" r:id="rId9"/>
    <p:sldId id="282" r:id="rId10"/>
    <p:sldId id="262" r:id="rId11"/>
    <p:sldId id="267" r:id="rId12"/>
    <p:sldId id="263" r:id="rId13"/>
    <p:sldId id="266" r:id="rId14"/>
    <p:sldId id="268" r:id="rId15"/>
    <p:sldId id="269" r:id="rId16"/>
    <p:sldId id="270" r:id="rId17"/>
    <p:sldId id="271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059EF-C14D-4B0B-8D4E-917B18FB9B67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39F3ED-15E7-4AE7-A062-D1BB762A870D}">
      <dgm:prSet phldrT="[Text]"/>
      <dgm:spPr/>
      <dgm:t>
        <a:bodyPr/>
        <a:lstStyle/>
        <a:p>
          <a:r>
            <a:rPr lang="en-US" dirty="0" err="1"/>
            <a:t>Glikosida</a:t>
          </a:r>
          <a:endParaRPr lang="en-US" dirty="0"/>
        </a:p>
      </dgm:t>
    </dgm:pt>
    <dgm:pt modelId="{67672E0D-DD02-4066-81AC-E26781BA4274}" type="parTrans" cxnId="{26936C1E-0A27-4882-A375-93671C3A2323}">
      <dgm:prSet/>
      <dgm:spPr/>
      <dgm:t>
        <a:bodyPr/>
        <a:lstStyle/>
        <a:p>
          <a:endParaRPr lang="en-US"/>
        </a:p>
      </dgm:t>
    </dgm:pt>
    <dgm:pt modelId="{1C6B3010-1A94-4CF9-8DE3-3A09FDEEDBF6}" type="sibTrans" cxnId="{26936C1E-0A27-4882-A375-93671C3A2323}">
      <dgm:prSet/>
      <dgm:spPr/>
      <dgm:t>
        <a:bodyPr/>
        <a:lstStyle/>
        <a:p>
          <a:endParaRPr lang="en-US"/>
        </a:p>
      </dgm:t>
    </dgm:pt>
    <dgm:pt modelId="{270D65B9-4C37-4C53-AC91-33424297D28D}">
      <dgm:prSet phldrT="[Text]"/>
      <dgm:spPr/>
      <dgm:t>
        <a:bodyPr/>
        <a:lstStyle/>
        <a:p>
          <a:r>
            <a:rPr lang="en-US" dirty="0" err="1"/>
            <a:t>Gugus</a:t>
          </a:r>
          <a:r>
            <a:rPr lang="en-US" dirty="0"/>
            <a:t> </a:t>
          </a:r>
          <a:r>
            <a:rPr lang="en-US" dirty="0" err="1"/>
            <a:t>Aglikon</a:t>
          </a:r>
          <a:endParaRPr lang="en-US" dirty="0"/>
        </a:p>
      </dgm:t>
    </dgm:pt>
    <dgm:pt modelId="{0266EA8D-6DF0-41AB-81A4-9C15296B491C}" type="parTrans" cxnId="{33DDB1AA-C6C1-47D9-9D9C-79DCC99170AC}">
      <dgm:prSet/>
      <dgm:spPr/>
      <dgm:t>
        <a:bodyPr/>
        <a:lstStyle/>
        <a:p>
          <a:endParaRPr lang="en-US"/>
        </a:p>
      </dgm:t>
    </dgm:pt>
    <dgm:pt modelId="{3A9EF1CF-7378-4209-9961-745BA3500043}" type="sibTrans" cxnId="{33DDB1AA-C6C1-47D9-9D9C-79DCC99170AC}">
      <dgm:prSet/>
      <dgm:spPr/>
      <dgm:t>
        <a:bodyPr/>
        <a:lstStyle/>
        <a:p>
          <a:endParaRPr lang="en-US"/>
        </a:p>
      </dgm:t>
    </dgm:pt>
    <dgm:pt modelId="{5EAED298-5185-44EC-A49A-EF90C04439B5}">
      <dgm:prSet phldrT="[Text]"/>
      <dgm:spPr/>
      <dgm:t>
        <a:bodyPr/>
        <a:lstStyle/>
        <a:p>
          <a:r>
            <a:rPr lang="en-US" dirty="0" err="1"/>
            <a:t>Ikatan</a:t>
          </a:r>
          <a:r>
            <a:rPr lang="en-US" dirty="0"/>
            <a:t>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Glikon</a:t>
          </a:r>
          <a:r>
            <a:rPr lang="en-US" dirty="0"/>
            <a:t> dan </a:t>
          </a:r>
          <a:r>
            <a:rPr lang="en-US" dirty="0" err="1"/>
            <a:t>Aglikon</a:t>
          </a:r>
          <a:endParaRPr lang="en-US" dirty="0"/>
        </a:p>
      </dgm:t>
    </dgm:pt>
    <dgm:pt modelId="{544406A7-E740-4157-B656-CF54881CC0B4}" type="parTrans" cxnId="{FC69C82E-BB30-43EE-9428-36365FBDAE3C}">
      <dgm:prSet/>
      <dgm:spPr/>
      <dgm:t>
        <a:bodyPr/>
        <a:lstStyle/>
        <a:p>
          <a:endParaRPr lang="en-US"/>
        </a:p>
      </dgm:t>
    </dgm:pt>
    <dgm:pt modelId="{08A685FE-1520-4A65-8972-A5F69778DE41}" type="sibTrans" cxnId="{FC69C82E-BB30-43EE-9428-36365FBDAE3C}">
      <dgm:prSet/>
      <dgm:spPr/>
      <dgm:t>
        <a:bodyPr/>
        <a:lstStyle/>
        <a:p>
          <a:endParaRPr lang="en-US"/>
        </a:p>
      </dgm:t>
    </dgm:pt>
    <dgm:pt modelId="{4E9A097A-F7DD-41F5-A55E-450FB97FD595}">
      <dgm:prSet phldrT="[Text]"/>
      <dgm:spPr/>
      <dgm:t>
        <a:bodyPr/>
        <a:lstStyle/>
        <a:p>
          <a:r>
            <a:rPr lang="en-US" dirty="0" err="1"/>
            <a:t>Gugus</a:t>
          </a:r>
          <a:r>
            <a:rPr lang="en-US" dirty="0"/>
            <a:t> </a:t>
          </a:r>
          <a:r>
            <a:rPr lang="en-US" dirty="0" err="1"/>
            <a:t>Glikon</a:t>
          </a:r>
          <a:endParaRPr lang="en-US" dirty="0"/>
        </a:p>
      </dgm:t>
    </dgm:pt>
    <dgm:pt modelId="{63DC85C2-2D4B-49EA-8FC5-C00B30085A16}" type="parTrans" cxnId="{8F438214-61D6-4516-93D6-C63F933D8E79}">
      <dgm:prSet/>
      <dgm:spPr/>
      <dgm:t>
        <a:bodyPr/>
        <a:lstStyle/>
        <a:p>
          <a:endParaRPr lang="en-US"/>
        </a:p>
      </dgm:t>
    </dgm:pt>
    <dgm:pt modelId="{AE53A895-32C7-4628-BBC8-AB84004EDEF4}" type="sibTrans" cxnId="{8F438214-61D6-4516-93D6-C63F933D8E79}">
      <dgm:prSet/>
      <dgm:spPr/>
      <dgm:t>
        <a:bodyPr/>
        <a:lstStyle/>
        <a:p>
          <a:endParaRPr lang="en-US"/>
        </a:p>
      </dgm:t>
    </dgm:pt>
    <dgm:pt modelId="{C4E0C724-AF5E-45EE-B0C7-1530DA3EB337}">
      <dgm:prSet phldrT="[Text]"/>
      <dgm:spPr/>
      <dgm:t>
        <a:bodyPr/>
        <a:lstStyle/>
        <a:p>
          <a:r>
            <a:rPr lang="en-US" dirty="0" err="1"/>
            <a:t>Aktivitas</a:t>
          </a:r>
          <a:r>
            <a:rPr lang="en-US" dirty="0"/>
            <a:t> </a:t>
          </a:r>
          <a:r>
            <a:rPr lang="en-US" dirty="0" err="1"/>
            <a:t>Terapetik</a:t>
          </a:r>
          <a:endParaRPr lang="en-US" dirty="0"/>
        </a:p>
      </dgm:t>
    </dgm:pt>
    <dgm:pt modelId="{4167FFBF-E670-42B5-9665-06A05F63847A}" type="parTrans" cxnId="{DECF52B9-E2FF-494C-BC66-FA2A6D0ACB1A}">
      <dgm:prSet/>
      <dgm:spPr/>
    </dgm:pt>
    <dgm:pt modelId="{F2783587-B97D-4979-BFE5-0B8EC953B18E}" type="sibTrans" cxnId="{DECF52B9-E2FF-494C-BC66-FA2A6D0ACB1A}">
      <dgm:prSet/>
      <dgm:spPr/>
    </dgm:pt>
    <dgm:pt modelId="{D90855EB-90C3-4670-A421-634C770B57E4}" type="pres">
      <dgm:prSet presAssocID="{985059EF-C14D-4B0B-8D4E-917B18FB9B67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E83F989E-3469-4C04-BDCE-049698F264C7}" type="pres">
      <dgm:prSet presAssocID="{0039F3ED-15E7-4AE7-A062-D1BB762A870D}" presName="parTx1" presStyleLbl="node1" presStyleIdx="0" presStyleCnt="1" custScaleX="40838" custScaleY="40967"/>
      <dgm:spPr/>
      <dgm:t>
        <a:bodyPr/>
        <a:lstStyle/>
        <a:p>
          <a:endParaRPr lang="en-US"/>
        </a:p>
      </dgm:t>
    </dgm:pt>
    <dgm:pt modelId="{C5164967-C769-4D4A-AFB4-6425DDE04876}" type="pres">
      <dgm:prSet presAssocID="{0039F3ED-15E7-4AE7-A062-D1BB762A870D}" presName="spPre1" presStyleCnt="0"/>
      <dgm:spPr/>
    </dgm:pt>
    <dgm:pt modelId="{6D0012ED-5024-426E-815A-EBC0760A3C6D}" type="pres">
      <dgm:prSet presAssocID="{0039F3ED-15E7-4AE7-A062-D1BB762A870D}" presName="chLin1" presStyleCnt="0"/>
      <dgm:spPr/>
    </dgm:pt>
    <dgm:pt modelId="{682CE685-98C1-424F-82FE-FCE4A7D9D283}" type="pres">
      <dgm:prSet presAssocID="{4167FFBF-E670-42B5-9665-06A05F63847A}" presName="Name11" presStyleLbl="parChTrans1D1" presStyleIdx="0" presStyleCnt="8"/>
      <dgm:spPr/>
    </dgm:pt>
    <dgm:pt modelId="{108EE86E-F725-4CE9-9074-A4689BBBD852}" type="pres">
      <dgm:prSet presAssocID="{C4E0C724-AF5E-45EE-B0C7-1530DA3EB337}" presName="txAndLines1" presStyleCnt="0"/>
      <dgm:spPr/>
    </dgm:pt>
    <dgm:pt modelId="{3406B8B3-2468-49FC-A374-4BFF704C7D0D}" type="pres">
      <dgm:prSet presAssocID="{C4E0C724-AF5E-45EE-B0C7-1530DA3EB337}" presName="anchor1" presStyleCnt="0"/>
      <dgm:spPr/>
    </dgm:pt>
    <dgm:pt modelId="{813D66EB-ED60-4C07-B5F0-34848CDB08E9}" type="pres">
      <dgm:prSet presAssocID="{C4E0C724-AF5E-45EE-B0C7-1530DA3EB337}" presName="backup1" presStyleCnt="0"/>
      <dgm:spPr/>
    </dgm:pt>
    <dgm:pt modelId="{D63CEB86-244F-48A2-B5CF-C2F7688EC7A3}" type="pres">
      <dgm:prSet presAssocID="{C4E0C724-AF5E-45EE-B0C7-1530DA3EB337}" presName="preLine1" presStyleLbl="parChTrans1D1" presStyleIdx="1" presStyleCnt="8"/>
      <dgm:spPr/>
    </dgm:pt>
    <dgm:pt modelId="{4FDA597B-E337-4C7E-896E-B0062CA1B8ED}" type="pres">
      <dgm:prSet presAssocID="{C4E0C724-AF5E-45EE-B0C7-1530DA3EB337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26B85-A053-453D-BD2F-EDC246DEBFE9}" type="pres">
      <dgm:prSet presAssocID="{63DC85C2-2D4B-49EA-8FC5-C00B30085A16}" presName="Name11" presStyleLbl="parChTrans1D1" presStyleIdx="2" presStyleCnt="8"/>
      <dgm:spPr/>
    </dgm:pt>
    <dgm:pt modelId="{170D61D5-DA2E-4F5D-9944-F0949CB49D87}" type="pres">
      <dgm:prSet presAssocID="{4E9A097A-F7DD-41F5-A55E-450FB97FD595}" presName="txAndLines1" presStyleCnt="0"/>
      <dgm:spPr/>
    </dgm:pt>
    <dgm:pt modelId="{3E39AC87-5CC3-4383-9F99-5FF2416AE6CA}" type="pres">
      <dgm:prSet presAssocID="{4E9A097A-F7DD-41F5-A55E-450FB97FD595}" presName="anchor1" presStyleCnt="0"/>
      <dgm:spPr/>
    </dgm:pt>
    <dgm:pt modelId="{11FDF38E-ABA8-4477-9DEE-BB8D794DEE76}" type="pres">
      <dgm:prSet presAssocID="{4E9A097A-F7DD-41F5-A55E-450FB97FD595}" presName="backup1" presStyleCnt="0"/>
      <dgm:spPr/>
    </dgm:pt>
    <dgm:pt modelId="{7A58926E-1ECA-42E1-9F12-93738616BC98}" type="pres">
      <dgm:prSet presAssocID="{4E9A097A-F7DD-41F5-A55E-450FB97FD595}" presName="preLine1" presStyleLbl="parChTrans1D1" presStyleIdx="3" presStyleCnt="8"/>
      <dgm:spPr/>
    </dgm:pt>
    <dgm:pt modelId="{E9DECAD2-BC3D-4142-9D1B-0A5EC6F22282}" type="pres">
      <dgm:prSet presAssocID="{4E9A097A-F7DD-41F5-A55E-450FB97FD595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34596-DE1A-4E79-855E-5419BA390E0F}" type="pres">
      <dgm:prSet presAssocID="{0266EA8D-6DF0-41AB-81A4-9C15296B491C}" presName="Name11" presStyleLbl="parChTrans1D1" presStyleIdx="4" presStyleCnt="8"/>
      <dgm:spPr/>
    </dgm:pt>
    <dgm:pt modelId="{CE341859-2722-427A-B7AC-2E6C53E04D06}" type="pres">
      <dgm:prSet presAssocID="{270D65B9-4C37-4C53-AC91-33424297D28D}" presName="txAndLines1" presStyleCnt="0"/>
      <dgm:spPr/>
    </dgm:pt>
    <dgm:pt modelId="{E70DEB63-70A9-40C0-9751-15AF95156369}" type="pres">
      <dgm:prSet presAssocID="{270D65B9-4C37-4C53-AC91-33424297D28D}" presName="anchor1" presStyleCnt="0"/>
      <dgm:spPr/>
    </dgm:pt>
    <dgm:pt modelId="{19BB33A1-9355-45DE-B89F-AEEC9B1DE0D0}" type="pres">
      <dgm:prSet presAssocID="{270D65B9-4C37-4C53-AC91-33424297D28D}" presName="backup1" presStyleCnt="0"/>
      <dgm:spPr/>
    </dgm:pt>
    <dgm:pt modelId="{A768424F-0420-4B45-89D0-4F2619909664}" type="pres">
      <dgm:prSet presAssocID="{270D65B9-4C37-4C53-AC91-33424297D28D}" presName="preLine1" presStyleLbl="parChTrans1D1" presStyleIdx="5" presStyleCnt="8"/>
      <dgm:spPr/>
    </dgm:pt>
    <dgm:pt modelId="{49CD58B1-95CF-4119-9421-5FB4A819850A}" type="pres">
      <dgm:prSet presAssocID="{270D65B9-4C37-4C53-AC91-33424297D28D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D4D27-B1DC-4F5D-A395-7D18C95E7F08}" type="pres">
      <dgm:prSet presAssocID="{544406A7-E740-4157-B656-CF54881CC0B4}" presName="Name11" presStyleLbl="parChTrans1D1" presStyleIdx="6" presStyleCnt="8"/>
      <dgm:spPr/>
    </dgm:pt>
    <dgm:pt modelId="{E774577D-0C82-4BD4-A82E-B6125575040D}" type="pres">
      <dgm:prSet presAssocID="{5EAED298-5185-44EC-A49A-EF90C04439B5}" presName="txAndLines1" presStyleCnt="0"/>
      <dgm:spPr/>
    </dgm:pt>
    <dgm:pt modelId="{D506C7BE-45BB-40B6-B458-F4DE834207E9}" type="pres">
      <dgm:prSet presAssocID="{5EAED298-5185-44EC-A49A-EF90C04439B5}" presName="anchor1" presStyleCnt="0"/>
      <dgm:spPr/>
    </dgm:pt>
    <dgm:pt modelId="{BDC706AD-C9DA-4585-8055-C1FE4276D07B}" type="pres">
      <dgm:prSet presAssocID="{5EAED298-5185-44EC-A49A-EF90C04439B5}" presName="backup1" presStyleCnt="0"/>
      <dgm:spPr/>
    </dgm:pt>
    <dgm:pt modelId="{958E8AC7-1052-4350-B26C-9F2BDE8BD7C6}" type="pres">
      <dgm:prSet presAssocID="{5EAED298-5185-44EC-A49A-EF90C04439B5}" presName="preLine1" presStyleLbl="parChTrans1D1" presStyleIdx="7" presStyleCnt="8"/>
      <dgm:spPr/>
    </dgm:pt>
    <dgm:pt modelId="{7130E519-84E7-4F62-AADF-70C5208A4F09}" type="pres">
      <dgm:prSet presAssocID="{5EAED298-5185-44EC-A49A-EF90C04439B5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438214-61D6-4516-93D6-C63F933D8E79}" srcId="{0039F3ED-15E7-4AE7-A062-D1BB762A870D}" destId="{4E9A097A-F7DD-41F5-A55E-450FB97FD595}" srcOrd="1" destOrd="0" parTransId="{63DC85C2-2D4B-49EA-8FC5-C00B30085A16}" sibTransId="{AE53A895-32C7-4628-BBC8-AB84004EDEF4}"/>
    <dgm:cxn modelId="{BBD2D103-875F-4663-9872-00D4A56593B9}" type="presOf" srcId="{985059EF-C14D-4B0B-8D4E-917B18FB9B67}" destId="{D90855EB-90C3-4670-A421-634C770B57E4}" srcOrd="0" destOrd="0" presId="urn:microsoft.com/office/officeart/2009/3/layout/SubStepProcess"/>
    <dgm:cxn modelId="{AD8D512F-4E63-450D-AD6E-39158593469D}" type="presOf" srcId="{4E9A097A-F7DD-41F5-A55E-450FB97FD595}" destId="{E9DECAD2-BC3D-4142-9D1B-0A5EC6F22282}" srcOrd="0" destOrd="0" presId="urn:microsoft.com/office/officeart/2009/3/layout/SubStepProcess"/>
    <dgm:cxn modelId="{FE43E09F-41E9-4430-943D-4CF371D4E4B9}" type="presOf" srcId="{0039F3ED-15E7-4AE7-A062-D1BB762A870D}" destId="{E83F989E-3469-4C04-BDCE-049698F264C7}" srcOrd="0" destOrd="0" presId="urn:microsoft.com/office/officeart/2009/3/layout/SubStepProcess"/>
    <dgm:cxn modelId="{26936C1E-0A27-4882-A375-93671C3A2323}" srcId="{985059EF-C14D-4B0B-8D4E-917B18FB9B67}" destId="{0039F3ED-15E7-4AE7-A062-D1BB762A870D}" srcOrd="0" destOrd="0" parTransId="{67672E0D-DD02-4066-81AC-E26781BA4274}" sibTransId="{1C6B3010-1A94-4CF9-8DE3-3A09FDEEDBF6}"/>
    <dgm:cxn modelId="{06B90512-4067-435D-A5FB-8163CBE93339}" type="presOf" srcId="{C4E0C724-AF5E-45EE-B0C7-1530DA3EB337}" destId="{4FDA597B-E337-4C7E-896E-B0062CA1B8ED}" srcOrd="0" destOrd="0" presId="urn:microsoft.com/office/officeart/2009/3/layout/SubStepProcess"/>
    <dgm:cxn modelId="{9A47E023-1A71-4E6C-989A-3835E68B0FC0}" type="presOf" srcId="{5EAED298-5185-44EC-A49A-EF90C04439B5}" destId="{7130E519-84E7-4F62-AADF-70C5208A4F09}" srcOrd="0" destOrd="0" presId="urn:microsoft.com/office/officeart/2009/3/layout/SubStepProcess"/>
    <dgm:cxn modelId="{CF3B6632-7438-4D9D-8180-B516B10EECE2}" type="presOf" srcId="{270D65B9-4C37-4C53-AC91-33424297D28D}" destId="{49CD58B1-95CF-4119-9421-5FB4A819850A}" srcOrd="0" destOrd="0" presId="urn:microsoft.com/office/officeart/2009/3/layout/SubStepProcess"/>
    <dgm:cxn modelId="{DECF52B9-E2FF-494C-BC66-FA2A6D0ACB1A}" srcId="{0039F3ED-15E7-4AE7-A062-D1BB762A870D}" destId="{C4E0C724-AF5E-45EE-B0C7-1530DA3EB337}" srcOrd="0" destOrd="0" parTransId="{4167FFBF-E670-42B5-9665-06A05F63847A}" sibTransId="{F2783587-B97D-4979-BFE5-0B8EC953B18E}"/>
    <dgm:cxn modelId="{FC69C82E-BB30-43EE-9428-36365FBDAE3C}" srcId="{0039F3ED-15E7-4AE7-A062-D1BB762A870D}" destId="{5EAED298-5185-44EC-A49A-EF90C04439B5}" srcOrd="3" destOrd="0" parTransId="{544406A7-E740-4157-B656-CF54881CC0B4}" sibTransId="{08A685FE-1520-4A65-8972-A5F69778DE41}"/>
    <dgm:cxn modelId="{33DDB1AA-C6C1-47D9-9D9C-79DCC99170AC}" srcId="{0039F3ED-15E7-4AE7-A062-D1BB762A870D}" destId="{270D65B9-4C37-4C53-AC91-33424297D28D}" srcOrd="2" destOrd="0" parTransId="{0266EA8D-6DF0-41AB-81A4-9C15296B491C}" sibTransId="{3A9EF1CF-7378-4209-9961-745BA3500043}"/>
    <dgm:cxn modelId="{491C8617-EB3C-43E4-8F42-2B1052D15826}" type="presParOf" srcId="{D90855EB-90C3-4670-A421-634C770B57E4}" destId="{E83F989E-3469-4C04-BDCE-049698F264C7}" srcOrd="0" destOrd="0" presId="urn:microsoft.com/office/officeart/2009/3/layout/SubStepProcess"/>
    <dgm:cxn modelId="{379513E1-DEED-4963-BACC-00B6048BBEB9}" type="presParOf" srcId="{D90855EB-90C3-4670-A421-634C770B57E4}" destId="{C5164967-C769-4D4A-AFB4-6425DDE04876}" srcOrd="1" destOrd="0" presId="urn:microsoft.com/office/officeart/2009/3/layout/SubStepProcess"/>
    <dgm:cxn modelId="{D0723548-C1AF-43B4-ACB3-6DE2218C4123}" type="presParOf" srcId="{D90855EB-90C3-4670-A421-634C770B57E4}" destId="{6D0012ED-5024-426E-815A-EBC0760A3C6D}" srcOrd="2" destOrd="0" presId="urn:microsoft.com/office/officeart/2009/3/layout/SubStepProcess"/>
    <dgm:cxn modelId="{84AAAFD8-3362-46AE-8234-91D4F791BE27}" type="presParOf" srcId="{6D0012ED-5024-426E-815A-EBC0760A3C6D}" destId="{682CE685-98C1-424F-82FE-FCE4A7D9D283}" srcOrd="0" destOrd="0" presId="urn:microsoft.com/office/officeart/2009/3/layout/SubStepProcess"/>
    <dgm:cxn modelId="{16C577BA-F2C0-4F93-9687-DF65576EE8D1}" type="presParOf" srcId="{6D0012ED-5024-426E-815A-EBC0760A3C6D}" destId="{108EE86E-F725-4CE9-9074-A4689BBBD852}" srcOrd="1" destOrd="0" presId="urn:microsoft.com/office/officeart/2009/3/layout/SubStepProcess"/>
    <dgm:cxn modelId="{D611EA63-6E98-42C6-94FD-697CE2DC3C46}" type="presParOf" srcId="{108EE86E-F725-4CE9-9074-A4689BBBD852}" destId="{3406B8B3-2468-49FC-A374-4BFF704C7D0D}" srcOrd="0" destOrd="0" presId="urn:microsoft.com/office/officeart/2009/3/layout/SubStepProcess"/>
    <dgm:cxn modelId="{E68D0527-C110-4D37-A5A7-2C9764E158AD}" type="presParOf" srcId="{108EE86E-F725-4CE9-9074-A4689BBBD852}" destId="{813D66EB-ED60-4C07-B5F0-34848CDB08E9}" srcOrd="1" destOrd="0" presId="urn:microsoft.com/office/officeart/2009/3/layout/SubStepProcess"/>
    <dgm:cxn modelId="{115766D1-50F2-4F77-AC1F-576B92ED2715}" type="presParOf" srcId="{108EE86E-F725-4CE9-9074-A4689BBBD852}" destId="{D63CEB86-244F-48A2-B5CF-C2F7688EC7A3}" srcOrd="2" destOrd="0" presId="urn:microsoft.com/office/officeart/2009/3/layout/SubStepProcess"/>
    <dgm:cxn modelId="{7FE1A17B-3465-4A0D-9C2F-A2551D148092}" type="presParOf" srcId="{108EE86E-F725-4CE9-9074-A4689BBBD852}" destId="{4FDA597B-E337-4C7E-896E-B0062CA1B8ED}" srcOrd="3" destOrd="0" presId="urn:microsoft.com/office/officeart/2009/3/layout/SubStepProcess"/>
    <dgm:cxn modelId="{4D8CA683-4E62-4F25-820F-8B142CBB768B}" type="presParOf" srcId="{6D0012ED-5024-426E-815A-EBC0760A3C6D}" destId="{13726B85-A053-453D-BD2F-EDC246DEBFE9}" srcOrd="2" destOrd="0" presId="urn:microsoft.com/office/officeart/2009/3/layout/SubStepProcess"/>
    <dgm:cxn modelId="{841E9463-DBB3-4CC2-A947-B3A8AFF77122}" type="presParOf" srcId="{6D0012ED-5024-426E-815A-EBC0760A3C6D}" destId="{170D61D5-DA2E-4F5D-9944-F0949CB49D87}" srcOrd="3" destOrd="0" presId="urn:microsoft.com/office/officeart/2009/3/layout/SubStepProcess"/>
    <dgm:cxn modelId="{15EA0324-0CDA-4CB0-8B73-483116A6D2E8}" type="presParOf" srcId="{170D61D5-DA2E-4F5D-9944-F0949CB49D87}" destId="{3E39AC87-5CC3-4383-9F99-5FF2416AE6CA}" srcOrd="0" destOrd="0" presId="urn:microsoft.com/office/officeart/2009/3/layout/SubStepProcess"/>
    <dgm:cxn modelId="{935296EB-7244-4D08-ADA4-7A7147C9DC87}" type="presParOf" srcId="{170D61D5-DA2E-4F5D-9944-F0949CB49D87}" destId="{11FDF38E-ABA8-4477-9DEE-BB8D794DEE76}" srcOrd="1" destOrd="0" presId="urn:microsoft.com/office/officeart/2009/3/layout/SubStepProcess"/>
    <dgm:cxn modelId="{AF3F92F5-EF0A-458F-9740-074F98298F78}" type="presParOf" srcId="{170D61D5-DA2E-4F5D-9944-F0949CB49D87}" destId="{7A58926E-1ECA-42E1-9F12-93738616BC98}" srcOrd="2" destOrd="0" presId="urn:microsoft.com/office/officeart/2009/3/layout/SubStepProcess"/>
    <dgm:cxn modelId="{094ABFD3-48C9-4BFA-A3ED-5FC8AAE1D533}" type="presParOf" srcId="{170D61D5-DA2E-4F5D-9944-F0949CB49D87}" destId="{E9DECAD2-BC3D-4142-9D1B-0A5EC6F22282}" srcOrd="3" destOrd="0" presId="urn:microsoft.com/office/officeart/2009/3/layout/SubStepProcess"/>
    <dgm:cxn modelId="{3EA69A31-257A-485E-B2DC-5720FD767BAA}" type="presParOf" srcId="{6D0012ED-5024-426E-815A-EBC0760A3C6D}" destId="{51734596-DE1A-4E79-855E-5419BA390E0F}" srcOrd="4" destOrd="0" presId="urn:microsoft.com/office/officeart/2009/3/layout/SubStepProcess"/>
    <dgm:cxn modelId="{D4EC60BE-5814-4E11-B5D8-2A78BC06CA7A}" type="presParOf" srcId="{6D0012ED-5024-426E-815A-EBC0760A3C6D}" destId="{CE341859-2722-427A-B7AC-2E6C53E04D06}" srcOrd="5" destOrd="0" presId="urn:microsoft.com/office/officeart/2009/3/layout/SubStepProcess"/>
    <dgm:cxn modelId="{BE1A29A9-D477-46FF-BF4C-C079A033B556}" type="presParOf" srcId="{CE341859-2722-427A-B7AC-2E6C53E04D06}" destId="{E70DEB63-70A9-40C0-9751-15AF95156369}" srcOrd="0" destOrd="0" presId="urn:microsoft.com/office/officeart/2009/3/layout/SubStepProcess"/>
    <dgm:cxn modelId="{DC265DA6-5E90-4EE8-81F0-2CB341ECA335}" type="presParOf" srcId="{CE341859-2722-427A-B7AC-2E6C53E04D06}" destId="{19BB33A1-9355-45DE-B89F-AEEC9B1DE0D0}" srcOrd="1" destOrd="0" presId="urn:microsoft.com/office/officeart/2009/3/layout/SubStepProcess"/>
    <dgm:cxn modelId="{CACA8D07-B56A-4158-82D6-94E0F668BEDB}" type="presParOf" srcId="{CE341859-2722-427A-B7AC-2E6C53E04D06}" destId="{A768424F-0420-4B45-89D0-4F2619909664}" srcOrd="2" destOrd="0" presId="urn:microsoft.com/office/officeart/2009/3/layout/SubStepProcess"/>
    <dgm:cxn modelId="{1405A54B-6E51-4663-89D1-B1BCF07C1F35}" type="presParOf" srcId="{CE341859-2722-427A-B7AC-2E6C53E04D06}" destId="{49CD58B1-95CF-4119-9421-5FB4A819850A}" srcOrd="3" destOrd="0" presId="urn:microsoft.com/office/officeart/2009/3/layout/SubStepProcess"/>
    <dgm:cxn modelId="{6EC2C36A-394A-4795-AC22-445144980565}" type="presParOf" srcId="{6D0012ED-5024-426E-815A-EBC0760A3C6D}" destId="{37ED4D27-B1DC-4F5D-A395-7D18C95E7F08}" srcOrd="6" destOrd="0" presId="urn:microsoft.com/office/officeart/2009/3/layout/SubStepProcess"/>
    <dgm:cxn modelId="{11241DD5-986A-4429-83B8-C4095CCF84A8}" type="presParOf" srcId="{6D0012ED-5024-426E-815A-EBC0760A3C6D}" destId="{E774577D-0C82-4BD4-A82E-B6125575040D}" srcOrd="7" destOrd="0" presId="urn:microsoft.com/office/officeart/2009/3/layout/SubStepProcess"/>
    <dgm:cxn modelId="{270B0CC6-5D51-4A90-B18E-D09285B0F56E}" type="presParOf" srcId="{E774577D-0C82-4BD4-A82E-B6125575040D}" destId="{D506C7BE-45BB-40B6-B458-F4DE834207E9}" srcOrd="0" destOrd="0" presId="urn:microsoft.com/office/officeart/2009/3/layout/SubStepProcess"/>
    <dgm:cxn modelId="{E2D7AC08-B0A7-4D35-88A8-F1422D2213A4}" type="presParOf" srcId="{E774577D-0C82-4BD4-A82E-B6125575040D}" destId="{BDC706AD-C9DA-4585-8055-C1FE4276D07B}" srcOrd="1" destOrd="0" presId="urn:microsoft.com/office/officeart/2009/3/layout/SubStepProcess"/>
    <dgm:cxn modelId="{5B0041D7-0604-455E-9FE2-101211AAAA55}" type="presParOf" srcId="{E774577D-0C82-4BD4-A82E-B6125575040D}" destId="{958E8AC7-1052-4350-B26C-9F2BDE8BD7C6}" srcOrd="2" destOrd="0" presId="urn:microsoft.com/office/officeart/2009/3/layout/SubStepProcess"/>
    <dgm:cxn modelId="{02E14B1B-5CF1-4638-BFD1-F0B7CE70CE47}" type="presParOf" srcId="{E774577D-0C82-4BD4-A82E-B6125575040D}" destId="{7130E519-84E7-4F62-AADF-70C5208A4F09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C92A77-0902-4656-9889-4AF6C717563F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A45BB7-7608-4403-B282-A5CB87E34667}">
      <dgm:prSet phldrT="[Text]"/>
      <dgm:spPr/>
      <dgm:t>
        <a:bodyPr/>
        <a:lstStyle/>
        <a:p>
          <a:r>
            <a:rPr lang="en-US" dirty="0" err="1"/>
            <a:t>Aktivitas</a:t>
          </a:r>
          <a:r>
            <a:rPr lang="en-US" dirty="0"/>
            <a:t> </a:t>
          </a:r>
          <a:r>
            <a:rPr lang="en-US" dirty="0" err="1"/>
            <a:t>Terapetik</a:t>
          </a:r>
          <a:endParaRPr lang="en-US" dirty="0"/>
        </a:p>
      </dgm:t>
    </dgm:pt>
    <dgm:pt modelId="{774A5F9F-1757-4D21-AA64-614B020083DF}" type="parTrans" cxnId="{457C19E8-8A23-4C28-B369-506D9BC26BA7}">
      <dgm:prSet/>
      <dgm:spPr/>
      <dgm:t>
        <a:bodyPr/>
        <a:lstStyle/>
        <a:p>
          <a:endParaRPr lang="en-US"/>
        </a:p>
      </dgm:t>
    </dgm:pt>
    <dgm:pt modelId="{92B808BD-2226-4B6C-8CC0-4D137AE4223E}" type="sibTrans" cxnId="{457C19E8-8A23-4C28-B369-506D9BC26BA7}">
      <dgm:prSet/>
      <dgm:spPr/>
      <dgm:t>
        <a:bodyPr/>
        <a:lstStyle/>
        <a:p>
          <a:endParaRPr lang="en-US"/>
        </a:p>
      </dgm:t>
    </dgm:pt>
    <dgm:pt modelId="{4D399A44-1FA2-4007-9A30-CE80FFE59D17}">
      <dgm:prSet phldrT="[Text]"/>
      <dgm:spPr/>
      <dgm:t>
        <a:bodyPr/>
        <a:lstStyle/>
        <a:p>
          <a:r>
            <a:rPr lang="en-US" dirty="0"/>
            <a:t>Cardiac glycoside </a:t>
          </a:r>
        </a:p>
        <a:p>
          <a:r>
            <a:rPr lang="en-US" dirty="0"/>
            <a:t>Ex: Digitalis</a:t>
          </a:r>
        </a:p>
      </dgm:t>
    </dgm:pt>
    <dgm:pt modelId="{9BA0030D-25CF-4FCE-9826-B79340030131}" type="parTrans" cxnId="{09585452-17C5-47AB-868B-9B39B8897339}">
      <dgm:prSet/>
      <dgm:spPr/>
      <dgm:t>
        <a:bodyPr/>
        <a:lstStyle/>
        <a:p>
          <a:endParaRPr lang="en-US"/>
        </a:p>
      </dgm:t>
    </dgm:pt>
    <dgm:pt modelId="{3B1BD63D-A6B6-4D20-8422-FF13B1629C00}" type="sibTrans" cxnId="{09585452-17C5-47AB-868B-9B39B8897339}">
      <dgm:prSet/>
      <dgm:spPr/>
      <dgm:t>
        <a:bodyPr/>
        <a:lstStyle/>
        <a:p>
          <a:endParaRPr lang="en-US"/>
        </a:p>
      </dgm:t>
    </dgm:pt>
    <dgm:pt modelId="{54467C5F-D485-40B9-9E8D-FDEC7AB19349}">
      <dgm:prSet phldrT="[Text]"/>
      <dgm:spPr/>
      <dgm:t>
        <a:bodyPr/>
        <a:lstStyle/>
        <a:p>
          <a:r>
            <a:rPr lang="en-US" dirty="0"/>
            <a:t>Laxative glycoside </a:t>
          </a:r>
        </a:p>
        <a:p>
          <a:r>
            <a:rPr lang="en-US" dirty="0"/>
            <a:t>Ex: Senna</a:t>
          </a:r>
        </a:p>
      </dgm:t>
    </dgm:pt>
    <dgm:pt modelId="{E9E98032-1F73-4B7C-984B-96D1508C1807}" type="parTrans" cxnId="{EFCE8643-E603-4300-AC0F-9AEC46951699}">
      <dgm:prSet/>
      <dgm:spPr/>
      <dgm:t>
        <a:bodyPr/>
        <a:lstStyle/>
        <a:p>
          <a:endParaRPr lang="en-US"/>
        </a:p>
      </dgm:t>
    </dgm:pt>
    <dgm:pt modelId="{5721078E-3600-45DA-9E53-1EDC9329A3FF}" type="sibTrans" cxnId="{EFCE8643-E603-4300-AC0F-9AEC46951699}">
      <dgm:prSet/>
      <dgm:spPr/>
      <dgm:t>
        <a:bodyPr/>
        <a:lstStyle/>
        <a:p>
          <a:endParaRPr lang="en-US"/>
        </a:p>
      </dgm:t>
    </dgm:pt>
    <dgm:pt modelId="{5707A345-7E7B-4BC0-B1B3-8B38DDE66A9D}">
      <dgm:prSet phldrT="[Text]"/>
      <dgm:spPr/>
      <dgm:t>
        <a:bodyPr/>
        <a:lstStyle/>
        <a:p>
          <a:r>
            <a:rPr lang="en-US" dirty="0"/>
            <a:t>Anti-ulcer glycoside</a:t>
          </a:r>
        </a:p>
        <a:p>
          <a:r>
            <a:rPr lang="en-US" dirty="0"/>
            <a:t>Ex: </a:t>
          </a:r>
          <a:r>
            <a:rPr lang="en-US" dirty="0" err="1"/>
            <a:t>Liquorice</a:t>
          </a:r>
          <a:endParaRPr lang="en-US" dirty="0"/>
        </a:p>
      </dgm:t>
    </dgm:pt>
    <dgm:pt modelId="{A041236B-D8F0-44EF-9C46-CEF359ED508C}" type="parTrans" cxnId="{46EC3DF3-7D69-4547-ABBE-CF313A10AE57}">
      <dgm:prSet/>
      <dgm:spPr/>
      <dgm:t>
        <a:bodyPr/>
        <a:lstStyle/>
        <a:p>
          <a:endParaRPr lang="en-US"/>
        </a:p>
      </dgm:t>
    </dgm:pt>
    <dgm:pt modelId="{2F66AC0E-9AA8-4D1E-A668-EE7263F1E13F}" type="sibTrans" cxnId="{46EC3DF3-7D69-4547-ABBE-CF313A10AE57}">
      <dgm:prSet/>
      <dgm:spPr/>
      <dgm:t>
        <a:bodyPr/>
        <a:lstStyle/>
        <a:p>
          <a:endParaRPr lang="en-US"/>
        </a:p>
      </dgm:t>
    </dgm:pt>
    <dgm:pt modelId="{D719C253-FC34-4296-8F9D-F4D764C844F7}">
      <dgm:prSet phldrT="[Text]"/>
      <dgm:spPr/>
      <dgm:t>
        <a:bodyPr/>
        <a:lstStyle/>
        <a:p>
          <a:r>
            <a:rPr lang="en-US" dirty="0"/>
            <a:t>Bitter glycoside </a:t>
          </a:r>
        </a:p>
        <a:p>
          <a:r>
            <a:rPr lang="en-US" dirty="0"/>
            <a:t>Ex: </a:t>
          </a:r>
          <a:r>
            <a:rPr lang="en-US" dirty="0" err="1"/>
            <a:t>quassia</a:t>
          </a:r>
          <a:r>
            <a:rPr lang="en-US" dirty="0"/>
            <a:t> wood</a:t>
          </a:r>
        </a:p>
      </dgm:t>
    </dgm:pt>
    <dgm:pt modelId="{3ACF9A34-8949-4A12-9A02-83A86BDA9547}" type="parTrans" cxnId="{5B8C9336-969C-45BC-97EE-83FF8DE35C8F}">
      <dgm:prSet/>
      <dgm:spPr/>
      <dgm:t>
        <a:bodyPr/>
        <a:lstStyle/>
        <a:p>
          <a:endParaRPr lang="en-US"/>
        </a:p>
      </dgm:t>
    </dgm:pt>
    <dgm:pt modelId="{25132C54-2344-4F29-BB01-B99DB54D895F}" type="sibTrans" cxnId="{5B8C9336-969C-45BC-97EE-83FF8DE35C8F}">
      <dgm:prSet/>
      <dgm:spPr/>
      <dgm:t>
        <a:bodyPr/>
        <a:lstStyle/>
        <a:p>
          <a:endParaRPr lang="en-US"/>
        </a:p>
      </dgm:t>
    </dgm:pt>
    <dgm:pt modelId="{E74E1A93-E719-4635-9B73-93779287F522}" type="pres">
      <dgm:prSet presAssocID="{8AC92A77-0902-4656-9889-4AF6C717563F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91496442-EE78-45CD-B022-44F49326D782}" type="pres">
      <dgm:prSet presAssocID="{57A45BB7-7608-4403-B282-A5CB87E34667}" presName="parTx1" presStyleLbl="node1" presStyleIdx="0" presStyleCnt="1" custScaleX="45005" custScaleY="47002"/>
      <dgm:spPr/>
      <dgm:t>
        <a:bodyPr/>
        <a:lstStyle/>
        <a:p>
          <a:endParaRPr lang="en-US"/>
        </a:p>
      </dgm:t>
    </dgm:pt>
    <dgm:pt modelId="{902794A1-326C-406F-B1DD-8C8FDEA8C70A}" type="pres">
      <dgm:prSet presAssocID="{57A45BB7-7608-4403-B282-A5CB87E34667}" presName="spPre1" presStyleCnt="0"/>
      <dgm:spPr/>
    </dgm:pt>
    <dgm:pt modelId="{007E692E-57F8-489C-9C1B-172ABE3495C8}" type="pres">
      <dgm:prSet presAssocID="{57A45BB7-7608-4403-B282-A5CB87E34667}" presName="chLin1" presStyleCnt="0"/>
      <dgm:spPr/>
    </dgm:pt>
    <dgm:pt modelId="{B32ACEA9-220E-4794-92B3-C2D7831C7A6E}" type="pres">
      <dgm:prSet presAssocID="{9BA0030D-25CF-4FCE-9826-B79340030131}" presName="Name11" presStyleLbl="parChTrans1D1" presStyleIdx="0" presStyleCnt="8"/>
      <dgm:spPr/>
    </dgm:pt>
    <dgm:pt modelId="{A83BC0EA-F5EC-4EE5-AFC3-1035CC7DA2CE}" type="pres">
      <dgm:prSet presAssocID="{4D399A44-1FA2-4007-9A30-CE80FFE59D17}" presName="txAndLines1" presStyleCnt="0"/>
      <dgm:spPr/>
    </dgm:pt>
    <dgm:pt modelId="{EBC7D493-6412-49AA-BD72-95DBCB5595FC}" type="pres">
      <dgm:prSet presAssocID="{4D399A44-1FA2-4007-9A30-CE80FFE59D17}" presName="anchor1" presStyleCnt="0"/>
      <dgm:spPr/>
    </dgm:pt>
    <dgm:pt modelId="{112141E3-2724-409A-8546-C4DD9A9126D4}" type="pres">
      <dgm:prSet presAssocID="{4D399A44-1FA2-4007-9A30-CE80FFE59D17}" presName="backup1" presStyleCnt="0"/>
      <dgm:spPr/>
    </dgm:pt>
    <dgm:pt modelId="{F501D10E-5F4C-4BE8-913D-34F72EB50E86}" type="pres">
      <dgm:prSet presAssocID="{4D399A44-1FA2-4007-9A30-CE80FFE59D17}" presName="preLine1" presStyleLbl="parChTrans1D1" presStyleIdx="1" presStyleCnt="8"/>
      <dgm:spPr/>
    </dgm:pt>
    <dgm:pt modelId="{E29FB67B-CD3A-4AAA-8CF7-60926FEB419A}" type="pres">
      <dgm:prSet presAssocID="{4D399A44-1FA2-4007-9A30-CE80FFE59D17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2210-1E9E-4A0B-850E-20CF308CE368}" type="pres">
      <dgm:prSet presAssocID="{E9E98032-1F73-4B7C-984B-96D1508C1807}" presName="Name11" presStyleLbl="parChTrans1D1" presStyleIdx="2" presStyleCnt="8"/>
      <dgm:spPr/>
    </dgm:pt>
    <dgm:pt modelId="{27DCE5F9-2527-423D-B4F7-0EEE35233388}" type="pres">
      <dgm:prSet presAssocID="{54467C5F-D485-40B9-9E8D-FDEC7AB19349}" presName="txAndLines1" presStyleCnt="0"/>
      <dgm:spPr/>
    </dgm:pt>
    <dgm:pt modelId="{061F6F6A-0B00-40BC-9829-EF786CB40253}" type="pres">
      <dgm:prSet presAssocID="{54467C5F-D485-40B9-9E8D-FDEC7AB19349}" presName="anchor1" presStyleCnt="0"/>
      <dgm:spPr/>
    </dgm:pt>
    <dgm:pt modelId="{EDFBBBDD-84CB-41F9-BAD4-8F85D766AA4B}" type="pres">
      <dgm:prSet presAssocID="{54467C5F-D485-40B9-9E8D-FDEC7AB19349}" presName="backup1" presStyleCnt="0"/>
      <dgm:spPr/>
    </dgm:pt>
    <dgm:pt modelId="{5FA31635-83D8-4885-9D2A-439CCB9306BD}" type="pres">
      <dgm:prSet presAssocID="{54467C5F-D485-40B9-9E8D-FDEC7AB19349}" presName="preLine1" presStyleLbl="parChTrans1D1" presStyleIdx="3" presStyleCnt="8"/>
      <dgm:spPr/>
    </dgm:pt>
    <dgm:pt modelId="{BD8E60E7-A6AD-4768-B444-835A9D9C8731}" type="pres">
      <dgm:prSet presAssocID="{54467C5F-D485-40B9-9E8D-FDEC7AB19349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D7733-1CCC-4BED-BA1D-EBF3C74D2A73}" type="pres">
      <dgm:prSet presAssocID="{A041236B-D8F0-44EF-9C46-CEF359ED508C}" presName="Name11" presStyleLbl="parChTrans1D1" presStyleIdx="4" presStyleCnt="8"/>
      <dgm:spPr/>
    </dgm:pt>
    <dgm:pt modelId="{B5768E02-2BF6-4638-82BB-8122297C7204}" type="pres">
      <dgm:prSet presAssocID="{5707A345-7E7B-4BC0-B1B3-8B38DDE66A9D}" presName="txAndLines1" presStyleCnt="0"/>
      <dgm:spPr/>
    </dgm:pt>
    <dgm:pt modelId="{5B7F9782-9B4B-467D-8B7E-B763DCA205D7}" type="pres">
      <dgm:prSet presAssocID="{5707A345-7E7B-4BC0-B1B3-8B38DDE66A9D}" presName="anchor1" presStyleCnt="0"/>
      <dgm:spPr/>
    </dgm:pt>
    <dgm:pt modelId="{5C62DD62-9661-409B-91F4-D618D13D7B34}" type="pres">
      <dgm:prSet presAssocID="{5707A345-7E7B-4BC0-B1B3-8B38DDE66A9D}" presName="backup1" presStyleCnt="0"/>
      <dgm:spPr/>
    </dgm:pt>
    <dgm:pt modelId="{40C1FEED-F502-415B-B11E-D5E274FC87BD}" type="pres">
      <dgm:prSet presAssocID="{5707A345-7E7B-4BC0-B1B3-8B38DDE66A9D}" presName="preLine1" presStyleLbl="parChTrans1D1" presStyleIdx="5" presStyleCnt="8"/>
      <dgm:spPr/>
    </dgm:pt>
    <dgm:pt modelId="{FE00AC8B-8688-4AA0-AF7B-CF27C939BC46}" type="pres">
      <dgm:prSet presAssocID="{5707A345-7E7B-4BC0-B1B3-8B38DDE66A9D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A0E13-789F-4A58-BD13-FD0E46DAB7B7}" type="pres">
      <dgm:prSet presAssocID="{3ACF9A34-8949-4A12-9A02-83A86BDA9547}" presName="Name11" presStyleLbl="parChTrans1D1" presStyleIdx="6" presStyleCnt="8"/>
      <dgm:spPr/>
    </dgm:pt>
    <dgm:pt modelId="{803A0EFE-0F0F-4198-9B44-346C0916662F}" type="pres">
      <dgm:prSet presAssocID="{D719C253-FC34-4296-8F9D-F4D764C844F7}" presName="txAndLines1" presStyleCnt="0"/>
      <dgm:spPr/>
    </dgm:pt>
    <dgm:pt modelId="{CC8B526A-F0D2-45AB-8FF2-18466B77AF11}" type="pres">
      <dgm:prSet presAssocID="{D719C253-FC34-4296-8F9D-F4D764C844F7}" presName="anchor1" presStyleCnt="0"/>
      <dgm:spPr/>
    </dgm:pt>
    <dgm:pt modelId="{95DFB667-F23F-479B-AF37-E6C9BBC814DB}" type="pres">
      <dgm:prSet presAssocID="{D719C253-FC34-4296-8F9D-F4D764C844F7}" presName="backup1" presStyleCnt="0"/>
      <dgm:spPr/>
    </dgm:pt>
    <dgm:pt modelId="{C7D3345A-72EB-4A59-9C52-20B1C4C10D9E}" type="pres">
      <dgm:prSet presAssocID="{D719C253-FC34-4296-8F9D-F4D764C844F7}" presName="preLine1" presStyleLbl="parChTrans1D1" presStyleIdx="7" presStyleCnt="8"/>
      <dgm:spPr/>
    </dgm:pt>
    <dgm:pt modelId="{5676B4F1-CF65-4F93-85A0-2AE6A737DFEE}" type="pres">
      <dgm:prSet presAssocID="{D719C253-FC34-4296-8F9D-F4D764C844F7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7C19E8-8A23-4C28-B369-506D9BC26BA7}" srcId="{8AC92A77-0902-4656-9889-4AF6C717563F}" destId="{57A45BB7-7608-4403-B282-A5CB87E34667}" srcOrd="0" destOrd="0" parTransId="{774A5F9F-1757-4D21-AA64-614B020083DF}" sibTransId="{92B808BD-2226-4B6C-8CC0-4D137AE4223E}"/>
    <dgm:cxn modelId="{EFCE8643-E603-4300-AC0F-9AEC46951699}" srcId="{57A45BB7-7608-4403-B282-A5CB87E34667}" destId="{54467C5F-D485-40B9-9E8D-FDEC7AB19349}" srcOrd="1" destOrd="0" parTransId="{E9E98032-1F73-4B7C-984B-96D1508C1807}" sibTransId="{5721078E-3600-45DA-9E53-1EDC9329A3FF}"/>
    <dgm:cxn modelId="{5B8C9336-969C-45BC-97EE-83FF8DE35C8F}" srcId="{57A45BB7-7608-4403-B282-A5CB87E34667}" destId="{D719C253-FC34-4296-8F9D-F4D764C844F7}" srcOrd="3" destOrd="0" parTransId="{3ACF9A34-8949-4A12-9A02-83A86BDA9547}" sibTransId="{25132C54-2344-4F29-BB01-B99DB54D895F}"/>
    <dgm:cxn modelId="{AC94A79C-3807-4CD0-9FB7-AFAE29613937}" type="presOf" srcId="{54467C5F-D485-40B9-9E8D-FDEC7AB19349}" destId="{BD8E60E7-A6AD-4768-B444-835A9D9C8731}" srcOrd="0" destOrd="0" presId="urn:microsoft.com/office/officeart/2009/3/layout/SubStepProcess"/>
    <dgm:cxn modelId="{09585452-17C5-47AB-868B-9B39B8897339}" srcId="{57A45BB7-7608-4403-B282-A5CB87E34667}" destId="{4D399A44-1FA2-4007-9A30-CE80FFE59D17}" srcOrd="0" destOrd="0" parTransId="{9BA0030D-25CF-4FCE-9826-B79340030131}" sibTransId="{3B1BD63D-A6B6-4D20-8422-FF13B1629C00}"/>
    <dgm:cxn modelId="{19FEE560-12C0-4C40-AC93-9E5DA5850F98}" type="presOf" srcId="{8AC92A77-0902-4656-9889-4AF6C717563F}" destId="{E74E1A93-E719-4635-9B73-93779287F522}" srcOrd="0" destOrd="0" presId="urn:microsoft.com/office/officeart/2009/3/layout/SubStepProcess"/>
    <dgm:cxn modelId="{46EC3DF3-7D69-4547-ABBE-CF313A10AE57}" srcId="{57A45BB7-7608-4403-B282-A5CB87E34667}" destId="{5707A345-7E7B-4BC0-B1B3-8B38DDE66A9D}" srcOrd="2" destOrd="0" parTransId="{A041236B-D8F0-44EF-9C46-CEF359ED508C}" sibTransId="{2F66AC0E-9AA8-4D1E-A668-EE7263F1E13F}"/>
    <dgm:cxn modelId="{61478811-36D2-4F87-BD8A-53B69BBFBA4B}" type="presOf" srcId="{57A45BB7-7608-4403-B282-A5CB87E34667}" destId="{91496442-EE78-45CD-B022-44F49326D782}" srcOrd="0" destOrd="0" presId="urn:microsoft.com/office/officeart/2009/3/layout/SubStepProcess"/>
    <dgm:cxn modelId="{73151A18-60B9-4486-B127-ABAE18702E91}" type="presOf" srcId="{D719C253-FC34-4296-8F9D-F4D764C844F7}" destId="{5676B4F1-CF65-4F93-85A0-2AE6A737DFEE}" srcOrd="0" destOrd="0" presId="urn:microsoft.com/office/officeart/2009/3/layout/SubStepProcess"/>
    <dgm:cxn modelId="{61A5FAA4-C5CB-44AF-B154-C535ADB6A09D}" type="presOf" srcId="{5707A345-7E7B-4BC0-B1B3-8B38DDE66A9D}" destId="{FE00AC8B-8688-4AA0-AF7B-CF27C939BC46}" srcOrd="0" destOrd="0" presId="urn:microsoft.com/office/officeart/2009/3/layout/SubStepProcess"/>
    <dgm:cxn modelId="{80E88A49-9591-4CAC-AAFF-C95E011F3B3F}" type="presOf" srcId="{4D399A44-1FA2-4007-9A30-CE80FFE59D17}" destId="{E29FB67B-CD3A-4AAA-8CF7-60926FEB419A}" srcOrd="0" destOrd="0" presId="urn:microsoft.com/office/officeart/2009/3/layout/SubStepProcess"/>
    <dgm:cxn modelId="{0CB040F8-D636-4C2C-B498-4D21F8D2E389}" type="presParOf" srcId="{E74E1A93-E719-4635-9B73-93779287F522}" destId="{91496442-EE78-45CD-B022-44F49326D782}" srcOrd="0" destOrd="0" presId="urn:microsoft.com/office/officeart/2009/3/layout/SubStepProcess"/>
    <dgm:cxn modelId="{4C5671D3-5406-4E0C-8A85-EEE00483D648}" type="presParOf" srcId="{E74E1A93-E719-4635-9B73-93779287F522}" destId="{902794A1-326C-406F-B1DD-8C8FDEA8C70A}" srcOrd="1" destOrd="0" presId="urn:microsoft.com/office/officeart/2009/3/layout/SubStepProcess"/>
    <dgm:cxn modelId="{1CCAD9DB-6A43-48AA-ADD4-3EE68560DB30}" type="presParOf" srcId="{E74E1A93-E719-4635-9B73-93779287F522}" destId="{007E692E-57F8-489C-9C1B-172ABE3495C8}" srcOrd="2" destOrd="0" presId="urn:microsoft.com/office/officeart/2009/3/layout/SubStepProcess"/>
    <dgm:cxn modelId="{0F8E3586-F1FB-478A-94CF-4DE48063E597}" type="presParOf" srcId="{007E692E-57F8-489C-9C1B-172ABE3495C8}" destId="{B32ACEA9-220E-4794-92B3-C2D7831C7A6E}" srcOrd="0" destOrd="0" presId="urn:microsoft.com/office/officeart/2009/3/layout/SubStepProcess"/>
    <dgm:cxn modelId="{D3105C8F-5292-4D26-A95B-DCF5275D35CC}" type="presParOf" srcId="{007E692E-57F8-489C-9C1B-172ABE3495C8}" destId="{A83BC0EA-F5EC-4EE5-AFC3-1035CC7DA2CE}" srcOrd="1" destOrd="0" presId="urn:microsoft.com/office/officeart/2009/3/layout/SubStepProcess"/>
    <dgm:cxn modelId="{E348B17E-7311-4CD3-85A1-7713C0ACC1F3}" type="presParOf" srcId="{A83BC0EA-F5EC-4EE5-AFC3-1035CC7DA2CE}" destId="{EBC7D493-6412-49AA-BD72-95DBCB5595FC}" srcOrd="0" destOrd="0" presId="urn:microsoft.com/office/officeart/2009/3/layout/SubStepProcess"/>
    <dgm:cxn modelId="{D77883F7-CAF1-4C1B-BCFF-CE26EBC69DAC}" type="presParOf" srcId="{A83BC0EA-F5EC-4EE5-AFC3-1035CC7DA2CE}" destId="{112141E3-2724-409A-8546-C4DD9A9126D4}" srcOrd="1" destOrd="0" presId="urn:microsoft.com/office/officeart/2009/3/layout/SubStepProcess"/>
    <dgm:cxn modelId="{E474B38E-E84A-4197-9F93-453B95C90BAB}" type="presParOf" srcId="{A83BC0EA-F5EC-4EE5-AFC3-1035CC7DA2CE}" destId="{F501D10E-5F4C-4BE8-913D-34F72EB50E86}" srcOrd="2" destOrd="0" presId="urn:microsoft.com/office/officeart/2009/3/layout/SubStepProcess"/>
    <dgm:cxn modelId="{5CC47C80-883D-4193-9291-BB3A094E7CF9}" type="presParOf" srcId="{A83BC0EA-F5EC-4EE5-AFC3-1035CC7DA2CE}" destId="{E29FB67B-CD3A-4AAA-8CF7-60926FEB419A}" srcOrd="3" destOrd="0" presId="urn:microsoft.com/office/officeart/2009/3/layout/SubStepProcess"/>
    <dgm:cxn modelId="{1465F787-304D-41A9-B281-E0BD7F22B42D}" type="presParOf" srcId="{007E692E-57F8-489C-9C1B-172ABE3495C8}" destId="{DEA42210-1E9E-4A0B-850E-20CF308CE368}" srcOrd="2" destOrd="0" presId="urn:microsoft.com/office/officeart/2009/3/layout/SubStepProcess"/>
    <dgm:cxn modelId="{F259B41E-D562-43B3-A9EF-DA79E98723B8}" type="presParOf" srcId="{007E692E-57F8-489C-9C1B-172ABE3495C8}" destId="{27DCE5F9-2527-423D-B4F7-0EEE35233388}" srcOrd="3" destOrd="0" presId="urn:microsoft.com/office/officeart/2009/3/layout/SubStepProcess"/>
    <dgm:cxn modelId="{786D393C-8712-48BF-92B5-3809836794DC}" type="presParOf" srcId="{27DCE5F9-2527-423D-B4F7-0EEE35233388}" destId="{061F6F6A-0B00-40BC-9829-EF786CB40253}" srcOrd="0" destOrd="0" presId="urn:microsoft.com/office/officeart/2009/3/layout/SubStepProcess"/>
    <dgm:cxn modelId="{E8546AB0-75AA-47C2-9E1E-3622F103E2F9}" type="presParOf" srcId="{27DCE5F9-2527-423D-B4F7-0EEE35233388}" destId="{EDFBBBDD-84CB-41F9-BAD4-8F85D766AA4B}" srcOrd="1" destOrd="0" presId="urn:microsoft.com/office/officeart/2009/3/layout/SubStepProcess"/>
    <dgm:cxn modelId="{0FA1D04C-5F52-4959-955A-151B2898586A}" type="presParOf" srcId="{27DCE5F9-2527-423D-B4F7-0EEE35233388}" destId="{5FA31635-83D8-4885-9D2A-439CCB9306BD}" srcOrd="2" destOrd="0" presId="urn:microsoft.com/office/officeart/2009/3/layout/SubStepProcess"/>
    <dgm:cxn modelId="{4DFEE3D7-49B1-41E8-BBBC-5E8922341A54}" type="presParOf" srcId="{27DCE5F9-2527-423D-B4F7-0EEE35233388}" destId="{BD8E60E7-A6AD-4768-B444-835A9D9C8731}" srcOrd="3" destOrd="0" presId="urn:microsoft.com/office/officeart/2009/3/layout/SubStepProcess"/>
    <dgm:cxn modelId="{DB9297B9-6985-4174-9745-A19B6CF4D1A0}" type="presParOf" srcId="{007E692E-57F8-489C-9C1B-172ABE3495C8}" destId="{EFDD7733-1CCC-4BED-BA1D-EBF3C74D2A73}" srcOrd="4" destOrd="0" presId="urn:microsoft.com/office/officeart/2009/3/layout/SubStepProcess"/>
    <dgm:cxn modelId="{54AE2839-3F85-43E5-BADF-8904068D9BDF}" type="presParOf" srcId="{007E692E-57F8-489C-9C1B-172ABE3495C8}" destId="{B5768E02-2BF6-4638-82BB-8122297C7204}" srcOrd="5" destOrd="0" presId="urn:microsoft.com/office/officeart/2009/3/layout/SubStepProcess"/>
    <dgm:cxn modelId="{B1F8C1C5-C2B3-4432-83BF-5CAAA6ED89A1}" type="presParOf" srcId="{B5768E02-2BF6-4638-82BB-8122297C7204}" destId="{5B7F9782-9B4B-467D-8B7E-B763DCA205D7}" srcOrd="0" destOrd="0" presId="urn:microsoft.com/office/officeart/2009/3/layout/SubStepProcess"/>
    <dgm:cxn modelId="{D4B71D8C-13D1-44A3-BDA0-43AD6DBD4CC5}" type="presParOf" srcId="{B5768E02-2BF6-4638-82BB-8122297C7204}" destId="{5C62DD62-9661-409B-91F4-D618D13D7B34}" srcOrd="1" destOrd="0" presId="urn:microsoft.com/office/officeart/2009/3/layout/SubStepProcess"/>
    <dgm:cxn modelId="{20E6CBF5-A5DF-440C-B966-35F780C894B4}" type="presParOf" srcId="{B5768E02-2BF6-4638-82BB-8122297C7204}" destId="{40C1FEED-F502-415B-B11E-D5E274FC87BD}" srcOrd="2" destOrd="0" presId="urn:microsoft.com/office/officeart/2009/3/layout/SubStepProcess"/>
    <dgm:cxn modelId="{D4BD25FF-D9DB-4225-A7F3-FE076A3E71A7}" type="presParOf" srcId="{B5768E02-2BF6-4638-82BB-8122297C7204}" destId="{FE00AC8B-8688-4AA0-AF7B-CF27C939BC46}" srcOrd="3" destOrd="0" presId="urn:microsoft.com/office/officeart/2009/3/layout/SubStepProcess"/>
    <dgm:cxn modelId="{0EC10828-20FF-48B1-82FE-095D429246B1}" type="presParOf" srcId="{007E692E-57F8-489C-9C1B-172ABE3495C8}" destId="{A66A0E13-789F-4A58-BD13-FD0E46DAB7B7}" srcOrd="6" destOrd="0" presId="urn:microsoft.com/office/officeart/2009/3/layout/SubStepProcess"/>
    <dgm:cxn modelId="{A47E48B4-6043-490E-82F2-8F09BDAED44D}" type="presParOf" srcId="{007E692E-57F8-489C-9C1B-172ABE3495C8}" destId="{803A0EFE-0F0F-4198-9B44-346C0916662F}" srcOrd="7" destOrd="0" presId="urn:microsoft.com/office/officeart/2009/3/layout/SubStepProcess"/>
    <dgm:cxn modelId="{23422CC6-F195-467B-AA6B-EE79A6C5835D}" type="presParOf" srcId="{803A0EFE-0F0F-4198-9B44-346C0916662F}" destId="{CC8B526A-F0D2-45AB-8FF2-18466B77AF11}" srcOrd="0" destOrd="0" presId="urn:microsoft.com/office/officeart/2009/3/layout/SubStepProcess"/>
    <dgm:cxn modelId="{CB01678C-5C38-4B4B-BE27-B61335B30123}" type="presParOf" srcId="{803A0EFE-0F0F-4198-9B44-346C0916662F}" destId="{95DFB667-F23F-479B-AF37-E6C9BBC814DB}" srcOrd="1" destOrd="0" presId="urn:microsoft.com/office/officeart/2009/3/layout/SubStepProcess"/>
    <dgm:cxn modelId="{39F96FD9-AD2D-4EB4-BEC7-BBF933C02A12}" type="presParOf" srcId="{803A0EFE-0F0F-4198-9B44-346C0916662F}" destId="{C7D3345A-72EB-4A59-9C52-20B1C4C10D9E}" srcOrd="2" destOrd="0" presId="urn:microsoft.com/office/officeart/2009/3/layout/SubStepProcess"/>
    <dgm:cxn modelId="{563A08D0-78C6-42B3-8E9B-9FE0FC77663A}" type="presParOf" srcId="{803A0EFE-0F0F-4198-9B44-346C0916662F}" destId="{5676B4F1-CF65-4F93-85A0-2AE6A737DFEE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C92A77-0902-4656-9889-4AF6C717563F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A45BB7-7608-4403-B282-A5CB87E34667}">
      <dgm:prSet phldrT="[Text]" custT="1"/>
      <dgm:spPr/>
      <dgm:t>
        <a:bodyPr/>
        <a:lstStyle/>
        <a:p>
          <a:r>
            <a:rPr lang="en-US" sz="3600" dirty="0" err="1"/>
            <a:t>Gugus</a:t>
          </a:r>
          <a:r>
            <a:rPr lang="en-US" sz="3600" dirty="0"/>
            <a:t> </a:t>
          </a:r>
          <a:r>
            <a:rPr lang="en-US" sz="3600" dirty="0" err="1"/>
            <a:t>Glikon</a:t>
          </a:r>
          <a:endParaRPr lang="en-US" sz="3600" dirty="0"/>
        </a:p>
      </dgm:t>
    </dgm:pt>
    <dgm:pt modelId="{774A5F9F-1757-4D21-AA64-614B020083DF}" type="parTrans" cxnId="{457C19E8-8A23-4C28-B369-506D9BC26BA7}">
      <dgm:prSet/>
      <dgm:spPr/>
      <dgm:t>
        <a:bodyPr/>
        <a:lstStyle/>
        <a:p>
          <a:endParaRPr lang="en-US"/>
        </a:p>
      </dgm:t>
    </dgm:pt>
    <dgm:pt modelId="{92B808BD-2226-4B6C-8CC0-4D137AE4223E}" type="sibTrans" cxnId="{457C19E8-8A23-4C28-B369-506D9BC26BA7}">
      <dgm:prSet/>
      <dgm:spPr/>
      <dgm:t>
        <a:bodyPr/>
        <a:lstStyle/>
        <a:p>
          <a:endParaRPr lang="en-US"/>
        </a:p>
      </dgm:t>
    </dgm:pt>
    <dgm:pt modelId="{4D399A44-1FA2-4007-9A30-CE80FFE59D17}">
      <dgm:prSet phldrT="[Text]"/>
      <dgm:spPr/>
      <dgm:t>
        <a:bodyPr/>
        <a:lstStyle/>
        <a:p>
          <a:r>
            <a:rPr lang="en-US" dirty="0" err="1"/>
            <a:t>Glukosida</a:t>
          </a:r>
          <a:endParaRPr lang="en-US" dirty="0"/>
        </a:p>
      </dgm:t>
    </dgm:pt>
    <dgm:pt modelId="{9BA0030D-25CF-4FCE-9826-B79340030131}" type="parTrans" cxnId="{09585452-17C5-47AB-868B-9B39B8897339}">
      <dgm:prSet/>
      <dgm:spPr/>
      <dgm:t>
        <a:bodyPr/>
        <a:lstStyle/>
        <a:p>
          <a:endParaRPr lang="en-US"/>
        </a:p>
      </dgm:t>
    </dgm:pt>
    <dgm:pt modelId="{3B1BD63D-A6B6-4D20-8422-FF13B1629C00}" type="sibTrans" cxnId="{09585452-17C5-47AB-868B-9B39B8897339}">
      <dgm:prSet/>
      <dgm:spPr/>
      <dgm:t>
        <a:bodyPr/>
        <a:lstStyle/>
        <a:p>
          <a:endParaRPr lang="en-US"/>
        </a:p>
      </dgm:t>
    </dgm:pt>
    <dgm:pt modelId="{54467C5F-D485-40B9-9E8D-FDEC7AB19349}">
      <dgm:prSet phldrT="[Text]"/>
      <dgm:spPr/>
      <dgm:t>
        <a:bodyPr/>
        <a:lstStyle/>
        <a:p>
          <a:r>
            <a:rPr lang="en-US" dirty="0" err="1"/>
            <a:t>Rhamnosida</a:t>
          </a:r>
          <a:endParaRPr lang="en-US" dirty="0"/>
        </a:p>
      </dgm:t>
    </dgm:pt>
    <dgm:pt modelId="{E9E98032-1F73-4B7C-984B-96D1508C1807}" type="parTrans" cxnId="{EFCE8643-E603-4300-AC0F-9AEC46951699}">
      <dgm:prSet/>
      <dgm:spPr/>
      <dgm:t>
        <a:bodyPr/>
        <a:lstStyle/>
        <a:p>
          <a:endParaRPr lang="en-US"/>
        </a:p>
      </dgm:t>
    </dgm:pt>
    <dgm:pt modelId="{5721078E-3600-45DA-9E53-1EDC9329A3FF}" type="sibTrans" cxnId="{EFCE8643-E603-4300-AC0F-9AEC46951699}">
      <dgm:prSet/>
      <dgm:spPr/>
      <dgm:t>
        <a:bodyPr/>
        <a:lstStyle/>
        <a:p>
          <a:endParaRPr lang="en-US"/>
        </a:p>
      </dgm:t>
    </dgm:pt>
    <dgm:pt modelId="{5707A345-7E7B-4BC0-B1B3-8B38DDE66A9D}">
      <dgm:prSet phldrT="[Text]"/>
      <dgm:spPr/>
      <dgm:t>
        <a:bodyPr/>
        <a:lstStyle/>
        <a:p>
          <a:r>
            <a:rPr lang="en-US" dirty="0" err="1"/>
            <a:t>Pentosida</a:t>
          </a:r>
          <a:endParaRPr lang="en-US" dirty="0"/>
        </a:p>
      </dgm:t>
    </dgm:pt>
    <dgm:pt modelId="{A041236B-D8F0-44EF-9C46-CEF359ED508C}" type="parTrans" cxnId="{46EC3DF3-7D69-4547-ABBE-CF313A10AE57}">
      <dgm:prSet/>
      <dgm:spPr/>
      <dgm:t>
        <a:bodyPr/>
        <a:lstStyle/>
        <a:p>
          <a:endParaRPr lang="en-US"/>
        </a:p>
      </dgm:t>
    </dgm:pt>
    <dgm:pt modelId="{2F66AC0E-9AA8-4D1E-A668-EE7263F1E13F}" type="sibTrans" cxnId="{46EC3DF3-7D69-4547-ABBE-CF313A10AE57}">
      <dgm:prSet/>
      <dgm:spPr/>
      <dgm:t>
        <a:bodyPr/>
        <a:lstStyle/>
        <a:p>
          <a:endParaRPr lang="en-US"/>
        </a:p>
      </dgm:t>
    </dgm:pt>
    <dgm:pt modelId="{D719C253-FC34-4296-8F9D-F4D764C844F7}">
      <dgm:prSet phldrT="[Text]"/>
      <dgm:spPr/>
      <dgm:t>
        <a:bodyPr/>
        <a:lstStyle/>
        <a:p>
          <a:r>
            <a:rPr lang="en-US" dirty="0" err="1"/>
            <a:t>Fructosida</a:t>
          </a:r>
          <a:endParaRPr lang="en-US" dirty="0"/>
        </a:p>
      </dgm:t>
    </dgm:pt>
    <dgm:pt modelId="{3ACF9A34-8949-4A12-9A02-83A86BDA9547}" type="parTrans" cxnId="{5B8C9336-969C-45BC-97EE-83FF8DE35C8F}">
      <dgm:prSet/>
      <dgm:spPr/>
      <dgm:t>
        <a:bodyPr/>
        <a:lstStyle/>
        <a:p>
          <a:endParaRPr lang="en-US"/>
        </a:p>
      </dgm:t>
    </dgm:pt>
    <dgm:pt modelId="{25132C54-2344-4F29-BB01-B99DB54D895F}" type="sibTrans" cxnId="{5B8C9336-969C-45BC-97EE-83FF8DE35C8F}">
      <dgm:prSet/>
      <dgm:spPr/>
      <dgm:t>
        <a:bodyPr/>
        <a:lstStyle/>
        <a:p>
          <a:endParaRPr lang="en-US"/>
        </a:p>
      </dgm:t>
    </dgm:pt>
    <dgm:pt modelId="{00515840-9452-450A-9B72-807A6DFFB53C}">
      <dgm:prSet phldrT="[Text]"/>
      <dgm:spPr/>
      <dgm:t>
        <a:bodyPr/>
        <a:lstStyle/>
        <a:p>
          <a:r>
            <a:rPr lang="en-US" dirty="0" err="1"/>
            <a:t>Arabinosida</a:t>
          </a:r>
          <a:endParaRPr lang="en-US" dirty="0"/>
        </a:p>
      </dgm:t>
    </dgm:pt>
    <dgm:pt modelId="{520D6AA4-BFE6-424E-BD54-8E7BAF764679}" type="parTrans" cxnId="{1ECC84D0-6DBE-4577-A7AD-0BACD0DF632D}">
      <dgm:prSet/>
      <dgm:spPr/>
      <dgm:t>
        <a:bodyPr/>
        <a:lstStyle/>
        <a:p>
          <a:endParaRPr lang="en-US"/>
        </a:p>
      </dgm:t>
    </dgm:pt>
    <dgm:pt modelId="{2F2D7D86-CC51-4951-9274-EF20F89AA914}" type="sibTrans" cxnId="{1ECC84D0-6DBE-4577-A7AD-0BACD0DF632D}">
      <dgm:prSet/>
      <dgm:spPr/>
      <dgm:t>
        <a:bodyPr/>
        <a:lstStyle/>
        <a:p>
          <a:endParaRPr lang="en-US"/>
        </a:p>
      </dgm:t>
    </dgm:pt>
    <dgm:pt modelId="{E74E1A93-E719-4635-9B73-93779287F522}" type="pres">
      <dgm:prSet presAssocID="{8AC92A77-0902-4656-9889-4AF6C717563F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91496442-EE78-45CD-B022-44F49326D782}" type="pres">
      <dgm:prSet presAssocID="{57A45BB7-7608-4403-B282-A5CB87E34667}" presName="parTx1" presStyleLbl="node1" presStyleIdx="0" presStyleCnt="1" custScaleX="29900" custScaleY="28696"/>
      <dgm:spPr/>
      <dgm:t>
        <a:bodyPr/>
        <a:lstStyle/>
        <a:p>
          <a:endParaRPr lang="en-US"/>
        </a:p>
      </dgm:t>
    </dgm:pt>
    <dgm:pt modelId="{902794A1-326C-406F-B1DD-8C8FDEA8C70A}" type="pres">
      <dgm:prSet presAssocID="{57A45BB7-7608-4403-B282-A5CB87E34667}" presName="spPre1" presStyleCnt="0"/>
      <dgm:spPr/>
    </dgm:pt>
    <dgm:pt modelId="{007E692E-57F8-489C-9C1B-172ABE3495C8}" type="pres">
      <dgm:prSet presAssocID="{57A45BB7-7608-4403-B282-A5CB87E34667}" presName="chLin1" presStyleCnt="0"/>
      <dgm:spPr/>
    </dgm:pt>
    <dgm:pt modelId="{B32ACEA9-220E-4794-92B3-C2D7831C7A6E}" type="pres">
      <dgm:prSet presAssocID="{9BA0030D-25CF-4FCE-9826-B79340030131}" presName="Name11" presStyleLbl="parChTrans1D1" presStyleIdx="0" presStyleCnt="10"/>
      <dgm:spPr/>
    </dgm:pt>
    <dgm:pt modelId="{A83BC0EA-F5EC-4EE5-AFC3-1035CC7DA2CE}" type="pres">
      <dgm:prSet presAssocID="{4D399A44-1FA2-4007-9A30-CE80FFE59D17}" presName="txAndLines1" presStyleCnt="0"/>
      <dgm:spPr/>
    </dgm:pt>
    <dgm:pt modelId="{EBC7D493-6412-49AA-BD72-95DBCB5595FC}" type="pres">
      <dgm:prSet presAssocID="{4D399A44-1FA2-4007-9A30-CE80FFE59D17}" presName="anchor1" presStyleCnt="0"/>
      <dgm:spPr/>
    </dgm:pt>
    <dgm:pt modelId="{112141E3-2724-409A-8546-C4DD9A9126D4}" type="pres">
      <dgm:prSet presAssocID="{4D399A44-1FA2-4007-9A30-CE80FFE59D17}" presName="backup1" presStyleCnt="0"/>
      <dgm:spPr/>
    </dgm:pt>
    <dgm:pt modelId="{F501D10E-5F4C-4BE8-913D-34F72EB50E86}" type="pres">
      <dgm:prSet presAssocID="{4D399A44-1FA2-4007-9A30-CE80FFE59D17}" presName="preLine1" presStyleLbl="parChTrans1D1" presStyleIdx="1" presStyleCnt="10"/>
      <dgm:spPr/>
    </dgm:pt>
    <dgm:pt modelId="{E29FB67B-CD3A-4AAA-8CF7-60926FEB419A}" type="pres">
      <dgm:prSet presAssocID="{4D399A44-1FA2-4007-9A30-CE80FFE59D17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2210-1E9E-4A0B-850E-20CF308CE368}" type="pres">
      <dgm:prSet presAssocID="{E9E98032-1F73-4B7C-984B-96D1508C1807}" presName="Name11" presStyleLbl="parChTrans1D1" presStyleIdx="2" presStyleCnt="10"/>
      <dgm:spPr/>
    </dgm:pt>
    <dgm:pt modelId="{27DCE5F9-2527-423D-B4F7-0EEE35233388}" type="pres">
      <dgm:prSet presAssocID="{54467C5F-D485-40B9-9E8D-FDEC7AB19349}" presName="txAndLines1" presStyleCnt="0"/>
      <dgm:spPr/>
    </dgm:pt>
    <dgm:pt modelId="{061F6F6A-0B00-40BC-9829-EF786CB40253}" type="pres">
      <dgm:prSet presAssocID="{54467C5F-D485-40B9-9E8D-FDEC7AB19349}" presName="anchor1" presStyleCnt="0"/>
      <dgm:spPr/>
    </dgm:pt>
    <dgm:pt modelId="{EDFBBBDD-84CB-41F9-BAD4-8F85D766AA4B}" type="pres">
      <dgm:prSet presAssocID="{54467C5F-D485-40B9-9E8D-FDEC7AB19349}" presName="backup1" presStyleCnt="0"/>
      <dgm:spPr/>
    </dgm:pt>
    <dgm:pt modelId="{5FA31635-83D8-4885-9D2A-439CCB9306BD}" type="pres">
      <dgm:prSet presAssocID="{54467C5F-D485-40B9-9E8D-FDEC7AB19349}" presName="preLine1" presStyleLbl="parChTrans1D1" presStyleIdx="3" presStyleCnt="10"/>
      <dgm:spPr/>
    </dgm:pt>
    <dgm:pt modelId="{BD8E60E7-A6AD-4768-B444-835A9D9C8731}" type="pres">
      <dgm:prSet presAssocID="{54467C5F-D485-40B9-9E8D-FDEC7AB19349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D7733-1CCC-4BED-BA1D-EBF3C74D2A73}" type="pres">
      <dgm:prSet presAssocID="{A041236B-D8F0-44EF-9C46-CEF359ED508C}" presName="Name11" presStyleLbl="parChTrans1D1" presStyleIdx="4" presStyleCnt="10"/>
      <dgm:spPr/>
    </dgm:pt>
    <dgm:pt modelId="{B5768E02-2BF6-4638-82BB-8122297C7204}" type="pres">
      <dgm:prSet presAssocID="{5707A345-7E7B-4BC0-B1B3-8B38DDE66A9D}" presName="txAndLines1" presStyleCnt="0"/>
      <dgm:spPr/>
    </dgm:pt>
    <dgm:pt modelId="{5B7F9782-9B4B-467D-8B7E-B763DCA205D7}" type="pres">
      <dgm:prSet presAssocID="{5707A345-7E7B-4BC0-B1B3-8B38DDE66A9D}" presName="anchor1" presStyleCnt="0"/>
      <dgm:spPr/>
    </dgm:pt>
    <dgm:pt modelId="{5C62DD62-9661-409B-91F4-D618D13D7B34}" type="pres">
      <dgm:prSet presAssocID="{5707A345-7E7B-4BC0-B1B3-8B38DDE66A9D}" presName="backup1" presStyleCnt="0"/>
      <dgm:spPr/>
    </dgm:pt>
    <dgm:pt modelId="{40C1FEED-F502-415B-B11E-D5E274FC87BD}" type="pres">
      <dgm:prSet presAssocID="{5707A345-7E7B-4BC0-B1B3-8B38DDE66A9D}" presName="preLine1" presStyleLbl="parChTrans1D1" presStyleIdx="5" presStyleCnt="10"/>
      <dgm:spPr/>
    </dgm:pt>
    <dgm:pt modelId="{FE00AC8B-8688-4AA0-AF7B-CF27C939BC46}" type="pres">
      <dgm:prSet presAssocID="{5707A345-7E7B-4BC0-B1B3-8B38DDE66A9D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A0E13-789F-4A58-BD13-FD0E46DAB7B7}" type="pres">
      <dgm:prSet presAssocID="{3ACF9A34-8949-4A12-9A02-83A86BDA9547}" presName="Name11" presStyleLbl="parChTrans1D1" presStyleIdx="6" presStyleCnt="10"/>
      <dgm:spPr/>
    </dgm:pt>
    <dgm:pt modelId="{803A0EFE-0F0F-4198-9B44-346C0916662F}" type="pres">
      <dgm:prSet presAssocID="{D719C253-FC34-4296-8F9D-F4D764C844F7}" presName="txAndLines1" presStyleCnt="0"/>
      <dgm:spPr/>
    </dgm:pt>
    <dgm:pt modelId="{CC8B526A-F0D2-45AB-8FF2-18466B77AF11}" type="pres">
      <dgm:prSet presAssocID="{D719C253-FC34-4296-8F9D-F4D764C844F7}" presName="anchor1" presStyleCnt="0"/>
      <dgm:spPr/>
    </dgm:pt>
    <dgm:pt modelId="{95DFB667-F23F-479B-AF37-E6C9BBC814DB}" type="pres">
      <dgm:prSet presAssocID="{D719C253-FC34-4296-8F9D-F4D764C844F7}" presName="backup1" presStyleCnt="0"/>
      <dgm:spPr/>
    </dgm:pt>
    <dgm:pt modelId="{C7D3345A-72EB-4A59-9C52-20B1C4C10D9E}" type="pres">
      <dgm:prSet presAssocID="{D719C253-FC34-4296-8F9D-F4D764C844F7}" presName="preLine1" presStyleLbl="parChTrans1D1" presStyleIdx="7" presStyleCnt="10"/>
      <dgm:spPr/>
    </dgm:pt>
    <dgm:pt modelId="{5676B4F1-CF65-4F93-85A0-2AE6A737DFEE}" type="pres">
      <dgm:prSet presAssocID="{D719C253-FC34-4296-8F9D-F4D764C844F7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C0F6F-B004-42B4-9ABC-CB4F47CF21C0}" type="pres">
      <dgm:prSet presAssocID="{520D6AA4-BFE6-424E-BD54-8E7BAF764679}" presName="Name11" presStyleLbl="parChTrans1D1" presStyleIdx="8" presStyleCnt="10"/>
      <dgm:spPr/>
    </dgm:pt>
    <dgm:pt modelId="{E4702BA3-7281-4660-A007-8D58959CA76E}" type="pres">
      <dgm:prSet presAssocID="{00515840-9452-450A-9B72-807A6DFFB53C}" presName="txAndLines1" presStyleCnt="0"/>
      <dgm:spPr/>
    </dgm:pt>
    <dgm:pt modelId="{8E0ED7F7-42C0-47DB-B390-284C25775F82}" type="pres">
      <dgm:prSet presAssocID="{00515840-9452-450A-9B72-807A6DFFB53C}" presName="anchor1" presStyleCnt="0"/>
      <dgm:spPr/>
    </dgm:pt>
    <dgm:pt modelId="{2562AA7B-4DB4-4DA1-8E9D-5B72B20FDACA}" type="pres">
      <dgm:prSet presAssocID="{00515840-9452-450A-9B72-807A6DFFB53C}" presName="backup1" presStyleCnt="0"/>
      <dgm:spPr/>
    </dgm:pt>
    <dgm:pt modelId="{335DB07D-5B16-41FD-8F08-BC38CA89FBAF}" type="pres">
      <dgm:prSet presAssocID="{00515840-9452-450A-9B72-807A6DFFB53C}" presName="preLine1" presStyleLbl="parChTrans1D1" presStyleIdx="9" presStyleCnt="10"/>
      <dgm:spPr/>
    </dgm:pt>
    <dgm:pt modelId="{FD6228D5-5F1B-45F6-990B-832DBEAC811D}" type="pres">
      <dgm:prSet presAssocID="{00515840-9452-450A-9B72-807A6DFFB53C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CC84D0-6DBE-4577-A7AD-0BACD0DF632D}" srcId="{57A45BB7-7608-4403-B282-A5CB87E34667}" destId="{00515840-9452-450A-9B72-807A6DFFB53C}" srcOrd="4" destOrd="0" parTransId="{520D6AA4-BFE6-424E-BD54-8E7BAF764679}" sibTransId="{2F2D7D86-CC51-4951-9274-EF20F89AA914}"/>
    <dgm:cxn modelId="{457C19E8-8A23-4C28-B369-506D9BC26BA7}" srcId="{8AC92A77-0902-4656-9889-4AF6C717563F}" destId="{57A45BB7-7608-4403-B282-A5CB87E34667}" srcOrd="0" destOrd="0" parTransId="{774A5F9F-1757-4D21-AA64-614B020083DF}" sibTransId="{92B808BD-2226-4B6C-8CC0-4D137AE4223E}"/>
    <dgm:cxn modelId="{EFCE8643-E603-4300-AC0F-9AEC46951699}" srcId="{57A45BB7-7608-4403-B282-A5CB87E34667}" destId="{54467C5F-D485-40B9-9E8D-FDEC7AB19349}" srcOrd="1" destOrd="0" parTransId="{E9E98032-1F73-4B7C-984B-96D1508C1807}" sibTransId="{5721078E-3600-45DA-9E53-1EDC9329A3FF}"/>
    <dgm:cxn modelId="{5B8C9336-969C-45BC-97EE-83FF8DE35C8F}" srcId="{57A45BB7-7608-4403-B282-A5CB87E34667}" destId="{D719C253-FC34-4296-8F9D-F4D764C844F7}" srcOrd="3" destOrd="0" parTransId="{3ACF9A34-8949-4A12-9A02-83A86BDA9547}" sibTransId="{25132C54-2344-4F29-BB01-B99DB54D895F}"/>
    <dgm:cxn modelId="{AC94A79C-3807-4CD0-9FB7-AFAE29613937}" type="presOf" srcId="{54467C5F-D485-40B9-9E8D-FDEC7AB19349}" destId="{BD8E60E7-A6AD-4768-B444-835A9D9C8731}" srcOrd="0" destOrd="0" presId="urn:microsoft.com/office/officeart/2009/3/layout/SubStepProcess"/>
    <dgm:cxn modelId="{09585452-17C5-47AB-868B-9B39B8897339}" srcId="{57A45BB7-7608-4403-B282-A5CB87E34667}" destId="{4D399A44-1FA2-4007-9A30-CE80FFE59D17}" srcOrd="0" destOrd="0" parTransId="{9BA0030D-25CF-4FCE-9826-B79340030131}" sibTransId="{3B1BD63D-A6B6-4D20-8422-FF13B1629C00}"/>
    <dgm:cxn modelId="{19FEE560-12C0-4C40-AC93-9E5DA5850F98}" type="presOf" srcId="{8AC92A77-0902-4656-9889-4AF6C717563F}" destId="{E74E1A93-E719-4635-9B73-93779287F522}" srcOrd="0" destOrd="0" presId="urn:microsoft.com/office/officeart/2009/3/layout/SubStepProcess"/>
    <dgm:cxn modelId="{46EC3DF3-7D69-4547-ABBE-CF313A10AE57}" srcId="{57A45BB7-7608-4403-B282-A5CB87E34667}" destId="{5707A345-7E7B-4BC0-B1B3-8B38DDE66A9D}" srcOrd="2" destOrd="0" parTransId="{A041236B-D8F0-44EF-9C46-CEF359ED508C}" sibTransId="{2F66AC0E-9AA8-4D1E-A668-EE7263F1E13F}"/>
    <dgm:cxn modelId="{0C28F3D1-C17F-4F3E-B7A7-DF2E3D9F85A7}" type="presOf" srcId="{00515840-9452-450A-9B72-807A6DFFB53C}" destId="{FD6228D5-5F1B-45F6-990B-832DBEAC811D}" srcOrd="0" destOrd="0" presId="urn:microsoft.com/office/officeart/2009/3/layout/SubStepProcess"/>
    <dgm:cxn modelId="{61478811-36D2-4F87-BD8A-53B69BBFBA4B}" type="presOf" srcId="{57A45BB7-7608-4403-B282-A5CB87E34667}" destId="{91496442-EE78-45CD-B022-44F49326D782}" srcOrd="0" destOrd="0" presId="urn:microsoft.com/office/officeart/2009/3/layout/SubStepProcess"/>
    <dgm:cxn modelId="{73151A18-60B9-4486-B127-ABAE18702E91}" type="presOf" srcId="{D719C253-FC34-4296-8F9D-F4D764C844F7}" destId="{5676B4F1-CF65-4F93-85A0-2AE6A737DFEE}" srcOrd="0" destOrd="0" presId="urn:microsoft.com/office/officeart/2009/3/layout/SubStepProcess"/>
    <dgm:cxn modelId="{61A5FAA4-C5CB-44AF-B154-C535ADB6A09D}" type="presOf" srcId="{5707A345-7E7B-4BC0-B1B3-8B38DDE66A9D}" destId="{FE00AC8B-8688-4AA0-AF7B-CF27C939BC46}" srcOrd="0" destOrd="0" presId="urn:microsoft.com/office/officeart/2009/3/layout/SubStepProcess"/>
    <dgm:cxn modelId="{80E88A49-9591-4CAC-AAFF-C95E011F3B3F}" type="presOf" srcId="{4D399A44-1FA2-4007-9A30-CE80FFE59D17}" destId="{E29FB67B-CD3A-4AAA-8CF7-60926FEB419A}" srcOrd="0" destOrd="0" presId="urn:microsoft.com/office/officeart/2009/3/layout/SubStepProcess"/>
    <dgm:cxn modelId="{0CB040F8-D636-4C2C-B498-4D21F8D2E389}" type="presParOf" srcId="{E74E1A93-E719-4635-9B73-93779287F522}" destId="{91496442-EE78-45CD-B022-44F49326D782}" srcOrd="0" destOrd="0" presId="urn:microsoft.com/office/officeart/2009/3/layout/SubStepProcess"/>
    <dgm:cxn modelId="{4C5671D3-5406-4E0C-8A85-EEE00483D648}" type="presParOf" srcId="{E74E1A93-E719-4635-9B73-93779287F522}" destId="{902794A1-326C-406F-B1DD-8C8FDEA8C70A}" srcOrd="1" destOrd="0" presId="urn:microsoft.com/office/officeart/2009/3/layout/SubStepProcess"/>
    <dgm:cxn modelId="{1CCAD9DB-6A43-48AA-ADD4-3EE68560DB30}" type="presParOf" srcId="{E74E1A93-E719-4635-9B73-93779287F522}" destId="{007E692E-57F8-489C-9C1B-172ABE3495C8}" srcOrd="2" destOrd="0" presId="urn:microsoft.com/office/officeart/2009/3/layout/SubStepProcess"/>
    <dgm:cxn modelId="{0F8E3586-F1FB-478A-94CF-4DE48063E597}" type="presParOf" srcId="{007E692E-57F8-489C-9C1B-172ABE3495C8}" destId="{B32ACEA9-220E-4794-92B3-C2D7831C7A6E}" srcOrd="0" destOrd="0" presId="urn:microsoft.com/office/officeart/2009/3/layout/SubStepProcess"/>
    <dgm:cxn modelId="{D3105C8F-5292-4D26-A95B-DCF5275D35CC}" type="presParOf" srcId="{007E692E-57F8-489C-9C1B-172ABE3495C8}" destId="{A83BC0EA-F5EC-4EE5-AFC3-1035CC7DA2CE}" srcOrd="1" destOrd="0" presId="urn:microsoft.com/office/officeart/2009/3/layout/SubStepProcess"/>
    <dgm:cxn modelId="{E348B17E-7311-4CD3-85A1-7713C0ACC1F3}" type="presParOf" srcId="{A83BC0EA-F5EC-4EE5-AFC3-1035CC7DA2CE}" destId="{EBC7D493-6412-49AA-BD72-95DBCB5595FC}" srcOrd="0" destOrd="0" presId="urn:microsoft.com/office/officeart/2009/3/layout/SubStepProcess"/>
    <dgm:cxn modelId="{D77883F7-CAF1-4C1B-BCFF-CE26EBC69DAC}" type="presParOf" srcId="{A83BC0EA-F5EC-4EE5-AFC3-1035CC7DA2CE}" destId="{112141E3-2724-409A-8546-C4DD9A9126D4}" srcOrd="1" destOrd="0" presId="urn:microsoft.com/office/officeart/2009/3/layout/SubStepProcess"/>
    <dgm:cxn modelId="{E474B38E-E84A-4197-9F93-453B95C90BAB}" type="presParOf" srcId="{A83BC0EA-F5EC-4EE5-AFC3-1035CC7DA2CE}" destId="{F501D10E-5F4C-4BE8-913D-34F72EB50E86}" srcOrd="2" destOrd="0" presId="urn:microsoft.com/office/officeart/2009/3/layout/SubStepProcess"/>
    <dgm:cxn modelId="{5CC47C80-883D-4193-9291-BB3A094E7CF9}" type="presParOf" srcId="{A83BC0EA-F5EC-4EE5-AFC3-1035CC7DA2CE}" destId="{E29FB67B-CD3A-4AAA-8CF7-60926FEB419A}" srcOrd="3" destOrd="0" presId="urn:microsoft.com/office/officeart/2009/3/layout/SubStepProcess"/>
    <dgm:cxn modelId="{1465F787-304D-41A9-B281-E0BD7F22B42D}" type="presParOf" srcId="{007E692E-57F8-489C-9C1B-172ABE3495C8}" destId="{DEA42210-1E9E-4A0B-850E-20CF308CE368}" srcOrd="2" destOrd="0" presId="urn:microsoft.com/office/officeart/2009/3/layout/SubStepProcess"/>
    <dgm:cxn modelId="{F259B41E-D562-43B3-A9EF-DA79E98723B8}" type="presParOf" srcId="{007E692E-57F8-489C-9C1B-172ABE3495C8}" destId="{27DCE5F9-2527-423D-B4F7-0EEE35233388}" srcOrd="3" destOrd="0" presId="urn:microsoft.com/office/officeart/2009/3/layout/SubStepProcess"/>
    <dgm:cxn modelId="{786D393C-8712-48BF-92B5-3809836794DC}" type="presParOf" srcId="{27DCE5F9-2527-423D-B4F7-0EEE35233388}" destId="{061F6F6A-0B00-40BC-9829-EF786CB40253}" srcOrd="0" destOrd="0" presId="urn:microsoft.com/office/officeart/2009/3/layout/SubStepProcess"/>
    <dgm:cxn modelId="{E8546AB0-75AA-47C2-9E1E-3622F103E2F9}" type="presParOf" srcId="{27DCE5F9-2527-423D-B4F7-0EEE35233388}" destId="{EDFBBBDD-84CB-41F9-BAD4-8F85D766AA4B}" srcOrd="1" destOrd="0" presId="urn:microsoft.com/office/officeart/2009/3/layout/SubStepProcess"/>
    <dgm:cxn modelId="{0FA1D04C-5F52-4959-955A-151B2898586A}" type="presParOf" srcId="{27DCE5F9-2527-423D-B4F7-0EEE35233388}" destId="{5FA31635-83D8-4885-9D2A-439CCB9306BD}" srcOrd="2" destOrd="0" presId="urn:microsoft.com/office/officeart/2009/3/layout/SubStepProcess"/>
    <dgm:cxn modelId="{4DFEE3D7-49B1-41E8-BBBC-5E8922341A54}" type="presParOf" srcId="{27DCE5F9-2527-423D-B4F7-0EEE35233388}" destId="{BD8E60E7-A6AD-4768-B444-835A9D9C8731}" srcOrd="3" destOrd="0" presId="urn:microsoft.com/office/officeart/2009/3/layout/SubStepProcess"/>
    <dgm:cxn modelId="{DB9297B9-6985-4174-9745-A19B6CF4D1A0}" type="presParOf" srcId="{007E692E-57F8-489C-9C1B-172ABE3495C8}" destId="{EFDD7733-1CCC-4BED-BA1D-EBF3C74D2A73}" srcOrd="4" destOrd="0" presId="urn:microsoft.com/office/officeart/2009/3/layout/SubStepProcess"/>
    <dgm:cxn modelId="{54AE2839-3F85-43E5-BADF-8904068D9BDF}" type="presParOf" srcId="{007E692E-57F8-489C-9C1B-172ABE3495C8}" destId="{B5768E02-2BF6-4638-82BB-8122297C7204}" srcOrd="5" destOrd="0" presId="urn:microsoft.com/office/officeart/2009/3/layout/SubStepProcess"/>
    <dgm:cxn modelId="{B1F8C1C5-C2B3-4432-83BF-5CAAA6ED89A1}" type="presParOf" srcId="{B5768E02-2BF6-4638-82BB-8122297C7204}" destId="{5B7F9782-9B4B-467D-8B7E-B763DCA205D7}" srcOrd="0" destOrd="0" presId="urn:microsoft.com/office/officeart/2009/3/layout/SubStepProcess"/>
    <dgm:cxn modelId="{D4B71D8C-13D1-44A3-BDA0-43AD6DBD4CC5}" type="presParOf" srcId="{B5768E02-2BF6-4638-82BB-8122297C7204}" destId="{5C62DD62-9661-409B-91F4-D618D13D7B34}" srcOrd="1" destOrd="0" presId="urn:microsoft.com/office/officeart/2009/3/layout/SubStepProcess"/>
    <dgm:cxn modelId="{20E6CBF5-A5DF-440C-B966-35F780C894B4}" type="presParOf" srcId="{B5768E02-2BF6-4638-82BB-8122297C7204}" destId="{40C1FEED-F502-415B-B11E-D5E274FC87BD}" srcOrd="2" destOrd="0" presId="urn:microsoft.com/office/officeart/2009/3/layout/SubStepProcess"/>
    <dgm:cxn modelId="{D4BD25FF-D9DB-4225-A7F3-FE076A3E71A7}" type="presParOf" srcId="{B5768E02-2BF6-4638-82BB-8122297C7204}" destId="{FE00AC8B-8688-4AA0-AF7B-CF27C939BC46}" srcOrd="3" destOrd="0" presId="urn:microsoft.com/office/officeart/2009/3/layout/SubStepProcess"/>
    <dgm:cxn modelId="{0EC10828-20FF-48B1-82FE-095D429246B1}" type="presParOf" srcId="{007E692E-57F8-489C-9C1B-172ABE3495C8}" destId="{A66A0E13-789F-4A58-BD13-FD0E46DAB7B7}" srcOrd="6" destOrd="0" presId="urn:microsoft.com/office/officeart/2009/3/layout/SubStepProcess"/>
    <dgm:cxn modelId="{A47E48B4-6043-490E-82F2-8F09BDAED44D}" type="presParOf" srcId="{007E692E-57F8-489C-9C1B-172ABE3495C8}" destId="{803A0EFE-0F0F-4198-9B44-346C0916662F}" srcOrd="7" destOrd="0" presId="urn:microsoft.com/office/officeart/2009/3/layout/SubStepProcess"/>
    <dgm:cxn modelId="{23422CC6-F195-467B-AA6B-EE79A6C5835D}" type="presParOf" srcId="{803A0EFE-0F0F-4198-9B44-346C0916662F}" destId="{CC8B526A-F0D2-45AB-8FF2-18466B77AF11}" srcOrd="0" destOrd="0" presId="urn:microsoft.com/office/officeart/2009/3/layout/SubStepProcess"/>
    <dgm:cxn modelId="{CB01678C-5C38-4B4B-BE27-B61335B30123}" type="presParOf" srcId="{803A0EFE-0F0F-4198-9B44-346C0916662F}" destId="{95DFB667-F23F-479B-AF37-E6C9BBC814DB}" srcOrd="1" destOrd="0" presId="urn:microsoft.com/office/officeart/2009/3/layout/SubStepProcess"/>
    <dgm:cxn modelId="{39F96FD9-AD2D-4EB4-BEC7-BBF933C02A12}" type="presParOf" srcId="{803A0EFE-0F0F-4198-9B44-346C0916662F}" destId="{C7D3345A-72EB-4A59-9C52-20B1C4C10D9E}" srcOrd="2" destOrd="0" presId="urn:microsoft.com/office/officeart/2009/3/layout/SubStepProcess"/>
    <dgm:cxn modelId="{563A08D0-78C6-42B3-8E9B-9FE0FC77663A}" type="presParOf" srcId="{803A0EFE-0F0F-4198-9B44-346C0916662F}" destId="{5676B4F1-CF65-4F93-85A0-2AE6A737DFEE}" srcOrd="3" destOrd="0" presId="urn:microsoft.com/office/officeart/2009/3/layout/SubStepProcess"/>
    <dgm:cxn modelId="{96E82E7B-6C34-42D5-9F59-1AB4969D2703}" type="presParOf" srcId="{007E692E-57F8-489C-9C1B-172ABE3495C8}" destId="{887C0F6F-B004-42B4-9ABC-CB4F47CF21C0}" srcOrd="8" destOrd="0" presId="urn:microsoft.com/office/officeart/2009/3/layout/SubStepProcess"/>
    <dgm:cxn modelId="{C3301384-45EE-4A1F-B210-7F98DD448341}" type="presParOf" srcId="{007E692E-57F8-489C-9C1B-172ABE3495C8}" destId="{E4702BA3-7281-4660-A007-8D58959CA76E}" srcOrd="9" destOrd="0" presId="urn:microsoft.com/office/officeart/2009/3/layout/SubStepProcess"/>
    <dgm:cxn modelId="{20B99ECC-E11C-4701-9787-6A253B0840D8}" type="presParOf" srcId="{E4702BA3-7281-4660-A007-8D58959CA76E}" destId="{8E0ED7F7-42C0-47DB-B390-284C25775F82}" srcOrd="0" destOrd="0" presId="urn:microsoft.com/office/officeart/2009/3/layout/SubStepProcess"/>
    <dgm:cxn modelId="{48F5ED63-0301-4D19-8557-201D4682EA57}" type="presParOf" srcId="{E4702BA3-7281-4660-A007-8D58959CA76E}" destId="{2562AA7B-4DB4-4DA1-8E9D-5B72B20FDACA}" srcOrd="1" destOrd="0" presId="urn:microsoft.com/office/officeart/2009/3/layout/SubStepProcess"/>
    <dgm:cxn modelId="{AAE67789-373D-4F6D-8F99-1925B13A5C57}" type="presParOf" srcId="{E4702BA3-7281-4660-A007-8D58959CA76E}" destId="{335DB07D-5B16-41FD-8F08-BC38CA89FBAF}" srcOrd="2" destOrd="0" presId="urn:microsoft.com/office/officeart/2009/3/layout/SubStepProcess"/>
    <dgm:cxn modelId="{E810B3CE-3CAD-4C57-B641-22EEFCB22F3A}" type="presParOf" srcId="{E4702BA3-7281-4660-A007-8D58959CA76E}" destId="{FD6228D5-5F1B-45F6-990B-832DBEAC811D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C92A77-0902-4656-9889-4AF6C717563F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A45BB7-7608-4403-B282-A5CB87E34667}">
      <dgm:prSet phldrT="[Text]"/>
      <dgm:spPr/>
      <dgm:t>
        <a:bodyPr/>
        <a:lstStyle/>
        <a:p>
          <a:r>
            <a:rPr lang="en-US" dirty="0" err="1"/>
            <a:t>Ikatan</a:t>
          </a:r>
          <a:r>
            <a:rPr lang="en-US" dirty="0"/>
            <a:t> </a:t>
          </a:r>
          <a:r>
            <a:rPr lang="en-US" dirty="0" err="1"/>
            <a:t>Glikon</a:t>
          </a:r>
          <a:r>
            <a:rPr lang="en-US" dirty="0"/>
            <a:t> – </a:t>
          </a:r>
          <a:r>
            <a:rPr lang="en-US" dirty="0" err="1"/>
            <a:t>Aglikon</a:t>
          </a:r>
          <a:r>
            <a:rPr lang="en-US" dirty="0"/>
            <a:t> </a:t>
          </a:r>
        </a:p>
      </dgm:t>
    </dgm:pt>
    <dgm:pt modelId="{774A5F9F-1757-4D21-AA64-614B020083DF}" type="parTrans" cxnId="{457C19E8-8A23-4C28-B369-506D9BC26BA7}">
      <dgm:prSet/>
      <dgm:spPr/>
      <dgm:t>
        <a:bodyPr/>
        <a:lstStyle/>
        <a:p>
          <a:endParaRPr lang="en-US"/>
        </a:p>
      </dgm:t>
    </dgm:pt>
    <dgm:pt modelId="{92B808BD-2226-4B6C-8CC0-4D137AE4223E}" type="sibTrans" cxnId="{457C19E8-8A23-4C28-B369-506D9BC26BA7}">
      <dgm:prSet/>
      <dgm:spPr/>
      <dgm:t>
        <a:bodyPr/>
        <a:lstStyle/>
        <a:p>
          <a:endParaRPr lang="en-US"/>
        </a:p>
      </dgm:t>
    </dgm:pt>
    <dgm:pt modelId="{4D399A44-1FA2-4007-9A30-CE80FFE59D17}">
      <dgm:prSet phldrT="[Text]"/>
      <dgm:spPr/>
      <dgm:t>
        <a:bodyPr/>
        <a:lstStyle/>
        <a:p>
          <a:r>
            <a:rPr lang="en-US" dirty="0"/>
            <a:t>O-</a:t>
          </a:r>
          <a:r>
            <a:rPr lang="en-US" dirty="0" err="1"/>
            <a:t>Glukosida</a:t>
          </a:r>
          <a:endParaRPr lang="en-US" dirty="0"/>
        </a:p>
      </dgm:t>
    </dgm:pt>
    <dgm:pt modelId="{9BA0030D-25CF-4FCE-9826-B79340030131}" type="parTrans" cxnId="{09585452-17C5-47AB-868B-9B39B8897339}">
      <dgm:prSet/>
      <dgm:spPr/>
      <dgm:t>
        <a:bodyPr/>
        <a:lstStyle/>
        <a:p>
          <a:endParaRPr lang="en-US"/>
        </a:p>
      </dgm:t>
    </dgm:pt>
    <dgm:pt modelId="{3B1BD63D-A6B6-4D20-8422-FF13B1629C00}" type="sibTrans" cxnId="{09585452-17C5-47AB-868B-9B39B8897339}">
      <dgm:prSet/>
      <dgm:spPr/>
      <dgm:t>
        <a:bodyPr/>
        <a:lstStyle/>
        <a:p>
          <a:endParaRPr lang="en-US"/>
        </a:p>
      </dgm:t>
    </dgm:pt>
    <dgm:pt modelId="{54467C5F-D485-40B9-9E8D-FDEC7AB19349}">
      <dgm:prSet phldrT="[Text]"/>
      <dgm:spPr/>
      <dgm:t>
        <a:bodyPr/>
        <a:lstStyle/>
        <a:p>
          <a:r>
            <a:rPr lang="en-US" dirty="0"/>
            <a:t>S-</a:t>
          </a:r>
          <a:r>
            <a:rPr lang="en-US" dirty="0" err="1"/>
            <a:t>Glikosida</a:t>
          </a:r>
          <a:endParaRPr lang="en-US" dirty="0"/>
        </a:p>
      </dgm:t>
    </dgm:pt>
    <dgm:pt modelId="{E9E98032-1F73-4B7C-984B-96D1508C1807}" type="parTrans" cxnId="{EFCE8643-E603-4300-AC0F-9AEC46951699}">
      <dgm:prSet/>
      <dgm:spPr/>
      <dgm:t>
        <a:bodyPr/>
        <a:lstStyle/>
        <a:p>
          <a:endParaRPr lang="en-US"/>
        </a:p>
      </dgm:t>
    </dgm:pt>
    <dgm:pt modelId="{5721078E-3600-45DA-9E53-1EDC9329A3FF}" type="sibTrans" cxnId="{EFCE8643-E603-4300-AC0F-9AEC46951699}">
      <dgm:prSet/>
      <dgm:spPr/>
      <dgm:t>
        <a:bodyPr/>
        <a:lstStyle/>
        <a:p>
          <a:endParaRPr lang="en-US"/>
        </a:p>
      </dgm:t>
    </dgm:pt>
    <dgm:pt modelId="{5707A345-7E7B-4BC0-B1B3-8B38DDE66A9D}">
      <dgm:prSet phldrT="[Text]"/>
      <dgm:spPr/>
      <dgm:t>
        <a:bodyPr/>
        <a:lstStyle/>
        <a:p>
          <a:r>
            <a:rPr lang="en-US" dirty="0"/>
            <a:t>N-</a:t>
          </a:r>
          <a:r>
            <a:rPr lang="en-US" dirty="0" err="1"/>
            <a:t>Glikosida</a:t>
          </a:r>
          <a:endParaRPr lang="en-US" dirty="0"/>
        </a:p>
      </dgm:t>
    </dgm:pt>
    <dgm:pt modelId="{A041236B-D8F0-44EF-9C46-CEF359ED508C}" type="parTrans" cxnId="{46EC3DF3-7D69-4547-ABBE-CF313A10AE57}">
      <dgm:prSet/>
      <dgm:spPr/>
      <dgm:t>
        <a:bodyPr/>
        <a:lstStyle/>
        <a:p>
          <a:endParaRPr lang="en-US"/>
        </a:p>
      </dgm:t>
    </dgm:pt>
    <dgm:pt modelId="{2F66AC0E-9AA8-4D1E-A668-EE7263F1E13F}" type="sibTrans" cxnId="{46EC3DF3-7D69-4547-ABBE-CF313A10AE57}">
      <dgm:prSet/>
      <dgm:spPr/>
      <dgm:t>
        <a:bodyPr/>
        <a:lstStyle/>
        <a:p>
          <a:endParaRPr lang="en-US"/>
        </a:p>
      </dgm:t>
    </dgm:pt>
    <dgm:pt modelId="{D719C253-FC34-4296-8F9D-F4D764C844F7}">
      <dgm:prSet phldrT="[Text]"/>
      <dgm:spPr/>
      <dgm:t>
        <a:bodyPr/>
        <a:lstStyle/>
        <a:p>
          <a:r>
            <a:rPr lang="en-US" dirty="0"/>
            <a:t>C-</a:t>
          </a:r>
          <a:r>
            <a:rPr lang="en-US" dirty="0" err="1"/>
            <a:t>Glikosida</a:t>
          </a:r>
          <a:endParaRPr lang="en-US" dirty="0"/>
        </a:p>
      </dgm:t>
    </dgm:pt>
    <dgm:pt modelId="{3ACF9A34-8949-4A12-9A02-83A86BDA9547}" type="parTrans" cxnId="{5B8C9336-969C-45BC-97EE-83FF8DE35C8F}">
      <dgm:prSet/>
      <dgm:spPr/>
      <dgm:t>
        <a:bodyPr/>
        <a:lstStyle/>
        <a:p>
          <a:endParaRPr lang="en-US"/>
        </a:p>
      </dgm:t>
    </dgm:pt>
    <dgm:pt modelId="{25132C54-2344-4F29-BB01-B99DB54D895F}" type="sibTrans" cxnId="{5B8C9336-969C-45BC-97EE-83FF8DE35C8F}">
      <dgm:prSet/>
      <dgm:spPr/>
      <dgm:t>
        <a:bodyPr/>
        <a:lstStyle/>
        <a:p>
          <a:endParaRPr lang="en-US"/>
        </a:p>
      </dgm:t>
    </dgm:pt>
    <dgm:pt modelId="{E74E1A93-E719-4635-9B73-93779287F522}" type="pres">
      <dgm:prSet presAssocID="{8AC92A77-0902-4656-9889-4AF6C717563F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91496442-EE78-45CD-B022-44F49326D782}" type="pres">
      <dgm:prSet presAssocID="{57A45BB7-7608-4403-B282-A5CB87E34667}" presName="parTx1" presStyleLbl="node1" presStyleIdx="0" presStyleCnt="1" custScaleX="35403" custScaleY="34277"/>
      <dgm:spPr/>
      <dgm:t>
        <a:bodyPr/>
        <a:lstStyle/>
        <a:p>
          <a:endParaRPr lang="en-US"/>
        </a:p>
      </dgm:t>
    </dgm:pt>
    <dgm:pt modelId="{902794A1-326C-406F-B1DD-8C8FDEA8C70A}" type="pres">
      <dgm:prSet presAssocID="{57A45BB7-7608-4403-B282-A5CB87E34667}" presName="spPre1" presStyleCnt="0"/>
      <dgm:spPr/>
    </dgm:pt>
    <dgm:pt modelId="{007E692E-57F8-489C-9C1B-172ABE3495C8}" type="pres">
      <dgm:prSet presAssocID="{57A45BB7-7608-4403-B282-A5CB87E34667}" presName="chLin1" presStyleCnt="0"/>
      <dgm:spPr/>
    </dgm:pt>
    <dgm:pt modelId="{B32ACEA9-220E-4794-92B3-C2D7831C7A6E}" type="pres">
      <dgm:prSet presAssocID="{9BA0030D-25CF-4FCE-9826-B79340030131}" presName="Name11" presStyleLbl="parChTrans1D1" presStyleIdx="0" presStyleCnt="8"/>
      <dgm:spPr/>
    </dgm:pt>
    <dgm:pt modelId="{A83BC0EA-F5EC-4EE5-AFC3-1035CC7DA2CE}" type="pres">
      <dgm:prSet presAssocID="{4D399A44-1FA2-4007-9A30-CE80FFE59D17}" presName="txAndLines1" presStyleCnt="0"/>
      <dgm:spPr/>
    </dgm:pt>
    <dgm:pt modelId="{EBC7D493-6412-49AA-BD72-95DBCB5595FC}" type="pres">
      <dgm:prSet presAssocID="{4D399A44-1FA2-4007-9A30-CE80FFE59D17}" presName="anchor1" presStyleCnt="0"/>
      <dgm:spPr/>
    </dgm:pt>
    <dgm:pt modelId="{112141E3-2724-409A-8546-C4DD9A9126D4}" type="pres">
      <dgm:prSet presAssocID="{4D399A44-1FA2-4007-9A30-CE80FFE59D17}" presName="backup1" presStyleCnt="0"/>
      <dgm:spPr/>
    </dgm:pt>
    <dgm:pt modelId="{F501D10E-5F4C-4BE8-913D-34F72EB50E86}" type="pres">
      <dgm:prSet presAssocID="{4D399A44-1FA2-4007-9A30-CE80FFE59D17}" presName="preLine1" presStyleLbl="parChTrans1D1" presStyleIdx="1" presStyleCnt="8"/>
      <dgm:spPr/>
    </dgm:pt>
    <dgm:pt modelId="{E29FB67B-CD3A-4AAA-8CF7-60926FEB419A}" type="pres">
      <dgm:prSet presAssocID="{4D399A44-1FA2-4007-9A30-CE80FFE59D17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2210-1E9E-4A0B-850E-20CF308CE368}" type="pres">
      <dgm:prSet presAssocID="{E9E98032-1F73-4B7C-984B-96D1508C1807}" presName="Name11" presStyleLbl="parChTrans1D1" presStyleIdx="2" presStyleCnt="8"/>
      <dgm:spPr/>
    </dgm:pt>
    <dgm:pt modelId="{27DCE5F9-2527-423D-B4F7-0EEE35233388}" type="pres">
      <dgm:prSet presAssocID="{54467C5F-D485-40B9-9E8D-FDEC7AB19349}" presName="txAndLines1" presStyleCnt="0"/>
      <dgm:spPr/>
    </dgm:pt>
    <dgm:pt modelId="{061F6F6A-0B00-40BC-9829-EF786CB40253}" type="pres">
      <dgm:prSet presAssocID="{54467C5F-D485-40B9-9E8D-FDEC7AB19349}" presName="anchor1" presStyleCnt="0"/>
      <dgm:spPr/>
    </dgm:pt>
    <dgm:pt modelId="{EDFBBBDD-84CB-41F9-BAD4-8F85D766AA4B}" type="pres">
      <dgm:prSet presAssocID="{54467C5F-D485-40B9-9E8D-FDEC7AB19349}" presName="backup1" presStyleCnt="0"/>
      <dgm:spPr/>
    </dgm:pt>
    <dgm:pt modelId="{5FA31635-83D8-4885-9D2A-439CCB9306BD}" type="pres">
      <dgm:prSet presAssocID="{54467C5F-D485-40B9-9E8D-FDEC7AB19349}" presName="preLine1" presStyleLbl="parChTrans1D1" presStyleIdx="3" presStyleCnt="8"/>
      <dgm:spPr/>
    </dgm:pt>
    <dgm:pt modelId="{BD8E60E7-A6AD-4768-B444-835A9D9C8731}" type="pres">
      <dgm:prSet presAssocID="{54467C5F-D485-40B9-9E8D-FDEC7AB19349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D7733-1CCC-4BED-BA1D-EBF3C74D2A73}" type="pres">
      <dgm:prSet presAssocID="{A041236B-D8F0-44EF-9C46-CEF359ED508C}" presName="Name11" presStyleLbl="parChTrans1D1" presStyleIdx="4" presStyleCnt="8"/>
      <dgm:spPr/>
    </dgm:pt>
    <dgm:pt modelId="{B5768E02-2BF6-4638-82BB-8122297C7204}" type="pres">
      <dgm:prSet presAssocID="{5707A345-7E7B-4BC0-B1B3-8B38DDE66A9D}" presName="txAndLines1" presStyleCnt="0"/>
      <dgm:spPr/>
    </dgm:pt>
    <dgm:pt modelId="{5B7F9782-9B4B-467D-8B7E-B763DCA205D7}" type="pres">
      <dgm:prSet presAssocID="{5707A345-7E7B-4BC0-B1B3-8B38DDE66A9D}" presName="anchor1" presStyleCnt="0"/>
      <dgm:spPr/>
    </dgm:pt>
    <dgm:pt modelId="{5C62DD62-9661-409B-91F4-D618D13D7B34}" type="pres">
      <dgm:prSet presAssocID="{5707A345-7E7B-4BC0-B1B3-8B38DDE66A9D}" presName="backup1" presStyleCnt="0"/>
      <dgm:spPr/>
    </dgm:pt>
    <dgm:pt modelId="{40C1FEED-F502-415B-B11E-D5E274FC87BD}" type="pres">
      <dgm:prSet presAssocID="{5707A345-7E7B-4BC0-B1B3-8B38DDE66A9D}" presName="preLine1" presStyleLbl="parChTrans1D1" presStyleIdx="5" presStyleCnt="8"/>
      <dgm:spPr/>
    </dgm:pt>
    <dgm:pt modelId="{FE00AC8B-8688-4AA0-AF7B-CF27C939BC46}" type="pres">
      <dgm:prSet presAssocID="{5707A345-7E7B-4BC0-B1B3-8B38DDE66A9D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A0E13-789F-4A58-BD13-FD0E46DAB7B7}" type="pres">
      <dgm:prSet presAssocID="{3ACF9A34-8949-4A12-9A02-83A86BDA9547}" presName="Name11" presStyleLbl="parChTrans1D1" presStyleIdx="6" presStyleCnt="8"/>
      <dgm:spPr/>
    </dgm:pt>
    <dgm:pt modelId="{803A0EFE-0F0F-4198-9B44-346C0916662F}" type="pres">
      <dgm:prSet presAssocID="{D719C253-FC34-4296-8F9D-F4D764C844F7}" presName="txAndLines1" presStyleCnt="0"/>
      <dgm:spPr/>
    </dgm:pt>
    <dgm:pt modelId="{CC8B526A-F0D2-45AB-8FF2-18466B77AF11}" type="pres">
      <dgm:prSet presAssocID="{D719C253-FC34-4296-8F9D-F4D764C844F7}" presName="anchor1" presStyleCnt="0"/>
      <dgm:spPr/>
    </dgm:pt>
    <dgm:pt modelId="{95DFB667-F23F-479B-AF37-E6C9BBC814DB}" type="pres">
      <dgm:prSet presAssocID="{D719C253-FC34-4296-8F9D-F4D764C844F7}" presName="backup1" presStyleCnt="0"/>
      <dgm:spPr/>
    </dgm:pt>
    <dgm:pt modelId="{C7D3345A-72EB-4A59-9C52-20B1C4C10D9E}" type="pres">
      <dgm:prSet presAssocID="{D719C253-FC34-4296-8F9D-F4D764C844F7}" presName="preLine1" presStyleLbl="parChTrans1D1" presStyleIdx="7" presStyleCnt="8"/>
      <dgm:spPr/>
    </dgm:pt>
    <dgm:pt modelId="{5676B4F1-CF65-4F93-85A0-2AE6A737DFEE}" type="pres">
      <dgm:prSet presAssocID="{D719C253-FC34-4296-8F9D-F4D764C844F7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7C19E8-8A23-4C28-B369-506D9BC26BA7}" srcId="{8AC92A77-0902-4656-9889-4AF6C717563F}" destId="{57A45BB7-7608-4403-B282-A5CB87E34667}" srcOrd="0" destOrd="0" parTransId="{774A5F9F-1757-4D21-AA64-614B020083DF}" sibTransId="{92B808BD-2226-4B6C-8CC0-4D137AE4223E}"/>
    <dgm:cxn modelId="{EFCE8643-E603-4300-AC0F-9AEC46951699}" srcId="{57A45BB7-7608-4403-B282-A5CB87E34667}" destId="{54467C5F-D485-40B9-9E8D-FDEC7AB19349}" srcOrd="1" destOrd="0" parTransId="{E9E98032-1F73-4B7C-984B-96D1508C1807}" sibTransId="{5721078E-3600-45DA-9E53-1EDC9329A3FF}"/>
    <dgm:cxn modelId="{5B8C9336-969C-45BC-97EE-83FF8DE35C8F}" srcId="{57A45BB7-7608-4403-B282-A5CB87E34667}" destId="{D719C253-FC34-4296-8F9D-F4D764C844F7}" srcOrd="3" destOrd="0" parTransId="{3ACF9A34-8949-4A12-9A02-83A86BDA9547}" sibTransId="{25132C54-2344-4F29-BB01-B99DB54D895F}"/>
    <dgm:cxn modelId="{AC94A79C-3807-4CD0-9FB7-AFAE29613937}" type="presOf" srcId="{54467C5F-D485-40B9-9E8D-FDEC7AB19349}" destId="{BD8E60E7-A6AD-4768-B444-835A9D9C8731}" srcOrd="0" destOrd="0" presId="urn:microsoft.com/office/officeart/2009/3/layout/SubStepProcess"/>
    <dgm:cxn modelId="{09585452-17C5-47AB-868B-9B39B8897339}" srcId="{57A45BB7-7608-4403-B282-A5CB87E34667}" destId="{4D399A44-1FA2-4007-9A30-CE80FFE59D17}" srcOrd="0" destOrd="0" parTransId="{9BA0030D-25CF-4FCE-9826-B79340030131}" sibTransId="{3B1BD63D-A6B6-4D20-8422-FF13B1629C00}"/>
    <dgm:cxn modelId="{19FEE560-12C0-4C40-AC93-9E5DA5850F98}" type="presOf" srcId="{8AC92A77-0902-4656-9889-4AF6C717563F}" destId="{E74E1A93-E719-4635-9B73-93779287F522}" srcOrd="0" destOrd="0" presId="urn:microsoft.com/office/officeart/2009/3/layout/SubStepProcess"/>
    <dgm:cxn modelId="{46EC3DF3-7D69-4547-ABBE-CF313A10AE57}" srcId="{57A45BB7-7608-4403-B282-A5CB87E34667}" destId="{5707A345-7E7B-4BC0-B1B3-8B38DDE66A9D}" srcOrd="2" destOrd="0" parTransId="{A041236B-D8F0-44EF-9C46-CEF359ED508C}" sibTransId="{2F66AC0E-9AA8-4D1E-A668-EE7263F1E13F}"/>
    <dgm:cxn modelId="{61478811-36D2-4F87-BD8A-53B69BBFBA4B}" type="presOf" srcId="{57A45BB7-7608-4403-B282-A5CB87E34667}" destId="{91496442-EE78-45CD-B022-44F49326D782}" srcOrd="0" destOrd="0" presId="urn:microsoft.com/office/officeart/2009/3/layout/SubStepProcess"/>
    <dgm:cxn modelId="{73151A18-60B9-4486-B127-ABAE18702E91}" type="presOf" srcId="{D719C253-FC34-4296-8F9D-F4D764C844F7}" destId="{5676B4F1-CF65-4F93-85A0-2AE6A737DFEE}" srcOrd="0" destOrd="0" presId="urn:microsoft.com/office/officeart/2009/3/layout/SubStepProcess"/>
    <dgm:cxn modelId="{61A5FAA4-C5CB-44AF-B154-C535ADB6A09D}" type="presOf" srcId="{5707A345-7E7B-4BC0-B1B3-8B38DDE66A9D}" destId="{FE00AC8B-8688-4AA0-AF7B-CF27C939BC46}" srcOrd="0" destOrd="0" presId="urn:microsoft.com/office/officeart/2009/3/layout/SubStepProcess"/>
    <dgm:cxn modelId="{80E88A49-9591-4CAC-AAFF-C95E011F3B3F}" type="presOf" srcId="{4D399A44-1FA2-4007-9A30-CE80FFE59D17}" destId="{E29FB67B-CD3A-4AAA-8CF7-60926FEB419A}" srcOrd="0" destOrd="0" presId="urn:microsoft.com/office/officeart/2009/3/layout/SubStepProcess"/>
    <dgm:cxn modelId="{0CB040F8-D636-4C2C-B498-4D21F8D2E389}" type="presParOf" srcId="{E74E1A93-E719-4635-9B73-93779287F522}" destId="{91496442-EE78-45CD-B022-44F49326D782}" srcOrd="0" destOrd="0" presId="urn:microsoft.com/office/officeart/2009/3/layout/SubStepProcess"/>
    <dgm:cxn modelId="{4C5671D3-5406-4E0C-8A85-EEE00483D648}" type="presParOf" srcId="{E74E1A93-E719-4635-9B73-93779287F522}" destId="{902794A1-326C-406F-B1DD-8C8FDEA8C70A}" srcOrd="1" destOrd="0" presId="urn:microsoft.com/office/officeart/2009/3/layout/SubStepProcess"/>
    <dgm:cxn modelId="{1CCAD9DB-6A43-48AA-ADD4-3EE68560DB30}" type="presParOf" srcId="{E74E1A93-E719-4635-9B73-93779287F522}" destId="{007E692E-57F8-489C-9C1B-172ABE3495C8}" srcOrd="2" destOrd="0" presId="urn:microsoft.com/office/officeart/2009/3/layout/SubStepProcess"/>
    <dgm:cxn modelId="{0F8E3586-F1FB-478A-94CF-4DE48063E597}" type="presParOf" srcId="{007E692E-57F8-489C-9C1B-172ABE3495C8}" destId="{B32ACEA9-220E-4794-92B3-C2D7831C7A6E}" srcOrd="0" destOrd="0" presId="urn:microsoft.com/office/officeart/2009/3/layout/SubStepProcess"/>
    <dgm:cxn modelId="{D3105C8F-5292-4D26-A95B-DCF5275D35CC}" type="presParOf" srcId="{007E692E-57F8-489C-9C1B-172ABE3495C8}" destId="{A83BC0EA-F5EC-4EE5-AFC3-1035CC7DA2CE}" srcOrd="1" destOrd="0" presId="urn:microsoft.com/office/officeart/2009/3/layout/SubStepProcess"/>
    <dgm:cxn modelId="{E348B17E-7311-4CD3-85A1-7713C0ACC1F3}" type="presParOf" srcId="{A83BC0EA-F5EC-4EE5-AFC3-1035CC7DA2CE}" destId="{EBC7D493-6412-49AA-BD72-95DBCB5595FC}" srcOrd="0" destOrd="0" presId="urn:microsoft.com/office/officeart/2009/3/layout/SubStepProcess"/>
    <dgm:cxn modelId="{D77883F7-CAF1-4C1B-BCFF-CE26EBC69DAC}" type="presParOf" srcId="{A83BC0EA-F5EC-4EE5-AFC3-1035CC7DA2CE}" destId="{112141E3-2724-409A-8546-C4DD9A9126D4}" srcOrd="1" destOrd="0" presId="urn:microsoft.com/office/officeart/2009/3/layout/SubStepProcess"/>
    <dgm:cxn modelId="{E474B38E-E84A-4197-9F93-453B95C90BAB}" type="presParOf" srcId="{A83BC0EA-F5EC-4EE5-AFC3-1035CC7DA2CE}" destId="{F501D10E-5F4C-4BE8-913D-34F72EB50E86}" srcOrd="2" destOrd="0" presId="urn:microsoft.com/office/officeart/2009/3/layout/SubStepProcess"/>
    <dgm:cxn modelId="{5CC47C80-883D-4193-9291-BB3A094E7CF9}" type="presParOf" srcId="{A83BC0EA-F5EC-4EE5-AFC3-1035CC7DA2CE}" destId="{E29FB67B-CD3A-4AAA-8CF7-60926FEB419A}" srcOrd="3" destOrd="0" presId="urn:microsoft.com/office/officeart/2009/3/layout/SubStepProcess"/>
    <dgm:cxn modelId="{1465F787-304D-41A9-B281-E0BD7F22B42D}" type="presParOf" srcId="{007E692E-57F8-489C-9C1B-172ABE3495C8}" destId="{DEA42210-1E9E-4A0B-850E-20CF308CE368}" srcOrd="2" destOrd="0" presId="urn:microsoft.com/office/officeart/2009/3/layout/SubStepProcess"/>
    <dgm:cxn modelId="{F259B41E-D562-43B3-A9EF-DA79E98723B8}" type="presParOf" srcId="{007E692E-57F8-489C-9C1B-172ABE3495C8}" destId="{27DCE5F9-2527-423D-B4F7-0EEE35233388}" srcOrd="3" destOrd="0" presId="urn:microsoft.com/office/officeart/2009/3/layout/SubStepProcess"/>
    <dgm:cxn modelId="{786D393C-8712-48BF-92B5-3809836794DC}" type="presParOf" srcId="{27DCE5F9-2527-423D-B4F7-0EEE35233388}" destId="{061F6F6A-0B00-40BC-9829-EF786CB40253}" srcOrd="0" destOrd="0" presId="urn:microsoft.com/office/officeart/2009/3/layout/SubStepProcess"/>
    <dgm:cxn modelId="{E8546AB0-75AA-47C2-9E1E-3622F103E2F9}" type="presParOf" srcId="{27DCE5F9-2527-423D-B4F7-0EEE35233388}" destId="{EDFBBBDD-84CB-41F9-BAD4-8F85D766AA4B}" srcOrd="1" destOrd="0" presId="urn:microsoft.com/office/officeart/2009/3/layout/SubStepProcess"/>
    <dgm:cxn modelId="{0FA1D04C-5F52-4959-955A-151B2898586A}" type="presParOf" srcId="{27DCE5F9-2527-423D-B4F7-0EEE35233388}" destId="{5FA31635-83D8-4885-9D2A-439CCB9306BD}" srcOrd="2" destOrd="0" presId="urn:microsoft.com/office/officeart/2009/3/layout/SubStepProcess"/>
    <dgm:cxn modelId="{4DFEE3D7-49B1-41E8-BBBC-5E8922341A54}" type="presParOf" srcId="{27DCE5F9-2527-423D-B4F7-0EEE35233388}" destId="{BD8E60E7-A6AD-4768-B444-835A9D9C8731}" srcOrd="3" destOrd="0" presId="urn:microsoft.com/office/officeart/2009/3/layout/SubStepProcess"/>
    <dgm:cxn modelId="{DB9297B9-6985-4174-9745-A19B6CF4D1A0}" type="presParOf" srcId="{007E692E-57F8-489C-9C1B-172ABE3495C8}" destId="{EFDD7733-1CCC-4BED-BA1D-EBF3C74D2A73}" srcOrd="4" destOrd="0" presId="urn:microsoft.com/office/officeart/2009/3/layout/SubStepProcess"/>
    <dgm:cxn modelId="{54AE2839-3F85-43E5-BADF-8904068D9BDF}" type="presParOf" srcId="{007E692E-57F8-489C-9C1B-172ABE3495C8}" destId="{B5768E02-2BF6-4638-82BB-8122297C7204}" srcOrd="5" destOrd="0" presId="urn:microsoft.com/office/officeart/2009/3/layout/SubStepProcess"/>
    <dgm:cxn modelId="{B1F8C1C5-C2B3-4432-83BF-5CAAA6ED89A1}" type="presParOf" srcId="{B5768E02-2BF6-4638-82BB-8122297C7204}" destId="{5B7F9782-9B4B-467D-8B7E-B763DCA205D7}" srcOrd="0" destOrd="0" presId="urn:microsoft.com/office/officeart/2009/3/layout/SubStepProcess"/>
    <dgm:cxn modelId="{D4B71D8C-13D1-44A3-BDA0-43AD6DBD4CC5}" type="presParOf" srcId="{B5768E02-2BF6-4638-82BB-8122297C7204}" destId="{5C62DD62-9661-409B-91F4-D618D13D7B34}" srcOrd="1" destOrd="0" presId="urn:microsoft.com/office/officeart/2009/3/layout/SubStepProcess"/>
    <dgm:cxn modelId="{20E6CBF5-A5DF-440C-B966-35F780C894B4}" type="presParOf" srcId="{B5768E02-2BF6-4638-82BB-8122297C7204}" destId="{40C1FEED-F502-415B-B11E-D5E274FC87BD}" srcOrd="2" destOrd="0" presId="urn:microsoft.com/office/officeart/2009/3/layout/SubStepProcess"/>
    <dgm:cxn modelId="{D4BD25FF-D9DB-4225-A7F3-FE076A3E71A7}" type="presParOf" srcId="{B5768E02-2BF6-4638-82BB-8122297C7204}" destId="{FE00AC8B-8688-4AA0-AF7B-CF27C939BC46}" srcOrd="3" destOrd="0" presId="urn:microsoft.com/office/officeart/2009/3/layout/SubStepProcess"/>
    <dgm:cxn modelId="{0EC10828-20FF-48B1-82FE-095D429246B1}" type="presParOf" srcId="{007E692E-57F8-489C-9C1B-172ABE3495C8}" destId="{A66A0E13-789F-4A58-BD13-FD0E46DAB7B7}" srcOrd="6" destOrd="0" presId="urn:microsoft.com/office/officeart/2009/3/layout/SubStepProcess"/>
    <dgm:cxn modelId="{A47E48B4-6043-490E-82F2-8F09BDAED44D}" type="presParOf" srcId="{007E692E-57F8-489C-9C1B-172ABE3495C8}" destId="{803A0EFE-0F0F-4198-9B44-346C0916662F}" srcOrd="7" destOrd="0" presId="urn:microsoft.com/office/officeart/2009/3/layout/SubStepProcess"/>
    <dgm:cxn modelId="{23422CC6-F195-467B-AA6B-EE79A6C5835D}" type="presParOf" srcId="{803A0EFE-0F0F-4198-9B44-346C0916662F}" destId="{CC8B526A-F0D2-45AB-8FF2-18466B77AF11}" srcOrd="0" destOrd="0" presId="urn:microsoft.com/office/officeart/2009/3/layout/SubStepProcess"/>
    <dgm:cxn modelId="{CB01678C-5C38-4B4B-BE27-B61335B30123}" type="presParOf" srcId="{803A0EFE-0F0F-4198-9B44-346C0916662F}" destId="{95DFB667-F23F-479B-AF37-E6C9BBC814DB}" srcOrd="1" destOrd="0" presId="urn:microsoft.com/office/officeart/2009/3/layout/SubStepProcess"/>
    <dgm:cxn modelId="{39F96FD9-AD2D-4EB4-BEC7-BBF933C02A12}" type="presParOf" srcId="{803A0EFE-0F0F-4198-9B44-346C0916662F}" destId="{C7D3345A-72EB-4A59-9C52-20B1C4C10D9E}" srcOrd="2" destOrd="0" presId="urn:microsoft.com/office/officeart/2009/3/layout/SubStepProcess"/>
    <dgm:cxn modelId="{563A08D0-78C6-42B3-8E9B-9FE0FC77663A}" type="presParOf" srcId="{803A0EFE-0F0F-4198-9B44-346C0916662F}" destId="{5676B4F1-CF65-4F93-85A0-2AE6A737DFEE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C92A77-0902-4656-9889-4AF6C717563F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A45BB7-7608-4403-B282-A5CB87E34667}">
      <dgm:prSet phldrT="[Text]" custT="1"/>
      <dgm:spPr/>
      <dgm:t>
        <a:bodyPr/>
        <a:lstStyle/>
        <a:p>
          <a:r>
            <a:rPr lang="en-US" sz="3600" dirty="0" err="1"/>
            <a:t>Gugus</a:t>
          </a:r>
          <a:r>
            <a:rPr lang="en-US" sz="3600" dirty="0"/>
            <a:t> </a:t>
          </a:r>
          <a:r>
            <a:rPr lang="en-US" sz="3600" dirty="0" err="1"/>
            <a:t>Aglikon</a:t>
          </a:r>
          <a:endParaRPr lang="en-US" sz="3600" dirty="0"/>
        </a:p>
      </dgm:t>
    </dgm:pt>
    <dgm:pt modelId="{774A5F9F-1757-4D21-AA64-614B020083DF}" type="parTrans" cxnId="{457C19E8-8A23-4C28-B369-506D9BC26BA7}">
      <dgm:prSet/>
      <dgm:spPr/>
      <dgm:t>
        <a:bodyPr/>
        <a:lstStyle/>
        <a:p>
          <a:endParaRPr lang="en-US" sz="2400"/>
        </a:p>
      </dgm:t>
    </dgm:pt>
    <dgm:pt modelId="{92B808BD-2226-4B6C-8CC0-4D137AE4223E}" type="sibTrans" cxnId="{457C19E8-8A23-4C28-B369-506D9BC26BA7}">
      <dgm:prSet/>
      <dgm:spPr/>
      <dgm:t>
        <a:bodyPr/>
        <a:lstStyle/>
        <a:p>
          <a:endParaRPr lang="en-US" sz="2400"/>
        </a:p>
      </dgm:t>
    </dgm:pt>
    <dgm:pt modelId="{54467C5F-D485-40B9-9E8D-FDEC7AB19349}">
      <dgm:prSet phldrT="[Text]" custT="1"/>
      <dgm:spPr/>
      <dgm:t>
        <a:bodyPr/>
        <a:lstStyle/>
        <a:p>
          <a:r>
            <a:rPr lang="en-US" sz="2400" dirty="0" err="1"/>
            <a:t>Glikosida</a:t>
          </a:r>
          <a:r>
            <a:rPr lang="en-US" sz="2400" dirty="0"/>
            <a:t> </a:t>
          </a:r>
          <a:r>
            <a:rPr lang="en-US" sz="2400" dirty="0" err="1"/>
            <a:t>Antrasen</a:t>
          </a:r>
          <a:endParaRPr lang="en-US" sz="2400" dirty="0"/>
        </a:p>
      </dgm:t>
    </dgm:pt>
    <dgm:pt modelId="{E9E98032-1F73-4B7C-984B-96D1508C1807}" type="parTrans" cxnId="{EFCE8643-E603-4300-AC0F-9AEC46951699}">
      <dgm:prSet/>
      <dgm:spPr/>
      <dgm:t>
        <a:bodyPr/>
        <a:lstStyle/>
        <a:p>
          <a:endParaRPr lang="en-US" sz="2400"/>
        </a:p>
      </dgm:t>
    </dgm:pt>
    <dgm:pt modelId="{5721078E-3600-45DA-9E53-1EDC9329A3FF}" type="sibTrans" cxnId="{EFCE8643-E603-4300-AC0F-9AEC46951699}">
      <dgm:prSet/>
      <dgm:spPr/>
      <dgm:t>
        <a:bodyPr/>
        <a:lstStyle/>
        <a:p>
          <a:endParaRPr lang="en-US" sz="2400"/>
        </a:p>
      </dgm:t>
    </dgm:pt>
    <dgm:pt modelId="{BFD7410C-1520-4F69-A3CD-44E32B3352E2}">
      <dgm:prSet phldrT="[Text]" custT="1"/>
      <dgm:spPr/>
      <dgm:t>
        <a:bodyPr/>
        <a:lstStyle/>
        <a:p>
          <a:r>
            <a:rPr lang="en-US" sz="2400" dirty="0" err="1"/>
            <a:t>Glikosida</a:t>
          </a:r>
          <a:r>
            <a:rPr lang="en-US" sz="2400" dirty="0"/>
            <a:t> </a:t>
          </a:r>
          <a:r>
            <a:rPr lang="en-US" sz="2400" dirty="0" err="1"/>
            <a:t>Fenol</a:t>
          </a:r>
          <a:endParaRPr lang="en-US" sz="2400" dirty="0"/>
        </a:p>
      </dgm:t>
    </dgm:pt>
    <dgm:pt modelId="{760D5286-E8AA-4563-8DCD-11EF9CB2FAE6}" type="parTrans" cxnId="{CA73C0C0-A06A-45E0-972F-ACE6C4F61594}">
      <dgm:prSet/>
      <dgm:spPr/>
      <dgm:t>
        <a:bodyPr/>
        <a:lstStyle/>
        <a:p>
          <a:endParaRPr lang="en-US" sz="2400"/>
        </a:p>
      </dgm:t>
    </dgm:pt>
    <dgm:pt modelId="{CADF8202-57F7-4663-88E2-1C43DF872EFB}" type="sibTrans" cxnId="{CA73C0C0-A06A-45E0-972F-ACE6C4F61594}">
      <dgm:prSet/>
      <dgm:spPr/>
      <dgm:t>
        <a:bodyPr/>
        <a:lstStyle/>
        <a:p>
          <a:endParaRPr lang="en-US" sz="2400"/>
        </a:p>
      </dgm:t>
    </dgm:pt>
    <dgm:pt modelId="{956D931E-5F59-48BB-BE63-ADF86550F534}">
      <dgm:prSet phldrT="[Text]" custT="1"/>
      <dgm:spPr/>
      <dgm:t>
        <a:bodyPr/>
        <a:lstStyle/>
        <a:p>
          <a:r>
            <a:rPr lang="en-US" sz="2400" dirty="0" err="1"/>
            <a:t>Glikosida</a:t>
          </a:r>
          <a:r>
            <a:rPr lang="en-US" sz="2400" dirty="0"/>
            <a:t> Steroid</a:t>
          </a:r>
        </a:p>
      </dgm:t>
    </dgm:pt>
    <dgm:pt modelId="{B3D98FC0-2AF7-4B13-BA38-75D9C14D67F4}" type="parTrans" cxnId="{E12961F2-73A1-42A4-86C2-86CFBADDC192}">
      <dgm:prSet/>
      <dgm:spPr/>
      <dgm:t>
        <a:bodyPr/>
        <a:lstStyle/>
        <a:p>
          <a:endParaRPr lang="en-US" sz="2400"/>
        </a:p>
      </dgm:t>
    </dgm:pt>
    <dgm:pt modelId="{1502EEBB-6666-45A6-AFB6-E7C7A0BABA51}" type="sibTrans" cxnId="{E12961F2-73A1-42A4-86C2-86CFBADDC192}">
      <dgm:prSet/>
      <dgm:spPr/>
      <dgm:t>
        <a:bodyPr/>
        <a:lstStyle/>
        <a:p>
          <a:endParaRPr lang="en-US" sz="2400"/>
        </a:p>
      </dgm:t>
    </dgm:pt>
    <dgm:pt modelId="{5BA6033F-45A5-4B1D-974F-F93D04A74C67}">
      <dgm:prSet phldrT="[Text]" custT="1"/>
      <dgm:spPr/>
      <dgm:t>
        <a:bodyPr/>
        <a:lstStyle/>
        <a:p>
          <a:r>
            <a:rPr lang="en-US" sz="2400" dirty="0" err="1"/>
            <a:t>Glikosida</a:t>
          </a:r>
          <a:r>
            <a:rPr lang="en-US" sz="2400" dirty="0"/>
            <a:t> Flavonoid</a:t>
          </a:r>
        </a:p>
      </dgm:t>
    </dgm:pt>
    <dgm:pt modelId="{CEB4F8A5-7BD0-40C9-9393-CC639B0501EF}" type="parTrans" cxnId="{6391CEC6-ACF8-4257-8779-074F5E23A751}">
      <dgm:prSet/>
      <dgm:spPr/>
      <dgm:t>
        <a:bodyPr/>
        <a:lstStyle/>
        <a:p>
          <a:endParaRPr lang="en-US" sz="2400"/>
        </a:p>
      </dgm:t>
    </dgm:pt>
    <dgm:pt modelId="{CB5EF3EE-2990-431A-BB48-ABC14F3F364E}" type="sibTrans" cxnId="{6391CEC6-ACF8-4257-8779-074F5E23A751}">
      <dgm:prSet/>
      <dgm:spPr/>
      <dgm:t>
        <a:bodyPr/>
        <a:lstStyle/>
        <a:p>
          <a:endParaRPr lang="en-US" sz="2400"/>
        </a:p>
      </dgm:t>
    </dgm:pt>
    <dgm:pt modelId="{0E0D193A-5359-4478-A407-DD3F3A31E0EB}">
      <dgm:prSet phldrT="[Text]" custT="1"/>
      <dgm:spPr/>
      <dgm:t>
        <a:bodyPr/>
        <a:lstStyle/>
        <a:p>
          <a:r>
            <a:rPr lang="en-US" sz="2400" dirty="0" err="1"/>
            <a:t>Glikosida</a:t>
          </a:r>
          <a:r>
            <a:rPr lang="en-US" sz="2400" dirty="0"/>
            <a:t> </a:t>
          </a:r>
          <a:r>
            <a:rPr lang="en-US" sz="2400" dirty="0" err="1"/>
            <a:t>Kumarin</a:t>
          </a:r>
          <a:r>
            <a:rPr lang="en-US" sz="2400" dirty="0"/>
            <a:t> &amp; </a:t>
          </a:r>
          <a:r>
            <a:rPr lang="en-US" sz="2400" dirty="0" err="1"/>
            <a:t>Furanokumarin</a:t>
          </a:r>
          <a:endParaRPr lang="en-US" sz="2400" dirty="0"/>
        </a:p>
      </dgm:t>
    </dgm:pt>
    <dgm:pt modelId="{D1B79DBD-3C51-4851-94B0-BED980081929}" type="parTrans" cxnId="{01680EE7-F659-416A-8D1B-A8F0969AF3A2}">
      <dgm:prSet/>
      <dgm:spPr/>
      <dgm:t>
        <a:bodyPr/>
        <a:lstStyle/>
        <a:p>
          <a:endParaRPr lang="en-US" sz="2400"/>
        </a:p>
      </dgm:t>
    </dgm:pt>
    <dgm:pt modelId="{0FCF755E-0B7C-4798-9303-FA6C97731E07}" type="sibTrans" cxnId="{01680EE7-F659-416A-8D1B-A8F0969AF3A2}">
      <dgm:prSet/>
      <dgm:spPr/>
      <dgm:t>
        <a:bodyPr/>
        <a:lstStyle/>
        <a:p>
          <a:endParaRPr lang="en-US" sz="2400"/>
        </a:p>
      </dgm:t>
    </dgm:pt>
    <dgm:pt modelId="{26E89327-D1AB-4C84-BC91-1ABDA87AD8BF}">
      <dgm:prSet phldrT="[Text]" custT="1"/>
      <dgm:spPr/>
      <dgm:t>
        <a:bodyPr/>
        <a:lstStyle/>
        <a:p>
          <a:r>
            <a:rPr lang="en-US" sz="2400" dirty="0" err="1"/>
            <a:t>Glikosida</a:t>
          </a:r>
          <a:r>
            <a:rPr lang="en-US" sz="2400" dirty="0"/>
            <a:t> Saponin</a:t>
          </a:r>
        </a:p>
      </dgm:t>
    </dgm:pt>
    <dgm:pt modelId="{F64C0AD5-8051-46C9-B8E1-388DBB16FE77}" type="parTrans" cxnId="{BF25A4B3-4BA9-43D6-8527-AE62B85D03A5}">
      <dgm:prSet/>
      <dgm:spPr/>
      <dgm:t>
        <a:bodyPr/>
        <a:lstStyle/>
        <a:p>
          <a:endParaRPr lang="en-US" sz="2400"/>
        </a:p>
      </dgm:t>
    </dgm:pt>
    <dgm:pt modelId="{04362489-8D2C-4968-8E65-7FA4111309CE}" type="sibTrans" cxnId="{BF25A4B3-4BA9-43D6-8527-AE62B85D03A5}">
      <dgm:prSet/>
      <dgm:spPr/>
      <dgm:t>
        <a:bodyPr/>
        <a:lstStyle/>
        <a:p>
          <a:endParaRPr lang="en-US" sz="2400"/>
        </a:p>
      </dgm:t>
    </dgm:pt>
    <dgm:pt modelId="{B69A3639-46BD-4DF8-BB25-5145E22A491E}">
      <dgm:prSet phldrT="[Text]" custT="1"/>
      <dgm:spPr/>
      <dgm:t>
        <a:bodyPr/>
        <a:lstStyle/>
        <a:p>
          <a:r>
            <a:rPr lang="en-US" sz="2400" dirty="0" err="1"/>
            <a:t>Tioglikosida</a:t>
          </a:r>
          <a:endParaRPr lang="en-US" sz="2400" dirty="0"/>
        </a:p>
      </dgm:t>
    </dgm:pt>
    <dgm:pt modelId="{BEBD9679-0CFA-4C3B-97A8-3AE64566809E}" type="parTrans" cxnId="{007B00A1-0F5C-4829-8DCE-9D1AA687193A}">
      <dgm:prSet/>
      <dgm:spPr/>
      <dgm:t>
        <a:bodyPr/>
        <a:lstStyle/>
        <a:p>
          <a:endParaRPr lang="en-US" sz="2400"/>
        </a:p>
      </dgm:t>
    </dgm:pt>
    <dgm:pt modelId="{AFBEA36C-8865-4FF3-95F8-EDC2F53F8B35}" type="sibTrans" cxnId="{007B00A1-0F5C-4829-8DCE-9D1AA687193A}">
      <dgm:prSet/>
      <dgm:spPr/>
      <dgm:t>
        <a:bodyPr/>
        <a:lstStyle/>
        <a:p>
          <a:endParaRPr lang="en-US" sz="2400"/>
        </a:p>
      </dgm:t>
    </dgm:pt>
    <dgm:pt modelId="{605C8E97-6A96-49BA-BEA6-6467C57AC1B1}">
      <dgm:prSet phldrT="[Text]" custT="1"/>
      <dgm:spPr/>
      <dgm:t>
        <a:bodyPr/>
        <a:lstStyle/>
        <a:p>
          <a:r>
            <a:rPr lang="en-US" sz="2400" dirty="0" err="1"/>
            <a:t>Glikosida</a:t>
          </a:r>
          <a:r>
            <a:rPr lang="en-US" sz="2400" dirty="0"/>
            <a:t> </a:t>
          </a:r>
          <a:r>
            <a:rPr lang="en-US" sz="2400" dirty="0" err="1"/>
            <a:t>aldehida</a:t>
          </a:r>
          <a:endParaRPr lang="en-US" sz="2400" dirty="0"/>
        </a:p>
      </dgm:t>
    </dgm:pt>
    <dgm:pt modelId="{E7E74285-B365-4544-8629-FEC3CC6017A3}" type="parTrans" cxnId="{C46112C4-8B40-423C-821A-C861A40C92EF}">
      <dgm:prSet/>
      <dgm:spPr/>
      <dgm:t>
        <a:bodyPr/>
        <a:lstStyle/>
        <a:p>
          <a:endParaRPr lang="en-US" sz="2400"/>
        </a:p>
      </dgm:t>
    </dgm:pt>
    <dgm:pt modelId="{664B319F-D29C-475A-9DC3-899DD5A4DA41}" type="sibTrans" cxnId="{C46112C4-8B40-423C-821A-C861A40C92EF}">
      <dgm:prSet/>
      <dgm:spPr/>
      <dgm:t>
        <a:bodyPr/>
        <a:lstStyle/>
        <a:p>
          <a:endParaRPr lang="en-US" sz="2400"/>
        </a:p>
      </dgm:t>
    </dgm:pt>
    <dgm:pt modelId="{DDC2ABC0-326D-4F32-80DC-31338DE0EB30}">
      <dgm:prSet phldrT="[Text]" custT="1"/>
      <dgm:spPr/>
      <dgm:t>
        <a:bodyPr/>
        <a:lstStyle/>
        <a:p>
          <a:r>
            <a:rPr lang="en-US" sz="2400" dirty="0" err="1"/>
            <a:t>Glikosida</a:t>
          </a:r>
          <a:r>
            <a:rPr lang="en-US" sz="2400" dirty="0"/>
            <a:t> </a:t>
          </a:r>
          <a:r>
            <a:rPr lang="en-US" sz="2400" dirty="0" err="1"/>
            <a:t>pahit</a:t>
          </a:r>
          <a:endParaRPr lang="en-US" sz="2400" dirty="0"/>
        </a:p>
      </dgm:t>
    </dgm:pt>
    <dgm:pt modelId="{27DE9BC6-25C0-4F24-9606-1E7FE5BB5DD8}" type="parTrans" cxnId="{0916FF55-E81B-4FE9-AD9A-26F5FC2EF7DB}">
      <dgm:prSet/>
      <dgm:spPr/>
      <dgm:t>
        <a:bodyPr/>
        <a:lstStyle/>
        <a:p>
          <a:endParaRPr lang="en-US" sz="2400"/>
        </a:p>
      </dgm:t>
    </dgm:pt>
    <dgm:pt modelId="{97724756-85C5-4363-8279-1F55ED5B50D9}" type="sibTrans" cxnId="{0916FF55-E81B-4FE9-AD9A-26F5FC2EF7DB}">
      <dgm:prSet/>
      <dgm:spPr/>
      <dgm:t>
        <a:bodyPr/>
        <a:lstStyle/>
        <a:p>
          <a:endParaRPr lang="en-US" sz="2400"/>
        </a:p>
      </dgm:t>
    </dgm:pt>
    <dgm:pt modelId="{DF8A5990-C45A-42F9-B0A9-A5018AB87875}">
      <dgm:prSet phldrT="[Text]" custT="1"/>
      <dgm:spPr/>
      <dgm:t>
        <a:bodyPr/>
        <a:lstStyle/>
        <a:p>
          <a:r>
            <a:rPr lang="en-US" sz="2400" dirty="0" err="1"/>
            <a:t>Glikosida</a:t>
          </a:r>
          <a:r>
            <a:rPr lang="en-US" sz="2400" dirty="0"/>
            <a:t> lain</a:t>
          </a:r>
        </a:p>
      </dgm:t>
    </dgm:pt>
    <dgm:pt modelId="{C2726B0A-EF2A-44C6-82F2-16B5D0503C52}" type="parTrans" cxnId="{07DE74FC-EF31-44C0-B3B5-FC7E15C989A6}">
      <dgm:prSet/>
      <dgm:spPr/>
      <dgm:t>
        <a:bodyPr/>
        <a:lstStyle/>
        <a:p>
          <a:endParaRPr lang="en-US" sz="2400"/>
        </a:p>
      </dgm:t>
    </dgm:pt>
    <dgm:pt modelId="{50E8B78A-0A32-4AA0-AE95-CF530FC36B96}" type="sibTrans" cxnId="{07DE74FC-EF31-44C0-B3B5-FC7E15C989A6}">
      <dgm:prSet/>
      <dgm:spPr/>
      <dgm:t>
        <a:bodyPr/>
        <a:lstStyle/>
        <a:p>
          <a:endParaRPr lang="en-US" sz="2400"/>
        </a:p>
      </dgm:t>
    </dgm:pt>
    <dgm:pt modelId="{E74E1A93-E719-4635-9B73-93779287F522}" type="pres">
      <dgm:prSet presAssocID="{8AC92A77-0902-4656-9889-4AF6C717563F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91496442-EE78-45CD-B022-44F49326D782}" type="pres">
      <dgm:prSet presAssocID="{57A45BB7-7608-4403-B282-A5CB87E34667}" presName="parTx1" presStyleLbl="node1" presStyleIdx="0" presStyleCnt="1" custScaleX="26977" custScaleY="26189"/>
      <dgm:spPr/>
      <dgm:t>
        <a:bodyPr/>
        <a:lstStyle/>
        <a:p>
          <a:endParaRPr lang="en-US"/>
        </a:p>
      </dgm:t>
    </dgm:pt>
    <dgm:pt modelId="{902794A1-326C-406F-B1DD-8C8FDEA8C70A}" type="pres">
      <dgm:prSet presAssocID="{57A45BB7-7608-4403-B282-A5CB87E34667}" presName="spPre1" presStyleCnt="0"/>
      <dgm:spPr/>
    </dgm:pt>
    <dgm:pt modelId="{007E692E-57F8-489C-9C1B-172ABE3495C8}" type="pres">
      <dgm:prSet presAssocID="{57A45BB7-7608-4403-B282-A5CB87E34667}" presName="chLin1" presStyleCnt="0"/>
      <dgm:spPr/>
    </dgm:pt>
    <dgm:pt modelId="{DEA42210-1E9E-4A0B-850E-20CF308CE368}" type="pres">
      <dgm:prSet presAssocID="{E9E98032-1F73-4B7C-984B-96D1508C1807}" presName="Name11" presStyleLbl="parChTrans1D1" presStyleIdx="0" presStyleCnt="20"/>
      <dgm:spPr/>
    </dgm:pt>
    <dgm:pt modelId="{27DCE5F9-2527-423D-B4F7-0EEE35233388}" type="pres">
      <dgm:prSet presAssocID="{54467C5F-D485-40B9-9E8D-FDEC7AB19349}" presName="txAndLines1" presStyleCnt="0"/>
      <dgm:spPr/>
    </dgm:pt>
    <dgm:pt modelId="{061F6F6A-0B00-40BC-9829-EF786CB40253}" type="pres">
      <dgm:prSet presAssocID="{54467C5F-D485-40B9-9E8D-FDEC7AB19349}" presName="anchor1" presStyleCnt="0"/>
      <dgm:spPr/>
    </dgm:pt>
    <dgm:pt modelId="{EDFBBBDD-84CB-41F9-BAD4-8F85D766AA4B}" type="pres">
      <dgm:prSet presAssocID="{54467C5F-D485-40B9-9E8D-FDEC7AB19349}" presName="backup1" presStyleCnt="0"/>
      <dgm:spPr/>
    </dgm:pt>
    <dgm:pt modelId="{5FA31635-83D8-4885-9D2A-439CCB9306BD}" type="pres">
      <dgm:prSet presAssocID="{54467C5F-D485-40B9-9E8D-FDEC7AB19349}" presName="preLine1" presStyleLbl="parChTrans1D1" presStyleIdx="1" presStyleCnt="20"/>
      <dgm:spPr/>
    </dgm:pt>
    <dgm:pt modelId="{BD8E60E7-A6AD-4768-B444-835A9D9C8731}" type="pres">
      <dgm:prSet presAssocID="{54467C5F-D485-40B9-9E8D-FDEC7AB19349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11032-FEC4-45EC-B9BD-781C8FA33114}" type="pres">
      <dgm:prSet presAssocID="{760D5286-E8AA-4563-8DCD-11EF9CB2FAE6}" presName="Name11" presStyleLbl="parChTrans1D1" presStyleIdx="2" presStyleCnt="20"/>
      <dgm:spPr/>
    </dgm:pt>
    <dgm:pt modelId="{8904549F-74E9-4C63-956C-A57F432083D3}" type="pres">
      <dgm:prSet presAssocID="{BFD7410C-1520-4F69-A3CD-44E32B3352E2}" presName="txAndLines1" presStyleCnt="0"/>
      <dgm:spPr/>
    </dgm:pt>
    <dgm:pt modelId="{851E9D9C-EC88-4F1B-8FFA-97A07132C4E0}" type="pres">
      <dgm:prSet presAssocID="{BFD7410C-1520-4F69-A3CD-44E32B3352E2}" presName="anchor1" presStyleCnt="0"/>
      <dgm:spPr/>
    </dgm:pt>
    <dgm:pt modelId="{D598F7C9-10CA-4A41-9381-8EA83BD336D2}" type="pres">
      <dgm:prSet presAssocID="{BFD7410C-1520-4F69-A3CD-44E32B3352E2}" presName="backup1" presStyleCnt="0"/>
      <dgm:spPr/>
    </dgm:pt>
    <dgm:pt modelId="{B9CBDBD1-828E-4B11-9F85-286FB916DCC2}" type="pres">
      <dgm:prSet presAssocID="{BFD7410C-1520-4F69-A3CD-44E32B3352E2}" presName="preLine1" presStyleLbl="parChTrans1D1" presStyleIdx="3" presStyleCnt="20"/>
      <dgm:spPr/>
    </dgm:pt>
    <dgm:pt modelId="{5CCCD9E1-812E-437C-A4B6-971304D67A4A}" type="pres">
      <dgm:prSet presAssocID="{BFD7410C-1520-4F69-A3CD-44E32B3352E2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76E83-D598-4969-829F-B348A432FA49}" type="pres">
      <dgm:prSet presAssocID="{B3D98FC0-2AF7-4B13-BA38-75D9C14D67F4}" presName="Name11" presStyleLbl="parChTrans1D1" presStyleIdx="4" presStyleCnt="20"/>
      <dgm:spPr/>
    </dgm:pt>
    <dgm:pt modelId="{A835851B-D301-42F4-A26F-8DF4E0AAB150}" type="pres">
      <dgm:prSet presAssocID="{956D931E-5F59-48BB-BE63-ADF86550F534}" presName="txAndLines1" presStyleCnt="0"/>
      <dgm:spPr/>
    </dgm:pt>
    <dgm:pt modelId="{D8998BB6-870C-4324-8333-D8DB3F6DEDB1}" type="pres">
      <dgm:prSet presAssocID="{956D931E-5F59-48BB-BE63-ADF86550F534}" presName="anchor1" presStyleCnt="0"/>
      <dgm:spPr/>
    </dgm:pt>
    <dgm:pt modelId="{EF8AC3E3-BCEF-4B6C-8740-E4C428C4E3F4}" type="pres">
      <dgm:prSet presAssocID="{956D931E-5F59-48BB-BE63-ADF86550F534}" presName="backup1" presStyleCnt="0"/>
      <dgm:spPr/>
    </dgm:pt>
    <dgm:pt modelId="{E0E32058-76C5-443E-9C90-DDDF041FD82B}" type="pres">
      <dgm:prSet presAssocID="{956D931E-5F59-48BB-BE63-ADF86550F534}" presName="preLine1" presStyleLbl="parChTrans1D1" presStyleIdx="5" presStyleCnt="20"/>
      <dgm:spPr/>
    </dgm:pt>
    <dgm:pt modelId="{86AFC19D-42EC-4D96-AB47-D769763B54CB}" type="pres">
      <dgm:prSet presAssocID="{956D931E-5F59-48BB-BE63-ADF86550F534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93D92-F2C8-4402-A4FF-20CAE75A06C3}" type="pres">
      <dgm:prSet presAssocID="{CEB4F8A5-7BD0-40C9-9393-CC639B0501EF}" presName="Name11" presStyleLbl="parChTrans1D1" presStyleIdx="6" presStyleCnt="20"/>
      <dgm:spPr/>
    </dgm:pt>
    <dgm:pt modelId="{AF95BD54-E16A-41AB-BEDB-37246467FC16}" type="pres">
      <dgm:prSet presAssocID="{5BA6033F-45A5-4B1D-974F-F93D04A74C67}" presName="txAndLines1" presStyleCnt="0"/>
      <dgm:spPr/>
    </dgm:pt>
    <dgm:pt modelId="{75992757-49E7-486E-B185-F41E66E7DCC6}" type="pres">
      <dgm:prSet presAssocID="{5BA6033F-45A5-4B1D-974F-F93D04A74C67}" presName="anchor1" presStyleCnt="0"/>
      <dgm:spPr/>
    </dgm:pt>
    <dgm:pt modelId="{47E22E3E-8A66-4CE6-849E-4BB4439D6203}" type="pres">
      <dgm:prSet presAssocID="{5BA6033F-45A5-4B1D-974F-F93D04A74C67}" presName="backup1" presStyleCnt="0"/>
      <dgm:spPr/>
    </dgm:pt>
    <dgm:pt modelId="{16F63B1E-A193-4EE4-B8B0-A1A8C63A88CC}" type="pres">
      <dgm:prSet presAssocID="{5BA6033F-45A5-4B1D-974F-F93D04A74C67}" presName="preLine1" presStyleLbl="parChTrans1D1" presStyleIdx="7" presStyleCnt="20"/>
      <dgm:spPr/>
    </dgm:pt>
    <dgm:pt modelId="{CB6B84E1-5B62-4D23-8A66-F267983444E8}" type="pres">
      <dgm:prSet presAssocID="{5BA6033F-45A5-4B1D-974F-F93D04A74C67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228D8-00B6-4F8B-BB95-549D6BBE8424}" type="pres">
      <dgm:prSet presAssocID="{D1B79DBD-3C51-4851-94B0-BED980081929}" presName="Name11" presStyleLbl="parChTrans1D1" presStyleIdx="8" presStyleCnt="20"/>
      <dgm:spPr/>
    </dgm:pt>
    <dgm:pt modelId="{E12AB0C3-E877-434B-A80B-F9B2DAAEF028}" type="pres">
      <dgm:prSet presAssocID="{0E0D193A-5359-4478-A407-DD3F3A31E0EB}" presName="txAndLines1" presStyleCnt="0"/>
      <dgm:spPr/>
    </dgm:pt>
    <dgm:pt modelId="{B258EEE8-9E74-4F00-B659-029C93B5CE31}" type="pres">
      <dgm:prSet presAssocID="{0E0D193A-5359-4478-A407-DD3F3A31E0EB}" presName="anchor1" presStyleCnt="0"/>
      <dgm:spPr/>
    </dgm:pt>
    <dgm:pt modelId="{6810E96A-F686-481A-85DA-B5636E987604}" type="pres">
      <dgm:prSet presAssocID="{0E0D193A-5359-4478-A407-DD3F3A31E0EB}" presName="backup1" presStyleCnt="0"/>
      <dgm:spPr/>
    </dgm:pt>
    <dgm:pt modelId="{CFC0D543-8381-4FFF-ACA8-0B4B903E4A49}" type="pres">
      <dgm:prSet presAssocID="{0E0D193A-5359-4478-A407-DD3F3A31E0EB}" presName="preLine1" presStyleLbl="parChTrans1D1" presStyleIdx="9" presStyleCnt="20"/>
      <dgm:spPr/>
    </dgm:pt>
    <dgm:pt modelId="{582050BD-4D96-4AF4-9B5F-F9F38B4FB1A0}" type="pres">
      <dgm:prSet presAssocID="{0E0D193A-5359-4478-A407-DD3F3A31E0EB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139E8-94F1-41CB-9581-6CE12E3D111A}" type="pres">
      <dgm:prSet presAssocID="{F64C0AD5-8051-46C9-B8E1-388DBB16FE77}" presName="Name11" presStyleLbl="parChTrans1D1" presStyleIdx="10" presStyleCnt="20"/>
      <dgm:spPr/>
    </dgm:pt>
    <dgm:pt modelId="{D52C1B11-CFE9-4928-8CCD-B6421F75BB31}" type="pres">
      <dgm:prSet presAssocID="{26E89327-D1AB-4C84-BC91-1ABDA87AD8BF}" presName="txAndLines1" presStyleCnt="0"/>
      <dgm:spPr/>
    </dgm:pt>
    <dgm:pt modelId="{6AC24AC0-16A5-427C-9F79-CBB45C1F2469}" type="pres">
      <dgm:prSet presAssocID="{26E89327-D1AB-4C84-BC91-1ABDA87AD8BF}" presName="anchor1" presStyleCnt="0"/>
      <dgm:spPr/>
    </dgm:pt>
    <dgm:pt modelId="{E8C68B3D-9677-4BDB-B18C-0A33F2C1AF3B}" type="pres">
      <dgm:prSet presAssocID="{26E89327-D1AB-4C84-BC91-1ABDA87AD8BF}" presName="backup1" presStyleCnt="0"/>
      <dgm:spPr/>
    </dgm:pt>
    <dgm:pt modelId="{3992380E-FCA8-4BFA-8EE0-45DCCB4E1068}" type="pres">
      <dgm:prSet presAssocID="{26E89327-D1AB-4C84-BC91-1ABDA87AD8BF}" presName="preLine1" presStyleLbl="parChTrans1D1" presStyleIdx="11" presStyleCnt="20"/>
      <dgm:spPr/>
    </dgm:pt>
    <dgm:pt modelId="{57188A47-F55B-4921-95E1-FBA27A9691AB}" type="pres">
      <dgm:prSet presAssocID="{26E89327-D1AB-4C84-BC91-1ABDA87AD8BF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1DA9B-560E-4514-843D-EF0EE56EDE6D}" type="pres">
      <dgm:prSet presAssocID="{BEBD9679-0CFA-4C3B-97A8-3AE64566809E}" presName="Name11" presStyleLbl="parChTrans1D1" presStyleIdx="12" presStyleCnt="20"/>
      <dgm:spPr/>
    </dgm:pt>
    <dgm:pt modelId="{B2692D99-C044-4E40-80C0-AA6053310F79}" type="pres">
      <dgm:prSet presAssocID="{B69A3639-46BD-4DF8-BB25-5145E22A491E}" presName="txAndLines1" presStyleCnt="0"/>
      <dgm:spPr/>
    </dgm:pt>
    <dgm:pt modelId="{3093930A-CB06-4EA4-9BCF-C1B83228FA91}" type="pres">
      <dgm:prSet presAssocID="{B69A3639-46BD-4DF8-BB25-5145E22A491E}" presName="anchor1" presStyleCnt="0"/>
      <dgm:spPr/>
    </dgm:pt>
    <dgm:pt modelId="{BD9088D6-D797-4302-A6FC-E6E736044FB4}" type="pres">
      <dgm:prSet presAssocID="{B69A3639-46BD-4DF8-BB25-5145E22A491E}" presName="backup1" presStyleCnt="0"/>
      <dgm:spPr/>
    </dgm:pt>
    <dgm:pt modelId="{62069CF7-7388-49AA-9FF0-D9C5D8DE64FF}" type="pres">
      <dgm:prSet presAssocID="{B69A3639-46BD-4DF8-BB25-5145E22A491E}" presName="preLine1" presStyleLbl="parChTrans1D1" presStyleIdx="13" presStyleCnt="20"/>
      <dgm:spPr/>
    </dgm:pt>
    <dgm:pt modelId="{0A21D926-A4CB-4E4F-AFA2-A22B163F4637}" type="pres">
      <dgm:prSet presAssocID="{B69A3639-46BD-4DF8-BB25-5145E22A491E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D0E1A-14B8-47B8-9AB0-98BD0E6F27F5}" type="pres">
      <dgm:prSet presAssocID="{E7E74285-B365-4544-8629-FEC3CC6017A3}" presName="Name11" presStyleLbl="parChTrans1D1" presStyleIdx="14" presStyleCnt="20"/>
      <dgm:spPr/>
    </dgm:pt>
    <dgm:pt modelId="{032A7845-3C92-43E6-A1B2-7122D75049FB}" type="pres">
      <dgm:prSet presAssocID="{605C8E97-6A96-49BA-BEA6-6467C57AC1B1}" presName="txAndLines1" presStyleCnt="0"/>
      <dgm:spPr/>
    </dgm:pt>
    <dgm:pt modelId="{205D4118-AE6B-496F-9B25-656445B1768C}" type="pres">
      <dgm:prSet presAssocID="{605C8E97-6A96-49BA-BEA6-6467C57AC1B1}" presName="anchor1" presStyleCnt="0"/>
      <dgm:spPr/>
    </dgm:pt>
    <dgm:pt modelId="{8062E98C-353B-413B-8CEA-0B18A67F5A46}" type="pres">
      <dgm:prSet presAssocID="{605C8E97-6A96-49BA-BEA6-6467C57AC1B1}" presName="backup1" presStyleCnt="0"/>
      <dgm:spPr/>
    </dgm:pt>
    <dgm:pt modelId="{06862325-D28B-49B2-AF38-BA4CF06320BA}" type="pres">
      <dgm:prSet presAssocID="{605C8E97-6A96-49BA-BEA6-6467C57AC1B1}" presName="preLine1" presStyleLbl="parChTrans1D1" presStyleIdx="15" presStyleCnt="20"/>
      <dgm:spPr/>
    </dgm:pt>
    <dgm:pt modelId="{43992DE8-CD0D-4891-9828-161F84D79DFF}" type="pres">
      <dgm:prSet presAssocID="{605C8E97-6A96-49BA-BEA6-6467C57AC1B1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19426-F163-4BFA-9063-8EE6137D7878}" type="pres">
      <dgm:prSet presAssocID="{27DE9BC6-25C0-4F24-9606-1E7FE5BB5DD8}" presName="Name11" presStyleLbl="parChTrans1D1" presStyleIdx="16" presStyleCnt="20"/>
      <dgm:spPr/>
    </dgm:pt>
    <dgm:pt modelId="{08A25585-FD4A-48E9-84D2-CD4E7F0A9F60}" type="pres">
      <dgm:prSet presAssocID="{DDC2ABC0-326D-4F32-80DC-31338DE0EB30}" presName="txAndLines1" presStyleCnt="0"/>
      <dgm:spPr/>
    </dgm:pt>
    <dgm:pt modelId="{2E4920D5-BBA6-48DD-B4AF-A2408441DB1E}" type="pres">
      <dgm:prSet presAssocID="{DDC2ABC0-326D-4F32-80DC-31338DE0EB30}" presName="anchor1" presStyleCnt="0"/>
      <dgm:spPr/>
    </dgm:pt>
    <dgm:pt modelId="{5100534C-C236-46E3-A4D2-DF89E5301A21}" type="pres">
      <dgm:prSet presAssocID="{DDC2ABC0-326D-4F32-80DC-31338DE0EB30}" presName="backup1" presStyleCnt="0"/>
      <dgm:spPr/>
    </dgm:pt>
    <dgm:pt modelId="{81F06DED-BC21-4B2B-914A-F20636E4E348}" type="pres">
      <dgm:prSet presAssocID="{DDC2ABC0-326D-4F32-80DC-31338DE0EB30}" presName="preLine1" presStyleLbl="parChTrans1D1" presStyleIdx="17" presStyleCnt="20"/>
      <dgm:spPr/>
    </dgm:pt>
    <dgm:pt modelId="{746DA2FA-A74D-4510-9183-0E1349873400}" type="pres">
      <dgm:prSet presAssocID="{DDC2ABC0-326D-4F32-80DC-31338DE0EB30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0F845-E5F2-4675-8A45-124EC693BA59}" type="pres">
      <dgm:prSet presAssocID="{C2726B0A-EF2A-44C6-82F2-16B5D0503C52}" presName="Name11" presStyleLbl="parChTrans1D1" presStyleIdx="18" presStyleCnt="20"/>
      <dgm:spPr/>
    </dgm:pt>
    <dgm:pt modelId="{D4DD4C29-A713-4E9D-B06C-C2B7918145C7}" type="pres">
      <dgm:prSet presAssocID="{DF8A5990-C45A-42F9-B0A9-A5018AB87875}" presName="txAndLines1" presStyleCnt="0"/>
      <dgm:spPr/>
    </dgm:pt>
    <dgm:pt modelId="{AEDABE28-8F14-45D3-9C7C-F7E977AF8EBB}" type="pres">
      <dgm:prSet presAssocID="{DF8A5990-C45A-42F9-B0A9-A5018AB87875}" presName="anchor1" presStyleCnt="0"/>
      <dgm:spPr/>
    </dgm:pt>
    <dgm:pt modelId="{5F04B901-1119-44FE-BC54-6D35CCD372B3}" type="pres">
      <dgm:prSet presAssocID="{DF8A5990-C45A-42F9-B0A9-A5018AB87875}" presName="backup1" presStyleCnt="0"/>
      <dgm:spPr/>
    </dgm:pt>
    <dgm:pt modelId="{0A09CD53-A054-45D8-8252-8FB8EA011E79}" type="pres">
      <dgm:prSet presAssocID="{DF8A5990-C45A-42F9-B0A9-A5018AB87875}" presName="preLine1" presStyleLbl="parChTrans1D1" presStyleIdx="19" presStyleCnt="20"/>
      <dgm:spPr/>
    </dgm:pt>
    <dgm:pt modelId="{5BF09BD8-296D-4619-9AE3-C36C4F24BE9A}" type="pres">
      <dgm:prSet presAssocID="{DF8A5990-C45A-42F9-B0A9-A5018AB87875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14D4A0-48C0-4CCF-8172-8512052ABCD6}" type="presOf" srcId="{26E89327-D1AB-4C84-BC91-1ABDA87AD8BF}" destId="{57188A47-F55B-4921-95E1-FBA27A9691AB}" srcOrd="0" destOrd="0" presId="urn:microsoft.com/office/officeart/2009/3/layout/SubStepProcess"/>
    <dgm:cxn modelId="{9360A14E-BC0C-429E-9A10-7CFE0957A194}" type="presOf" srcId="{BFD7410C-1520-4F69-A3CD-44E32B3352E2}" destId="{5CCCD9E1-812E-437C-A4B6-971304D67A4A}" srcOrd="0" destOrd="0" presId="urn:microsoft.com/office/officeart/2009/3/layout/SubStepProcess"/>
    <dgm:cxn modelId="{CA73C0C0-A06A-45E0-972F-ACE6C4F61594}" srcId="{57A45BB7-7608-4403-B282-A5CB87E34667}" destId="{BFD7410C-1520-4F69-A3CD-44E32B3352E2}" srcOrd="1" destOrd="0" parTransId="{760D5286-E8AA-4563-8DCD-11EF9CB2FAE6}" sibTransId="{CADF8202-57F7-4663-88E2-1C43DF872EFB}"/>
    <dgm:cxn modelId="{C640BE75-49D6-414C-96C9-CC940FC30F34}" type="presOf" srcId="{956D931E-5F59-48BB-BE63-ADF86550F534}" destId="{86AFC19D-42EC-4D96-AB47-D769763B54CB}" srcOrd="0" destOrd="0" presId="urn:microsoft.com/office/officeart/2009/3/layout/SubStepProcess"/>
    <dgm:cxn modelId="{0FAD6816-E46D-4C51-9C25-A811E786D185}" type="presOf" srcId="{B69A3639-46BD-4DF8-BB25-5145E22A491E}" destId="{0A21D926-A4CB-4E4F-AFA2-A22B163F4637}" srcOrd="0" destOrd="0" presId="urn:microsoft.com/office/officeart/2009/3/layout/SubStepProcess"/>
    <dgm:cxn modelId="{007B00A1-0F5C-4829-8DCE-9D1AA687193A}" srcId="{57A45BB7-7608-4403-B282-A5CB87E34667}" destId="{B69A3639-46BD-4DF8-BB25-5145E22A491E}" srcOrd="6" destOrd="0" parTransId="{BEBD9679-0CFA-4C3B-97A8-3AE64566809E}" sibTransId="{AFBEA36C-8865-4FF3-95F8-EDC2F53F8B35}"/>
    <dgm:cxn modelId="{0916FF55-E81B-4FE9-AD9A-26F5FC2EF7DB}" srcId="{57A45BB7-7608-4403-B282-A5CB87E34667}" destId="{DDC2ABC0-326D-4F32-80DC-31338DE0EB30}" srcOrd="8" destOrd="0" parTransId="{27DE9BC6-25C0-4F24-9606-1E7FE5BB5DD8}" sibTransId="{97724756-85C5-4363-8279-1F55ED5B50D9}"/>
    <dgm:cxn modelId="{1953FA47-4448-4431-903D-F55E9E604B88}" type="presOf" srcId="{DF8A5990-C45A-42F9-B0A9-A5018AB87875}" destId="{5BF09BD8-296D-4619-9AE3-C36C4F24BE9A}" srcOrd="0" destOrd="0" presId="urn:microsoft.com/office/officeart/2009/3/layout/SubStepProcess"/>
    <dgm:cxn modelId="{B4530867-F618-47E8-A5CA-EEE607326114}" type="presOf" srcId="{DDC2ABC0-326D-4F32-80DC-31338DE0EB30}" destId="{746DA2FA-A74D-4510-9183-0E1349873400}" srcOrd="0" destOrd="0" presId="urn:microsoft.com/office/officeart/2009/3/layout/SubStepProcess"/>
    <dgm:cxn modelId="{19FEE560-12C0-4C40-AC93-9E5DA5850F98}" type="presOf" srcId="{8AC92A77-0902-4656-9889-4AF6C717563F}" destId="{E74E1A93-E719-4635-9B73-93779287F522}" srcOrd="0" destOrd="0" presId="urn:microsoft.com/office/officeart/2009/3/layout/SubStepProcess"/>
    <dgm:cxn modelId="{76175B7A-C3C2-4388-AFAF-B9E36FBE7B46}" type="presOf" srcId="{5BA6033F-45A5-4B1D-974F-F93D04A74C67}" destId="{CB6B84E1-5B62-4D23-8A66-F267983444E8}" srcOrd="0" destOrd="0" presId="urn:microsoft.com/office/officeart/2009/3/layout/SubStepProcess"/>
    <dgm:cxn modelId="{BF25A4B3-4BA9-43D6-8527-AE62B85D03A5}" srcId="{57A45BB7-7608-4403-B282-A5CB87E34667}" destId="{26E89327-D1AB-4C84-BC91-1ABDA87AD8BF}" srcOrd="5" destOrd="0" parTransId="{F64C0AD5-8051-46C9-B8E1-388DBB16FE77}" sibTransId="{04362489-8D2C-4968-8E65-7FA4111309CE}"/>
    <dgm:cxn modelId="{01680EE7-F659-416A-8D1B-A8F0969AF3A2}" srcId="{57A45BB7-7608-4403-B282-A5CB87E34667}" destId="{0E0D193A-5359-4478-A407-DD3F3A31E0EB}" srcOrd="4" destOrd="0" parTransId="{D1B79DBD-3C51-4851-94B0-BED980081929}" sibTransId="{0FCF755E-0B7C-4798-9303-FA6C97731E07}"/>
    <dgm:cxn modelId="{457C19E8-8A23-4C28-B369-506D9BC26BA7}" srcId="{8AC92A77-0902-4656-9889-4AF6C717563F}" destId="{57A45BB7-7608-4403-B282-A5CB87E34667}" srcOrd="0" destOrd="0" parTransId="{774A5F9F-1757-4D21-AA64-614B020083DF}" sibTransId="{92B808BD-2226-4B6C-8CC0-4D137AE4223E}"/>
    <dgm:cxn modelId="{EFCE8643-E603-4300-AC0F-9AEC46951699}" srcId="{57A45BB7-7608-4403-B282-A5CB87E34667}" destId="{54467C5F-D485-40B9-9E8D-FDEC7AB19349}" srcOrd="0" destOrd="0" parTransId="{E9E98032-1F73-4B7C-984B-96D1508C1807}" sibTransId="{5721078E-3600-45DA-9E53-1EDC9329A3FF}"/>
    <dgm:cxn modelId="{C46112C4-8B40-423C-821A-C861A40C92EF}" srcId="{57A45BB7-7608-4403-B282-A5CB87E34667}" destId="{605C8E97-6A96-49BA-BEA6-6467C57AC1B1}" srcOrd="7" destOrd="0" parTransId="{E7E74285-B365-4544-8629-FEC3CC6017A3}" sibTransId="{664B319F-D29C-475A-9DC3-899DD5A4DA41}"/>
    <dgm:cxn modelId="{07DE74FC-EF31-44C0-B3B5-FC7E15C989A6}" srcId="{57A45BB7-7608-4403-B282-A5CB87E34667}" destId="{DF8A5990-C45A-42F9-B0A9-A5018AB87875}" srcOrd="9" destOrd="0" parTransId="{C2726B0A-EF2A-44C6-82F2-16B5D0503C52}" sibTransId="{50E8B78A-0A32-4AA0-AE95-CF530FC36B96}"/>
    <dgm:cxn modelId="{AC94A79C-3807-4CD0-9FB7-AFAE29613937}" type="presOf" srcId="{54467C5F-D485-40B9-9E8D-FDEC7AB19349}" destId="{BD8E60E7-A6AD-4768-B444-835A9D9C8731}" srcOrd="0" destOrd="0" presId="urn:microsoft.com/office/officeart/2009/3/layout/SubStepProcess"/>
    <dgm:cxn modelId="{E12961F2-73A1-42A4-86C2-86CFBADDC192}" srcId="{57A45BB7-7608-4403-B282-A5CB87E34667}" destId="{956D931E-5F59-48BB-BE63-ADF86550F534}" srcOrd="2" destOrd="0" parTransId="{B3D98FC0-2AF7-4B13-BA38-75D9C14D67F4}" sibTransId="{1502EEBB-6666-45A6-AFB6-E7C7A0BABA51}"/>
    <dgm:cxn modelId="{20F6351F-E20B-4DD5-AE35-03EB382C803F}" type="presOf" srcId="{605C8E97-6A96-49BA-BEA6-6467C57AC1B1}" destId="{43992DE8-CD0D-4891-9828-161F84D79DFF}" srcOrd="0" destOrd="0" presId="urn:microsoft.com/office/officeart/2009/3/layout/SubStepProcess"/>
    <dgm:cxn modelId="{93159FBC-DC41-4BC4-B5C0-FBD75AE92240}" type="presOf" srcId="{0E0D193A-5359-4478-A407-DD3F3A31E0EB}" destId="{582050BD-4D96-4AF4-9B5F-F9F38B4FB1A0}" srcOrd="0" destOrd="0" presId="urn:microsoft.com/office/officeart/2009/3/layout/SubStepProcess"/>
    <dgm:cxn modelId="{6391CEC6-ACF8-4257-8779-074F5E23A751}" srcId="{57A45BB7-7608-4403-B282-A5CB87E34667}" destId="{5BA6033F-45A5-4B1D-974F-F93D04A74C67}" srcOrd="3" destOrd="0" parTransId="{CEB4F8A5-7BD0-40C9-9393-CC639B0501EF}" sibTransId="{CB5EF3EE-2990-431A-BB48-ABC14F3F364E}"/>
    <dgm:cxn modelId="{61478811-36D2-4F87-BD8A-53B69BBFBA4B}" type="presOf" srcId="{57A45BB7-7608-4403-B282-A5CB87E34667}" destId="{91496442-EE78-45CD-B022-44F49326D782}" srcOrd="0" destOrd="0" presId="urn:microsoft.com/office/officeart/2009/3/layout/SubStepProcess"/>
    <dgm:cxn modelId="{0CB040F8-D636-4C2C-B498-4D21F8D2E389}" type="presParOf" srcId="{E74E1A93-E719-4635-9B73-93779287F522}" destId="{91496442-EE78-45CD-B022-44F49326D782}" srcOrd="0" destOrd="0" presId="urn:microsoft.com/office/officeart/2009/3/layout/SubStepProcess"/>
    <dgm:cxn modelId="{4C5671D3-5406-4E0C-8A85-EEE00483D648}" type="presParOf" srcId="{E74E1A93-E719-4635-9B73-93779287F522}" destId="{902794A1-326C-406F-B1DD-8C8FDEA8C70A}" srcOrd="1" destOrd="0" presId="urn:microsoft.com/office/officeart/2009/3/layout/SubStepProcess"/>
    <dgm:cxn modelId="{1CCAD9DB-6A43-48AA-ADD4-3EE68560DB30}" type="presParOf" srcId="{E74E1A93-E719-4635-9B73-93779287F522}" destId="{007E692E-57F8-489C-9C1B-172ABE3495C8}" srcOrd="2" destOrd="0" presId="urn:microsoft.com/office/officeart/2009/3/layout/SubStepProcess"/>
    <dgm:cxn modelId="{1465F787-304D-41A9-B281-E0BD7F22B42D}" type="presParOf" srcId="{007E692E-57F8-489C-9C1B-172ABE3495C8}" destId="{DEA42210-1E9E-4A0B-850E-20CF308CE368}" srcOrd="0" destOrd="0" presId="urn:microsoft.com/office/officeart/2009/3/layout/SubStepProcess"/>
    <dgm:cxn modelId="{F259B41E-D562-43B3-A9EF-DA79E98723B8}" type="presParOf" srcId="{007E692E-57F8-489C-9C1B-172ABE3495C8}" destId="{27DCE5F9-2527-423D-B4F7-0EEE35233388}" srcOrd="1" destOrd="0" presId="urn:microsoft.com/office/officeart/2009/3/layout/SubStepProcess"/>
    <dgm:cxn modelId="{786D393C-8712-48BF-92B5-3809836794DC}" type="presParOf" srcId="{27DCE5F9-2527-423D-B4F7-0EEE35233388}" destId="{061F6F6A-0B00-40BC-9829-EF786CB40253}" srcOrd="0" destOrd="0" presId="urn:microsoft.com/office/officeart/2009/3/layout/SubStepProcess"/>
    <dgm:cxn modelId="{E8546AB0-75AA-47C2-9E1E-3622F103E2F9}" type="presParOf" srcId="{27DCE5F9-2527-423D-B4F7-0EEE35233388}" destId="{EDFBBBDD-84CB-41F9-BAD4-8F85D766AA4B}" srcOrd="1" destOrd="0" presId="urn:microsoft.com/office/officeart/2009/3/layout/SubStepProcess"/>
    <dgm:cxn modelId="{0FA1D04C-5F52-4959-955A-151B2898586A}" type="presParOf" srcId="{27DCE5F9-2527-423D-B4F7-0EEE35233388}" destId="{5FA31635-83D8-4885-9D2A-439CCB9306BD}" srcOrd="2" destOrd="0" presId="urn:microsoft.com/office/officeart/2009/3/layout/SubStepProcess"/>
    <dgm:cxn modelId="{4DFEE3D7-49B1-41E8-BBBC-5E8922341A54}" type="presParOf" srcId="{27DCE5F9-2527-423D-B4F7-0EEE35233388}" destId="{BD8E60E7-A6AD-4768-B444-835A9D9C8731}" srcOrd="3" destOrd="0" presId="urn:microsoft.com/office/officeart/2009/3/layout/SubStepProcess"/>
    <dgm:cxn modelId="{70D20F6B-10D8-40D1-ABA4-2A3D8D7747B9}" type="presParOf" srcId="{007E692E-57F8-489C-9C1B-172ABE3495C8}" destId="{D5811032-FEC4-45EC-B9BD-781C8FA33114}" srcOrd="2" destOrd="0" presId="urn:microsoft.com/office/officeart/2009/3/layout/SubStepProcess"/>
    <dgm:cxn modelId="{293861E6-D518-4E3E-9490-0BEE3BFD204C}" type="presParOf" srcId="{007E692E-57F8-489C-9C1B-172ABE3495C8}" destId="{8904549F-74E9-4C63-956C-A57F432083D3}" srcOrd="3" destOrd="0" presId="urn:microsoft.com/office/officeart/2009/3/layout/SubStepProcess"/>
    <dgm:cxn modelId="{8BB150FA-CB9A-4EF3-97F8-5671D3D09E18}" type="presParOf" srcId="{8904549F-74E9-4C63-956C-A57F432083D3}" destId="{851E9D9C-EC88-4F1B-8FFA-97A07132C4E0}" srcOrd="0" destOrd="0" presId="urn:microsoft.com/office/officeart/2009/3/layout/SubStepProcess"/>
    <dgm:cxn modelId="{3E200D3A-00ED-4E07-AF33-391B0FC616E0}" type="presParOf" srcId="{8904549F-74E9-4C63-956C-A57F432083D3}" destId="{D598F7C9-10CA-4A41-9381-8EA83BD336D2}" srcOrd="1" destOrd="0" presId="urn:microsoft.com/office/officeart/2009/3/layout/SubStepProcess"/>
    <dgm:cxn modelId="{C5A70921-10B3-498A-88AC-B9D2E71189ED}" type="presParOf" srcId="{8904549F-74E9-4C63-956C-A57F432083D3}" destId="{B9CBDBD1-828E-4B11-9F85-286FB916DCC2}" srcOrd="2" destOrd="0" presId="urn:microsoft.com/office/officeart/2009/3/layout/SubStepProcess"/>
    <dgm:cxn modelId="{F2E4DF12-56A0-486B-8C58-1B93C965F9BD}" type="presParOf" srcId="{8904549F-74E9-4C63-956C-A57F432083D3}" destId="{5CCCD9E1-812E-437C-A4B6-971304D67A4A}" srcOrd="3" destOrd="0" presId="urn:microsoft.com/office/officeart/2009/3/layout/SubStepProcess"/>
    <dgm:cxn modelId="{B8A45F9E-039B-46C4-8918-15319DADBCD1}" type="presParOf" srcId="{007E692E-57F8-489C-9C1B-172ABE3495C8}" destId="{7E676E83-D598-4969-829F-B348A432FA49}" srcOrd="4" destOrd="0" presId="urn:microsoft.com/office/officeart/2009/3/layout/SubStepProcess"/>
    <dgm:cxn modelId="{C3FADE6E-71B0-4F59-8668-85C3AEBAC051}" type="presParOf" srcId="{007E692E-57F8-489C-9C1B-172ABE3495C8}" destId="{A835851B-D301-42F4-A26F-8DF4E0AAB150}" srcOrd="5" destOrd="0" presId="urn:microsoft.com/office/officeart/2009/3/layout/SubStepProcess"/>
    <dgm:cxn modelId="{B4DDB05D-8BD4-4BA5-BEEC-5532BCA8C63D}" type="presParOf" srcId="{A835851B-D301-42F4-A26F-8DF4E0AAB150}" destId="{D8998BB6-870C-4324-8333-D8DB3F6DEDB1}" srcOrd="0" destOrd="0" presId="urn:microsoft.com/office/officeart/2009/3/layout/SubStepProcess"/>
    <dgm:cxn modelId="{C27492AE-3BEB-43A4-A90A-6BBD98CD7E43}" type="presParOf" srcId="{A835851B-D301-42F4-A26F-8DF4E0AAB150}" destId="{EF8AC3E3-BCEF-4B6C-8740-E4C428C4E3F4}" srcOrd="1" destOrd="0" presId="urn:microsoft.com/office/officeart/2009/3/layout/SubStepProcess"/>
    <dgm:cxn modelId="{0CAEA39D-5AC6-4814-9025-4BB84A29CF1D}" type="presParOf" srcId="{A835851B-D301-42F4-A26F-8DF4E0AAB150}" destId="{E0E32058-76C5-443E-9C90-DDDF041FD82B}" srcOrd="2" destOrd="0" presId="urn:microsoft.com/office/officeart/2009/3/layout/SubStepProcess"/>
    <dgm:cxn modelId="{CC646B72-D0F2-4BC2-B666-A31DCAC0E014}" type="presParOf" srcId="{A835851B-D301-42F4-A26F-8DF4E0AAB150}" destId="{86AFC19D-42EC-4D96-AB47-D769763B54CB}" srcOrd="3" destOrd="0" presId="urn:microsoft.com/office/officeart/2009/3/layout/SubStepProcess"/>
    <dgm:cxn modelId="{CEEA8972-756B-4F4C-8174-BCE7F4C97F8F}" type="presParOf" srcId="{007E692E-57F8-489C-9C1B-172ABE3495C8}" destId="{AB993D92-F2C8-4402-A4FF-20CAE75A06C3}" srcOrd="6" destOrd="0" presId="urn:microsoft.com/office/officeart/2009/3/layout/SubStepProcess"/>
    <dgm:cxn modelId="{66BA0B4F-056D-497B-A0D6-691D5A2DA442}" type="presParOf" srcId="{007E692E-57F8-489C-9C1B-172ABE3495C8}" destId="{AF95BD54-E16A-41AB-BEDB-37246467FC16}" srcOrd="7" destOrd="0" presId="urn:microsoft.com/office/officeart/2009/3/layout/SubStepProcess"/>
    <dgm:cxn modelId="{BBEEBEA1-1A1D-4D4C-A4FB-A2D1FD02083F}" type="presParOf" srcId="{AF95BD54-E16A-41AB-BEDB-37246467FC16}" destId="{75992757-49E7-486E-B185-F41E66E7DCC6}" srcOrd="0" destOrd="0" presId="urn:microsoft.com/office/officeart/2009/3/layout/SubStepProcess"/>
    <dgm:cxn modelId="{89BC3AF2-E1D5-4C01-AC39-1C6144D96BA5}" type="presParOf" srcId="{AF95BD54-E16A-41AB-BEDB-37246467FC16}" destId="{47E22E3E-8A66-4CE6-849E-4BB4439D6203}" srcOrd="1" destOrd="0" presId="urn:microsoft.com/office/officeart/2009/3/layout/SubStepProcess"/>
    <dgm:cxn modelId="{64232726-5E39-466E-878E-8F8DAD7D6E21}" type="presParOf" srcId="{AF95BD54-E16A-41AB-BEDB-37246467FC16}" destId="{16F63B1E-A193-4EE4-B8B0-A1A8C63A88CC}" srcOrd="2" destOrd="0" presId="urn:microsoft.com/office/officeart/2009/3/layout/SubStepProcess"/>
    <dgm:cxn modelId="{3745A54D-0EC9-4595-9894-507BBF69CD7C}" type="presParOf" srcId="{AF95BD54-E16A-41AB-BEDB-37246467FC16}" destId="{CB6B84E1-5B62-4D23-8A66-F267983444E8}" srcOrd="3" destOrd="0" presId="urn:microsoft.com/office/officeart/2009/3/layout/SubStepProcess"/>
    <dgm:cxn modelId="{D652B1B2-88AF-4DCA-B069-D44DA0DE5688}" type="presParOf" srcId="{007E692E-57F8-489C-9C1B-172ABE3495C8}" destId="{6B5228D8-00B6-4F8B-BB95-549D6BBE8424}" srcOrd="8" destOrd="0" presId="urn:microsoft.com/office/officeart/2009/3/layout/SubStepProcess"/>
    <dgm:cxn modelId="{1C0299BF-51D3-4508-8ECB-59FBD37A725F}" type="presParOf" srcId="{007E692E-57F8-489C-9C1B-172ABE3495C8}" destId="{E12AB0C3-E877-434B-A80B-F9B2DAAEF028}" srcOrd="9" destOrd="0" presId="urn:microsoft.com/office/officeart/2009/3/layout/SubStepProcess"/>
    <dgm:cxn modelId="{C82A1780-BBC8-4AFA-915F-6CD27B108FB2}" type="presParOf" srcId="{E12AB0C3-E877-434B-A80B-F9B2DAAEF028}" destId="{B258EEE8-9E74-4F00-B659-029C93B5CE31}" srcOrd="0" destOrd="0" presId="urn:microsoft.com/office/officeart/2009/3/layout/SubStepProcess"/>
    <dgm:cxn modelId="{D2417648-758E-42C7-AB1C-C28D95099AB8}" type="presParOf" srcId="{E12AB0C3-E877-434B-A80B-F9B2DAAEF028}" destId="{6810E96A-F686-481A-85DA-B5636E987604}" srcOrd="1" destOrd="0" presId="urn:microsoft.com/office/officeart/2009/3/layout/SubStepProcess"/>
    <dgm:cxn modelId="{295ACB7C-DCE6-4CCF-BEB6-307CC01D4A95}" type="presParOf" srcId="{E12AB0C3-E877-434B-A80B-F9B2DAAEF028}" destId="{CFC0D543-8381-4FFF-ACA8-0B4B903E4A49}" srcOrd="2" destOrd="0" presId="urn:microsoft.com/office/officeart/2009/3/layout/SubStepProcess"/>
    <dgm:cxn modelId="{6FA7163F-F3C5-432F-855C-25F3C20AE7AD}" type="presParOf" srcId="{E12AB0C3-E877-434B-A80B-F9B2DAAEF028}" destId="{582050BD-4D96-4AF4-9B5F-F9F38B4FB1A0}" srcOrd="3" destOrd="0" presId="urn:microsoft.com/office/officeart/2009/3/layout/SubStepProcess"/>
    <dgm:cxn modelId="{837D7A0C-A988-4491-AC67-5A94909E4B40}" type="presParOf" srcId="{007E692E-57F8-489C-9C1B-172ABE3495C8}" destId="{D00139E8-94F1-41CB-9581-6CE12E3D111A}" srcOrd="10" destOrd="0" presId="urn:microsoft.com/office/officeart/2009/3/layout/SubStepProcess"/>
    <dgm:cxn modelId="{6A171520-4DDA-49FD-867A-BA843FB22FAD}" type="presParOf" srcId="{007E692E-57F8-489C-9C1B-172ABE3495C8}" destId="{D52C1B11-CFE9-4928-8CCD-B6421F75BB31}" srcOrd="11" destOrd="0" presId="urn:microsoft.com/office/officeart/2009/3/layout/SubStepProcess"/>
    <dgm:cxn modelId="{7BBFE570-EEE9-4810-85AF-2BEF441229D0}" type="presParOf" srcId="{D52C1B11-CFE9-4928-8CCD-B6421F75BB31}" destId="{6AC24AC0-16A5-427C-9F79-CBB45C1F2469}" srcOrd="0" destOrd="0" presId="urn:microsoft.com/office/officeart/2009/3/layout/SubStepProcess"/>
    <dgm:cxn modelId="{C9915E57-C202-49B7-B236-BF070FAAC5A5}" type="presParOf" srcId="{D52C1B11-CFE9-4928-8CCD-B6421F75BB31}" destId="{E8C68B3D-9677-4BDB-B18C-0A33F2C1AF3B}" srcOrd="1" destOrd="0" presId="urn:microsoft.com/office/officeart/2009/3/layout/SubStepProcess"/>
    <dgm:cxn modelId="{ACCE0F39-BD6B-475A-886B-141D912F90AC}" type="presParOf" srcId="{D52C1B11-CFE9-4928-8CCD-B6421F75BB31}" destId="{3992380E-FCA8-4BFA-8EE0-45DCCB4E1068}" srcOrd="2" destOrd="0" presId="urn:microsoft.com/office/officeart/2009/3/layout/SubStepProcess"/>
    <dgm:cxn modelId="{F57719D1-35E8-4665-8C3E-097A979162EB}" type="presParOf" srcId="{D52C1B11-CFE9-4928-8CCD-B6421F75BB31}" destId="{57188A47-F55B-4921-95E1-FBA27A9691AB}" srcOrd="3" destOrd="0" presId="urn:microsoft.com/office/officeart/2009/3/layout/SubStepProcess"/>
    <dgm:cxn modelId="{E64598FA-5E4B-4314-9C9D-1BA42FFDBEE7}" type="presParOf" srcId="{007E692E-57F8-489C-9C1B-172ABE3495C8}" destId="{9B91DA9B-560E-4514-843D-EF0EE56EDE6D}" srcOrd="12" destOrd="0" presId="urn:microsoft.com/office/officeart/2009/3/layout/SubStepProcess"/>
    <dgm:cxn modelId="{D4E1CD88-77CC-45B0-89CA-C85DDE0876E5}" type="presParOf" srcId="{007E692E-57F8-489C-9C1B-172ABE3495C8}" destId="{B2692D99-C044-4E40-80C0-AA6053310F79}" srcOrd="13" destOrd="0" presId="urn:microsoft.com/office/officeart/2009/3/layout/SubStepProcess"/>
    <dgm:cxn modelId="{5E1FBE98-9994-4803-91EA-512F3B5EE1AB}" type="presParOf" srcId="{B2692D99-C044-4E40-80C0-AA6053310F79}" destId="{3093930A-CB06-4EA4-9BCF-C1B83228FA91}" srcOrd="0" destOrd="0" presId="urn:microsoft.com/office/officeart/2009/3/layout/SubStepProcess"/>
    <dgm:cxn modelId="{0C9ABB1B-C5DD-4EB7-96F0-CD1B245FD6F2}" type="presParOf" srcId="{B2692D99-C044-4E40-80C0-AA6053310F79}" destId="{BD9088D6-D797-4302-A6FC-E6E736044FB4}" srcOrd="1" destOrd="0" presId="urn:microsoft.com/office/officeart/2009/3/layout/SubStepProcess"/>
    <dgm:cxn modelId="{CD6D3311-1F8A-4CD0-BD39-2AB13A9F5C9F}" type="presParOf" srcId="{B2692D99-C044-4E40-80C0-AA6053310F79}" destId="{62069CF7-7388-49AA-9FF0-D9C5D8DE64FF}" srcOrd="2" destOrd="0" presId="urn:microsoft.com/office/officeart/2009/3/layout/SubStepProcess"/>
    <dgm:cxn modelId="{D5830B94-1C27-4284-A427-60146C26784B}" type="presParOf" srcId="{B2692D99-C044-4E40-80C0-AA6053310F79}" destId="{0A21D926-A4CB-4E4F-AFA2-A22B163F4637}" srcOrd="3" destOrd="0" presId="urn:microsoft.com/office/officeart/2009/3/layout/SubStepProcess"/>
    <dgm:cxn modelId="{3FBDB369-F4DC-4561-A645-81E603B99FEC}" type="presParOf" srcId="{007E692E-57F8-489C-9C1B-172ABE3495C8}" destId="{182D0E1A-14B8-47B8-9AB0-98BD0E6F27F5}" srcOrd="14" destOrd="0" presId="urn:microsoft.com/office/officeart/2009/3/layout/SubStepProcess"/>
    <dgm:cxn modelId="{446D5A0B-10E6-4804-8407-BC4004516341}" type="presParOf" srcId="{007E692E-57F8-489C-9C1B-172ABE3495C8}" destId="{032A7845-3C92-43E6-A1B2-7122D75049FB}" srcOrd="15" destOrd="0" presId="urn:microsoft.com/office/officeart/2009/3/layout/SubStepProcess"/>
    <dgm:cxn modelId="{38E316AD-A017-4234-A3A6-8C1652766D58}" type="presParOf" srcId="{032A7845-3C92-43E6-A1B2-7122D75049FB}" destId="{205D4118-AE6B-496F-9B25-656445B1768C}" srcOrd="0" destOrd="0" presId="urn:microsoft.com/office/officeart/2009/3/layout/SubStepProcess"/>
    <dgm:cxn modelId="{880EBBC9-6207-4F15-8E9A-D47A4B5BC66B}" type="presParOf" srcId="{032A7845-3C92-43E6-A1B2-7122D75049FB}" destId="{8062E98C-353B-413B-8CEA-0B18A67F5A46}" srcOrd="1" destOrd="0" presId="urn:microsoft.com/office/officeart/2009/3/layout/SubStepProcess"/>
    <dgm:cxn modelId="{C73FB95E-6B7F-4AE8-81D2-F7C8DABED70B}" type="presParOf" srcId="{032A7845-3C92-43E6-A1B2-7122D75049FB}" destId="{06862325-D28B-49B2-AF38-BA4CF06320BA}" srcOrd="2" destOrd="0" presId="urn:microsoft.com/office/officeart/2009/3/layout/SubStepProcess"/>
    <dgm:cxn modelId="{28D3FDB5-5542-4E96-88B9-89AB118E8BA3}" type="presParOf" srcId="{032A7845-3C92-43E6-A1B2-7122D75049FB}" destId="{43992DE8-CD0D-4891-9828-161F84D79DFF}" srcOrd="3" destOrd="0" presId="urn:microsoft.com/office/officeart/2009/3/layout/SubStepProcess"/>
    <dgm:cxn modelId="{F9663FBC-68E7-42E1-A2A0-D02FE753EACA}" type="presParOf" srcId="{007E692E-57F8-489C-9C1B-172ABE3495C8}" destId="{C4219426-F163-4BFA-9063-8EE6137D7878}" srcOrd="16" destOrd="0" presId="urn:microsoft.com/office/officeart/2009/3/layout/SubStepProcess"/>
    <dgm:cxn modelId="{F0DC9369-5F2D-437B-93DE-767BDBCB861D}" type="presParOf" srcId="{007E692E-57F8-489C-9C1B-172ABE3495C8}" destId="{08A25585-FD4A-48E9-84D2-CD4E7F0A9F60}" srcOrd="17" destOrd="0" presId="urn:microsoft.com/office/officeart/2009/3/layout/SubStepProcess"/>
    <dgm:cxn modelId="{97ED8A24-DE6D-40FE-B1AB-2E7DBE13C468}" type="presParOf" srcId="{08A25585-FD4A-48E9-84D2-CD4E7F0A9F60}" destId="{2E4920D5-BBA6-48DD-B4AF-A2408441DB1E}" srcOrd="0" destOrd="0" presId="urn:microsoft.com/office/officeart/2009/3/layout/SubStepProcess"/>
    <dgm:cxn modelId="{5C848237-56EB-40DE-A95B-558ABBE58138}" type="presParOf" srcId="{08A25585-FD4A-48E9-84D2-CD4E7F0A9F60}" destId="{5100534C-C236-46E3-A4D2-DF89E5301A21}" srcOrd="1" destOrd="0" presId="urn:microsoft.com/office/officeart/2009/3/layout/SubStepProcess"/>
    <dgm:cxn modelId="{B0C19BDB-0CEB-45A5-BA34-CED24C4D859B}" type="presParOf" srcId="{08A25585-FD4A-48E9-84D2-CD4E7F0A9F60}" destId="{81F06DED-BC21-4B2B-914A-F20636E4E348}" srcOrd="2" destOrd="0" presId="urn:microsoft.com/office/officeart/2009/3/layout/SubStepProcess"/>
    <dgm:cxn modelId="{0788CB08-BA0D-4BAA-BB84-DA93B91793DA}" type="presParOf" srcId="{08A25585-FD4A-48E9-84D2-CD4E7F0A9F60}" destId="{746DA2FA-A74D-4510-9183-0E1349873400}" srcOrd="3" destOrd="0" presId="urn:microsoft.com/office/officeart/2009/3/layout/SubStepProcess"/>
    <dgm:cxn modelId="{74C11C26-F9E7-49A0-AB88-6EC8DB9AE5D5}" type="presParOf" srcId="{007E692E-57F8-489C-9C1B-172ABE3495C8}" destId="{B9D0F845-E5F2-4675-8A45-124EC693BA59}" srcOrd="18" destOrd="0" presId="urn:microsoft.com/office/officeart/2009/3/layout/SubStepProcess"/>
    <dgm:cxn modelId="{E7994357-82E2-44D7-ACC3-BE31D080C759}" type="presParOf" srcId="{007E692E-57F8-489C-9C1B-172ABE3495C8}" destId="{D4DD4C29-A713-4E9D-B06C-C2B7918145C7}" srcOrd="19" destOrd="0" presId="urn:microsoft.com/office/officeart/2009/3/layout/SubStepProcess"/>
    <dgm:cxn modelId="{BEDD9F49-08A9-4779-9D3F-52C7B39823CF}" type="presParOf" srcId="{D4DD4C29-A713-4E9D-B06C-C2B7918145C7}" destId="{AEDABE28-8F14-45D3-9C7C-F7E977AF8EBB}" srcOrd="0" destOrd="0" presId="urn:microsoft.com/office/officeart/2009/3/layout/SubStepProcess"/>
    <dgm:cxn modelId="{0FEBF531-6790-42A8-9118-5AE8918F24C6}" type="presParOf" srcId="{D4DD4C29-A713-4E9D-B06C-C2B7918145C7}" destId="{5F04B901-1119-44FE-BC54-6D35CCD372B3}" srcOrd="1" destOrd="0" presId="urn:microsoft.com/office/officeart/2009/3/layout/SubStepProcess"/>
    <dgm:cxn modelId="{29523405-AA1D-43E2-8A8C-2836F0AC533E}" type="presParOf" srcId="{D4DD4C29-A713-4E9D-B06C-C2B7918145C7}" destId="{0A09CD53-A054-45D8-8252-8FB8EA011E79}" srcOrd="2" destOrd="0" presId="urn:microsoft.com/office/officeart/2009/3/layout/SubStepProcess"/>
    <dgm:cxn modelId="{3D2641F0-E33F-4F5B-B400-A9C87197A3C5}" type="presParOf" srcId="{D4DD4C29-A713-4E9D-B06C-C2B7918145C7}" destId="{5BF09BD8-296D-4619-9AE3-C36C4F24BE9A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F989E-3469-4C04-BDCE-049698F264C7}">
      <dsp:nvSpPr>
        <dsp:cNvPr id="0" name=""/>
        <dsp:cNvSpPr/>
      </dsp:nvSpPr>
      <dsp:spPr>
        <a:xfrm>
          <a:off x="3921" y="870472"/>
          <a:ext cx="2458164" cy="24659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Glikosida</a:t>
          </a:r>
          <a:endParaRPr lang="en-US" sz="3600" kern="1200" dirty="0"/>
        </a:p>
      </dsp:txBody>
      <dsp:txXfrm>
        <a:off x="363911" y="1231599"/>
        <a:ext cx="1738184" cy="1743675"/>
      </dsp:txXfrm>
    </dsp:sp>
    <dsp:sp modelId="{682CE685-98C1-424F-82FE-FCE4A7D9D283}">
      <dsp:nvSpPr>
        <dsp:cNvPr id="0" name=""/>
        <dsp:cNvSpPr/>
      </dsp:nvSpPr>
      <dsp:spPr>
        <a:xfrm rot="18951896">
          <a:off x="2356388" y="1228274"/>
          <a:ext cx="20153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538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CEB86-244F-48A2-B5CF-C2F7688EC7A3}">
      <dsp:nvSpPr>
        <dsp:cNvPr id="0" name=""/>
        <dsp:cNvSpPr/>
      </dsp:nvSpPr>
      <dsp:spPr>
        <a:xfrm>
          <a:off x="4087298" y="526566"/>
          <a:ext cx="703572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A597B-E337-4C7E-896E-B0062CA1B8ED}">
      <dsp:nvSpPr>
        <dsp:cNvPr id="0" name=""/>
        <dsp:cNvSpPr/>
      </dsp:nvSpPr>
      <dsp:spPr>
        <a:xfrm>
          <a:off x="4790871" y="942"/>
          <a:ext cx="4988970" cy="10512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/>
            <a:t>Aktivitas</a:t>
          </a:r>
          <a:r>
            <a:rPr lang="en-US" sz="2700" kern="1200" dirty="0"/>
            <a:t> </a:t>
          </a:r>
          <a:r>
            <a:rPr lang="en-US" sz="2700" kern="1200" dirty="0" err="1"/>
            <a:t>Terapetik</a:t>
          </a:r>
          <a:endParaRPr lang="en-US" sz="2700" kern="1200" dirty="0"/>
        </a:p>
      </dsp:txBody>
      <dsp:txXfrm>
        <a:off x="4790871" y="942"/>
        <a:ext cx="4988970" cy="1051247"/>
      </dsp:txXfrm>
    </dsp:sp>
    <dsp:sp modelId="{13726B85-A053-453D-BD2F-EDC246DEBFE9}">
      <dsp:nvSpPr>
        <dsp:cNvPr id="0" name=""/>
        <dsp:cNvSpPr/>
      </dsp:nvSpPr>
      <dsp:spPr>
        <a:xfrm rot="20524671">
          <a:off x="2603975" y="1811716"/>
          <a:ext cx="15202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020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8926E-1ECA-42E1-9F12-93738616BC98}">
      <dsp:nvSpPr>
        <dsp:cNvPr id="0" name=""/>
        <dsp:cNvSpPr/>
      </dsp:nvSpPr>
      <dsp:spPr>
        <a:xfrm>
          <a:off x="4087298" y="1577813"/>
          <a:ext cx="703572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ECAD2-BC3D-4142-9D1B-0A5EC6F22282}">
      <dsp:nvSpPr>
        <dsp:cNvPr id="0" name=""/>
        <dsp:cNvSpPr/>
      </dsp:nvSpPr>
      <dsp:spPr>
        <a:xfrm>
          <a:off x="4790871" y="1052190"/>
          <a:ext cx="4988970" cy="10512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/>
            <a:t>Gugus</a:t>
          </a:r>
          <a:r>
            <a:rPr lang="en-US" sz="2700" kern="1200" dirty="0"/>
            <a:t> </a:t>
          </a:r>
          <a:r>
            <a:rPr lang="en-US" sz="2700" kern="1200" dirty="0" err="1"/>
            <a:t>Glikon</a:t>
          </a:r>
          <a:endParaRPr lang="en-US" sz="2700" kern="1200" dirty="0"/>
        </a:p>
      </dsp:txBody>
      <dsp:txXfrm>
        <a:off x="4790871" y="1052190"/>
        <a:ext cx="4988970" cy="1051247"/>
      </dsp:txXfrm>
    </dsp:sp>
    <dsp:sp modelId="{51734596-DE1A-4E79-855E-5419BA390E0F}">
      <dsp:nvSpPr>
        <dsp:cNvPr id="0" name=""/>
        <dsp:cNvSpPr/>
      </dsp:nvSpPr>
      <dsp:spPr>
        <a:xfrm rot="1075329">
          <a:off x="2603975" y="2395158"/>
          <a:ext cx="15202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020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8424F-0420-4B45-89D0-4F2619909664}">
      <dsp:nvSpPr>
        <dsp:cNvPr id="0" name=""/>
        <dsp:cNvSpPr/>
      </dsp:nvSpPr>
      <dsp:spPr>
        <a:xfrm>
          <a:off x="4087298" y="2629061"/>
          <a:ext cx="703572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D58B1-95CF-4119-9421-5FB4A819850A}">
      <dsp:nvSpPr>
        <dsp:cNvPr id="0" name=""/>
        <dsp:cNvSpPr/>
      </dsp:nvSpPr>
      <dsp:spPr>
        <a:xfrm>
          <a:off x="4790871" y="2103437"/>
          <a:ext cx="4988970" cy="10512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/>
            <a:t>Gugus</a:t>
          </a:r>
          <a:r>
            <a:rPr lang="en-US" sz="2700" kern="1200" dirty="0"/>
            <a:t> </a:t>
          </a:r>
          <a:r>
            <a:rPr lang="en-US" sz="2700" kern="1200" dirty="0" err="1"/>
            <a:t>Aglikon</a:t>
          </a:r>
          <a:endParaRPr lang="en-US" sz="2700" kern="1200" dirty="0"/>
        </a:p>
      </dsp:txBody>
      <dsp:txXfrm>
        <a:off x="4790871" y="2103437"/>
        <a:ext cx="4988970" cy="1051247"/>
      </dsp:txXfrm>
    </dsp:sp>
    <dsp:sp modelId="{37ED4D27-B1DC-4F5D-A395-7D18C95E7F08}">
      <dsp:nvSpPr>
        <dsp:cNvPr id="0" name=""/>
        <dsp:cNvSpPr/>
      </dsp:nvSpPr>
      <dsp:spPr>
        <a:xfrm rot="2648104">
          <a:off x="2356388" y="2978600"/>
          <a:ext cx="20153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538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E8AC7-1052-4350-B26C-9F2BDE8BD7C6}">
      <dsp:nvSpPr>
        <dsp:cNvPr id="0" name=""/>
        <dsp:cNvSpPr/>
      </dsp:nvSpPr>
      <dsp:spPr>
        <a:xfrm>
          <a:off x="4087298" y="3680308"/>
          <a:ext cx="703572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0E519-84E7-4F62-AADF-70C5208A4F09}">
      <dsp:nvSpPr>
        <dsp:cNvPr id="0" name=""/>
        <dsp:cNvSpPr/>
      </dsp:nvSpPr>
      <dsp:spPr>
        <a:xfrm>
          <a:off x="4790871" y="3154684"/>
          <a:ext cx="4988970" cy="10512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/>
            <a:t>Ikatan</a:t>
          </a:r>
          <a:r>
            <a:rPr lang="en-US" sz="2700" kern="1200" dirty="0"/>
            <a:t> </a:t>
          </a:r>
          <a:r>
            <a:rPr lang="en-US" sz="2700" kern="1200" dirty="0" err="1"/>
            <a:t>antara</a:t>
          </a:r>
          <a:r>
            <a:rPr lang="en-US" sz="2700" kern="1200" dirty="0"/>
            <a:t> </a:t>
          </a:r>
          <a:r>
            <a:rPr lang="en-US" sz="2700" kern="1200" dirty="0" err="1"/>
            <a:t>Glikon</a:t>
          </a:r>
          <a:r>
            <a:rPr lang="en-US" sz="2700" kern="1200" dirty="0"/>
            <a:t> dan </a:t>
          </a:r>
          <a:r>
            <a:rPr lang="en-US" sz="2700" kern="1200" dirty="0" err="1"/>
            <a:t>Aglikon</a:t>
          </a:r>
          <a:endParaRPr lang="en-US" sz="2700" kern="1200" dirty="0"/>
        </a:p>
      </dsp:txBody>
      <dsp:txXfrm>
        <a:off x="4790871" y="3154684"/>
        <a:ext cx="4988970" cy="1051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96442-EE78-45CD-B022-44F49326D782}">
      <dsp:nvSpPr>
        <dsp:cNvPr id="0" name=""/>
        <dsp:cNvSpPr/>
      </dsp:nvSpPr>
      <dsp:spPr>
        <a:xfrm>
          <a:off x="5832" y="724766"/>
          <a:ext cx="2640189" cy="2757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/>
            <a:t>Aktivitas</a:t>
          </a:r>
          <a:r>
            <a:rPr lang="en-US" sz="3700" kern="1200" dirty="0"/>
            <a:t> </a:t>
          </a:r>
          <a:r>
            <a:rPr lang="en-US" sz="3700" kern="1200" dirty="0" err="1"/>
            <a:t>Terapetik</a:t>
          </a:r>
          <a:endParaRPr lang="en-US" sz="3700" kern="1200" dirty="0"/>
        </a:p>
      </dsp:txBody>
      <dsp:txXfrm>
        <a:off x="392479" y="1128569"/>
        <a:ext cx="1866895" cy="1949736"/>
      </dsp:txXfrm>
    </dsp:sp>
    <dsp:sp modelId="{B32ACEA9-220E-4794-92B3-C2D7831C7A6E}">
      <dsp:nvSpPr>
        <dsp:cNvPr id="0" name=""/>
        <dsp:cNvSpPr/>
      </dsp:nvSpPr>
      <dsp:spPr>
        <a:xfrm rot="18907686">
          <a:off x="2530516" y="1228274"/>
          <a:ext cx="19891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918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1D10E-5F4C-4BE8-913D-34F72EB50E86}">
      <dsp:nvSpPr>
        <dsp:cNvPr id="0" name=""/>
        <dsp:cNvSpPr/>
      </dsp:nvSpPr>
      <dsp:spPr>
        <a:xfrm>
          <a:off x="4229959" y="526566"/>
          <a:ext cx="68570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FB67B-CD3A-4AAA-8CF7-60926FEB419A}">
      <dsp:nvSpPr>
        <dsp:cNvPr id="0" name=""/>
        <dsp:cNvSpPr/>
      </dsp:nvSpPr>
      <dsp:spPr>
        <a:xfrm>
          <a:off x="4915664" y="942"/>
          <a:ext cx="4862266" cy="10512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Cardiac glycoside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Ex: Digitalis</a:t>
          </a:r>
        </a:p>
      </dsp:txBody>
      <dsp:txXfrm>
        <a:off x="4915664" y="942"/>
        <a:ext cx="4862266" cy="1051247"/>
      </dsp:txXfrm>
    </dsp:sp>
    <dsp:sp modelId="{DEA42210-1E9E-4A0B-850E-20CF308CE368}">
      <dsp:nvSpPr>
        <dsp:cNvPr id="0" name=""/>
        <dsp:cNvSpPr/>
      </dsp:nvSpPr>
      <dsp:spPr>
        <a:xfrm rot="20498506">
          <a:off x="2782458" y="1811716"/>
          <a:ext cx="14852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529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31635-83D8-4885-9D2A-439CCB9306BD}">
      <dsp:nvSpPr>
        <dsp:cNvPr id="0" name=""/>
        <dsp:cNvSpPr/>
      </dsp:nvSpPr>
      <dsp:spPr>
        <a:xfrm>
          <a:off x="4229959" y="1577813"/>
          <a:ext cx="68570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E60E7-A6AD-4768-B444-835A9D9C8731}">
      <dsp:nvSpPr>
        <dsp:cNvPr id="0" name=""/>
        <dsp:cNvSpPr/>
      </dsp:nvSpPr>
      <dsp:spPr>
        <a:xfrm>
          <a:off x="4915664" y="1052190"/>
          <a:ext cx="4862266" cy="10512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Laxative glycoside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Ex: Senna</a:t>
          </a:r>
        </a:p>
      </dsp:txBody>
      <dsp:txXfrm>
        <a:off x="4915664" y="1052190"/>
        <a:ext cx="4862266" cy="1051247"/>
      </dsp:txXfrm>
    </dsp:sp>
    <dsp:sp modelId="{EFDD7733-1CCC-4BED-BA1D-EBF3C74D2A73}">
      <dsp:nvSpPr>
        <dsp:cNvPr id="0" name=""/>
        <dsp:cNvSpPr/>
      </dsp:nvSpPr>
      <dsp:spPr>
        <a:xfrm rot="1101494">
          <a:off x="2782458" y="2395158"/>
          <a:ext cx="14852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529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1FEED-F502-415B-B11E-D5E274FC87BD}">
      <dsp:nvSpPr>
        <dsp:cNvPr id="0" name=""/>
        <dsp:cNvSpPr/>
      </dsp:nvSpPr>
      <dsp:spPr>
        <a:xfrm>
          <a:off x="4229959" y="2629061"/>
          <a:ext cx="68570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0AC8B-8688-4AA0-AF7B-CF27C939BC46}">
      <dsp:nvSpPr>
        <dsp:cNvPr id="0" name=""/>
        <dsp:cNvSpPr/>
      </dsp:nvSpPr>
      <dsp:spPr>
        <a:xfrm>
          <a:off x="4915664" y="2103437"/>
          <a:ext cx="4862266" cy="10512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Anti-ulcer glycoside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Ex: </a:t>
          </a:r>
          <a:r>
            <a:rPr lang="en-US" sz="2200" kern="1200" dirty="0" err="1"/>
            <a:t>Liquorice</a:t>
          </a:r>
          <a:endParaRPr lang="en-US" sz="2200" kern="1200" dirty="0"/>
        </a:p>
      </dsp:txBody>
      <dsp:txXfrm>
        <a:off x="4915664" y="2103437"/>
        <a:ext cx="4862266" cy="1051247"/>
      </dsp:txXfrm>
    </dsp:sp>
    <dsp:sp modelId="{A66A0E13-789F-4A58-BD13-FD0E46DAB7B7}">
      <dsp:nvSpPr>
        <dsp:cNvPr id="0" name=""/>
        <dsp:cNvSpPr/>
      </dsp:nvSpPr>
      <dsp:spPr>
        <a:xfrm rot="2692314">
          <a:off x="2530516" y="2978600"/>
          <a:ext cx="19891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918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3345A-72EB-4A59-9C52-20B1C4C10D9E}">
      <dsp:nvSpPr>
        <dsp:cNvPr id="0" name=""/>
        <dsp:cNvSpPr/>
      </dsp:nvSpPr>
      <dsp:spPr>
        <a:xfrm>
          <a:off x="4229959" y="3680308"/>
          <a:ext cx="68570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6B4F1-CF65-4F93-85A0-2AE6A737DFEE}">
      <dsp:nvSpPr>
        <dsp:cNvPr id="0" name=""/>
        <dsp:cNvSpPr/>
      </dsp:nvSpPr>
      <dsp:spPr>
        <a:xfrm>
          <a:off x="4915664" y="3154684"/>
          <a:ext cx="4862266" cy="10512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Bitter glycoside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Ex: </a:t>
          </a:r>
          <a:r>
            <a:rPr lang="en-US" sz="2200" kern="1200" dirty="0" err="1"/>
            <a:t>quassia</a:t>
          </a:r>
          <a:r>
            <a:rPr lang="en-US" sz="2200" kern="1200" dirty="0"/>
            <a:t> wood</a:t>
          </a:r>
        </a:p>
      </dsp:txBody>
      <dsp:txXfrm>
        <a:off x="4915664" y="3154684"/>
        <a:ext cx="4862266" cy="10512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96442-EE78-45CD-B022-44F49326D782}">
      <dsp:nvSpPr>
        <dsp:cNvPr id="0" name=""/>
        <dsp:cNvSpPr/>
      </dsp:nvSpPr>
      <dsp:spPr>
        <a:xfrm>
          <a:off x="254" y="1176727"/>
          <a:ext cx="1931184" cy="1853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Gugus</a:t>
          </a:r>
          <a:r>
            <a:rPr lang="en-US" sz="3600" kern="1200" dirty="0"/>
            <a:t> </a:t>
          </a:r>
          <a:r>
            <a:rPr lang="en-US" sz="3600" kern="1200" dirty="0" err="1"/>
            <a:t>Glikon</a:t>
          </a:r>
          <a:endParaRPr lang="en-US" sz="3600" kern="1200" dirty="0"/>
        </a:p>
      </dsp:txBody>
      <dsp:txXfrm>
        <a:off x="283069" y="1448154"/>
        <a:ext cx="1365554" cy="1310566"/>
      </dsp:txXfrm>
    </dsp:sp>
    <dsp:sp modelId="{B32ACEA9-220E-4794-92B3-C2D7831C7A6E}">
      <dsp:nvSpPr>
        <dsp:cNvPr id="0" name=""/>
        <dsp:cNvSpPr/>
      </dsp:nvSpPr>
      <dsp:spPr>
        <a:xfrm rot="18962091">
          <a:off x="1821122" y="1169929"/>
          <a:ext cx="21563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63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1D10E-5F4C-4BE8-913D-34F72EB50E86}">
      <dsp:nvSpPr>
        <dsp:cNvPr id="0" name=""/>
        <dsp:cNvSpPr/>
      </dsp:nvSpPr>
      <dsp:spPr>
        <a:xfrm>
          <a:off x="3675318" y="421441"/>
          <a:ext cx="75494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FB67B-CD3A-4AAA-8CF7-60926FEB419A}">
      <dsp:nvSpPr>
        <dsp:cNvPr id="0" name=""/>
        <dsp:cNvSpPr/>
      </dsp:nvSpPr>
      <dsp:spPr>
        <a:xfrm>
          <a:off x="4430263" y="942"/>
          <a:ext cx="5353244" cy="8409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/>
            <a:t>Glukosida</a:t>
          </a:r>
          <a:endParaRPr lang="en-US" sz="2900" kern="1200" dirty="0"/>
        </a:p>
      </dsp:txBody>
      <dsp:txXfrm>
        <a:off x="4430263" y="942"/>
        <a:ext cx="5353244" cy="840997"/>
      </dsp:txXfrm>
    </dsp:sp>
    <dsp:sp modelId="{DEA42210-1E9E-4A0B-850E-20CF308CE368}">
      <dsp:nvSpPr>
        <dsp:cNvPr id="0" name=""/>
        <dsp:cNvSpPr/>
      </dsp:nvSpPr>
      <dsp:spPr>
        <a:xfrm rot="20055239">
          <a:off x="2037738" y="1636683"/>
          <a:ext cx="17231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310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31635-83D8-4885-9D2A-439CCB9306BD}">
      <dsp:nvSpPr>
        <dsp:cNvPr id="0" name=""/>
        <dsp:cNvSpPr/>
      </dsp:nvSpPr>
      <dsp:spPr>
        <a:xfrm>
          <a:off x="3675318" y="1262439"/>
          <a:ext cx="75494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E60E7-A6AD-4768-B444-835A9D9C8731}">
      <dsp:nvSpPr>
        <dsp:cNvPr id="0" name=""/>
        <dsp:cNvSpPr/>
      </dsp:nvSpPr>
      <dsp:spPr>
        <a:xfrm>
          <a:off x="4430263" y="841940"/>
          <a:ext cx="5353244" cy="8409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/>
            <a:t>Rhamnosida</a:t>
          </a:r>
          <a:endParaRPr lang="en-US" sz="2900" kern="1200" dirty="0"/>
        </a:p>
      </dsp:txBody>
      <dsp:txXfrm>
        <a:off x="4430263" y="841940"/>
        <a:ext cx="5353244" cy="840997"/>
      </dsp:txXfrm>
    </dsp:sp>
    <dsp:sp modelId="{EFDD7733-1CCC-4BED-BA1D-EBF3C74D2A73}">
      <dsp:nvSpPr>
        <dsp:cNvPr id="0" name=""/>
        <dsp:cNvSpPr/>
      </dsp:nvSpPr>
      <dsp:spPr>
        <a:xfrm>
          <a:off x="2123266" y="2103437"/>
          <a:ext cx="15520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205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1FEED-F502-415B-B11E-D5E274FC87BD}">
      <dsp:nvSpPr>
        <dsp:cNvPr id="0" name=""/>
        <dsp:cNvSpPr/>
      </dsp:nvSpPr>
      <dsp:spPr>
        <a:xfrm>
          <a:off x="3675318" y="2103437"/>
          <a:ext cx="75494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0AC8B-8688-4AA0-AF7B-CF27C939BC46}">
      <dsp:nvSpPr>
        <dsp:cNvPr id="0" name=""/>
        <dsp:cNvSpPr/>
      </dsp:nvSpPr>
      <dsp:spPr>
        <a:xfrm>
          <a:off x="4430263" y="1682938"/>
          <a:ext cx="5353244" cy="8409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/>
            <a:t>Pentosida</a:t>
          </a:r>
          <a:endParaRPr lang="en-US" sz="2900" kern="1200" dirty="0"/>
        </a:p>
      </dsp:txBody>
      <dsp:txXfrm>
        <a:off x="4430263" y="1682938"/>
        <a:ext cx="5353244" cy="840997"/>
      </dsp:txXfrm>
    </dsp:sp>
    <dsp:sp modelId="{A66A0E13-789F-4A58-BD13-FD0E46DAB7B7}">
      <dsp:nvSpPr>
        <dsp:cNvPr id="0" name=""/>
        <dsp:cNvSpPr/>
      </dsp:nvSpPr>
      <dsp:spPr>
        <a:xfrm rot="1544761">
          <a:off x="2037738" y="2570191"/>
          <a:ext cx="17231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310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3345A-72EB-4A59-9C52-20B1C4C10D9E}">
      <dsp:nvSpPr>
        <dsp:cNvPr id="0" name=""/>
        <dsp:cNvSpPr/>
      </dsp:nvSpPr>
      <dsp:spPr>
        <a:xfrm>
          <a:off x="3675318" y="2944435"/>
          <a:ext cx="75494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6B4F1-CF65-4F93-85A0-2AE6A737DFEE}">
      <dsp:nvSpPr>
        <dsp:cNvPr id="0" name=""/>
        <dsp:cNvSpPr/>
      </dsp:nvSpPr>
      <dsp:spPr>
        <a:xfrm>
          <a:off x="4430263" y="2523936"/>
          <a:ext cx="5353244" cy="8409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/>
            <a:t>Fructosida</a:t>
          </a:r>
          <a:endParaRPr lang="en-US" sz="2900" kern="1200" dirty="0"/>
        </a:p>
      </dsp:txBody>
      <dsp:txXfrm>
        <a:off x="4430263" y="2523936"/>
        <a:ext cx="5353244" cy="840997"/>
      </dsp:txXfrm>
    </dsp:sp>
    <dsp:sp modelId="{887C0F6F-B004-42B4-9ABC-CB4F47CF21C0}">
      <dsp:nvSpPr>
        <dsp:cNvPr id="0" name=""/>
        <dsp:cNvSpPr/>
      </dsp:nvSpPr>
      <dsp:spPr>
        <a:xfrm rot="2637909">
          <a:off x="1821122" y="3036945"/>
          <a:ext cx="21563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63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DB07D-5B16-41FD-8F08-BC38CA89FBAF}">
      <dsp:nvSpPr>
        <dsp:cNvPr id="0" name=""/>
        <dsp:cNvSpPr/>
      </dsp:nvSpPr>
      <dsp:spPr>
        <a:xfrm>
          <a:off x="3675318" y="3785433"/>
          <a:ext cx="75494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228D5-5F1B-45F6-990B-832DBEAC811D}">
      <dsp:nvSpPr>
        <dsp:cNvPr id="0" name=""/>
        <dsp:cNvSpPr/>
      </dsp:nvSpPr>
      <dsp:spPr>
        <a:xfrm>
          <a:off x="4430263" y="3364934"/>
          <a:ext cx="5353244" cy="8409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/>
            <a:t>Arabinosida</a:t>
          </a:r>
          <a:endParaRPr lang="en-US" sz="2900" kern="1200" dirty="0"/>
        </a:p>
      </dsp:txBody>
      <dsp:txXfrm>
        <a:off x="4430263" y="3364934"/>
        <a:ext cx="5353244" cy="8409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96442-EE78-45CD-B022-44F49326D782}">
      <dsp:nvSpPr>
        <dsp:cNvPr id="0" name=""/>
        <dsp:cNvSpPr/>
      </dsp:nvSpPr>
      <dsp:spPr>
        <a:xfrm>
          <a:off x="2517" y="1035793"/>
          <a:ext cx="2205431" cy="2135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Ikatan</a:t>
          </a:r>
          <a:r>
            <a:rPr lang="en-US" sz="3600" kern="1200" dirty="0"/>
            <a:t> </a:t>
          </a:r>
          <a:r>
            <a:rPr lang="en-US" sz="3600" kern="1200" dirty="0" err="1"/>
            <a:t>Glikon</a:t>
          </a:r>
          <a:r>
            <a:rPr lang="en-US" sz="3600" kern="1200" dirty="0"/>
            <a:t> – </a:t>
          </a:r>
          <a:r>
            <a:rPr lang="en-US" sz="3600" kern="1200" dirty="0" err="1"/>
            <a:t>Aglikon</a:t>
          </a:r>
          <a:r>
            <a:rPr lang="en-US" sz="3600" kern="1200" dirty="0"/>
            <a:t> </a:t>
          </a:r>
        </a:p>
      </dsp:txBody>
      <dsp:txXfrm>
        <a:off x="325495" y="1348499"/>
        <a:ext cx="1559475" cy="1509875"/>
      </dsp:txXfrm>
    </dsp:sp>
    <dsp:sp modelId="{B32ACEA9-220E-4794-92B3-C2D7831C7A6E}">
      <dsp:nvSpPr>
        <dsp:cNvPr id="0" name=""/>
        <dsp:cNvSpPr/>
      </dsp:nvSpPr>
      <dsp:spPr>
        <a:xfrm rot="19010827">
          <a:off x="2115473" y="1228274"/>
          <a:ext cx="20519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19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1D10E-5F4C-4BE8-913D-34F72EB50E86}">
      <dsp:nvSpPr>
        <dsp:cNvPr id="0" name=""/>
        <dsp:cNvSpPr/>
      </dsp:nvSpPr>
      <dsp:spPr>
        <a:xfrm>
          <a:off x="3889915" y="526566"/>
          <a:ext cx="72814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FB67B-CD3A-4AAA-8CF7-60926FEB419A}">
      <dsp:nvSpPr>
        <dsp:cNvPr id="0" name=""/>
        <dsp:cNvSpPr/>
      </dsp:nvSpPr>
      <dsp:spPr>
        <a:xfrm>
          <a:off x="4618057" y="942"/>
          <a:ext cx="5163188" cy="10512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O-</a:t>
          </a:r>
          <a:r>
            <a:rPr lang="en-US" sz="3700" kern="1200" dirty="0" err="1"/>
            <a:t>Glukosida</a:t>
          </a:r>
          <a:endParaRPr lang="en-US" sz="3700" kern="1200" dirty="0"/>
        </a:p>
      </dsp:txBody>
      <dsp:txXfrm>
        <a:off x="4618057" y="942"/>
        <a:ext cx="5163188" cy="1051247"/>
      </dsp:txXfrm>
    </dsp:sp>
    <dsp:sp modelId="{DEA42210-1E9E-4A0B-850E-20CF308CE368}">
      <dsp:nvSpPr>
        <dsp:cNvPr id="0" name=""/>
        <dsp:cNvSpPr/>
      </dsp:nvSpPr>
      <dsp:spPr>
        <a:xfrm rot="20558741">
          <a:off x="2357268" y="1811716"/>
          <a:ext cx="15683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834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31635-83D8-4885-9D2A-439CCB9306BD}">
      <dsp:nvSpPr>
        <dsp:cNvPr id="0" name=""/>
        <dsp:cNvSpPr/>
      </dsp:nvSpPr>
      <dsp:spPr>
        <a:xfrm>
          <a:off x="3889915" y="1577813"/>
          <a:ext cx="72814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E60E7-A6AD-4768-B444-835A9D9C8731}">
      <dsp:nvSpPr>
        <dsp:cNvPr id="0" name=""/>
        <dsp:cNvSpPr/>
      </dsp:nvSpPr>
      <dsp:spPr>
        <a:xfrm>
          <a:off x="4618057" y="1052190"/>
          <a:ext cx="5163188" cy="10512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S-</a:t>
          </a:r>
          <a:r>
            <a:rPr lang="en-US" sz="3700" kern="1200" dirty="0" err="1"/>
            <a:t>Glikosida</a:t>
          </a:r>
          <a:endParaRPr lang="en-US" sz="3700" kern="1200" dirty="0"/>
        </a:p>
      </dsp:txBody>
      <dsp:txXfrm>
        <a:off x="4618057" y="1052190"/>
        <a:ext cx="5163188" cy="1051247"/>
      </dsp:txXfrm>
    </dsp:sp>
    <dsp:sp modelId="{EFDD7733-1CCC-4BED-BA1D-EBF3C74D2A73}">
      <dsp:nvSpPr>
        <dsp:cNvPr id="0" name=""/>
        <dsp:cNvSpPr/>
      </dsp:nvSpPr>
      <dsp:spPr>
        <a:xfrm rot="1041259">
          <a:off x="2357268" y="2395158"/>
          <a:ext cx="15683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834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1FEED-F502-415B-B11E-D5E274FC87BD}">
      <dsp:nvSpPr>
        <dsp:cNvPr id="0" name=""/>
        <dsp:cNvSpPr/>
      </dsp:nvSpPr>
      <dsp:spPr>
        <a:xfrm>
          <a:off x="3889915" y="2629061"/>
          <a:ext cx="72814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0AC8B-8688-4AA0-AF7B-CF27C939BC46}">
      <dsp:nvSpPr>
        <dsp:cNvPr id="0" name=""/>
        <dsp:cNvSpPr/>
      </dsp:nvSpPr>
      <dsp:spPr>
        <a:xfrm>
          <a:off x="4618057" y="2103437"/>
          <a:ext cx="5163188" cy="10512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N-</a:t>
          </a:r>
          <a:r>
            <a:rPr lang="en-US" sz="3700" kern="1200" dirty="0" err="1"/>
            <a:t>Glikosida</a:t>
          </a:r>
          <a:endParaRPr lang="en-US" sz="3700" kern="1200" dirty="0"/>
        </a:p>
      </dsp:txBody>
      <dsp:txXfrm>
        <a:off x="4618057" y="2103437"/>
        <a:ext cx="5163188" cy="1051247"/>
      </dsp:txXfrm>
    </dsp:sp>
    <dsp:sp modelId="{A66A0E13-789F-4A58-BD13-FD0E46DAB7B7}">
      <dsp:nvSpPr>
        <dsp:cNvPr id="0" name=""/>
        <dsp:cNvSpPr/>
      </dsp:nvSpPr>
      <dsp:spPr>
        <a:xfrm rot="2589173">
          <a:off x="2115473" y="2978600"/>
          <a:ext cx="20519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19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3345A-72EB-4A59-9C52-20B1C4C10D9E}">
      <dsp:nvSpPr>
        <dsp:cNvPr id="0" name=""/>
        <dsp:cNvSpPr/>
      </dsp:nvSpPr>
      <dsp:spPr>
        <a:xfrm>
          <a:off x="3889915" y="3680308"/>
          <a:ext cx="72814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6B4F1-CF65-4F93-85A0-2AE6A737DFEE}">
      <dsp:nvSpPr>
        <dsp:cNvPr id="0" name=""/>
        <dsp:cNvSpPr/>
      </dsp:nvSpPr>
      <dsp:spPr>
        <a:xfrm>
          <a:off x="4618057" y="3154684"/>
          <a:ext cx="5163188" cy="10512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C-</a:t>
          </a:r>
          <a:r>
            <a:rPr lang="en-US" sz="3700" kern="1200" dirty="0" err="1"/>
            <a:t>Glikosida</a:t>
          </a:r>
          <a:endParaRPr lang="en-US" sz="3700" kern="1200" dirty="0"/>
        </a:p>
      </dsp:txBody>
      <dsp:txXfrm>
        <a:off x="4618057" y="3154684"/>
        <a:ext cx="5163188" cy="10512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96442-EE78-45CD-B022-44F49326D782}">
      <dsp:nvSpPr>
        <dsp:cNvPr id="0" name=""/>
        <dsp:cNvSpPr/>
      </dsp:nvSpPr>
      <dsp:spPr>
        <a:xfrm>
          <a:off x="2926" y="1479662"/>
          <a:ext cx="2169097" cy="2105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Gugus</a:t>
          </a:r>
          <a:r>
            <a:rPr lang="en-US" sz="3600" kern="1200" dirty="0"/>
            <a:t> </a:t>
          </a:r>
          <a:r>
            <a:rPr lang="en-US" sz="3600" kern="1200" dirty="0" err="1"/>
            <a:t>Aglikon</a:t>
          </a:r>
          <a:endParaRPr lang="en-US" sz="3600" kern="1200" dirty="0"/>
        </a:p>
      </dsp:txBody>
      <dsp:txXfrm>
        <a:off x="320583" y="1788040"/>
        <a:ext cx="1533783" cy="1488982"/>
      </dsp:txXfrm>
    </dsp:sp>
    <dsp:sp modelId="{DEA42210-1E9E-4A0B-850E-20CF308CE368}">
      <dsp:nvSpPr>
        <dsp:cNvPr id="0" name=""/>
        <dsp:cNvSpPr/>
      </dsp:nvSpPr>
      <dsp:spPr>
        <a:xfrm rot="18816875">
          <a:off x="1976398" y="1267932"/>
          <a:ext cx="28010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10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31635-83D8-4885-9D2A-439CCB9306BD}">
      <dsp:nvSpPr>
        <dsp:cNvPr id="0" name=""/>
        <dsp:cNvSpPr/>
      </dsp:nvSpPr>
      <dsp:spPr>
        <a:xfrm>
          <a:off x="4342971" y="253975"/>
          <a:ext cx="93982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E60E7-A6AD-4768-B444-835A9D9C8731}">
      <dsp:nvSpPr>
        <dsp:cNvPr id="0" name=""/>
        <dsp:cNvSpPr/>
      </dsp:nvSpPr>
      <dsp:spPr>
        <a:xfrm>
          <a:off x="5282798" y="802"/>
          <a:ext cx="6664228" cy="5063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Glikosida</a:t>
          </a:r>
          <a:r>
            <a:rPr lang="en-US" sz="2400" kern="1200" dirty="0"/>
            <a:t> </a:t>
          </a:r>
          <a:r>
            <a:rPr lang="en-US" sz="2400" kern="1200" dirty="0" err="1"/>
            <a:t>Antrasen</a:t>
          </a:r>
          <a:endParaRPr lang="en-US" sz="2400" kern="1200" dirty="0"/>
        </a:p>
      </dsp:txBody>
      <dsp:txXfrm>
        <a:off x="5282798" y="802"/>
        <a:ext cx="6664228" cy="506345"/>
      </dsp:txXfrm>
    </dsp:sp>
    <dsp:sp modelId="{D5811032-FEC4-45EC-B9BD-781C8FA33114}">
      <dsp:nvSpPr>
        <dsp:cNvPr id="0" name=""/>
        <dsp:cNvSpPr/>
      </dsp:nvSpPr>
      <dsp:spPr>
        <a:xfrm rot="19246451">
          <a:off x="2129808" y="1548954"/>
          <a:ext cx="24941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41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BDBD1-828E-4B11-9F85-286FB916DCC2}">
      <dsp:nvSpPr>
        <dsp:cNvPr id="0" name=""/>
        <dsp:cNvSpPr/>
      </dsp:nvSpPr>
      <dsp:spPr>
        <a:xfrm>
          <a:off x="4342971" y="760321"/>
          <a:ext cx="93982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CD9E1-812E-437C-A4B6-971304D67A4A}">
      <dsp:nvSpPr>
        <dsp:cNvPr id="0" name=""/>
        <dsp:cNvSpPr/>
      </dsp:nvSpPr>
      <dsp:spPr>
        <a:xfrm>
          <a:off x="5282798" y="507148"/>
          <a:ext cx="6664228" cy="5063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Glikosida</a:t>
          </a:r>
          <a:r>
            <a:rPr lang="en-US" sz="2400" kern="1200" dirty="0"/>
            <a:t> </a:t>
          </a:r>
          <a:r>
            <a:rPr lang="en-US" sz="2400" kern="1200" dirty="0" err="1"/>
            <a:t>Fenol</a:t>
          </a:r>
          <a:endParaRPr lang="en-US" sz="2400" kern="1200" dirty="0"/>
        </a:p>
      </dsp:txBody>
      <dsp:txXfrm>
        <a:off x="5282798" y="507148"/>
        <a:ext cx="6664228" cy="506345"/>
      </dsp:txXfrm>
    </dsp:sp>
    <dsp:sp modelId="{7E676E83-D598-4969-829F-B348A432FA49}">
      <dsp:nvSpPr>
        <dsp:cNvPr id="0" name=""/>
        <dsp:cNvSpPr/>
      </dsp:nvSpPr>
      <dsp:spPr>
        <a:xfrm rot="19785229">
          <a:off x="2258592" y="1829976"/>
          <a:ext cx="22366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661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32058-76C5-443E-9C90-DDDF041FD82B}">
      <dsp:nvSpPr>
        <dsp:cNvPr id="0" name=""/>
        <dsp:cNvSpPr/>
      </dsp:nvSpPr>
      <dsp:spPr>
        <a:xfrm>
          <a:off x="4342971" y="1266667"/>
          <a:ext cx="93982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FC19D-42EC-4D96-AB47-D769763B54CB}">
      <dsp:nvSpPr>
        <dsp:cNvPr id="0" name=""/>
        <dsp:cNvSpPr/>
      </dsp:nvSpPr>
      <dsp:spPr>
        <a:xfrm>
          <a:off x="5282798" y="1013494"/>
          <a:ext cx="6664228" cy="5063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Glikosida</a:t>
          </a:r>
          <a:r>
            <a:rPr lang="en-US" sz="2400" kern="1200" dirty="0"/>
            <a:t> Steroid</a:t>
          </a:r>
        </a:p>
      </dsp:txBody>
      <dsp:txXfrm>
        <a:off x="5282798" y="1013494"/>
        <a:ext cx="6664228" cy="506345"/>
      </dsp:txXfrm>
    </dsp:sp>
    <dsp:sp modelId="{AB993D92-F2C8-4402-A4FF-20CAE75A06C3}">
      <dsp:nvSpPr>
        <dsp:cNvPr id="0" name=""/>
        <dsp:cNvSpPr/>
      </dsp:nvSpPr>
      <dsp:spPr>
        <a:xfrm rot="20443038">
          <a:off x="2353411" y="2110998"/>
          <a:ext cx="20469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69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63B1E-A193-4EE4-B8B0-A1A8C63A88CC}">
      <dsp:nvSpPr>
        <dsp:cNvPr id="0" name=""/>
        <dsp:cNvSpPr/>
      </dsp:nvSpPr>
      <dsp:spPr>
        <a:xfrm>
          <a:off x="4342971" y="1773013"/>
          <a:ext cx="93982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B84E1-5B62-4D23-8A66-F267983444E8}">
      <dsp:nvSpPr>
        <dsp:cNvPr id="0" name=""/>
        <dsp:cNvSpPr/>
      </dsp:nvSpPr>
      <dsp:spPr>
        <a:xfrm>
          <a:off x="5282798" y="1519840"/>
          <a:ext cx="6664228" cy="5063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Glikosida</a:t>
          </a:r>
          <a:r>
            <a:rPr lang="en-US" sz="2400" kern="1200" dirty="0"/>
            <a:t> Flavonoid</a:t>
          </a:r>
        </a:p>
      </dsp:txBody>
      <dsp:txXfrm>
        <a:off x="5282798" y="1519840"/>
        <a:ext cx="6664228" cy="506345"/>
      </dsp:txXfrm>
    </dsp:sp>
    <dsp:sp modelId="{6B5228D8-00B6-4F8B-BB95-549D6BBE8424}">
      <dsp:nvSpPr>
        <dsp:cNvPr id="0" name=""/>
        <dsp:cNvSpPr/>
      </dsp:nvSpPr>
      <dsp:spPr>
        <a:xfrm rot="21200897">
          <a:off x="2404281" y="2392020"/>
          <a:ext cx="19452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523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0D543-8381-4FFF-ACA8-0B4B903E4A49}">
      <dsp:nvSpPr>
        <dsp:cNvPr id="0" name=""/>
        <dsp:cNvSpPr/>
      </dsp:nvSpPr>
      <dsp:spPr>
        <a:xfrm>
          <a:off x="4342971" y="2279359"/>
          <a:ext cx="93982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050BD-4D96-4AF4-9B5F-F9F38B4FB1A0}">
      <dsp:nvSpPr>
        <dsp:cNvPr id="0" name=""/>
        <dsp:cNvSpPr/>
      </dsp:nvSpPr>
      <dsp:spPr>
        <a:xfrm>
          <a:off x="5282798" y="2026186"/>
          <a:ext cx="6664228" cy="5063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Glikosida</a:t>
          </a:r>
          <a:r>
            <a:rPr lang="en-US" sz="2400" kern="1200" dirty="0"/>
            <a:t> </a:t>
          </a:r>
          <a:r>
            <a:rPr lang="en-US" sz="2400" kern="1200" dirty="0" err="1"/>
            <a:t>Kumarin</a:t>
          </a:r>
          <a:r>
            <a:rPr lang="en-US" sz="2400" kern="1200" dirty="0"/>
            <a:t> &amp; </a:t>
          </a:r>
          <a:r>
            <a:rPr lang="en-US" sz="2400" kern="1200" dirty="0" err="1"/>
            <a:t>Furanokumarin</a:t>
          </a:r>
          <a:endParaRPr lang="en-US" sz="2400" kern="1200" dirty="0"/>
        </a:p>
      </dsp:txBody>
      <dsp:txXfrm>
        <a:off x="5282798" y="2026186"/>
        <a:ext cx="6664228" cy="506345"/>
      </dsp:txXfrm>
    </dsp:sp>
    <dsp:sp modelId="{D00139E8-94F1-41CB-9581-6CE12E3D111A}">
      <dsp:nvSpPr>
        <dsp:cNvPr id="0" name=""/>
        <dsp:cNvSpPr/>
      </dsp:nvSpPr>
      <dsp:spPr>
        <a:xfrm rot="399103">
          <a:off x="2404281" y="2673043"/>
          <a:ext cx="19452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523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2380E-FCA8-4BFA-8EE0-45DCCB4E1068}">
      <dsp:nvSpPr>
        <dsp:cNvPr id="0" name=""/>
        <dsp:cNvSpPr/>
      </dsp:nvSpPr>
      <dsp:spPr>
        <a:xfrm>
          <a:off x="4342971" y="2785704"/>
          <a:ext cx="93982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88A47-F55B-4921-95E1-FBA27A9691AB}">
      <dsp:nvSpPr>
        <dsp:cNvPr id="0" name=""/>
        <dsp:cNvSpPr/>
      </dsp:nvSpPr>
      <dsp:spPr>
        <a:xfrm>
          <a:off x="5282798" y="2532532"/>
          <a:ext cx="6664228" cy="5063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Glikosida</a:t>
          </a:r>
          <a:r>
            <a:rPr lang="en-US" sz="2400" kern="1200" dirty="0"/>
            <a:t> Saponin</a:t>
          </a:r>
        </a:p>
      </dsp:txBody>
      <dsp:txXfrm>
        <a:off x="5282798" y="2532532"/>
        <a:ext cx="6664228" cy="506345"/>
      </dsp:txXfrm>
    </dsp:sp>
    <dsp:sp modelId="{9B91DA9B-560E-4514-843D-EF0EE56EDE6D}">
      <dsp:nvSpPr>
        <dsp:cNvPr id="0" name=""/>
        <dsp:cNvSpPr/>
      </dsp:nvSpPr>
      <dsp:spPr>
        <a:xfrm rot="1156962">
          <a:off x="2353411" y="2954065"/>
          <a:ext cx="20469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69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69CF7-7388-49AA-9FF0-D9C5D8DE64FF}">
      <dsp:nvSpPr>
        <dsp:cNvPr id="0" name=""/>
        <dsp:cNvSpPr/>
      </dsp:nvSpPr>
      <dsp:spPr>
        <a:xfrm>
          <a:off x="4342971" y="3292050"/>
          <a:ext cx="93982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1D926-A4CB-4E4F-AFA2-A22B163F4637}">
      <dsp:nvSpPr>
        <dsp:cNvPr id="0" name=""/>
        <dsp:cNvSpPr/>
      </dsp:nvSpPr>
      <dsp:spPr>
        <a:xfrm>
          <a:off x="5282798" y="3038877"/>
          <a:ext cx="6664228" cy="5063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Tioglikosida</a:t>
          </a:r>
          <a:endParaRPr lang="en-US" sz="2400" kern="1200" dirty="0"/>
        </a:p>
      </dsp:txBody>
      <dsp:txXfrm>
        <a:off x="5282798" y="3038877"/>
        <a:ext cx="6664228" cy="506345"/>
      </dsp:txXfrm>
    </dsp:sp>
    <dsp:sp modelId="{182D0E1A-14B8-47B8-9AB0-98BD0E6F27F5}">
      <dsp:nvSpPr>
        <dsp:cNvPr id="0" name=""/>
        <dsp:cNvSpPr/>
      </dsp:nvSpPr>
      <dsp:spPr>
        <a:xfrm rot="1814771">
          <a:off x="2258592" y="3235087"/>
          <a:ext cx="22366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661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62325-D28B-49B2-AF38-BA4CF06320BA}">
      <dsp:nvSpPr>
        <dsp:cNvPr id="0" name=""/>
        <dsp:cNvSpPr/>
      </dsp:nvSpPr>
      <dsp:spPr>
        <a:xfrm>
          <a:off x="4342971" y="3798396"/>
          <a:ext cx="93982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92DE8-CD0D-4891-9828-161F84D79DFF}">
      <dsp:nvSpPr>
        <dsp:cNvPr id="0" name=""/>
        <dsp:cNvSpPr/>
      </dsp:nvSpPr>
      <dsp:spPr>
        <a:xfrm>
          <a:off x="5282798" y="3545223"/>
          <a:ext cx="6664228" cy="5063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Glikosida</a:t>
          </a:r>
          <a:r>
            <a:rPr lang="en-US" sz="2400" kern="1200" dirty="0"/>
            <a:t> </a:t>
          </a:r>
          <a:r>
            <a:rPr lang="en-US" sz="2400" kern="1200" dirty="0" err="1"/>
            <a:t>aldehida</a:t>
          </a:r>
          <a:endParaRPr lang="en-US" sz="2400" kern="1200" dirty="0"/>
        </a:p>
      </dsp:txBody>
      <dsp:txXfrm>
        <a:off x="5282798" y="3545223"/>
        <a:ext cx="6664228" cy="506345"/>
      </dsp:txXfrm>
    </dsp:sp>
    <dsp:sp modelId="{C4219426-F163-4BFA-9063-8EE6137D7878}">
      <dsp:nvSpPr>
        <dsp:cNvPr id="0" name=""/>
        <dsp:cNvSpPr/>
      </dsp:nvSpPr>
      <dsp:spPr>
        <a:xfrm rot="2353549">
          <a:off x="2129808" y="3516109"/>
          <a:ext cx="24941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41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06DED-BC21-4B2B-914A-F20636E4E348}">
      <dsp:nvSpPr>
        <dsp:cNvPr id="0" name=""/>
        <dsp:cNvSpPr/>
      </dsp:nvSpPr>
      <dsp:spPr>
        <a:xfrm>
          <a:off x="4342971" y="4304742"/>
          <a:ext cx="93982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DA2FA-A74D-4510-9183-0E1349873400}">
      <dsp:nvSpPr>
        <dsp:cNvPr id="0" name=""/>
        <dsp:cNvSpPr/>
      </dsp:nvSpPr>
      <dsp:spPr>
        <a:xfrm>
          <a:off x="5282798" y="4051569"/>
          <a:ext cx="6664228" cy="5063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Glikosida</a:t>
          </a:r>
          <a:r>
            <a:rPr lang="en-US" sz="2400" kern="1200" dirty="0"/>
            <a:t> </a:t>
          </a:r>
          <a:r>
            <a:rPr lang="en-US" sz="2400" kern="1200" dirty="0" err="1"/>
            <a:t>pahit</a:t>
          </a:r>
          <a:endParaRPr lang="en-US" sz="2400" kern="1200" dirty="0"/>
        </a:p>
      </dsp:txBody>
      <dsp:txXfrm>
        <a:off x="5282798" y="4051569"/>
        <a:ext cx="6664228" cy="506345"/>
      </dsp:txXfrm>
    </dsp:sp>
    <dsp:sp modelId="{B9D0F845-E5F2-4675-8A45-124EC693BA59}">
      <dsp:nvSpPr>
        <dsp:cNvPr id="0" name=""/>
        <dsp:cNvSpPr/>
      </dsp:nvSpPr>
      <dsp:spPr>
        <a:xfrm rot="2783125">
          <a:off x="1976398" y="3797131"/>
          <a:ext cx="28010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10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9CD53-A054-45D8-8252-8FB8EA011E79}">
      <dsp:nvSpPr>
        <dsp:cNvPr id="0" name=""/>
        <dsp:cNvSpPr/>
      </dsp:nvSpPr>
      <dsp:spPr>
        <a:xfrm>
          <a:off x="4342971" y="4811088"/>
          <a:ext cx="93982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09BD8-296D-4619-9AE3-C36C4F24BE9A}">
      <dsp:nvSpPr>
        <dsp:cNvPr id="0" name=""/>
        <dsp:cNvSpPr/>
      </dsp:nvSpPr>
      <dsp:spPr>
        <a:xfrm>
          <a:off x="5282798" y="4557915"/>
          <a:ext cx="6664228" cy="5063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Glikosida</a:t>
          </a:r>
          <a:r>
            <a:rPr lang="en-US" sz="2400" kern="1200" dirty="0"/>
            <a:t> lain</a:t>
          </a:r>
        </a:p>
      </dsp:txBody>
      <dsp:txXfrm>
        <a:off x="5282798" y="4557915"/>
        <a:ext cx="6664228" cy="50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87B-31EE-4F92-96BE-40B74188B495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E98D-112B-4D39-A57A-3850B3AC0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87B-31EE-4F92-96BE-40B74188B495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E98D-112B-4D39-A57A-3850B3AC0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0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C34F87B-31EE-4F92-96BE-40B74188B495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C79E98D-112B-4D39-A57A-3850B3AC0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5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87B-31EE-4F92-96BE-40B74188B495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E98D-112B-4D39-A57A-3850B3AC0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6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34F87B-31EE-4F92-96BE-40B74188B495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79E98D-112B-4D39-A57A-3850B3AC0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84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87B-31EE-4F92-96BE-40B74188B495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E98D-112B-4D39-A57A-3850B3AC0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87B-31EE-4F92-96BE-40B74188B495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E98D-112B-4D39-A57A-3850B3AC0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9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87B-31EE-4F92-96BE-40B74188B495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E98D-112B-4D39-A57A-3850B3AC0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3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87B-31EE-4F92-96BE-40B74188B495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E98D-112B-4D39-A57A-3850B3AC0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2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87B-31EE-4F92-96BE-40B74188B495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E98D-112B-4D39-A57A-3850B3AC0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3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87B-31EE-4F92-96BE-40B74188B495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E98D-112B-4D39-A57A-3850B3AC0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7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C34F87B-31EE-4F92-96BE-40B74188B495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C79E98D-112B-4D39-A57A-3850B3AC0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67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3B2C6B-B4DC-4C7F-8C9A-08D24AE5A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glikosida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FA339E-9C3A-4B5E-B735-5726B0698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Putu</a:t>
            </a:r>
            <a:r>
              <a:rPr lang="en-US" dirty="0" smtClean="0"/>
              <a:t> G. M. W. </a:t>
            </a:r>
            <a:r>
              <a:rPr lang="en-US" dirty="0" err="1" smtClean="0"/>
              <a:t>Mahayasih</a:t>
            </a:r>
            <a:r>
              <a:rPr lang="en-US" dirty="0" smtClean="0"/>
              <a:t>, </a:t>
            </a:r>
            <a:r>
              <a:rPr lang="en-US" dirty="0" err="1" smtClean="0"/>
              <a:t>M.Farm</a:t>
            </a:r>
            <a:r>
              <a:rPr lang="en-US" dirty="0" smtClean="0"/>
              <a:t>., Apt.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5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934D4-C2BF-4821-91AC-E7279A65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Glikosida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EED79E6-314E-4333-80A0-E7707C35AF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266660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966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00D5A-0140-49D1-969A-3EBF8175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Glikosida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590D8EB-2660-4F26-9C14-F2BB00268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52386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23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00D5A-0140-49D1-969A-3EBF8175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Glikosida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590D8EB-2660-4F26-9C14-F2BB00268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543787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989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00D5A-0140-49D1-969A-3EBF8175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Glikosida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590D8EB-2660-4F26-9C14-F2BB00268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470496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3525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55FB1D-A6B0-4B80-AB35-A6FE59E2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</a:t>
            </a:r>
            <a:r>
              <a:rPr lang="en-US" dirty="0" err="1"/>
              <a:t>Glikosida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76B835-C2FA-4E3E-9B96-98176CF08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O-</a:t>
            </a:r>
            <a:r>
              <a:rPr lang="en-US" dirty="0" err="1"/>
              <a:t>Glikosida</a:t>
            </a:r>
            <a:r>
              <a:rPr lang="en-US" dirty="0"/>
              <a:t> : </a:t>
            </a:r>
            <a:r>
              <a:rPr lang="en-US" dirty="0" err="1"/>
              <a:t>Berikatan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atom </a:t>
            </a:r>
            <a:r>
              <a:rPr lang="en-US" dirty="0" err="1"/>
              <a:t>oksigen</a:t>
            </a:r>
            <a:endParaRPr lang="en-US" dirty="0"/>
          </a:p>
          <a:p>
            <a:r>
              <a:rPr lang="en-US" dirty="0" err="1"/>
              <a:t>Hidrolisis</a:t>
            </a:r>
            <a:r>
              <a:rPr lang="en-US" dirty="0"/>
              <a:t> dg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/</a:t>
            </a:r>
            <a:r>
              <a:rPr lang="en-US" dirty="0" err="1"/>
              <a:t>basa</a:t>
            </a:r>
            <a:r>
              <a:rPr lang="en-US" dirty="0"/>
              <a:t> </a:t>
            </a:r>
          </a:p>
          <a:p>
            <a:r>
              <a:rPr lang="en-US" dirty="0"/>
              <a:t>Ex : </a:t>
            </a:r>
            <a:r>
              <a:rPr lang="en-US" dirty="0" err="1"/>
              <a:t>Glukoranillin</a:t>
            </a:r>
            <a:r>
              <a:rPr lang="en-US" dirty="0"/>
              <a:t>, Rein-8-glukosida</a:t>
            </a:r>
          </a:p>
          <a:p>
            <a:r>
              <a:rPr lang="en-US" dirty="0" err="1"/>
              <a:t>Glikon</a:t>
            </a:r>
            <a:r>
              <a:rPr lang="en-US" dirty="0"/>
              <a:t> – OH + HO – </a:t>
            </a:r>
            <a:r>
              <a:rPr lang="en-US" dirty="0" err="1"/>
              <a:t>aglikon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Glikon</a:t>
            </a:r>
            <a:r>
              <a:rPr lang="en-US" dirty="0">
                <a:sym typeface="Wingdings" panose="05000000000000000000" pitchFamily="2" charset="2"/>
              </a:rPr>
              <a:t>-O-</a:t>
            </a:r>
            <a:r>
              <a:rPr lang="en-US" dirty="0" err="1">
                <a:sym typeface="Wingdings" panose="05000000000000000000" pitchFamily="2" charset="2"/>
              </a:rPr>
              <a:t>aglikon</a:t>
            </a:r>
            <a:r>
              <a:rPr lang="en-US" dirty="0">
                <a:sym typeface="Wingdings" panose="05000000000000000000" pitchFamily="2" charset="2"/>
              </a:rPr>
              <a:t> + H2O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Rhein-8-glucoside">
            <a:extLst>
              <a:ext uri="{FF2B5EF4-FFF2-40B4-BE49-F238E27FC236}">
                <a16:creationId xmlns:a16="http://schemas.microsoft.com/office/drawing/2014/main" xmlns="" id="{89FC43D7-160A-4C01-93DF-1DBE2302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47" y="4215560"/>
            <a:ext cx="6036906" cy="227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92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6ADE56-1189-40E9-B539-106A5491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</a:t>
            </a:r>
            <a:r>
              <a:rPr lang="en-US" dirty="0" err="1"/>
              <a:t>Glikosida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2C4E5F-FC23-4280-A7ED-3DD0F006F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59" y="1879496"/>
            <a:ext cx="10515600" cy="4351338"/>
          </a:xfrm>
        </p:spPr>
        <p:txBody>
          <a:bodyPr/>
          <a:lstStyle/>
          <a:p>
            <a:r>
              <a:rPr lang="en-US" dirty="0"/>
              <a:t>C-</a:t>
            </a:r>
            <a:r>
              <a:rPr lang="en-US" dirty="0" err="1"/>
              <a:t>glikosida</a:t>
            </a:r>
            <a:r>
              <a:rPr lang="en-US" dirty="0"/>
              <a:t> :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gula</a:t>
            </a:r>
            <a:r>
              <a:rPr lang="en-US" dirty="0"/>
              <a:t> </a:t>
            </a:r>
            <a:r>
              <a:rPr lang="en-US" dirty="0" err="1"/>
              <a:t>berikatan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atom Carbon</a:t>
            </a:r>
          </a:p>
          <a:p>
            <a:r>
              <a:rPr lang="en-US" dirty="0"/>
              <a:t>Ex : </a:t>
            </a:r>
            <a:r>
              <a:rPr lang="en-US" dirty="0" err="1"/>
              <a:t>Cascarosida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Cascara, </a:t>
            </a:r>
            <a:r>
              <a:rPr lang="en-US" dirty="0" err="1"/>
              <a:t>Aloin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Aloe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terhidrolisis</a:t>
            </a:r>
            <a:r>
              <a:rPr lang="en-US" dirty="0"/>
              <a:t> dg </a:t>
            </a:r>
            <a:r>
              <a:rPr lang="en-US" dirty="0" err="1"/>
              <a:t>pemanasan</a:t>
            </a:r>
            <a:r>
              <a:rPr lang="en-US" dirty="0"/>
              <a:t> dg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/</a:t>
            </a:r>
            <a:r>
              <a:rPr lang="en-US" dirty="0" err="1"/>
              <a:t>basa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dg </a:t>
            </a:r>
            <a:r>
              <a:rPr lang="en-US" dirty="0" err="1"/>
              <a:t>hidrolisis</a:t>
            </a:r>
            <a:r>
              <a:rPr lang="en-US" dirty="0"/>
              <a:t> </a:t>
            </a:r>
            <a:r>
              <a:rPr lang="en-US" dirty="0" err="1"/>
              <a:t>oksidatif</a:t>
            </a:r>
            <a:r>
              <a:rPr lang="en-US" dirty="0"/>
              <a:t> dg </a:t>
            </a:r>
            <a:r>
              <a:rPr lang="en-US" dirty="0" err="1"/>
              <a:t>besi</a:t>
            </a:r>
            <a:r>
              <a:rPr lang="en-US" dirty="0"/>
              <a:t> </a:t>
            </a:r>
            <a:r>
              <a:rPr lang="en-US" dirty="0" err="1"/>
              <a:t>klorida</a:t>
            </a:r>
            <a:r>
              <a:rPr lang="en-US" dirty="0"/>
              <a:t>.</a:t>
            </a:r>
          </a:p>
          <a:p>
            <a:r>
              <a:rPr lang="en-US" dirty="0" err="1"/>
              <a:t>Glikon</a:t>
            </a:r>
            <a:r>
              <a:rPr lang="en-US" dirty="0"/>
              <a:t>-OH + HC-</a:t>
            </a:r>
            <a:r>
              <a:rPr lang="en-US" dirty="0" err="1"/>
              <a:t>Aglikon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Glikon</a:t>
            </a:r>
            <a:r>
              <a:rPr lang="en-US" dirty="0">
                <a:sym typeface="Wingdings" panose="05000000000000000000" pitchFamily="2" charset="2"/>
              </a:rPr>
              <a:t>-C-</a:t>
            </a:r>
            <a:r>
              <a:rPr lang="en-US" dirty="0" err="1">
                <a:sym typeface="Wingdings" panose="05000000000000000000" pitchFamily="2" charset="2"/>
              </a:rPr>
              <a:t>aglikon</a:t>
            </a:r>
            <a:r>
              <a:rPr lang="en-US" dirty="0">
                <a:sym typeface="Wingdings" panose="05000000000000000000" pitchFamily="2" charset="2"/>
              </a:rPr>
              <a:t> +H2O</a:t>
            </a:r>
            <a:endParaRPr lang="en-US" dirty="0"/>
          </a:p>
        </p:txBody>
      </p:sp>
      <p:pic>
        <p:nvPicPr>
          <p:cNvPr id="1028" name="Picture 4" descr="Image result for aloin">
            <a:extLst>
              <a:ext uri="{FF2B5EF4-FFF2-40B4-BE49-F238E27FC236}">
                <a16:creationId xmlns:a16="http://schemas.microsoft.com/office/drawing/2014/main" xmlns="" id="{683C838B-9625-4A61-AB66-3AE39B3B0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26" y="3962400"/>
            <a:ext cx="5499652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3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9F4F5A-12C2-4444-9587-9DE36F0A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</a:t>
            </a:r>
            <a:r>
              <a:rPr lang="en-US" dirty="0" err="1"/>
              <a:t>Glikosida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1EBE3-CF31-463E-AFFF-EFE756383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S-</a:t>
            </a:r>
            <a:r>
              <a:rPr lang="en-US" dirty="0" err="1"/>
              <a:t>glikosida</a:t>
            </a:r>
            <a:r>
              <a:rPr lang="en-US" dirty="0"/>
              <a:t> :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gula</a:t>
            </a:r>
            <a:r>
              <a:rPr lang="en-US" dirty="0"/>
              <a:t> </a:t>
            </a:r>
            <a:r>
              <a:rPr lang="en-US" dirty="0" err="1"/>
              <a:t>berikatan</a:t>
            </a:r>
            <a:r>
              <a:rPr lang="en-US" dirty="0"/>
              <a:t> dg atom sulfur</a:t>
            </a:r>
          </a:p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glikosida</a:t>
            </a:r>
            <a:r>
              <a:rPr lang="en-US" dirty="0"/>
              <a:t> </a:t>
            </a:r>
            <a:r>
              <a:rPr lang="en-US" dirty="0" err="1"/>
              <a:t>isotiosianat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Sinigrin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</a:t>
            </a:r>
            <a:r>
              <a:rPr lang="en-US" dirty="0" err="1"/>
              <a:t>sesawi</a:t>
            </a:r>
            <a:r>
              <a:rPr lang="en-US" dirty="0"/>
              <a:t> </a:t>
            </a:r>
            <a:r>
              <a:rPr lang="en-US" dirty="0" err="1"/>
              <a:t>hitam</a:t>
            </a:r>
            <a:r>
              <a:rPr lang="en-US" dirty="0"/>
              <a:t> (</a:t>
            </a:r>
            <a:r>
              <a:rPr lang="en-US" i="1" dirty="0"/>
              <a:t>Black mustard</a:t>
            </a:r>
            <a:r>
              <a:rPr lang="en-US" dirty="0"/>
              <a:t>)</a:t>
            </a:r>
          </a:p>
          <a:p>
            <a:r>
              <a:rPr lang="en-US" dirty="0" err="1"/>
              <a:t>Glikon</a:t>
            </a:r>
            <a:r>
              <a:rPr lang="en-US" dirty="0"/>
              <a:t>-OH + HS-</a:t>
            </a:r>
            <a:r>
              <a:rPr lang="en-US" dirty="0" err="1"/>
              <a:t>aglikon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Glikon_S-aglikon</a:t>
            </a:r>
            <a:r>
              <a:rPr lang="en-US" dirty="0">
                <a:sym typeface="Wingdings" panose="05000000000000000000" pitchFamily="2" charset="2"/>
              </a:rPr>
              <a:t> +H2O</a:t>
            </a:r>
            <a:endParaRPr lang="en-US" dirty="0"/>
          </a:p>
        </p:txBody>
      </p:sp>
      <p:pic>
        <p:nvPicPr>
          <p:cNvPr id="3074" name="Picture 2" descr="Image result for sinigrin">
            <a:extLst>
              <a:ext uri="{FF2B5EF4-FFF2-40B4-BE49-F238E27FC236}">
                <a16:creationId xmlns:a16="http://schemas.microsoft.com/office/drawing/2014/main" xmlns="" id="{BA22E232-BD66-4B10-85C5-5C0ADCCC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67" y="3631097"/>
            <a:ext cx="3818000" cy="31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74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89FA0-29EC-4D09-B743-D76215E2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Glikosida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6DCF37-58E8-475A-9A82-FE1A6A36D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Glikosida</a:t>
            </a:r>
            <a:r>
              <a:rPr lang="en-US" dirty="0"/>
              <a:t> :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gula</a:t>
            </a:r>
            <a:r>
              <a:rPr lang="en-US" dirty="0"/>
              <a:t> </a:t>
            </a:r>
            <a:r>
              <a:rPr lang="en-US" dirty="0" err="1"/>
              <a:t>berikatan</a:t>
            </a:r>
            <a:r>
              <a:rPr lang="en-US" dirty="0"/>
              <a:t> dg atom Nitrogen</a:t>
            </a:r>
          </a:p>
          <a:p>
            <a:r>
              <a:rPr lang="en-US" dirty="0"/>
              <a:t>Ex : </a:t>
            </a:r>
            <a:r>
              <a:rPr lang="en-US" dirty="0" err="1"/>
              <a:t>nukleosida</a:t>
            </a:r>
            <a:r>
              <a:rPr lang="en-US" dirty="0"/>
              <a:t>, </a:t>
            </a:r>
            <a:r>
              <a:rPr lang="en-US" dirty="0" err="1"/>
              <a:t>gugus</a:t>
            </a:r>
            <a:r>
              <a:rPr lang="en-US" dirty="0"/>
              <a:t> amino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basa</a:t>
            </a:r>
            <a:r>
              <a:rPr lang="en-US" dirty="0"/>
              <a:t> </a:t>
            </a:r>
            <a:r>
              <a:rPr lang="en-US" dirty="0" err="1"/>
              <a:t>bereaksi</a:t>
            </a:r>
            <a:r>
              <a:rPr lang="en-US" dirty="0"/>
              <a:t> dg </a:t>
            </a:r>
            <a:r>
              <a:rPr lang="en-US" dirty="0" err="1"/>
              <a:t>gugus</a:t>
            </a:r>
            <a:r>
              <a:rPr lang="en-US" dirty="0"/>
              <a:t> OH </a:t>
            </a:r>
            <a:r>
              <a:rPr lang="en-US" dirty="0" err="1"/>
              <a:t>dari</a:t>
            </a:r>
            <a:r>
              <a:rPr lang="en-US" dirty="0"/>
              <a:t> ribose/</a:t>
            </a:r>
            <a:r>
              <a:rPr lang="en-US" dirty="0" err="1"/>
              <a:t>deoksiribosa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terbentuk</a:t>
            </a:r>
            <a:r>
              <a:rPr lang="en-US" dirty="0">
                <a:sym typeface="Wingdings" panose="05000000000000000000" pitchFamily="2" charset="2"/>
              </a:rPr>
              <a:t> N-</a:t>
            </a:r>
            <a:r>
              <a:rPr lang="en-US" dirty="0" err="1">
                <a:sym typeface="Wingdings" panose="05000000000000000000" pitchFamily="2" charset="2"/>
              </a:rPr>
              <a:t>glikosida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Glikon</a:t>
            </a:r>
            <a:r>
              <a:rPr lang="en-US" dirty="0">
                <a:sym typeface="Wingdings" panose="05000000000000000000" pitchFamily="2" charset="2"/>
              </a:rPr>
              <a:t>-OH + HN-</a:t>
            </a:r>
            <a:r>
              <a:rPr lang="en-US" dirty="0" err="1">
                <a:sym typeface="Wingdings" panose="05000000000000000000" pitchFamily="2" charset="2"/>
              </a:rPr>
              <a:t>aglikon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Glikon</a:t>
            </a:r>
            <a:r>
              <a:rPr lang="en-US" dirty="0">
                <a:sym typeface="Wingdings" panose="05000000000000000000" pitchFamily="2" charset="2"/>
              </a:rPr>
              <a:t>-N-</a:t>
            </a:r>
            <a:r>
              <a:rPr lang="en-US" dirty="0" err="1">
                <a:sym typeface="Wingdings" panose="05000000000000000000" pitchFamily="2" charset="2"/>
              </a:rPr>
              <a:t>aglikon</a:t>
            </a:r>
            <a:r>
              <a:rPr lang="en-US" dirty="0">
                <a:sym typeface="Wingdings" panose="05000000000000000000" pitchFamily="2" charset="2"/>
              </a:rPr>
              <a:t> + H2O</a:t>
            </a:r>
            <a:endParaRPr lang="en-US" dirty="0"/>
          </a:p>
        </p:txBody>
      </p:sp>
      <p:pic>
        <p:nvPicPr>
          <p:cNvPr id="4098" name="Picture 2" descr="Image result for nukleosida">
            <a:extLst>
              <a:ext uri="{FF2B5EF4-FFF2-40B4-BE49-F238E27FC236}">
                <a16:creationId xmlns:a16="http://schemas.microsoft.com/office/drawing/2014/main" xmlns="" id="{D6D26713-FCB6-4C7D-946C-6C2F11554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4" b="48433"/>
          <a:stretch/>
        </p:blipFill>
        <p:spPr bwMode="auto">
          <a:xfrm>
            <a:off x="2879476" y="3949148"/>
            <a:ext cx="6433047" cy="254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0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00D5A-0140-49D1-969A-3EBF8175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Glikosida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590D8EB-2660-4F26-9C14-F2BB00268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960292"/>
              </p:ext>
            </p:extLst>
          </p:nvPr>
        </p:nvGraphicFramePr>
        <p:xfrm>
          <a:off x="242047" y="1792936"/>
          <a:ext cx="11949953" cy="506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02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11A5D8-11D5-4F4F-9F25-15277CFD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F68E3A-6165-4372-967E-6114A0DF0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Komponen</a:t>
            </a:r>
            <a:r>
              <a:rPr lang="en-US" sz="2400" dirty="0"/>
              <a:t> organic </a:t>
            </a:r>
            <a:r>
              <a:rPr lang="en-US" sz="2400" dirty="0" err="1"/>
              <a:t>alami</a:t>
            </a:r>
            <a:r>
              <a:rPr lang="en-US" sz="2400" dirty="0"/>
              <a:t> yang </a:t>
            </a:r>
            <a:r>
              <a:rPr lang="en-US" sz="2400" dirty="0" err="1"/>
              <a:t>terdapat</a:t>
            </a:r>
            <a:r>
              <a:rPr lang="en-US" sz="2400" dirty="0"/>
              <a:t> pada </a:t>
            </a:r>
            <a:r>
              <a:rPr lang="en-US" sz="2400" dirty="0" err="1"/>
              <a:t>tumbuhan</a:t>
            </a:r>
            <a:r>
              <a:rPr lang="en-US" sz="2400" dirty="0"/>
              <a:t> dan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hewan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2 </a:t>
            </a:r>
            <a:r>
              <a:rPr lang="en-US" sz="2400" dirty="0" err="1"/>
              <a:t>komponen</a:t>
            </a:r>
            <a:r>
              <a:rPr lang="en-US" sz="2400" dirty="0"/>
              <a:t>:</a:t>
            </a:r>
          </a:p>
          <a:p>
            <a:pPr lvl="1"/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gula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Glikon</a:t>
            </a:r>
            <a:endParaRPr lang="en-US" sz="24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err="1">
                <a:sym typeface="Wingdings" panose="05000000000000000000" pitchFamily="2" charset="2"/>
              </a:rPr>
              <a:t>Jenis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gula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yg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plg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bnyak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terdapat</a:t>
            </a:r>
            <a:r>
              <a:rPr lang="en-US" sz="2400" dirty="0">
                <a:sym typeface="Wingdings" panose="05000000000000000000" pitchFamily="2" charset="2"/>
              </a:rPr>
              <a:t> pd </a:t>
            </a:r>
            <a:r>
              <a:rPr lang="en-US" sz="2400" dirty="0" err="1">
                <a:sym typeface="Wingdings" panose="05000000000000000000" pitchFamily="2" charset="2"/>
              </a:rPr>
              <a:t>glikosida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adlh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l-GR" sz="2400" dirty="0">
                <a:sym typeface="Wingdings" panose="05000000000000000000" pitchFamily="2" charset="2"/>
              </a:rPr>
              <a:t>β</a:t>
            </a:r>
            <a:r>
              <a:rPr lang="en-US" sz="2400" dirty="0">
                <a:sym typeface="Wingdings" panose="05000000000000000000" pitchFamily="2" charset="2"/>
              </a:rPr>
              <a:t>-D-</a:t>
            </a:r>
            <a:r>
              <a:rPr lang="en-US" sz="2400" dirty="0" err="1">
                <a:sym typeface="Wingdings" panose="05000000000000000000" pitchFamily="2" charset="2"/>
              </a:rPr>
              <a:t>glikosida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dirty="0" err="1">
                <a:sym typeface="Wingdings" panose="05000000000000000000" pitchFamily="2" charset="2"/>
              </a:rPr>
              <a:t>disamping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rambnosa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dirty="0" err="1">
                <a:sym typeface="Wingdings" panose="05000000000000000000" pitchFamily="2" charset="2"/>
              </a:rPr>
              <a:t>digitoxose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dirty="0" err="1">
                <a:sym typeface="Wingdings" panose="05000000000000000000" pitchFamily="2" charset="2"/>
              </a:rPr>
              <a:t>cymarose</a:t>
            </a:r>
            <a:r>
              <a:rPr lang="en-US" sz="2400" dirty="0">
                <a:sym typeface="Wingdings" panose="05000000000000000000" pitchFamily="2" charset="2"/>
              </a:rPr>
              <a:t> dan </a:t>
            </a:r>
            <a:r>
              <a:rPr lang="en-US" sz="2400" dirty="0" err="1">
                <a:sym typeface="Wingdings" panose="05000000000000000000" pitchFamily="2" charset="2"/>
              </a:rPr>
              <a:t>gula</a:t>
            </a:r>
            <a:r>
              <a:rPr lang="en-US" sz="2400" dirty="0">
                <a:sym typeface="Wingdings" panose="05000000000000000000" pitchFamily="2" charset="2"/>
              </a:rPr>
              <a:t> lain.</a:t>
            </a:r>
          </a:p>
          <a:p>
            <a:pPr lvl="1"/>
            <a:r>
              <a:rPr lang="en-US" sz="2400" dirty="0" err="1">
                <a:sym typeface="Wingdings" panose="05000000000000000000" pitchFamily="2" charset="2"/>
              </a:rPr>
              <a:t>Bagian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bukan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gula</a:t>
            </a:r>
            <a:r>
              <a:rPr lang="en-US" sz="2400" dirty="0">
                <a:sym typeface="Wingdings" panose="05000000000000000000" pitchFamily="2" charset="2"/>
              </a:rPr>
              <a:t>  </a:t>
            </a:r>
            <a:r>
              <a:rPr lang="en-US" sz="2400" dirty="0" err="1">
                <a:sym typeface="Wingdings" panose="05000000000000000000" pitchFamily="2" charset="2"/>
              </a:rPr>
              <a:t>aglikon</a:t>
            </a:r>
            <a:endParaRPr lang="en-US" sz="24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err="1">
                <a:sym typeface="Wingdings" panose="05000000000000000000" pitchFamily="2" charset="2"/>
              </a:rPr>
              <a:t>Bagian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aktif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dari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glikosida</a:t>
            </a:r>
            <a:r>
              <a:rPr lang="en-US" sz="2400" dirty="0">
                <a:sym typeface="Wingdings" panose="05000000000000000000" pitchFamily="2" charset="2"/>
              </a:rPr>
              <a:t>.</a:t>
            </a:r>
          </a:p>
          <a:p>
            <a:pPr marL="457200" lvl="1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400" dirty="0" err="1">
                <a:sym typeface="Wingdings" panose="05000000000000000000" pitchFamily="2" charset="2"/>
              </a:rPr>
              <a:t>Gula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membantu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kelarutan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dari</a:t>
            </a:r>
            <a:r>
              <a:rPr lang="en-US" sz="2400" dirty="0">
                <a:sym typeface="Wingdings" panose="05000000000000000000" pitchFamily="2" charset="2"/>
              </a:rPr>
              <a:t> non-</a:t>
            </a:r>
            <a:r>
              <a:rPr lang="en-US" sz="2400" dirty="0" err="1">
                <a:sym typeface="Wingdings" panose="05000000000000000000" pitchFamily="2" charset="2"/>
              </a:rPr>
              <a:t>gula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dirty="0" err="1">
                <a:sym typeface="Wingdings" panose="05000000000000000000" pitchFamily="2" charset="2"/>
              </a:rPr>
              <a:t>untuk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meningkatkan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bioavailabilitas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obat</a:t>
            </a:r>
            <a:r>
              <a:rPr lang="en-US" sz="2400" dirty="0">
                <a:sym typeface="Wingdings" panose="05000000000000000000" pitchFamily="2" charset="2"/>
              </a:rPr>
              <a:t>. </a:t>
            </a:r>
          </a:p>
          <a:p>
            <a:pPr marL="457200" lvl="1" indent="0">
              <a:buNone/>
            </a:pP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5928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4174A8-26ED-45A4-8238-7CABFBB8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35C872-4B05-4056-A0BB-E7592AFB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59" y="1929350"/>
            <a:ext cx="10515600" cy="5247528"/>
          </a:xfrm>
        </p:spPr>
        <p:txBody>
          <a:bodyPr>
            <a:normAutofit/>
          </a:bodyPr>
          <a:lstStyle/>
          <a:p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tumbuhan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sedikit</a:t>
            </a:r>
            <a:endParaRPr lang="en-US" sz="2400" dirty="0"/>
          </a:p>
          <a:p>
            <a:r>
              <a:rPr lang="en-US" sz="2400" dirty="0"/>
              <a:t>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pembentuk</a:t>
            </a:r>
            <a:r>
              <a:rPr lang="en-US" sz="2400" dirty="0"/>
              <a:t> </a:t>
            </a:r>
            <a:r>
              <a:rPr lang="en-US" sz="2400" dirty="0" err="1"/>
              <a:t>dinding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pada fungi dan </a:t>
            </a:r>
            <a:r>
              <a:rPr lang="en-US" sz="2400" dirty="0" err="1"/>
              <a:t>bakteri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hewan</a:t>
            </a:r>
            <a:endParaRPr lang="en-US" sz="2400" dirty="0"/>
          </a:p>
          <a:p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energi</a:t>
            </a:r>
            <a:endParaRPr lang="en-US" sz="2400" dirty="0"/>
          </a:p>
          <a:p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reaksi</a:t>
            </a:r>
            <a:r>
              <a:rPr lang="en-US" sz="2400" dirty="0"/>
              <a:t> </a:t>
            </a:r>
            <a:r>
              <a:rPr lang="en-US" sz="2400" dirty="0" err="1"/>
              <a:t>biokimia</a:t>
            </a:r>
            <a:r>
              <a:rPr lang="en-US" sz="2400" dirty="0"/>
              <a:t> </a:t>
            </a:r>
            <a:r>
              <a:rPr lang="en-US" sz="2400" dirty="0" err="1"/>
              <a:t>shg</a:t>
            </a:r>
            <a:r>
              <a:rPr lang="en-US" sz="2400" dirty="0"/>
              <a:t> </a:t>
            </a:r>
            <a:r>
              <a:rPr lang="en-US" sz="2400" dirty="0" err="1"/>
              <a:t>menjadikan</a:t>
            </a:r>
            <a:r>
              <a:rPr lang="en-US" sz="2400" dirty="0"/>
              <a:t> </a:t>
            </a:r>
            <a:r>
              <a:rPr lang="en-US" sz="2400" dirty="0" err="1"/>
              <a:t>senyawa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larut</a:t>
            </a:r>
            <a:r>
              <a:rPr lang="en-US" sz="2400" dirty="0"/>
              <a:t> air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polar </a:t>
            </a:r>
            <a:r>
              <a:rPr lang="en-US" sz="2400" dirty="0" err="1"/>
              <a:t>drpd</a:t>
            </a:r>
            <a:r>
              <a:rPr lang="en-US" sz="2400" dirty="0"/>
              <a:t> </a:t>
            </a:r>
            <a:r>
              <a:rPr lang="en-US" sz="2400" dirty="0" err="1"/>
              <a:t>molekul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larut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air.</a:t>
            </a:r>
          </a:p>
          <a:p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senyawa</a:t>
            </a:r>
            <a:r>
              <a:rPr lang="en-US" sz="2400" dirty="0"/>
              <a:t> </a:t>
            </a:r>
            <a:r>
              <a:rPr lang="en-US" sz="2400" dirty="0" err="1"/>
              <a:t>glikosida</a:t>
            </a:r>
            <a:r>
              <a:rPr lang="en-US" sz="2400" dirty="0"/>
              <a:t> di </a:t>
            </a:r>
            <a:r>
              <a:rPr lang="en-US" sz="2400" dirty="0" err="1"/>
              <a:t>hati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proses </a:t>
            </a:r>
            <a:r>
              <a:rPr lang="en-US" sz="2400" dirty="0" err="1"/>
              <a:t>detoksifikasi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ekskresi</a:t>
            </a:r>
            <a:r>
              <a:rPr lang="en-US" sz="2400" dirty="0">
                <a:sym typeface="Wingdings" panose="05000000000000000000" pitchFamily="2" charset="2"/>
              </a:rPr>
              <a:t> di </a:t>
            </a:r>
            <a:r>
              <a:rPr lang="en-US" sz="2400" dirty="0" err="1">
                <a:sym typeface="Wingdings" panose="05000000000000000000" pitchFamily="2" charset="2"/>
              </a:rPr>
              <a:t>urin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Mammalian glycosides </a:t>
            </a:r>
            <a:r>
              <a:rPr lang="en-US" sz="2400" dirty="0" err="1">
                <a:sym typeface="Wingdings" panose="05000000000000000000" pitchFamily="2" charset="2"/>
              </a:rPr>
              <a:t>merupakan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senyawa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yg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lebih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sederhana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drpd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Glikosida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tumbuhan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err="1">
                <a:sym typeface="Wingdings" panose="05000000000000000000" pitchFamily="2" charset="2"/>
              </a:rPr>
              <a:t>Beberapa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glikosida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memiliki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aktivitas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antibakteri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dirty="0" err="1">
                <a:sym typeface="Wingdings" panose="05000000000000000000" pitchFamily="2" charset="2"/>
              </a:rPr>
              <a:t>shg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dpt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melindungi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tumbuhan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dari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bakteri</a:t>
            </a:r>
            <a:r>
              <a:rPr lang="en-US" sz="2400" dirty="0">
                <a:sym typeface="Wingdings" panose="05000000000000000000" pitchFamily="2" charset="2"/>
              </a:rPr>
              <a:t> dan </a:t>
            </a:r>
            <a:r>
              <a:rPr lang="en-US" sz="2400" dirty="0" err="1">
                <a:sym typeface="Wingdings" panose="05000000000000000000" pitchFamily="2" charset="2"/>
              </a:rPr>
              <a:t>penyakit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22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662B7-998A-494E-AD7A-8D2D076F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Fisiko</a:t>
            </a:r>
            <a:r>
              <a:rPr lang="en-US" dirty="0"/>
              <a:t> Kimia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24414-0DE0-4A37-9EE2-483B6AB4E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59" y="1792936"/>
            <a:ext cx="10515600" cy="506506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(flavonoid – </a:t>
            </a:r>
            <a:r>
              <a:rPr lang="en-US" dirty="0" err="1"/>
              <a:t>kuning</a:t>
            </a:r>
            <a:r>
              <a:rPr lang="en-US" dirty="0"/>
              <a:t>, </a:t>
            </a:r>
            <a:r>
              <a:rPr lang="en-US" dirty="0" err="1"/>
              <a:t>antrakuinon</a:t>
            </a:r>
            <a:r>
              <a:rPr lang="en-US" dirty="0"/>
              <a:t> – </a:t>
            </a:r>
            <a:r>
              <a:rPr lang="en-US" dirty="0" err="1"/>
              <a:t>merah</a:t>
            </a:r>
            <a:r>
              <a:rPr lang="en-US" dirty="0"/>
              <a:t>/orange), </a:t>
            </a:r>
            <a:r>
              <a:rPr lang="en-US" dirty="0" err="1"/>
              <a:t>padat</a:t>
            </a:r>
            <a:r>
              <a:rPr lang="en-US" dirty="0"/>
              <a:t>, </a:t>
            </a:r>
            <a:r>
              <a:rPr lang="en-US" dirty="0" err="1"/>
              <a:t>amorf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menguap</a:t>
            </a:r>
            <a:r>
              <a:rPr lang="en-US" dirty="0"/>
              <a:t>.</a:t>
            </a:r>
          </a:p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dg </a:t>
            </a:r>
            <a:r>
              <a:rPr lang="en-US" dirty="0" err="1"/>
              <a:t>Molisch’s</a:t>
            </a:r>
            <a:r>
              <a:rPr lang="en-US" dirty="0"/>
              <a:t> dan Fehling’s solution test (after </a:t>
            </a:r>
            <a:r>
              <a:rPr lang="en-US" dirty="0" err="1"/>
              <a:t>hidrolisis</a:t>
            </a:r>
            <a:r>
              <a:rPr lang="en-US" dirty="0"/>
              <a:t>)</a:t>
            </a:r>
          </a:p>
          <a:p>
            <a:r>
              <a:rPr lang="en-US" dirty="0" err="1"/>
              <a:t>Glikosida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senyawa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larut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air dan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larut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dlm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pelarut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oganik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beberpa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larut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dlm</a:t>
            </a:r>
            <a:r>
              <a:rPr lang="en-US" dirty="0">
                <a:sym typeface="Wingdings" panose="05000000000000000000" pitchFamily="2" charset="2"/>
              </a:rPr>
              <a:t> alcohol</a:t>
            </a:r>
          </a:p>
          <a:p>
            <a:r>
              <a:rPr lang="en-US" dirty="0" err="1">
                <a:sym typeface="Wingdings" panose="05000000000000000000" pitchFamily="2" charset="2"/>
              </a:rPr>
              <a:t>Bagian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Glikon</a:t>
            </a:r>
            <a:r>
              <a:rPr lang="en-US" dirty="0">
                <a:sym typeface="Wingdings" panose="05000000000000000000" pitchFamily="2" charset="2"/>
              </a:rPr>
              <a:t> : </a:t>
            </a:r>
            <a:r>
              <a:rPr lang="en-US" dirty="0" err="1">
                <a:sym typeface="Wingdings" panose="05000000000000000000" pitchFamily="2" charset="2"/>
              </a:rPr>
              <a:t>larut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dlm</a:t>
            </a:r>
            <a:r>
              <a:rPr lang="en-US" dirty="0">
                <a:sym typeface="Wingdings" panose="05000000000000000000" pitchFamily="2" charset="2"/>
              </a:rPr>
              <a:t> air,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larut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dlm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pelarut</a:t>
            </a:r>
            <a:r>
              <a:rPr lang="en-US" dirty="0">
                <a:sym typeface="Wingdings" panose="05000000000000000000" pitchFamily="2" charset="2"/>
              </a:rPr>
              <a:t> organic</a:t>
            </a:r>
          </a:p>
          <a:p>
            <a:r>
              <a:rPr lang="en-US" dirty="0" err="1">
                <a:sym typeface="Wingdings" panose="05000000000000000000" pitchFamily="2" charset="2"/>
              </a:rPr>
              <a:t>Bagian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Aglikon</a:t>
            </a:r>
            <a:r>
              <a:rPr lang="en-US" dirty="0">
                <a:sym typeface="Wingdings" panose="05000000000000000000" pitchFamily="2" charset="2"/>
              </a:rPr>
              <a:t> :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larut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dlm</a:t>
            </a:r>
            <a:r>
              <a:rPr lang="en-US" dirty="0">
                <a:sym typeface="Wingdings" panose="05000000000000000000" pitchFamily="2" charset="2"/>
              </a:rPr>
              <a:t> air, </a:t>
            </a:r>
            <a:r>
              <a:rPr lang="en-US" dirty="0" err="1">
                <a:sym typeface="Wingdings" panose="05000000000000000000" pitchFamily="2" charset="2"/>
              </a:rPr>
              <a:t>larut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dlm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pelarut</a:t>
            </a:r>
            <a:r>
              <a:rPr lang="en-US" dirty="0">
                <a:sym typeface="Wingdings" panose="05000000000000000000" pitchFamily="2" charset="2"/>
              </a:rPr>
              <a:t> organic</a:t>
            </a:r>
          </a:p>
          <a:p>
            <a:r>
              <a:rPr lang="en-US" dirty="0" err="1">
                <a:sym typeface="Wingdings" panose="05000000000000000000" pitchFamily="2" charset="2"/>
              </a:rPr>
              <a:t>Kebanyakan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terasa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pahit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kec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populin</a:t>
            </a:r>
            <a:r>
              <a:rPr lang="en-US" dirty="0">
                <a:sym typeface="Wingdings" panose="05000000000000000000" pitchFamily="2" charset="2"/>
              </a:rPr>
              <a:t>, glycyrrhizin, </a:t>
            </a:r>
            <a:r>
              <a:rPr lang="en-US" dirty="0" err="1">
                <a:sym typeface="Wingdings" panose="05000000000000000000" pitchFamily="2" charset="2"/>
              </a:rPr>
              <a:t>stevioside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berbau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kecuali</a:t>
            </a:r>
            <a:r>
              <a:rPr lang="en-US" dirty="0">
                <a:sym typeface="Wingdings" panose="05000000000000000000" pitchFamily="2" charset="2"/>
              </a:rPr>
              <a:t> saponin (glycyrrhizin)</a:t>
            </a:r>
          </a:p>
          <a:p>
            <a:r>
              <a:rPr lang="en-US" dirty="0" err="1">
                <a:sym typeface="Wingdings" panose="05000000000000000000" pitchFamily="2" charset="2"/>
              </a:rPr>
              <a:t>Bila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gugus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gula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semakin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banyak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kelarutan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air </a:t>
            </a:r>
            <a:r>
              <a:rPr lang="en-US" dirty="0" err="1">
                <a:sym typeface="Wingdings" panose="05000000000000000000" pitchFamily="2" charset="2"/>
              </a:rPr>
              <a:t>berkurang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Struktur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kimianya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merupakan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asetal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disebut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gula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6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04DC3F7F-3A33-42E3-AD48-FD09327E7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endParaRPr lang="en-US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xmlns="" id="{D3F91C59-E26F-4E93-B7E8-7453720A2B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352" t="16041" r="13294" b="18519"/>
          <a:stretch/>
        </p:blipFill>
        <p:spPr>
          <a:xfrm>
            <a:off x="172279" y="1973353"/>
            <a:ext cx="8375374" cy="414464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CAC852DF-A7FF-4680-AD72-6B7DDF99C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6246" y="1870004"/>
            <a:ext cx="3151094" cy="4351338"/>
          </a:xfrm>
        </p:spPr>
        <p:txBody>
          <a:bodyPr>
            <a:normAutofit/>
          </a:bodyPr>
          <a:lstStyle/>
          <a:p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pemutusan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glikosida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glycosidic</a:t>
            </a:r>
            <a:r>
              <a:rPr lang="en-US" dirty="0">
                <a:sym typeface="Wingdings" panose="05000000000000000000" pitchFamily="2" charset="2"/>
              </a:rPr>
              <a:t> hydrolase</a:t>
            </a:r>
          </a:p>
          <a:p>
            <a:r>
              <a:rPr lang="en-US" dirty="0" err="1">
                <a:sym typeface="Wingdings" panose="05000000000000000000" pitchFamily="2" charset="2"/>
              </a:rPr>
              <a:t>Enzim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penting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pembentukkan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ikatan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glikosida</a:t>
            </a:r>
            <a:r>
              <a:rPr lang="en-US" dirty="0">
                <a:sym typeface="Wingdings" panose="05000000000000000000" pitchFamily="2" charset="2"/>
              </a:rPr>
              <a:t>  glycosyl transferase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8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EC0603-8DFB-466B-8448-17A2D077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Glycosides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032BD2-0539-4C54-8B20-FD01216E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xmlns="" id="{ADEBCC58-34FC-4217-828D-9BF781E74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101"/>
            <a:ext cx="493395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lant glycosides">
            <a:extLst>
              <a:ext uri="{FF2B5EF4-FFF2-40B4-BE49-F238E27FC236}">
                <a16:creationId xmlns:a16="http://schemas.microsoft.com/office/drawing/2014/main" xmlns="" id="{EFF7E4C1-4205-4E20-810C-D407FADFB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424028"/>
            <a:ext cx="289903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lant glycoside">
            <a:extLst>
              <a:ext uri="{FF2B5EF4-FFF2-40B4-BE49-F238E27FC236}">
                <a16:creationId xmlns:a16="http://schemas.microsoft.com/office/drawing/2014/main" xmlns="" id="{232ADE53-7CFC-470A-A650-4F912D527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054088"/>
            <a:ext cx="7225190" cy="46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5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31DD0C-FAA5-4B9B-A11F-E4F1EDAB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Biosintesis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098757D-F42F-46E4-8C74-B21320A60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06" t="25902" r="17224" b="24011"/>
          <a:stretch/>
        </p:blipFill>
        <p:spPr>
          <a:xfrm>
            <a:off x="1202919" y="1792936"/>
            <a:ext cx="9784080" cy="403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3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A95A9-C5F2-498F-AD1D-7BFC52E9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C6F7CF7-CBDF-4F80-B9C9-07B5155C4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A04310B6-AB93-45D3-A868-3DDC629E5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2" t="6469" r="16440" b="1038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2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16912A-A1A3-4152-BB69-6FC6EBED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82753F8-A310-4D51-BDE0-68E49916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3ABF867D-617D-4711-8B75-3E03CCAB0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97" t="4642" r="15754" b="642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09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990</TotalTime>
  <Words>471</Words>
  <Application>Microsoft Office PowerPoint</Application>
  <PresentationFormat>Widescreen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Corbel</vt:lpstr>
      <vt:lpstr>Wingdings</vt:lpstr>
      <vt:lpstr>Banded</vt:lpstr>
      <vt:lpstr>glikosida</vt:lpstr>
      <vt:lpstr>Definisi</vt:lpstr>
      <vt:lpstr>Cont’</vt:lpstr>
      <vt:lpstr>Sifat Fisiko Kimia</vt:lpstr>
      <vt:lpstr>Struktur</vt:lpstr>
      <vt:lpstr>Plant Glycosides</vt:lpstr>
      <vt:lpstr>Biosintesis</vt:lpstr>
      <vt:lpstr>PowerPoint Presentation</vt:lpstr>
      <vt:lpstr>PowerPoint Presentation</vt:lpstr>
      <vt:lpstr>Klasifikasi Glikosida</vt:lpstr>
      <vt:lpstr>Klasifikasi Glikosida</vt:lpstr>
      <vt:lpstr>Klasifikasi Glikosida</vt:lpstr>
      <vt:lpstr>Klasifikasi Glikosida</vt:lpstr>
      <vt:lpstr>O-Glikosida</vt:lpstr>
      <vt:lpstr>C-Glikosida</vt:lpstr>
      <vt:lpstr>S-Glikosida</vt:lpstr>
      <vt:lpstr>N-Glikosida</vt:lpstr>
      <vt:lpstr>Klasifikasi Glikosida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AYA-LAPTOP</dc:creator>
  <cp:lastModifiedBy>AYA-LAPTOP</cp:lastModifiedBy>
  <cp:revision>50</cp:revision>
  <dcterms:created xsi:type="dcterms:W3CDTF">2018-05-30T10:01:41Z</dcterms:created>
  <dcterms:modified xsi:type="dcterms:W3CDTF">2018-07-01T14:04:27Z</dcterms:modified>
</cp:coreProperties>
</file>