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76" r:id="rId7"/>
    <p:sldId id="277" r:id="rId8"/>
    <p:sldId id="258" r:id="rId9"/>
    <p:sldId id="259" r:id="rId10"/>
    <p:sldId id="278" r:id="rId11"/>
    <p:sldId id="265" r:id="rId12"/>
    <p:sldId id="267" r:id="rId13"/>
    <p:sldId id="269" r:id="rId14"/>
    <p:sldId id="270" r:id="rId15"/>
    <p:sldId id="271" r:id="rId16"/>
    <p:sldId id="274" r:id="rId17"/>
    <p:sldId id="275" r:id="rId18"/>
    <p:sldId id="27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C42A5-0866-4093-91A3-E724BCD6AA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2E655B-73E6-4E28-8D0B-5F3DDC48FD08}">
      <dgm:prSet phldrT="[Text]"/>
      <dgm:spPr/>
      <dgm:t>
        <a:bodyPr/>
        <a:lstStyle/>
        <a:p>
          <a:r>
            <a:rPr lang="en-US" dirty="0" err="1" smtClean="0"/>
            <a:t>Amigdalin</a:t>
          </a:r>
          <a:endParaRPr lang="en-US" dirty="0"/>
        </a:p>
      </dgm:t>
    </dgm:pt>
    <dgm:pt modelId="{C4850FF3-04F6-46A7-A980-1F59C272A900}" type="parTrans" cxnId="{1AE416DC-CF54-4358-8BC0-E17F8FD4D377}">
      <dgm:prSet/>
      <dgm:spPr/>
      <dgm:t>
        <a:bodyPr/>
        <a:lstStyle/>
        <a:p>
          <a:endParaRPr lang="en-US"/>
        </a:p>
      </dgm:t>
    </dgm:pt>
    <dgm:pt modelId="{900983CE-AD1C-46F6-A983-5B603869372F}" type="sibTrans" cxnId="{1AE416DC-CF54-4358-8BC0-E17F8FD4D377}">
      <dgm:prSet/>
      <dgm:spPr/>
      <dgm:t>
        <a:bodyPr/>
        <a:lstStyle/>
        <a:p>
          <a:endParaRPr lang="en-US"/>
        </a:p>
      </dgm:t>
    </dgm:pt>
    <dgm:pt modelId="{05B47332-E1C4-4379-94BF-580FD46837C2}">
      <dgm:prSet phldrT="[Text]"/>
      <dgm:spPr/>
      <dgm:t>
        <a:bodyPr/>
        <a:lstStyle/>
        <a:p>
          <a:r>
            <a:rPr lang="en-US" dirty="0" smtClean="0"/>
            <a:t>Eugenol </a:t>
          </a:r>
          <a:endParaRPr lang="en-US" dirty="0"/>
        </a:p>
      </dgm:t>
    </dgm:pt>
    <dgm:pt modelId="{B6D56CFF-B12C-4C41-B6F5-C10E75DEEE2F}" type="parTrans" cxnId="{12490BC5-340E-4505-ADF6-5334C13A0237}">
      <dgm:prSet/>
      <dgm:spPr/>
      <dgm:t>
        <a:bodyPr/>
        <a:lstStyle/>
        <a:p>
          <a:endParaRPr lang="en-US"/>
        </a:p>
      </dgm:t>
    </dgm:pt>
    <dgm:pt modelId="{D9650773-B4C7-471C-B5D6-8499C7B029B6}" type="sibTrans" cxnId="{12490BC5-340E-4505-ADF6-5334C13A0237}">
      <dgm:prSet/>
      <dgm:spPr/>
      <dgm:t>
        <a:bodyPr/>
        <a:lstStyle/>
        <a:p>
          <a:endParaRPr lang="en-US"/>
        </a:p>
      </dgm:t>
    </dgm:pt>
    <dgm:pt modelId="{02401EDF-670A-4008-B5A0-BF180672FCB8}">
      <dgm:prSet phldrT="[Text]"/>
      <dgm:spPr/>
      <dgm:t>
        <a:bodyPr/>
        <a:lstStyle/>
        <a:p>
          <a:r>
            <a:rPr lang="en-US" dirty="0" err="1" smtClean="0"/>
            <a:t>Gaulterin</a:t>
          </a:r>
          <a:r>
            <a:rPr lang="en-US" dirty="0" smtClean="0"/>
            <a:t> </a:t>
          </a:r>
          <a:endParaRPr lang="en-US" dirty="0"/>
        </a:p>
      </dgm:t>
    </dgm:pt>
    <dgm:pt modelId="{DF3C0D65-9AA9-47F6-B7E2-B8F250BC1CD1}" type="parTrans" cxnId="{F26AFFBF-D6C0-4617-91CD-808ED6C6CC24}">
      <dgm:prSet/>
      <dgm:spPr/>
      <dgm:t>
        <a:bodyPr/>
        <a:lstStyle/>
        <a:p>
          <a:endParaRPr lang="en-US"/>
        </a:p>
      </dgm:t>
    </dgm:pt>
    <dgm:pt modelId="{AC02B1E1-0069-42B7-9C80-A69A8CC5489F}" type="sibTrans" cxnId="{F26AFFBF-D6C0-4617-91CD-808ED6C6CC24}">
      <dgm:prSet/>
      <dgm:spPr/>
      <dgm:t>
        <a:bodyPr/>
        <a:lstStyle/>
        <a:p>
          <a:endParaRPr lang="en-US"/>
        </a:p>
      </dgm:t>
    </dgm:pt>
    <dgm:pt modelId="{E96649F2-21E6-45C1-A623-A32002F159B7}">
      <dgm:prSet phldrT="[Text]"/>
      <dgm:spPr/>
      <dgm:t>
        <a:bodyPr/>
        <a:lstStyle/>
        <a:p>
          <a:r>
            <a:rPr lang="en-US" dirty="0" err="1" smtClean="0"/>
            <a:t>Limonena</a:t>
          </a:r>
          <a:r>
            <a:rPr lang="en-US" dirty="0" smtClean="0"/>
            <a:t> </a:t>
          </a:r>
          <a:endParaRPr lang="en-US" dirty="0"/>
        </a:p>
      </dgm:t>
    </dgm:pt>
    <dgm:pt modelId="{5C59EC39-7380-4E0C-B37F-A592DDD622EA}" type="parTrans" cxnId="{8C50E982-DB09-4D0B-856B-6B95603AF76C}">
      <dgm:prSet/>
      <dgm:spPr/>
      <dgm:t>
        <a:bodyPr/>
        <a:lstStyle/>
        <a:p>
          <a:endParaRPr lang="en-US"/>
        </a:p>
      </dgm:t>
    </dgm:pt>
    <dgm:pt modelId="{E235FA78-3936-4450-920B-68F8230A7AC4}" type="sibTrans" cxnId="{8C50E982-DB09-4D0B-856B-6B95603AF76C}">
      <dgm:prSet/>
      <dgm:spPr/>
      <dgm:t>
        <a:bodyPr/>
        <a:lstStyle/>
        <a:p>
          <a:endParaRPr lang="en-US"/>
        </a:p>
      </dgm:t>
    </dgm:pt>
    <dgm:pt modelId="{8904D1D5-464F-477B-A1E6-DFFFDD5AEB2C}">
      <dgm:prSet phldrT="[Text]"/>
      <dgm:spPr/>
      <dgm:t>
        <a:bodyPr/>
        <a:lstStyle/>
        <a:p>
          <a:r>
            <a:rPr lang="el-GR" dirty="0" smtClean="0"/>
            <a:t>β</a:t>
          </a:r>
          <a:r>
            <a:rPr lang="en-US" dirty="0" smtClean="0"/>
            <a:t>-</a:t>
          </a:r>
          <a:r>
            <a:rPr lang="en-US" dirty="0" err="1" smtClean="0"/>
            <a:t>mirsena</a:t>
          </a:r>
          <a:endParaRPr lang="en-US" dirty="0"/>
        </a:p>
      </dgm:t>
    </dgm:pt>
    <dgm:pt modelId="{542FACB5-0406-441F-A2B4-59666AD6F635}" type="parTrans" cxnId="{036B42CF-C025-4A0A-B2C0-5D23E66BD914}">
      <dgm:prSet/>
      <dgm:spPr/>
      <dgm:t>
        <a:bodyPr/>
        <a:lstStyle/>
        <a:p>
          <a:endParaRPr lang="en-US"/>
        </a:p>
      </dgm:t>
    </dgm:pt>
    <dgm:pt modelId="{F8F91208-9D0D-4B8D-A9D3-8787F0EC895A}" type="sibTrans" cxnId="{036B42CF-C025-4A0A-B2C0-5D23E66BD914}">
      <dgm:prSet/>
      <dgm:spPr/>
      <dgm:t>
        <a:bodyPr/>
        <a:lstStyle/>
        <a:p>
          <a:endParaRPr lang="en-US"/>
        </a:p>
      </dgm:t>
    </dgm:pt>
    <dgm:pt modelId="{DAE85D7D-6410-4C53-933A-72BBEF196B75}">
      <dgm:prSet phldrT="[Text]"/>
      <dgm:spPr/>
      <dgm:t>
        <a:bodyPr/>
        <a:lstStyle/>
        <a:p>
          <a:r>
            <a:rPr lang="en-US" dirty="0" err="1" smtClean="0"/>
            <a:t>Osimena</a:t>
          </a:r>
          <a:endParaRPr lang="en-US" dirty="0"/>
        </a:p>
      </dgm:t>
    </dgm:pt>
    <dgm:pt modelId="{1D60ED69-B1DE-47FC-BD26-C4CF3A1413C3}" type="parTrans" cxnId="{1F01E955-E6C1-412A-A56F-8DBAE542A164}">
      <dgm:prSet/>
      <dgm:spPr/>
      <dgm:t>
        <a:bodyPr/>
        <a:lstStyle/>
        <a:p>
          <a:endParaRPr lang="en-US"/>
        </a:p>
      </dgm:t>
    </dgm:pt>
    <dgm:pt modelId="{A2D38BE8-84B2-4DB0-8521-1FE2D55E5295}" type="sibTrans" cxnId="{1F01E955-E6C1-412A-A56F-8DBAE542A164}">
      <dgm:prSet/>
      <dgm:spPr/>
      <dgm:t>
        <a:bodyPr/>
        <a:lstStyle/>
        <a:p>
          <a:endParaRPr lang="en-US"/>
        </a:p>
      </dgm:t>
    </dgm:pt>
    <dgm:pt modelId="{1FEDE4BE-30AD-457E-AB92-322F3E5CF711}">
      <dgm:prSet phldrT="[Text]"/>
      <dgm:spPr/>
      <dgm:t>
        <a:bodyPr/>
        <a:lstStyle/>
        <a:p>
          <a:r>
            <a:rPr lang="en-US" dirty="0" err="1" smtClean="0"/>
            <a:t>Limonena</a:t>
          </a:r>
          <a:endParaRPr lang="en-US" dirty="0"/>
        </a:p>
      </dgm:t>
    </dgm:pt>
    <dgm:pt modelId="{0AD6DECA-4DEA-4CA7-8E65-01B9C6868224}" type="parTrans" cxnId="{85D59A13-CB7A-4B93-987D-1A0F8D3C1FAD}">
      <dgm:prSet/>
      <dgm:spPr/>
      <dgm:t>
        <a:bodyPr/>
        <a:lstStyle/>
        <a:p>
          <a:endParaRPr lang="en-US"/>
        </a:p>
      </dgm:t>
    </dgm:pt>
    <dgm:pt modelId="{E23A70F6-EDC6-4993-9447-49999852FF5D}" type="sibTrans" cxnId="{85D59A13-CB7A-4B93-987D-1A0F8D3C1FAD}">
      <dgm:prSet/>
      <dgm:spPr/>
      <dgm:t>
        <a:bodyPr/>
        <a:lstStyle/>
        <a:p>
          <a:endParaRPr lang="en-US"/>
        </a:p>
      </dgm:t>
    </dgm:pt>
    <dgm:pt modelId="{70C158A6-CA51-4E4B-B71B-E46CF0BB6073}">
      <dgm:prSet phldrT="[Text]"/>
      <dgm:spPr/>
      <dgm:t>
        <a:bodyPr/>
        <a:lstStyle/>
        <a:p>
          <a:r>
            <a:rPr lang="en-US" dirty="0" err="1" smtClean="0"/>
            <a:t>Silvestrena</a:t>
          </a:r>
          <a:endParaRPr lang="en-US" dirty="0"/>
        </a:p>
      </dgm:t>
    </dgm:pt>
    <dgm:pt modelId="{132CBA83-35FC-44E9-9161-7E05620AA7BF}" type="parTrans" cxnId="{B80F7D4E-70F8-41A3-981E-4BBDFCE7EFCB}">
      <dgm:prSet/>
      <dgm:spPr/>
      <dgm:t>
        <a:bodyPr/>
        <a:lstStyle/>
        <a:p>
          <a:endParaRPr lang="en-US"/>
        </a:p>
      </dgm:t>
    </dgm:pt>
    <dgm:pt modelId="{480A7C13-55A1-4689-B8C8-DDC1F701C438}" type="sibTrans" cxnId="{B80F7D4E-70F8-41A3-981E-4BBDFCE7EFCB}">
      <dgm:prSet/>
      <dgm:spPr/>
      <dgm:t>
        <a:bodyPr/>
        <a:lstStyle/>
        <a:p>
          <a:endParaRPr lang="en-US"/>
        </a:p>
      </dgm:t>
    </dgm:pt>
    <dgm:pt modelId="{1A744723-A18C-4EDB-881D-1545966EDB8A}">
      <dgm:prSet phldrT="[Text]"/>
      <dgm:spPr/>
      <dgm:t>
        <a:bodyPr/>
        <a:lstStyle/>
        <a:p>
          <a:r>
            <a:rPr lang="en-US" dirty="0" smtClean="0"/>
            <a:t>Geraniol</a:t>
          </a:r>
          <a:endParaRPr lang="en-US" dirty="0"/>
        </a:p>
      </dgm:t>
    </dgm:pt>
    <dgm:pt modelId="{E3BA8356-F5F8-42B0-8F48-027D9E1AD96B}" type="parTrans" cxnId="{F43B0006-3971-45FF-85AE-58FD2D5B36EB}">
      <dgm:prSet/>
      <dgm:spPr/>
      <dgm:t>
        <a:bodyPr/>
        <a:lstStyle/>
        <a:p>
          <a:endParaRPr lang="en-US"/>
        </a:p>
      </dgm:t>
    </dgm:pt>
    <dgm:pt modelId="{31C7B163-AE12-474C-AE3C-A292C29636E5}" type="sibTrans" cxnId="{F43B0006-3971-45FF-85AE-58FD2D5B36EB}">
      <dgm:prSet/>
      <dgm:spPr/>
      <dgm:t>
        <a:bodyPr/>
        <a:lstStyle/>
        <a:p>
          <a:endParaRPr lang="en-US"/>
        </a:p>
      </dgm:t>
    </dgm:pt>
    <dgm:pt modelId="{0841AB88-11F7-401D-A464-E502AE95D1D1}">
      <dgm:prSet phldrT="[Text]"/>
      <dgm:spPr/>
      <dgm:t>
        <a:bodyPr/>
        <a:lstStyle/>
        <a:p>
          <a:r>
            <a:rPr lang="en-US" dirty="0" err="1" smtClean="0"/>
            <a:t>Sinigrin</a:t>
          </a:r>
          <a:r>
            <a:rPr lang="en-US" dirty="0" smtClean="0"/>
            <a:t> </a:t>
          </a:r>
          <a:endParaRPr lang="en-US" dirty="0"/>
        </a:p>
      </dgm:t>
    </dgm:pt>
    <dgm:pt modelId="{9E5F26FF-70D6-43AB-9320-D703E79AEFDF}" type="parTrans" cxnId="{9D21E4E5-7C9F-487C-8B3B-B787060A142D}">
      <dgm:prSet/>
      <dgm:spPr/>
      <dgm:t>
        <a:bodyPr/>
        <a:lstStyle/>
        <a:p>
          <a:endParaRPr lang="en-US"/>
        </a:p>
      </dgm:t>
    </dgm:pt>
    <dgm:pt modelId="{61D083A6-C7D4-4188-B05B-78553F0ACD13}" type="sibTrans" cxnId="{9D21E4E5-7C9F-487C-8B3B-B787060A142D}">
      <dgm:prSet/>
      <dgm:spPr/>
      <dgm:t>
        <a:bodyPr/>
        <a:lstStyle/>
        <a:p>
          <a:endParaRPr lang="en-US"/>
        </a:p>
      </dgm:t>
    </dgm:pt>
    <dgm:pt modelId="{DBB9DE19-C8C5-4C54-89DD-651E5E722D9F}">
      <dgm:prSet phldrT="[Text]"/>
      <dgm:spPr/>
      <dgm:t>
        <a:bodyPr/>
        <a:lstStyle/>
        <a:p>
          <a:r>
            <a:rPr lang="en-US" dirty="0" err="1" smtClean="0"/>
            <a:t>Nerol</a:t>
          </a:r>
          <a:endParaRPr lang="en-US" dirty="0"/>
        </a:p>
      </dgm:t>
    </dgm:pt>
    <dgm:pt modelId="{C7C4A187-7F61-40F2-9BBE-869E6C2EEA63}" type="parTrans" cxnId="{31799D63-6C9E-4BF7-97E3-D54668CBCA61}">
      <dgm:prSet/>
      <dgm:spPr/>
      <dgm:t>
        <a:bodyPr/>
        <a:lstStyle/>
        <a:p>
          <a:endParaRPr lang="en-US"/>
        </a:p>
      </dgm:t>
    </dgm:pt>
    <dgm:pt modelId="{00732BDB-3893-472C-B1B0-91BFCC9A107B}" type="sibTrans" cxnId="{31799D63-6C9E-4BF7-97E3-D54668CBCA61}">
      <dgm:prSet/>
      <dgm:spPr/>
      <dgm:t>
        <a:bodyPr/>
        <a:lstStyle/>
        <a:p>
          <a:endParaRPr lang="en-US"/>
        </a:p>
      </dgm:t>
    </dgm:pt>
    <dgm:pt modelId="{2274AA0E-82C9-42DA-AB3C-ED8B88AB7AAD}">
      <dgm:prSet phldrT="[Text]"/>
      <dgm:spPr/>
      <dgm:t>
        <a:bodyPr/>
        <a:lstStyle/>
        <a:p>
          <a:r>
            <a:rPr lang="en-US" dirty="0" smtClean="0"/>
            <a:t>Linalool </a:t>
          </a:r>
          <a:endParaRPr lang="en-US" dirty="0"/>
        </a:p>
      </dgm:t>
    </dgm:pt>
    <dgm:pt modelId="{383F2FDE-6DC9-4574-ADF3-7516DF3F9849}" type="parTrans" cxnId="{FEE8446B-F6CC-43E4-B26B-19BC5102CD38}">
      <dgm:prSet/>
      <dgm:spPr/>
      <dgm:t>
        <a:bodyPr/>
        <a:lstStyle/>
        <a:p>
          <a:endParaRPr lang="en-US"/>
        </a:p>
      </dgm:t>
    </dgm:pt>
    <dgm:pt modelId="{63801793-4006-4C59-843A-28429EB60417}" type="sibTrans" cxnId="{FEE8446B-F6CC-43E4-B26B-19BC5102CD38}">
      <dgm:prSet/>
      <dgm:spPr/>
      <dgm:t>
        <a:bodyPr/>
        <a:lstStyle/>
        <a:p>
          <a:endParaRPr lang="en-US"/>
        </a:p>
      </dgm:t>
    </dgm:pt>
    <dgm:pt modelId="{C6CD82D9-2E75-414B-B5D3-448D49EBA824}">
      <dgm:prSet phldrT="[Text]"/>
      <dgm:spPr/>
      <dgm:t>
        <a:bodyPr/>
        <a:lstStyle/>
        <a:p>
          <a:r>
            <a:rPr lang="en-US" dirty="0" err="1" smtClean="0"/>
            <a:t>Sitral</a:t>
          </a:r>
          <a:endParaRPr lang="en-US" dirty="0"/>
        </a:p>
      </dgm:t>
    </dgm:pt>
    <dgm:pt modelId="{72053AD0-EDF0-441C-9D10-546D483DB3D3}" type="parTrans" cxnId="{2D0E6EDB-DB1D-42DD-BABF-C495AB238F73}">
      <dgm:prSet/>
      <dgm:spPr/>
      <dgm:t>
        <a:bodyPr/>
        <a:lstStyle/>
        <a:p>
          <a:endParaRPr lang="en-US"/>
        </a:p>
      </dgm:t>
    </dgm:pt>
    <dgm:pt modelId="{9135BEBA-A516-485A-A8F1-E40268323C70}" type="sibTrans" cxnId="{2D0E6EDB-DB1D-42DD-BABF-C495AB238F73}">
      <dgm:prSet/>
      <dgm:spPr/>
      <dgm:t>
        <a:bodyPr/>
        <a:lstStyle/>
        <a:p>
          <a:endParaRPr lang="en-US"/>
        </a:p>
      </dgm:t>
    </dgm:pt>
    <dgm:pt modelId="{710B20B4-EF1E-479B-807C-C78915A1767C}">
      <dgm:prSet phldrT="[Text]"/>
      <dgm:spPr/>
      <dgm:t>
        <a:bodyPr/>
        <a:lstStyle/>
        <a:p>
          <a:r>
            <a:rPr lang="en-US" dirty="0" err="1" smtClean="0"/>
            <a:t>Sitronelal</a:t>
          </a:r>
          <a:r>
            <a:rPr lang="en-US" dirty="0" smtClean="0"/>
            <a:t> </a:t>
          </a:r>
          <a:endParaRPr lang="en-US" dirty="0"/>
        </a:p>
      </dgm:t>
    </dgm:pt>
    <dgm:pt modelId="{C00F797D-B629-49D2-8D0F-5427450C6C91}" type="parTrans" cxnId="{90E5C008-38A6-44C8-B5F2-3B799FA51A0A}">
      <dgm:prSet/>
      <dgm:spPr/>
      <dgm:t>
        <a:bodyPr/>
        <a:lstStyle/>
        <a:p>
          <a:endParaRPr lang="en-US"/>
        </a:p>
      </dgm:t>
    </dgm:pt>
    <dgm:pt modelId="{03132F89-C7AF-4EA0-BC46-1C1EACB2BD8A}" type="sibTrans" cxnId="{90E5C008-38A6-44C8-B5F2-3B799FA51A0A}">
      <dgm:prSet/>
      <dgm:spPr/>
      <dgm:t>
        <a:bodyPr/>
        <a:lstStyle/>
        <a:p>
          <a:endParaRPr lang="en-US"/>
        </a:p>
      </dgm:t>
    </dgm:pt>
    <dgm:pt modelId="{D3644D6A-0FCD-4FA3-B138-8EB9A37365D3}">
      <dgm:prSet phldrT="[Text]"/>
      <dgm:spPr/>
      <dgm:t>
        <a:bodyPr/>
        <a:lstStyle/>
        <a:p>
          <a:r>
            <a:rPr lang="en-US" dirty="0" err="1" smtClean="0"/>
            <a:t>Perialdehida</a:t>
          </a:r>
          <a:endParaRPr lang="en-US" dirty="0"/>
        </a:p>
      </dgm:t>
    </dgm:pt>
    <dgm:pt modelId="{9E63D19F-0A11-4619-878D-F0799618539E}" type="parTrans" cxnId="{4544A74D-A3D0-465A-9A5D-BBDBE7262B5E}">
      <dgm:prSet/>
      <dgm:spPr/>
      <dgm:t>
        <a:bodyPr/>
        <a:lstStyle/>
        <a:p>
          <a:endParaRPr lang="en-US"/>
        </a:p>
      </dgm:t>
    </dgm:pt>
    <dgm:pt modelId="{88D42426-2BB5-4CB6-93DA-1920A89AF4A2}" type="sibTrans" cxnId="{4544A74D-A3D0-465A-9A5D-BBDBE7262B5E}">
      <dgm:prSet/>
      <dgm:spPr/>
      <dgm:t>
        <a:bodyPr/>
        <a:lstStyle/>
        <a:p>
          <a:endParaRPr lang="en-US"/>
        </a:p>
      </dgm:t>
    </dgm:pt>
    <dgm:pt modelId="{C57B94B2-BE87-41A7-9A45-C8D191BC5E9B}">
      <dgm:prSet phldrT="[Text]"/>
      <dgm:spPr/>
      <dgm:t>
        <a:bodyPr/>
        <a:lstStyle/>
        <a:p>
          <a:r>
            <a:rPr lang="en-US" dirty="0" err="1" smtClean="0"/>
            <a:t>Safranal</a:t>
          </a:r>
          <a:r>
            <a:rPr lang="en-US" dirty="0" smtClean="0"/>
            <a:t> </a:t>
          </a:r>
          <a:endParaRPr lang="en-US" dirty="0"/>
        </a:p>
      </dgm:t>
    </dgm:pt>
    <dgm:pt modelId="{9CFF25FD-0238-45C6-A2D2-C559F41503E5}" type="parTrans" cxnId="{92B1FC4F-EBBC-4CB0-9B54-C88B2B84B82F}">
      <dgm:prSet/>
      <dgm:spPr/>
      <dgm:t>
        <a:bodyPr/>
        <a:lstStyle/>
        <a:p>
          <a:endParaRPr lang="en-US"/>
        </a:p>
      </dgm:t>
    </dgm:pt>
    <dgm:pt modelId="{38EF151F-A645-4524-948A-5C5D4F3D090D}" type="sibTrans" cxnId="{92B1FC4F-EBBC-4CB0-9B54-C88B2B84B82F}">
      <dgm:prSet/>
      <dgm:spPr/>
      <dgm:t>
        <a:bodyPr/>
        <a:lstStyle/>
        <a:p>
          <a:endParaRPr lang="en-US"/>
        </a:p>
      </dgm:t>
    </dgm:pt>
    <dgm:pt modelId="{D3A2F968-6855-4AD4-A6A3-0925458CCC91}">
      <dgm:prSet phldrT="[Text]"/>
      <dgm:spPr/>
      <dgm:t>
        <a:bodyPr/>
        <a:lstStyle/>
        <a:p>
          <a:r>
            <a:rPr lang="en-US" dirty="0" err="1" smtClean="0"/>
            <a:t>Vanilin</a:t>
          </a:r>
          <a:endParaRPr lang="en-US" dirty="0"/>
        </a:p>
      </dgm:t>
    </dgm:pt>
    <dgm:pt modelId="{9B6D6BE4-EE1C-4E8B-A044-D1A47A7B43C9}" type="parTrans" cxnId="{6798FE5E-029E-4482-B50D-550EBA9870CD}">
      <dgm:prSet/>
      <dgm:spPr/>
      <dgm:t>
        <a:bodyPr/>
        <a:lstStyle/>
        <a:p>
          <a:endParaRPr lang="en-US"/>
        </a:p>
      </dgm:t>
    </dgm:pt>
    <dgm:pt modelId="{C3698C98-63A2-4B56-8069-0899E671EF34}" type="sibTrans" cxnId="{6798FE5E-029E-4482-B50D-550EBA9870CD}">
      <dgm:prSet/>
      <dgm:spPr/>
      <dgm:t>
        <a:bodyPr/>
        <a:lstStyle/>
        <a:p>
          <a:endParaRPr lang="en-US"/>
        </a:p>
      </dgm:t>
    </dgm:pt>
    <dgm:pt modelId="{9B594BFA-EFC7-4D41-A92C-388CDB7C1150}">
      <dgm:prSet phldrT="[Text]"/>
      <dgm:spPr/>
      <dgm:t>
        <a:bodyPr/>
        <a:lstStyle/>
        <a:p>
          <a:r>
            <a:rPr lang="en-US" dirty="0" err="1" smtClean="0"/>
            <a:t>Kuminaldehida</a:t>
          </a:r>
          <a:r>
            <a:rPr lang="en-US" dirty="0" smtClean="0"/>
            <a:t> </a:t>
          </a:r>
          <a:endParaRPr lang="en-US" dirty="0"/>
        </a:p>
      </dgm:t>
    </dgm:pt>
    <dgm:pt modelId="{A589EA3B-1D9A-40C4-B988-E82866E3A1F5}" type="parTrans" cxnId="{202E5B5B-4107-4993-B3C8-C6EA61A7B907}">
      <dgm:prSet/>
      <dgm:spPr/>
      <dgm:t>
        <a:bodyPr/>
        <a:lstStyle/>
        <a:p>
          <a:endParaRPr lang="en-US"/>
        </a:p>
      </dgm:t>
    </dgm:pt>
    <dgm:pt modelId="{1099443E-A76B-4EED-932B-AA4DB558A11F}" type="sibTrans" cxnId="{202E5B5B-4107-4993-B3C8-C6EA61A7B907}">
      <dgm:prSet/>
      <dgm:spPr/>
      <dgm:t>
        <a:bodyPr/>
        <a:lstStyle/>
        <a:p>
          <a:endParaRPr lang="en-US"/>
        </a:p>
      </dgm:t>
    </dgm:pt>
    <dgm:pt modelId="{C6AC55FC-2AD5-40A2-98A8-88810F2A7B18}">
      <dgm:prSet phldrT="[Text]"/>
      <dgm:spPr/>
      <dgm:t>
        <a:bodyPr/>
        <a:lstStyle/>
        <a:p>
          <a:r>
            <a:rPr lang="en-US" dirty="0" err="1" smtClean="0"/>
            <a:t>Katekin</a:t>
          </a:r>
          <a:r>
            <a:rPr lang="en-US" dirty="0" smtClean="0"/>
            <a:t> </a:t>
          </a:r>
          <a:endParaRPr lang="en-US" dirty="0"/>
        </a:p>
      </dgm:t>
    </dgm:pt>
    <dgm:pt modelId="{71E9C713-A8C3-47B0-B3C3-6F95F4964C06}" type="parTrans" cxnId="{E72FE92E-12BE-4FFE-88BF-CFB0F260F4B0}">
      <dgm:prSet/>
      <dgm:spPr/>
      <dgm:t>
        <a:bodyPr/>
        <a:lstStyle/>
        <a:p>
          <a:endParaRPr lang="en-US"/>
        </a:p>
      </dgm:t>
    </dgm:pt>
    <dgm:pt modelId="{35D77D0A-30A2-4E1B-9D84-F432873450E7}" type="sibTrans" cxnId="{E72FE92E-12BE-4FFE-88BF-CFB0F260F4B0}">
      <dgm:prSet/>
      <dgm:spPr/>
      <dgm:t>
        <a:bodyPr/>
        <a:lstStyle/>
        <a:p>
          <a:endParaRPr lang="en-US"/>
        </a:p>
      </dgm:t>
    </dgm:pt>
    <dgm:pt modelId="{40572FCE-32C0-4A4E-96FD-3E2E35DCDBC0}">
      <dgm:prSet phldrT="[Text]"/>
      <dgm:spPr/>
      <dgm:t>
        <a:bodyPr/>
        <a:lstStyle/>
        <a:p>
          <a:r>
            <a:rPr lang="en-US" dirty="0" err="1" smtClean="0"/>
            <a:t>Anetol</a:t>
          </a:r>
          <a:endParaRPr lang="en-US" dirty="0"/>
        </a:p>
      </dgm:t>
    </dgm:pt>
    <dgm:pt modelId="{63DC7385-5055-43E7-87A1-CB3B99BF597E}" type="parTrans" cxnId="{2DB01795-E5BC-4397-BD8D-51EB115403C9}">
      <dgm:prSet/>
      <dgm:spPr/>
      <dgm:t>
        <a:bodyPr/>
        <a:lstStyle/>
        <a:p>
          <a:endParaRPr lang="en-US"/>
        </a:p>
      </dgm:t>
    </dgm:pt>
    <dgm:pt modelId="{9F7FD8B0-EEAA-4969-A075-B540BC65D352}" type="sibTrans" cxnId="{2DB01795-E5BC-4397-BD8D-51EB115403C9}">
      <dgm:prSet/>
      <dgm:spPr/>
      <dgm:t>
        <a:bodyPr/>
        <a:lstStyle/>
        <a:p>
          <a:endParaRPr lang="en-US"/>
        </a:p>
      </dgm:t>
    </dgm:pt>
    <dgm:pt modelId="{4F6236CA-2D54-4AA0-844B-5CEBDDE094F5}">
      <dgm:prSet phldrT="[Text]"/>
      <dgm:spPr/>
      <dgm:t>
        <a:bodyPr/>
        <a:lstStyle/>
        <a:p>
          <a:r>
            <a:rPr lang="en-US" dirty="0" err="1" smtClean="0"/>
            <a:t>Miristin</a:t>
          </a:r>
          <a:endParaRPr lang="en-US" dirty="0"/>
        </a:p>
      </dgm:t>
    </dgm:pt>
    <dgm:pt modelId="{2B88F5C1-10E2-4FD3-AD01-DE7C402E4CE9}" type="parTrans" cxnId="{4B88230E-78F5-4680-B174-9C3FB18FAD73}">
      <dgm:prSet/>
      <dgm:spPr/>
      <dgm:t>
        <a:bodyPr/>
        <a:lstStyle/>
        <a:p>
          <a:endParaRPr lang="en-US"/>
        </a:p>
      </dgm:t>
    </dgm:pt>
    <dgm:pt modelId="{B64DC0EB-55AE-4181-BAF1-D85AB208477F}" type="sibTrans" cxnId="{4B88230E-78F5-4680-B174-9C3FB18FAD73}">
      <dgm:prSet/>
      <dgm:spPr/>
      <dgm:t>
        <a:bodyPr/>
        <a:lstStyle/>
        <a:p>
          <a:endParaRPr lang="en-US"/>
        </a:p>
      </dgm:t>
    </dgm:pt>
    <dgm:pt modelId="{DF657AC0-266D-4E5A-8E7C-412588DE8593}" type="pres">
      <dgm:prSet presAssocID="{A12C42A5-0866-4093-91A3-E724BCD6AA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AB564-7CF5-43E7-8849-505D61C46CAB}" type="pres">
      <dgm:prSet presAssocID="{A02E655B-73E6-4E28-8D0B-5F3DDC48FD08}" presName="linNode" presStyleCnt="0"/>
      <dgm:spPr/>
    </dgm:pt>
    <dgm:pt modelId="{F35DCBE2-BFF1-49ED-A4DE-8C870D09D98E}" type="pres">
      <dgm:prSet presAssocID="{A02E655B-73E6-4E28-8D0B-5F3DDC48FD08}" presName="parentText" presStyleLbl="node1" presStyleIdx="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49B9B-7483-4B25-A9A7-40586656FADB}" type="pres">
      <dgm:prSet presAssocID="{900983CE-AD1C-46F6-A983-5B603869372F}" presName="sp" presStyleCnt="0"/>
      <dgm:spPr/>
    </dgm:pt>
    <dgm:pt modelId="{CEACF0E4-CE3F-40DB-8EA9-769F24448D0A}" type="pres">
      <dgm:prSet presAssocID="{0841AB88-11F7-401D-A464-E502AE95D1D1}" presName="linNode" presStyleCnt="0"/>
      <dgm:spPr/>
    </dgm:pt>
    <dgm:pt modelId="{90C4F79E-7DF8-4FA8-BFD2-3B2551F26E1E}" type="pres">
      <dgm:prSet presAssocID="{0841AB88-11F7-401D-A464-E502AE95D1D1}" presName="parentText" presStyleLbl="node1" presStyleIdx="1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DF462-54C5-4B6B-B652-5646A3ACB7CA}" type="pres">
      <dgm:prSet presAssocID="{61D083A6-C7D4-4188-B05B-78553F0ACD13}" presName="sp" presStyleCnt="0"/>
      <dgm:spPr/>
    </dgm:pt>
    <dgm:pt modelId="{68EA6510-B863-4A0C-AB08-0915601C4C5F}" type="pres">
      <dgm:prSet presAssocID="{05B47332-E1C4-4379-94BF-580FD46837C2}" presName="linNode" presStyleCnt="0"/>
      <dgm:spPr/>
    </dgm:pt>
    <dgm:pt modelId="{3DCC5B9B-6837-417B-A587-9AB496F982DB}" type="pres">
      <dgm:prSet presAssocID="{05B47332-E1C4-4379-94BF-580FD46837C2}" presName="parentText" presStyleLbl="node1" presStyleIdx="2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425BA-99A5-4AA3-8D79-E206C0D811D0}" type="pres">
      <dgm:prSet presAssocID="{D9650773-B4C7-471C-B5D6-8499C7B029B6}" presName="sp" presStyleCnt="0"/>
      <dgm:spPr/>
    </dgm:pt>
    <dgm:pt modelId="{37E4B263-D921-4275-BFD4-8BD19B5D17F4}" type="pres">
      <dgm:prSet presAssocID="{02401EDF-670A-4008-B5A0-BF180672FCB8}" presName="linNode" presStyleCnt="0"/>
      <dgm:spPr/>
    </dgm:pt>
    <dgm:pt modelId="{8CFB0A7D-8686-41D1-906B-9BC77ABBA5ED}" type="pres">
      <dgm:prSet presAssocID="{02401EDF-670A-4008-B5A0-BF180672FCB8}" presName="parentText" presStyleLbl="node1" presStyleIdx="3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ED76-09EC-490B-8637-2E816016971B}" type="pres">
      <dgm:prSet presAssocID="{AC02B1E1-0069-42B7-9C80-A69A8CC5489F}" presName="sp" presStyleCnt="0"/>
      <dgm:spPr/>
    </dgm:pt>
    <dgm:pt modelId="{000182A6-1F3A-44E1-9866-3B3076809E1C}" type="pres">
      <dgm:prSet presAssocID="{E96649F2-21E6-45C1-A623-A32002F159B7}" presName="linNode" presStyleCnt="0"/>
      <dgm:spPr/>
    </dgm:pt>
    <dgm:pt modelId="{2DCECB1B-9EB7-41B1-8403-F841F9380302}" type="pres">
      <dgm:prSet presAssocID="{E96649F2-21E6-45C1-A623-A32002F159B7}" presName="parentText" presStyleLbl="node1" presStyleIdx="4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E1070-5E45-4638-8BA8-37F769B5D08C}" type="pres">
      <dgm:prSet presAssocID="{E235FA78-3936-4450-920B-68F8230A7AC4}" presName="sp" presStyleCnt="0"/>
      <dgm:spPr/>
    </dgm:pt>
    <dgm:pt modelId="{AA885AB2-0E6D-4DC5-BAD5-4E8927CE7B1B}" type="pres">
      <dgm:prSet presAssocID="{8904D1D5-464F-477B-A1E6-DFFFDD5AEB2C}" presName="linNode" presStyleCnt="0"/>
      <dgm:spPr/>
    </dgm:pt>
    <dgm:pt modelId="{0E1E22B9-8A51-465C-8D94-D54C5EE793C6}" type="pres">
      <dgm:prSet presAssocID="{8904D1D5-464F-477B-A1E6-DFFFDD5AEB2C}" presName="parentText" presStyleLbl="node1" presStyleIdx="5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B44D-CBE5-4F1D-880B-812B0AC97A8F}" type="pres">
      <dgm:prSet presAssocID="{F8F91208-9D0D-4B8D-A9D3-8787F0EC895A}" presName="sp" presStyleCnt="0"/>
      <dgm:spPr/>
    </dgm:pt>
    <dgm:pt modelId="{03BD2429-CF4D-4A39-937A-78F601215E00}" type="pres">
      <dgm:prSet presAssocID="{DAE85D7D-6410-4C53-933A-72BBEF196B75}" presName="linNode" presStyleCnt="0"/>
      <dgm:spPr/>
    </dgm:pt>
    <dgm:pt modelId="{227016B2-849B-4380-8C5B-763129F0B750}" type="pres">
      <dgm:prSet presAssocID="{DAE85D7D-6410-4C53-933A-72BBEF196B75}" presName="parentText" presStyleLbl="node1" presStyleIdx="6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22568-4998-43AA-B1EB-C923F75B2FAF}" type="pres">
      <dgm:prSet presAssocID="{A2D38BE8-84B2-4DB0-8521-1FE2D55E5295}" presName="sp" presStyleCnt="0"/>
      <dgm:spPr/>
    </dgm:pt>
    <dgm:pt modelId="{CAE72316-BFEA-426B-B225-E4EDE6D92527}" type="pres">
      <dgm:prSet presAssocID="{1FEDE4BE-30AD-457E-AB92-322F3E5CF711}" presName="linNode" presStyleCnt="0"/>
      <dgm:spPr/>
    </dgm:pt>
    <dgm:pt modelId="{5CF6DB00-44CD-4B2E-B4A5-10687FDDC5A1}" type="pres">
      <dgm:prSet presAssocID="{1FEDE4BE-30AD-457E-AB92-322F3E5CF711}" presName="parentText" presStyleLbl="node1" presStyleIdx="7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35029-F71D-45CE-866D-2D4631ACF33A}" type="pres">
      <dgm:prSet presAssocID="{E23A70F6-EDC6-4993-9447-49999852FF5D}" presName="sp" presStyleCnt="0"/>
      <dgm:spPr/>
    </dgm:pt>
    <dgm:pt modelId="{4E12E7F5-0E2B-4FD8-8084-A4460F10FC43}" type="pres">
      <dgm:prSet presAssocID="{70C158A6-CA51-4E4B-B71B-E46CF0BB6073}" presName="linNode" presStyleCnt="0"/>
      <dgm:spPr/>
    </dgm:pt>
    <dgm:pt modelId="{C2B435E7-EE6B-4608-864A-0C1EFCE7538E}" type="pres">
      <dgm:prSet presAssocID="{70C158A6-CA51-4E4B-B71B-E46CF0BB6073}" presName="parentText" presStyleLbl="node1" presStyleIdx="8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3A99D-300A-4B81-9CCD-E85855F14B1E}" type="pres">
      <dgm:prSet presAssocID="{480A7C13-55A1-4689-B8C8-DDC1F701C438}" presName="sp" presStyleCnt="0"/>
      <dgm:spPr/>
    </dgm:pt>
    <dgm:pt modelId="{2B6161CA-41CA-4821-ACFC-DA5D943F41DA}" type="pres">
      <dgm:prSet presAssocID="{1A744723-A18C-4EDB-881D-1545966EDB8A}" presName="linNode" presStyleCnt="0"/>
      <dgm:spPr/>
    </dgm:pt>
    <dgm:pt modelId="{EAB78060-D5E6-4143-8494-9202F7E41036}" type="pres">
      <dgm:prSet presAssocID="{1A744723-A18C-4EDB-881D-1545966EDB8A}" presName="parentText" presStyleLbl="node1" presStyleIdx="9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FF635-46AA-4807-AAD1-21DCC507AF78}" type="pres">
      <dgm:prSet presAssocID="{31C7B163-AE12-474C-AE3C-A292C29636E5}" presName="sp" presStyleCnt="0"/>
      <dgm:spPr/>
    </dgm:pt>
    <dgm:pt modelId="{26D0CF45-4A8E-4FDF-B30A-A5375526B8F1}" type="pres">
      <dgm:prSet presAssocID="{DBB9DE19-C8C5-4C54-89DD-651E5E722D9F}" presName="linNode" presStyleCnt="0"/>
      <dgm:spPr/>
    </dgm:pt>
    <dgm:pt modelId="{42C4A95F-CDD5-4D7D-B6D8-C66E076CE3E8}" type="pres">
      <dgm:prSet presAssocID="{DBB9DE19-C8C5-4C54-89DD-651E5E722D9F}" presName="parentText" presStyleLbl="node1" presStyleIdx="1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AFFDB-49F6-4B72-A978-C6A36AF043D1}" type="pres">
      <dgm:prSet presAssocID="{00732BDB-3893-472C-B1B0-91BFCC9A107B}" presName="sp" presStyleCnt="0"/>
      <dgm:spPr/>
    </dgm:pt>
    <dgm:pt modelId="{E2C90BBB-A6E0-471B-AE42-51955FC26BDA}" type="pres">
      <dgm:prSet presAssocID="{2274AA0E-82C9-42DA-AB3C-ED8B88AB7AAD}" presName="linNode" presStyleCnt="0"/>
      <dgm:spPr/>
    </dgm:pt>
    <dgm:pt modelId="{CCB890BF-F024-4981-A9EE-EEF5544FD14A}" type="pres">
      <dgm:prSet presAssocID="{2274AA0E-82C9-42DA-AB3C-ED8B88AB7AAD}" presName="parentText" presStyleLbl="node1" presStyleIdx="11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8BFA-23B2-41E4-834A-D0860F4AEDD8}" type="pres">
      <dgm:prSet presAssocID="{63801793-4006-4C59-843A-28429EB60417}" presName="sp" presStyleCnt="0"/>
      <dgm:spPr/>
    </dgm:pt>
    <dgm:pt modelId="{185698F3-EB66-49AB-BC20-F909361702F9}" type="pres">
      <dgm:prSet presAssocID="{C6CD82D9-2E75-414B-B5D3-448D49EBA824}" presName="linNode" presStyleCnt="0"/>
      <dgm:spPr/>
    </dgm:pt>
    <dgm:pt modelId="{923FD786-8230-4FDD-AB85-579AAFF07AB3}" type="pres">
      <dgm:prSet presAssocID="{C6CD82D9-2E75-414B-B5D3-448D49EBA824}" presName="parentText" presStyleLbl="node1" presStyleIdx="12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06131-6991-4E69-954E-CFAE61B777C6}" type="pres">
      <dgm:prSet presAssocID="{9135BEBA-A516-485A-A8F1-E40268323C70}" presName="sp" presStyleCnt="0"/>
      <dgm:spPr/>
    </dgm:pt>
    <dgm:pt modelId="{BD513DFA-16EA-4579-836A-E3CEE9021680}" type="pres">
      <dgm:prSet presAssocID="{710B20B4-EF1E-479B-807C-C78915A1767C}" presName="linNode" presStyleCnt="0"/>
      <dgm:spPr/>
    </dgm:pt>
    <dgm:pt modelId="{C8290CEE-3BEF-4B2F-9879-96034A3DC3EA}" type="pres">
      <dgm:prSet presAssocID="{710B20B4-EF1E-479B-807C-C78915A1767C}" presName="parentText" presStyleLbl="node1" presStyleIdx="13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BAB13-8587-4A55-9C4F-DA6EA306A269}" type="pres">
      <dgm:prSet presAssocID="{03132F89-C7AF-4EA0-BC46-1C1EACB2BD8A}" presName="sp" presStyleCnt="0"/>
      <dgm:spPr/>
    </dgm:pt>
    <dgm:pt modelId="{F7DE2AB8-8C73-4750-96FF-8BE78B13262A}" type="pres">
      <dgm:prSet presAssocID="{D3644D6A-0FCD-4FA3-B138-8EB9A37365D3}" presName="linNode" presStyleCnt="0"/>
      <dgm:spPr/>
    </dgm:pt>
    <dgm:pt modelId="{BA2D30EF-7A39-4032-AF37-C2E6AF93E588}" type="pres">
      <dgm:prSet presAssocID="{D3644D6A-0FCD-4FA3-B138-8EB9A37365D3}" presName="parentText" presStyleLbl="node1" presStyleIdx="14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1441D-6BF6-4A53-B566-8C3615099740}" type="pres">
      <dgm:prSet presAssocID="{88D42426-2BB5-4CB6-93DA-1920A89AF4A2}" presName="sp" presStyleCnt="0"/>
      <dgm:spPr/>
    </dgm:pt>
    <dgm:pt modelId="{3F3E67D5-C94D-4110-A5AC-E0BA04E95198}" type="pres">
      <dgm:prSet presAssocID="{C57B94B2-BE87-41A7-9A45-C8D191BC5E9B}" presName="linNode" presStyleCnt="0"/>
      <dgm:spPr/>
    </dgm:pt>
    <dgm:pt modelId="{8D10B505-E6C1-4DA5-96CB-4A437AAE8DE9}" type="pres">
      <dgm:prSet presAssocID="{C57B94B2-BE87-41A7-9A45-C8D191BC5E9B}" presName="parentText" presStyleLbl="node1" presStyleIdx="15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FF0A1-1BD2-4552-B123-48822DAF5017}" type="pres">
      <dgm:prSet presAssocID="{38EF151F-A645-4524-948A-5C5D4F3D090D}" presName="sp" presStyleCnt="0"/>
      <dgm:spPr/>
    </dgm:pt>
    <dgm:pt modelId="{500BAE73-76A6-4568-8B89-C3EC63F4C917}" type="pres">
      <dgm:prSet presAssocID="{D3A2F968-6855-4AD4-A6A3-0925458CCC91}" presName="linNode" presStyleCnt="0"/>
      <dgm:spPr/>
    </dgm:pt>
    <dgm:pt modelId="{3ADCFC1E-B10B-4EBA-87A0-E239A2446873}" type="pres">
      <dgm:prSet presAssocID="{D3A2F968-6855-4AD4-A6A3-0925458CCC91}" presName="parentText" presStyleLbl="node1" presStyleIdx="16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FFBD7-920A-4EFB-B222-0AE1968AA73F}" type="pres">
      <dgm:prSet presAssocID="{C3698C98-63A2-4B56-8069-0899E671EF34}" presName="sp" presStyleCnt="0"/>
      <dgm:spPr/>
    </dgm:pt>
    <dgm:pt modelId="{CDB81C01-F0E9-4254-92C4-02E215D6735F}" type="pres">
      <dgm:prSet presAssocID="{9B594BFA-EFC7-4D41-A92C-388CDB7C1150}" presName="linNode" presStyleCnt="0"/>
      <dgm:spPr/>
    </dgm:pt>
    <dgm:pt modelId="{A0237C46-6DB8-4F53-A3C6-68B4E6157FE9}" type="pres">
      <dgm:prSet presAssocID="{9B594BFA-EFC7-4D41-A92C-388CDB7C1150}" presName="parentText" presStyleLbl="node1" presStyleIdx="17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37980-8DEC-4B98-8395-8455F7DDF478}" type="pres">
      <dgm:prSet presAssocID="{1099443E-A76B-4EED-932B-AA4DB558A11F}" presName="sp" presStyleCnt="0"/>
      <dgm:spPr/>
    </dgm:pt>
    <dgm:pt modelId="{FB51E85E-47B4-408D-B05D-553AC56E10BD}" type="pres">
      <dgm:prSet presAssocID="{C6AC55FC-2AD5-40A2-98A8-88810F2A7B18}" presName="linNode" presStyleCnt="0"/>
      <dgm:spPr/>
    </dgm:pt>
    <dgm:pt modelId="{AF44F9B0-E294-4C8B-8833-F5EBB7BC74CB}" type="pres">
      <dgm:prSet presAssocID="{C6AC55FC-2AD5-40A2-98A8-88810F2A7B18}" presName="parentText" presStyleLbl="node1" presStyleIdx="18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80D52-5D72-48CA-B305-CFD4BC37F676}" type="pres">
      <dgm:prSet presAssocID="{35D77D0A-30A2-4E1B-9D84-F432873450E7}" presName="sp" presStyleCnt="0"/>
      <dgm:spPr/>
    </dgm:pt>
    <dgm:pt modelId="{3C517D5E-AB4E-427C-986A-D25BA9FDAF90}" type="pres">
      <dgm:prSet presAssocID="{40572FCE-32C0-4A4E-96FD-3E2E35DCDBC0}" presName="linNode" presStyleCnt="0"/>
      <dgm:spPr/>
    </dgm:pt>
    <dgm:pt modelId="{2DF44F77-6253-44D7-8B87-6EEA72E5EBA1}" type="pres">
      <dgm:prSet presAssocID="{40572FCE-32C0-4A4E-96FD-3E2E35DCDBC0}" presName="parentText" presStyleLbl="node1" presStyleIdx="19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C9EC4-DCEA-4D68-9703-C4F7ACA28182}" type="pres">
      <dgm:prSet presAssocID="{9F7FD8B0-EEAA-4969-A075-B540BC65D352}" presName="sp" presStyleCnt="0"/>
      <dgm:spPr/>
    </dgm:pt>
    <dgm:pt modelId="{CDDE1B17-9B26-4A55-A57E-3AEBB451F66E}" type="pres">
      <dgm:prSet presAssocID="{4F6236CA-2D54-4AA0-844B-5CEBDDE094F5}" presName="linNode" presStyleCnt="0"/>
      <dgm:spPr/>
    </dgm:pt>
    <dgm:pt modelId="{C89A22A4-4C3F-4575-942B-F84B0264FA3C}" type="pres">
      <dgm:prSet presAssocID="{4F6236CA-2D54-4AA0-844B-5CEBDDE094F5}" presName="parentText" presStyleLbl="node1" presStyleIdx="2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59A13-CB7A-4B93-987D-1A0F8D3C1FAD}" srcId="{A12C42A5-0866-4093-91A3-E724BCD6AA5D}" destId="{1FEDE4BE-30AD-457E-AB92-322F3E5CF711}" srcOrd="7" destOrd="0" parTransId="{0AD6DECA-4DEA-4CA7-8E65-01B9C6868224}" sibTransId="{E23A70F6-EDC6-4993-9447-49999852FF5D}"/>
    <dgm:cxn modelId="{FDF4F1D4-3558-45D0-9F22-D29976F9FF44}" type="presOf" srcId="{05B47332-E1C4-4379-94BF-580FD46837C2}" destId="{3DCC5B9B-6837-417B-A587-9AB496F982DB}" srcOrd="0" destOrd="0" presId="urn:microsoft.com/office/officeart/2005/8/layout/vList5"/>
    <dgm:cxn modelId="{92B1FC4F-EBBC-4CB0-9B54-C88B2B84B82F}" srcId="{A12C42A5-0866-4093-91A3-E724BCD6AA5D}" destId="{C57B94B2-BE87-41A7-9A45-C8D191BC5E9B}" srcOrd="15" destOrd="0" parTransId="{9CFF25FD-0238-45C6-A2D2-C559F41503E5}" sibTransId="{38EF151F-A645-4524-948A-5C5D4F3D090D}"/>
    <dgm:cxn modelId="{F43B0006-3971-45FF-85AE-58FD2D5B36EB}" srcId="{A12C42A5-0866-4093-91A3-E724BCD6AA5D}" destId="{1A744723-A18C-4EDB-881D-1545966EDB8A}" srcOrd="9" destOrd="0" parTransId="{E3BA8356-F5F8-42B0-8F48-027D9E1AD96B}" sibTransId="{31C7B163-AE12-474C-AE3C-A292C29636E5}"/>
    <dgm:cxn modelId="{D7885E02-F781-4DE1-B996-3C14365E3CAA}" type="presOf" srcId="{40572FCE-32C0-4A4E-96FD-3E2E35DCDBC0}" destId="{2DF44F77-6253-44D7-8B87-6EEA72E5EBA1}" srcOrd="0" destOrd="0" presId="urn:microsoft.com/office/officeart/2005/8/layout/vList5"/>
    <dgm:cxn modelId="{76F6697B-E3C0-47FE-A446-6F1D94F45356}" type="presOf" srcId="{A02E655B-73E6-4E28-8D0B-5F3DDC48FD08}" destId="{F35DCBE2-BFF1-49ED-A4DE-8C870D09D98E}" srcOrd="0" destOrd="0" presId="urn:microsoft.com/office/officeart/2005/8/layout/vList5"/>
    <dgm:cxn modelId="{E72FE92E-12BE-4FFE-88BF-CFB0F260F4B0}" srcId="{A12C42A5-0866-4093-91A3-E724BCD6AA5D}" destId="{C6AC55FC-2AD5-40A2-98A8-88810F2A7B18}" srcOrd="18" destOrd="0" parTransId="{71E9C713-A8C3-47B0-B3C3-6F95F4964C06}" sibTransId="{35D77D0A-30A2-4E1B-9D84-F432873450E7}"/>
    <dgm:cxn modelId="{CC9AB854-EFAC-4BD9-998A-0EC404D71AC0}" type="presOf" srcId="{710B20B4-EF1E-479B-807C-C78915A1767C}" destId="{C8290CEE-3BEF-4B2F-9879-96034A3DC3EA}" srcOrd="0" destOrd="0" presId="urn:microsoft.com/office/officeart/2005/8/layout/vList5"/>
    <dgm:cxn modelId="{55360584-8BEA-4D30-9D5F-0DAFF250D37E}" type="presOf" srcId="{70C158A6-CA51-4E4B-B71B-E46CF0BB6073}" destId="{C2B435E7-EE6B-4608-864A-0C1EFCE7538E}" srcOrd="0" destOrd="0" presId="urn:microsoft.com/office/officeart/2005/8/layout/vList5"/>
    <dgm:cxn modelId="{FF2F2E9F-7F1D-42E7-9564-E0609A587F2F}" type="presOf" srcId="{D3644D6A-0FCD-4FA3-B138-8EB9A37365D3}" destId="{BA2D30EF-7A39-4032-AF37-C2E6AF93E588}" srcOrd="0" destOrd="0" presId="urn:microsoft.com/office/officeart/2005/8/layout/vList5"/>
    <dgm:cxn modelId="{24385CE5-8452-45CF-83D4-3B39D17CE98E}" type="presOf" srcId="{C6CD82D9-2E75-414B-B5D3-448D49EBA824}" destId="{923FD786-8230-4FDD-AB85-579AAFF07AB3}" srcOrd="0" destOrd="0" presId="urn:microsoft.com/office/officeart/2005/8/layout/vList5"/>
    <dgm:cxn modelId="{FEE8446B-F6CC-43E4-B26B-19BC5102CD38}" srcId="{A12C42A5-0866-4093-91A3-E724BCD6AA5D}" destId="{2274AA0E-82C9-42DA-AB3C-ED8B88AB7AAD}" srcOrd="11" destOrd="0" parTransId="{383F2FDE-6DC9-4574-ADF3-7516DF3F9849}" sibTransId="{63801793-4006-4C59-843A-28429EB60417}"/>
    <dgm:cxn modelId="{8B0FB045-CD33-47B3-A8FF-1AFF3936BD6F}" type="presOf" srcId="{A12C42A5-0866-4093-91A3-E724BCD6AA5D}" destId="{DF657AC0-266D-4E5A-8E7C-412588DE8593}" srcOrd="0" destOrd="0" presId="urn:microsoft.com/office/officeart/2005/8/layout/vList5"/>
    <dgm:cxn modelId="{4625C974-BE1A-4708-B547-900CA2D60011}" type="presOf" srcId="{02401EDF-670A-4008-B5A0-BF180672FCB8}" destId="{8CFB0A7D-8686-41D1-906B-9BC77ABBA5ED}" srcOrd="0" destOrd="0" presId="urn:microsoft.com/office/officeart/2005/8/layout/vList5"/>
    <dgm:cxn modelId="{F8C26A27-BE24-4C4C-83A7-FBBF5BB182A8}" type="presOf" srcId="{DBB9DE19-C8C5-4C54-89DD-651E5E722D9F}" destId="{42C4A95F-CDD5-4D7D-B6D8-C66E076CE3E8}" srcOrd="0" destOrd="0" presId="urn:microsoft.com/office/officeart/2005/8/layout/vList5"/>
    <dgm:cxn modelId="{97E977F6-DD48-4747-BB24-830823D0BCE6}" type="presOf" srcId="{C57B94B2-BE87-41A7-9A45-C8D191BC5E9B}" destId="{8D10B505-E6C1-4DA5-96CB-4A437AAE8DE9}" srcOrd="0" destOrd="0" presId="urn:microsoft.com/office/officeart/2005/8/layout/vList5"/>
    <dgm:cxn modelId="{4544A74D-A3D0-465A-9A5D-BBDBE7262B5E}" srcId="{A12C42A5-0866-4093-91A3-E724BCD6AA5D}" destId="{D3644D6A-0FCD-4FA3-B138-8EB9A37365D3}" srcOrd="14" destOrd="0" parTransId="{9E63D19F-0A11-4619-878D-F0799618539E}" sibTransId="{88D42426-2BB5-4CB6-93DA-1920A89AF4A2}"/>
    <dgm:cxn modelId="{6798FE5E-029E-4482-B50D-550EBA9870CD}" srcId="{A12C42A5-0866-4093-91A3-E724BCD6AA5D}" destId="{D3A2F968-6855-4AD4-A6A3-0925458CCC91}" srcOrd="16" destOrd="0" parTransId="{9B6D6BE4-EE1C-4E8B-A044-D1A47A7B43C9}" sibTransId="{C3698C98-63A2-4B56-8069-0899E671EF34}"/>
    <dgm:cxn modelId="{B80F7D4E-70F8-41A3-981E-4BBDFCE7EFCB}" srcId="{A12C42A5-0866-4093-91A3-E724BCD6AA5D}" destId="{70C158A6-CA51-4E4B-B71B-E46CF0BB6073}" srcOrd="8" destOrd="0" parTransId="{132CBA83-35FC-44E9-9161-7E05620AA7BF}" sibTransId="{480A7C13-55A1-4689-B8C8-DDC1F701C438}"/>
    <dgm:cxn modelId="{4B88230E-78F5-4680-B174-9C3FB18FAD73}" srcId="{A12C42A5-0866-4093-91A3-E724BCD6AA5D}" destId="{4F6236CA-2D54-4AA0-844B-5CEBDDE094F5}" srcOrd="20" destOrd="0" parTransId="{2B88F5C1-10E2-4FD3-AD01-DE7C402E4CE9}" sibTransId="{B64DC0EB-55AE-4181-BAF1-D85AB208477F}"/>
    <dgm:cxn modelId="{E3F4E40B-699D-4576-9C6B-E3291E4BED7D}" type="presOf" srcId="{E96649F2-21E6-45C1-A623-A32002F159B7}" destId="{2DCECB1B-9EB7-41B1-8403-F841F9380302}" srcOrd="0" destOrd="0" presId="urn:microsoft.com/office/officeart/2005/8/layout/vList5"/>
    <dgm:cxn modelId="{F26AFFBF-D6C0-4617-91CD-808ED6C6CC24}" srcId="{A12C42A5-0866-4093-91A3-E724BCD6AA5D}" destId="{02401EDF-670A-4008-B5A0-BF180672FCB8}" srcOrd="3" destOrd="0" parTransId="{DF3C0D65-9AA9-47F6-B7E2-B8F250BC1CD1}" sibTransId="{AC02B1E1-0069-42B7-9C80-A69A8CC5489F}"/>
    <dgm:cxn modelId="{D240EF45-09AB-423E-834E-349FCF8CF135}" type="presOf" srcId="{0841AB88-11F7-401D-A464-E502AE95D1D1}" destId="{90C4F79E-7DF8-4FA8-BFD2-3B2551F26E1E}" srcOrd="0" destOrd="0" presId="urn:microsoft.com/office/officeart/2005/8/layout/vList5"/>
    <dgm:cxn modelId="{906049BF-A7D0-4C83-B908-45ABA2DC5616}" type="presOf" srcId="{8904D1D5-464F-477B-A1E6-DFFFDD5AEB2C}" destId="{0E1E22B9-8A51-465C-8D94-D54C5EE793C6}" srcOrd="0" destOrd="0" presId="urn:microsoft.com/office/officeart/2005/8/layout/vList5"/>
    <dgm:cxn modelId="{AF202213-B384-4004-A598-BA73FF6BE3FC}" type="presOf" srcId="{1A744723-A18C-4EDB-881D-1545966EDB8A}" destId="{EAB78060-D5E6-4143-8494-9202F7E41036}" srcOrd="0" destOrd="0" presId="urn:microsoft.com/office/officeart/2005/8/layout/vList5"/>
    <dgm:cxn modelId="{31799D63-6C9E-4BF7-97E3-D54668CBCA61}" srcId="{A12C42A5-0866-4093-91A3-E724BCD6AA5D}" destId="{DBB9DE19-C8C5-4C54-89DD-651E5E722D9F}" srcOrd="10" destOrd="0" parTransId="{C7C4A187-7F61-40F2-9BBE-869E6C2EEA63}" sibTransId="{00732BDB-3893-472C-B1B0-91BFCC9A107B}"/>
    <dgm:cxn modelId="{A59CEB60-72F8-48A9-AF00-B8F0BB5944CE}" type="presOf" srcId="{DAE85D7D-6410-4C53-933A-72BBEF196B75}" destId="{227016B2-849B-4380-8C5B-763129F0B750}" srcOrd="0" destOrd="0" presId="urn:microsoft.com/office/officeart/2005/8/layout/vList5"/>
    <dgm:cxn modelId="{B124E3A9-A306-4B2A-B03C-7AA49D8D9885}" type="presOf" srcId="{4F6236CA-2D54-4AA0-844B-5CEBDDE094F5}" destId="{C89A22A4-4C3F-4575-942B-F84B0264FA3C}" srcOrd="0" destOrd="0" presId="urn:microsoft.com/office/officeart/2005/8/layout/vList5"/>
    <dgm:cxn modelId="{8C50E982-DB09-4D0B-856B-6B95603AF76C}" srcId="{A12C42A5-0866-4093-91A3-E724BCD6AA5D}" destId="{E96649F2-21E6-45C1-A623-A32002F159B7}" srcOrd="4" destOrd="0" parTransId="{5C59EC39-7380-4E0C-B37F-A592DDD622EA}" sibTransId="{E235FA78-3936-4450-920B-68F8230A7AC4}"/>
    <dgm:cxn modelId="{697E57E2-B7D0-451B-AFDF-AB61B856E451}" type="presOf" srcId="{C6AC55FC-2AD5-40A2-98A8-88810F2A7B18}" destId="{AF44F9B0-E294-4C8B-8833-F5EBB7BC74CB}" srcOrd="0" destOrd="0" presId="urn:microsoft.com/office/officeart/2005/8/layout/vList5"/>
    <dgm:cxn modelId="{2D0E6EDB-DB1D-42DD-BABF-C495AB238F73}" srcId="{A12C42A5-0866-4093-91A3-E724BCD6AA5D}" destId="{C6CD82D9-2E75-414B-B5D3-448D49EBA824}" srcOrd="12" destOrd="0" parTransId="{72053AD0-EDF0-441C-9D10-546D483DB3D3}" sibTransId="{9135BEBA-A516-485A-A8F1-E40268323C70}"/>
    <dgm:cxn modelId="{1F01E955-E6C1-412A-A56F-8DBAE542A164}" srcId="{A12C42A5-0866-4093-91A3-E724BCD6AA5D}" destId="{DAE85D7D-6410-4C53-933A-72BBEF196B75}" srcOrd="6" destOrd="0" parTransId="{1D60ED69-B1DE-47FC-BD26-C4CF3A1413C3}" sibTransId="{A2D38BE8-84B2-4DB0-8521-1FE2D55E5295}"/>
    <dgm:cxn modelId="{B4BF8D7A-4FE5-4FF7-9D8F-70B2A93CFE09}" type="presOf" srcId="{D3A2F968-6855-4AD4-A6A3-0925458CCC91}" destId="{3ADCFC1E-B10B-4EBA-87A0-E239A2446873}" srcOrd="0" destOrd="0" presId="urn:microsoft.com/office/officeart/2005/8/layout/vList5"/>
    <dgm:cxn modelId="{3CF79FDA-34DE-4BB9-9033-8B7CD07E111F}" type="presOf" srcId="{1FEDE4BE-30AD-457E-AB92-322F3E5CF711}" destId="{5CF6DB00-44CD-4B2E-B4A5-10687FDDC5A1}" srcOrd="0" destOrd="0" presId="urn:microsoft.com/office/officeart/2005/8/layout/vList5"/>
    <dgm:cxn modelId="{A3729CA7-C87E-45A1-9875-27C3070E19DB}" type="presOf" srcId="{9B594BFA-EFC7-4D41-A92C-388CDB7C1150}" destId="{A0237C46-6DB8-4F53-A3C6-68B4E6157FE9}" srcOrd="0" destOrd="0" presId="urn:microsoft.com/office/officeart/2005/8/layout/vList5"/>
    <dgm:cxn modelId="{9D21E4E5-7C9F-487C-8B3B-B787060A142D}" srcId="{A12C42A5-0866-4093-91A3-E724BCD6AA5D}" destId="{0841AB88-11F7-401D-A464-E502AE95D1D1}" srcOrd="1" destOrd="0" parTransId="{9E5F26FF-70D6-43AB-9320-D703E79AEFDF}" sibTransId="{61D083A6-C7D4-4188-B05B-78553F0ACD13}"/>
    <dgm:cxn modelId="{036B42CF-C025-4A0A-B2C0-5D23E66BD914}" srcId="{A12C42A5-0866-4093-91A3-E724BCD6AA5D}" destId="{8904D1D5-464F-477B-A1E6-DFFFDD5AEB2C}" srcOrd="5" destOrd="0" parTransId="{542FACB5-0406-441F-A2B4-59666AD6F635}" sibTransId="{F8F91208-9D0D-4B8D-A9D3-8787F0EC895A}"/>
    <dgm:cxn modelId="{90E5C008-38A6-44C8-B5F2-3B799FA51A0A}" srcId="{A12C42A5-0866-4093-91A3-E724BCD6AA5D}" destId="{710B20B4-EF1E-479B-807C-C78915A1767C}" srcOrd="13" destOrd="0" parTransId="{C00F797D-B629-49D2-8D0F-5427450C6C91}" sibTransId="{03132F89-C7AF-4EA0-BC46-1C1EACB2BD8A}"/>
    <dgm:cxn modelId="{2DB01795-E5BC-4397-BD8D-51EB115403C9}" srcId="{A12C42A5-0866-4093-91A3-E724BCD6AA5D}" destId="{40572FCE-32C0-4A4E-96FD-3E2E35DCDBC0}" srcOrd="19" destOrd="0" parTransId="{63DC7385-5055-43E7-87A1-CB3B99BF597E}" sibTransId="{9F7FD8B0-EEAA-4969-A075-B540BC65D352}"/>
    <dgm:cxn modelId="{1AE416DC-CF54-4358-8BC0-E17F8FD4D377}" srcId="{A12C42A5-0866-4093-91A3-E724BCD6AA5D}" destId="{A02E655B-73E6-4E28-8D0B-5F3DDC48FD08}" srcOrd="0" destOrd="0" parTransId="{C4850FF3-04F6-46A7-A980-1F59C272A900}" sibTransId="{900983CE-AD1C-46F6-A983-5B603869372F}"/>
    <dgm:cxn modelId="{12490BC5-340E-4505-ADF6-5334C13A0237}" srcId="{A12C42A5-0866-4093-91A3-E724BCD6AA5D}" destId="{05B47332-E1C4-4379-94BF-580FD46837C2}" srcOrd="2" destOrd="0" parTransId="{B6D56CFF-B12C-4C41-B6F5-C10E75DEEE2F}" sibTransId="{D9650773-B4C7-471C-B5D6-8499C7B029B6}"/>
    <dgm:cxn modelId="{426B3202-3AC3-4CB0-B54B-06651AEDA5B0}" type="presOf" srcId="{2274AA0E-82C9-42DA-AB3C-ED8B88AB7AAD}" destId="{CCB890BF-F024-4981-A9EE-EEF5544FD14A}" srcOrd="0" destOrd="0" presId="urn:microsoft.com/office/officeart/2005/8/layout/vList5"/>
    <dgm:cxn modelId="{202E5B5B-4107-4993-B3C8-C6EA61A7B907}" srcId="{A12C42A5-0866-4093-91A3-E724BCD6AA5D}" destId="{9B594BFA-EFC7-4D41-A92C-388CDB7C1150}" srcOrd="17" destOrd="0" parTransId="{A589EA3B-1D9A-40C4-B988-E82866E3A1F5}" sibTransId="{1099443E-A76B-4EED-932B-AA4DB558A11F}"/>
    <dgm:cxn modelId="{CAF3FD03-D8F4-4061-9695-5BCC6ECB73F2}" type="presParOf" srcId="{DF657AC0-266D-4E5A-8E7C-412588DE8593}" destId="{EB7AB564-7CF5-43E7-8849-505D61C46CAB}" srcOrd="0" destOrd="0" presId="urn:microsoft.com/office/officeart/2005/8/layout/vList5"/>
    <dgm:cxn modelId="{B04483F8-1560-4621-9EF4-CE2679E17D7F}" type="presParOf" srcId="{EB7AB564-7CF5-43E7-8849-505D61C46CAB}" destId="{F35DCBE2-BFF1-49ED-A4DE-8C870D09D98E}" srcOrd="0" destOrd="0" presId="urn:microsoft.com/office/officeart/2005/8/layout/vList5"/>
    <dgm:cxn modelId="{9921A1C1-DAC1-464B-A1B9-0900B1D2F867}" type="presParOf" srcId="{DF657AC0-266D-4E5A-8E7C-412588DE8593}" destId="{99B49B9B-7483-4B25-A9A7-40586656FADB}" srcOrd="1" destOrd="0" presId="urn:microsoft.com/office/officeart/2005/8/layout/vList5"/>
    <dgm:cxn modelId="{9E007CB9-8DF2-460E-8C3C-ED52D28FD738}" type="presParOf" srcId="{DF657AC0-266D-4E5A-8E7C-412588DE8593}" destId="{CEACF0E4-CE3F-40DB-8EA9-769F24448D0A}" srcOrd="2" destOrd="0" presId="urn:microsoft.com/office/officeart/2005/8/layout/vList5"/>
    <dgm:cxn modelId="{EA0463D4-587E-4A95-AD3F-927ECB9B8DCD}" type="presParOf" srcId="{CEACF0E4-CE3F-40DB-8EA9-769F24448D0A}" destId="{90C4F79E-7DF8-4FA8-BFD2-3B2551F26E1E}" srcOrd="0" destOrd="0" presId="urn:microsoft.com/office/officeart/2005/8/layout/vList5"/>
    <dgm:cxn modelId="{204A33E8-B13E-497E-8BDD-DFDAC3A92517}" type="presParOf" srcId="{DF657AC0-266D-4E5A-8E7C-412588DE8593}" destId="{DEADF462-54C5-4B6B-B652-5646A3ACB7CA}" srcOrd="3" destOrd="0" presId="urn:microsoft.com/office/officeart/2005/8/layout/vList5"/>
    <dgm:cxn modelId="{DAE77FF3-2997-489E-88B7-9A6341867D1B}" type="presParOf" srcId="{DF657AC0-266D-4E5A-8E7C-412588DE8593}" destId="{68EA6510-B863-4A0C-AB08-0915601C4C5F}" srcOrd="4" destOrd="0" presId="urn:microsoft.com/office/officeart/2005/8/layout/vList5"/>
    <dgm:cxn modelId="{9982EC7F-A18E-4B88-8F3C-24D4EDCBF782}" type="presParOf" srcId="{68EA6510-B863-4A0C-AB08-0915601C4C5F}" destId="{3DCC5B9B-6837-417B-A587-9AB496F982DB}" srcOrd="0" destOrd="0" presId="urn:microsoft.com/office/officeart/2005/8/layout/vList5"/>
    <dgm:cxn modelId="{B1BA413E-B7F1-4374-950D-23F1C8C7900A}" type="presParOf" srcId="{DF657AC0-266D-4E5A-8E7C-412588DE8593}" destId="{7B2425BA-99A5-4AA3-8D79-E206C0D811D0}" srcOrd="5" destOrd="0" presId="urn:microsoft.com/office/officeart/2005/8/layout/vList5"/>
    <dgm:cxn modelId="{9D413729-C7A6-4F55-8816-44491FE12DA7}" type="presParOf" srcId="{DF657AC0-266D-4E5A-8E7C-412588DE8593}" destId="{37E4B263-D921-4275-BFD4-8BD19B5D17F4}" srcOrd="6" destOrd="0" presId="urn:microsoft.com/office/officeart/2005/8/layout/vList5"/>
    <dgm:cxn modelId="{DBDF32F2-7A43-4392-A89D-7BE7DAA603C9}" type="presParOf" srcId="{37E4B263-D921-4275-BFD4-8BD19B5D17F4}" destId="{8CFB0A7D-8686-41D1-906B-9BC77ABBA5ED}" srcOrd="0" destOrd="0" presId="urn:microsoft.com/office/officeart/2005/8/layout/vList5"/>
    <dgm:cxn modelId="{12F9819A-DFE2-43F4-A51F-E9F1BCA032EC}" type="presParOf" srcId="{DF657AC0-266D-4E5A-8E7C-412588DE8593}" destId="{FB89ED76-09EC-490B-8637-2E816016971B}" srcOrd="7" destOrd="0" presId="urn:microsoft.com/office/officeart/2005/8/layout/vList5"/>
    <dgm:cxn modelId="{CDE48093-5C5A-4F9A-89F3-9DDC4A359874}" type="presParOf" srcId="{DF657AC0-266D-4E5A-8E7C-412588DE8593}" destId="{000182A6-1F3A-44E1-9866-3B3076809E1C}" srcOrd="8" destOrd="0" presId="urn:microsoft.com/office/officeart/2005/8/layout/vList5"/>
    <dgm:cxn modelId="{DEB121A0-649F-4FA4-97DC-D01687D3680D}" type="presParOf" srcId="{000182A6-1F3A-44E1-9866-3B3076809E1C}" destId="{2DCECB1B-9EB7-41B1-8403-F841F9380302}" srcOrd="0" destOrd="0" presId="urn:microsoft.com/office/officeart/2005/8/layout/vList5"/>
    <dgm:cxn modelId="{2D7321E2-E81F-40CC-BC05-3FC36D26229E}" type="presParOf" srcId="{DF657AC0-266D-4E5A-8E7C-412588DE8593}" destId="{F46E1070-5E45-4638-8BA8-37F769B5D08C}" srcOrd="9" destOrd="0" presId="urn:microsoft.com/office/officeart/2005/8/layout/vList5"/>
    <dgm:cxn modelId="{9B100667-7DBC-4179-81F8-B61FEE889B3B}" type="presParOf" srcId="{DF657AC0-266D-4E5A-8E7C-412588DE8593}" destId="{AA885AB2-0E6D-4DC5-BAD5-4E8927CE7B1B}" srcOrd="10" destOrd="0" presId="urn:microsoft.com/office/officeart/2005/8/layout/vList5"/>
    <dgm:cxn modelId="{D5E535D4-72E7-4D4A-94F9-49938B18C951}" type="presParOf" srcId="{AA885AB2-0E6D-4DC5-BAD5-4E8927CE7B1B}" destId="{0E1E22B9-8A51-465C-8D94-D54C5EE793C6}" srcOrd="0" destOrd="0" presId="urn:microsoft.com/office/officeart/2005/8/layout/vList5"/>
    <dgm:cxn modelId="{A411EDCA-9ADD-47D0-B4C1-A88B39E91777}" type="presParOf" srcId="{DF657AC0-266D-4E5A-8E7C-412588DE8593}" destId="{CA44B44D-CBE5-4F1D-880B-812B0AC97A8F}" srcOrd="11" destOrd="0" presId="urn:microsoft.com/office/officeart/2005/8/layout/vList5"/>
    <dgm:cxn modelId="{A661DD12-2577-4BF6-82F7-D46F5C6E641D}" type="presParOf" srcId="{DF657AC0-266D-4E5A-8E7C-412588DE8593}" destId="{03BD2429-CF4D-4A39-937A-78F601215E00}" srcOrd="12" destOrd="0" presId="urn:microsoft.com/office/officeart/2005/8/layout/vList5"/>
    <dgm:cxn modelId="{8A1F8417-4C84-48D1-82CE-06D1B8BEA2CA}" type="presParOf" srcId="{03BD2429-CF4D-4A39-937A-78F601215E00}" destId="{227016B2-849B-4380-8C5B-763129F0B750}" srcOrd="0" destOrd="0" presId="urn:microsoft.com/office/officeart/2005/8/layout/vList5"/>
    <dgm:cxn modelId="{0E683C22-2BDD-4628-9283-C573CABE81CA}" type="presParOf" srcId="{DF657AC0-266D-4E5A-8E7C-412588DE8593}" destId="{CC722568-4998-43AA-B1EB-C923F75B2FAF}" srcOrd="13" destOrd="0" presId="urn:microsoft.com/office/officeart/2005/8/layout/vList5"/>
    <dgm:cxn modelId="{AE9BA98D-3BD5-44F4-B99F-64F8F803A1B3}" type="presParOf" srcId="{DF657AC0-266D-4E5A-8E7C-412588DE8593}" destId="{CAE72316-BFEA-426B-B225-E4EDE6D92527}" srcOrd="14" destOrd="0" presId="urn:microsoft.com/office/officeart/2005/8/layout/vList5"/>
    <dgm:cxn modelId="{9CD8740A-7EE7-4A36-9495-5918B832BAC5}" type="presParOf" srcId="{CAE72316-BFEA-426B-B225-E4EDE6D92527}" destId="{5CF6DB00-44CD-4B2E-B4A5-10687FDDC5A1}" srcOrd="0" destOrd="0" presId="urn:microsoft.com/office/officeart/2005/8/layout/vList5"/>
    <dgm:cxn modelId="{DE9C243B-6F15-41CC-A8CF-C6F32A5AD8C6}" type="presParOf" srcId="{DF657AC0-266D-4E5A-8E7C-412588DE8593}" destId="{D4535029-F71D-45CE-866D-2D4631ACF33A}" srcOrd="15" destOrd="0" presId="urn:microsoft.com/office/officeart/2005/8/layout/vList5"/>
    <dgm:cxn modelId="{16F78238-3C14-4899-98ED-BFBCE629C567}" type="presParOf" srcId="{DF657AC0-266D-4E5A-8E7C-412588DE8593}" destId="{4E12E7F5-0E2B-4FD8-8084-A4460F10FC43}" srcOrd="16" destOrd="0" presId="urn:microsoft.com/office/officeart/2005/8/layout/vList5"/>
    <dgm:cxn modelId="{C9E58904-A5A5-4F36-B7E2-483CAC916D0C}" type="presParOf" srcId="{4E12E7F5-0E2B-4FD8-8084-A4460F10FC43}" destId="{C2B435E7-EE6B-4608-864A-0C1EFCE7538E}" srcOrd="0" destOrd="0" presId="urn:microsoft.com/office/officeart/2005/8/layout/vList5"/>
    <dgm:cxn modelId="{01B1E2DE-DF9F-4E3D-811D-36466FD6BD90}" type="presParOf" srcId="{DF657AC0-266D-4E5A-8E7C-412588DE8593}" destId="{7893A99D-300A-4B81-9CCD-E85855F14B1E}" srcOrd="17" destOrd="0" presId="urn:microsoft.com/office/officeart/2005/8/layout/vList5"/>
    <dgm:cxn modelId="{553FB755-A9F0-4782-BAEC-D3781E3918F3}" type="presParOf" srcId="{DF657AC0-266D-4E5A-8E7C-412588DE8593}" destId="{2B6161CA-41CA-4821-ACFC-DA5D943F41DA}" srcOrd="18" destOrd="0" presId="urn:microsoft.com/office/officeart/2005/8/layout/vList5"/>
    <dgm:cxn modelId="{CA3F5F62-B6EC-4A58-90D3-69CAD5AA76DB}" type="presParOf" srcId="{2B6161CA-41CA-4821-ACFC-DA5D943F41DA}" destId="{EAB78060-D5E6-4143-8494-9202F7E41036}" srcOrd="0" destOrd="0" presId="urn:microsoft.com/office/officeart/2005/8/layout/vList5"/>
    <dgm:cxn modelId="{84366C8C-238E-4564-A973-3AE8F949DAB9}" type="presParOf" srcId="{DF657AC0-266D-4E5A-8E7C-412588DE8593}" destId="{111FF635-46AA-4807-AAD1-21DCC507AF78}" srcOrd="19" destOrd="0" presId="urn:microsoft.com/office/officeart/2005/8/layout/vList5"/>
    <dgm:cxn modelId="{4EF4432B-1038-4339-B03C-5AE1B564AA50}" type="presParOf" srcId="{DF657AC0-266D-4E5A-8E7C-412588DE8593}" destId="{26D0CF45-4A8E-4FDF-B30A-A5375526B8F1}" srcOrd="20" destOrd="0" presId="urn:microsoft.com/office/officeart/2005/8/layout/vList5"/>
    <dgm:cxn modelId="{4C495D96-0C53-4C0B-B515-91756B19A5E0}" type="presParOf" srcId="{26D0CF45-4A8E-4FDF-B30A-A5375526B8F1}" destId="{42C4A95F-CDD5-4D7D-B6D8-C66E076CE3E8}" srcOrd="0" destOrd="0" presId="urn:microsoft.com/office/officeart/2005/8/layout/vList5"/>
    <dgm:cxn modelId="{5C85BD0F-65F7-4331-9A1C-04B61143C3B6}" type="presParOf" srcId="{DF657AC0-266D-4E5A-8E7C-412588DE8593}" destId="{224AFFDB-49F6-4B72-A978-C6A36AF043D1}" srcOrd="21" destOrd="0" presId="urn:microsoft.com/office/officeart/2005/8/layout/vList5"/>
    <dgm:cxn modelId="{D4E2CA20-E2C0-4BFB-887D-3B5CD21E4924}" type="presParOf" srcId="{DF657AC0-266D-4E5A-8E7C-412588DE8593}" destId="{E2C90BBB-A6E0-471B-AE42-51955FC26BDA}" srcOrd="22" destOrd="0" presId="urn:microsoft.com/office/officeart/2005/8/layout/vList5"/>
    <dgm:cxn modelId="{C0C93441-5EB3-42BD-8D0D-ED88CF50F97D}" type="presParOf" srcId="{E2C90BBB-A6E0-471B-AE42-51955FC26BDA}" destId="{CCB890BF-F024-4981-A9EE-EEF5544FD14A}" srcOrd="0" destOrd="0" presId="urn:microsoft.com/office/officeart/2005/8/layout/vList5"/>
    <dgm:cxn modelId="{8E0874C3-042F-403A-B14D-F9EE6D56E850}" type="presParOf" srcId="{DF657AC0-266D-4E5A-8E7C-412588DE8593}" destId="{C6478BFA-23B2-41E4-834A-D0860F4AEDD8}" srcOrd="23" destOrd="0" presId="urn:microsoft.com/office/officeart/2005/8/layout/vList5"/>
    <dgm:cxn modelId="{36386350-7E33-4BFC-B3CD-B265A6869870}" type="presParOf" srcId="{DF657AC0-266D-4E5A-8E7C-412588DE8593}" destId="{185698F3-EB66-49AB-BC20-F909361702F9}" srcOrd="24" destOrd="0" presId="urn:microsoft.com/office/officeart/2005/8/layout/vList5"/>
    <dgm:cxn modelId="{F6745AAB-8E17-473A-8323-E8CAE3A278E6}" type="presParOf" srcId="{185698F3-EB66-49AB-BC20-F909361702F9}" destId="{923FD786-8230-4FDD-AB85-579AAFF07AB3}" srcOrd="0" destOrd="0" presId="urn:microsoft.com/office/officeart/2005/8/layout/vList5"/>
    <dgm:cxn modelId="{1B1355BC-B4A4-418B-BA05-0FB238DA9D8F}" type="presParOf" srcId="{DF657AC0-266D-4E5A-8E7C-412588DE8593}" destId="{18F06131-6991-4E69-954E-CFAE61B777C6}" srcOrd="25" destOrd="0" presId="urn:microsoft.com/office/officeart/2005/8/layout/vList5"/>
    <dgm:cxn modelId="{C436F0E8-5F5F-4DB5-9341-7A45C207953C}" type="presParOf" srcId="{DF657AC0-266D-4E5A-8E7C-412588DE8593}" destId="{BD513DFA-16EA-4579-836A-E3CEE9021680}" srcOrd="26" destOrd="0" presId="urn:microsoft.com/office/officeart/2005/8/layout/vList5"/>
    <dgm:cxn modelId="{36B81A9B-391C-4160-8E80-CA5D0F314393}" type="presParOf" srcId="{BD513DFA-16EA-4579-836A-E3CEE9021680}" destId="{C8290CEE-3BEF-4B2F-9879-96034A3DC3EA}" srcOrd="0" destOrd="0" presId="urn:microsoft.com/office/officeart/2005/8/layout/vList5"/>
    <dgm:cxn modelId="{EE92A62E-AEAD-41A7-88CA-40963F8AF022}" type="presParOf" srcId="{DF657AC0-266D-4E5A-8E7C-412588DE8593}" destId="{943BAB13-8587-4A55-9C4F-DA6EA306A269}" srcOrd="27" destOrd="0" presId="urn:microsoft.com/office/officeart/2005/8/layout/vList5"/>
    <dgm:cxn modelId="{F49A9F5C-355C-46FD-BB2A-9C4FB1761DCB}" type="presParOf" srcId="{DF657AC0-266D-4E5A-8E7C-412588DE8593}" destId="{F7DE2AB8-8C73-4750-96FF-8BE78B13262A}" srcOrd="28" destOrd="0" presId="urn:microsoft.com/office/officeart/2005/8/layout/vList5"/>
    <dgm:cxn modelId="{0B8023FF-34A4-48C5-9FAF-2ADE9604B434}" type="presParOf" srcId="{F7DE2AB8-8C73-4750-96FF-8BE78B13262A}" destId="{BA2D30EF-7A39-4032-AF37-C2E6AF93E588}" srcOrd="0" destOrd="0" presId="urn:microsoft.com/office/officeart/2005/8/layout/vList5"/>
    <dgm:cxn modelId="{773398B7-2A81-4119-B9E7-AF7A9747BF5A}" type="presParOf" srcId="{DF657AC0-266D-4E5A-8E7C-412588DE8593}" destId="{A7C1441D-6BF6-4A53-B566-8C3615099740}" srcOrd="29" destOrd="0" presId="urn:microsoft.com/office/officeart/2005/8/layout/vList5"/>
    <dgm:cxn modelId="{90B3FEC3-AFF5-494F-9272-2A721BB63BD9}" type="presParOf" srcId="{DF657AC0-266D-4E5A-8E7C-412588DE8593}" destId="{3F3E67D5-C94D-4110-A5AC-E0BA04E95198}" srcOrd="30" destOrd="0" presId="urn:microsoft.com/office/officeart/2005/8/layout/vList5"/>
    <dgm:cxn modelId="{F75AA94A-7EE8-46B6-80EF-BD8513A572B2}" type="presParOf" srcId="{3F3E67D5-C94D-4110-A5AC-E0BA04E95198}" destId="{8D10B505-E6C1-4DA5-96CB-4A437AAE8DE9}" srcOrd="0" destOrd="0" presId="urn:microsoft.com/office/officeart/2005/8/layout/vList5"/>
    <dgm:cxn modelId="{5C5AD800-0B9E-4AC3-A52E-857A1C0724EA}" type="presParOf" srcId="{DF657AC0-266D-4E5A-8E7C-412588DE8593}" destId="{269FF0A1-1BD2-4552-B123-48822DAF5017}" srcOrd="31" destOrd="0" presId="urn:microsoft.com/office/officeart/2005/8/layout/vList5"/>
    <dgm:cxn modelId="{4CE6D4DB-4BCE-4E42-9D77-72867BD3483C}" type="presParOf" srcId="{DF657AC0-266D-4E5A-8E7C-412588DE8593}" destId="{500BAE73-76A6-4568-8B89-C3EC63F4C917}" srcOrd="32" destOrd="0" presId="urn:microsoft.com/office/officeart/2005/8/layout/vList5"/>
    <dgm:cxn modelId="{697002BD-E257-40C7-BA85-24ECADD07427}" type="presParOf" srcId="{500BAE73-76A6-4568-8B89-C3EC63F4C917}" destId="{3ADCFC1E-B10B-4EBA-87A0-E239A2446873}" srcOrd="0" destOrd="0" presId="urn:microsoft.com/office/officeart/2005/8/layout/vList5"/>
    <dgm:cxn modelId="{F3976302-4646-4AE1-AA3A-DF69B5BB6D98}" type="presParOf" srcId="{DF657AC0-266D-4E5A-8E7C-412588DE8593}" destId="{23DFFBD7-920A-4EFB-B222-0AE1968AA73F}" srcOrd="33" destOrd="0" presId="urn:microsoft.com/office/officeart/2005/8/layout/vList5"/>
    <dgm:cxn modelId="{9F43B263-4C0C-4CF3-A649-B8F9FCD17923}" type="presParOf" srcId="{DF657AC0-266D-4E5A-8E7C-412588DE8593}" destId="{CDB81C01-F0E9-4254-92C4-02E215D6735F}" srcOrd="34" destOrd="0" presId="urn:microsoft.com/office/officeart/2005/8/layout/vList5"/>
    <dgm:cxn modelId="{AA8B6AAD-826E-44D4-9482-EF5ABEF8535A}" type="presParOf" srcId="{CDB81C01-F0E9-4254-92C4-02E215D6735F}" destId="{A0237C46-6DB8-4F53-A3C6-68B4E6157FE9}" srcOrd="0" destOrd="0" presId="urn:microsoft.com/office/officeart/2005/8/layout/vList5"/>
    <dgm:cxn modelId="{7FC75133-6E86-4275-875A-56A909F8E180}" type="presParOf" srcId="{DF657AC0-266D-4E5A-8E7C-412588DE8593}" destId="{8C037980-8DEC-4B98-8395-8455F7DDF478}" srcOrd="35" destOrd="0" presId="urn:microsoft.com/office/officeart/2005/8/layout/vList5"/>
    <dgm:cxn modelId="{B967444E-567F-4EB0-B5FB-C0D271A6B34D}" type="presParOf" srcId="{DF657AC0-266D-4E5A-8E7C-412588DE8593}" destId="{FB51E85E-47B4-408D-B05D-553AC56E10BD}" srcOrd="36" destOrd="0" presId="urn:microsoft.com/office/officeart/2005/8/layout/vList5"/>
    <dgm:cxn modelId="{23367473-19D3-431D-9135-1C93655D883D}" type="presParOf" srcId="{FB51E85E-47B4-408D-B05D-553AC56E10BD}" destId="{AF44F9B0-E294-4C8B-8833-F5EBB7BC74CB}" srcOrd="0" destOrd="0" presId="urn:microsoft.com/office/officeart/2005/8/layout/vList5"/>
    <dgm:cxn modelId="{9A3F3AC9-1C50-4016-B62D-653FD429F242}" type="presParOf" srcId="{DF657AC0-266D-4E5A-8E7C-412588DE8593}" destId="{9F280D52-5D72-48CA-B305-CFD4BC37F676}" srcOrd="37" destOrd="0" presId="urn:microsoft.com/office/officeart/2005/8/layout/vList5"/>
    <dgm:cxn modelId="{216C1B4E-8B10-4C9C-B05B-955C24B5235E}" type="presParOf" srcId="{DF657AC0-266D-4E5A-8E7C-412588DE8593}" destId="{3C517D5E-AB4E-427C-986A-D25BA9FDAF90}" srcOrd="38" destOrd="0" presId="urn:microsoft.com/office/officeart/2005/8/layout/vList5"/>
    <dgm:cxn modelId="{10BF37A0-059D-445B-A4B4-6D209CD295C8}" type="presParOf" srcId="{3C517D5E-AB4E-427C-986A-D25BA9FDAF90}" destId="{2DF44F77-6253-44D7-8B87-6EEA72E5EBA1}" srcOrd="0" destOrd="0" presId="urn:microsoft.com/office/officeart/2005/8/layout/vList5"/>
    <dgm:cxn modelId="{374A4272-8A4F-4E4A-A26A-E06CE660ACF6}" type="presParOf" srcId="{DF657AC0-266D-4E5A-8E7C-412588DE8593}" destId="{3CAC9EC4-DCEA-4D68-9703-C4F7ACA28182}" srcOrd="39" destOrd="0" presId="urn:microsoft.com/office/officeart/2005/8/layout/vList5"/>
    <dgm:cxn modelId="{AF512262-54CF-499A-8128-76822B1A5178}" type="presParOf" srcId="{DF657AC0-266D-4E5A-8E7C-412588DE8593}" destId="{CDDE1B17-9B26-4A55-A57E-3AEBB451F66E}" srcOrd="40" destOrd="0" presId="urn:microsoft.com/office/officeart/2005/8/layout/vList5"/>
    <dgm:cxn modelId="{89A6113C-B5CF-4170-9A01-B15A9B114BBD}" type="presParOf" srcId="{CDDE1B17-9B26-4A55-A57E-3AEBB451F66E}" destId="{C89A22A4-4C3F-4575-942B-F84B0264FA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0895B-4C29-4E81-B06A-F2AEE01B2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AE4B1-849D-4E3B-BE16-C000B6E7E166}">
      <dgm:prSet/>
      <dgm:spPr/>
      <dgm:t>
        <a:bodyPr/>
        <a:lstStyle/>
        <a:p>
          <a:pPr rtl="0"/>
          <a:r>
            <a:rPr lang="en-US" dirty="0" err="1" smtClean="0"/>
            <a:t>Kamfor</a:t>
          </a:r>
          <a:endParaRPr lang="en-US" dirty="0"/>
        </a:p>
      </dgm:t>
    </dgm:pt>
    <dgm:pt modelId="{3E0F6D14-3339-4826-8AEE-08700D650EF3}" type="parTrans" cxnId="{4873E02A-DE77-4FEE-93BF-07F8AE35E467}">
      <dgm:prSet/>
      <dgm:spPr/>
      <dgm:t>
        <a:bodyPr/>
        <a:lstStyle/>
        <a:p>
          <a:endParaRPr lang="en-US"/>
        </a:p>
      </dgm:t>
    </dgm:pt>
    <dgm:pt modelId="{FF151115-FA5B-4497-9F76-222C246DDC85}" type="sibTrans" cxnId="{4873E02A-DE77-4FEE-93BF-07F8AE35E467}">
      <dgm:prSet/>
      <dgm:spPr/>
      <dgm:t>
        <a:bodyPr/>
        <a:lstStyle/>
        <a:p>
          <a:endParaRPr lang="en-US"/>
        </a:p>
      </dgm:t>
    </dgm:pt>
    <dgm:pt modelId="{F70F5C93-5FF5-43C1-A21F-28C5711B63B2}">
      <dgm:prSet/>
      <dgm:spPr/>
      <dgm:t>
        <a:bodyPr/>
        <a:lstStyle/>
        <a:p>
          <a:pPr rtl="0"/>
          <a:r>
            <a:rPr lang="en-US" smtClean="0"/>
            <a:t>Eukaliptol </a:t>
          </a:r>
          <a:endParaRPr lang="en-US"/>
        </a:p>
      </dgm:t>
    </dgm:pt>
    <dgm:pt modelId="{6694F8B9-78A8-4611-9A3B-85EA96D27A0A}" type="parTrans" cxnId="{33295BA7-2098-489B-9A0E-4FE62BA796DD}">
      <dgm:prSet/>
      <dgm:spPr/>
      <dgm:t>
        <a:bodyPr/>
        <a:lstStyle/>
        <a:p>
          <a:endParaRPr lang="en-US"/>
        </a:p>
      </dgm:t>
    </dgm:pt>
    <dgm:pt modelId="{9A87E3A1-1117-4B78-85DC-8A30CA49A64F}" type="sibTrans" cxnId="{33295BA7-2098-489B-9A0E-4FE62BA796DD}">
      <dgm:prSet/>
      <dgm:spPr/>
      <dgm:t>
        <a:bodyPr/>
        <a:lstStyle/>
        <a:p>
          <a:endParaRPr lang="en-US"/>
        </a:p>
      </dgm:t>
    </dgm:pt>
    <dgm:pt modelId="{0FC961C0-8D88-41F3-AED2-4D8D005A00D9}">
      <dgm:prSet/>
      <dgm:spPr/>
      <dgm:t>
        <a:bodyPr/>
        <a:lstStyle/>
        <a:p>
          <a:pPr rtl="0"/>
          <a:r>
            <a:rPr lang="en-US" smtClean="0"/>
            <a:t>Mentol</a:t>
          </a:r>
          <a:endParaRPr lang="en-US"/>
        </a:p>
      </dgm:t>
    </dgm:pt>
    <dgm:pt modelId="{3699C604-0291-4FA0-9BA3-CCC3AB4DF6B8}" type="parTrans" cxnId="{A21B8098-0C46-4669-B162-C8E1B9663902}">
      <dgm:prSet/>
      <dgm:spPr/>
      <dgm:t>
        <a:bodyPr/>
        <a:lstStyle/>
        <a:p>
          <a:endParaRPr lang="en-US"/>
        </a:p>
      </dgm:t>
    </dgm:pt>
    <dgm:pt modelId="{119AB2A9-EC03-495C-9628-1514D4B78B03}" type="sibTrans" cxnId="{A21B8098-0C46-4669-B162-C8E1B9663902}">
      <dgm:prSet/>
      <dgm:spPr/>
      <dgm:t>
        <a:bodyPr/>
        <a:lstStyle/>
        <a:p>
          <a:endParaRPr lang="en-US"/>
        </a:p>
      </dgm:t>
    </dgm:pt>
    <dgm:pt modelId="{6506C2FE-AEB4-4EB1-9B47-A0F9544B6F36}">
      <dgm:prSet/>
      <dgm:spPr/>
      <dgm:t>
        <a:bodyPr/>
        <a:lstStyle/>
        <a:p>
          <a:pPr rtl="0"/>
          <a:r>
            <a:rPr lang="en-US" smtClean="0"/>
            <a:t>Timol</a:t>
          </a:r>
          <a:endParaRPr lang="en-US"/>
        </a:p>
      </dgm:t>
    </dgm:pt>
    <dgm:pt modelId="{9B5690C0-AC52-4729-A3CA-905C959550A3}" type="parTrans" cxnId="{8406A532-12FD-4DAC-B7E2-28A031CDD3AB}">
      <dgm:prSet/>
      <dgm:spPr/>
      <dgm:t>
        <a:bodyPr/>
        <a:lstStyle/>
        <a:p>
          <a:endParaRPr lang="en-US"/>
        </a:p>
      </dgm:t>
    </dgm:pt>
    <dgm:pt modelId="{0E7B0F6D-DB13-4141-B3D7-53DB33FF642F}" type="sibTrans" cxnId="{8406A532-12FD-4DAC-B7E2-28A031CDD3AB}">
      <dgm:prSet/>
      <dgm:spPr/>
      <dgm:t>
        <a:bodyPr/>
        <a:lstStyle/>
        <a:p>
          <a:endParaRPr lang="en-US"/>
        </a:p>
      </dgm:t>
    </dgm:pt>
    <dgm:pt modelId="{28B086C3-B8C2-4BB1-A6B0-DBE7FB180700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en-US" dirty="0" smtClean="0"/>
            <a:t>-</a:t>
          </a:r>
          <a:r>
            <a:rPr lang="en-US" dirty="0" err="1" smtClean="0"/>
            <a:t>kadinena</a:t>
          </a:r>
          <a:endParaRPr lang="en-US" dirty="0"/>
        </a:p>
      </dgm:t>
    </dgm:pt>
    <dgm:pt modelId="{E6560754-9867-4811-BD0C-0C900D127248}" type="parTrans" cxnId="{3C68B197-CD46-463D-BD1A-0DC6F945864D}">
      <dgm:prSet/>
      <dgm:spPr/>
      <dgm:t>
        <a:bodyPr/>
        <a:lstStyle/>
        <a:p>
          <a:endParaRPr lang="en-US"/>
        </a:p>
      </dgm:t>
    </dgm:pt>
    <dgm:pt modelId="{8AAA4E77-95C6-4735-BC77-C13326F62CAA}" type="sibTrans" cxnId="{3C68B197-CD46-463D-BD1A-0DC6F945864D}">
      <dgm:prSet/>
      <dgm:spPr/>
      <dgm:t>
        <a:bodyPr/>
        <a:lstStyle/>
        <a:p>
          <a:endParaRPr lang="en-US"/>
        </a:p>
      </dgm:t>
    </dgm:pt>
    <dgm:pt modelId="{6F424171-1F4B-4B68-B1DB-F41EDEAFDF76}">
      <dgm:prSet/>
      <dgm:spPr/>
      <dgm:t>
        <a:bodyPr/>
        <a:lstStyle/>
        <a:p>
          <a:pPr rtl="0"/>
          <a:r>
            <a:rPr lang="en-US" smtClean="0"/>
            <a:t>Zingiberena</a:t>
          </a:r>
          <a:endParaRPr lang="en-US"/>
        </a:p>
      </dgm:t>
    </dgm:pt>
    <dgm:pt modelId="{E280427E-C1CF-4776-889C-6F010B6FC490}" type="parTrans" cxnId="{A7D4F3AA-223E-4F40-87E9-7181F2E2FB04}">
      <dgm:prSet/>
      <dgm:spPr/>
      <dgm:t>
        <a:bodyPr/>
        <a:lstStyle/>
        <a:p>
          <a:endParaRPr lang="en-US"/>
        </a:p>
      </dgm:t>
    </dgm:pt>
    <dgm:pt modelId="{C82AE8DB-24E3-4D76-A71C-0A681A3E0C57}" type="sibTrans" cxnId="{A7D4F3AA-223E-4F40-87E9-7181F2E2FB04}">
      <dgm:prSet/>
      <dgm:spPr/>
      <dgm:t>
        <a:bodyPr/>
        <a:lstStyle/>
        <a:p>
          <a:endParaRPr lang="en-US"/>
        </a:p>
      </dgm:t>
    </dgm:pt>
    <dgm:pt modelId="{7F4209E7-4DAD-40B1-AD49-E24D6861B1CE}">
      <dgm:prSet/>
      <dgm:spPr/>
      <dgm:t>
        <a:bodyPr/>
        <a:lstStyle/>
        <a:p>
          <a:pPr rtl="0"/>
          <a:r>
            <a:rPr lang="el-GR" smtClean="0"/>
            <a:t>α</a:t>
          </a:r>
          <a:r>
            <a:rPr lang="en-US" smtClean="0"/>
            <a:t>-farnesena</a:t>
          </a:r>
          <a:endParaRPr lang="en-US"/>
        </a:p>
      </dgm:t>
    </dgm:pt>
    <dgm:pt modelId="{608917CD-C045-4053-ABF5-B4E27A87388B}" type="parTrans" cxnId="{ED5C1AEE-8F30-4B21-B464-92714B127737}">
      <dgm:prSet/>
      <dgm:spPr/>
      <dgm:t>
        <a:bodyPr/>
        <a:lstStyle/>
        <a:p>
          <a:endParaRPr lang="en-US"/>
        </a:p>
      </dgm:t>
    </dgm:pt>
    <dgm:pt modelId="{8CB98C7D-3139-4516-929B-7E38DF9C7BAC}" type="sibTrans" cxnId="{ED5C1AEE-8F30-4B21-B464-92714B127737}">
      <dgm:prSet/>
      <dgm:spPr/>
      <dgm:t>
        <a:bodyPr/>
        <a:lstStyle/>
        <a:p>
          <a:endParaRPr lang="en-US"/>
        </a:p>
      </dgm:t>
    </dgm:pt>
    <dgm:pt modelId="{11632D51-9D43-47C2-9C0E-D4B351AB0D9D}">
      <dgm:prSet/>
      <dgm:spPr/>
      <dgm:t>
        <a:bodyPr/>
        <a:lstStyle/>
        <a:p>
          <a:pPr rtl="0"/>
          <a:r>
            <a:rPr lang="el-GR" smtClean="0"/>
            <a:t>α</a:t>
          </a:r>
          <a:r>
            <a:rPr lang="en-US" smtClean="0"/>
            <a:t>-santalena</a:t>
          </a:r>
          <a:endParaRPr lang="en-US"/>
        </a:p>
      </dgm:t>
    </dgm:pt>
    <dgm:pt modelId="{60C53717-2FF4-4DBB-A884-D99D24A69206}" type="parTrans" cxnId="{9C4B5075-A4E2-4B21-BF5D-BD0CA74BBC85}">
      <dgm:prSet/>
      <dgm:spPr/>
      <dgm:t>
        <a:bodyPr/>
        <a:lstStyle/>
        <a:p>
          <a:endParaRPr lang="en-US"/>
        </a:p>
      </dgm:t>
    </dgm:pt>
    <dgm:pt modelId="{BF2548C7-9354-47F8-8440-34AE44B579A5}" type="sibTrans" cxnId="{9C4B5075-A4E2-4B21-BF5D-BD0CA74BBC85}">
      <dgm:prSet/>
      <dgm:spPr/>
      <dgm:t>
        <a:bodyPr/>
        <a:lstStyle/>
        <a:p>
          <a:endParaRPr lang="en-US"/>
        </a:p>
      </dgm:t>
    </dgm:pt>
    <dgm:pt modelId="{2FD531BE-F692-4E44-A0C7-25CFF7694E75}">
      <dgm:prSet/>
      <dgm:spPr/>
      <dgm:t>
        <a:bodyPr/>
        <a:lstStyle/>
        <a:p>
          <a:pPr rtl="0"/>
          <a:r>
            <a:rPr lang="en-US" smtClean="0"/>
            <a:t>Artemisinin </a:t>
          </a:r>
          <a:endParaRPr lang="en-US"/>
        </a:p>
      </dgm:t>
    </dgm:pt>
    <dgm:pt modelId="{8C4603F5-6DDD-4285-BDDC-F7F792FB5AA9}" type="parTrans" cxnId="{F6DB926F-1850-4F67-ADAE-B9B3F0DF057D}">
      <dgm:prSet/>
      <dgm:spPr/>
      <dgm:t>
        <a:bodyPr/>
        <a:lstStyle/>
        <a:p>
          <a:endParaRPr lang="en-US"/>
        </a:p>
      </dgm:t>
    </dgm:pt>
    <dgm:pt modelId="{AB7DE788-4133-4CEF-884D-B1D60A00DB71}" type="sibTrans" cxnId="{F6DB926F-1850-4F67-ADAE-B9B3F0DF057D}">
      <dgm:prSet/>
      <dgm:spPr/>
      <dgm:t>
        <a:bodyPr/>
        <a:lstStyle/>
        <a:p>
          <a:endParaRPr lang="en-US"/>
        </a:p>
      </dgm:t>
    </dgm:pt>
    <dgm:pt modelId="{2706BF13-FA9F-4721-9EC5-61F2D37F0CEA}">
      <dgm:prSet/>
      <dgm:spPr/>
      <dgm:t>
        <a:bodyPr/>
        <a:lstStyle/>
        <a:p>
          <a:pPr rtl="0"/>
          <a:r>
            <a:rPr lang="en-US" smtClean="0"/>
            <a:t>Partenolida</a:t>
          </a:r>
          <a:endParaRPr lang="en-US"/>
        </a:p>
      </dgm:t>
    </dgm:pt>
    <dgm:pt modelId="{F3AE502D-7F43-4C7B-8DC2-AF64E1A502A3}" type="parTrans" cxnId="{FFC1359F-617C-4B71-8CFB-CF3C584543F2}">
      <dgm:prSet/>
      <dgm:spPr/>
      <dgm:t>
        <a:bodyPr/>
        <a:lstStyle/>
        <a:p>
          <a:endParaRPr lang="en-US"/>
        </a:p>
      </dgm:t>
    </dgm:pt>
    <dgm:pt modelId="{5AD4C9A3-B68C-4806-A1E6-4AE977CE4DDF}" type="sibTrans" cxnId="{FFC1359F-617C-4B71-8CFB-CF3C584543F2}">
      <dgm:prSet/>
      <dgm:spPr/>
      <dgm:t>
        <a:bodyPr/>
        <a:lstStyle/>
        <a:p>
          <a:endParaRPr lang="en-US"/>
        </a:p>
      </dgm:t>
    </dgm:pt>
    <dgm:pt modelId="{0584A284-2FDC-4FDB-97BE-052248DCB522}">
      <dgm:prSet/>
      <dgm:spPr/>
      <dgm:t>
        <a:bodyPr/>
        <a:lstStyle/>
        <a:p>
          <a:pPr rtl="0"/>
          <a:r>
            <a:rPr lang="en-US" smtClean="0"/>
            <a:t>Matrikarin</a:t>
          </a:r>
          <a:endParaRPr lang="en-US"/>
        </a:p>
      </dgm:t>
    </dgm:pt>
    <dgm:pt modelId="{C01F6A52-DC54-4D27-BB96-3423D00BF241}" type="parTrans" cxnId="{C426FB1C-7B06-45D7-9C58-231B517F90CA}">
      <dgm:prSet/>
      <dgm:spPr/>
      <dgm:t>
        <a:bodyPr/>
        <a:lstStyle/>
        <a:p>
          <a:endParaRPr lang="en-US"/>
        </a:p>
      </dgm:t>
    </dgm:pt>
    <dgm:pt modelId="{159E7CD2-9D28-468A-83F6-ABFEAE82EEC7}" type="sibTrans" cxnId="{C426FB1C-7B06-45D7-9C58-231B517F90CA}">
      <dgm:prSet/>
      <dgm:spPr/>
      <dgm:t>
        <a:bodyPr/>
        <a:lstStyle/>
        <a:p>
          <a:endParaRPr lang="en-US"/>
        </a:p>
      </dgm:t>
    </dgm:pt>
    <dgm:pt modelId="{1F9D0CBC-B876-481B-A752-CCD6228D3918}">
      <dgm:prSet/>
      <dgm:spPr/>
      <dgm:t>
        <a:bodyPr/>
        <a:lstStyle/>
        <a:p>
          <a:pPr rtl="0"/>
          <a:r>
            <a:rPr lang="en-US" dirty="0" err="1" smtClean="0"/>
            <a:t>Kolforsin</a:t>
          </a:r>
          <a:endParaRPr lang="en-US" dirty="0"/>
        </a:p>
      </dgm:t>
    </dgm:pt>
    <dgm:pt modelId="{4FAA8917-F081-4229-9BE3-1CE304AD01BF}" type="parTrans" cxnId="{63C27A8E-3E33-4AFF-8118-9B957220187A}">
      <dgm:prSet/>
      <dgm:spPr/>
      <dgm:t>
        <a:bodyPr/>
        <a:lstStyle/>
        <a:p>
          <a:endParaRPr lang="en-US"/>
        </a:p>
      </dgm:t>
    </dgm:pt>
    <dgm:pt modelId="{8B829EE9-6222-418F-BB36-1F58F8FC33DC}" type="sibTrans" cxnId="{63C27A8E-3E33-4AFF-8118-9B957220187A}">
      <dgm:prSet/>
      <dgm:spPr/>
      <dgm:t>
        <a:bodyPr/>
        <a:lstStyle/>
        <a:p>
          <a:endParaRPr lang="en-US"/>
        </a:p>
      </dgm:t>
    </dgm:pt>
    <dgm:pt modelId="{8CC9056F-CA6A-4CC1-94CC-FA466BBDB04F}">
      <dgm:prSet/>
      <dgm:spPr/>
      <dgm:t>
        <a:bodyPr/>
        <a:lstStyle/>
        <a:p>
          <a:pPr rtl="0"/>
          <a:r>
            <a:rPr lang="en-US" smtClean="0"/>
            <a:t>Ginkgolida-B</a:t>
          </a:r>
          <a:endParaRPr lang="en-US"/>
        </a:p>
      </dgm:t>
    </dgm:pt>
    <dgm:pt modelId="{5736910A-63D9-4BED-AA7D-0A107A986D4F}" type="parTrans" cxnId="{0BC35925-5DB8-46F9-A645-03D8E2D730E9}">
      <dgm:prSet/>
      <dgm:spPr/>
      <dgm:t>
        <a:bodyPr/>
        <a:lstStyle/>
        <a:p>
          <a:endParaRPr lang="en-US"/>
        </a:p>
      </dgm:t>
    </dgm:pt>
    <dgm:pt modelId="{96DC2978-5A24-4DE9-9824-DF23A9126408}" type="sibTrans" cxnId="{0BC35925-5DB8-46F9-A645-03D8E2D730E9}">
      <dgm:prSet/>
      <dgm:spPr/>
      <dgm:t>
        <a:bodyPr/>
        <a:lstStyle/>
        <a:p>
          <a:endParaRPr lang="en-US"/>
        </a:p>
      </dgm:t>
    </dgm:pt>
    <dgm:pt modelId="{7C2E0144-9F08-4AA1-8EDC-24E86D5AA466}">
      <dgm:prSet/>
      <dgm:spPr/>
      <dgm:t>
        <a:bodyPr/>
        <a:lstStyle/>
        <a:p>
          <a:pPr rtl="0"/>
          <a:r>
            <a:rPr lang="en-US" dirty="0" smtClean="0"/>
            <a:t>Taxol</a:t>
          </a:r>
          <a:endParaRPr lang="en-US" dirty="0"/>
        </a:p>
      </dgm:t>
    </dgm:pt>
    <dgm:pt modelId="{DA9BB460-87AF-4857-AAFB-67283AA31670}" type="parTrans" cxnId="{02DB0E40-6FAD-4358-BFA3-B04ADB468760}">
      <dgm:prSet/>
      <dgm:spPr/>
      <dgm:t>
        <a:bodyPr/>
        <a:lstStyle/>
        <a:p>
          <a:endParaRPr lang="en-US"/>
        </a:p>
      </dgm:t>
    </dgm:pt>
    <dgm:pt modelId="{235F5D5D-0E00-4D15-84CC-012CAB4F53A0}" type="sibTrans" cxnId="{02DB0E40-6FAD-4358-BFA3-B04ADB468760}">
      <dgm:prSet/>
      <dgm:spPr/>
      <dgm:t>
        <a:bodyPr/>
        <a:lstStyle/>
        <a:p>
          <a:endParaRPr lang="en-US"/>
        </a:p>
      </dgm:t>
    </dgm:pt>
    <dgm:pt modelId="{E2FB9E06-537E-4B8D-A91A-0F1EDA254A00}">
      <dgm:prSet/>
      <dgm:spPr/>
      <dgm:t>
        <a:bodyPr/>
        <a:lstStyle/>
        <a:p>
          <a:pPr rtl="0"/>
          <a:r>
            <a:rPr lang="en-US" dirty="0" err="1" smtClean="0"/>
            <a:t>Kukurbitasin</a:t>
          </a:r>
          <a:r>
            <a:rPr lang="en-US" dirty="0" smtClean="0"/>
            <a:t>-B</a:t>
          </a:r>
          <a:endParaRPr lang="en-US" dirty="0"/>
        </a:p>
      </dgm:t>
    </dgm:pt>
    <dgm:pt modelId="{FB23FF4C-12B3-4D7A-B9FA-482AFB1B4238}" type="parTrans" cxnId="{77478E5A-8400-4FBA-9194-F7E1B74029CD}">
      <dgm:prSet/>
      <dgm:spPr/>
      <dgm:t>
        <a:bodyPr/>
        <a:lstStyle/>
        <a:p>
          <a:endParaRPr lang="en-US"/>
        </a:p>
      </dgm:t>
    </dgm:pt>
    <dgm:pt modelId="{487C236B-63B9-436B-913A-A8C6C6905C84}" type="sibTrans" cxnId="{77478E5A-8400-4FBA-9194-F7E1B74029CD}">
      <dgm:prSet/>
      <dgm:spPr/>
      <dgm:t>
        <a:bodyPr/>
        <a:lstStyle/>
        <a:p>
          <a:endParaRPr lang="en-US"/>
        </a:p>
      </dgm:t>
    </dgm:pt>
    <dgm:pt modelId="{77950C43-3DA3-415A-97D4-D745A42C5832}">
      <dgm:prSet/>
      <dgm:spPr/>
      <dgm:t>
        <a:bodyPr/>
        <a:lstStyle/>
        <a:p>
          <a:pPr rtl="0"/>
          <a:r>
            <a:rPr lang="en-US" dirty="0" err="1" smtClean="0"/>
            <a:t>Kuasin</a:t>
          </a:r>
          <a:r>
            <a:rPr lang="en-US" dirty="0" smtClean="0"/>
            <a:t> </a:t>
          </a:r>
          <a:endParaRPr lang="en-US" dirty="0"/>
        </a:p>
      </dgm:t>
    </dgm:pt>
    <dgm:pt modelId="{47710634-4646-4049-AC8A-A5C5B3D38A55}" type="parTrans" cxnId="{5AEC5FF6-42B1-4F81-987C-92EB1B1B4A95}">
      <dgm:prSet/>
      <dgm:spPr/>
      <dgm:t>
        <a:bodyPr/>
        <a:lstStyle/>
        <a:p>
          <a:endParaRPr lang="en-US"/>
        </a:p>
      </dgm:t>
    </dgm:pt>
    <dgm:pt modelId="{C79DD867-FC6D-4DAB-B593-2C66BD7DF48F}" type="sibTrans" cxnId="{5AEC5FF6-42B1-4F81-987C-92EB1B1B4A95}">
      <dgm:prSet/>
      <dgm:spPr/>
      <dgm:t>
        <a:bodyPr/>
        <a:lstStyle/>
        <a:p>
          <a:endParaRPr lang="en-US"/>
        </a:p>
      </dgm:t>
    </dgm:pt>
    <dgm:pt modelId="{995056EB-FF2A-4B54-B422-CDDF0F2BBAEE}">
      <dgm:prSet/>
      <dgm:spPr/>
      <dgm:t>
        <a:bodyPr/>
        <a:lstStyle/>
        <a:p>
          <a:pPr rtl="0"/>
          <a:r>
            <a:rPr lang="en-US" dirty="0" err="1" smtClean="0"/>
            <a:t>Azadirakitin</a:t>
          </a:r>
          <a:endParaRPr lang="en-US" dirty="0"/>
        </a:p>
      </dgm:t>
    </dgm:pt>
    <dgm:pt modelId="{A503AD1E-522B-47C1-8E72-2A9B372D3E77}" type="parTrans" cxnId="{DE861A57-C9A2-4B8F-8752-29C72A5CA1E5}">
      <dgm:prSet/>
      <dgm:spPr/>
      <dgm:t>
        <a:bodyPr/>
        <a:lstStyle/>
        <a:p>
          <a:endParaRPr lang="en-US"/>
        </a:p>
      </dgm:t>
    </dgm:pt>
    <dgm:pt modelId="{8904F4CF-BD2E-41AB-A19B-6ECB781A9478}" type="sibTrans" cxnId="{DE861A57-C9A2-4B8F-8752-29C72A5CA1E5}">
      <dgm:prSet/>
      <dgm:spPr/>
      <dgm:t>
        <a:bodyPr/>
        <a:lstStyle/>
        <a:p>
          <a:endParaRPr lang="en-US"/>
        </a:p>
      </dgm:t>
    </dgm:pt>
    <dgm:pt modelId="{1E33A96D-398D-4551-94BA-E263783872CB}">
      <dgm:prSet/>
      <dgm:spPr/>
      <dgm:t>
        <a:bodyPr/>
        <a:lstStyle/>
        <a:p>
          <a:pPr rtl="0"/>
          <a:r>
            <a:rPr lang="en-US" dirty="0" smtClean="0"/>
            <a:t>Vitamin A</a:t>
          </a:r>
          <a:endParaRPr lang="en-US" dirty="0"/>
        </a:p>
      </dgm:t>
    </dgm:pt>
    <dgm:pt modelId="{AD3561F1-7CDF-465F-9457-005732BC4031}" type="parTrans" cxnId="{9B426BA8-A473-46FB-9A3E-7BB7AAA0A395}">
      <dgm:prSet/>
      <dgm:spPr/>
      <dgm:t>
        <a:bodyPr/>
        <a:lstStyle/>
        <a:p>
          <a:endParaRPr lang="en-US"/>
        </a:p>
      </dgm:t>
    </dgm:pt>
    <dgm:pt modelId="{D2611B05-A9D0-42EF-A3D2-BE08022FF24B}" type="sibTrans" cxnId="{9B426BA8-A473-46FB-9A3E-7BB7AAA0A395}">
      <dgm:prSet/>
      <dgm:spPr/>
      <dgm:t>
        <a:bodyPr/>
        <a:lstStyle/>
        <a:p>
          <a:endParaRPr lang="en-US"/>
        </a:p>
      </dgm:t>
    </dgm:pt>
    <dgm:pt modelId="{B50E0D41-1E2C-4A94-9217-CAE8F6E9186E}">
      <dgm:prSet/>
      <dgm:spPr/>
      <dgm:t>
        <a:bodyPr/>
        <a:lstStyle/>
        <a:p>
          <a:pPr rtl="0"/>
          <a:r>
            <a:rPr lang="en-US" dirty="0" err="1" smtClean="0"/>
            <a:t>Linalil</a:t>
          </a:r>
          <a:r>
            <a:rPr lang="en-US" dirty="0" smtClean="0"/>
            <a:t> </a:t>
          </a:r>
          <a:r>
            <a:rPr lang="en-US" dirty="0" err="1" smtClean="0"/>
            <a:t>asetat</a:t>
          </a:r>
          <a:endParaRPr lang="en-US" dirty="0"/>
        </a:p>
      </dgm:t>
    </dgm:pt>
    <dgm:pt modelId="{03370CE1-9381-4B87-B67A-75D54B66CF7E}" type="parTrans" cxnId="{853DAA0D-F778-4E65-B4BE-C09687C3489A}">
      <dgm:prSet/>
      <dgm:spPr/>
      <dgm:t>
        <a:bodyPr/>
        <a:lstStyle/>
        <a:p>
          <a:endParaRPr lang="en-US"/>
        </a:p>
      </dgm:t>
    </dgm:pt>
    <dgm:pt modelId="{CA2C5280-FF5F-4527-B4AC-146EDC47FD59}" type="sibTrans" cxnId="{853DAA0D-F778-4E65-B4BE-C09687C3489A}">
      <dgm:prSet/>
      <dgm:spPr/>
      <dgm:t>
        <a:bodyPr/>
        <a:lstStyle/>
        <a:p>
          <a:endParaRPr lang="en-US"/>
        </a:p>
      </dgm:t>
    </dgm:pt>
    <dgm:pt modelId="{2B3A6150-19E6-439C-9086-3508C998B44B}">
      <dgm:prSet/>
      <dgm:spPr/>
      <dgm:t>
        <a:bodyPr/>
        <a:lstStyle/>
        <a:p>
          <a:pPr rtl="0"/>
          <a:r>
            <a:rPr lang="en-US" dirty="0" err="1" smtClean="0"/>
            <a:t>Geranil</a:t>
          </a:r>
          <a:r>
            <a:rPr lang="en-US" dirty="0" smtClean="0"/>
            <a:t> </a:t>
          </a:r>
          <a:r>
            <a:rPr lang="en-US" dirty="0" err="1" smtClean="0"/>
            <a:t>asetat</a:t>
          </a:r>
          <a:endParaRPr lang="en-US" dirty="0"/>
        </a:p>
      </dgm:t>
    </dgm:pt>
    <dgm:pt modelId="{2A5E60AF-66C6-4594-9A2C-AA26BB94391D}" type="parTrans" cxnId="{DBE6FF9C-D236-4CE5-B4B7-52D5BE77D0ED}">
      <dgm:prSet/>
      <dgm:spPr/>
      <dgm:t>
        <a:bodyPr/>
        <a:lstStyle/>
        <a:p>
          <a:endParaRPr lang="en-US"/>
        </a:p>
      </dgm:t>
    </dgm:pt>
    <dgm:pt modelId="{04D0BFC0-820C-40A5-8B80-704021586C88}" type="sibTrans" cxnId="{DBE6FF9C-D236-4CE5-B4B7-52D5BE77D0ED}">
      <dgm:prSet/>
      <dgm:spPr/>
      <dgm:t>
        <a:bodyPr/>
        <a:lstStyle/>
        <a:p>
          <a:endParaRPr lang="en-US"/>
        </a:p>
      </dgm:t>
    </dgm:pt>
    <dgm:pt modelId="{74B3D235-8F08-4B75-838D-DEE2FF5833FC}">
      <dgm:prSet/>
      <dgm:spPr/>
      <dgm:t>
        <a:bodyPr/>
        <a:lstStyle/>
        <a:p>
          <a:pPr rtl="0"/>
          <a:r>
            <a:rPr lang="en-US" dirty="0" err="1" smtClean="0"/>
            <a:t>Karvon</a:t>
          </a:r>
          <a:r>
            <a:rPr lang="en-US" dirty="0" smtClean="0"/>
            <a:t> </a:t>
          </a:r>
          <a:endParaRPr lang="en-US" dirty="0"/>
        </a:p>
      </dgm:t>
    </dgm:pt>
    <dgm:pt modelId="{73742E7E-3452-4571-B4D0-9A2DCB0577C4}" type="parTrans" cxnId="{D587D423-7FFD-4728-94D6-1962722D38F5}">
      <dgm:prSet/>
      <dgm:spPr/>
      <dgm:t>
        <a:bodyPr/>
        <a:lstStyle/>
        <a:p>
          <a:endParaRPr lang="en-US"/>
        </a:p>
      </dgm:t>
    </dgm:pt>
    <dgm:pt modelId="{10CF17A4-05DB-4439-8409-1F5A20E6E2C8}" type="sibTrans" cxnId="{D587D423-7FFD-4728-94D6-1962722D38F5}">
      <dgm:prSet/>
      <dgm:spPr/>
      <dgm:t>
        <a:bodyPr/>
        <a:lstStyle/>
        <a:p>
          <a:endParaRPr lang="en-US"/>
        </a:p>
      </dgm:t>
    </dgm:pt>
    <dgm:pt modelId="{EA91519D-0CA6-4B92-BA43-9ED7606788A7}" type="pres">
      <dgm:prSet presAssocID="{8B20895B-4C29-4E81-B06A-F2AEE01B23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B92509-2560-4275-B13A-7F25C4010526}" type="pres">
      <dgm:prSet presAssocID="{744AE4B1-849D-4E3B-BE16-C000B6E7E166}" presName="linNode" presStyleCnt="0"/>
      <dgm:spPr/>
    </dgm:pt>
    <dgm:pt modelId="{8B9FF0EE-7C44-40E6-AC13-446C0A13F338}" type="pres">
      <dgm:prSet presAssocID="{744AE4B1-849D-4E3B-BE16-C000B6E7E166}" presName="parentText" presStyleLbl="node1" presStyleIdx="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4B5F-7228-4279-AAC3-38BB42CE7D0C}" type="pres">
      <dgm:prSet presAssocID="{FF151115-FA5B-4497-9F76-222C246DDC85}" presName="sp" presStyleCnt="0"/>
      <dgm:spPr/>
    </dgm:pt>
    <dgm:pt modelId="{BB4734FE-8856-48EE-840C-9EF5D7BEAF8F}" type="pres">
      <dgm:prSet presAssocID="{F70F5C93-5FF5-43C1-A21F-28C5711B63B2}" presName="linNode" presStyleCnt="0"/>
      <dgm:spPr/>
    </dgm:pt>
    <dgm:pt modelId="{538C0EF0-1E50-4F07-801E-4F8133C42D0E}" type="pres">
      <dgm:prSet presAssocID="{F70F5C93-5FF5-43C1-A21F-28C5711B63B2}" presName="parentText" presStyleLbl="node1" presStyleIdx="1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6DF9A-77A9-4459-B981-99CE0298D3E7}" type="pres">
      <dgm:prSet presAssocID="{9A87E3A1-1117-4B78-85DC-8A30CA49A64F}" presName="sp" presStyleCnt="0"/>
      <dgm:spPr/>
    </dgm:pt>
    <dgm:pt modelId="{86D5B2C2-222D-4C68-89B2-51CE190EB7DF}" type="pres">
      <dgm:prSet presAssocID="{0FC961C0-8D88-41F3-AED2-4D8D005A00D9}" presName="linNode" presStyleCnt="0"/>
      <dgm:spPr/>
    </dgm:pt>
    <dgm:pt modelId="{0C3AF119-584A-4CCF-B3D4-DE197AB88327}" type="pres">
      <dgm:prSet presAssocID="{0FC961C0-8D88-41F3-AED2-4D8D005A00D9}" presName="parentText" presStyleLbl="node1" presStyleIdx="2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15377-8E5D-4921-BECA-4D71DBEE1E04}" type="pres">
      <dgm:prSet presAssocID="{119AB2A9-EC03-495C-9628-1514D4B78B03}" presName="sp" presStyleCnt="0"/>
      <dgm:spPr/>
    </dgm:pt>
    <dgm:pt modelId="{F9859321-16C3-408E-97CC-1757656A8128}" type="pres">
      <dgm:prSet presAssocID="{6506C2FE-AEB4-4EB1-9B47-A0F9544B6F36}" presName="linNode" presStyleCnt="0"/>
      <dgm:spPr/>
    </dgm:pt>
    <dgm:pt modelId="{396D2D55-A9C0-4173-A8CC-476660C49603}" type="pres">
      <dgm:prSet presAssocID="{6506C2FE-AEB4-4EB1-9B47-A0F9544B6F36}" presName="parentText" presStyleLbl="node1" presStyleIdx="3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67F3-7577-44CE-88E6-72BEBE76CF6F}" type="pres">
      <dgm:prSet presAssocID="{0E7B0F6D-DB13-4141-B3D7-53DB33FF642F}" presName="sp" presStyleCnt="0"/>
      <dgm:spPr/>
    </dgm:pt>
    <dgm:pt modelId="{68D95CE5-EE66-4E2C-86ED-0C0003B1899B}" type="pres">
      <dgm:prSet presAssocID="{28B086C3-B8C2-4BB1-A6B0-DBE7FB180700}" presName="linNode" presStyleCnt="0"/>
      <dgm:spPr/>
    </dgm:pt>
    <dgm:pt modelId="{EF74A93D-FE3A-4598-A3A2-FAC648FA4721}" type="pres">
      <dgm:prSet presAssocID="{28B086C3-B8C2-4BB1-A6B0-DBE7FB180700}" presName="parentText" presStyleLbl="node1" presStyleIdx="4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4241E-5663-4DE7-A936-07385545A3B2}" type="pres">
      <dgm:prSet presAssocID="{8AAA4E77-95C6-4735-BC77-C13326F62CAA}" presName="sp" presStyleCnt="0"/>
      <dgm:spPr/>
    </dgm:pt>
    <dgm:pt modelId="{D5AE20A7-568E-45B6-8465-F3F01A3CEF4C}" type="pres">
      <dgm:prSet presAssocID="{6F424171-1F4B-4B68-B1DB-F41EDEAFDF76}" presName="linNode" presStyleCnt="0"/>
      <dgm:spPr/>
    </dgm:pt>
    <dgm:pt modelId="{84EE5205-9F82-4B77-973D-FC2E6348B74D}" type="pres">
      <dgm:prSet presAssocID="{6F424171-1F4B-4B68-B1DB-F41EDEAFDF76}" presName="parentText" presStyleLbl="node1" presStyleIdx="5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2BE0-1F9F-4007-9393-7468B8BF644B}" type="pres">
      <dgm:prSet presAssocID="{C82AE8DB-24E3-4D76-A71C-0A681A3E0C57}" presName="sp" presStyleCnt="0"/>
      <dgm:spPr/>
    </dgm:pt>
    <dgm:pt modelId="{56E2EB5C-303E-46F8-9274-DB370DA4E74C}" type="pres">
      <dgm:prSet presAssocID="{7F4209E7-4DAD-40B1-AD49-E24D6861B1CE}" presName="linNode" presStyleCnt="0"/>
      <dgm:spPr/>
    </dgm:pt>
    <dgm:pt modelId="{5B2A427C-9304-47F2-B5D4-54CFA211DBF2}" type="pres">
      <dgm:prSet presAssocID="{7F4209E7-4DAD-40B1-AD49-E24D6861B1CE}" presName="parentText" presStyleLbl="node1" presStyleIdx="6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0E9A8-8EBD-4ABD-ACDA-690841360BE2}" type="pres">
      <dgm:prSet presAssocID="{8CB98C7D-3139-4516-929B-7E38DF9C7BAC}" presName="sp" presStyleCnt="0"/>
      <dgm:spPr/>
    </dgm:pt>
    <dgm:pt modelId="{E7A1F4AD-F672-41D9-B331-934039477EBA}" type="pres">
      <dgm:prSet presAssocID="{11632D51-9D43-47C2-9C0E-D4B351AB0D9D}" presName="linNode" presStyleCnt="0"/>
      <dgm:spPr/>
    </dgm:pt>
    <dgm:pt modelId="{73D43289-C3B1-44CD-8908-18332154C2C5}" type="pres">
      <dgm:prSet presAssocID="{11632D51-9D43-47C2-9C0E-D4B351AB0D9D}" presName="parentText" presStyleLbl="node1" presStyleIdx="7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E8DB5-FD57-4C1B-94CB-0CBCAF9749EB}" type="pres">
      <dgm:prSet presAssocID="{BF2548C7-9354-47F8-8440-34AE44B579A5}" presName="sp" presStyleCnt="0"/>
      <dgm:spPr/>
    </dgm:pt>
    <dgm:pt modelId="{190608EE-13E5-4458-BA91-84E245B0E845}" type="pres">
      <dgm:prSet presAssocID="{2FD531BE-F692-4E44-A0C7-25CFF7694E75}" presName="linNode" presStyleCnt="0"/>
      <dgm:spPr/>
    </dgm:pt>
    <dgm:pt modelId="{8CF32D70-207F-44DE-B1CB-DBEB5D61C35A}" type="pres">
      <dgm:prSet presAssocID="{2FD531BE-F692-4E44-A0C7-25CFF7694E75}" presName="parentText" presStyleLbl="node1" presStyleIdx="8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6B128-C00F-4DE3-B4FA-9CDBEDE7FC71}" type="pres">
      <dgm:prSet presAssocID="{AB7DE788-4133-4CEF-884D-B1D60A00DB71}" presName="sp" presStyleCnt="0"/>
      <dgm:spPr/>
    </dgm:pt>
    <dgm:pt modelId="{BEA2D0F1-754C-494E-8F91-FDD9959866C9}" type="pres">
      <dgm:prSet presAssocID="{2706BF13-FA9F-4721-9EC5-61F2D37F0CEA}" presName="linNode" presStyleCnt="0"/>
      <dgm:spPr/>
    </dgm:pt>
    <dgm:pt modelId="{ADB2123E-49EB-42B1-B5E2-608FF5604A18}" type="pres">
      <dgm:prSet presAssocID="{2706BF13-FA9F-4721-9EC5-61F2D37F0CEA}" presName="parentText" presStyleLbl="node1" presStyleIdx="9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9EE4-C0EA-4DEC-AC6A-0C1F48A5ABF4}" type="pres">
      <dgm:prSet presAssocID="{5AD4C9A3-B68C-4806-A1E6-4AE977CE4DDF}" presName="sp" presStyleCnt="0"/>
      <dgm:spPr/>
    </dgm:pt>
    <dgm:pt modelId="{71B4450C-D804-4E43-BEFC-297AD44A7AF9}" type="pres">
      <dgm:prSet presAssocID="{0584A284-2FDC-4FDB-97BE-052248DCB522}" presName="linNode" presStyleCnt="0"/>
      <dgm:spPr/>
    </dgm:pt>
    <dgm:pt modelId="{85D69840-1868-4392-9788-178AE3759DDE}" type="pres">
      <dgm:prSet presAssocID="{0584A284-2FDC-4FDB-97BE-052248DCB522}" presName="parentText" presStyleLbl="node1" presStyleIdx="1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44D19-033A-476B-BEEA-2DA87976064A}" type="pres">
      <dgm:prSet presAssocID="{159E7CD2-9D28-468A-83F6-ABFEAE82EEC7}" presName="sp" presStyleCnt="0"/>
      <dgm:spPr/>
    </dgm:pt>
    <dgm:pt modelId="{8B3FBB5A-9C81-4FFC-99E7-CB5CF579AA74}" type="pres">
      <dgm:prSet presAssocID="{1F9D0CBC-B876-481B-A752-CCD6228D3918}" presName="linNode" presStyleCnt="0"/>
      <dgm:spPr/>
    </dgm:pt>
    <dgm:pt modelId="{12174F04-0EBF-4D25-B60F-5D4CC0247405}" type="pres">
      <dgm:prSet presAssocID="{1F9D0CBC-B876-481B-A752-CCD6228D3918}" presName="parentText" presStyleLbl="node1" presStyleIdx="11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9E3C9-6A97-4B96-B257-0912815733C0}" type="pres">
      <dgm:prSet presAssocID="{8B829EE9-6222-418F-BB36-1F58F8FC33DC}" presName="sp" presStyleCnt="0"/>
      <dgm:spPr/>
    </dgm:pt>
    <dgm:pt modelId="{DA0748D5-4CCE-4552-AB2A-2DC0333348C5}" type="pres">
      <dgm:prSet presAssocID="{8CC9056F-CA6A-4CC1-94CC-FA466BBDB04F}" presName="linNode" presStyleCnt="0"/>
      <dgm:spPr/>
    </dgm:pt>
    <dgm:pt modelId="{5E7C6254-3708-44FC-B381-12A3FD765703}" type="pres">
      <dgm:prSet presAssocID="{8CC9056F-CA6A-4CC1-94CC-FA466BBDB04F}" presName="parentText" presStyleLbl="node1" presStyleIdx="12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F7366-C057-49F7-AEA0-5E5511BE6719}" type="pres">
      <dgm:prSet presAssocID="{96DC2978-5A24-4DE9-9824-DF23A9126408}" presName="sp" presStyleCnt="0"/>
      <dgm:spPr/>
    </dgm:pt>
    <dgm:pt modelId="{8BDB79A8-9EB1-464D-A1A8-87553B51675F}" type="pres">
      <dgm:prSet presAssocID="{7C2E0144-9F08-4AA1-8EDC-24E86D5AA466}" presName="linNode" presStyleCnt="0"/>
      <dgm:spPr/>
    </dgm:pt>
    <dgm:pt modelId="{D0FC8145-4759-4CBF-AFEA-1086FC6931D2}" type="pres">
      <dgm:prSet presAssocID="{7C2E0144-9F08-4AA1-8EDC-24E86D5AA466}" presName="parentText" presStyleLbl="node1" presStyleIdx="13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24ED-1CC0-45CF-A17A-FEA8551B6A8B}" type="pres">
      <dgm:prSet presAssocID="{235F5D5D-0E00-4D15-84CC-012CAB4F53A0}" presName="sp" presStyleCnt="0"/>
      <dgm:spPr/>
    </dgm:pt>
    <dgm:pt modelId="{819F731F-68BC-4857-9867-1DBF9A622DE2}" type="pres">
      <dgm:prSet presAssocID="{E2FB9E06-537E-4B8D-A91A-0F1EDA254A00}" presName="linNode" presStyleCnt="0"/>
      <dgm:spPr/>
    </dgm:pt>
    <dgm:pt modelId="{B58C1AF7-25E5-4F8A-AA42-434C4552CF4A}" type="pres">
      <dgm:prSet presAssocID="{E2FB9E06-537E-4B8D-A91A-0F1EDA254A00}" presName="parentText" presStyleLbl="node1" presStyleIdx="14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7AEC3-8246-45EF-9ABD-BE7069350B26}" type="pres">
      <dgm:prSet presAssocID="{487C236B-63B9-436B-913A-A8C6C6905C84}" presName="sp" presStyleCnt="0"/>
      <dgm:spPr/>
    </dgm:pt>
    <dgm:pt modelId="{757439B2-93E8-4E76-9B60-627E829716D0}" type="pres">
      <dgm:prSet presAssocID="{77950C43-3DA3-415A-97D4-D745A42C5832}" presName="linNode" presStyleCnt="0"/>
      <dgm:spPr/>
    </dgm:pt>
    <dgm:pt modelId="{C0A26BD4-C6B1-4CC8-A271-66B9C91697E4}" type="pres">
      <dgm:prSet presAssocID="{77950C43-3DA3-415A-97D4-D745A42C5832}" presName="parentText" presStyleLbl="node1" presStyleIdx="15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995E-C2B6-4C2F-9353-FAD8222181A3}" type="pres">
      <dgm:prSet presAssocID="{C79DD867-FC6D-4DAB-B593-2C66BD7DF48F}" presName="sp" presStyleCnt="0"/>
      <dgm:spPr/>
    </dgm:pt>
    <dgm:pt modelId="{FB3C8E08-EFEF-4AEA-A5FF-F3B8EC02F131}" type="pres">
      <dgm:prSet presAssocID="{995056EB-FF2A-4B54-B422-CDDF0F2BBAEE}" presName="linNode" presStyleCnt="0"/>
      <dgm:spPr/>
    </dgm:pt>
    <dgm:pt modelId="{F4962413-F6C8-469C-B2D1-53C0B8238E4A}" type="pres">
      <dgm:prSet presAssocID="{995056EB-FF2A-4B54-B422-CDDF0F2BBAEE}" presName="parentText" presStyleLbl="node1" presStyleIdx="16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1AA0C-EA4D-467D-B272-35CDB9166287}" type="pres">
      <dgm:prSet presAssocID="{8904F4CF-BD2E-41AB-A19B-6ECB781A9478}" presName="sp" presStyleCnt="0"/>
      <dgm:spPr/>
    </dgm:pt>
    <dgm:pt modelId="{89A629A1-8161-43FC-A221-696B61872CE4}" type="pres">
      <dgm:prSet presAssocID="{1E33A96D-398D-4551-94BA-E263783872CB}" presName="linNode" presStyleCnt="0"/>
      <dgm:spPr/>
    </dgm:pt>
    <dgm:pt modelId="{972AD5A9-C7D0-4F96-9C3E-0681A882DFC9}" type="pres">
      <dgm:prSet presAssocID="{1E33A96D-398D-4551-94BA-E263783872CB}" presName="parentText" presStyleLbl="node1" presStyleIdx="17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E6D00-2200-4436-9633-193A29282875}" type="pres">
      <dgm:prSet presAssocID="{D2611B05-A9D0-42EF-A3D2-BE08022FF24B}" presName="sp" presStyleCnt="0"/>
      <dgm:spPr/>
    </dgm:pt>
    <dgm:pt modelId="{20505B74-AC47-4242-AE5C-9553D1269175}" type="pres">
      <dgm:prSet presAssocID="{B50E0D41-1E2C-4A94-9217-CAE8F6E9186E}" presName="linNode" presStyleCnt="0"/>
      <dgm:spPr/>
    </dgm:pt>
    <dgm:pt modelId="{839F84FA-6853-4FB1-9DB1-8DB2E4A48091}" type="pres">
      <dgm:prSet presAssocID="{B50E0D41-1E2C-4A94-9217-CAE8F6E9186E}" presName="parentText" presStyleLbl="node1" presStyleIdx="18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DBE09-AA19-4D43-8487-C772C992C74F}" type="pres">
      <dgm:prSet presAssocID="{CA2C5280-FF5F-4527-B4AC-146EDC47FD59}" presName="sp" presStyleCnt="0"/>
      <dgm:spPr/>
    </dgm:pt>
    <dgm:pt modelId="{15004164-C947-46E5-BB97-FFF39778BC63}" type="pres">
      <dgm:prSet presAssocID="{2B3A6150-19E6-439C-9086-3508C998B44B}" presName="linNode" presStyleCnt="0"/>
      <dgm:spPr/>
    </dgm:pt>
    <dgm:pt modelId="{4E678B47-450B-4CD7-9A52-B5B39E327481}" type="pres">
      <dgm:prSet presAssocID="{2B3A6150-19E6-439C-9086-3508C998B44B}" presName="parentText" presStyleLbl="node1" presStyleIdx="19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A659-AF09-4902-8B00-6924AA060F69}" type="pres">
      <dgm:prSet presAssocID="{04D0BFC0-820C-40A5-8B80-704021586C88}" presName="sp" presStyleCnt="0"/>
      <dgm:spPr/>
    </dgm:pt>
    <dgm:pt modelId="{F3A11B12-CA4F-4142-8C59-03DDADF292A1}" type="pres">
      <dgm:prSet presAssocID="{74B3D235-8F08-4B75-838D-DEE2FF5833FC}" presName="linNode" presStyleCnt="0"/>
      <dgm:spPr/>
    </dgm:pt>
    <dgm:pt modelId="{C76473A6-E4EE-4B17-83F3-552DE1C05282}" type="pres">
      <dgm:prSet presAssocID="{74B3D235-8F08-4B75-838D-DEE2FF5833FC}" presName="parentText" presStyleLbl="node1" presStyleIdx="2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B7037-E417-4BD3-B064-31D5178D54EE}" type="presOf" srcId="{E2FB9E06-537E-4B8D-A91A-0F1EDA254A00}" destId="{B58C1AF7-25E5-4F8A-AA42-434C4552CF4A}" srcOrd="0" destOrd="0" presId="urn:microsoft.com/office/officeart/2005/8/layout/vList5"/>
    <dgm:cxn modelId="{0BC35925-5DB8-46F9-A645-03D8E2D730E9}" srcId="{8B20895B-4C29-4E81-B06A-F2AEE01B2363}" destId="{8CC9056F-CA6A-4CC1-94CC-FA466BBDB04F}" srcOrd="12" destOrd="0" parTransId="{5736910A-63D9-4BED-AA7D-0A107A986D4F}" sibTransId="{96DC2978-5A24-4DE9-9824-DF23A9126408}"/>
    <dgm:cxn modelId="{BAE7FDCD-526A-4816-B81B-A12A91250D5E}" type="presOf" srcId="{0FC961C0-8D88-41F3-AED2-4D8D005A00D9}" destId="{0C3AF119-584A-4CCF-B3D4-DE197AB88327}" srcOrd="0" destOrd="0" presId="urn:microsoft.com/office/officeart/2005/8/layout/vList5"/>
    <dgm:cxn modelId="{63C27A8E-3E33-4AFF-8118-9B957220187A}" srcId="{8B20895B-4C29-4E81-B06A-F2AEE01B2363}" destId="{1F9D0CBC-B876-481B-A752-CCD6228D3918}" srcOrd="11" destOrd="0" parTransId="{4FAA8917-F081-4229-9BE3-1CE304AD01BF}" sibTransId="{8B829EE9-6222-418F-BB36-1F58F8FC33DC}"/>
    <dgm:cxn modelId="{853DAA0D-F778-4E65-B4BE-C09687C3489A}" srcId="{8B20895B-4C29-4E81-B06A-F2AEE01B2363}" destId="{B50E0D41-1E2C-4A94-9217-CAE8F6E9186E}" srcOrd="18" destOrd="0" parTransId="{03370CE1-9381-4B87-B67A-75D54B66CF7E}" sibTransId="{CA2C5280-FF5F-4527-B4AC-146EDC47FD59}"/>
    <dgm:cxn modelId="{A8E38884-6DC9-43FA-ADC7-36FD6877A1CC}" type="presOf" srcId="{74B3D235-8F08-4B75-838D-DEE2FF5833FC}" destId="{C76473A6-E4EE-4B17-83F3-552DE1C05282}" srcOrd="0" destOrd="0" presId="urn:microsoft.com/office/officeart/2005/8/layout/vList5"/>
    <dgm:cxn modelId="{2F7BA8C2-A238-411C-B261-DA390F0AE456}" type="presOf" srcId="{744AE4B1-849D-4E3B-BE16-C000B6E7E166}" destId="{8B9FF0EE-7C44-40E6-AC13-446C0A13F338}" srcOrd="0" destOrd="0" presId="urn:microsoft.com/office/officeart/2005/8/layout/vList5"/>
    <dgm:cxn modelId="{FFC1359F-617C-4B71-8CFB-CF3C584543F2}" srcId="{8B20895B-4C29-4E81-B06A-F2AEE01B2363}" destId="{2706BF13-FA9F-4721-9EC5-61F2D37F0CEA}" srcOrd="9" destOrd="0" parTransId="{F3AE502D-7F43-4C7B-8DC2-AF64E1A502A3}" sibTransId="{5AD4C9A3-B68C-4806-A1E6-4AE977CE4DDF}"/>
    <dgm:cxn modelId="{A7D4F3AA-223E-4F40-87E9-7181F2E2FB04}" srcId="{8B20895B-4C29-4E81-B06A-F2AEE01B2363}" destId="{6F424171-1F4B-4B68-B1DB-F41EDEAFDF76}" srcOrd="5" destOrd="0" parTransId="{E280427E-C1CF-4776-889C-6F010B6FC490}" sibTransId="{C82AE8DB-24E3-4D76-A71C-0A681A3E0C57}"/>
    <dgm:cxn modelId="{DE861A57-C9A2-4B8F-8752-29C72A5CA1E5}" srcId="{8B20895B-4C29-4E81-B06A-F2AEE01B2363}" destId="{995056EB-FF2A-4B54-B422-CDDF0F2BBAEE}" srcOrd="16" destOrd="0" parTransId="{A503AD1E-522B-47C1-8E72-2A9B372D3E77}" sibTransId="{8904F4CF-BD2E-41AB-A19B-6ECB781A9478}"/>
    <dgm:cxn modelId="{D2298FB7-0083-49D1-B072-ACD03015227C}" type="presOf" srcId="{2B3A6150-19E6-439C-9086-3508C998B44B}" destId="{4E678B47-450B-4CD7-9A52-B5B39E327481}" srcOrd="0" destOrd="0" presId="urn:microsoft.com/office/officeart/2005/8/layout/vList5"/>
    <dgm:cxn modelId="{F6DB926F-1850-4F67-ADAE-B9B3F0DF057D}" srcId="{8B20895B-4C29-4E81-B06A-F2AEE01B2363}" destId="{2FD531BE-F692-4E44-A0C7-25CFF7694E75}" srcOrd="8" destOrd="0" parTransId="{8C4603F5-6DDD-4285-BDDC-F7F792FB5AA9}" sibTransId="{AB7DE788-4133-4CEF-884D-B1D60A00DB71}"/>
    <dgm:cxn modelId="{9C4B5075-A4E2-4B21-BF5D-BD0CA74BBC85}" srcId="{8B20895B-4C29-4E81-B06A-F2AEE01B2363}" destId="{11632D51-9D43-47C2-9C0E-D4B351AB0D9D}" srcOrd="7" destOrd="0" parTransId="{60C53717-2FF4-4DBB-A884-D99D24A69206}" sibTransId="{BF2548C7-9354-47F8-8440-34AE44B579A5}"/>
    <dgm:cxn modelId="{1F83ED70-3277-4B9B-BE68-2B759E3ADB5B}" type="presOf" srcId="{B50E0D41-1E2C-4A94-9217-CAE8F6E9186E}" destId="{839F84FA-6853-4FB1-9DB1-8DB2E4A48091}" srcOrd="0" destOrd="0" presId="urn:microsoft.com/office/officeart/2005/8/layout/vList5"/>
    <dgm:cxn modelId="{E5C44F41-D9BE-44A2-B939-C9C508E1727F}" type="presOf" srcId="{77950C43-3DA3-415A-97D4-D745A42C5832}" destId="{C0A26BD4-C6B1-4CC8-A271-66B9C91697E4}" srcOrd="0" destOrd="0" presId="urn:microsoft.com/office/officeart/2005/8/layout/vList5"/>
    <dgm:cxn modelId="{ED5C1AEE-8F30-4B21-B464-92714B127737}" srcId="{8B20895B-4C29-4E81-B06A-F2AEE01B2363}" destId="{7F4209E7-4DAD-40B1-AD49-E24D6861B1CE}" srcOrd="6" destOrd="0" parTransId="{608917CD-C045-4053-ABF5-B4E27A87388B}" sibTransId="{8CB98C7D-3139-4516-929B-7E38DF9C7BAC}"/>
    <dgm:cxn modelId="{59456682-9199-4CD1-8637-804604733668}" type="presOf" srcId="{6F424171-1F4B-4B68-B1DB-F41EDEAFDF76}" destId="{84EE5205-9F82-4B77-973D-FC2E6348B74D}" srcOrd="0" destOrd="0" presId="urn:microsoft.com/office/officeart/2005/8/layout/vList5"/>
    <dgm:cxn modelId="{DFEE1A13-EB9F-47AF-9FA7-9B35F6B55B7E}" type="presOf" srcId="{0584A284-2FDC-4FDB-97BE-052248DCB522}" destId="{85D69840-1868-4392-9788-178AE3759DDE}" srcOrd="0" destOrd="0" presId="urn:microsoft.com/office/officeart/2005/8/layout/vList5"/>
    <dgm:cxn modelId="{6E45CB43-A722-4FF1-9289-01A77178E3F1}" type="presOf" srcId="{2FD531BE-F692-4E44-A0C7-25CFF7694E75}" destId="{8CF32D70-207F-44DE-B1CB-DBEB5D61C35A}" srcOrd="0" destOrd="0" presId="urn:microsoft.com/office/officeart/2005/8/layout/vList5"/>
    <dgm:cxn modelId="{6E810EA5-28E2-4132-B8B7-D77C90549A48}" type="presOf" srcId="{1E33A96D-398D-4551-94BA-E263783872CB}" destId="{972AD5A9-C7D0-4F96-9C3E-0681A882DFC9}" srcOrd="0" destOrd="0" presId="urn:microsoft.com/office/officeart/2005/8/layout/vList5"/>
    <dgm:cxn modelId="{CBEC76A0-53D3-474F-B6C9-9226E1368083}" type="presOf" srcId="{F70F5C93-5FF5-43C1-A21F-28C5711B63B2}" destId="{538C0EF0-1E50-4F07-801E-4F8133C42D0E}" srcOrd="0" destOrd="0" presId="urn:microsoft.com/office/officeart/2005/8/layout/vList5"/>
    <dgm:cxn modelId="{CF8F0955-ABB6-4987-831E-0F8C29ACF9E6}" type="presOf" srcId="{6506C2FE-AEB4-4EB1-9B47-A0F9544B6F36}" destId="{396D2D55-A9C0-4173-A8CC-476660C49603}" srcOrd="0" destOrd="0" presId="urn:microsoft.com/office/officeart/2005/8/layout/vList5"/>
    <dgm:cxn modelId="{4AF5DB19-1E19-466A-ACF0-45806F165C6A}" type="presOf" srcId="{28B086C3-B8C2-4BB1-A6B0-DBE7FB180700}" destId="{EF74A93D-FE3A-4598-A3A2-FAC648FA4721}" srcOrd="0" destOrd="0" presId="urn:microsoft.com/office/officeart/2005/8/layout/vList5"/>
    <dgm:cxn modelId="{D587D423-7FFD-4728-94D6-1962722D38F5}" srcId="{8B20895B-4C29-4E81-B06A-F2AEE01B2363}" destId="{74B3D235-8F08-4B75-838D-DEE2FF5833FC}" srcOrd="20" destOrd="0" parTransId="{73742E7E-3452-4571-B4D0-9A2DCB0577C4}" sibTransId="{10CF17A4-05DB-4439-8409-1F5A20E6E2C8}"/>
    <dgm:cxn modelId="{A21B8098-0C46-4669-B162-C8E1B9663902}" srcId="{8B20895B-4C29-4E81-B06A-F2AEE01B2363}" destId="{0FC961C0-8D88-41F3-AED2-4D8D005A00D9}" srcOrd="2" destOrd="0" parTransId="{3699C604-0291-4FA0-9BA3-CCC3AB4DF6B8}" sibTransId="{119AB2A9-EC03-495C-9628-1514D4B78B03}"/>
    <dgm:cxn modelId="{E28E14EF-F090-48ED-82DD-84F20ACC3DFA}" type="presOf" srcId="{7F4209E7-4DAD-40B1-AD49-E24D6861B1CE}" destId="{5B2A427C-9304-47F2-B5D4-54CFA211DBF2}" srcOrd="0" destOrd="0" presId="urn:microsoft.com/office/officeart/2005/8/layout/vList5"/>
    <dgm:cxn modelId="{4873E02A-DE77-4FEE-93BF-07F8AE35E467}" srcId="{8B20895B-4C29-4E81-B06A-F2AEE01B2363}" destId="{744AE4B1-849D-4E3B-BE16-C000B6E7E166}" srcOrd="0" destOrd="0" parTransId="{3E0F6D14-3339-4826-8AEE-08700D650EF3}" sibTransId="{FF151115-FA5B-4497-9F76-222C246DDC85}"/>
    <dgm:cxn modelId="{93FC8415-1FED-4B5F-9FE0-EDF705AFE152}" type="presOf" srcId="{7C2E0144-9F08-4AA1-8EDC-24E86D5AA466}" destId="{D0FC8145-4759-4CBF-AFEA-1086FC6931D2}" srcOrd="0" destOrd="0" presId="urn:microsoft.com/office/officeart/2005/8/layout/vList5"/>
    <dgm:cxn modelId="{6C9FFAED-E540-4509-B54D-8D4E6450D982}" type="presOf" srcId="{1F9D0CBC-B876-481B-A752-CCD6228D3918}" destId="{12174F04-0EBF-4D25-B60F-5D4CC0247405}" srcOrd="0" destOrd="0" presId="urn:microsoft.com/office/officeart/2005/8/layout/vList5"/>
    <dgm:cxn modelId="{8406A532-12FD-4DAC-B7E2-28A031CDD3AB}" srcId="{8B20895B-4C29-4E81-B06A-F2AEE01B2363}" destId="{6506C2FE-AEB4-4EB1-9B47-A0F9544B6F36}" srcOrd="3" destOrd="0" parTransId="{9B5690C0-AC52-4729-A3CA-905C959550A3}" sibTransId="{0E7B0F6D-DB13-4141-B3D7-53DB33FF642F}"/>
    <dgm:cxn modelId="{46961B60-0CFA-4A05-A1B3-7B510566C069}" type="presOf" srcId="{8CC9056F-CA6A-4CC1-94CC-FA466BBDB04F}" destId="{5E7C6254-3708-44FC-B381-12A3FD765703}" srcOrd="0" destOrd="0" presId="urn:microsoft.com/office/officeart/2005/8/layout/vList5"/>
    <dgm:cxn modelId="{77478E5A-8400-4FBA-9194-F7E1B74029CD}" srcId="{8B20895B-4C29-4E81-B06A-F2AEE01B2363}" destId="{E2FB9E06-537E-4B8D-A91A-0F1EDA254A00}" srcOrd="14" destOrd="0" parTransId="{FB23FF4C-12B3-4D7A-B9FA-482AFB1B4238}" sibTransId="{487C236B-63B9-436B-913A-A8C6C6905C84}"/>
    <dgm:cxn modelId="{F8B9E6E3-145F-41CE-8E77-8C0A508408ED}" type="presOf" srcId="{8B20895B-4C29-4E81-B06A-F2AEE01B2363}" destId="{EA91519D-0CA6-4B92-BA43-9ED7606788A7}" srcOrd="0" destOrd="0" presId="urn:microsoft.com/office/officeart/2005/8/layout/vList5"/>
    <dgm:cxn modelId="{C426FB1C-7B06-45D7-9C58-231B517F90CA}" srcId="{8B20895B-4C29-4E81-B06A-F2AEE01B2363}" destId="{0584A284-2FDC-4FDB-97BE-052248DCB522}" srcOrd="10" destOrd="0" parTransId="{C01F6A52-DC54-4D27-BB96-3423D00BF241}" sibTransId="{159E7CD2-9D28-468A-83F6-ABFEAE82EEC7}"/>
    <dgm:cxn modelId="{02DB0E40-6FAD-4358-BFA3-B04ADB468760}" srcId="{8B20895B-4C29-4E81-B06A-F2AEE01B2363}" destId="{7C2E0144-9F08-4AA1-8EDC-24E86D5AA466}" srcOrd="13" destOrd="0" parTransId="{DA9BB460-87AF-4857-AAFB-67283AA31670}" sibTransId="{235F5D5D-0E00-4D15-84CC-012CAB4F53A0}"/>
    <dgm:cxn modelId="{33295BA7-2098-489B-9A0E-4FE62BA796DD}" srcId="{8B20895B-4C29-4E81-B06A-F2AEE01B2363}" destId="{F70F5C93-5FF5-43C1-A21F-28C5711B63B2}" srcOrd="1" destOrd="0" parTransId="{6694F8B9-78A8-4611-9A3B-85EA96D27A0A}" sibTransId="{9A87E3A1-1117-4B78-85DC-8A30CA49A64F}"/>
    <dgm:cxn modelId="{3C68B197-CD46-463D-BD1A-0DC6F945864D}" srcId="{8B20895B-4C29-4E81-B06A-F2AEE01B2363}" destId="{28B086C3-B8C2-4BB1-A6B0-DBE7FB180700}" srcOrd="4" destOrd="0" parTransId="{E6560754-9867-4811-BD0C-0C900D127248}" sibTransId="{8AAA4E77-95C6-4735-BC77-C13326F62CAA}"/>
    <dgm:cxn modelId="{2094776C-1708-4057-9643-56530AA7330C}" type="presOf" srcId="{2706BF13-FA9F-4721-9EC5-61F2D37F0CEA}" destId="{ADB2123E-49EB-42B1-B5E2-608FF5604A18}" srcOrd="0" destOrd="0" presId="urn:microsoft.com/office/officeart/2005/8/layout/vList5"/>
    <dgm:cxn modelId="{9B426BA8-A473-46FB-9A3E-7BB7AAA0A395}" srcId="{8B20895B-4C29-4E81-B06A-F2AEE01B2363}" destId="{1E33A96D-398D-4551-94BA-E263783872CB}" srcOrd="17" destOrd="0" parTransId="{AD3561F1-7CDF-465F-9457-005732BC4031}" sibTransId="{D2611B05-A9D0-42EF-A3D2-BE08022FF24B}"/>
    <dgm:cxn modelId="{DBE6FF9C-D236-4CE5-B4B7-52D5BE77D0ED}" srcId="{8B20895B-4C29-4E81-B06A-F2AEE01B2363}" destId="{2B3A6150-19E6-439C-9086-3508C998B44B}" srcOrd="19" destOrd="0" parTransId="{2A5E60AF-66C6-4594-9A2C-AA26BB94391D}" sibTransId="{04D0BFC0-820C-40A5-8B80-704021586C88}"/>
    <dgm:cxn modelId="{5AEC5FF6-42B1-4F81-987C-92EB1B1B4A95}" srcId="{8B20895B-4C29-4E81-B06A-F2AEE01B2363}" destId="{77950C43-3DA3-415A-97D4-D745A42C5832}" srcOrd="15" destOrd="0" parTransId="{47710634-4646-4049-AC8A-A5C5B3D38A55}" sibTransId="{C79DD867-FC6D-4DAB-B593-2C66BD7DF48F}"/>
    <dgm:cxn modelId="{610DEAB4-CE01-4633-80D9-C999F7F72CB7}" type="presOf" srcId="{995056EB-FF2A-4B54-B422-CDDF0F2BBAEE}" destId="{F4962413-F6C8-469C-B2D1-53C0B8238E4A}" srcOrd="0" destOrd="0" presId="urn:microsoft.com/office/officeart/2005/8/layout/vList5"/>
    <dgm:cxn modelId="{F14378E1-61D2-49FA-91A0-F97169816FAF}" type="presOf" srcId="{11632D51-9D43-47C2-9C0E-D4B351AB0D9D}" destId="{73D43289-C3B1-44CD-8908-18332154C2C5}" srcOrd="0" destOrd="0" presId="urn:microsoft.com/office/officeart/2005/8/layout/vList5"/>
    <dgm:cxn modelId="{A5CEE01E-2F99-4AD4-8D4D-D4865D629CE3}" type="presParOf" srcId="{EA91519D-0CA6-4B92-BA43-9ED7606788A7}" destId="{B1B92509-2560-4275-B13A-7F25C4010526}" srcOrd="0" destOrd="0" presId="urn:microsoft.com/office/officeart/2005/8/layout/vList5"/>
    <dgm:cxn modelId="{9EA80DF6-DAEA-4EAF-9954-494E2A31B73B}" type="presParOf" srcId="{B1B92509-2560-4275-B13A-7F25C4010526}" destId="{8B9FF0EE-7C44-40E6-AC13-446C0A13F338}" srcOrd="0" destOrd="0" presId="urn:microsoft.com/office/officeart/2005/8/layout/vList5"/>
    <dgm:cxn modelId="{C7C80BE3-AE77-4268-8A7E-B6C725828684}" type="presParOf" srcId="{EA91519D-0CA6-4B92-BA43-9ED7606788A7}" destId="{0BE04B5F-7228-4279-AAC3-38BB42CE7D0C}" srcOrd="1" destOrd="0" presId="urn:microsoft.com/office/officeart/2005/8/layout/vList5"/>
    <dgm:cxn modelId="{2A574737-5D4E-49C9-9848-1E63AC713687}" type="presParOf" srcId="{EA91519D-0CA6-4B92-BA43-9ED7606788A7}" destId="{BB4734FE-8856-48EE-840C-9EF5D7BEAF8F}" srcOrd="2" destOrd="0" presId="urn:microsoft.com/office/officeart/2005/8/layout/vList5"/>
    <dgm:cxn modelId="{1677AAA6-A3C3-4BE5-ACF9-842E37434B51}" type="presParOf" srcId="{BB4734FE-8856-48EE-840C-9EF5D7BEAF8F}" destId="{538C0EF0-1E50-4F07-801E-4F8133C42D0E}" srcOrd="0" destOrd="0" presId="urn:microsoft.com/office/officeart/2005/8/layout/vList5"/>
    <dgm:cxn modelId="{FC4A92FB-522F-435D-99E5-B88B8D96FFB0}" type="presParOf" srcId="{EA91519D-0CA6-4B92-BA43-9ED7606788A7}" destId="{7BA6DF9A-77A9-4459-B981-99CE0298D3E7}" srcOrd="3" destOrd="0" presId="urn:microsoft.com/office/officeart/2005/8/layout/vList5"/>
    <dgm:cxn modelId="{AEBBBE36-02C1-4D87-A318-5CF85ED3CF35}" type="presParOf" srcId="{EA91519D-0CA6-4B92-BA43-9ED7606788A7}" destId="{86D5B2C2-222D-4C68-89B2-51CE190EB7DF}" srcOrd="4" destOrd="0" presId="urn:microsoft.com/office/officeart/2005/8/layout/vList5"/>
    <dgm:cxn modelId="{52E5B8A1-F205-4EEF-BD6E-114AC5A8CC0E}" type="presParOf" srcId="{86D5B2C2-222D-4C68-89B2-51CE190EB7DF}" destId="{0C3AF119-584A-4CCF-B3D4-DE197AB88327}" srcOrd="0" destOrd="0" presId="urn:microsoft.com/office/officeart/2005/8/layout/vList5"/>
    <dgm:cxn modelId="{04233D3D-F7CB-4155-829A-0E20EB4B8D32}" type="presParOf" srcId="{EA91519D-0CA6-4B92-BA43-9ED7606788A7}" destId="{88F15377-8E5D-4921-BECA-4D71DBEE1E04}" srcOrd="5" destOrd="0" presId="urn:microsoft.com/office/officeart/2005/8/layout/vList5"/>
    <dgm:cxn modelId="{F6571AEE-D586-4CFC-991D-F2B3BEBDB53E}" type="presParOf" srcId="{EA91519D-0CA6-4B92-BA43-9ED7606788A7}" destId="{F9859321-16C3-408E-97CC-1757656A8128}" srcOrd="6" destOrd="0" presId="urn:microsoft.com/office/officeart/2005/8/layout/vList5"/>
    <dgm:cxn modelId="{B3B144AB-903A-47C0-8D44-3F3EDCA2E6A3}" type="presParOf" srcId="{F9859321-16C3-408E-97CC-1757656A8128}" destId="{396D2D55-A9C0-4173-A8CC-476660C49603}" srcOrd="0" destOrd="0" presId="urn:microsoft.com/office/officeart/2005/8/layout/vList5"/>
    <dgm:cxn modelId="{8FE68A61-6F27-4DE9-8B33-C7F6A27BC296}" type="presParOf" srcId="{EA91519D-0CA6-4B92-BA43-9ED7606788A7}" destId="{49CA67F3-7577-44CE-88E6-72BEBE76CF6F}" srcOrd="7" destOrd="0" presId="urn:microsoft.com/office/officeart/2005/8/layout/vList5"/>
    <dgm:cxn modelId="{07815C0B-F6C2-4F69-9B8E-191E63F4B038}" type="presParOf" srcId="{EA91519D-0CA6-4B92-BA43-9ED7606788A7}" destId="{68D95CE5-EE66-4E2C-86ED-0C0003B1899B}" srcOrd="8" destOrd="0" presId="urn:microsoft.com/office/officeart/2005/8/layout/vList5"/>
    <dgm:cxn modelId="{40770CA5-B5FC-4CC6-B1E9-CBF06B97A0CF}" type="presParOf" srcId="{68D95CE5-EE66-4E2C-86ED-0C0003B1899B}" destId="{EF74A93D-FE3A-4598-A3A2-FAC648FA4721}" srcOrd="0" destOrd="0" presId="urn:microsoft.com/office/officeart/2005/8/layout/vList5"/>
    <dgm:cxn modelId="{BCADDD2F-DA44-4100-A446-21131BCC0665}" type="presParOf" srcId="{EA91519D-0CA6-4B92-BA43-9ED7606788A7}" destId="{1B14241E-5663-4DE7-A936-07385545A3B2}" srcOrd="9" destOrd="0" presId="urn:microsoft.com/office/officeart/2005/8/layout/vList5"/>
    <dgm:cxn modelId="{9A94A7F8-2425-4FB2-9273-FA737181A847}" type="presParOf" srcId="{EA91519D-0CA6-4B92-BA43-9ED7606788A7}" destId="{D5AE20A7-568E-45B6-8465-F3F01A3CEF4C}" srcOrd="10" destOrd="0" presId="urn:microsoft.com/office/officeart/2005/8/layout/vList5"/>
    <dgm:cxn modelId="{7187B2DF-C985-4F94-A70D-14C0BED02991}" type="presParOf" srcId="{D5AE20A7-568E-45B6-8465-F3F01A3CEF4C}" destId="{84EE5205-9F82-4B77-973D-FC2E6348B74D}" srcOrd="0" destOrd="0" presId="urn:microsoft.com/office/officeart/2005/8/layout/vList5"/>
    <dgm:cxn modelId="{1064B39F-3DA1-4DC8-9A8F-C9CDD883D98A}" type="presParOf" srcId="{EA91519D-0CA6-4B92-BA43-9ED7606788A7}" destId="{97122BE0-1F9F-4007-9393-7468B8BF644B}" srcOrd="11" destOrd="0" presId="urn:microsoft.com/office/officeart/2005/8/layout/vList5"/>
    <dgm:cxn modelId="{DD2A2268-77A0-4D2B-B56A-3591722E318A}" type="presParOf" srcId="{EA91519D-0CA6-4B92-BA43-9ED7606788A7}" destId="{56E2EB5C-303E-46F8-9274-DB370DA4E74C}" srcOrd="12" destOrd="0" presId="urn:microsoft.com/office/officeart/2005/8/layout/vList5"/>
    <dgm:cxn modelId="{52019C27-C372-402F-93DA-2D7A35860484}" type="presParOf" srcId="{56E2EB5C-303E-46F8-9274-DB370DA4E74C}" destId="{5B2A427C-9304-47F2-B5D4-54CFA211DBF2}" srcOrd="0" destOrd="0" presId="urn:microsoft.com/office/officeart/2005/8/layout/vList5"/>
    <dgm:cxn modelId="{1ADD4ED1-C0A4-4106-BF29-A82A3B02A1EC}" type="presParOf" srcId="{EA91519D-0CA6-4B92-BA43-9ED7606788A7}" destId="{3E20E9A8-8EBD-4ABD-ACDA-690841360BE2}" srcOrd="13" destOrd="0" presId="urn:microsoft.com/office/officeart/2005/8/layout/vList5"/>
    <dgm:cxn modelId="{8A838F47-36C3-4F4B-B8EA-53E7FC299787}" type="presParOf" srcId="{EA91519D-0CA6-4B92-BA43-9ED7606788A7}" destId="{E7A1F4AD-F672-41D9-B331-934039477EBA}" srcOrd="14" destOrd="0" presId="urn:microsoft.com/office/officeart/2005/8/layout/vList5"/>
    <dgm:cxn modelId="{1036A713-B675-4E61-90FD-EDB224C48DFF}" type="presParOf" srcId="{E7A1F4AD-F672-41D9-B331-934039477EBA}" destId="{73D43289-C3B1-44CD-8908-18332154C2C5}" srcOrd="0" destOrd="0" presId="urn:microsoft.com/office/officeart/2005/8/layout/vList5"/>
    <dgm:cxn modelId="{9472F4DE-E504-477D-ACC6-4ED65B2119AA}" type="presParOf" srcId="{EA91519D-0CA6-4B92-BA43-9ED7606788A7}" destId="{9A6E8DB5-FD57-4C1B-94CB-0CBCAF9749EB}" srcOrd="15" destOrd="0" presId="urn:microsoft.com/office/officeart/2005/8/layout/vList5"/>
    <dgm:cxn modelId="{EF7DC16A-68A9-45BA-B568-500409620CD5}" type="presParOf" srcId="{EA91519D-0CA6-4B92-BA43-9ED7606788A7}" destId="{190608EE-13E5-4458-BA91-84E245B0E845}" srcOrd="16" destOrd="0" presId="urn:microsoft.com/office/officeart/2005/8/layout/vList5"/>
    <dgm:cxn modelId="{1A1ED8E2-D1EB-4558-A2EC-85B4A5BB5EBC}" type="presParOf" srcId="{190608EE-13E5-4458-BA91-84E245B0E845}" destId="{8CF32D70-207F-44DE-B1CB-DBEB5D61C35A}" srcOrd="0" destOrd="0" presId="urn:microsoft.com/office/officeart/2005/8/layout/vList5"/>
    <dgm:cxn modelId="{E9FF9CEB-76A7-4077-A2DE-5A8AF6C3B634}" type="presParOf" srcId="{EA91519D-0CA6-4B92-BA43-9ED7606788A7}" destId="{6026B128-C00F-4DE3-B4FA-9CDBEDE7FC71}" srcOrd="17" destOrd="0" presId="urn:microsoft.com/office/officeart/2005/8/layout/vList5"/>
    <dgm:cxn modelId="{91EBD76F-E079-45A8-BBF5-F906A77559F0}" type="presParOf" srcId="{EA91519D-0CA6-4B92-BA43-9ED7606788A7}" destId="{BEA2D0F1-754C-494E-8F91-FDD9959866C9}" srcOrd="18" destOrd="0" presId="urn:microsoft.com/office/officeart/2005/8/layout/vList5"/>
    <dgm:cxn modelId="{8A447F28-C4AD-4BB2-9061-FD4E88F52C56}" type="presParOf" srcId="{BEA2D0F1-754C-494E-8F91-FDD9959866C9}" destId="{ADB2123E-49EB-42B1-B5E2-608FF5604A18}" srcOrd="0" destOrd="0" presId="urn:microsoft.com/office/officeart/2005/8/layout/vList5"/>
    <dgm:cxn modelId="{0D057A41-58F8-444F-9509-52A19C1D9E18}" type="presParOf" srcId="{EA91519D-0CA6-4B92-BA43-9ED7606788A7}" destId="{0E719EE4-C0EA-4DEC-AC6A-0C1F48A5ABF4}" srcOrd="19" destOrd="0" presId="urn:microsoft.com/office/officeart/2005/8/layout/vList5"/>
    <dgm:cxn modelId="{979441A1-48CD-415D-B13B-45E9E0676BE1}" type="presParOf" srcId="{EA91519D-0CA6-4B92-BA43-9ED7606788A7}" destId="{71B4450C-D804-4E43-BEFC-297AD44A7AF9}" srcOrd="20" destOrd="0" presId="urn:microsoft.com/office/officeart/2005/8/layout/vList5"/>
    <dgm:cxn modelId="{EFF1D93E-B608-4E8B-A8E0-06F2E8FDB3B4}" type="presParOf" srcId="{71B4450C-D804-4E43-BEFC-297AD44A7AF9}" destId="{85D69840-1868-4392-9788-178AE3759DDE}" srcOrd="0" destOrd="0" presId="urn:microsoft.com/office/officeart/2005/8/layout/vList5"/>
    <dgm:cxn modelId="{450CCAA9-354F-4AC4-922B-FA841EDC4CA2}" type="presParOf" srcId="{EA91519D-0CA6-4B92-BA43-9ED7606788A7}" destId="{3A444D19-033A-476B-BEEA-2DA87976064A}" srcOrd="21" destOrd="0" presId="urn:microsoft.com/office/officeart/2005/8/layout/vList5"/>
    <dgm:cxn modelId="{A33DF643-13E6-4C4A-A6B3-306E4224EA3E}" type="presParOf" srcId="{EA91519D-0CA6-4B92-BA43-9ED7606788A7}" destId="{8B3FBB5A-9C81-4FFC-99E7-CB5CF579AA74}" srcOrd="22" destOrd="0" presId="urn:microsoft.com/office/officeart/2005/8/layout/vList5"/>
    <dgm:cxn modelId="{FE05E163-78C0-41EC-BEA5-E2039A6B5CAB}" type="presParOf" srcId="{8B3FBB5A-9C81-4FFC-99E7-CB5CF579AA74}" destId="{12174F04-0EBF-4D25-B60F-5D4CC0247405}" srcOrd="0" destOrd="0" presId="urn:microsoft.com/office/officeart/2005/8/layout/vList5"/>
    <dgm:cxn modelId="{808DE5E3-DB3A-4955-A8D8-C7B724A82EE2}" type="presParOf" srcId="{EA91519D-0CA6-4B92-BA43-9ED7606788A7}" destId="{48E9E3C9-6A97-4B96-B257-0912815733C0}" srcOrd="23" destOrd="0" presId="urn:microsoft.com/office/officeart/2005/8/layout/vList5"/>
    <dgm:cxn modelId="{5F8DA22F-478D-43FA-B379-0B36A2FABD4B}" type="presParOf" srcId="{EA91519D-0CA6-4B92-BA43-9ED7606788A7}" destId="{DA0748D5-4CCE-4552-AB2A-2DC0333348C5}" srcOrd="24" destOrd="0" presId="urn:microsoft.com/office/officeart/2005/8/layout/vList5"/>
    <dgm:cxn modelId="{338A8FE5-244D-4E6C-9733-8494C980C75B}" type="presParOf" srcId="{DA0748D5-4CCE-4552-AB2A-2DC0333348C5}" destId="{5E7C6254-3708-44FC-B381-12A3FD765703}" srcOrd="0" destOrd="0" presId="urn:microsoft.com/office/officeart/2005/8/layout/vList5"/>
    <dgm:cxn modelId="{926EF2AA-B758-4A02-9B3F-51C9112B7FE6}" type="presParOf" srcId="{EA91519D-0CA6-4B92-BA43-9ED7606788A7}" destId="{D7BF7366-C057-49F7-AEA0-5E5511BE6719}" srcOrd="25" destOrd="0" presId="urn:microsoft.com/office/officeart/2005/8/layout/vList5"/>
    <dgm:cxn modelId="{26D6220B-48C8-4D01-82E9-A76C10377BF3}" type="presParOf" srcId="{EA91519D-0CA6-4B92-BA43-9ED7606788A7}" destId="{8BDB79A8-9EB1-464D-A1A8-87553B51675F}" srcOrd="26" destOrd="0" presId="urn:microsoft.com/office/officeart/2005/8/layout/vList5"/>
    <dgm:cxn modelId="{D59091DD-DD62-4C41-8BB7-7C96E59F81E5}" type="presParOf" srcId="{8BDB79A8-9EB1-464D-A1A8-87553B51675F}" destId="{D0FC8145-4759-4CBF-AFEA-1086FC6931D2}" srcOrd="0" destOrd="0" presId="urn:microsoft.com/office/officeart/2005/8/layout/vList5"/>
    <dgm:cxn modelId="{DAE4ABB5-A586-4D2D-ACA5-A9149E8E4285}" type="presParOf" srcId="{EA91519D-0CA6-4B92-BA43-9ED7606788A7}" destId="{F62024ED-1CC0-45CF-A17A-FEA8551B6A8B}" srcOrd="27" destOrd="0" presId="urn:microsoft.com/office/officeart/2005/8/layout/vList5"/>
    <dgm:cxn modelId="{CDE88980-BE2A-4C23-A69C-1208A6837164}" type="presParOf" srcId="{EA91519D-0CA6-4B92-BA43-9ED7606788A7}" destId="{819F731F-68BC-4857-9867-1DBF9A622DE2}" srcOrd="28" destOrd="0" presId="urn:microsoft.com/office/officeart/2005/8/layout/vList5"/>
    <dgm:cxn modelId="{BC2B17A4-990B-404E-9CCA-0939502E3BAE}" type="presParOf" srcId="{819F731F-68BC-4857-9867-1DBF9A622DE2}" destId="{B58C1AF7-25E5-4F8A-AA42-434C4552CF4A}" srcOrd="0" destOrd="0" presId="urn:microsoft.com/office/officeart/2005/8/layout/vList5"/>
    <dgm:cxn modelId="{5F8C922E-C85E-4399-811C-07C6A781E837}" type="presParOf" srcId="{EA91519D-0CA6-4B92-BA43-9ED7606788A7}" destId="{C9B7AEC3-8246-45EF-9ABD-BE7069350B26}" srcOrd="29" destOrd="0" presId="urn:microsoft.com/office/officeart/2005/8/layout/vList5"/>
    <dgm:cxn modelId="{5803F683-98E3-4FB8-A7E4-DC77FB9AE9FE}" type="presParOf" srcId="{EA91519D-0CA6-4B92-BA43-9ED7606788A7}" destId="{757439B2-93E8-4E76-9B60-627E829716D0}" srcOrd="30" destOrd="0" presId="urn:microsoft.com/office/officeart/2005/8/layout/vList5"/>
    <dgm:cxn modelId="{0842B4AE-FBF3-4BDB-9466-99C141E36CCD}" type="presParOf" srcId="{757439B2-93E8-4E76-9B60-627E829716D0}" destId="{C0A26BD4-C6B1-4CC8-A271-66B9C91697E4}" srcOrd="0" destOrd="0" presId="urn:microsoft.com/office/officeart/2005/8/layout/vList5"/>
    <dgm:cxn modelId="{1FAA3528-6CF1-46B0-A3A3-932634754D1A}" type="presParOf" srcId="{EA91519D-0CA6-4B92-BA43-9ED7606788A7}" destId="{6F5E995E-C2B6-4C2F-9353-FAD8222181A3}" srcOrd="31" destOrd="0" presId="urn:microsoft.com/office/officeart/2005/8/layout/vList5"/>
    <dgm:cxn modelId="{B26C251B-C3B3-4E7C-A484-71DF4693C2B8}" type="presParOf" srcId="{EA91519D-0CA6-4B92-BA43-9ED7606788A7}" destId="{FB3C8E08-EFEF-4AEA-A5FF-F3B8EC02F131}" srcOrd="32" destOrd="0" presId="urn:microsoft.com/office/officeart/2005/8/layout/vList5"/>
    <dgm:cxn modelId="{2DA059A3-4B52-47DD-B71A-DDAF9F5C488E}" type="presParOf" srcId="{FB3C8E08-EFEF-4AEA-A5FF-F3B8EC02F131}" destId="{F4962413-F6C8-469C-B2D1-53C0B8238E4A}" srcOrd="0" destOrd="0" presId="urn:microsoft.com/office/officeart/2005/8/layout/vList5"/>
    <dgm:cxn modelId="{10161087-1B31-4FFE-97DD-3397A5BF602D}" type="presParOf" srcId="{EA91519D-0CA6-4B92-BA43-9ED7606788A7}" destId="{3821AA0C-EA4D-467D-B272-35CDB9166287}" srcOrd="33" destOrd="0" presId="urn:microsoft.com/office/officeart/2005/8/layout/vList5"/>
    <dgm:cxn modelId="{6835BF3D-9FB3-4557-A17E-F715F85C155C}" type="presParOf" srcId="{EA91519D-0CA6-4B92-BA43-9ED7606788A7}" destId="{89A629A1-8161-43FC-A221-696B61872CE4}" srcOrd="34" destOrd="0" presId="urn:microsoft.com/office/officeart/2005/8/layout/vList5"/>
    <dgm:cxn modelId="{BFE9834F-38AF-4C1E-B3A2-14632F03D77B}" type="presParOf" srcId="{89A629A1-8161-43FC-A221-696B61872CE4}" destId="{972AD5A9-C7D0-4F96-9C3E-0681A882DFC9}" srcOrd="0" destOrd="0" presId="urn:microsoft.com/office/officeart/2005/8/layout/vList5"/>
    <dgm:cxn modelId="{7CD8400F-181A-42F2-80BC-695B07C71032}" type="presParOf" srcId="{EA91519D-0CA6-4B92-BA43-9ED7606788A7}" destId="{3BFE6D00-2200-4436-9633-193A29282875}" srcOrd="35" destOrd="0" presId="urn:microsoft.com/office/officeart/2005/8/layout/vList5"/>
    <dgm:cxn modelId="{C40BD56F-502E-416D-9999-9E6DBD86D00C}" type="presParOf" srcId="{EA91519D-0CA6-4B92-BA43-9ED7606788A7}" destId="{20505B74-AC47-4242-AE5C-9553D1269175}" srcOrd="36" destOrd="0" presId="urn:microsoft.com/office/officeart/2005/8/layout/vList5"/>
    <dgm:cxn modelId="{CB640BDF-602E-4D46-9B5E-ACAB3544735A}" type="presParOf" srcId="{20505B74-AC47-4242-AE5C-9553D1269175}" destId="{839F84FA-6853-4FB1-9DB1-8DB2E4A48091}" srcOrd="0" destOrd="0" presId="urn:microsoft.com/office/officeart/2005/8/layout/vList5"/>
    <dgm:cxn modelId="{99FBFB3E-936C-4EAA-8B00-80FAFC7AFEA6}" type="presParOf" srcId="{EA91519D-0CA6-4B92-BA43-9ED7606788A7}" destId="{59CDBE09-AA19-4D43-8487-C772C992C74F}" srcOrd="37" destOrd="0" presId="urn:microsoft.com/office/officeart/2005/8/layout/vList5"/>
    <dgm:cxn modelId="{DDAFA4A1-8F93-43DC-ABAE-65BDE28A581C}" type="presParOf" srcId="{EA91519D-0CA6-4B92-BA43-9ED7606788A7}" destId="{15004164-C947-46E5-BB97-FFF39778BC63}" srcOrd="38" destOrd="0" presId="urn:microsoft.com/office/officeart/2005/8/layout/vList5"/>
    <dgm:cxn modelId="{B54EE7F9-C5F0-4760-8431-017DF46F8F64}" type="presParOf" srcId="{15004164-C947-46E5-BB97-FFF39778BC63}" destId="{4E678B47-450B-4CD7-9A52-B5B39E327481}" srcOrd="0" destOrd="0" presId="urn:microsoft.com/office/officeart/2005/8/layout/vList5"/>
    <dgm:cxn modelId="{8B269B90-86C9-4CAB-BF00-29DD5983A2E3}" type="presParOf" srcId="{EA91519D-0CA6-4B92-BA43-9ED7606788A7}" destId="{18C8A659-AF09-4902-8B00-6924AA060F69}" srcOrd="39" destOrd="0" presId="urn:microsoft.com/office/officeart/2005/8/layout/vList5"/>
    <dgm:cxn modelId="{F2A08589-32E5-406A-9D4E-956E9288DD4D}" type="presParOf" srcId="{EA91519D-0CA6-4B92-BA43-9ED7606788A7}" destId="{F3A11B12-CA4F-4142-8C59-03DDADF292A1}" srcOrd="40" destOrd="0" presId="urn:microsoft.com/office/officeart/2005/8/layout/vList5"/>
    <dgm:cxn modelId="{0F4FE280-3659-4BCA-B9E5-AE36F839889F}" type="presParOf" srcId="{F3A11B12-CA4F-4142-8C59-03DDADF292A1}" destId="{C76473A6-E4EE-4B17-83F3-552DE1C0528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3046D33-146B-49A3-92E0-6E4A25E5D1CA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F81D-4688-4C6D-BF5F-6BD0E4533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3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523C1-D45C-49AE-80A8-C30C1D8E539A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2F428-55CD-4EB1-B0DB-29B605F9B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0436C-B92B-4006-8B3D-E025012ED16E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C416-D2CC-45EF-B8C1-BFC48DBA8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0AB90-2E5E-465B-AE26-7BB654E609A8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2133-CD4A-447D-BC7D-15A59B3D31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A20A9-BC2A-486B-8607-0BC2E91E1FDE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0588F-74F4-4B0A-B972-A1DFF4402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7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7D771-6A75-45F4-8797-28108DEBA896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D086-EBB4-4535-A33D-1D5A7A3860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83502-2666-4DBC-A9DD-65E2B012BE01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7B399-B1BF-4BCE-8F1A-43AEC51A35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9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0DC39-602D-48A9-ADB8-4E2C64A63946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D2419-0172-436F-B0EA-460F64E76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25D49-9171-4C02-B3EE-5611B0A7CB4D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A7603-7667-4AF9-AAC9-6C260736F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36EAA-CF92-4BE1-8157-B15A4089D323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8E5C6-A0B6-451F-862D-33CFEB14ED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2EB51-BCB6-40FF-858A-EC2CC8BEB471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B7481-6479-46D1-AA05-E27BD4A41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8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CCC40E1-DDDC-416A-959B-16FA311CB2FD}" type="datetimeFigureOut">
              <a:rPr lang="en-US" smtClean="0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E32E85A-4B7A-4149-BB44-2F3FEF8AF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Terpenoid</a:t>
            </a:r>
            <a:endParaRPr lang="en-US" alt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466364" y="4960137"/>
            <a:ext cx="3665766" cy="146304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Putu</a:t>
            </a:r>
            <a:r>
              <a:rPr lang="en-US" altLang="en-US" dirty="0" smtClean="0"/>
              <a:t> GMW </a:t>
            </a:r>
            <a:r>
              <a:rPr lang="en-US" altLang="en-US" dirty="0" err="1" smtClean="0"/>
              <a:t>Mahayasih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M.Farm</a:t>
            </a:r>
            <a:r>
              <a:rPr lang="en-US" altLang="en-US" dirty="0" smtClean="0"/>
              <a:t>., Apt.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4103043" cy="1499616"/>
          </a:xfrm>
        </p:spPr>
        <p:txBody>
          <a:bodyPr/>
          <a:lstStyle/>
          <a:p>
            <a:r>
              <a:rPr lang="en-US" dirty="0" smtClean="0"/>
              <a:t>Biogenesis </a:t>
            </a:r>
            <a:r>
              <a:rPr lang="en-US" dirty="0" err="1" smtClean="0"/>
              <a:t>monoterpenoid</a:t>
            </a:r>
            <a:endParaRPr lang="en-US" dirty="0"/>
          </a:p>
        </p:txBody>
      </p:sp>
      <p:pic>
        <p:nvPicPr>
          <p:cNvPr id="3074" name="Picture 2" descr="http://2.bp.blogspot.com/_JfHkru8sXko/TIE35F7G3HI/AAAAAAAAADE/KZDqzTjyBe0/s1600/sintesis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80" y="-1"/>
            <a:ext cx="6196692" cy="686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6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Sesquiterpenoid</a:t>
            </a:r>
            <a:r>
              <a:rPr lang="en-US" altLang="en-US" dirty="0" smtClean="0"/>
              <a:t> C</a:t>
            </a:r>
            <a:r>
              <a:rPr lang="en-US" altLang="en-US" baseline="-25000" dirty="0" smtClean="0"/>
              <a:t>15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24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Terbentuk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3 unit </a:t>
            </a:r>
            <a:r>
              <a:rPr lang="en-US" altLang="en-US" dirty="0" err="1" smtClean="0"/>
              <a:t>isopren</a:t>
            </a:r>
            <a:r>
              <a:rPr lang="en-US" altLang="en-US" dirty="0" smtClean="0"/>
              <a:t> (15atom Carbon)</a:t>
            </a:r>
          </a:p>
          <a:p>
            <a:pPr eaLnBrk="1" hangingPunct="1"/>
            <a:r>
              <a:rPr lang="en-US" altLang="en-US" dirty="0" err="1" smtClean="0"/>
              <a:t>Diturunkan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Farnesil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Pirofosfat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luas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alam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terutama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jamur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tumbuhan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tingkat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tinggi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Berperan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pemberi</a:t>
            </a:r>
            <a:r>
              <a:rPr lang="en-US" altLang="en-US" dirty="0" smtClean="0"/>
              <a:t> rasa.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Diterpenoid</a:t>
            </a:r>
            <a:r>
              <a:rPr lang="en-US" altLang="en-US" dirty="0" smtClean="0"/>
              <a:t> C</a:t>
            </a:r>
            <a:r>
              <a:rPr lang="en-US" altLang="en-US" baseline="-25000" dirty="0"/>
              <a:t>2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32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200" dirty="0" err="1" smtClean="0"/>
              <a:t>Terbentuk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4 unit </a:t>
            </a:r>
            <a:r>
              <a:rPr lang="en-US" altLang="en-US" sz="2200" dirty="0" err="1" smtClean="0"/>
              <a:t>isopren</a:t>
            </a:r>
            <a:r>
              <a:rPr lang="en-US" altLang="en-US" sz="2200" dirty="0" smtClean="0"/>
              <a:t> (20 atom Carbon)</a:t>
            </a:r>
          </a:p>
          <a:p>
            <a:pPr eaLnBrk="1" hangingPunct="1"/>
            <a:r>
              <a:rPr lang="en-US" altLang="en-US" sz="2200" dirty="0" err="1" smtClean="0"/>
              <a:t>Diturunkan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dari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geranil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geranil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fosfat</a:t>
            </a:r>
            <a:r>
              <a:rPr lang="en-US" altLang="en-US" sz="2200" dirty="0" smtClean="0"/>
              <a:t> (GGP)</a:t>
            </a:r>
          </a:p>
          <a:p>
            <a:pPr eaLnBrk="1" hangingPunct="1"/>
            <a:r>
              <a:rPr lang="en-US" altLang="en-US" sz="2200" dirty="0" err="1" smtClean="0"/>
              <a:t>Famili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tumbuhan</a:t>
            </a:r>
            <a:r>
              <a:rPr lang="en-US" altLang="en-US" sz="2200" dirty="0" smtClean="0"/>
              <a:t> yang kaya </a:t>
            </a:r>
            <a:r>
              <a:rPr lang="en-US" altLang="en-US" sz="2200" dirty="0" err="1" smtClean="0"/>
              <a:t>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diterpenoid</a:t>
            </a:r>
            <a:r>
              <a:rPr lang="en-US" altLang="en-US" sz="2200" dirty="0" smtClean="0"/>
              <a:t> : </a:t>
            </a:r>
            <a:r>
              <a:rPr lang="en-US" altLang="en-US" sz="2200" dirty="0" err="1" smtClean="0"/>
              <a:t>Pinaceae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podocarpaceae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taxodaceae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leguminosae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Euphorbiaceae</a:t>
            </a:r>
            <a:r>
              <a:rPr lang="en-US" altLang="en-US" sz="2200" dirty="0" smtClean="0"/>
              <a:t> (</a:t>
            </a:r>
            <a:r>
              <a:rPr lang="en-US" altLang="en-US" sz="2200" dirty="0" err="1" smtClean="0"/>
              <a:t>semua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golongan</a:t>
            </a:r>
            <a:r>
              <a:rPr lang="en-US" altLang="en-US" sz="2200" dirty="0" smtClean="0"/>
              <a:t> conifer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angiospermae</a:t>
            </a:r>
            <a:r>
              <a:rPr lang="en-US" altLang="en-US" sz="2200" dirty="0" smtClean="0"/>
              <a:t>)</a:t>
            </a:r>
          </a:p>
          <a:p>
            <a:pPr eaLnBrk="1" hangingPunct="1"/>
            <a:r>
              <a:rPr lang="en-US" altLang="en-US" sz="2200" dirty="0" err="1" smtClean="0"/>
              <a:t>Digunakan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senyawa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kimia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untuk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pertahanan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terhadap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parasit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luka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mekanik</a:t>
            </a:r>
            <a:r>
              <a:rPr lang="en-US" altLang="en-US" sz="2200" dirty="0" smtClean="0"/>
              <a:t>.</a:t>
            </a:r>
          </a:p>
          <a:p>
            <a:pPr eaLnBrk="1" hangingPunct="1"/>
            <a:r>
              <a:rPr lang="en-US" altLang="en-US" sz="2200" dirty="0" err="1" smtClean="0"/>
              <a:t>Sebagian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besar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diantaranya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merupakan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senyawa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karboksilat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memiliki</a:t>
            </a:r>
            <a:r>
              <a:rPr lang="en-US" altLang="en-US" sz="2200" dirty="0" smtClean="0"/>
              <a:t> 5 </a:t>
            </a:r>
            <a:r>
              <a:rPr lang="en-US" altLang="en-US" sz="2200" dirty="0" err="1" smtClean="0"/>
              <a:t>cincin</a:t>
            </a:r>
            <a:r>
              <a:rPr lang="en-US" altLang="en-US" sz="2200" dirty="0" smtClean="0"/>
              <a:t> aromatic</a:t>
            </a:r>
          </a:p>
          <a:p>
            <a:pPr eaLnBrk="1" hangingPunct="1"/>
            <a:r>
              <a:rPr lang="en-US" altLang="en-US" sz="2200" dirty="0" err="1" smtClean="0"/>
              <a:t>Beberapa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merupakan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asiklik</a:t>
            </a:r>
            <a:endParaRPr lang="en-US" altLang="en-US" sz="2200" dirty="0" smtClean="0"/>
          </a:p>
          <a:p>
            <a:pPr eaLnBrk="1" hangingPunct="1"/>
            <a:r>
              <a:rPr lang="en-US" altLang="en-US" sz="2200" dirty="0" err="1" smtClean="0"/>
              <a:t>Sebagian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besar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sebagai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hidrokarbon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atau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senyawa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yg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sangat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teroksigenasi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berdasarkan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tingkat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oksidasinya</a:t>
            </a:r>
            <a:r>
              <a:rPr lang="en-US" altLang="en-US" sz="2200" dirty="0" smtClean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Triterpenoid C</a:t>
            </a:r>
            <a:r>
              <a:rPr lang="en-US" altLang="en-US" baseline="-25000" dirty="0" smtClean="0"/>
              <a:t>30</a:t>
            </a:r>
            <a:r>
              <a:rPr lang="en-US" altLang="en-US" dirty="0" smtClean="0"/>
              <a:t>H</a:t>
            </a:r>
            <a:r>
              <a:rPr lang="en-US" altLang="en-US" baseline="-25000" dirty="0" smtClean="0"/>
              <a:t>48</a:t>
            </a:r>
            <a:endParaRPr lang="en-US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Dibentuk dari 6 unit isopren</a:t>
            </a:r>
          </a:p>
          <a:p>
            <a:pPr eaLnBrk="1" hangingPunct="1"/>
            <a:r>
              <a:rPr lang="en-US" altLang="en-US" smtClean="0"/>
              <a:t>30 atom Carbon</a:t>
            </a:r>
          </a:p>
          <a:p>
            <a:pPr eaLnBrk="1" hangingPunct="1"/>
            <a:r>
              <a:rPr lang="en-US" altLang="en-US" smtClean="0"/>
              <a:t>Merupakan kelompok yang terbesar</a:t>
            </a:r>
          </a:p>
          <a:p>
            <a:pPr eaLnBrk="1" hangingPunct="1"/>
            <a:r>
              <a:rPr lang="en-US" altLang="en-US" smtClean="0"/>
              <a:t>Terdistribusi secara luas pada tumbuhan, ada beberapa pada hewan</a:t>
            </a:r>
          </a:p>
          <a:p>
            <a:pPr eaLnBrk="1" hangingPunct="1"/>
            <a:r>
              <a:rPr lang="en-US" altLang="en-US" smtClean="0"/>
              <a:t>Umumnya terdapat pada tanaman dikotil</a:t>
            </a:r>
          </a:p>
          <a:p>
            <a:pPr eaLnBrk="1" hangingPunct="1"/>
            <a:r>
              <a:rPr lang="en-US" altLang="en-US" smtClean="0"/>
              <a:t>Triterpen yg terdegradasi merupakan asal pembentukan steroid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Contoh Triterpenoid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4682331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Cucurbitasin</a:t>
            </a:r>
            <a:r>
              <a:rPr lang="en-US" altLang="en-US" dirty="0" smtClean="0"/>
              <a:t>-B</a:t>
            </a:r>
          </a:p>
        </p:txBody>
      </p:sp>
      <p:pic>
        <p:nvPicPr>
          <p:cNvPr id="16389" name="Picture 5" descr="Image result for triterpenoid ste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0" y="1491993"/>
            <a:ext cx="8549957" cy="25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Image result for cucurbitacin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79" y="4632715"/>
            <a:ext cx="3636231" cy="18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Tetraterpenoid C</a:t>
            </a:r>
            <a:r>
              <a:rPr lang="en-US" altLang="en-US" baseline="-25000" smtClean="0"/>
              <a:t>40</a:t>
            </a:r>
            <a:r>
              <a:rPr lang="en-US" altLang="en-US" smtClean="0"/>
              <a:t>H</a:t>
            </a:r>
            <a:r>
              <a:rPr lang="en-US" altLang="en-US" baseline="-25000" smtClean="0"/>
              <a:t>64</a:t>
            </a:r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Dibentuk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8 unit </a:t>
            </a:r>
            <a:r>
              <a:rPr lang="en-US" altLang="en-US" dirty="0" err="1" smtClean="0"/>
              <a:t>isopren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40 atom Carbon</a:t>
            </a:r>
          </a:p>
          <a:p>
            <a:pPr eaLnBrk="1" hangingPunct="1"/>
            <a:r>
              <a:rPr lang="en-US" altLang="en-US" dirty="0" err="1" smtClean="0"/>
              <a:t>Diperoleh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kondensasi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geranil</a:t>
            </a:r>
            <a:r>
              <a:rPr lang="en-US" altLang="en-US" dirty="0" smtClean="0"/>
              <a:t> geraniol</a:t>
            </a:r>
          </a:p>
          <a:p>
            <a:pPr eaLnBrk="1" hangingPunct="1"/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kelompok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sbg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pewarna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alami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ungu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merah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kuning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orange)</a:t>
            </a:r>
          </a:p>
          <a:p>
            <a:pPr eaLnBrk="1" hangingPunct="1"/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tumbuhan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hewan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tumbuhan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bertindak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pigmen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pelengkap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fotosintesis</a:t>
            </a:r>
            <a:endParaRPr lang="en-US" altLang="en-US" dirty="0" smtClean="0"/>
          </a:p>
        </p:txBody>
      </p:sp>
      <p:pic>
        <p:nvPicPr>
          <p:cNvPr id="17415" name="Picture 7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2" y="5221979"/>
            <a:ext cx="5816958" cy="16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74254"/>
            <a:ext cx="9720073" cy="4635106"/>
          </a:xfrm>
        </p:spPr>
        <p:txBody>
          <a:bodyPr/>
          <a:lstStyle/>
          <a:p>
            <a:r>
              <a:rPr lang="en-US" dirty="0" err="1" smtClean="0"/>
              <a:t>Monoterpen</a:t>
            </a:r>
            <a:r>
              <a:rPr lang="en-US" dirty="0" smtClean="0"/>
              <a:t> &amp; </a:t>
            </a:r>
            <a:r>
              <a:rPr lang="en-US" dirty="0" err="1" smtClean="0"/>
              <a:t>seskuiterpen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nonpolar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pelarut</a:t>
            </a:r>
            <a:r>
              <a:rPr lang="en-US" dirty="0" smtClean="0">
                <a:sym typeface="Wingdings" panose="05000000000000000000" pitchFamily="2" charset="2"/>
              </a:rPr>
              <a:t> nonpolar (</a:t>
            </a:r>
            <a:r>
              <a:rPr lang="en-US" dirty="0" err="1" smtClean="0">
                <a:sym typeface="Wingdings" panose="05000000000000000000" pitchFamily="2" charset="2"/>
              </a:rPr>
              <a:t>heksana</a:t>
            </a:r>
            <a:r>
              <a:rPr lang="en-US" dirty="0" smtClean="0">
                <a:sym typeface="Wingdings" panose="05000000000000000000" pitchFamily="2" charset="2"/>
              </a:rPr>
              <a:t>, PE)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Pemisahan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senyawa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lain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tersari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dlm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pelarut</a:t>
            </a:r>
            <a:r>
              <a:rPr lang="en-US" dirty="0" smtClean="0">
                <a:sym typeface="Wingdings" panose="05000000000000000000" pitchFamily="2" charset="2"/>
              </a:rPr>
              <a:t> nonpolar (</a:t>
            </a:r>
            <a:r>
              <a:rPr lang="en-US" dirty="0" err="1" smtClean="0">
                <a:sym typeface="Wingdings" panose="05000000000000000000" pitchFamily="2" charset="2"/>
              </a:rPr>
              <a:t>lemak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lilin</a:t>
            </a:r>
            <a:r>
              <a:rPr lang="en-US" dirty="0" smtClean="0">
                <a:sym typeface="Wingdings" panose="05000000000000000000" pitchFamily="2" charset="2"/>
              </a:rPr>
              <a:t>, ester)  </a:t>
            </a:r>
            <a:r>
              <a:rPr lang="en-US" dirty="0" err="1" smtClean="0">
                <a:sym typeface="Wingdings" panose="05000000000000000000" pitchFamily="2" charset="2"/>
              </a:rPr>
              <a:t>penyabunan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diikuti</a:t>
            </a:r>
            <a:r>
              <a:rPr lang="en-US" dirty="0" smtClean="0">
                <a:sym typeface="Wingdings" panose="05000000000000000000" pitchFamily="2" charset="2"/>
              </a:rPr>
              <a:t> dg </a:t>
            </a:r>
            <a:r>
              <a:rPr lang="en-US" dirty="0" err="1" smtClean="0">
                <a:sym typeface="Wingdings" panose="05000000000000000000" pitchFamily="2" charset="2"/>
              </a:rPr>
              <a:t>penyarian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eter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terpen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&amp; steroid)  </a:t>
            </a:r>
            <a:r>
              <a:rPr lang="en-US" dirty="0" err="1" smtClean="0">
                <a:sym typeface="Wingdings" panose="05000000000000000000" pitchFamily="2" charset="2"/>
              </a:rPr>
              <a:t>pisahkan</a:t>
            </a:r>
            <a:r>
              <a:rPr lang="en-US" dirty="0" smtClean="0">
                <a:sym typeface="Wingdings" panose="05000000000000000000" pitchFamily="2" charset="2"/>
              </a:rPr>
              <a:t> dg </a:t>
            </a:r>
            <a:r>
              <a:rPr lang="en-US" dirty="0" err="1" smtClean="0">
                <a:sym typeface="Wingdings" panose="05000000000000000000" pitchFamily="2" charset="2"/>
              </a:rPr>
              <a:t>aseton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Monoterpen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 err="1" smtClean="0">
                <a:sym typeface="Wingdings" panose="05000000000000000000" pitchFamily="2" charset="2"/>
              </a:rPr>
              <a:t>seskuiterpen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menguap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destilasi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uap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Diterpen</a:t>
            </a:r>
            <a:r>
              <a:rPr lang="en-US" dirty="0" smtClean="0">
                <a:sym typeface="Wingdings" panose="05000000000000000000" pitchFamily="2" charset="2"/>
              </a:rPr>
              <a:t> &amp; triterpene  </a:t>
            </a:r>
            <a:r>
              <a:rPr lang="en-US" dirty="0" err="1" smtClean="0">
                <a:sym typeface="Wingdings" panose="05000000000000000000" pitchFamily="2" charset="2"/>
              </a:rPr>
              <a:t>pelarut</a:t>
            </a:r>
            <a:r>
              <a:rPr lang="en-US" dirty="0" smtClean="0">
                <a:sym typeface="Wingdings" panose="05000000000000000000" pitchFamily="2" charset="2"/>
              </a:rPr>
              <a:t> polar (</a:t>
            </a:r>
            <a:r>
              <a:rPr lang="en-US" dirty="0" err="1" smtClean="0">
                <a:sym typeface="Wingdings" panose="05000000000000000000" pitchFamily="2" charset="2"/>
              </a:rPr>
              <a:t>etanol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metanol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Senyawa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glikosida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hidrolisis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3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Identifikas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KLT</a:t>
            </a:r>
          </a:p>
          <a:p>
            <a:r>
              <a:rPr lang="en-US" dirty="0" smtClean="0"/>
              <a:t>UV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ikatan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rangkap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warna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absorbansi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maks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sinar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tampak</a:t>
            </a:r>
            <a:r>
              <a:rPr lang="en-US" dirty="0" smtClean="0">
                <a:sym typeface="Wingdings" panose="05000000000000000000" pitchFamily="2" charset="2"/>
              </a:rPr>
              <a:t>).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14384" r="11666" b="16189"/>
          <a:stretch/>
        </p:blipFill>
        <p:spPr bwMode="auto">
          <a:xfrm>
            <a:off x="5094513" y="3323849"/>
            <a:ext cx="2860221" cy="317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3327448"/>
              </p:ext>
            </p:extLst>
          </p:nvPr>
        </p:nvGraphicFramePr>
        <p:xfrm>
          <a:off x="5989638" y="0"/>
          <a:ext cx="51634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064699"/>
              </p:ext>
            </p:extLst>
          </p:nvPr>
        </p:nvGraphicFramePr>
        <p:xfrm>
          <a:off x="3075921" y="0"/>
          <a:ext cx="541531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6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Pendahuluan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Terpen berasal dari Bahasa Jerman “terpentin” atau Bahasa inggris “turpentine”.</a:t>
            </a:r>
          </a:p>
          <a:p>
            <a:pPr eaLnBrk="1" hangingPunct="1"/>
            <a:r>
              <a:rPr lang="en-US" altLang="en-US" smtClean="0"/>
              <a:t>Awalnya digunakan oleh Kekule untuk menyebut kelompok hidrokarbon C10H16.</a:t>
            </a:r>
          </a:p>
          <a:p>
            <a:pPr eaLnBrk="1" hangingPunct="1"/>
            <a:r>
              <a:rPr lang="en-US" altLang="en-US" smtClean="0"/>
              <a:t>Dewasa ini nama terpen digunakan lebih luas untuk senyawa yang memiliki rumus kimia C5H8. </a:t>
            </a:r>
          </a:p>
          <a:p>
            <a:pPr eaLnBrk="1" hangingPunct="1"/>
            <a:r>
              <a:rPr lang="en-US" altLang="en-US" smtClean="0"/>
              <a:t>Atau senyawa kimia yg memiliki persamaan secara biosintesis, yg berasal dari senyawa isoprene (C5H8).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Isoprene Rule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Dekomposisi terpenoid dengan suhu panas memberikan isoprene sebagai salah satu produknya. </a:t>
            </a:r>
          </a:p>
          <a:p>
            <a:pPr eaLnBrk="1" hangingPunct="1"/>
            <a:r>
              <a:rPr lang="en-US" altLang="en-US" smtClean="0"/>
              <a:t>Otto Wallach mengatakan bahwa struktur rangka terpenoid dibangun oleh dua atau lebih molekul isopren </a:t>
            </a:r>
            <a:r>
              <a:rPr lang="en-US" altLang="en-US" smtClean="0">
                <a:sym typeface="Wingdings" panose="05000000000000000000" pitchFamily="2" charset="2"/>
              </a:rPr>
              <a:t> hukum isopren.</a:t>
            </a: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Molekul terpenoid yang tersusun atas 2 atau lebih unit isopren, bergabung dengan ikatan “head to tail”.</a:t>
            </a: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Aturan ini hanya digunakan sebagai penuntun dasar, dan bukan sebagai aturan tetap. Cth: karotenoid berikatan secara “tail to tail” pada pusatnya dan ada beberapa terpenoid yang mengandung Carbon tidak kelipatan 5. </a:t>
            </a:r>
            <a:endParaRPr lang="en-US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29121" r="57529" b="2143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3654" y="499872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mengaplikasikan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hukum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isopren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perhatikan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rangka</a:t>
            </a:r>
            <a:r>
              <a:rPr lang="en-US" altLang="en-US" dirty="0" smtClean="0"/>
              <a:t> unit Carbon</a:t>
            </a:r>
          </a:p>
          <a:p>
            <a:pPr eaLnBrk="1" hangingPunct="1"/>
            <a:r>
              <a:rPr lang="en-US" altLang="en-US" dirty="0" err="1" smtClean="0"/>
              <a:t>Mis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rangka</a:t>
            </a:r>
            <a:r>
              <a:rPr lang="en-US" altLang="en-US" dirty="0" smtClean="0"/>
              <a:t> Carbon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monoterpenoid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sesquiterpenoid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rantai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terbuka</a:t>
            </a:r>
            <a:r>
              <a:rPr lang="en-US" altLang="en-US" dirty="0" smtClean="0"/>
              <a:t>: 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31961" r="63603" b="26544"/>
          <a:stretch/>
        </p:blipFill>
        <p:spPr bwMode="auto">
          <a:xfrm>
            <a:off x="2795261" y="1815921"/>
            <a:ext cx="6142677" cy="49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Biogenesis </a:t>
            </a:r>
            <a:r>
              <a:rPr lang="en-US" dirty="0" err="1" smtClean="0"/>
              <a:t>Terpenoid</a:t>
            </a:r>
            <a:endParaRPr lang="en-US" dirty="0"/>
          </a:p>
        </p:txBody>
      </p:sp>
      <p:pic>
        <p:nvPicPr>
          <p:cNvPr id="1026" name="Picture 2" descr="http://1.bp.blogspot.com/_JfHkru8sXko/TIE1HPOxI8I/AAAAAAAAAC0/R2wycJ5fAhk/s1600/si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2" y="1898153"/>
            <a:ext cx="8466364" cy="48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364" y="2326822"/>
            <a:ext cx="2163536" cy="1102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Dari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asetat</a:t>
            </a:r>
            <a:r>
              <a:rPr lang="en-US" dirty="0" smtClean="0"/>
              <a:t> </a:t>
            </a:r>
            <a:r>
              <a:rPr lang="en-US" dirty="0" err="1" smtClean="0"/>
              <a:t>mevalonat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9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_JfHkru8sXko/TIE1Y6uKJZI/AAAAAAAAAC8/24NUV3oCIOU/s1600/sintesi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62" y="0"/>
            <a:ext cx="7106224" cy="66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648460"/>
            <a:ext cx="10515600" cy="871538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Klasifikasi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Terpenoid</a:t>
            </a:r>
            <a:endParaRPr lang="en-US" altLang="en-US" dirty="0" smtClean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28654" r="49798" b="21402"/>
          <a:stretch/>
        </p:blipFill>
        <p:spPr>
          <a:xfrm>
            <a:off x="838200" y="1700010"/>
            <a:ext cx="8640651" cy="49739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Monoterpenoid C</a:t>
            </a:r>
            <a:r>
              <a:rPr lang="en-US" altLang="en-US" baseline="-25000" smtClean="0"/>
              <a:t>10</a:t>
            </a:r>
            <a:r>
              <a:rPr lang="en-US" altLang="en-US" smtClean="0"/>
              <a:t>H</a:t>
            </a:r>
            <a:r>
              <a:rPr lang="en-US" altLang="en-US" baseline="-25000" smtClean="0"/>
              <a:t>16</a:t>
            </a: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Terdiri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2 unit </a:t>
            </a:r>
            <a:r>
              <a:rPr lang="en-US" altLang="en-US" dirty="0" err="1" smtClean="0"/>
              <a:t>isopren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memiliki</a:t>
            </a:r>
            <a:r>
              <a:rPr lang="en-US" altLang="en-US" dirty="0" smtClean="0"/>
              <a:t> 10 atom </a:t>
            </a:r>
            <a:r>
              <a:rPr lang="en-US" altLang="en-US" dirty="0" err="1" smtClean="0"/>
              <a:t>karbon</a:t>
            </a:r>
            <a:r>
              <a:rPr lang="en-US" altLang="en-US" dirty="0" smtClean="0"/>
              <a:t> C. </a:t>
            </a:r>
          </a:p>
          <a:p>
            <a:pPr eaLnBrk="1" hangingPunct="1"/>
            <a:r>
              <a:rPr lang="en-US" altLang="en-US" dirty="0" err="1" smtClean="0"/>
              <a:t>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siklik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asiklik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banyak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diperoleh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alami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BP 140 - 180oC</a:t>
            </a:r>
          </a:p>
          <a:p>
            <a:pPr eaLnBrk="1" hangingPunct="1"/>
            <a:r>
              <a:rPr lang="en-US" altLang="en-US" dirty="0" err="1" smtClean="0"/>
              <a:t>Diturunkan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geranil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pirofosfat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Komponen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menguap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554</TotalTime>
  <Words>559</Words>
  <Application>Microsoft Office PowerPoint</Application>
  <PresentationFormat>Custom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Integral</vt:lpstr>
      <vt:lpstr>Terpenoid</vt:lpstr>
      <vt:lpstr>Pendahuluan </vt:lpstr>
      <vt:lpstr>Isoprene Rule</vt:lpstr>
      <vt:lpstr>PowerPoint Presentation</vt:lpstr>
      <vt:lpstr>PowerPoint Presentation</vt:lpstr>
      <vt:lpstr>Biogenesis Terpenoid</vt:lpstr>
      <vt:lpstr>PowerPoint Presentation</vt:lpstr>
      <vt:lpstr>Klasifikasi Terpenoid</vt:lpstr>
      <vt:lpstr>Monoterpenoid C10H16</vt:lpstr>
      <vt:lpstr>Biogenesis monoterpenoid</vt:lpstr>
      <vt:lpstr>Sesquiterpenoid C15H24</vt:lpstr>
      <vt:lpstr>Diterpenoid C20H32</vt:lpstr>
      <vt:lpstr>Triterpenoid C30H48</vt:lpstr>
      <vt:lpstr>Contoh Triterpenoid</vt:lpstr>
      <vt:lpstr>Tetraterpenoid C40H64</vt:lpstr>
      <vt:lpstr>PowerPoint Presentation</vt:lpstr>
      <vt:lpstr>Identifikasi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AYA-LAPTOP</dc:creator>
  <cp:lastModifiedBy>STAFF</cp:lastModifiedBy>
  <cp:revision>18</cp:revision>
  <dcterms:created xsi:type="dcterms:W3CDTF">2018-11-14T14:03:50Z</dcterms:created>
  <dcterms:modified xsi:type="dcterms:W3CDTF">2018-11-29T10:00:21Z</dcterms:modified>
</cp:coreProperties>
</file>