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8" r:id="rId3"/>
    <p:sldId id="259" r:id="rId4"/>
    <p:sldId id="283" r:id="rId5"/>
    <p:sldId id="285" r:id="rId6"/>
    <p:sldId id="286" r:id="rId7"/>
    <p:sldId id="263" r:id="rId8"/>
    <p:sldId id="264" r:id="rId9"/>
    <p:sldId id="261" r:id="rId10"/>
    <p:sldId id="262" r:id="rId11"/>
    <p:sldId id="300" r:id="rId12"/>
    <p:sldId id="299" r:id="rId13"/>
    <p:sldId id="301" r:id="rId14"/>
    <p:sldId id="302" r:id="rId15"/>
    <p:sldId id="305" r:id="rId16"/>
    <p:sldId id="265" r:id="rId17"/>
    <p:sldId id="267" r:id="rId18"/>
    <p:sldId id="280" r:id="rId19"/>
    <p:sldId id="287" r:id="rId20"/>
    <p:sldId id="282" r:id="rId21"/>
    <p:sldId id="313" r:id="rId22"/>
    <p:sldId id="306" r:id="rId23"/>
    <p:sldId id="307" r:id="rId24"/>
    <p:sldId id="308" r:id="rId25"/>
    <p:sldId id="312" r:id="rId26"/>
    <p:sldId id="290" r:id="rId27"/>
    <p:sldId id="291" r:id="rId28"/>
    <p:sldId id="293" r:id="rId29"/>
    <p:sldId id="294" r:id="rId30"/>
    <p:sldId id="295" r:id="rId31"/>
    <p:sldId id="296" r:id="rId32"/>
    <p:sldId id="297" r:id="rId33"/>
    <p:sldId id="314" r:id="rId34"/>
    <p:sldId id="315" r:id="rId35"/>
    <p:sldId id="316" r:id="rId36"/>
    <p:sldId id="317" r:id="rId37"/>
    <p:sldId id="318" r:id="rId38"/>
    <p:sldId id="319" r:id="rId39"/>
    <p:sldId id="320" r:id="rId40"/>
    <p:sldId id="321" r:id="rId41"/>
    <p:sldId id="28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0231" autoAdjust="0"/>
  </p:normalViewPr>
  <p:slideViewPr>
    <p:cSldViewPr snapToGrid="0">
      <p:cViewPr varScale="1">
        <p:scale>
          <a:sx n="67" d="100"/>
          <a:sy n="67" d="100"/>
        </p:scale>
        <p:origin x="8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513CDE-C827-4D41-906D-FC456F8A744C}" type="doc">
      <dgm:prSet loTypeId="urn:microsoft.com/office/officeart/2008/layout/VerticalCurvedList#3" loCatId="list" qsTypeId="urn:microsoft.com/office/officeart/2005/8/quickstyle/simple1#7" qsCatId="simple" csTypeId="urn:microsoft.com/office/officeart/2005/8/colors/accent1_2#9" csCatId="accent1" phldr="1"/>
      <dgm:spPr/>
      <dgm:t>
        <a:bodyPr/>
        <a:lstStyle/>
        <a:p>
          <a:endParaRPr lang="id-ID"/>
        </a:p>
      </dgm:t>
    </dgm:pt>
    <dgm:pt modelId="{79AB9234-3288-4BCA-AA70-9346053D5666}">
      <dgm:prSet phldrT="[Text]" custT="1"/>
      <dgm:spPr/>
      <dgm:t>
        <a:bodyPr/>
        <a:lstStyle/>
        <a:p>
          <a:r>
            <a:rPr lang="id-ID" sz="2000" smtClean="0"/>
            <a:t>Pembentukan isopren aktif yang berasal dari asam asetat melalui asam mevalonat </a:t>
          </a:r>
          <a:endParaRPr lang="id-ID" sz="2000"/>
        </a:p>
      </dgm:t>
    </dgm:pt>
    <dgm:pt modelId="{0B4BC4F0-A637-459D-B80E-1C1979128798}" type="parTrans" cxnId="{83A2A089-9EE1-4F35-8B2D-B265A852B023}">
      <dgm:prSet/>
      <dgm:spPr/>
      <dgm:t>
        <a:bodyPr/>
        <a:lstStyle/>
        <a:p>
          <a:endParaRPr lang="id-ID" sz="2400"/>
        </a:p>
      </dgm:t>
    </dgm:pt>
    <dgm:pt modelId="{92250D1A-A7BA-46AB-833A-0CC4EB55D841}" type="sibTrans" cxnId="{83A2A089-9EE1-4F35-8B2D-B265A852B023}">
      <dgm:prSet/>
      <dgm:spPr/>
      <dgm:t>
        <a:bodyPr/>
        <a:lstStyle/>
        <a:p>
          <a:endParaRPr lang="id-ID" sz="2400"/>
        </a:p>
      </dgm:t>
    </dgm:pt>
    <dgm:pt modelId="{38074778-FD17-42FD-A3C4-277F559A3D23}">
      <dgm:prSet custT="1"/>
      <dgm:spPr/>
      <dgm:t>
        <a:bodyPr/>
        <a:lstStyle/>
        <a:p>
          <a:r>
            <a:rPr lang="id-ID" sz="2000" dirty="0" smtClean="0"/>
            <a:t>Penggabungan ekor dan ekor dari unit C-15 menghasilkan triterpenoid dan steroid. </a:t>
          </a:r>
          <a:endParaRPr lang="id-ID" sz="2000" dirty="0"/>
        </a:p>
      </dgm:t>
    </dgm:pt>
    <dgm:pt modelId="{BB08BF63-241E-48D1-9938-68C35BF5B18E}" type="parTrans" cxnId="{6D9B33C8-BB83-4D6B-96AB-3307CA574B45}">
      <dgm:prSet/>
      <dgm:spPr/>
      <dgm:t>
        <a:bodyPr/>
        <a:lstStyle/>
        <a:p>
          <a:endParaRPr lang="id-ID" sz="2400"/>
        </a:p>
      </dgm:t>
    </dgm:pt>
    <dgm:pt modelId="{6C9E959C-170C-4167-9032-B07CE09B299D}" type="sibTrans" cxnId="{6D9B33C8-BB83-4D6B-96AB-3307CA574B45}">
      <dgm:prSet/>
      <dgm:spPr/>
      <dgm:t>
        <a:bodyPr/>
        <a:lstStyle/>
        <a:p>
          <a:endParaRPr lang="id-ID" sz="2400"/>
        </a:p>
      </dgm:t>
    </dgm:pt>
    <dgm:pt modelId="{1BFDA6D0-2551-4422-8A40-56FF0887139A}">
      <dgm:prSet custT="1"/>
      <dgm:spPr/>
      <dgm:t>
        <a:bodyPr/>
        <a:lstStyle/>
        <a:p>
          <a:r>
            <a:rPr lang="id-ID" sz="2000" dirty="0" smtClean="0"/>
            <a:t>Saponin dengan triterpen diperoleh saat senyawa gula berikatan dengan senyawa terpenoid dan saponin dengan steroid diperoleh saat senyawa gula berikatan dengan steroid yang terbentuk.</a:t>
          </a:r>
          <a:endParaRPr lang="id-ID" sz="2000" dirty="0"/>
        </a:p>
      </dgm:t>
    </dgm:pt>
    <dgm:pt modelId="{02C71D14-8C91-4180-850A-4CC13D4F73E9}" type="parTrans" cxnId="{785694D0-B845-4EB9-8502-6643F4180A0A}">
      <dgm:prSet/>
      <dgm:spPr/>
      <dgm:t>
        <a:bodyPr/>
        <a:lstStyle/>
        <a:p>
          <a:endParaRPr lang="id-ID" sz="2400"/>
        </a:p>
      </dgm:t>
    </dgm:pt>
    <dgm:pt modelId="{F720B6C6-41DB-4252-A4DC-626B2A849786}" type="sibTrans" cxnId="{785694D0-B845-4EB9-8502-6643F4180A0A}">
      <dgm:prSet/>
      <dgm:spPr/>
      <dgm:t>
        <a:bodyPr/>
        <a:lstStyle/>
        <a:p>
          <a:endParaRPr lang="id-ID" sz="2400"/>
        </a:p>
      </dgm:t>
    </dgm:pt>
    <dgm:pt modelId="{A425539F-1803-4C74-94D2-023FADC1112D}" type="pres">
      <dgm:prSet presAssocID="{4C513CDE-C827-4D41-906D-FC456F8A744C}" presName="Name0" presStyleCnt="0">
        <dgm:presLayoutVars>
          <dgm:chMax val="7"/>
          <dgm:chPref val="7"/>
          <dgm:dir/>
        </dgm:presLayoutVars>
      </dgm:prSet>
      <dgm:spPr/>
      <dgm:t>
        <a:bodyPr/>
        <a:lstStyle/>
        <a:p>
          <a:endParaRPr lang="id-ID"/>
        </a:p>
      </dgm:t>
    </dgm:pt>
    <dgm:pt modelId="{73245D1D-D070-4535-AA20-7213FD1E1FDA}" type="pres">
      <dgm:prSet presAssocID="{4C513CDE-C827-4D41-906D-FC456F8A744C}" presName="Name1" presStyleCnt="0"/>
      <dgm:spPr/>
    </dgm:pt>
    <dgm:pt modelId="{62DF0EF1-6AEA-45D4-A123-259D1007B523}" type="pres">
      <dgm:prSet presAssocID="{4C513CDE-C827-4D41-906D-FC456F8A744C}" presName="cycle" presStyleCnt="0"/>
      <dgm:spPr/>
    </dgm:pt>
    <dgm:pt modelId="{F7AC450A-77B8-429C-9F8B-A00B3F255E7A}" type="pres">
      <dgm:prSet presAssocID="{4C513CDE-C827-4D41-906D-FC456F8A744C}" presName="srcNode" presStyleLbl="node1" presStyleIdx="0" presStyleCnt="3"/>
      <dgm:spPr/>
    </dgm:pt>
    <dgm:pt modelId="{6C149A0F-6620-4826-A90D-26E9F1D21110}" type="pres">
      <dgm:prSet presAssocID="{4C513CDE-C827-4D41-906D-FC456F8A744C}" presName="conn" presStyleLbl="parChTrans1D2" presStyleIdx="0" presStyleCnt="1"/>
      <dgm:spPr/>
      <dgm:t>
        <a:bodyPr/>
        <a:lstStyle/>
        <a:p>
          <a:endParaRPr lang="id-ID"/>
        </a:p>
      </dgm:t>
    </dgm:pt>
    <dgm:pt modelId="{6B1FECD7-630C-4993-9722-5C35BDBCCBCD}" type="pres">
      <dgm:prSet presAssocID="{4C513CDE-C827-4D41-906D-FC456F8A744C}" presName="extraNode" presStyleLbl="node1" presStyleIdx="0" presStyleCnt="3"/>
      <dgm:spPr/>
    </dgm:pt>
    <dgm:pt modelId="{B145E95B-DAAA-4EC3-A6B5-653F87F804EA}" type="pres">
      <dgm:prSet presAssocID="{4C513CDE-C827-4D41-906D-FC456F8A744C}" presName="dstNode" presStyleLbl="node1" presStyleIdx="0" presStyleCnt="3"/>
      <dgm:spPr/>
    </dgm:pt>
    <dgm:pt modelId="{D53952F6-6E48-42D7-B6EF-0CFE1D9DADD4}" type="pres">
      <dgm:prSet presAssocID="{79AB9234-3288-4BCA-AA70-9346053D5666}" presName="text_1" presStyleLbl="node1" presStyleIdx="0" presStyleCnt="3">
        <dgm:presLayoutVars>
          <dgm:bulletEnabled val="1"/>
        </dgm:presLayoutVars>
      </dgm:prSet>
      <dgm:spPr/>
      <dgm:t>
        <a:bodyPr/>
        <a:lstStyle/>
        <a:p>
          <a:endParaRPr lang="id-ID"/>
        </a:p>
      </dgm:t>
    </dgm:pt>
    <dgm:pt modelId="{52E1D81E-FE86-4D91-8BFF-CE6A65BC44C9}" type="pres">
      <dgm:prSet presAssocID="{79AB9234-3288-4BCA-AA70-9346053D5666}" presName="accent_1" presStyleCnt="0"/>
      <dgm:spPr/>
    </dgm:pt>
    <dgm:pt modelId="{1AD9ED9A-1F7C-49FF-AC54-9454F4E6BED7}" type="pres">
      <dgm:prSet presAssocID="{79AB9234-3288-4BCA-AA70-9346053D5666}" presName="accentRepeatNode" presStyleLbl="solidFgAcc1" presStyleIdx="0" presStyleCnt="3"/>
      <dgm:spPr/>
    </dgm:pt>
    <dgm:pt modelId="{0769FD2F-F246-4CD4-A195-E71F7AEF6F0B}" type="pres">
      <dgm:prSet presAssocID="{38074778-FD17-42FD-A3C4-277F559A3D23}" presName="text_2" presStyleLbl="node1" presStyleIdx="1" presStyleCnt="3">
        <dgm:presLayoutVars>
          <dgm:bulletEnabled val="1"/>
        </dgm:presLayoutVars>
      </dgm:prSet>
      <dgm:spPr/>
      <dgm:t>
        <a:bodyPr/>
        <a:lstStyle/>
        <a:p>
          <a:endParaRPr lang="id-ID"/>
        </a:p>
      </dgm:t>
    </dgm:pt>
    <dgm:pt modelId="{F661F334-DE1D-4E44-9C6F-84FD94D7B842}" type="pres">
      <dgm:prSet presAssocID="{38074778-FD17-42FD-A3C4-277F559A3D23}" presName="accent_2" presStyleCnt="0"/>
      <dgm:spPr/>
    </dgm:pt>
    <dgm:pt modelId="{2BBD858A-3B24-4F2A-A5B0-05B24D2140F7}" type="pres">
      <dgm:prSet presAssocID="{38074778-FD17-42FD-A3C4-277F559A3D23}" presName="accentRepeatNode" presStyleLbl="solidFgAcc1" presStyleIdx="1" presStyleCnt="3"/>
      <dgm:spPr/>
    </dgm:pt>
    <dgm:pt modelId="{DDF0AFB4-62AE-46CE-B496-EEE841CB138B}" type="pres">
      <dgm:prSet presAssocID="{1BFDA6D0-2551-4422-8A40-56FF0887139A}" presName="text_3" presStyleLbl="node1" presStyleIdx="2" presStyleCnt="3" custScaleY="127778">
        <dgm:presLayoutVars>
          <dgm:bulletEnabled val="1"/>
        </dgm:presLayoutVars>
      </dgm:prSet>
      <dgm:spPr/>
      <dgm:t>
        <a:bodyPr/>
        <a:lstStyle/>
        <a:p>
          <a:endParaRPr lang="id-ID"/>
        </a:p>
      </dgm:t>
    </dgm:pt>
    <dgm:pt modelId="{6BBE8327-CB82-4949-B9A3-55307C4C7DAB}" type="pres">
      <dgm:prSet presAssocID="{1BFDA6D0-2551-4422-8A40-56FF0887139A}" presName="accent_3" presStyleCnt="0"/>
      <dgm:spPr/>
    </dgm:pt>
    <dgm:pt modelId="{2088D09F-9748-4AA7-BF73-C490E1CDEC9A}" type="pres">
      <dgm:prSet presAssocID="{1BFDA6D0-2551-4422-8A40-56FF0887139A}" presName="accentRepeatNode" presStyleLbl="solidFgAcc1" presStyleIdx="2" presStyleCnt="3"/>
      <dgm:spPr/>
    </dgm:pt>
  </dgm:ptLst>
  <dgm:cxnLst>
    <dgm:cxn modelId="{33816CCB-2E16-4250-956F-1D9F6469BD40}" type="presOf" srcId="{4C513CDE-C827-4D41-906D-FC456F8A744C}" destId="{A425539F-1803-4C74-94D2-023FADC1112D}" srcOrd="0" destOrd="0" presId="urn:microsoft.com/office/officeart/2008/layout/VerticalCurvedList#3"/>
    <dgm:cxn modelId="{D993962F-85B8-40E0-8C63-DF76AAC5A053}" type="presOf" srcId="{38074778-FD17-42FD-A3C4-277F559A3D23}" destId="{0769FD2F-F246-4CD4-A195-E71F7AEF6F0B}" srcOrd="0" destOrd="0" presId="urn:microsoft.com/office/officeart/2008/layout/VerticalCurvedList#3"/>
    <dgm:cxn modelId="{6D9B33C8-BB83-4D6B-96AB-3307CA574B45}" srcId="{4C513CDE-C827-4D41-906D-FC456F8A744C}" destId="{38074778-FD17-42FD-A3C4-277F559A3D23}" srcOrd="1" destOrd="0" parTransId="{BB08BF63-241E-48D1-9938-68C35BF5B18E}" sibTransId="{6C9E959C-170C-4167-9032-B07CE09B299D}"/>
    <dgm:cxn modelId="{83A2A089-9EE1-4F35-8B2D-B265A852B023}" srcId="{4C513CDE-C827-4D41-906D-FC456F8A744C}" destId="{79AB9234-3288-4BCA-AA70-9346053D5666}" srcOrd="0" destOrd="0" parTransId="{0B4BC4F0-A637-459D-B80E-1C1979128798}" sibTransId="{92250D1A-A7BA-46AB-833A-0CC4EB55D841}"/>
    <dgm:cxn modelId="{785694D0-B845-4EB9-8502-6643F4180A0A}" srcId="{4C513CDE-C827-4D41-906D-FC456F8A744C}" destId="{1BFDA6D0-2551-4422-8A40-56FF0887139A}" srcOrd="2" destOrd="0" parTransId="{02C71D14-8C91-4180-850A-4CC13D4F73E9}" sibTransId="{F720B6C6-41DB-4252-A4DC-626B2A849786}"/>
    <dgm:cxn modelId="{3E941E4E-391C-46B2-A709-9B4930834551}" type="presOf" srcId="{79AB9234-3288-4BCA-AA70-9346053D5666}" destId="{D53952F6-6E48-42D7-B6EF-0CFE1D9DADD4}" srcOrd="0" destOrd="0" presId="urn:microsoft.com/office/officeart/2008/layout/VerticalCurvedList#3"/>
    <dgm:cxn modelId="{EC8FC3BF-B10B-4315-8B25-44D819FD6CE1}" type="presOf" srcId="{1BFDA6D0-2551-4422-8A40-56FF0887139A}" destId="{DDF0AFB4-62AE-46CE-B496-EEE841CB138B}" srcOrd="0" destOrd="0" presId="urn:microsoft.com/office/officeart/2008/layout/VerticalCurvedList#3"/>
    <dgm:cxn modelId="{FA529418-04CF-4701-8E9D-7789A4B982E7}" type="presOf" srcId="{92250D1A-A7BA-46AB-833A-0CC4EB55D841}" destId="{6C149A0F-6620-4826-A90D-26E9F1D21110}" srcOrd="0" destOrd="0" presId="urn:microsoft.com/office/officeart/2008/layout/VerticalCurvedList#3"/>
    <dgm:cxn modelId="{79A0C423-5AC6-4C03-B003-5331588EB62E}" type="presParOf" srcId="{A425539F-1803-4C74-94D2-023FADC1112D}" destId="{73245D1D-D070-4535-AA20-7213FD1E1FDA}" srcOrd="0" destOrd="0" presId="urn:microsoft.com/office/officeart/2008/layout/VerticalCurvedList#3"/>
    <dgm:cxn modelId="{A094C4A8-A3F3-425A-9DAD-BB7DC82BE180}" type="presParOf" srcId="{73245D1D-D070-4535-AA20-7213FD1E1FDA}" destId="{62DF0EF1-6AEA-45D4-A123-259D1007B523}" srcOrd="0" destOrd="0" presId="urn:microsoft.com/office/officeart/2008/layout/VerticalCurvedList#3"/>
    <dgm:cxn modelId="{03C9EDC7-991D-4377-BABA-E9360C87E5E2}" type="presParOf" srcId="{62DF0EF1-6AEA-45D4-A123-259D1007B523}" destId="{F7AC450A-77B8-429C-9F8B-A00B3F255E7A}" srcOrd="0" destOrd="0" presId="urn:microsoft.com/office/officeart/2008/layout/VerticalCurvedList#3"/>
    <dgm:cxn modelId="{5CE65329-1C56-42B1-98DD-2CF2E17FA3C9}" type="presParOf" srcId="{62DF0EF1-6AEA-45D4-A123-259D1007B523}" destId="{6C149A0F-6620-4826-A90D-26E9F1D21110}" srcOrd="1" destOrd="0" presId="urn:microsoft.com/office/officeart/2008/layout/VerticalCurvedList#3"/>
    <dgm:cxn modelId="{D67F4DAE-4A56-4392-95A4-BB5245DEE205}" type="presParOf" srcId="{62DF0EF1-6AEA-45D4-A123-259D1007B523}" destId="{6B1FECD7-630C-4993-9722-5C35BDBCCBCD}" srcOrd="2" destOrd="0" presId="urn:microsoft.com/office/officeart/2008/layout/VerticalCurvedList#3"/>
    <dgm:cxn modelId="{18DD63ED-F170-4FFA-960F-151993A64C7C}" type="presParOf" srcId="{62DF0EF1-6AEA-45D4-A123-259D1007B523}" destId="{B145E95B-DAAA-4EC3-A6B5-653F87F804EA}" srcOrd="3" destOrd="0" presId="urn:microsoft.com/office/officeart/2008/layout/VerticalCurvedList#3"/>
    <dgm:cxn modelId="{78802703-5544-4A80-8C7C-E19B6D8DBD64}" type="presParOf" srcId="{73245D1D-D070-4535-AA20-7213FD1E1FDA}" destId="{D53952F6-6E48-42D7-B6EF-0CFE1D9DADD4}" srcOrd="1" destOrd="0" presId="urn:microsoft.com/office/officeart/2008/layout/VerticalCurvedList#3"/>
    <dgm:cxn modelId="{1D9F9108-7325-4647-B9E3-792CA87C5DFF}" type="presParOf" srcId="{73245D1D-D070-4535-AA20-7213FD1E1FDA}" destId="{52E1D81E-FE86-4D91-8BFF-CE6A65BC44C9}" srcOrd="2" destOrd="0" presId="urn:microsoft.com/office/officeart/2008/layout/VerticalCurvedList#3"/>
    <dgm:cxn modelId="{332AB577-A417-4154-9243-2253ECAFBD75}" type="presParOf" srcId="{52E1D81E-FE86-4D91-8BFF-CE6A65BC44C9}" destId="{1AD9ED9A-1F7C-49FF-AC54-9454F4E6BED7}" srcOrd="0" destOrd="0" presId="urn:microsoft.com/office/officeart/2008/layout/VerticalCurvedList#3"/>
    <dgm:cxn modelId="{4B6F37D7-0770-4B95-A881-B3FE7B7E58A4}" type="presParOf" srcId="{73245D1D-D070-4535-AA20-7213FD1E1FDA}" destId="{0769FD2F-F246-4CD4-A195-E71F7AEF6F0B}" srcOrd="3" destOrd="0" presId="urn:microsoft.com/office/officeart/2008/layout/VerticalCurvedList#3"/>
    <dgm:cxn modelId="{4ADFF30A-94EF-4C41-B8F0-39F116B45DF4}" type="presParOf" srcId="{73245D1D-D070-4535-AA20-7213FD1E1FDA}" destId="{F661F334-DE1D-4E44-9C6F-84FD94D7B842}" srcOrd="4" destOrd="0" presId="urn:microsoft.com/office/officeart/2008/layout/VerticalCurvedList#3"/>
    <dgm:cxn modelId="{65C24A4C-B895-4715-832D-6E66A8215FEF}" type="presParOf" srcId="{F661F334-DE1D-4E44-9C6F-84FD94D7B842}" destId="{2BBD858A-3B24-4F2A-A5B0-05B24D2140F7}" srcOrd="0" destOrd="0" presId="urn:microsoft.com/office/officeart/2008/layout/VerticalCurvedList#3"/>
    <dgm:cxn modelId="{4A3EC4D6-725F-4309-B1AC-36CE6E6C8F48}" type="presParOf" srcId="{73245D1D-D070-4535-AA20-7213FD1E1FDA}" destId="{DDF0AFB4-62AE-46CE-B496-EEE841CB138B}" srcOrd="5" destOrd="0" presId="urn:microsoft.com/office/officeart/2008/layout/VerticalCurvedList#3"/>
    <dgm:cxn modelId="{D456AB23-7A4B-4D8D-A48A-AF655CD08EAB}" type="presParOf" srcId="{73245D1D-D070-4535-AA20-7213FD1E1FDA}" destId="{6BBE8327-CB82-4949-B9A3-55307C4C7DAB}" srcOrd="6" destOrd="0" presId="urn:microsoft.com/office/officeart/2008/layout/VerticalCurvedList#3"/>
    <dgm:cxn modelId="{4E68261C-B5CA-4D91-9AEF-979EDEDEA6C8}" type="presParOf" srcId="{6BBE8327-CB82-4949-B9A3-55307C4C7DAB}" destId="{2088D09F-9748-4AA7-BF73-C490E1CDEC9A}" srcOrd="0" destOrd="0" presId="urn:microsoft.com/office/officeart/2008/layout/VerticalCurved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D6BFD-E03A-41DC-A89A-0A3F8F9A39EE}" type="doc">
      <dgm:prSet loTypeId="urn:microsoft.com/office/officeart/2005/8/layout/process5#3" loCatId="process" qsTypeId="urn:microsoft.com/office/officeart/2005/8/quickstyle/simple1#8" qsCatId="simple" csTypeId="urn:microsoft.com/office/officeart/2005/8/colors/accent1_2#10" csCatId="accent1" phldr="1"/>
      <dgm:spPr/>
      <dgm:t>
        <a:bodyPr/>
        <a:lstStyle/>
        <a:p>
          <a:endParaRPr lang="id-ID"/>
        </a:p>
      </dgm:t>
    </dgm:pt>
    <dgm:pt modelId="{5AA5B290-3178-4B28-B15F-022592D2B1B9}">
      <dgm:prSet phldrT="[Text]" custT="1"/>
      <dgm:spPr/>
      <dgm:t>
        <a:bodyPr/>
        <a:lstStyle/>
        <a:p>
          <a:r>
            <a:rPr lang="en-US" sz="1800" dirty="0" smtClean="0"/>
            <a:t>(1) </a:t>
          </a:r>
          <a:r>
            <a:rPr lang="en-US" sz="1800" dirty="0" err="1" smtClean="0"/>
            <a:t>asam</a:t>
          </a:r>
          <a:r>
            <a:rPr lang="en-US" sz="1800" dirty="0" smtClean="0"/>
            <a:t> </a:t>
          </a:r>
          <a:r>
            <a:rPr lang="en-US" sz="1800" dirty="0" err="1" smtClean="0"/>
            <a:t>mevalonat</a:t>
          </a:r>
          <a:r>
            <a:rPr lang="en-US" sz="1800" dirty="0" smtClean="0"/>
            <a:t>, yang </a:t>
          </a:r>
          <a:r>
            <a:rPr lang="en-US" sz="1800" dirty="0" err="1" smtClean="0"/>
            <a:t>merupakan</a:t>
          </a:r>
          <a:r>
            <a:rPr lang="en-US" sz="1800" dirty="0" smtClean="0"/>
            <a:t> </a:t>
          </a:r>
          <a:r>
            <a:rPr lang="en-US" sz="1800" dirty="0" err="1" smtClean="0"/>
            <a:t>senyawa</a:t>
          </a:r>
          <a:r>
            <a:rPr lang="en-US" sz="1800" dirty="0" smtClean="0"/>
            <a:t> </a:t>
          </a:r>
          <a:r>
            <a:rPr lang="en-US" sz="1800" dirty="0" err="1" smtClean="0"/>
            <a:t>karbon</a:t>
          </a:r>
          <a:r>
            <a:rPr lang="en-US" sz="1800" dirty="0" smtClean="0"/>
            <a:t> yang </a:t>
          </a:r>
          <a:r>
            <a:rPr lang="en-US" sz="1800" dirty="0" err="1" smtClean="0"/>
            <a:t>disintesa</a:t>
          </a:r>
          <a:r>
            <a:rPr lang="en-US" sz="1800" dirty="0" smtClean="0"/>
            <a:t> </a:t>
          </a:r>
          <a:r>
            <a:rPr lang="en-US" sz="1800" dirty="0" err="1" smtClean="0"/>
            <a:t>dari</a:t>
          </a:r>
          <a:r>
            <a:rPr lang="en-US" sz="1800" dirty="0" smtClean="0"/>
            <a:t> </a:t>
          </a:r>
          <a:r>
            <a:rPr lang="en-US" sz="1800" dirty="0" err="1" smtClean="0"/>
            <a:t>asetil</a:t>
          </a:r>
          <a:r>
            <a:rPr lang="en-US" sz="1800" dirty="0" smtClean="0"/>
            <a:t> CoA, </a:t>
          </a:r>
          <a:endParaRPr lang="id-ID" sz="1800" dirty="0"/>
        </a:p>
      </dgm:t>
    </dgm:pt>
    <dgm:pt modelId="{4C624D6A-197B-47B1-8ED6-DD20FB9A6D66}" type="parTrans" cxnId="{82E9076F-D8B7-4BB8-82C1-F4AB27EF51EC}">
      <dgm:prSet/>
      <dgm:spPr/>
      <dgm:t>
        <a:bodyPr/>
        <a:lstStyle/>
        <a:p>
          <a:endParaRPr lang="id-ID" sz="2400"/>
        </a:p>
      </dgm:t>
    </dgm:pt>
    <dgm:pt modelId="{4B1EE868-9EFB-4DE6-87C0-4D396450C1BB}" type="sibTrans" cxnId="{82E9076F-D8B7-4BB8-82C1-F4AB27EF51EC}">
      <dgm:prSet custT="1"/>
      <dgm:spPr/>
      <dgm:t>
        <a:bodyPr/>
        <a:lstStyle/>
        <a:p>
          <a:endParaRPr lang="id-ID" sz="1400"/>
        </a:p>
      </dgm:t>
    </dgm:pt>
    <dgm:pt modelId="{2892615C-A617-4160-B23B-A4D9FE3B85B1}">
      <dgm:prSet phldrT="[Text]" custT="1"/>
      <dgm:spPr/>
      <dgm:t>
        <a:bodyPr/>
        <a:lstStyle/>
        <a:p>
          <a:r>
            <a:rPr lang="en-US" sz="1800" dirty="0" smtClean="0"/>
            <a:t>(2) unit </a:t>
          </a:r>
          <a:r>
            <a:rPr lang="en-US" sz="1800" dirty="0" err="1" smtClean="0"/>
            <a:t>isoprenoid</a:t>
          </a:r>
          <a:r>
            <a:rPr lang="en-US" sz="1800" dirty="0" smtClean="0"/>
            <a:t> </a:t>
          </a:r>
          <a:r>
            <a:rPr lang="en-US" sz="1800" dirty="0" err="1" smtClean="0"/>
            <a:t>dibentuk</a:t>
          </a:r>
          <a:r>
            <a:rPr lang="en-US" sz="1800" dirty="0" smtClean="0"/>
            <a:t> </a:t>
          </a:r>
          <a:r>
            <a:rPr lang="en-US" sz="1800" dirty="0" err="1" smtClean="0"/>
            <a:t>dari</a:t>
          </a:r>
          <a:r>
            <a:rPr lang="en-US" sz="1800" dirty="0" smtClean="0"/>
            <a:t> </a:t>
          </a:r>
          <a:r>
            <a:rPr lang="en-US" sz="1800" dirty="0" err="1" smtClean="0"/>
            <a:t>mevalonat</a:t>
          </a:r>
          <a:r>
            <a:rPr lang="en-US" sz="1800" dirty="0" smtClean="0"/>
            <a:t> </a:t>
          </a:r>
          <a:r>
            <a:rPr lang="en-US" sz="1800" dirty="0" err="1" smtClean="0"/>
            <a:t>melalui</a:t>
          </a:r>
          <a:r>
            <a:rPr lang="en-US" sz="1800" dirty="0" smtClean="0"/>
            <a:t> </a:t>
          </a:r>
          <a:r>
            <a:rPr lang="en-US" sz="1800" dirty="0" err="1" smtClean="0"/>
            <a:t>pelepasan</a:t>
          </a:r>
          <a:r>
            <a:rPr lang="en-US" sz="1800" dirty="0" smtClean="0"/>
            <a:t> CO</a:t>
          </a:r>
          <a:r>
            <a:rPr lang="en-US" sz="1800" baseline="-25000" dirty="0" smtClean="0"/>
            <a:t>2</a:t>
          </a:r>
          <a:r>
            <a:rPr lang="en-US" sz="1800" dirty="0" smtClean="0"/>
            <a:t>, </a:t>
          </a:r>
          <a:endParaRPr lang="id-ID" sz="1800" dirty="0"/>
        </a:p>
      </dgm:t>
    </dgm:pt>
    <dgm:pt modelId="{7921DE17-5C79-4D11-BD35-BC756C3AB776}" type="parTrans" cxnId="{350A730B-61FE-4B14-9D55-ECA03CB08D8F}">
      <dgm:prSet/>
      <dgm:spPr/>
      <dgm:t>
        <a:bodyPr/>
        <a:lstStyle/>
        <a:p>
          <a:endParaRPr lang="id-ID" sz="2400"/>
        </a:p>
      </dgm:t>
    </dgm:pt>
    <dgm:pt modelId="{93E378A0-C1AF-4DDA-A9A7-A6D92391E5A4}" type="sibTrans" cxnId="{350A730B-61FE-4B14-9D55-ECA03CB08D8F}">
      <dgm:prSet custT="1"/>
      <dgm:spPr/>
      <dgm:t>
        <a:bodyPr/>
        <a:lstStyle/>
        <a:p>
          <a:endParaRPr lang="id-ID" sz="1400"/>
        </a:p>
      </dgm:t>
    </dgm:pt>
    <dgm:pt modelId="{4950408D-B9BE-42EF-8523-C5D49942D492}">
      <dgm:prSet phldrT="[Text]" custT="1"/>
      <dgm:spPr/>
      <dgm:t>
        <a:bodyPr/>
        <a:lstStyle/>
        <a:p>
          <a:r>
            <a:rPr lang="en-US" sz="1800" dirty="0" smtClean="0"/>
            <a:t>(3) </a:t>
          </a:r>
          <a:r>
            <a:rPr lang="en-US" sz="1800" dirty="0" err="1" smtClean="0"/>
            <a:t>enam</a:t>
          </a:r>
          <a:r>
            <a:rPr lang="en-US" sz="1800" dirty="0" smtClean="0"/>
            <a:t> unit </a:t>
          </a:r>
          <a:r>
            <a:rPr lang="en-US" sz="1800" dirty="0" err="1" smtClean="0"/>
            <a:t>isoprenoid</a:t>
          </a:r>
          <a:r>
            <a:rPr lang="en-US" sz="1800" dirty="0" smtClean="0"/>
            <a:t> </a:t>
          </a:r>
          <a:r>
            <a:rPr lang="en-US" sz="1800" dirty="0" err="1" smtClean="0"/>
            <a:t>mengadakan</a:t>
          </a:r>
          <a:r>
            <a:rPr lang="en-US" sz="1800" dirty="0" smtClean="0"/>
            <a:t> </a:t>
          </a:r>
          <a:r>
            <a:rPr lang="en-US" sz="1800" dirty="0" err="1" smtClean="0"/>
            <a:t>kondensasi</a:t>
          </a:r>
          <a:r>
            <a:rPr lang="en-US" sz="1800" dirty="0" smtClean="0"/>
            <a:t> </a:t>
          </a:r>
          <a:r>
            <a:rPr lang="en-US" sz="1800" dirty="0" err="1" smtClean="0"/>
            <a:t>untuk</a:t>
          </a:r>
          <a:r>
            <a:rPr lang="en-US" sz="1800" dirty="0" smtClean="0"/>
            <a:t> </a:t>
          </a:r>
          <a:r>
            <a:rPr lang="en-US" sz="1800" dirty="0" err="1" smtClean="0"/>
            <a:t>membentuk</a:t>
          </a:r>
          <a:r>
            <a:rPr lang="en-US" sz="1800" dirty="0" smtClean="0"/>
            <a:t> </a:t>
          </a:r>
          <a:r>
            <a:rPr lang="en-US" sz="1800" dirty="0" err="1" smtClean="0"/>
            <a:t>senyawa</a:t>
          </a:r>
          <a:r>
            <a:rPr lang="en-US" sz="1800" dirty="0" smtClean="0"/>
            <a:t> </a:t>
          </a:r>
          <a:r>
            <a:rPr lang="en-US" sz="1800" dirty="0" err="1" smtClean="0"/>
            <a:t>antara</a:t>
          </a:r>
          <a:r>
            <a:rPr lang="en-US" sz="1800" dirty="0" smtClean="0"/>
            <a:t> </a:t>
          </a:r>
          <a:r>
            <a:rPr lang="en-US" sz="1800" dirty="0" err="1" smtClean="0"/>
            <a:t>yaitu</a:t>
          </a:r>
          <a:r>
            <a:rPr lang="en-US" sz="1800" dirty="0" smtClean="0"/>
            <a:t> </a:t>
          </a:r>
          <a:r>
            <a:rPr lang="en-US" sz="1800" dirty="0" err="1" smtClean="0"/>
            <a:t>squalen</a:t>
          </a:r>
          <a:r>
            <a:rPr lang="en-US" sz="1800" dirty="0" smtClean="0"/>
            <a:t>, </a:t>
          </a:r>
          <a:endParaRPr lang="id-ID" sz="1800" dirty="0"/>
        </a:p>
      </dgm:t>
    </dgm:pt>
    <dgm:pt modelId="{72E608EA-C91F-4D6D-9107-011E5BF1C735}" type="parTrans" cxnId="{59BBB512-4A08-489E-979B-32DA259C2402}">
      <dgm:prSet/>
      <dgm:spPr/>
      <dgm:t>
        <a:bodyPr/>
        <a:lstStyle/>
        <a:p>
          <a:endParaRPr lang="id-ID" sz="2400"/>
        </a:p>
      </dgm:t>
    </dgm:pt>
    <dgm:pt modelId="{F5B63DE0-8DF5-43E2-8CF8-426983473593}" type="sibTrans" cxnId="{59BBB512-4A08-489E-979B-32DA259C2402}">
      <dgm:prSet custT="1"/>
      <dgm:spPr/>
      <dgm:t>
        <a:bodyPr/>
        <a:lstStyle/>
        <a:p>
          <a:endParaRPr lang="id-ID" sz="1400"/>
        </a:p>
      </dgm:t>
    </dgm:pt>
    <dgm:pt modelId="{36DC8400-ADA0-49CA-A203-A76D0EF52E32}">
      <dgm:prSet phldrT="[Text]" custT="1"/>
      <dgm:spPr/>
      <dgm:t>
        <a:bodyPr/>
        <a:lstStyle/>
        <a:p>
          <a:r>
            <a:rPr lang="en-US" sz="1800" dirty="0" smtClean="0"/>
            <a:t>(4) </a:t>
          </a:r>
          <a:r>
            <a:rPr lang="en-US" sz="1800" dirty="0" err="1" smtClean="0"/>
            <a:t>squalen</a:t>
          </a:r>
          <a:r>
            <a:rPr lang="en-US" sz="1800" dirty="0" smtClean="0"/>
            <a:t> </a:t>
          </a:r>
          <a:r>
            <a:rPr lang="en-US" sz="1800" dirty="0" err="1" smtClean="0"/>
            <a:t>mengalami</a:t>
          </a:r>
          <a:r>
            <a:rPr lang="en-US" sz="1800" dirty="0" smtClean="0"/>
            <a:t> </a:t>
          </a:r>
          <a:r>
            <a:rPr lang="en-US" sz="1800" dirty="0" err="1" smtClean="0"/>
            <a:t>siklasi</a:t>
          </a:r>
          <a:r>
            <a:rPr lang="en-US" sz="1800" dirty="0" smtClean="0"/>
            <a:t> </a:t>
          </a:r>
          <a:r>
            <a:rPr lang="en-US" sz="1800" dirty="0" err="1" smtClean="0"/>
            <a:t>untuk</a:t>
          </a:r>
          <a:r>
            <a:rPr lang="en-US" sz="1800" dirty="0" smtClean="0"/>
            <a:t> </a:t>
          </a:r>
          <a:r>
            <a:rPr lang="en-US" sz="1800" dirty="0" err="1" smtClean="0"/>
            <a:t>menghasilkan</a:t>
          </a:r>
          <a:r>
            <a:rPr lang="en-US" sz="1800" dirty="0" smtClean="0"/>
            <a:t> </a:t>
          </a:r>
          <a:r>
            <a:rPr lang="en-US" sz="1800" dirty="0" err="1" smtClean="0"/>
            <a:t>senyawa</a:t>
          </a:r>
          <a:r>
            <a:rPr lang="en-US" sz="1800" dirty="0" smtClean="0"/>
            <a:t> steroid </a:t>
          </a:r>
          <a:r>
            <a:rPr lang="en-US" sz="1800" dirty="0" err="1" smtClean="0"/>
            <a:t>dan</a:t>
          </a:r>
          <a:r>
            <a:rPr lang="en-US" sz="1800" dirty="0" smtClean="0"/>
            <a:t> </a:t>
          </a:r>
          <a:r>
            <a:rPr lang="en-US" sz="1800" dirty="0" err="1" smtClean="0"/>
            <a:t>triterpenoid</a:t>
          </a:r>
          <a:r>
            <a:rPr lang="en-US" sz="1800" dirty="0" smtClean="0"/>
            <a:t>, </a:t>
          </a:r>
          <a:endParaRPr lang="id-ID" sz="1800" dirty="0"/>
        </a:p>
      </dgm:t>
    </dgm:pt>
    <dgm:pt modelId="{74C700FB-4F57-4BC6-95EF-1927F4C4AA9E}" type="parTrans" cxnId="{067401C6-28EA-4FC3-B7BB-25607F1308BE}">
      <dgm:prSet/>
      <dgm:spPr/>
      <dgm:t>
        <a:bodyPr/>
        <a:lstStyle/>
        <a:p>
          <a:endParaRPr lang="id-ID" sz="2400"/>
        </a:p>
      </dgm:t>
    </dgm:pt>
    <dgm:pt modelId="{35730910-2C40-4254-B20A-018AB1BC5C2E}" type="sibTrans" cxnId="{067401C6-28EA-4FC3-B7BB-25607F1308BE}">
      <dgm:prSet custT="1"/>
      <dgm:spPr/>
      <dgm:t>
        <a:bodyPr/>
        <a:lstStyle/>
        <a:p>
          <a:endParaRPr lang="id-ID" sz="1400"/>
        </a:p>
      </dgm:t>
    </dgm:pt>
    <dgm:pt modelId="{8C39103B-5E80-4F52-910A-64B50C631A8A}">
      <dgm:prSet phldrT="[Text]" custT="1"/>
      <dgm:spPr/>
      <dgm:t>
        <a:bodyPr/>
        <a:lstStyle/>
        <a:p>
          <a:r>
            <a:rPr lang="en-US" sz="1800" smtClean="0"/>
            <a:t>(</a:t>
          </a:r>
          <a:r>
            <a:rPr lang="en-US" sz="1800" dirty="0" smtClean="0"/>
            <a:t>5) </a:t>
          </a:r>
          <a:r>
            <a:rPr lang="en-US" sz="1800" dirty="0" err="1" smtClean="0"/>
            <a:t>senyawa</a:t>
          </a:r>
          <a:r>
            <a:rPr lang="en-US" sz="1800" dirty="0" smtClean="0"/>
            <a:t> </a:t>
          </a:r>
          <a:r>
            <a:rPr lang="en-US" sz="1800" dirty="0" err="1" smtClean="0"/>
            <a:t>triterpenoid</a:t>
          </a:r>
          <a:r>
            <a:rPr lang="en-US" sz="1800" dirty="0" smtClean="0"/>
            <a:t> </a:t>
          </a:r>
          <a:r>
            <a:rPr lang="en-US" sz="1800" dirty="0" err="1" smtClean="0"/>
            <a:t>dan</a:t>
          </a:r>
          <a:r>
            <a:rPr lang="en-US" sz="1800" dirty="0" smtClean="0"/>
            <a:t> steroid </a:t>
          </a:r>
          <a:r>
            <a:rPr lang="en-US" sz="1800" dirty="0" err="1" smtClean="0"/>
            <a:t>akan</a:t>
          </a:r>
          <a:r>
            <a:rPr lang="en-US" sz="1800" dirty="0" smtClean="0"/>
            <a:t> </a:t>
          </a:r>
          <a:r>
            <a:rPr lang="en-US" sz="1800" dirty="0" err="1" smtClean="0"/>
            <a:t>berikatan</a:t>
          </a:r>
          <a:r>
            <a:rPr lang="en-US" sz="1800" dirty="0" smtClean="0"/>
            <a:t> </a:t>
          </a:r>
          <a:r>
            <a:rPr lang="en-US" sz="1800" dirty="0" err="1" smtClean="0"/>
            <a:t>dengan</a:t>
          </a:r>
          <a:r>
            <a:rPr lang="en-US" sz="1800" dirty="0" smtClean="0"/>
            <a:t> </a:t>
          </a:r>
          <a:r>
            <a:rPr lang="en-US" sz="1800" dirty="0" err="1" smtClean="0"/>
            <a:t>glukosa</a:t>
          </a:r>
          <a:r>
            <a:rPr lang="en-US" sz="1800" dirty="0" smtClean="0"/>
            <a:t> </a:t>
          </a:r>
          <a:r>
            <a:rPr lang="en-US" sz="1800" dirty="0" err="1" smtClean="0"/>
            <a:t>membentuk</a:t>
          </a:r>
          <a:r>
            <a:rPr lang="en-US" sz="1800" dirty="0" smtClean="0"/>
            <a:t> </a:t>
          </a:r>
          <a:r>
            <a:rPr lang="en-US" sz="1800" dirty="0" err="1" smtClean="0"/>
            <a:t>saponin</a:t>
          </a:r>
          <a:r>
            <a:rPr lang="en-US" sz="1800" dirty="0" smtClean="0"/>
            <a:t>. </a:t>
          </a:r>
          <a:endParaRPr lang="id-ID" sz="1800" dirty="0"/>
        </a:p>
      </dgm:t>
    </dgm:pt>
    <dgm:pt modelId="{CE83C5FA-7217-4093-A85A-F58AA79A46B1}" type="parTrans" cxnId="{26E9CB45-FC36-434E-966D-4B1AB094C4A4}">
      <dgm:prSet/>
      <dgm:spPr/>
      <dgm:t>
        <a:bodyPr/>
        <a:lstStyle/>
        <a:p>
          <a:endParaRPr lang="id-ID" sz="2400"/>
        </a:p>
      </dgm:t>
    </dgm:pt>
    <dgm:pt modelId="{34E7FAC1-338D-4D8A-97F4-FD125EE0C340}" type="sibTrans" cxnId="{26E9CB45-FC36-434E-966D-4B1AB094C4A4}">
      <dgm:prSet/>
      <dgm:spPr/>
      <dgm:t>
        <a:bodyPr/>
        <a:lstStyle/>
        <a:p>
          <a:endParaRPr lang="id-ID" sz="2400"/>
        </a:p>
      </dgm:t>
    </dgm:pt>
    <dgm:pt modelId="{56C05E62-F99B-4952-BD40-80FFB4EF48EA}" type="pres">
      <dgm:prSet presAssocID="{276D6BFD-E03A-41DC-A89A-0A3F8F9A39EE}" presName="diagram" presStyleCnt="0">
        <dgm:presLayoutVars>
          <dgm:dir/>
          <dgm:resizeHandles val="exact"/>
        </dgm:presLayoutVars>
      </dgm:prSet>
      <dgm:spPr/>
      <dgm:t>
        <a:bodyPr/>
        <a:lstStyle/>
        <a:p>
          <a:endParaRPr lang="id-ID"/>
        </a:p>
      </dgm:t>
    </dgm:pt>
    <dgm:pt modelId="{70AF837A-102C-4F5E-967D-9DAC9DE36233}" type="pres">
      <dgm:prSet presAssocID="{5AA5B290-3178-4B28-B15F-022592D2B1B9}" presName="node" presStyleLbl="node1" presStyleIdx="0" presStyleCnt="5" custScaleX="115585">
        <dgm:presLayoutVars>
          <dgm:bulletEnabled val="1"/>
        </dgm:presLayoutVars>
      </dgm:prSet>
      <dgm:spPr/>
      <dgm:t>
        <a:bodyPr/>
        <a:lstStyle/>
        <a:p>
          <a:endParaRPr lang="id-ID"/>
        </a:p>
      </dgm:t>
    </dgm:pt>
    <dgm:pt modelId="{913C2E56-A9CA-4402-9494-CC75339DBBD3}" type="pres">
      <dgm:prSet presAssocID="{4B1EE868-9EFB-4DE6-87C0-4D396450C1BB}" presName="sibTrans" presStyleLbl="sibTrans2D1" presStyleIdx="0" presStyleCnt="4"/>
      <dgm:spPr/>
      <dgm:t>
        <a:bodyPr/>
        <a:lstStyle/>
        <a:p>
          <a:endParaRPr lang="id-ID"/>
        </a:p>
      </dgm:t>
    </dgm:pt>
    <dgm:pt modelId="{F177DBA8-E63A-4C60-A300-EF66E06B87E8}" type="pres">
      <dgm:prSet presAssocID="{4B1EE868-9EFB-4DE6-87C0-4D396450C1BB}" presName="connectorText" presStyleLbl="sibTrans2D1" presStyleIdx="0" presStyleCnt="4"/>
      <dgm:spPr/>
      <dgm:t>
        <a:bodyPr/>
        <a:lstStyle/>
        <a:p>
          <a:endParaRPr lang="id-ID"/>
        </a:p>
      </dgm:t>
    </dgm:pt>
    <dgm:pt modelId="{9681C8EE-5368-43C7-A4EC-32819A0B8D19}" type="pres">
      <dgm:prSet presAssocID="{2892615C-A617-4160-B23B-A4D9FE3B85B1}" presName="node" presStyleLbl="node1" presStyleIdx="1" presStyleCnt="5">
        <dgm:presLayoutVars>
          <dgm:bulletEnabled val="1"/>
        </dgm:presLayoutVars>
      </dgm:prSet>
      <dgm:spPr/>
      <dgm:t>
        <a:bodyPr/>
        <a:lstStyle/>
        <a:p>
          <a:endParaRPr lang="id-ID"/>
        </a:p>
      </dgm:t>
    </dgm:pt>
    <dgm:pt modelId="{60ED862A-D8FE-45B5-8F2D-86FC47E98590}" type="pres">
      <dgm:prSet presAssocID="{93E378A0-C1AF-4DDA-A9A7-A6D92391E5A4}" presName="sibTrans" presStyleLbl="sibTrans2D1" presStyleIdx="1" presStyleCnt="4"/>
      <dgm:spPr/>
      <dgm:t>
        <a:bodyPr/>
        <a:lstStyle/>
        <a:p>
          <a:endParaRPr lang="id-ID"/>
        </a:p>
      </dgm:t>
    </dgm:pt>
    <dgm:pt modelId="{536840D8-7281-4B40-BE4D-30833F8450AB}" type="pres">
      <dgm:prSet presAssocID="{93E378A0-C1AF-4DDA-A9A7-A6D92391E5A4}" presName="connectorText" presStyleLbl="sibTrans2D1" presStyleIdx="1" presStyleCnt="4"/>
      <dgm:spPr/>
      <dgm:t>
        <a:bodyPr/>
        <a:lstStyle/>
        <a:p>
          <a:endParaRPr lang="id-ID"/>
        </a:p>
      </dgm:t>
    </dgm:pt>
    <dgm:pt modelId="{8E24DDD7-905D-4AE5-947E-9EAD1B3FE053}" type="pres">
      <dgm:prSet presAssocID="{4950408D-B9BE-42EF-8523-C5D49942D492}" presName="node" presStyleLbl="node1" presStyleIdx="2" presStyleCnt="5" custScaleY="136212">
        <dgm:presLayoutVars>
          <dgm:bulletEnabled val="1"/>
        </dgm:presLayoutVars>
      </dgm:prSet>
      <dgm:spPr/>
      <dgm:t>
        <a:bodyPr/>
        <a:lstStyle/>
        <a:p>
          <a:endParaRPr lang="id-ID"/>
        </a:p>
      </dgm:t>
    </dgm:pt>
    <dgm:pt modelId="{097653AB-F6C1-43F0-9F7E-30713E8D1FD4}" type="pres">
      <dgm:prSet presAssocID="{F5B63DE0-8DF5-43E2-8CF8-426983473593}" presName="sibTrans" presStyleLbl="sibTrans2D1" presStyleIdx="2" presStyleCnt="4"/>
      <dgm:spPr/>
      <dgm:t>
        <a:bodyPr/>
        <a:lstStyle/>
        <a:p>
          <a:endParaRPr lang="id-ID"/>
        </a:p>
      </dgm:t>
    </dgm:pt>
    <dgm:pt modelId="{E6A6E7A7-2A20-4FD5-83B6-3F031C0FA4BE}" type="pres">
      <dgm:prSet presAssocID="{F5B63DE0-8DF5-43E2-8CF8-426983473593}" presName="connectorText" presStyleLbl="sibTrans2D1" presStyleIdx="2" presStyleCnt="4"/>
      <dgm:spPr/>
      <dgm:t>
        <a:bodyPr/>
        <a:lstStyle/>
        <a:p>
          <a:endParaRPr lang="id-ID"/>
        </a:p>
      </dgm:t>
    </dgm:pt>
    <dgm:pt modelId="{98A2CA0B-B595-498B-B225-23613EE93C21}" type="pres">
      <dgm:prSet presAssocID="{36DC8400-ADA0-49CA-A203-A76D0EF52E32}" presName="node" presStyleLbl="node1" presStyleIdx="3" presStyleCnt="5" custScaleX="112359" custScaleY="113411">
        <dgm:presLayoutVars>
          <dgm:bulletEnabled val="1"/>
        </dgm:presLayoutVars>
      </dgm:prSet>
      <dgm:spPr/>
      <dgm:t>
        <a:bodyPr/>
        <a:lstStyle/>
        <a:p>
          <a:endParaRPr lang="id-ID"/>
        </a:p>
      </dgm:t>
    </dgm:pt>
    <dgm:pt modelId="{D59CB20A-EBCF-4F61-993D-E4A729E2D27F}" type="pres">
      <dgm:prSet presAssocID="{35730910-2C40-4254-B20A-018AB1BC5C2E}" presName="sibTrans" presStyleLbl="sibTrans2D1" presStyleIdx="3" presStyleCnt="4"/>
      <dgm:spPr/>
      <dgm:t>
        <a:bodyPr/>
        <a:lstStyle/>
        <a:p>
          <a:endParaRPr lang="id-ID"/>
        </a:p>
      </dgm:t>
    </dgm:pt>
    <dgm:pt modelId="{1A113798-CAC6-42A1-A9E0-586C36D8B5CC}" type="pres">
      <dgm:prSet presAssocID="{35730910-2C40-4254-B20A-018AB1BC5C2E}" presName="connectorText" presStyleLbl="sibTrans2D1" presStyleIdx="3" presStyleCnt="4"/>
      <dgm:spPr/>
      <dgm:t>
        <a:bodyPr/>
        <a:lstStyle/>
        <a:p>
          <a:endParaRPr lang="id-ID"/>
        </a:p>
      </dgm:t>
    </dgm:pt>
    <dgm:pt modelId="{560D2FC2-33A8-42F6-A026-4A493FE247F9}" type="pres">
      <dgm:prSet presAssocID="{8C39103B-5E80-4F52-910A-64B50C631A8A}" presName="node" presStyleLbl="node1" presStyleIdx="4" presStyleCnt="5" custScaleX="132964">
        <dgm:presLayoutVars>
          <dgm:bulletEnabled val="1"/>
        </dgm:presLayoutVars>
      </dgm:prSet>
      <dgm:spPr/>
      <dgm:t>
        <a:bodyPr/>
        <a:lstStyle/>
        <a:p>
          <a:endParaRPr lang="id-ID"/>
        </a:p>
      </dgm:t>
    </dgm:pt>
  </dgm:ptLst>
  <dgm:cxnLst>
    <dgm:cxn modelId="{8ECD950F-D7E5-46DF-AC96-5E8C347BAF4C}" type="presOf" srcId="{35730910-2C40-4254-B20A-018AB1BC5C2E}" destId="{1A113798-CAC6-42A1-A9E0-586C36D8B5CC}" srcOrd="1" destOrd="0" presId="urn:microsoft.com/office/officeart/2005/8/layout/process5#3"/>
    <dgm:cxn modelId="{EEE30C4F-ABCC-4DDF-8A05-4E64BDDE3005}" type="presOf" srcId="{276D6BFD-E03A-41DC-A89A-0A3F8F9A39EE}" destId="{56C05E62-F99B-4952-BD40-80FFB4EF48EA}" srcOrd="0" destOrd="0" presId="urn:microsoft.com/office/officeart/2005/8/layout/process5#3"/>
    <dgm:cxn modelId="{59F7D94F-191B-40FE-B272-31BC940F1964}" type="presOf" srcId="{F5B63DE0-8DF5-43E2-8CF8-426983473593}" destId="{097653AB-F6C1-43F0-9F7E-30713E8D1FD4}" srcOrd="0" destOrd="0" presId="urn:microsoft.com/office/officeart/2005/8/layout/process5#3"/>
    <dgm:cxn modelId="{BA78FC10-A1D8-4A29-B4AA-1780F5101FA2}" type="presOf" srcId="{4B1EE868-9EFB-4DE6-87C0-4D396450C1BB}" destId="{913C2E56-A9CA-4402-9494-CC75339DBBD3}" srcOrd="0" destOrd="0" presId="urn:microsoft.com/office/officeart/2005/8/layout/process5#3"/>
    <dgm:cxn modelId="{12D75949-214C-4BAE-9856-4F3C8268D44E}" type="presOf" srcId="{4B1EE868-9EFB-4DE6-87C0-4D396450C1BB}" destId="{F177DBA8-E63A-4C60-A300-EF66E06B87E8}" srcOrd="1" destOrd="0" presId="urn:microsoft.com/office/officeart/2005/8/layout/process5#3"/>
    <dgm:cxn modelId="{067401C6-28EA-4FC3-B7BB-25607F1308BE}" srcId="{276D6BFD-E03A-41DC-A89A-0A3F8F9A39EE}" destId="{36DC8400-ADA0-49CA-A203-A76D0EF52E32}" srcOrd="3" destOrd="0" parTransId="{74C700FB-4F57-4BC6-95EF-1927F4C4AA9E}" sibTransId="{35730910-2C40-4254-B20A-018AB1BC5C2E}"/>
    <dgm:cxn modelId="{B624FC6B-486A-444D-8A42-26B320DA1733}" type="presOf" srcId="{8C39103B-5E80-4F52-910A-64B50C631A8A}" destId="{560D2FC2-33A8-42F6-A026-4A493FE247F9}" srcOrd="0" destOrd="0" presId="urn:microsoft.com/office/officeart/2005/8/layout/process5#3"/>
    <dgm:cxn modelId="{979288B5-AED7-41FA-BA64-D19D3F9C454E}" type="presOf" srcId="{4950408D-B9BE-42EF-8523-C5D49942D492}" destId="{8E24DDD7-905D-4AE5-947E-9EAD1B3FE053}" srcOrd="0" destOrd="0" presId="urn:microsoft.com/office/officeart/2005/8/layout/process5#3"/>
    <dgm:cxn modelId="{59FCF0F3-5F04-4E9A-A0BA-814DDDB320A3}" type="presOf" srcId="{93E378A0-C1AF-4DDA-A9A7-A6D92391E5A4}" destId="{60ED862A-D8FE-45B5-8F2D-86FC47E98590}" srcOrd="0" destOrd="0" presId="urn:microsoft.com/office/officeart/2005/8/layout/process5#3"/>
    <dgm:cxn modelId="{2D24C2C1-CA38-4F93-A90D-C20792F48D0B}" type="presOf" srcId="{93E378A0-C1AF-4DDA-A9A7-A6D92391E5A4}" destId="{536840D8-7281-4B40-BE4D-30833F8450AB}" srcOrd="1" destOrd="0" presId="urn:microsoft.com/office/officeart/2005/8/layout/process5#3"/>
    <dgm:cxn modelId="{7DD3C79A-C7CF-4AE3-844F-BC60507DC6B0}" type="presOf" srcId="{36DC8400-ADA0-49CA-A203-A76D0EF52E32}" destId="{98A2CA0B-B595-498B-B225-23613EE93C21}" srcOrd="0" destOrd="0" presId="urn:microsoft.com/office/officeart/2005/8/layout/process5#3"/>
    <dgm:cxn modelId="{F5BCA0B8-267A-4297-AA78-A857457E7FF3}" type="presOf" srcId="{F5B63DE0-8DF5-43E2-8CF8-426983473593}" destId="{E6A6E7A7-2A20-4FD5-83B6-3F031C0FA4BE}" srcOrd="1" destOrd="0" presId="urn:microsoft.com/office/officeart/2005/8/layout/process5#3"/>
    <dgm:cxn modelId="{82E9076F-D8B7-4BB8-82C1-F4AB27EF51EC}" srcId="{276D6BFD-E03A-41DC-A89A-0A3F8F9A39EE}" destId="{5AA5B290-3178-4B28-B15F-022592D2B1B9}" srcOrd="0" destOrd="0" parTransId="{4C624D6A-197B-47B1-8ED6-DD20FB9A6D66}" sibTransId="{4B1EE868-9EFB-4DE6-87C0-4D396450C1BB}"/>
    <dgm:cxn modelId="{26E9CB45-FC36-434E-966D-4B1AB094C4A4}" srcId="{276D6BFD-E03A-41DC-A89A-0A3F8F9A39EE}" destId="{8C39103B-5E80-4F52-910A-64B50C631A8A}" srcOrd="4" destOrd="0" parTransId="{CE83C5FA-7217-4093-A85A-F58AA79A46B1}" sibTransId="{34E7FAC1-338D-4D8A-97F4-FD125EE0C340}"/>
    <dgm:cxn modelId="{46284004-E159-443E-9E41-74A699BB6A6D}" type="presOf" srcId="{2892615C-A617-4160-B23B-A4D9FE3B85B1}" destId="{9681C8EE-5368-43C7-A4EC-32819A0B8D19}" srcOrd="0" destOrd="0" presId="urn:microsoft.com/office/officeart/2005/8/layout/process5#3"/>
    <dgm:cxn modelId="{35C2DE7F-64DA-44CA-8F4B-A45F536E1974}" type="presOf" srcId="{5AA5B290-3178-4B28-B15F-022592D2B1B9}" destId="{70AF837A-102C-4F5E-967D-9DAC9DE36233}" srcOrd="0" destOrd="0" presId="urn:microsoft.com/office/officeart/2005/8/layout/process5#3"/>
    <dgm:cxn modelId="{59BBB512-4A08-489E-979B-32DA259C2402}" srcId="{276D6BFD-E03A-41DC-A89A-0A3F8F9A39EE}" destId="{4950408D-B9BE-42EF-8523-C5D49942D492}" srcOrd="2" destOrd="0" parTransId="{72E608EA-C91F-4D6D-9107-011E5BF1C735}" sibTransId="{F5B63DE0-8DF5-43E2-8CF8-426983473593}"/>
    <dgm:cxn modelId="{A768DA40-DDAB-492B-91D2-93522D1A07E9}" type="presOf" srcId="{35730910-2C40-4254-B20A-018AB1BC5C2E}" destId="{D59CB20A-EBCF-4F61-993D-E4A729E2D27F}" srcOrd="0" destOrd="0" presId="urn:microsoft.com/office/officeart/2005/8/layout/process5#3"/>
    <dgm:cxn modelId="{350A730B-61FE-4B14-9D55-ECA03CB08D8F}" srcId="{276D6BFD-E03A-41DC-A89A-0A3F8F9A39EE}" destId="{2892615C-A617-4160-B23B-A4D9FE3B85B1}" srcOrd="1" destOrd="0" parTransId="{7921DE17-5C79-4D11-BD35-BC756C3AB776}" sibTransId="{93E378A0-C1AF-4DDA-A9A7-A6D92391E5A4}"/>
    <dgm:cxn modelId="{1A880175-E0EB-4ED6-84EA-775C08A3D85B}" type="presParOf" srcId="{56C05E62-F99B-4952-BD40-80FFB4EF48EA}" destId="{70AF837A-102C-4F5E-967D-9DAC9DE36233}" srcOrd="0" destOrd="0" presId="urn:microsoft.com/office/officeart/2005/8/layout/process5#3"/>
    <dgm:cxn modelId="{861870B8-A094-4948-9AAD-D6AE9B3AB666}" type="presParOf" srcId="{56C05E62-F99B-4952-BD40-80FFB4EF48EA}" destId="{913C2E56-A9CA-4402-9494-CC75339DBBD3}" srcOrd="1" destOrd="0" presId="urn:microsoft.com/office/officeart/2005/8/layout/process5#3"/>
    <dgm:cxn modelId="{CB1C0EF1-8B07-48DB-BB8C-ADDE8F274802}" type="presParOf" srcId="{913C2E56-A9CA-4402-9494-CC75339DBBD3}" destId="{F177DBA8-E63A-4C60-A300-EF66E06B87E8}" srcOrd="0" destOrd="0" presId="urn:microsoft.com/office/officeart/2005/8/layout/process5#3"/>
    <dgm:cxn modelId="{DD175484-A1E3-4C36-81C3-FF62735FF7D0}" type="presParOf" srcId="{56C05E62-F99B-4952-BD40-80FFB4EF48EA}" destId="{9681C8EE-5368-43C7-A4EC-32819A0B8D19}" srcOrd="2" destOrd="0" presId="urn:microsoft.com/office/officeart/2005/8/layout/process5#3"/>
    <dgm:cxn modelId="{05D37067-129B-48E9-8BBA-5A6F397821FF}" type="presParOf" srcId="{56C05E62-F99B-4952-BD40-80FFB4EF48EA}" destId="{60ED862A-D8FE-45B5-8F2D-86FC47E98590}" srcOrd="3" destOrd="0" presId="urn:microsoft.com/office/officeart/2005/8/layout/process5#3"/>
    <dgm:cxn modelId="{F0C9BA75-F316-4C43-AA43-F899D1B358EB}" type="presParOf" srcId="{60ED862A-D8FE-45B5-8F2D-86FC47E98590}" destId="{536840D8-7281-4B40-BE4D-30833F8450AB}" srcOrd="0" destOrd="0" presId="urn:microsoft.com/office/officeart/2005/8/layout/process5#3"/>
    <dgm:cxn modelId="{6F3B9DDC-9BBA-40C8-BC3D-EC4F66E1B7AC}" type="presParOf" srcId="{56C05E62-F99B-4952-BD40-80FFB4EF48EA}" destId="{8E24DDD7-905D-4AE5-947E-9EAD1B3FE053}" srcOrd="4" destOrd="0" presId="urn:microsoft.com/office/officeart/2005/8/layout/process5#3"/>
    <dgm:cxn modelId="{EF5E2DFF-30A2-41D4-90FF-4603EB41CB1E}" type="presParOf" srcId="{56C05E62-F99B-4952-BD40-80FFB4EF48EA}" destId="{097653AB-F6C1-43F0-9F7E-30713E8D1FD4}" srcOrd="5" destOrd="0" presId="urn:microsoft.com/office/officeart/2005/8/layout/process5#3"/>
    <dgm:cxn modelId="{7833C330-E47C-4D91-9FEC-28D04D561506}" type="presParOf" srcId="{097653AB-F6C1-43F0-9F7E-30713E8D1FD4}" destId="{E6A6E7A7-2A20-4FD5-83B6-3F031C0FA4BE}" srcOrd="0" destOrd="0" presId="urn:microsoft.com/office/officeart/2005/8/layout/process5#3"/>
    <dgm:cxn modelId="{F6FDFD84-0C79-4884-A942-51DE46E65382}" type="presParOf" srcId="{56C05E62-F99B-4952-BD40-80FFB4EF48EA}" destId="{98A2CA0B-B595-498B-B225-23613EE93C21}" srcOrd="6" destOrd="0" presId="urn:microsoft.com/office/officeart/2005/8/layout/process5#3"/>
    <dgm:cxn modelId="{71EB1BC5-7FA3-4702-B83D-AE41B805D9E7}" type="presParOf" srcId="{56C05E62-F99B-4952-BD40-80FFB4EF48EA}" destId="{D59CB20A-EBCF-4F61-993D-E4A729E2D27F}" srcOrd="7" destOrd="0" presId="urn:microsoft.com/office/officeart/2005/8/layout/process5#3"/>
    <dgm:cxn modelId="{911F0E99-7704-440F-8323-C405FC96DCEA}" type="presParOf" srcId="{D59CB20A-EBCF-4F61-993D-E4A729E2D27F}" destId="{1A113798-CAC6-42A1-A9E0-586C36D8B5CC}" srcOrd="0" destOrd="0" presId="urn:microsoft.com/office/officeart/2005/8/layout/process5#3"/>
    <dgm:cxn modelId="{DAF804B9-9278-4B03-A9E2-764055AE9D15}" type="presParOf" srcId="{56C05E62-F99B-4952-BD40-80FFB4EF48EA}" destId="{560D2FC2-33A8-42F6-A026-4A493FE247F9}" srcOrd="8" destOrd="0" presId="urn:microsoft.com/office/officeart/2005/8/layout/process5#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28B81-4F71-440E-B51A-C2B01D00FC50}" type="doc">
      <dgm:prSet loTypeId="urn:microsoft.com/office/officeart/2008/layout/VerticalCurvedList#4" loCatId="list" qsTypeId="urn:microsoft.com/office/officeart/2005/8/quickstyle/simple1#9" qsCatId="simple" csTypeId="urn:microsoft.com/office/officeart/2005/8/colors/accent1_2#11" csCatId="accent1" phldr="1"/>
      <dgm:spPr/>
      <dgm:t>
        <a:bodyPr/>
        <a:lstStyle/>
        <a:p>
          <a:endParaRPr lang="id-ID"/>
        </a:p>
      </dgm:t>
    </dgm:pt>
    <dgm:pt modelId="{AA5FA144-D059-445A-B997-A06C134AE7E0}">
      <dgm:prSet phldrT="[Text]"/>
      <dgm:spPr/>
      <dgm:t>
        <a:bodyPr/>
        <a:lstStyle/>
        <a:p>
          <a:r>
            <a:rPr lang="id-ID" smtClean="0"/>
            <a:t>Secara umum : ekstraksi di awali dengan n-heksana utk melarutkan senyawa-senyawa non polar</a:t>
          </a:r>
          <a:endParaRPr lang="id-ID"/>
        </a:p>
      </dgm:t>
    </dgm:pt>
    <dgm:pt modelId="{A059DF2D-4F98-49FF-B303-141578DA0A2D}" type="parTrans" cxnId="{89A9F866-2EBE-4151-83A9-ECABB5B8D056}">
      <dgm:prSet/>
      <dgm:spPr/>
      <dgm:t>
        <a:bodyPr/>
        <a:lstStyle/>
        <a:p>
          <a:endParaRPr lang="id-ID"/>
        </a:p>
      </dgm:t>
    </dgm:pt>
    <dgm:pt modelId="{C3C11428-5DE4-4CD8-A7E3-5C0A1A602EBA}" type="sibTrans" cxnId="{89A9F866-2EBE-4151-83A9-ECABB5B8D056}">
      <dgm:prSet/>
      <dgm:spPr/>
      <dgm:t>
        <a:bodyPr/>
        <a:lstStyle/>
        <a:p>
          <a:endParaRPr lang="id-ID"/>
        </a:p>
      </dgm:t>
    </dgm:pt>
    <dgm:pt modelId="{0C1ABF23-B8FD-48B8-ADDA-26F982E10FB1}">
      <dgm:prSet/>
      <dgm:spPr/>
      <dgm:t>
        <a:bodyPr/>
        <a:lstStyle/>
        <a:p>
          <a:r>
            <a:rPr lang="id-ID" smtClean="0"/>
            <a:t>Dilanjutkan dengan pelarut etanol atau metanol</a:t>
          </a:r>
          <a:endParaRPr lang="id-ID" dirty="0" smtClean="0"/>
        </a:p>
      </dgm:t>
    </dgm:pt>
    <dgm:pt modelId="{F0B21D8D-6077-4BC7-89A2-5C89D63A4161}" type="parTrans" cxnId="{7B3E343A-C89A-4FD8-8E74-A82AC5E93411}">
      <dgm:prSet/>
      <dgm:spPr/>
      <dgm:t>
        <a:bodyPr/>
        <a:lstStyle/>
        <a:p>
          <a:endParaRPr lang="id-ID"/>
        </a:p>
      </dgm:t>
    </dgm:pt>
    <dgm:pt modelId="{43F2411A-B2EC-4B48-9CD1-0EF9D98B8813}" type="sibTrans" cxnId="{7B3E343A-C89A-4FD8-8E74-A82AC5E93411}">
      <dgm:prSet/>
      <dgm:spPr/>
      <dgm:t>
        <a:bodyPr/>
        <a:lstStyle/>
        <a:p>
          <a:endParaRPr lang="id-ID"/>
        </a:p>
      </dgm:t>
    </dgm:pt>
    <dgm:pt modelId="{C8000BE9-3E7D-4192-99F0-4CAA0A558022}">
      <dgm:prSet/>
      <dgm:spPr/>
      <dgm:t>
        <a:bodyPr/>
        <a:lstStyle/>
        <a:p>
          <a:r>
            <a:rPr lang="id-ID" smtClean="0"/>
            <a:t>Ekstrak yang dihasilkan di KLT dengan berbagai variasi eluen (mis n-heksana-etil asetat (8:2), (7:3), (6:4), dan kloroform-metanol (9:1), (8:2), (7:3), (6:4), (5:5))</a:t>
          </a:r>
          <a:endParaRPr lang="id-ID" dirty="0" smtClean="0"/>
        </a:p>
      </dgm:t>
    </dgm:pt>
    <dgm:pt modelId="{5B8B9EAF-BE9C-40D5-AAA3-38DE0332FB82}" type="parTrans" cxnId="{CB5F4889-E1FF-49EC-AEB3-B12AB454D8BE}">
      <dgm:prSet/>
      <dgm:spPr/>
      <dgm:t>
        <a:bodyPr/>
        <a:lstStyle/>
        <a:p>
          <a:endParaRPr lang="id-ID"/>
        </a:p>
      </dgm:t>
    </dgm:pt>
    <dgm:pt modelId="{9C6E61E2-CD70-4422-86B4-00549882127B}" type="sibTrans" cxnId="{CB5F4889-E1FF-49EC-AEB3-B12AB454D8BE}">
      <dgm:prSet/>
      <dgm:spPr/>
      <dgm:t>
        <a:bodyPr/>
        <a:lstStyle/>
        <a:p>
          <a:endParaRPr lang="id-ID"/>
        </a:p>
      </dgm:t>
    </dgm:pt>
    <dgm:pt modelId="{430E6FEC-20AA-4B86-8FA0-EBD5335ADC53}">
      <dgm:prSet/>
      <dgm:spPr/>
      <dgm:t>
        <a:bodyPr/>
        <a:lstStyle/>
        <a:p>
          <a:r>
            <a:rPr lang="id-ID" smtClean="0"/>
            <a:t>Dipilih fase gerak yg mampu memisahkan noda terbaik</a:t>
          </a:r>
          <a:endParaRPr lang="id-ID" dirty="0" smtClean="0"/>
        </a:p>
      </dgm:t>
    </dgm:pt>
    <dgm:pt modelId="{BF18836C-DC7F-42DC-AC4A-E93BB758841A}" type="parTrans" cxnId="{266896BF-74FA-440F-B7D0-F550E9E56F67}">
      <dgm:prSet/>
      <dgm:spPr/>
      <dgm:t>
        <a:bodyPr/>
        <a:lstStyle/>
        <a:p>
          <a:endParaRPr lang="id-ID"/>
        </a:p>
      </dgm:t>
    </dgm:pt>
    <dgm:pt modelId="{42E00761-0409-420C-BA01-3B9A1B2A7CEF}" type="sibTrans" cxnId="{266896BF-74FA-440F-B7D0-F550E9E56F67}">
      <dgm:prSet/>
      <dgm:spPr/>
      <dgm:t>
        <a:bodyPr/>
        <a:lstStyle/>
        <a:p>
          <a:endParaRPr lang="id-ID"/>
        </a:p>
      </dgm:t>
    </dgm:pt>
    <dgm:pt modelId="{8A64CD04-F66D-4B9F-8C31-D02B50FD76F8}">
      <dgm:prSet/>
      <dgm:spPr/>
      <dgm:t>
        <a:bodyPr/>
        <a:lstStyle/>
        <a:p>
          <a:r>
            <a:rPr lang="id-ID" smtClean="0"/>
            <a:t>Dengan penampak noda LB akan diketahui adanya saponin (ungu lemah-merah ungu)</a:t>
          </a:r>
          <a:endParaRPr lang="id-ID" dirty="0" smtClean="0"/>
        </a:p>
      </dgm:t>
    </dgm:pt>
    <dgm:pt modelId="{641A4B76-1F1B-40A9-A782-F0BE4F1B37DE}" type="parTrans" cxnId="{4BFEC23C-189C-4BA3-80B3-2BFEFCDBE6B5}">
      <dgm:prSet/>
      <dgm:spPr/>
      <dgm:t>
        <a:bodyPr/>
        <a:lstStyle/>
        <a:p>
          <a:endParaRPr lang="id-ID"/>
        </a:p>
      </dgm:t>
    </dgm:pt>
    <dgm:pt modelId="{D052D050-3413-4C1F-8848-343C864C6467}" type="sibTrans" cxnId="{4BFEC23C-189C-4BA3-80B3-2BFEFCDBE6B5}">
      <dgm:prSet/>
      <dgm:spPr/>
      <dgm:t>
        <a:bodyPr/>
        <a:lstStyle/>
        <a:p>
          <a:endParaRPr lang="id-ID"/>
        </a:p>
      </dgm:t>
    </dgm:pt>
    <dgm:pt modelId="{DAED86A6-02D6-4857-AE95-C6CD55A6AAB3}">
      <dgm:prSet/>
      <dgm:spPr/>
      <dgm:t>
        <a:bodyPr/>
        <a:lstStyle/>
        <a:p>
          <a:r>
            <a:rPr lang="id-ID" smtClean="0"/>
            <a:t>Ekstrak etanol di kromatografi kolom dengan fase gerak yang sama dgn hasil KLT misal kloroform-metanol (7:3), hasilnya dipantau dgn KLT dgn pengembang yg sama, penampak noda asam sulfat 50% v/v dlm metanol</a:t>
          </a:r>
          <a:endParaRPr lang="id-ID" dirty="0" smtClean="0"/>
        </a:p>
      </dgm:t>
    </dgm:pt>
    <dgm:pt modelId="{828B8C44-0FC6-40A5-80BF-2C9D2D11F3B6}" type="parTrans" cxnId="{7D33B2B7-BBDD-48E4-BA20-59E58B9E4C57}">
      <dgm:prSet/>
      <dgm:spPr/>
      <dgm:t>
        <a:bodyPr/>
        <a:lstStyle/>
        <a:p>
          <a:endParaRPr lang="id-ID"/>
        </a:p>
      </dgm:t>
    </dgm:pt>
    <dgm:pt modelId="{9C97F43C-3CE6-4E52-9B5D-82BF3B8108D8}" type="sibTrans" cxnId="{7D33B2B7-BBDD-48E4-BA20-59E58B9E4C57}">
      <dgm:prSet/>
      <dgm:spPr/>
      <dgm:t>
        <a:bodyPr/>
        <a:lstStyle/>
        <a:p>
          <a:endParaRPr lang="id-ID"/>
        </a:p>
      </dgm:t>
    </dgm:pt>
    <dgm:pt modelId="{92D7944F-C01C-49D5-96AE-3D222B106B6A}" type="pres">
      <dgm:prSet presAssocID="{5E328B81-4F71-440E-B51A-C2B01D00FC50}" presName="Name0" presStyleCnt="0">
        <dgm:presLayoutVars>
          <dgm:chMax val="7"/>
          <dgm:chPref val="7"/>
          <dgm:dir/>
        </dgm:presLayoutVars>
      </dgm:prSet>
      <dgm:spPr/>
      <dgm:t>
        <a:bodyPr/>
        <a:lstStyle/>
        <a:p>
          <a:endParaRPr lang="id-ID"/>
        </a:p>
      </dgm:t>
    </dgm:pt>
    <dgm:pt modelId="{2FFBB1B7-4CB7-4B0D-9DDC-E43EE45469D7}" type="pres">
      <dgm:prSet presAssocID="{5E328B81-4F71-440E-B51A-C2B01D00FC50}" presName="Name1" presStyleCnt="0"/>
      <dgm:spPr/>
    </dgm:pt>
    <dgm:pt modelId="{28E70432-B4AE-4663-9588-18758303A158}" type="pres">
      <dgm:prSet presAssocID="{5E328B81-4F71-440E-B51A-C2B01D00FC50}" presName="cycle" presStyleCnt="0"/>
      <dgm:spPr/>
    </dgm:pt>
    <dgm:pt modelId="{11B44248-D857-4C3B-ACA1-6D14989ACFD7}" type="pres">
      <dgm:prSet presAssocID="{5E328B81-4F71-440E-B51A-C2B01D00FC50}" presName="srcNode" presStyleLbl="node1" presStyleIdx="0" presStyleCnt="6"/>
      <dgm:spPr/>
    </dgm:pt>
    <dgm:pt modelId="{CEABA73A-33B6-4099-A287-8E5CA9BE22EE}" type="pres">
      <dgm:prSet presAssocID="{5E328B81-4F71-440E-B51A-C2B01D00FC50}" presName="conn" presStyleLbl="parChTrans1D2" presStyleIdx="0" presStyleCnt="1"/>
      <dgm:spPr/>
      <dgm:t>
        <a:bodyPr/>
        <a:lstStyle/>
        <a:p>
          <a:endParaRPr lang="id-ID"/>
        </a:p>
      </dgm:t>
    </dgm:pt>
    <dgm:pt modelId="{ADEF48CB-EC9F-4353-ACA0-280F60E167DF}" type="pres">
      <dgm:prSet presAssocID="{5E328B81-4F71-440E-B51A-C2B01D00FC50}" presName="extraNode" presStyleLbl="node1" presStyleIdx="0" presStyleCnt="6"/>
      <dgm:spPr/>
    </dgm:pt>
    <dgm:pt modelId="{768EA1FC-44CA-42AE-A00F-58737C97CBEB}" type="pres">
      <dgm:prSet presAssocID="{5E328B81-4F71-440E-B51A-C2B01D00FC50}" presName="dstNode" presStyleLbl="node1" presStyleIdx="0" presStyleCnt="6"/>
      <dgm:spPr/>
    </dgm:pt>
    <dgm:pt modelId="{9A935A8C-12CC-4C56-BF8F-BF1F89669909}" type="pres">
      <dgm:prSet presAssocID="{AA5FA144-D059-445A-B997-A06C134AE7E0}" presName="text_1" presStyleLbl="node1" presStyleIdx="0" presStyleCnt="6">
        <dgm:presLayoutVars>
          <dgm:bulletEnabled val="1"/>
        </dgm:presLayoutVars>
      </dgm:prSet>
      <dgm:spPr/>
      <dgm:t>
        <a:bodyPr/>
        <a:lstStyle/>
        <a:p>
          <a:endParaRPr lang="id-ID"/>
        </a:p>
      </dgm:t>
    </dgm:pt>
    <dgm:pt modelId="{62D65893-6637-430B-BC83-941F1471956A}" type="pres">
      <dgm:prSet presAssocID="{AA5FA144-D059-445A-B997-A06C134AE7E0}" presName="accent_1" presStyleCnt="0"/>
      <dgm:spPr/>
    </dgm:pt>
    <dgm:pt modelId="{E4CE5A06-B943-4905-8FAC-8FA7C018B162}" type="pres">
      <dgm:prSet presAssocID="{AA5FA144-D059-445A-B997-A06C134AE7E0}" presName="accentRepeatNode" presStyleLbl="solidFgAcc1" presStyleIdx="0" presStyleCnt="6"/>
      <dgm:spPr/>
    </dgm:pt>
    <dgm:pt modelId="{4B1C9071-4CAD-46B5-8BBF-40E5735B9822}" type="pres">
      <dgm:prSet presAssocID="{0C1ABF23-B8FD-48B8-ADDA-26F982E10FB1}" presName="text_2" presStyleLbl="node1" presStyleIdx="1" presStyleCnt="6">
        <dgm:presLayoutVars>
          <dgm:bulletEnabled val="1"/>
        </dgm:presLayoutVars>
      </dgm:prSet>
      <dgm:spPr/>
      <dgm:t>
        <a:bodyPr/>
        <a:lstStyle/>
        <a:p>
          <a:endParaRPr lang="id-ID"/>
        </a:p>
      </dgm:t>
    </dgm:pt>
    <dgm:pt modelId="{B1830B3B-7B5B-4A71-9CA9-1EF5F770475D}" type="pres">
      <dgm:prSet presAssocID="{0C1ABF23-B8FD-48B8-ADDA-26F982E10FB1}" presName="accent_2" presStyleCnt="0"/>
      <dgm:spPr/>
    </dgm:pt>
    <dgm:pt modelId="{D3211530-E7E8-44C9-A0F4-279AD81B01A7}" type="pres">
      <dgm:prSet presAssocID="{0C1ABF23-B8FD-48B8-ADDA-26F982E10FB1}" presName="accentRepeatNode" presStyleLbl="solidFgAcc1" presStyleIdx="1" presStyleCnt="6"/>
      <dgm:spPr/>
    </dgm:pt>
    <dgm:pt modelId="{8F527463-5F28-45A2-8F70-B42444B35E16}" type="pres">
      <dgm:prSet presAssocID="{C8000BE9-3E7D-4192-99F0-4CAA0A558022}" presName="text_3" presStyleLbl="node1" presStyleIdx="2" presStyleCnt="6">
        <dgm:presLayoutVars>
          <dgm:bulletEnabled val="1"/>
        </dgm:presLayoutVars>
      </dgm:prSet>
      <dgm:spPr/>
      <dgm:t>
        <a:bodyPr/>
        <a:lstStyle/>
        <a:p>
          <a:endParaRPr lang="id-ID"/>
        </a:p>
      </dgm:t>
    </dgm:pt>
    <dgm:pt modelId="{5EC38007-FCBF-48FB-8C43-C0F162B74AE4}" type="pres">
      <dgm:prSet presAssocID="{C8000BE9-3E7D-4192-99F0-4CAA0A558022}" presName="accent_3" presStyleCnt="0"/>
      <dgm:spPr/>
    </dgm:pt>
    <dgm:pt modelId="{B370234D-D3B3-4550-AE9D-6DBBA0751F7D}" type="pres">
      <dgm:prSet presAssocID="{C8000BE9-3E7D-4192-99F0-4CAA0A558022}" presName="accentRepeatNode" presStyleLbl="solidFgAcc1" presStyleIdx="2" presStyleCnt="6"/>
      <dgm:spPr/>
    </dgm:pt>
    <dgm:pt modelId="{CC325A49-2EAB-4233-B46D-2169B72BA302}" type="pres">
      <dgm:prSet presAssocID="{430E6FEC-20AA-4B86-8FA0-EBD5335ADC53}" presName="text_4" presStyleLbl="node1" presStyleIdx="3" presStyleCnt="6">
        <dgm:presLayoutVars>
          <dgm:bulletEnabled val="1"/>
        </dgm:presLayoutVars>
      </dgm:prSet>
      <dgm:spPr/>
      <dgm:t>
        <a:bodyPr/>
        <a:lstStyle/>
        <a:p>
          <a:endParaRPr lang="id-ID"/>
        </a:p>
      </dgm:t>
    </dgm:pt>
    <dgm:pt modelId="{63727D67-CEE9-4C21-87D1-341513CA7D8D}" type="pres">
      <dgm:prSet presAssocID="{430E6FEC-20AA-4B86-8FA0-EBD5335ADC53}" presName="accent_4" presStyleCnt="0"/>
      <dgm:spPr/>
    </dgm:pt>
    <dgm:pt modelId="{EABA125C-96EB-4EEE-8C1B-C3CA31AA77FA}" type="pres">
      <dgm:prSet presAssocID="{430E6FEC-20AA-4B86-8FA0-EBD5335ADC53}" presName="accentRepeatNode" presStyleLbl="solidFgAcc1" presStyleIdx="3" presStyleCnt="6"/>
      <dgm:spPr/>
    </dgm:pt>
    <dgm:pt modelId="{B858D786-FEDA-4791-A956-0709CC91DFA5}" type="pres">
      <dgm:prSet presAssocID="{8A64CD04-F66D-4B9F-8C31-D02B50FD76F8}" presName="text_5" presStyleLbl="node1" presStyleIdx="4" presStyleCnt="6">
        <dgm:presLayoutVars>
          <dgm:bulletEnabled val="1"/>
        </dgm:presLayoutVars>
      </dgm:prSet>
      <dgm:spPr/>
      <dgm:t>
        <a:bodyPr/>
        <a:lstStyle/>
        <a:p>
          <a:endParaRPr lang="id-ID"/>
        </a:p>
      </dgm:t>
    </dgm:pt>
    <dgm:pt modelId="{6569FC51-27EB-47D6-89FF-269F7EAE0969}" type="pres">
      <dgm:prSet presAssocID="{8A64CD04-F66D-4B9F-8C31-D02B50FD76F8}" presName="accent_5" presStyleCnt="0"/>
      <dgm:spPr/>
    </dgm:pt>
    <dgm:pt modelId="{5599565A-4C69-420C-886F-45F4692020E6}" type="pres">
      <dgm:prSet presAssocID="{8A64CD04-F66D-4B9F-8C31-D02B50FD76F8}" presName="accentRepeatNode" presStyleLbl="solidFgAcc1" presStyleIdx="4" presStyleCnt="6"/>
      <dgm:spPr/>
    </dgm:pt>
    <dgm:pt modelId="{DA73E6FD-F6AE-431C-9857-C997923F87DF}" type="pres">
      <dgm:prSet presAssocID="{DAED86A6-02D6-4857-AE95-C6CD55A6AAB3}" presName="text_6" presStyleLbl="node1" presStyleIdx="5" presStyleCnt="6">
        <dgm:presLayoutVars>
          <dgm:bulletEnabled val="1"/>
        </dgm:presLayoutVars>
      </dgm:prSet>
      <dgm:spPr/>
      <dgm:t>
        <a:bodyPr/>
        <a:lstStyle/>
        <a:p>
          <a:endParaRPr lang="id-ID"/>
        </a:p>
      </dgm:t>
    </dgm:pt>
    <dgm:pt modelId="{9F5671C1-4A1B-4C53-9625-008846D973CD}" type="pres">
      <dgm:prSet presAssocID="{DAED86A6-02D6-4857-AE95-C6CD55A6AAB3}" presName="accent_6" presStyleCnt="0"/>
      <dgm:spPr/>
    </dgm:pt>
    <dgm:pt modelId="{70C47342-3BD1-4AD8-8807-3CF044991A59}" type="pres">
      <dgm:prSet presAssocID="{DAED86A6-02D6-4857-AE95-C6CD55A6AAB3}" presName="accentRepeatNode" presStyleLbl="solidFgAcc1" presStyleIdx="5" presStyleCnt="6"/>
      <dgm:spPr/>
    </dgm:pt>
  </dgm:ptLst>
  <dgm:cxnLst>
    <dgm:cxn modelId="{4D5B17A9-7632-4468-91CA-029E9DEFE4F9}" type="presOf" srcId="{430E6FEC-20AA-4B86-8FA0-EBD5335ADC53}" destId="{CC325A49-2EAB-4233-B46D-2169B72BA302}" srcOrd="0" destOrd="0" presId="urn:microsoft.com/office/officeart/2008/layout/VerticalCurvedList#4"/>
    <dgm:cxn modelId="{28036E62-E422-43E0-911B-F993D9CA96B0}" type="presOf" srcId="{5E328B81-4F71-440E-B51A-C2B01D00FC50}" destId="{92D7944F-C01C-49D5-96AE-3D222B106B6A}" srcOrd="0" destOrd="0" presId="urn:microsoft.com/office/officeart/2008/layout/VerticalCurvedList#4"/>
    <dgm:cxn modelId="{4BFEC23C-189C-4BA3-80B3-2BFEFCDBE6B5}" srcId="{5E328B81-4F71-440E-B51A-C2B01D00FC50}" destId="{8A64CD04-F66D-4B9F-8C31-D02B50FD76F8}" srcOrd="4" destOrd="0" parTransId="{641A4B76-1F1B-40A9-A782-F0BE4F1B37DE}" sibTransId="{D052D050-3413-4C1F-8848-343C864C6467}"/>
    <dgm:cxn modelId="{FDE2D1CF-F989-4878-BBE0-E9DA7C7C744A}" type="presOf" srcId="{C3C11428-5DE4-4CD8-A7E3-5C0A1A602EBA}" destId="{CEABA73A-33B6-4099-A287-8E5CA9BE22EE}" srcOrd="0" destOrd="0" presId="urn:microsoft.com/office/officeart/2008/layout/VerticalCurvedList#4"/>
    <dgm:cxn modelId="{266896BF-74FA-440F-B7D0-F550E9E56F67}" srcId="{5E328B81-4F71-440E-B51A-C2B01D00FC50}" destId="{430E6FEC-20AA-4B86-8FA0-EBD5335ADC53}" srcOrd="3" destOrd="0" parTransId="{BF18836C-DC7F-42DC-AC4A-E93BB758841A}" sibTransId="{42E00761-0409-420C-BA01-3B9A1B2A7CEF}"/>
    <dgm:cxn modelId="{89A9F866-2EBE-4151-83A9-ECABB5B8D056}" srcId="{5E328B81-4F71-440E-B51A-C2B01D00FC50}" destId="{AA5FA144-D059-445A-B997-A06C134AE7E0}" srcOrd="0" destOrd="0" parTransId="{A059DF2D-4F98-49FF-B303-141578DA0A2D}" sibTransId="{C3C11428-5DE4-4CD8-A7E3-5C0A1A602EBA}"/>
    <dgm:cxn modelId="{0C68EA41-19FA-4FDE-9AD3-82A149DC0683}" type="presOf" srcId="{DAED86A6-02D6-4857-AE95-C6CD55A6AAB3}" destId="{DA73E6FD-F6AE-431C-9857-C997923F87DF}" srcOrd="0" destOrd="0" presId="urn:microsoft.com/office/officeart/2008/layout/VerticalCurvedList#4"/>
    <dgm:cxn modelId="{C6849BD2-C8E1-4C11-B96F-9BBCE530672C}" type="presOf" srcId="{C8000BE9-3E7D-4192-99F0-4CAA0A558022}" destId="{8F527463-5F28-45A2-8F70-B42444B35E16}" srcOrd="0" destOrd="0" presId="urn:microsoft.com/office/officeart/2008/layout/VerticalCurvedList#4"/>
    <dgm:cxn modelId="{94858319-DA55-43B7-B8F5-891DCADDFC93}" type="presOf" srcId="{AA5FA144-D059-445A-B997-A06C134AE7E0}" destId="{9A935A8C-12CC-4C56-BF8F-BF1F89669909}" srcOrd="0" destOrd="0" presId="urn:microsoft.com/office/officeart/2008/layout/VerticalCurvedList#4"/>
    <dgm:cxn modelId="{7D33B2B7-BBDD-48E4-BA20-59E58B9E4C57}" srcId="{5E328B81-4F71-440E-B51A-C2B01D00FC50}" destId="{DAED86A6-02D6-4857-AE95-C6CD55A6AAB3}" srcOrd="5" destOrd="0" parTransId="{828B8C44-0FC6-40A5-80BF-2C9D2D11F3B6}" sibTransId="{9C97F43C-3CE6-4E52-9B5D-82BF3B8108D8}"/>
    <dgm:cxn modelId="{B79A8E82-5159-4CC6-B276-284FB19107D3}" type="presOf" srcId="{8A64CD04-F66D-4B9F-8C31-D02B50FD76F8}" destId="{B858D786-FEDA-4791-A956-0709CC91DFA5}" srcOrd="0" destOrd="0" presId="urn:microsoft.com/office/officeart/2008/layout/VerticalCurvedList#4"/>
    <dgm:cxn modelId="{7B3E343A-C89A-4FD8-8E74-A82AC5E93411}" srcId="{5E328B81-4F71-440E-B51A-C2B01D00FC50}" destId="{0C1ABF23-B8FD-48B8-ADDA-26F982E10FB1}" srcOrd="1" destOrd="0" parTransId="{F0B21D8D-6077-4BC7-89A2-5C89D63A4161}" sibTransId="{43F2411A-B2EC-4B48-9CD1-0EF9D98B8813}"/>
    <dgm:cxn modelId="{1345B467-A9F7-4518-AD87-B64DFB528EE4}" type="presOf" srcId="{0C1ABF23-B8FD-48B8-ADDA-26F982E10FB1}" destId="{4B1C9071-4CAD-46B5-8BBF-40E5735B9822}" srcOrd="0" destOrd="0" presId="urn:microsoft.com/office/officeart/2008/layout/VerticalCurvedList#4"/>
    <dgm:cxn modelId="{CB5F4889-E1FF-49EC-AEB3-B12AB454D8BE}" srcId="{5E328B81-4F71-440E-B51A-C2B01D00FC50}" destId="{C8000BE9-3E7D-4192-99F0-4CAA0A558022}" srcOrd="2" destOrd="0" parTransId="{5B8B9EAF-BE9C-40D5-AAA3-38DE0332FB82}" sibTransId="{9C6E61E2-CD70-4422-86B4-00549882127B}"/>
    <dgm:cxn modelId="{8834FD15-0978-4463-BD4D-42512352D0F9}" type="presParOf" srcId="{92D7944F-C01C-49D5-96AE-3D222B106B6A}" destId="{2FFBB1B7-4CB7-4B0D-9DDC-E43EE45469D7}" srcOrd="0" destOrd="0" presId="urn:microsoft.com/office/officeart/2008/layout/VerticalCurvedList#4"/>
    <dgm:cxn modelId="{C2580CF2-3CFF-4FA2-AE62-478863221F54}" type="presParOf" srcId="{2FFBB1B7-4CB7-4B0D-9DDC-E43EE45469D7}" destId="{28E70432-B4AE-4663-9588-18758303A158}" srcOrd="0" destOrd="0" presId="urn:microsoft.com/office/officeart/2008/layout/VerticalCurvedList#4"/>
    <dgm:cxn modelId="{6D968113-654F-4BB2-B72C-5A4C29C961D5}" type="presParOf" srcId="{28E70432-B4AE-4663-9588-18758303A158}" destId="{11B44248-D857-4C3B-ACA1-6D14989ACFD7}" srcOrd="0" destOrd="0" presId="urn:microsoft.com/office/officeart/2008/layout/VerticalCurvedList#4"/>
    <dgm:cxn modelId="{69C55D40-FF68-4F52-B11A-CA89F88FA026}" type="presParOf" srcId="{28E70432-B4AE-4663-9588-18758303A158}" destId="{CEABA73A-33B6-4099-A287-8E5CA9BE22EE}" srcOrd="1" destOrd="0" presId="urn:microsoft.com/office/officeart/2008/layout/VerticalCurvedList#4"/>
    <dgm:cxn modelId="{83DFCDBB-DBF2-49B8-870B-BFA01B5B8C02}" type="presParOf" srcId="{28E70432-B4AE-4663-9588-18758303A158}" destId="{ADEF48CB-EC9F-4353-ACA0-280F60E167DF}" srcOrd="2" destOrd="0" presId="urn:microsoft.com/office/officeart/2008/layout/VerticalCurvedList#4"/>
    <dgm:cxn modelId="{31E795E5-1D05-4C84-AB21-32DFF625FC77}" type="presParOf" srcId="{28E70432-B4AE-4663-9588-18758303A158}" destId="{768EA1FC-44CA-42AE-A00F-58737C97CBEB}" srcOrd="3" destOrd="0" presId="urn:microsoft.com/office/officeart/2008/layout/VerticalCurvedList#4"/>
    <dgm:cxn modelId="{EC51BAF1-0E62-4BEF-8757-A17A4E112B11}" type="presParOf" srcId="{2FFBB1B7-4CB7-4B0D-9DDC-E43EE45469D7}" destId="{9A935A8C-12CC-4C56-BF8F-BF1F89669909}" srcOrd="1" destOrd="0" presId="urn:microsoft.com/office/officeart/2008/layout/VerticalCurvedList#4"/>
    <dgm:cxn modelId="{C8725D6B-EB2E-47CB-82CF-DECE4A563A7E}" type="presParOf" srcId="{2FFBB1B7-4CB7-4B0D-9DDC-E43EE45469D7}" destId="{62D65893-6637-430B-BC83-941F1471956A}" srcOrd="2" destOrd="0" presId="urn:microsoft.com/office/officeart/2008/layout/VerticalCurvedList#4"/>
    <dgm:cxn modelId="{D76C52DC-69F9-478F-990A-7F27556970F2}" type="presParOf" srcId="{62D65893-6637-430B-BC83-941F1471956A}" destId="{E4CE5A06-B943-4905-8FAC-8FA7C018B162}" srcOrd="0" destOrd="0" presId="urn:microsoft.com/office/officeart/2008/layout/VerticalCurvedList#4"/>
    <dgm:cxn modelId="{B2D38EC5-D37F-4602-91E1-3F80F4E38DBD}" type="presParOf" srcId="{2FFBB1B7-4CB7-4B0D-9DDC-E43EE45469D7}" destId="{4B1C9071-4CAD-46B5-8BBF-40E5735B9822}" srcOrd="3" destOrd="0" presId="urn:microsoft.com/office/officeart/2008/layout/VerticalCurvedList#4"/>
    <dgm:cxn modelId="{FAA5C3E1-D36A-419E-8F04-32DD7BA075D9}" type="presParOf" srcId="{2FFBB1B7-4CB7-4B0D-9DDC-E43EE45469D7}" destId="{B1830B3B-7B5B-4A71-9CA9-1EF5F770475D}" srcOrd="4" destOrd="0" presId="urn:microsoft.com/office/officeart/2008/layout/VerticalCurvedList#4"/>
    <dgm:cxn modelId="{DBFABFE4-100E-4188-A1AE-9A50AB7E16EF}" type="presParOf" srcId="{B1830B3B-7B5B-4A71-9CA9-1EF5F770475D}" destId="{D3211530-E7E8-44C9-A0F4-279AD81B01A7}" srcOrd="0" destOrd="0" presId="urn:microsoft.com/office/officeart/2008/layout/VerticalCurvedList#4"/>
    <dgm:cxn modelId="{D6CCA3B3-6B98-4FAF-B8FE-6F4BAA81C378}" type="presParOf" srcId="{2FFBB1B7-4CB7-4B0D-9DDC-E43EE45469D7}" destId="{8F527463-5F28-45A2-8F70-B42444B35E16}" srcOrd="5" destOrd="0" presId="urn:microsoft.com/office/officeart/2008/layout/VerticalCurvedList#4"/>
    <dgm:cxn modelId="{87D49BA9-BD2A-4CF6-928B-4C52C72AEA45}" type="presParOf" srcId="{2FFBB1B7-4CB7-4B0D-9DDC-E43EE45469D7}" destId="{5EC38007-FCBF-48FB-8C43-C0F162B74AE4}" srcOrd="6" destOrd="0" presId="urn:microsoft.com/office/officeart/2008/layout/VerticalCurvedList#4"/>
    <dgm:cxn modelId="{A9F7E574-0EF3-4A9E-81EF-1F9E4DE5ADFF}" type="presParOf" srcId="{5EC38007-FCBF-48FB-8C43-C0F162B74AE4}" destId="{B370234D-D3B3-4550-AE9D-6DBBA0751F7D}" srcOrd="0" destOrd="0" presId="urn:microsoft.com/office/officeart/2008/layout/VerticalCurvedList#4"/>
    <dgm:cxn modelId="{9289F439-643E-4E01-8A5E-549913FF0DF2}" type="presParOf" srcId="{2FFBB1B7-4CB7-4B0D-9DDC-E43EE45469D7}" destId="{CC325A49-2EAB-4233-B46D-2169B72BA302}" srcOrd="7" destOrd="0" presId="urn:microsoft.com/office/officeart/2008/layout/VerticalCurvedList#4"/>
    <dgm:cxn modelId="{9E966F84-0CD2-45B8-951F-B2C75E137378}" type="presParOf" srcId="{2FFBB1B7-4CB7-4B0D-9DDC-E43EE45469D7}" destId="{63727D67-CEE9-4C21-87D1-341513CA7D8D}" srcOrd="8" destOrd="0" presId="urn:microsoft.com/office/officeart/2008/layout/VerticalCurvedList#4"/>
    <dgm:cxn modelId="{B5F2F1F7-0061-4F65-9F19-8546ADDCCA95}" type="presParOf" srcId="{63727D67-CEE9-4C21-87D1-341513CA7D8D}" destId="{EABA125C-96EB-4EEE-8C1B-C3CA31AA77FA}" srcOrd="0" destOrd="0" presId="urn:microsoft.com/office/officeart/2008/layout/VerticalCurvedList#4"/>
    <dgm:cxn modelId="{C801D8F8-FD52-488B-8E54-6252863B6018}" type="presParOf" srcId="{2FFBB1B7-4CB7-4B0D-9DDC-E43EE45469D7}" destId="{B858D786-FEDA-4791-A956-0709CC91DFA5}" srcOrd="9" destOrd="0" presId="urn:microsoft.com/office/officeart/2008/layout/VerticalCurvedList#4"/>
    <dgm:cxn modelId="{0CBF2BA0-2DDE-4CF2-8C17-46EF9917C224}" type="presParOf" srcId="{2FFBB1B7-4CB7-4B0D-9DDC-E43EE45469D7}" destId="{6569FC51-27EB-47D6-89FF-269F7EAE0969}" srcOrd="10" destOrd="0" presId="urn:microsoft.com/office/officeart/2008/layout/VerticalCurvedList#4"/>
    <dgm:cxn modelId="{474A5C0E-48FC-45B1-891B-FB0E8845D261}" type="presParOf" srcId="{6569FC51-27EB-47D6-89FF-269F7EAE0969}" destId="{5599565A-4C69-420C-886F-45F4692020E6}" srcOrd="0" destOrd="0" presId="urn:microsoft.com/office/officeart/2008/layout/VerticalCurvedList#4"/>
    <dgm:cxn modelId="{6E87E372-854F-44D3-9A90-58282A902109}" type="presParOf" srcId="{2FFBB1B7-4CB7-4B0D-9DDC-E43EE45469D7}" destId="{DA73E6FD-F6AE-431C-9857-C997923F87DF}" srcOrd="11" destOrd="0" presId="urn:microsoft.com/office/officeart/2008/layout/VerticalCurvedList#4"/>
    <dgm:cxn modelId="{D53E2BDF-2096-477D-B448-5DE0B43CCC8C}" type="presParOf" srcId="{2FFBB1B7-4CB7-4B0D-9DDC-E43EE45469D7}" destId="{9F5671C1-4A1B-4C53-9625-008846D973CD}" srcOrd="12" destOrd="0" presId="urn:microsoft.com/office/officeart/2008/layout/VerticalCurvedList#4"/>
    <dgm:cxn modelId="{C09053B0-DA92-45D9-AC10-7BBFD4D12CD5}" type="presParOf" srcId="{9F5671C1-4A1B-4C53-9625-008846D973CD}" destId="{70C47342-3BD1-4AD8-8807-3CF044991A59}" srcOrd="0" destOrd="0" presId="urn:microsoft.com/office/officeart/2008/layout/VerticalCurved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8F3E3-120A-4E5B-A433-BE4696408F66}" type="doc">
      <dgm:prSet loTypeId="urn:microsoft.com/office/officeart/2005/8/layout/process5#4" loCatId="process" qsTypeId="urn:microsoft.com/office/officeart/2005/8/quickstyle/simple1#10" qsCatId="simple" csTypeId="urn:microsoft.com/office/officeart/2005/8/colors/accent1_2#12" csCatId="accent1" phldr="1"/>
      <dgm:spPr/>
      <dgm:t>
        <a:bodyPr/>
        <a:lstStyle/>
        <a:p>
          <a:endParaRPr lang="id-ID"/>
        </a:p>
      </dgm:t>
    </dgm:pt>
    <dgm:pt modelId="{66E43BDF-9C04-4812-A984-A395D2765DB5}">
      <dgm:prSet phldrT="[Text]" custT="1"/>
      <dgm:spPr/>
      <dgm:t>
        <a:bodyPr/>
        <a:lstStyle/>
        <a:p>
          <a:r>
            <a:rPr lang="id-ID" sz="2400" dirty="0" smtClean="0"/>
            <a:t>Ekstrak sebanyak 0,5 ml gram ditambah 5 ml HCL 2 N</a:t>
          </a:r>
          <a:endParaRPr lang="id-ID" sz="2400" dirty="0"/>
        </a:p>
      </dgm:t>
    </dgm:pt>
    <dgm:pt modelId="{06CA8ED6-0B8A-498E-947D-4ADED9A38D17}" type="parTrans" cxnId="{EA362E02-EE0E-4570-8AF8-0ECCEF37DD82}">
      <dgm:prSet/>
      <dgm:spPr/>
      <dgm:t>
        <a:bodyPr/>
        <a:lstStyle/>
        <a:p>
          <a:endParaRPr lang="id-ID" sz="2400"/>
        </a:p>
      </dgm:t>
    </dgm:pt>
    <dgm:pt modelId="{CE3A73E0-6A38-45FB-85B6-7AD3D8F059F0}" type="sibTrans" cxnId="{EA362E02-EE0E-4570-8AF8-0ECCEF37DD82}">
      <dgm:prSet custT="1"/>
      <dgm:spPr/>
      <dgm:t>
        <a:bodyPr/>
        <a:lstStyle/>
        <a:p>
          <a:endParaRPr lang="id-ID" sz="1800"/>
        </a:p>
      </dgm:t>
    </dgm:pt>
    <dgm:pt modelId="{C2E96386-FA27-47FD-BEA1-B2FE20D46C0B}">
      <dgm:prSet phldrT="[Text]" custT="1"/>
      <dgm:spPr/>
      <dgm:t>
        <a:bodyPr/>
        <a:lstStyle/>
        <a:p>
          <a:r>
            <a:rPr lang="id-ID" sz="2400" dirty="0" smtClean="0"/>
            <a:t>Didihkan dan tutup dengan corong berisi kapas basah selama 2 jam untuk menghidrolisis saponin.</a:t>
          </a:r>
          <a:endParaRPr lang="id-ID" sz="2400" dirty="0"/>
        </a:p>
      </dgm:t>
    </dgm:pt>
    <dgm:pt modelId="{EFEAC4DA-E632-4DA0-A165-A8C0B836F549}" type="parTrans" cxnId="{6829FEA4-BD11-4D91-84C5-526FCA9CCD2A}">
      <dgm:prSet/>
      <dgm:spPr/>
      <dgm:t>
        <a:bodyPr/>
        <a:lstStyle/>
        <a:p>
          <a:endParaRPr lang="id-ID" sz="2400"/>
        </a:p>
      </dgm:t>
    </dgm:pt>
    <dgm:pt modelId="{0BFE2D00-8F6B-40FB-ABE5-7589B23F758A}" type="sibTrans" cxnId="{6829FEA4-BD11-4D91-84C5-526FCA9CCD2A}">
      <dgm:prSet custT="1"/>
      <dgm:spPr/>
      <dgm:t>
        <a:bodyPr/>
        <a:lstStyle/>
        <a:p>
          <a:endParaRPr lang="id-ID" sz="1800"/>
        </a:p>
      </dgm:t>
    </dgm:pt>
    <dgm:pt modelId="{4D881F3E-86AE-4457-A424-CF9A5DEAD2ED}">
      <dgm:prSet phldrT="[Text]" custT="1"/>
      <dgm:spPr/>
      <dgm:t>
        <a:bodyPr/>
        <a:lstStyle/>
        <a:p>
          <a:r>
            <a:rPr lang="id-ID" sz="2400" dirty="0" smtClean="0"/>
            <a:t> Setelah dingin, netralkan dengan ammonia, </a:t>
          </a:r>
          <a:endParaRPr lang="id-ID" sz="2400" dirty="0"/>
        </a:p>
      </dgm:t>
    </dgm:pt>
    <dgm:pt modelId="{8C5C63A4-81F8-4F98-99F0-85ABE6A9FCF3}" type="parTrans" cxnId="{E94DAA0B-F5EE-4E1A-B242-6EE879012AAF}">
      <dgm:prSet/>
      <dgm:spPr/>
      <dgm:t>
        <a:bodyPr/>
        <a:lstStyle/>
        <a:p>
          <a:endParaRPr lang="id-ID" sz="2400"/>
        </a:p>
      </dgm:t>
    </dgm:pt>
    <dgm:pt modelId="{619257D5-A989-4201-AF00-4F18A0F5F179}" type="sibTrans" cxnId="{E94DAA0B-F5EE-4E1A-B242-6EE879012AAF}">
      <dgm:prSet custT="1"/>
      <dgm:spPr/>
      <dgm:t>
        <a:bodyPr/>
        <a:lstStyle/>
        <a:p>
          <a:endParaRPr lang="id-ID" sz="1800"/>
        </a:p>
      </dgm:t>
    </dgm:pt>
    <dgm:pt modelId="{EE4AE302-DD40-45F7-A93F-1C6A027277D9}">
      <dgm:prSet phldrT="[Text]" custT="1"/>
      <dgm:spPr/>
      <dgm:t>
        <a:bodyPr/>
        <a:lstStyle/>
        <a:p>
          <a:r>
            <a:rPr lang="id-ID" sz="2400" dirty="0" smtClean="0"/>
            <a:t>Ekstraksi dengan 3 ml n-heksana sebanyak 3 kali, </a:t>
          </a:r>
          <a:endParaRPr lang="id-ID" sz="2400" dirty="0"/>
        </a:p>
      </dgm:t>
    </dgm:pt>
    <dgm:pt modelId="{B976287E-79CE-4CE1-B8CC-E1FABD5C9D62}" type="parTrans" cxnId="{C0914C53-53C2-4E91-A3E5-DF52CE940C42}">
      <dgm:prSet/>
      <dgm:spPr/>
      <dgm:t>
        <a:bodyPr/>
        <a:lstStyle/>
        <a:p>
          <a:endParaRPr lang="id-ID" sz="2400"/>
        </a:p>
      </dgm:t>
    </dgm:pt>
    <dgm:pt modelId="{64412B66-2371-4AAE-8E70-D3D84D1C61B3}" type="sibTrans" cxnId="{C0914C53-53C2-4E91-A3E5-DF52CE940C42}">
      <dgm:prSet custT="1"/>
      <dgm:spPr/>
      <dgm:t>
        <a:bodyPr/>
        <a:lstStyle/>
        <a:p>
          <a:endParaRPr lang="id-ID" sz="1800"/>
        </a:p>
      </dgm:t>
    </dgm:pt>
    <dgm:pt modelId="{8D26098D-DCAD-4292-996B-8F638D5B23C1}">
      <dgm:prSet phldrT="[Text]" custT="1"/>
      <dgm:spPr/>
      <dgm:t>
        <a:bodyPr/>
        <a:lstStyle/>
        <a:p>
          <a:r>
            <a:rPr lang="id-ID" sz="2400" dirty="0" smtClean="0"/>
            <a:t>Uapkan sampai tinggal 0,5 ml, </a:t>
          </a:r>
          <a:endParaRPr lang="id-ID" sz="2400" dirty="0"/>
        </a:p>
      </dgm:t>
    </dgm:pt>
    <dgm:pt modelId="{6D3FA84F-7E84-40FA-8453-509BA90F1F89}" type="parTrans" cxnId="{1E3BC298-762A-4D97-8800-C6D998A1A527}">
      <dgm:prSet/>
      <dgm:spPr/>
      <dgm:t>
        <a:bodyPr/>
        <a:lstStyle/>
        <a:p>
          <a:endParaRPr lang="id-ID" sz="2400"/>
        </a:p>
      </dgm:t>
    </dgm:pt>
    <dgm:pt modelId="{1AE8312D-8A06-475E-B6EE-DC1832705B2D}" type="sibTrans" cxnId="{1E3BC298-762A-4D97-8800-C6D998A1A527}">
      <dgm:prSet custT="1"/>
      <dgm:spPr/>
      <dgm:t>
        <a:bodyPr/>
        <a:lstStyle/>
        <a:p>
          <a:endParaRPr lang="id-ID" sz="1800"/>
        </a:p>
      </dgm:t>
    </dgm:pt>
    <dgm:pt modelId="{1FC60B28-B25C-45EF-8385-398D2F8B3817}">
      <dgm:prSet phldrT="[Text]" custT="1"/>
      <dgm:spPr/>
      <dgm:t>
        <a:bodyPr/>
        <a:lstStyle/>
        <a:p>
          <a:r>
            <a:rPr lang="id-ID" sz="2400" dirty="0" smtClean="0"/>
            <a:t>Totolkan pada pelat KLT.</a:t>
          </a:r>
          <a:endParaRPr lang="id-ID" sz="2400" dirty="0"/>
        </a:p>
      </dgm:t>
    </dgm:pt>
    <dgm:pt modelId="{0D727921-58F3-417F-9B56-26C6429BEDBE}" type="parTrans" cxnId="{6BCEB7C9-B63F-4600-A175-A4700B7396F5}">
      <dgm:prSet/>
      <dgm:spPr/>
      <dgm:t>
        <a:bodyPr/>
        <a:lstStyle/>
        <a:p>
          <a:endParaRPr lang="id-ID" sz="2400"/>
        </a:p>
      </dgm:t>
    </dgm:pt>
    <dgm:pt modelId="{58376C8E-201D-4270-87FF-A89DBEFB46D4}" type="sibTrans" cxnId="{6BCEB7C9-B63F-4600-A175-A4700B7396F5}">
      <dgm:prSet/>
      <dgm:spPr/>
      <dgm:t>
        <a:bodyPr/>
        <a:lstStyle/>
        <a:p>
          <a:endParaRPr lang="id-ID" sz="2400"/>
        </a:p>
      </dgm:t>
    </dgm:pt>
    <dgm:pt modelId="{57606824-68A0-4A6D-864E-70419095DFCE}" type="pres">
      <dgm:prSet presAssocID="{1388F3E3-120A-4E5B-A433-BE4696408F66}" presName="diagram" presStyleCnt="0">
        <dgm:presLayoutVars>
          <dgm:dir/>
          <dgm:resizeHandles val="exact"/>
        </dgm:presLayoutVars>
      </dgm:prSet>
      <dgm:spPr/>
      <dgm:t>
        <a:bodyPr/>
        <a:lstStyle/>
        <a:p>
          <a:endParaRPr lang="id-ID"/>
        </a:p>
      </dgm:t>
    </dgm:pt>
    <dgm:pt modelId="{815D2405-EE99-4197-AF18-9A64DA323A00}" type="pres">
      <dgm:prSet presAssocID="{66E43BDF-9C04-4812-A984-A395D2765DB5}" presName="node" presStyleLbl="node1" presStyleIdx="0" presStyleCnt="6">
        <dgm:presLayoutVars>
          <dgm:bulletEnabled val="1"/>
        </dgm:presLayoutVars>
      </dgm:prSet>
      <dgm:spPr/>
      <dgm:t>
        <a:bodyPr/>
        <a:lstStyle/>
        <a:p>
          <a:endParaRPr lang="id-ID"/>
        </a:p>
      </dgm:t>
    </dgm:pt>
    <dgm:pt modelId="{13E50CE6-AEA5-4476-B4AF-B459F97F69E6}" type="pres">
      <dgm:prSet presAssocID="{CE3A73E0-6A38-45FB-85B6-7AD3D8F059F0}" presName="sibTrans" presStyleLbl="sibTrans2D1" presStyleIdx="0" presStyleCnt="5"/>
      <dgm:spPr/>
      <dgm:t>
        <a:bodyPr/>
        <a:lstStyle/>
        <a:p>
          <a:endParaRPr lang="id-ID"/>
        </a:p>
      </dgm:t>
    </dgm:pt>
    <dgm:pt modelId="{CF400E11-B491-42CB-BCC7-DBB6528AF48D}" type="pres">
      <dgm:prSet presAssocID="{CE3A73E0-6A38-45FB-85B6-7AD3D8F059F0}" presName="connectorText" presStyleLbl="sibTrans2D1" presStyleIdx="0" presStyleCnt="5"/>
      <dgm:spPr/>
      <dgm:t>
        <a:bodyPr/>
        <a:lstStyle/>
        <a:p>
          <a:endParaRPr lang="id-ID"/>
        </a:p>
      </dgm:t>
    </dgm:pt>
    <dgm:pt modelId="{C398B136-1B9B-4C58-8FA3-67AA2219035C}" type="pres">
      <dgm:prSet presAssocID="{C2E96386-FA27-47FD-BEA1-B2FE20D46C0B}" presName="node" presStyleLbl="node1" presStyleIdx="1" presStyleCnt="6" custScaleX="131649">
        <dgm:presLayoutVars>
          <dgm:bulletEnabled val="1"/>
        </dgm:presLayoutVars>
      </dgm:prSet>
      <dgm:spPr/>
      <dgm:t>
        <a:bodyPr/>
        <a:lstStyle/>
        <a:p>
          <a:endParaRPr lang="id-ID"/>
        </a:p>
      </dgm:t>
    </dgm:pt>
    <dgm:pt modelId="{1992BDA7-75A3-485D-A277-EEC82B804FF8}" type="pres">
      <dgm:prSet presAssocID="{0BFE2D00-8F6B-40FB-ABE5-7589B23F758A}" presName="sibTrans" presStyleLbl="sibTrans2D1" presStyleIdx="1" presStyleCnt="5"/>
      <dgm:spPr/>
      <dgm:t>
        <a:bodyPr/>
        <a:lstStyle/>
        <a:p>
          <a:endParaRPr lang="id-ID"/>
        </a:p>
      </dgm:t>
    </dgm:pt>
    <dgm:pt modelId="{3FDCB547-3DDA-48AB-A35F-FEDC68737954}" type="pres">
      <dgm:prSet presAssocID="{0BFE2D00-8F6B-40FB-ABE5-7589B23F758A}" presName="connectorText" presStyleLbl="sibTrans2D1" presStyleIdx="1" presStyleCnt="5"/>
      <dgm:spPr/>
      <dgm:t>
        <a:bodyPr/>
        <a:lstStyle/>
        <a:p>
          <a:endParaRPr lang="id-ID"/>
        </a:p>
      </dgm:t>
    </dgm:pt>
    <dgm:pt modelId="{48F70F60-3282-4EBC-A338-CD0491BA9C08}" type="pres">
      <dgm:prSet presAssocID="{4D881F3E-86AE-4457-A424-CF9A5DEAD2ED}" presName="node" presStyleLbl="node1" presStyleIdx="2" presStyleCnt="6">
        <dgm:presLayoutVars>
          <dgm:bulletEnabled val="1"/>
        </dgm:presLayoutVars>
      </dgm:prSet>
      <dgm:spPr/>
      <dgm:t>
        <a:bodyPr/>
        <a:lstStyle/>
        <a:p>
          <a:endParaRPr lang="id-ID"/>
        </a:p>
      </dgm:t>
    </dgm:pt>
    <dgm:pt modelId="{90FB86FD-4D14-4291-A2AC-529AE826DD11}" type="pres">
      <dgm:prSet presAssocID="{619257D5-A989-4201-AF00-4F18A0F5F179}" presName="sibTrans" presStyleLbl="sibTrans2D1" presStyleIdx="2" presStyleCnt="5"/>
      <dgm:spPr/>
      <dgm:t>
        <a:bodyPr/>
        <a:lstStyle/>
        <a:p>
          <a:endParaRPr lang="id-ID"/>
        </a:p>
      </dgm:t>
    </dgm:pt>
    <dgm:pt modelId="{56C71E72-A9D5-46A2-854C-5E11488CB81D}" type="pres">
      <dgm:prSet presAssocID="{619257D5-A989-4201-AF00-4F18A0F5F179}" presName="connectorText" presStyleLbl="sibTrans2D1" presStyleIdx="2" presStyleCnt="5"/>
      <dgm:spPr/>
      <dgm:t>
        <a:bodyPr/>
        <a:lstStyle/>
        <a:p>
          <a:endParaRPr lang="id-ID"/>
        </a:p>
      </dgm:t>
    </dgm:pt>
    <dgm:pt modelId="{1911229C-8271-4C6C-B062-252F2234F106}" type="pres">
      <dgm:prSet presAssocID="{EE4AE302-DD40-45F7-A93F-1C6A027277D9}" presName="node" presStyleLbl="node1" presStyleIdx="3" presStyleCnt="6">
        <dgm:presLayoutVars>
          <dgm:bulletEnabled val="1"/>
        </dgm:presLayoutVars>
      </dgm:prSet>
      <dgm:spPr/>
      <dgm:t>
        <a:bodyPr/>
        <a:lstStyle/>
        <a:p>
          <a:endParaRPr lang="id-ID"/>
        </a:p>
      </dgm:t>
    </dgm:pt>
    <dgm:pt modelId="{9BA5AE64-4DCC-4C16-8E88-A52C6803BF9D}" type="pres">
      <dgm:prSet presAssocID="{64412B66-2371-4AAE-8E70-D3D84D1C61B3}" presName="sibTrans" presStyleLbl="sibTrans2D1" presStyleIdx="3" presStyleCnt="5"/>
      <dgm:spPr/>
      <dgm:t>
        <a:bodyPr/>
        <a:lstStyle/>
        <a:p>
          <a:endParaRPr lang="id-ID"/>
        </a:p>
      </dgm:t>
    </dgm:pt>
    <dgm:pt modelId="{E0A50162-5E77-489B-BA87-CF62FD44FADE}" type="pres">
      <dgm:prSet presAssocID="{64412B66-2371-4AAE-8E70-D3D84D1C61B3}" presName="connectorText" presStyleLbl="sibTrans2D1" presStyleIdx="3" presStyleCnt="5"/>
      <dgm:spPr/>
      <dgm:t>
        <a:bodyPr/>
        <a:lstStyle/>
        <a:p>
          <a:endParaRPr lang="id-ID"/>
        </a:p>
      </dgm:t>
    </dgm:pt>
    <dgm:pt modelId="{3229ADFC-75D7-4CD3-AA0B-7F8F9ECF0F6E}" type="pres">
      <dgm:prSet presAssocID="{8D26098D-DCAD-4292-996B-8F638D5B23C1}" presName="node" presStyleLbl="node1" presStyleIdx="4" presStyleCnt="6">
        <dgm:presLayoutVars>
          <dgm:bulletEnabled val="1"/>
        </dgm:presLayoutVars>
      </dgm:prSet>
      <dgm:spPr/>
      <dgm:t>
        <a:bodyPr/>
        <a:lstStyle/>
        <a:p>
          <a:endParaRPr lang="id-ID"/>
        </a:p>
      </dgm:t>
    </dgm:pt>
    <dgm:pt modelId="{17B4D9D3-E307-49F5-94AB-768A98D763E8}" type="pres">
      <dgm:prSet presAssocID="{1AE8312D-8A06-475E-B6EE-DC1832705B2D}" presName="sibTrans" presStyleLbl="sibTrans2D1" presStyleIdx="4" presStyleCnt="5"/>
      <dgm:spPr/>
      <dgm:t>
        <a:bodyPr/>
        <a:lstStyle/>
        <a:p>
          <a:endParaRPr lang="id-ID"/>
        </a:p>
      </dgm:t>
    </dgm:pt>
    <dgm:pt modelId="{4FFA181A-180D-48F5-8884-6D265D67485C}" type="pres">
      <dgm:prSet presAssocID="{1AE8312D-8A06-475E-B6EE-DC1832705B2D}" presName="connectorText" presStyleLbl="sibTrans2D1" presStyleIdx="4" presStyleCnt="5"/>
      <dgm:spPr/>
      <dgm:t>
        <a:bodyPr/>
        <a:lstStyle/>
        <a:p>
          <a:endParaRPr lang="id-ID"/>
        </a:p>
      </dgm:t>
    </dgm:pt>
    <dgm:pt modelId="{114EBF23-A043-41AA-8ABF-BDC8649849BC}" type="pres">
      <dgm:prSet presAssocID="{1FC60B28-B25C-45EF-8385-398D2F8B3817}" presName="node" presStyleLbl="node1" presStyleIdx="5" presStyleCnt="6">
        <dgm:presLayoutVars>
          <dgm:bulletEnabled val="1"/>
        </dgm:presLayoutVars>
      </dgm:prSet>
      <dgm:spPr/>
      <dgm:t>
        <a:bodyPr/>
        <a:lstStyle/>
        <a:p>
          <a:endParaRPr lang="id-ID"/>
        </a:p>
      </dgm:t>
    </dgm:pt>
  </dgm:ptLst>
  <dgm:cxnLst>
    <dgm:cxn modelId="{71784152-2977-4A3E-B2DA-A0A1595CC71F}" type="presOf" srcId="{CE3A73E0-6A38-45FB-85B6-7AD3D8F059F0}" destId="{CF400E11-B491-42CB-BCC7-DBB6528AF48D}" srcOrd="1" destOrd="0" presId="urn:microsoft.com/office/officeart/2005/8/layout/process5#4"/>
    <dgm:cxn modelId="{401B12BA-92A9-47FC-941B-DCC78A6F4DE6}" type="presOf" srcId="{64412B66-2371-4AAE-8E70-D3D84D1C61B3}" destId="{E0A50162-5E77-489B-BA87-CF62FD44FADE}" srcOrd="1" destOrd="0" presId="urn:microsoft.com/office/officeart/2005/8/layout/process5#4"/>
    <dgm:cxn modelId="{E8D80A72-9EA4-45DB-B1BF-30A8D7FD5DC4}" type="presOf" srcId="{0BFE2D00-8F6B-40FB-ABE5-7589B23F758A}" destId="{1992BDA7-75A3-485D-A277-EEC82B804FF8}" srcOrd="0" destOrd="0" presId="urn:microsoft.com/office/officeart/2005/8/layout/process5#4"/>
    <dgm:cxn modelId="{EDD054F8-AEC2-4173-9CB9-85730E390FCD}" type="presOf" srcId="{1388F3E3-120A-4E5B-A433-BE4696408F66}" destId="{57606824-68A0-4A6D-864E-70419095DFCE}" srcOrd="0" destOrd="0" presId="urn:microsoft.com/office/officeart/2005/8/layout/process5#4"/>
    <dgm:cxn modelId="{C3A9C4A5-1501-42A8-B357-0FE4195526AD}" type="presOf" srcId="{619257D5-A989-4201-AF00-4F18A0F5F179}" destId="{56C71E72-A9D5-46A2-854C-5E11488CB81D}" srcOrd="1" destOrd="0" presId="urn:microsoft.com/office/officeart/2005/8/layout/process5#4"/>
    <dgm:cxn modelId="{C0914C53-53C2-4E91-A3E5-DF52CE940C42}" srcId="{1388F3E3-120A-4E5B-A433-BE4696408F66}" destId="{EE4AE302-DD40-45F7-A93F-1C6A027277D9}" srcOrd="3" destOrd="0" parTransId="{B976287E-79CE-4CE1-B8CC-E1FABD5C9D62}" sibTransId="{64412B66-2371-4AAE-8E70-D3D84D1C61B3}"/>
    <dgm:cxn modelId="{E94DAA0B-F5EE-4E1A-B242-6EE879012AAF}" srcId="{1388F3E3-120A-4E5B-A433-BE4696408F66}" destId="{4D881F3E-86AE-4457-A424-CF9A5DEAD2ED}" srcOrd="2" destOrd="0" parTransId="{8C5C63A4-81F8-4F98-99F0-85ABE6A9FCF3}" sibTransId="{619257D5-A989-4201-AF00-4F18A0F5F179}"/>
    <dgm:cxn modelId="{4C50DB84-9B36-4BFA-85C4-5F66A6958F06}" type="presOf" srcId="{66E43BDF-9C04-4812-A984-A395D2765DB5}" destId="{815D2405-EE99-4197-AF18-9A64DA323A00}" srcOrd="0" destOrd="0" presId="urn:microsoft.com/office/officeart/2005/8/layout/process5#4"/>
    <dgm:cxn modelId="{3A2459CE-3EDC-41D8-B467-DC2D3A3A6E83}" type="presOf" srcId="{64412B66-2371-4AAE-8E70-D3D84D1C61B3}" destId="{9BA5AE64-4DCC-4C16-8E88-A52C6803BF9D}" srcOrd="0" destOrd="0" presId="urn:microsoft.com/office/officeart/2005/8/layout/process5#4"/>
    <dgm:cxn modelId="{16A23723-5902-4063-9B43-23AB5197E2D4}" type="presOf" srcId="{619257D5-A989-4201-AF00-4F18A0F5F179}" destId="{90FB86FD-4D14-4291-A2AC-529AE826DD11}" srcOrd="0" destOrd="0" presId="urn:microsoft.com/office/officeart/2005/8/layout/process5#4"/>
    <dgm:cxn modelId="{EA362E02-EE0E-4570-8AF8-0ECCEF37DD82}" srcId="{1388F3E3-120A-4E5B-A433-BE4696408F66}" destId="{66E43BDF-9C04-4812-A984-A395D2765DB5}" srcOrd="0" destOrd="0" parTransId="{06CA8ED6-0B8A-498E-947D-4ADED9A38D17}" sibTransId="{CE3A73E0-6A38-45FB-85B6-7AD3D8F059F0}"/>
    <dgm:cxn modelId="{1E3BC298-762A-4D97-8800-C6D998A1A527}" srcId="{1388F3E3-120A-4E5B-A433-BE4696408F66}" destId="{8D26098D-DCAD-4292-996B-8F638D5B23C1}" srcOrd="4" destOrd="0" parTransId="{6D3FA84F-7E84-40FA-8453-509BA90F1F89}" sibTransId="{1AE8312D-8A06-475E-B6EE-DC1832705B2D}"/>
    <dgm:cxn modelId="{6BCEB7C9-B63F-4600-A175-A4700B7396F5}" srcId="{1388F3E3-120A-4E5B-A433-BE4696408F66}" destId="{1FC60B28-B25C-45EF-8385-398D2F8B3817}" srcOrd="5" destOrd="0" parTransId="{0D727921-58F3-417F-9B56-26C6429BEDBE}" sibTransId="{58376C8E-201D-4270-87FF-A89DBEFB46D4}"/>
    <dgm:cxn modelId="{11283FA4-E934-4BE1-8361-97750C4635AE}" type="presOf" srcId="{EE4AE302-DD40-45F7-A93F-1C6A027277D9}" destId="{1911229C-8271-4C6C-B062-252F2234F106}" srcOrd="0" destOrd="0" presId="urn:microsoft.com/office/officeart/2005/8/layout/process5#4"/>
    <dgm:cxn modelId="{6829FEA4-BD11-4D91-84C5-526FCA9CCD2A}" srcId="{1388F3E3-120A-4E5B-A433-BE4696408F66}" destId="{C2E96386-FA27-47FD-BEA1-B2FE20D46C0B}" srcOrd="1" destOrd="0" parTransId="{EFEAC4DA-E632-4DA0-A165-A8C0B836F549}" sibTransId="{0BFE2D00-8F6B-40FB-ABE5-7589B23F758A}"/>
    <dgm:cxn modelId="{1555F95D-461A-4477-BC95-F9ADAFB3C6C5}" type="presOf" srcId="{1FC60B28-B25C-45EF-8385-398D2F8B3817}" destId="{114EBF23-A043-41AA-8ABF-BDC8649849BC}" srcOrd="0" destOrd="0" presId="urn:microsoft.com/office/officeart/2005/8/layout/process5#4"/>
    <dgm:cxn modelId="{7FCCE75A-411F-47DE-8C66-F26BEFCB4A6E}" type="presOf" srcId="{1AE8312D-8A06-475E-B6EE-DC1832705B2D}" destId="{4FFA181A-180D-48F5-8884-6D265D67485C}" srcOrd="1" destOrd="0" presId="urn:microsoft.com/office/officeart/2005/8/layout/process5#4"/>
    <dgm:cxn modelId="{38CD4792-2F0D-445D-A666-75D5F05AE02D}" type="presOf" srcId="{C2E96386-FA27-47FD-BEA1-B2FE20D46C0B}" destId="{C398B136-1B9B-4C58-8FA3-67AA2219035C}" srcOrd="0" destOrd="0" presId="urn:microsoft.com/office/officeart/2005/8/layout/process5#4"/>
    <dgm:cxn modelId="{D6DA0A25-9D7F-45FA-919A-13EA58109292}" type="presOf" srcId="{0BFE2D00-8F6B-40FB-ABE5-7589B23F758A}" destId="{3FDCB547-3DDA-48AB-A35F-FEDC68737954}" srcOrd="1" destOrd="0" presId="urn:microsoft.com/office/officeart/2005/8/layout/process5#4"/>
    <dgm:cxn modelId="{5F401DAA-2615-41D2-92C5-58CD4E0F2560}" type="presOf" srcId="{1AE8312D-8A06-475E-B6EE-DC1832705B2D}" destId="{17B4D9D3-E307-49F5-94AB-768A98D763E8}" srcOrd="0" destOrd="0" presId="urn:microsoft.com/office/officeart/2005/8/layout/process5#4"/>
    <dgm:cxn modelId="{E5CE2D69-AB12-4A62-AB3D-64C20D2515F5}" type="presOf" srcId="{CE3A73E0-6A38-45FB-85B6-7AD3D8F059F0}" destId="{13E50CE6-AEA5-4476-B4AF-B459F97F69E6}" srcOrd="0" destOrd="0" presId="urn:microsoft.com/office/officeart/2005/8/layout/process5#4"/>
    <dgm:cxn modelId="{7D89688D-FC40-4242-A7BC-7339F1A08635}" type="presOf" srcId="{4D881F3E-86AE-4457-A424-CF9A5DEAD2ED}" destId="{48F70F60-3282-4EBC-A338-CD0491BA9C08}" srcOrd="0" destOrd="0" presId="urn:microsoft.com/office/officeart/2005/8/layout/process5#4"/>
    <dgm:cxn modelId="{1DA96B70-A25D-4F07-93EA-88B435D37AAF}" type="presOf" srcId="{8D26098D-DCAD-4292-996B-8F638D5B23C1}" destId="{3229ADFC-75D7-4CD3-AA0B-7F8F9ECF0F6E}" srcOrd="0" destOrd="0" presId="urn:microsoft.com/office/officeart/2005/8/layout/process5#4"/>
    <dgm:cxn modelId="{059C2564-CBA8-4D56-8CC6-040A911B63A1}" type="presParOf" srcId="{57606824-68A0-4A6D-864E-70419095DFCE}" destId="{815D2405-EE99-4197-AF18-9A64DA323A00}" srcOrd="0" destOrd="0" presId="urn:microsoft.com/office/officeart/2005/8/layout/process5#4"/>
    <dgm:cxn modelId="{9B9AC259-1784-4A82-8F17-025C254E5899}" type="presParOf" srcId="{57606824-68A0-4A6D-864E-70419095DFCE}" destId="{13E50CE6-AEA5-4476-B4AF-B459F97F69E6}" srcOrd="1" destOrd="0" presId="urn:microsoft.com/office/officeart/2005/8/layout/process5#4"/>
    <dgm:cxn modelId="{C3CB3B45-37C2-44A6-9410-2F2F7484F6BA}" type="presParOf" srcId="{13E50CE6-AEA5-4476-B4AF-B459F97F69E6}" destId="{CF400E11-B491-42CB-BCC7-DBB6528AF48D}" srcOrd="0" destOrd="0" presId="urn:microsoft.com/office/officeart/2005/8/layout/process5#4"/>
    <dgm:cxn modelId="{B331ADFE-C33B-4A16-8EE8-7A8E6157070B}" type="presParOf" srcId="{57606824-68A0-4A6D-864E-70419095DFCE}" destId="{C398B136-1B9B-4C58-8FA3-67AA2219035C}" srcOrd="2" destOrd="0" presId="urn:microsoft.com/office/officeart/2005/8/layout/process5#4"/>
    <dgm:cxn modelId="{5EFF65D3-BCA7-4D63-9210-AF7564595640}" type="presParOf" srcId="{57606824-68A0-4A6D-864E-70419095DFCE}" destId="{1992BDA7-75A3-485D-A277-EEC82B804FF8}" srcOrd="3" destOrd="0" presId="urn:microsoft.com/office/officeart/2005/8/layout/process5#4"/>
    <dgm:cxn modelId="{ACBA03B7-9D77-4A00-8B19-A6D7B19353A9}" type="presParOf" srcId="{1992BDA7-75A3-485D-A277-EEC82B804FF8}" destId="{3FDCB547-3DDA-48AB-A35F-FEDC68737954}" srcOrd="0" destOrd="0" presId="urn:microsoft.com/office/officeart/2005/8/layout/process5#4"/>
    <dgm:cxn modelId="{93C3FCCA-342F-4F93-A298-F1519F4683A5}" type="presParOf" srcId="{57606824-68A0-4A6D-864E-70419095DFCE}" destId="{48F70F60-3282-4EBC-A338-CD0491BA9C08}" srcOrd="4" destOrd="0" presId="urn:microsoft.com/office/officeart/2005/8/layout/process5#4"/>
    <dgm:cxn modelId="{1EA52355-DDBB-4F1E-AFAF-A5A1C85B6405}" type="presParOf" srcId="{57606824-68A0-4A6D-864E-70419095DFCE}" destId="{90FB86FD-4D14-4291-A2AC-529AE826DD11}" srcOrd="5" destOrd="0" presId="urn:microsoft.com/office/officeart/2005/8/layout/process5#4"/>
    <dgm:cxn modelId="{E75E92CD-12A5-4E9D-9CB4-5B446F799C95}" type="presParOf" srcId="{90FB86FD-4D14-4291-A2AC-529AE826DD11}" destId="{56C71E72-A9D5-46A2-854C-5E11488CB81D}" srcOrd="0" destOrd="0" presId="urn:microsoft.com/office/officeart/2005/8/layout/process5#4"/>
    <dgm:cxn modelId="{5CF7BDCB-9608-4408-BD34-1CE1E91BD7A8}" type="presParOf" srcId="{57606824-68A0-4A6D-864E-70419095DFCE}" destId="{1911229C-8271-4C6C-B062-252F2234F106}" srcOrd="6" destOrd="0" presId="urn:microsoft.com/office/officeart/2005/8/layout/process5#4"/>
    <dgm:cxn modelId="{14E8A931-7730-48C0-8CE4-37AFBBC74898}" type="presParOf" srcId="{57606824-68A0-4A6D-864E-70419095DFCE}" destId="{9BA5AE64-4DCC-4C16-8E88-A52C6803BF9D}" srcOrd="7" destOrd="0" presId="urn:microsoft.com/office/officeart/2005/8/layout/process5#4"/>
    <dgm:cxn modelId="{2CB6C630-3219-434D-A830-3218DF6C4B2F}" type="presParOf" srcId="{9BA5AE64-4DCC-4C16-8E88-A52C6803BF9D}" destId="{E0A50162-5E77-489B-BA87-CF62FD44FADE}" srcOrd="0" destOrd="0" presId="urn:microsoft.com/office/officeart/2005/8/layout/process5#4"/>
    <dgm:cxn modelId="{22080066-2572-4090-AA9F-94081DE72518}" type="presParOf" srcId="{57606824-68A0-4A6D-864E-70419095DFCE}" destId="{3229ADFC-75D7-4CD3-AA0B-7F8F9ECF0F6E}" srcOrd="8" destOrd="0" presId="urn:microsoft.com/office/officeart/2005/8/layout/process5#4"/>
    <dgm:cxn modelId="{EEE84017-4D89-458F-BCBE-F4DD0C65FEF6}" type="presParOf" srcId="{57606824-68A0-4A6D-864E-70419095DFCE}" destId="{17B4D9D3-E307-49F5-94AB-768A98D763E8}" srcOrd="9" destOrd="0" presId="urn:microsoft.com/office/officeart/2005/8/layout/process5#4"/>
    <dgm:cxn modelId="{EB7BE702-FE7F-458C-9794-04D4B471B367}" type="presParOf" srcId="{17B4D9D3-E307-49F5-94AB-768A98D763E8}" destId="{4FFA181A-180D-48F5-8884-6D265D67485C}" srcOrd="0" destOrd="0" presId="urn:microsoft.com/office/officeart/2005/8/layout/process5#4"/>
    <dgm:cxn modelId="{11E7D2CB-57F7-4363-8AA9-FD8C494475F3}" type="presParOf" srcId="{57606824-68A0-4A6D-864E-70419095DFCE}" destId="{114EBF23-A043-41AA-8ABF-BDC8649849BC}" srcOrd="10" destOrd="0" presId="urn:microsoft.com/office/officeart/2005/8/layout/process5#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D2405-EE99-4197-AF18-9A64DA323A00}">
      <dsp:nvSpPr>
        <dsp:cNvPr id="0" name=""/>
        <dsp:cNvSpPr/>
      </dsp:nvSpPr>
      <dsp:spPr>
        <a:xfrm>
          <a:off x="136" y="145943"/>
          <a:ext cx="2948913" cy="176934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Ekstrak sebanyak 0,5 ml gram ditambah 5 ml HCL 2 N</a:t>
          </a:r>
          <a:endParaRPr lang="id-ID" sz="2400" kern="1200" dirty="0"/>
        </a:p>
      </dsp:txBody>
      <dsp:txXfrm>
        <a:off x="51958" y="197765"/>
        <a:ext cx="2845269" cy="1665704"/>
      </dsp:txXfrm>
    </dsp:sp>
    <dsp:sp modelId="{13E50CE6-AEA5-4476-B4AF-B459F97F69E6}">
      <dsp:nvSpPr>
        <dsp:cNvPr id="0" name=""/>
        <dsp:cNvSpPr/>
      </dsp:nvSpPr>
      <dsp:spPr>
        <a:xfrm>
          <a:off x="3208555" y="664952"/>
          <a:ext cx="625169" cy="7313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d-ID" sz="1800" kern="1200"/>
        </a:p>
      </dsp:txBody>
      <dsp:txXfrm>
        <a:off x="3208555" y="811218"/>
        <a:ext cx="437618" cy="438798"/>
      </dsp:txXfrm>
    </dsp:sp>
    <dsp:sp modelId="{C398B136-1B9B-4C58-8FA3-67AA2219035C}">
      <dsp:nvSpPr>
        <dsp:cNvPr id="0" name=""/>
        <dsp:cNvSpPr/>
      </dsp:nvSpPr>
      <dsp:spPr>
        <a:xfrm>
          <a:off x="4128616" y="145943"/>
          <a:ext cx="3882215" cy="176934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Didihkan dan tutup dengan corong berisi kapas basah selama 2 jam untuk menghidrolisis saponin.</a:t>
          </a:r>
          <a:endParaRPr lang="id-ID" sz="2400" kern="1200" dirty="0"/>
        </a:p>
      </dsp:txBody>
      <dsp:txXfrm>
        <a:off x="4180438" y="197765"/>
        <a:ext cx="3778571" cy="1665704"/>
      </dsp:txXfrm>
    </dsp:sp>
    <dsp:sp modelId="{1992BDA7-75A3-485D-A277-EEC82B804FF8}">
      <dsp:nvSpPr>
        <dsp:cNvPr id="0" name=""/>
        <dsp:cNvSpPr/>
      </dsp:nvSpPr>
      <dsp:spPr>
        <a:xfrm>
          <a:off x="8270336" y="664952"/>
          <a:ext cx="625169" cy="7313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d-ID" sz="1800" kern="1200"/>
        </a:p>
      </dsp:txBody>
      <dsp:txXfrm>
        <a:off x="8270336" y="811218"/>
        <a:ext cx="437618" cy="438798"/>
      </dsp:txXfrm>
    </dsp:sp>
    <dsp:sp modelId="{48F70F60-3282-4EBC-A338-CD0491BA9C08}">
      <dsp:nvSpPr>
        <dsp:cNvPr id="0" name=""/>
        <dsp:cNvSpPr/>
      </dsp:nvSpPr>
      <dsp:spPr>
        <a:xfrm>
          <a:off x="9190397" y="145943"/>
          <a:ext cx="2948913" cy="176934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 Setelah dingin, netralkan dengan ammonia, </a:t>
          </a:r>
          <a:endParaRPr lang="id-ID" sz="2400" kern="1200" dirty="0"/>
        </a:p>
      </dsp:txBody>
      <dsp:txXfrm>
        <a:off x="9242219" y="197765"/>
        <a:ext cx="2845269" cy="1665704"/>
      </dsp:txXfrm>
    </dsp:sp>
    <dsp:sp modelId="{90FB86FD-4D14-4291-A2AC-529AE826DD11}">
      <dsp:nvSpPr>
        <dsp:cNvPr id="0" name=""/>
        <dsp:cNvSpPr/>
      </dsp:nvSpPr>
      <dsp:spPr>
        <a:xfrm rot="5400000">
          <a:off x="10352269" y="2121716"/>
          <a:ext cx="625169" cy="7313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d-ID" sz="1800" kern="1200"/>
        </a:p>
      </dsp:txBody>
      <dsp:txXfrm rot="-5400000">
        <a:off x="10445455" y="2174797"/>
        <a:ext cx="438798" cy="437618"/>
      </dsp:txXfrm>
    </dsp:sp>
    <dsp:sp modelId="{1911229C-8271-4C6C-B062-252F2234F106}">
      <dsp:nvSpPr>
        <dsp:cNvPr id="0" name=""/>
        <dsp:cNvSpPr/>
      </dsp:nvSpPr>
      <dsp:spPr>
        <a:xfrm>
          <a:off x="9190397" y="3094857"/>
          <a:ext cx="2948913" cy="176934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Ekstraksi dengan 3 ml n-heksana sebanyak 3 kali, </a:t>
          </a:r>
          <a:endParaRPr lang="id-ID" sz="2400" kern="1200" dirty="0"/>
        </a:p>
      </dsp:txBody>
      <dsp:txXfrm>
        <a:off x="9242219" y="3146679"/>
        <a:ext cx="2845269" cy="1665704"/>
      </dsp:txXfrm>
    </dsp:sp>
    <dsp:sp modelId="{9BA5AE64-4DCC-4C16-8E88-A52C6803BF9D}">
      <dsp:nvSpPr>
        <dsp:cNvPr id="0" name=""/>
        <dsp:cNvSpPr/>
      </dsp:nvSpPr>
      <dsp:spPr>
        <a:xfrm rot="10800000">
          <a:off x="8305723" y="3613866"/>
          <a:ext cx="625169" cy="7313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d-ID" sz="1800" kern="1200"/>
        </a:p>
      </dsp:txBody>
      <dsp:txXfrm rot="10800000">
        <a:off x="8493274" y="3760132"/>
        <a:ext cx="437618" cy="438798"/>
      </dsp:txXfrm>
    </dsp:sp>
    <dsp:sp modelId="{3229ADFC-75D7-4CD3-AA0B-7F8F9ECF0F6E}">
      <dsp:nvSpPr>
        <dsp:cNvPr id="0" name=""/>
        <dsp:cNvSpPr/>
      </dsp:nvSpPr>
      <dsp:spPr>
        <a:xfrm>
          <a:off x="5061917" y="3094857"/>
          <a:ext cx="2948913" cy="176934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Uapkan sampai tinggal 0,5 ml, </a:t>
          </a:r>
          <a:endParaRPr lang="id-ID" sz="2400" kern="1200" dirty="0"/>
        </a:p>
      </dsp:txBody>
      <dsp:txXfrm>
        <a:off x="5113739" y="3146679"/>
        <a:ext cx="2845269" cy="1665704"/>
      </dsp:txXfrm>
    </dsp:sp>
    <dsp:sp modelId="{17B4D9D3-E307-49F5-94AB-768A98D763E8}">
      <dsp:nvSpPr>
        <dsp:cNvPr id="0" name=""/>
        <dsp:cNvSpPr/>
      </dsp:nvSpPr>
      <dsp:spPr>
        <a:xfrm rot="10800000">
          <a:off x="4177243" y="3613866"/>
          <a:ext cx="625169" cy="7313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d-ID" sz="1800" kern="1200"/>
        </a:p>
      </dsp:txBody>
      <dsp:txXfrm rot="10800000">
        <a:off x="4364794" y="3760132"/>
        <a:ext cx="437618" cy="438798"/>
      </dsp:txXfrm>
    </dsp:sp>
    <dsp:sp modelId="{114EBF23-A043-41AA-8ABF-BDC8649849BC}">
      <dsp:nvSpPr>
        <dsp:cNvPr id="0" name=""/>
        <dsp:cNvSpPr/>
      </dsp:nvSpPr>
      <dsp:spPr>
        <a:xfrm>
          <a:off x="933438" y="3094857"/>
          <a:ext cx="2948913" cy="176934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Totolkan pada pelat KLT.</a:t>
          </a:r>
          <a:endParaRPr lang="id-ID" sz="2400" kern="1200" dirty="0"/>
        </a:p>
      </dsp:txBody>
      <dsp:txXfrm>
        <a:off x="985260" y="3146679"/>
        <a:ext cx="2845269" cy="16657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3">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3">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4">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4">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221E5-7E40-45A7-9A1C-B26BED70733D}" type="datetimeFigureOut">
              <a:rPr lang="id-ID" smtClean="0"/>
              <a:t>20/12/2018</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75976-952B-4BF4-9700-47D02CF7E82D}" type="slidenum">
              <a:rPr lang="id-ID" smtClean="0"/>
              <a:t>‹#›</a:t>
            </a:fld>
            <a:endParaRPr lang="id-ID"/>
          </a:p>
        </p:txBody>
      </p:sp>
    </p:spTree>
    <p:extLst>
      <p:ext uri="{BB962C8B-B14F-4D97-AF65-F5344CB8AC3E}">
        <p14:creationId xmlns:p14="http://schemas.microsoft.com/office/powerpoint/2010/main" val="147955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effectLst/>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t>12/20/2018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t>12/20/2018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t>12/20/2018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t>12/20/2018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ln>
          <a:effectLst/>
        </p:spPr>
        <p:txBody>
          <a:bodyPr wrap="square" numCol="1" anchor="t" anchorCtr="0" compatLnSpc="1">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t>12/20/2018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t>12/20/2018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panose="05020102010507070707"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panose="05020102010507070707"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panose="05020102010507070707"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5pPr>
      <a:lvl6pPr marL="2400300"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6pPr>
      <a:lvl7pPr marL="2799715"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7pPr>
      <a:lvl8pPr marL="3199765"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8pPr>
      <a:lvl9pPr marL="3599815" indent="-228600" algn="l" defTabSz="457200" rtl="0" eaLnBrk="1" latinLnBrk="0" hangingPunct="1">
        <a:spcBef>
          <a:spcPct val="20000"/>
        </a:spcBef>
        <a:spcAft>
          <a:spcPts val="600"/>
        </a:spcAft>
        <a:buClr>
          <a:schemeClr val="accent1"/>
        </a:buClr>
        <a:buFont typeface="Wingdings 2" panose="05020102010507070707"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28601"/>
            <a:ext cx="11382000" cy="4191598"/>
          </a:xfrm>
        </p:spPr>
        <p:txBody>
          <a:bodyPr/>
          <a:lstStyle/>
          <a:p>
            <a:r>
              <a:rPr lang="id-ID" sz="7200" dirty="0" smtClean="0"/>
              <a:t/>
            </a:r>
            <a:br>
              <a:rPr lang="id-ID" sz="7200" dirty="0" smtClean="0"/>
            </a:br>
            <a:r>
              <a:rPr lang="en-US" sz="6600" dirty="0" smtClean="0"/>
              <a:t>SAPONIN</a:t>
            </a:r>
            <a:endParaRPr lang="id-ID" sz="3600"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0" y="2175641"/>
            <a:ext cx="12192000" cy="4682359"/>
          </a:xfrm>
        </p:spPr>
        <p:txBody>
          <a:bodyPr>
            <a:noAutofit/>
          </a:bodyPr>
          <a:lstStyle/>
          <a:p>
            <a:pPr algn="just"/>
            <a:r>
              <a:rPr lang="id-ID" sz="2800" dirty="0" smtClean="0"/>
              <a:t>Berdasarkan struktur dari aglikon maka saponin dapat dibagi 2 golongan yaitu saponin netral yang berasal dari steroid dengan rantai samping spiroketal dan saponin asam yang mempunyai struktur triterpenoid.</a:t>
            </a:r>
          </a:p>
          <a:p>
            <a:pPr algn="just"/>
            <a:r>
              <a:rPr lang="id-ID" sz="2800" dirty="0" smtClean="0"/>
              <a:t>Biosintesis saponin triterpenoid dan saponin steroid mempunyai titik tolak sama yaitu berasal dari asetat dan mevalonat. Rantai samping terbentuk sesudah terbentuknya squalen. Sebagian terjadi inti steroid spiroketal dan yang lain membentuk triterpenoid pentasiklik.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6400626"/>
              </p:ext>
            </p:extLst>
          </p:nvPr>
        </p:nvGraphicFramePr>
        <p:xfrm>
          <a:off x="4856163" y="0"/>
          <a:ext cx="712628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normAutofit/>
          </a:bodyPr>
          <a:lstStyle/>
          <a:p>
            <a:r>
              <a:rPr lang="en-US" sz="2800" dirty="0" err="1"/>
              <a:t>Prinsip</a:t>
            </a:r>
            <a:r>
              <a:rPr lang="en-US" sz="2800" dirty="0"/>
              <a:t> </a:t>
            </a:r>
            <a:r>
              <a:rPr lang="en-US" sz="2800" dirty="0" err="1"/>
              <a:t>umum</a:t>
            </a:r>
            <a:r>
              <a:rPr lang="en-US" sz="2800" dirty="0"/>
              <a:t> </a:t>
            </a:r>
            <a:r>
              <a:rPr lang="en-US" sz="2800" dirty="0" err="1"/>
              <a:t>biosintesis</a:t>
            </a:r>
            <a:r>
              <a:rPr lang="en-US" sz="2800" dirty="0"/>
              <a:t> </a:t>
            </a:r>
            <a:r>
              <a:rPr lang="en-US" sz="2800" dirty="0" err="1"/>
              <a:t>dari</a:t>
            </a:r>
            <a:r>
              <a:rPr lang="en-US" sz="2800" dirty="0"/>
              <a:t> </a:t>
            </a:r>
            <a:r>
              <a:rPr lang="en-US" sz="2800" dirty="0" err="1"/>
              <a:t>beragam</a:t>
            </a:r>
            <a:r>
              <a:rPr lang="en-US" sz="2800" dirty="0"/>
              <a:t> </a:t>
            </a:r>
            <a:r>
              <a:rPr lang="en-US" sz="2800" dirty="0" err="1"/>
              <a:t>tipe</a:t>
            </a:r>
            <a:r>
              <a:rPr lang="en-US" sz="2800" dirty="0"/>
              <a:t> </a:t>
            </a:r>
            <a:r>
              <a:rPr lang="en-US" sz="2800" dirty="0" err="1"/>
              <a:t>saponin</a:t>
            </a:r>
            <a:r>
              <a:rPr lang="en-US" sz="2800" dirty="0"/>
              <a:t> </a:t>
            </a:r>
            <a:r>
              <a:rPr lang="en-US" sz="2800" dirty="0" err="1"/>
              <a:t>ini</a:t>
            </a:r>
            <a:r>
              <a:rPr lang="en-US" sz="2800" dirty="0"/>
              <a:t> </a:t>
            </a:r>
            <a:r>
              <a:rPr lang="en-US" sz="2800" dirty="0" err="1"/>
              <a:t>adalah</a:t>
            </a:r>
            <a:r>
              <a:rPr lang="en-US" sz="2800" dirty="0"/>
              <a:t> :</a:t>
            </a:r>
            <a:endParaRPr lang="id-ID" sz="2800" dirty="0"/>
          </a:p>
          <a:p>
            <a:endParaRPr lang="id-ID"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5" name="Content Placeholder 4"/>
          <p:cNvGraphicFramePr>
            <a:graphicFrameLocks noGrp="1"/>
          </p:cNvGraphicFramePr>
          <p:nvPr>
            <p:ph idx="1"/>
          </p:nvPr>
        </p:nvGraphicFramePr>
        <p:xfrm>
          <a:off x="4856163" y="446088"/>
          <a:ext cx="7335837" cy="627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normAutofit/>
          </a:bodyPr>
          <a:lstStyle/>
          <a:p>
            <a:pPr algn="just"/>
            <a:r>
              <a:rPr lang="en-US" sz="2400" dirty="0" err="1"/>
              <a:t>Muray</a:t>
            </a:r>
            <a:r>
              <a:rPr lang="en-US" sz="2400" dirty="0"/>
              <a:t> et al. (1996) </a:t>
            </a:r>
            <a:r>
              <a:rPr lang="en-US" sz="2400" dirty="0" err="1"/>
              <a:t>dan</a:t>
            </a:r>
            <a:r>
              <a:rPr lang="en-US" sz="2400" dirty="0"/>
              <a:t> Hopkins (1999) </a:t>
            </a:r>
            <a:r>
              <a:rPr lang="en-US" sz="2400" dirty="0" err="1"/>
              <a:t>membagi</a:t>
            </a:r>
            <a:r>
              <a:rPr lang="en-US" sz="2400" dirty="0"/>
              <a:t> </a:t>
            </a:r>
            <a:r>
              <a:rPr lang="en-US" sz="2400" dirty="0" err="1"/>
              <a:t>biosintesa</a:t>
            </a:r>
            <a:r>
              <a:rPr lang="en-US" sz="2400" dirty="0"/>
              <a:t> </a:t>
            </a:r>
            <a:r>
              <a:rPr lang="en-US" sz="2400" dirty="0" err="1"/>
              <a:t>saponin</a:t>
            </a:r>
            <a:r>
              <a:rPr lang="en-US" sz="2400" dirty="0"/>
              <a:t> </a:t>
            </a:r>
            <a:r>
              <a:rPr lang="en-US" sz="2400" dirty="0" err="1"/>
              <a:t>dalam</a:t>
            </a:r>
            <a:r>
              <a:rPr lang="en-US" sz="2400" dirty="0"/>
              <a:t> 5 </a:t>
            </a:r>
            <a:r>
              <a:rPr lang="en-US" sz="2400" dirty="0" err="1"/>
              <a:t>tahap</a:t>
            </a:r>
            <a:endParaRPr lang="id-ID"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Proses </a:t>
            </a:r>
            <a:r>
              <a:rPr lang="en-US" sz="3600" dirty="0" err="1"/>
              <a:t>biosintesis</a:t>
            </a:r>
            <a:r>
              <a:rPr lang="en-US" sz="3600" dirty="0"/>
              <a:t> </a:t>
            </a:r>
            <a:r>
              <a:rPr lang="en-US" sz="3600" dirty="0" err="1" smtClean="0"/>
              <a:t>saponin</a:t>
            </a:r>
            <a:endParaRPr lang="id-ID" sz="3600"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0" y="0"/>
            <a:ext cx="7429500" cy="6858000"/>
          </a:xfrm>
          <a:prstGeom prst="rect">
            <a:avLst/>
          </a:prstGeom>
          <a:noFill/>
          <a:ln w="6350"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Siklasi</a:t>
            </a:r>
            <a:r>
              <a:rPr lang="en-US" dirty="0"/>
              <a:t> 2,3- </a:t>
            </a:r>
            <a:r>
              <a:rPr lang="en-US" dirty="0" err="1"/>
              <a:t>oxidosqualen</a:t>
            </a:r>
            <a:r>
              <a:rPr lang="en-US" dirty="0"/>
              <a:t> </a:t>
            </a:r>
            <a:r>
              <a:rPr lang="en-US" dirty="0" err="1"/>
              <a:t>dalam</a:t>
            </a:r>
            <a:r>
              <a:rPr lang="en-US" dirty="0"/>
              <a:t> </a:t>
            </a:r>
            <a:r>
              <a:rPr lang="en-US" dirty="0" err="1"/>
              <a:t>membentuk</a:t>
            </a:r>
            <a:r>
              <a:rPr lang="en-US" dirty="0"/>
              <a:t> </a:t>
            </a:r>
            <a:r>
              <a:rPr lang="en-US" dirty="0" err="1"/>
              <a:t>berbagai</a:t>
            </a:r>
            <a:r>
              <a:rPr lang="en-US" dirty="0"/>
              <a:t> </a:t>
            </a:r>
            <a:r>
              <a:rPr lang="en-US" dirty="0" err="1"/>
              <a:t>macam</a:t>
            </a:r>
            <a:r>
              <a:rPr lang="en-US" dirty="0"/>
              <a:t> </a:t>
            </a:r>
            <a:r>
              <a:rPr lang="en-US" dirty="0" err="1"/>
              <a:t>kerangkan</a:t>
            </a:r>
            <a:r>
              <a:rPr lang="en-US" dirty="0"/>
              <a:t> </a:t>
            </a:r>
            <a:r>
              <a:rPr lang="en-US" dirty="0" err="1"/>
              <a:t>saponin</a:t>
            </a:r>
            <a:endParaRPr lang="id-ID"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933950" y="0"/>
            <a:ext cx="7258050" cy="6781800"/>
          </a:xfrm>
          <a:prstGeom prst="rect">
            <a:avLst/>
          </a:prstGeom>
          <a:noFill/>
          <a:ln w="6350"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Biosintesis</a:t>
            </a:r>
            <a:r>
              <a:rPr lang="en-US" sz="2800" dirty="0"/>
              <a:t> </a:t>
            </a:r>
            <a:r>
              <a:rPr lang="en-US" sz="2800" dirty="0" err="1"/>
              <a:t>saponin</a:t>
            </a:r>
            <a:r>
              <a:rPr lang="en-US" sz="2800" dirty="0"/>
              <a:t> </a:t>
            </a:r>
            <a:r>
              <a:rPr lang="en-US" sz="2800" dirty="0" err="1"/>
              <a:t>triterpenoid</a:t>
            </a:r>
            <a:r>
              <a:rPr lang="en-US" sz="2800" dirty="0"/>
              <a:t> </a:t>
            </a:r>
            <a:r>
              <a:rPr lang="en-US" sz="2800" dirty="0" err="1"/>
              <a:t>dari</a:t>
            </a:r>
            <a:r>
              <a:rPr lang="en-US" sz="2800" dirty="0"/>
              <a:t> </a:t>
            </a:r>
            <a:r>
              <a:rPr lang="en-US" sz="2800" dirty="0" err="1"/>
              <a:t>tanaman</a:t>
            </a:r>
            <a:r>
              <a:rPr lang="en-US" sz="2800" dirty="0"/>
              <a:t> Licorice</a:t>
            </a:r>
            <a:endParaRPr lang="id-ID" sz="2800"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819650" y="0"/>
            <a:ext cx="7372350" cy="6858000"/>
          </a:xfrm>
          <a:prstGeom prst="rect">
            <a:avLst/>
          </a:prstGeom>
          <a:noFill/>
          <a:ln w="6350" cmpd="sng">
            <a:solidFill>
              <a:srgbClr val="000000"/>
            </a:solidFill>
            <a:miter lim="800000"/>
            <a:headEnd/>
            <a:tailEnd/>
          </a:ln>
          <a:effec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0" y="2238374"/>
            <a:ext cx="3562350" cy="2886075"/>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50" y="5124450"/>
            <a:ext cx="3562350" cy="13525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a:t>Kegunaan</a:t>
            </a:r>
            <a:r>
              <a:rPr lang="id-ID" sz="4000" dirty="0" smtClean="0"/>
              <a:t>:</a:t>
            </a:r>
            <a:endParaRPr lang="id-ID" sz="4000" dirty="0"/>
          </a:p>
        </p:txBody>
      </p:sp>
      <p:sp>
        <p:nvSpPr>
          <p:cNvPr id="3" name="Content Placeholder 2"/>
          <p:cNvSpPr>
            <a:spLocks noGrp="1"/>
          </p:cNvSpPr>
          <p:nvPr>
            <p:ph idx="1"/>
          </p:nvPr>
        </p:nvSpPr>
        <p:spPr/>
        <p:txBody>
          <a:bodyPr>
            <a:noAutofit/>
          </a:bodyPr>
          <a:lstStyle/>
          <a:p>
            <a:pPr marL="0" indent="0">
              <a:buNone/>
            </a:pPr>
            <a:endParaRPr lang="id-ID" sz="2400" dirty="0" smtClean="0"/>
          </a:p>
          <a:p>
            <a:r>
              <a:rPr lang="id-ID" sz="2400" dirty="0"/>
              <a:t>B</a:t>
            </a:r>
            <a:r>
              <a:rPr lang="id-ID" sz="2400" dirty="0" smtClean="0"/>
              <a:t>ahan baku sintesis hormon steroid (aglikonnya : diosgenin, solasodin)</a:t>
            </a:r>
          </a:p>
          <a:p>
            <a:pPr lvl="1"/>
            <a:r>
              <a:rPr lang="id-ID" sz="2200" dirty="0" smtClean="0"/>
              <a:t>Dioscorea sp, Agave sp, Solanum sp, Costus sp.</a:t>
            </a:r>
          </a:p>
          <a:p>
            <a:r>
              <a:rPr lang="id-ID" sz="2400" dirty="0" smtClean="0"/>
              <a:t>Sebagai Obat :</a:t>
            </a:r>
          </a:p>
          <a:p>
            <a:pPr lvl="1"/>
            <a:r>
              <a:rPr lang="id-ID" sz="2200" dirty="0" smtClean="0"/>
              <a:t>Tonikum : Panax ginseng</a:t>
            </a:r>
          </a:p>
          <a:p>
            <a:pPr lvl="1"/>
            <a:r>
              <a:rPr lang="id-ID" sz="2200" dirty="0" smtClean="0"/>
              <a:t>Ekspektoran : Glycyrrhiza glabra</a:t>
            </a:r>
          </a:p>
          <a:p>
            <a:pPr lvl="1"/>
            <a:r>
              <a:rPr lang="id-ID" sz="2200" dirty="0" smtClean="0"/>
              <a:t>Diuretik : Orthosiphon stamineus</a:t>
            </a:r>
          </a:p>
          <a:p>
            <a:r>
              <a:rPr lang="id-ID" sz="2400" dirty="0" smtClean="0"/>
              <a:t>Bahan pencuci dan pengemulsi :</a:t>
            </a:r>
          </a:p>
          <a:p>
            <a:pPr lvl="1"/>
            <a:r>
              <a:rPr lang="id-ID" sz="2200" dirty="0" smtClean="0"/>
              <a:t>Sapindus rerak, Quallaia saponaria</a:t>
            </a:r>
          </a:p>
          <a:p>
            <a:r>
              <a:rPr lang="id-ID" sz="2400" dirty="0" smtClean="0"/>
              <a:t>Minuman: Smilax medica</a:t>
            </a:r>
          </a:p>
          <a:p>
            <a:r>
              <a:rPr lang="id-ID" sz="2400" dirty="0"/>
              <a:t>A</a:t>
            </a:r>
            <a:r>
              <a:rPr lang="id-ID" sz="2400" dirty="0" smtClean="0"/>
              <a:t>nti inflamasi (saponin kulit batang Kalopanax pictus)</a:t>
            </a:r>
          </a:p>
          <a:p>
            <a:endParaRPr lang="id-ID" sz="2400" dirty="0"/>
          </a:p>
        </p:txBody>
      </p:sp>
      <p:sp>
        <p:nvSpPr>
          <p:cNvPr id="4" name="Text Placeholder 3"/>
          <p:cNvSpPr>
            <a:spLocks noGrp="1"/>
          </p:cNvSpPr>
          <p:nvPr>
            <p:ph type="body" sz="half" idx="2"/>
          </p:nvPr>
        </p:nvSpPr>
        <p:spPr/>
        <p:txBody>
          <a:bodyPr/>
          <a:lstStyle/>
          <a:p>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855633" y="919054"/>
            <a:ext cx="6905443" cy="5414963"/>
          </a:xfrm>
        </p:spPr>
        <p:txBody>
          <a:bodyPr>
            <a:noAutofit/>
          </a:bodyPr>
          <a:lstStyle/>
          <a:p>
            <a:pPr algn="just"/>
            <a:r>
              <a:rPr lang="id-ID" sz="2800" dirty="0" smtClean="0"/>
              <a:t>Antispasmodik mis saponin pd Allium cepa</a:t>
            </a:r>
          </a:p>
          <a:p>
            <a:pPr algn="just"/>
            <a:r>
              <a:rPr lang="id-ID" sz="2800" dirty="0" smtClean="0"/>
              <a:t>Antikanker mis saponin dr kedelai</a:t>
            </a:r>
          </a:p>
          <a:p>
            <a:pPr algn="just"/>
            <a:r>
              <a:rPr lang="id-ID" sz="2800" dirty="0" smtClean="0"/>
              <a:t>Imunostimulator mis saponin pd Leguminosae</a:t>
            </a:r>
          </a:p>
          <a:p>
            <a:pPr algn="just"/>
            <a:r>
              <a:rPr lang="id-ID" sz="2800" dirty="0" smtClean="0"/>
              <a:t>Antivirus mis.saponin dr </a:t>
            </a:r>
            <a:r>
              <a:rPr lang="id-ID" sz="2800" i="1" dirty="0" smtClean="0"/>
              <a:t>Maesa lanceolata inhibits HIV-1 virus replication, probably by inhibiting HIV-1 protease activity</a:t>
            </a:r>
          </a:p>
          <a:p>
            <a:pPr algn="just"/>
            <a:r>
              <a:rPr lang="id-ID" sz="2800" dirty="0" smtClean="0"/>
              <a:t>Anti diabet (saponin dari Platycodi Radix)</a:t>
            </a:r>
          </a:p>
          <a:p>
            <a:pPr algn="just"/>
            <a:endParaRPr lang="id-ID" sz="2800" dirty="0"/>
          </a:p>
        </p:txBody>
      </p:sp>
      <p:sp>
        <p:nvSpPr>
          <p:cNvPr id="4" name="Text Placeholder 3"/>
          <p:cNvSpPr>
            <a:spLocks noGrp="1"/>
          </p:cNvSpPr>
          <p:nvPr>
            <p:ph type="body" sz="half" idx="2"/>
          </p:nvPr>
        </p:nvSpPr>
        <p:spPr/>
        <p:txBody>
          <a:bodyPr/>
          <a:lstStyle/>
          <a:p>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Sapogenin steroid dan sumber tanaman penghasil</a:t>
            </a:r>
            <a:endParaRPr lang="id-ID" sz="2800"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4098" name="Picture 2" descr="http://image3.slideserve.com/6396533/sapogenin-steroid-dan-sumber-tanaman-penghasil-n.jpg"/>
          <p:cNvPicPr>
            <a:picLocks noChangeAspect="1" noChangeArrowheads="1"/>
          </p:cNvPicPr>
          <p:nvPr/>
        </p:nvPicPr>
        <p:blipFill rotWithShape="1">
          <a:blip r:embed="rId2"/>
          <a:srcRect l="5172" t="14712"/>
          <a:stretch>
            <a:fillRect/>
          </a:stretch>
        </p:blipFill>
        <p:spPr bwMode="auto">
          <a:xfrm>
            <a:off x="0" y="2459421"/>
            <a:ext cx="12191999" cy="439857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331788"/>
            <a:ext cx="3547533" cy="1027743"/>
          </a:xfrm>
        </p:spPr>
        <p:txBody>
          <a:bodyPr/>
          <a:lstStyle/>
          <a:p>
            <a:r>
              <a:rPr lang="en-US" sz="2800" dirty="0" err="1" smtClean="0"/>
              <a:t>Saponin</a:t>
            </a:r>
            <a:r>
              <a:rPr lang="en-US" sz="2800" dirty="0" smtClean="0"/>
              <a:t> </a:t>
            </a:r>
            <a:r>
              <a:rPr lang="en-US" sz="2800" dirty="0" err="1" smtClean="0"/>
              <a:t>Triterpenoid</a:t>
            </a:r>
            <a:endParaRPr lang="id-ID" sz="2800" dirty="0"/>
          </a:p>
        </p:txBody>
      </p:sp>
      <p:sp>
        <p:nvSpPr>
          <p:cNvPr id="3" name="Content Placeholder 2"/>
          <p:cNvSpPr>
            <a:spLocks noGrp="1"/>
          </p:cNvSpPr>
          <p:nvPr>
            <p:ph idx="1"/>
          </p:nvPr>
        </p:nvSpPr>
        <p:spPr/>
        <p:txBody>
          <a:bodyPr/>
          <a:lstStyle/>
          <a:p>
            <a:endParaRPr lang="id-ID" dirty="0"/>
          </a:p>
        </p:txBody>
      </p:sp>
      <p:sp>
        <p:nvSpPr>
          <p:cNvPr id="4" name="Text Placeholder 3"/>
          <p:cNvSpPr>
            <a:spLocks noGrp="1"/>
          </p:cNvSpPr>
          <p:nvPr>
            <p:ph type="body" sz="half" idx="2"/>
          </p:nvPr>
        </p:nvSpPr>
        <p:spPr/>
        <p:txBody>
          <a:bodyPr/>
          <a:lstStyle/>
          <a:p>
            <a:endParaRPr lang="id-ID"/>
          </a:p>
        </p:txBody>
      </p:sp>
      <p:pic>
        <p:nvPicPr>
          <p:cNvPr id="51202" name="Picture 2" descr="http://image3.slideserve.com/6396533/slide33-n.jpg"/>
          <p:cNvPicPr>
            <a:picLocks noChangeAspect="1" noChangeArrowheads="1"/>
          </p:cNvPicPr>
          <p:nvPr/>
        </p:nvPicPr>
        <p:blipFill>
          <a:blip r:embed="rId2"/>
          <a:srcRect l="13823" t="9373" r="12154" b="19516"/>
          <a:stretch>
            <a:fillRect/>
          </a:stretch>
        </p:blipFill>
        <p:spPr bwMode="auto">
          <a:xfrm>
            <a:off x="0" y="1473831"/>
            <a:ext cx="12192000" cy="53841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PENDAHULUAN</a:t>
            </a:r>
            <a:endParaRPr lang="id-ID" sz="3600" dirty="0"/>
          </a:p>
        </p:txBody>
      </p:sp>
      <p:sp>
        <p:nvSpPr>
          <p:cNvPr id="3" name="Content Placeholder 2"/>
          <p:cNvSpPr>
            <a:spLocks noGrp="1"/>
          </p:cNvSpPr>
          <p:nvPr>
            <p:ph idx="1"/>
          </p:nvPr>
        </p:nvSpPr>
        <p:spPr>
          <a:xfrm>
            <a:off x="4824102" y="1108240"/>
            <a:ext cx="6252633" cy="5414963"/>
          </a:xfrm>
        </p:spPr>
        <p:txBody>
          <a:bodyPr>
            <a:noAutofit/>
          </a:bodyPr>
          <a:lstStyle/>
          <a:p>
            <a:pPr algn="just"/>
            <a:r>
              <a:rPr lang="id-ID" sz="2400" dirty="0" smtClean="0"/>
              <a:t>Saponin merupakan glikosida glikon+aglikon (sapogenin)</a:t>
            </a:r>
          </a:p>
          <a:p>
            <a:pPr algn="just"/>
            <a:r>
              <a:rPr lang="id-ID" sz="2400" dirty="0" smtClean="0"/>
              <a:t>Sapogenin terbagi 2</a:t>
            </a:r>
          </a:p>
          <a:p>
            <a:pPr lvl="1" algn="just"/>
            <a:r>
              <a:rPr lang="id-ID" sz="2000" dirty="0" smtClean="0"/>
              <a:t>Sapogenin steroid</a:t>
            </a:r>
          </a:p>
          <a:p>
            <a:pPr lvl="1" algn="just"/>
            <a:r>
              <a:rPr lang="id-ID" sz="2000" dirty="0" smtClean="0"/>
              <a:t>Sapogenin triterpenoid</a:t>
            </a:r>
          </a:p>
          <a:p>
            <a:pPr algn="just"/>
            <a:r>
              <a:rPr lang="id-ID" sz="2400" dirty="0" smtClean="0"/>
              <a:t>Sifat Saponin</a:t>
            </a:r>
          </a:p>
          <a:p>
            <a:pPr lvl="1" algn="just"/>
            <a:r>
              <a:rPr lang="id-ID" sz="2000" dirty="0" smtClean="0"/>
              <a:t>Membentuk buih bila dikocok dengan air</a:t>
            </a:r>
          </a:p>
          <a:p>
            <a:pPr lvl="1" algn="just"/>
            <a:r>
              <a:rPr lang="id-ID" sz="2000" dirty="0" smtClean="0"/>
              <a:t>Berasa pahit menusuk dan menyebabkan bersin dan sering mengakibatkan iritasi terhadap selaput lendir</a:t>
            </a:r>
          </a:p>
          <a:p>
            <a:pPr lvl="1" algn="just"/>
            <a:r>
              <a:rPr lang="id-ID" sz="2000" dirty="0" smtClean="0"/>
              <a:t>Dapat menghemolisis darah</a:t>
            </a:r>
          </a:p>
          <a:p>
            <a:pPr lvl="1" algn="just"/>
            <a:r>
              <a:rPr lang="id-ID" sz="2000" dirty="0" smtClean="0"/>
              <a:t>Larut dalam air, metanol dan tidak larut dalam eter</a:t>
            </a:r>
          </a:p>
          <a:p>
            <a:pPr lvl="1" algn="just"/>
            <a:r>
              <a:rPr lang="id-ID" sz="2000" dirty="0" smtClean="0"/>
              <a:t>Toksik terhadap ikan (hewan berdarah dingin)</a:t>
            </a:r>
          </a:p>
          <a:p>
            <a:pPr algn="just"/>
            <a:endParaRPr lang="id-ID" sz="2400" dirty="0"/>
          </a:p>
        </p:txBody>
      </p:sp>
      <p:sp>
        <p:nvSpPr>
          <p:cNvPr id="4" name="Text Placeholder 3"/>
          <p:cNvSpPr>
            <a:spLocks noGrp="1"/>
          </p:cNvSpPr>
          <p:nvPr>
            <p:ph type="body" sz="half" idx="2"/>
          </p:nvPr>
        </p:nvSpPr>
        <p:spPr/>
        <p:txBody>
          <a:bodyPr/>
          <a:lstStyle/>
          <a:p>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Contoh tanaman penghasil saponin triterpernoid</a:t>
            </a:r>
            <a:endParaRPr lang="id-ID" sz="2800" dirty="0"/>
          </a:p>
        </p:txBody>
      </p:sp>
      <p:sp>
        <p:nvSpPr>
          <p:cNvPr id="3" name="Content Placeholder 2"/>
          <p:cNvSpPr>
            <a:spLocks noGrp="1"/>
          </p:cNvSpPr>
          <p:nvPr>
            <p:ph idx="1"/>
          </p:nvPr>
        </p:nvSpPr>
        <p:spPr/>
        <p:txBody>
          <a:bodyPr>
            <a:normAutofit/>
          </a:bodyPr>
          <a:lstStyle/>
          <a:p>
            <a:pPr algn="just"/>
            <a:r>
              <a:rPr lang="id-ID" sz="2800" dirty="0" smtClean="0"/>
              <a:t>Binahong (</a:t>
            </a:r>
            <a:r>
              <a:rPr lang="id-ID" sz="2800" i="1" dirty="0" smtClean="0"/>
              <a:t>Anredera cordifolia</a:t>
            </a:r>
            <a:r>
              <a:rPr lang="id-ID" sz="2800" dirty="0" smtClean="0"/>
              <a:t>)</a:t>
            </a:r>
          </a:p>
          <a:p>
            <a:pPr algn="just"/>
            <a:r>
              <a:rPr lang="id-ID" sz="2800" dirty="0" smtClean="0"/>
              <a:t>Pegagan (</a:t>
            </a:r>
            <a:r>
              <a:rPr lang="id-ID" sz="2800" i="1" dirty="0" smtClean="0"/>
              <a:t>Centella asiatica</a:t>
            </a:r>
            <a:r>
              <a:rPr lang="id-ID" sz="2800" dirty="0" smtClean="0"/>
              <a:t>)</a:t>
            </a:r>
          </a:p>
          <a:p>
            <a:pPr algn="just"/>
            <a:r>
              <a:rPr lang="id-ID" sz="2800" i="1" dirty="0" smtClean="0"/>
              <a:t>Gynostemma pentaphyllum</a:t>
            </a:r>
          </a:p>
          <a:p>
            <a:pPr algn="just"/>
            <a:r>
              <a:rPr lang="id-ID" sz="2800" dirty="0" smtClean="0"/>
              <a:t>Gambas (</a:t>
            </a:r>
            <a:r>
              <a:rPr lang="id-ID" sz="2800" i="1" dirty="0" smtClean="0"/>
              <a:t>Luffa acutangula</a:t>
            </a:r>
            <a:r>
              <a:rPr lang="id-ID" sz="2800" dirty="0" smtClean="0"/>
              <a:t> L. Roxb)</a:t>
            </a:r>
          </a:p>
          <a:p>
            <a:pPr algn="just"/>
            <a:endParaRPr lang="id-ID" sz="2800" dirty="0"/>
          </a:p>
        </p:txBody>
      </p:sp>
      <p:sp>
        <p:nvSpPr>
          <p:cNvPr id="4" name="Text Placeholder 3"/>
          <p:cNvSpPr>
            <a:spLocks noGrp="1"/>
          </p:cNvSpPr>
          <p:nvPr>
            <p:ph type="body" sz="half" idx="2"/>
          </p:nvPr>
        </p:nvSpPr>
        <p:spPr/>
        <p:txBody>
          <a:bodyPr/>
          <a:lstStyle/>
          <a:p>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15050" cy="682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702641"/>
            <a:ext cx="607695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5400" dirty="0" smtClean="0"/>
              <a:t>Ekstraksi</a:t>
            </a:r>
            <a:endParaRPr lang="id-ID" sz="5400" dirty="0"/>
          </a:p>
        </p:txBody>
      </p:sp>
      <p:sp>
        <p:nvSpPr>
          <p:cNvPr id="3" name="Content Placeholder 2"/>
          <p:cNvSpPr>
            <a:spLocks noGrp="1"/>
          </p:cNvSpPr>
          <p:nvPr>
            <p:ph idx="1"/>
          </p:nvPr>
        </p:nvSpPr>
        <p:spPr/>
        <p:txBody>
          <a:bodyPr/>
          <a:lstStyle/>
          <a:p>
            <a:endParaRPr lang="id-ID" dirty="0"/>
          </a:p>
        </p:txBody>
      </p:sp>
      <p:sp>
        <p:nvSpPr>
          <p:cNvPr id="4" name="Text Placeholder 3"/>
          <p:cNvSpPr>
            <a:spLocks noGrp="1"/>
          </p:cNvSpPr>
          <p:nvPr>
            <p:ph type="body" sz="half" idx="2"/>
          </p:nvPr>
        </p:nvSpPr>
        <p:spPr/>
        <p:txBody>
          <a:bodyPr/>
          <a:lstStyle/>
          <a:p>
            <a:r>
              <a:rPr lang="en-US" dirty="0" err="1"/>
              <a:t>Cheok</a:t>
            </a:r>
            <a:r>
              <a:rPr lang="en-US" dirty="0"/>
              <a:t>, C. Y., Salman, H. A. K., &amp; </a:t>
            </a:r>
            <a:r>
              <a:rPr lang="en-US" dirty="0" err="1"/>
              <a:t>Sulaiman</a:t>
            </a:r>
            <a:r>
              <a:rPr lang="en-US" dirty="0"/>
              <a:t>, R. (2014). Extraction and quantification of </a:t>
            </a:r>
            <a:r>
              <a:rPr lang="en-US" dirty="0" err="1"/>
              <a:t>saponins</a:t>
            </a:r>
            <a:r>
              <a:rPr lang="en-US" dirty="0"/>
              <a:t>: A review. </a:t>
            </a:r>
            <a:r>
              <a:rPr lang="en-US" i="1" dirty="0"/>
              <a:t>Food Research International</a:t>
            </a:r>
            <a:r>
              <a:rPr lang="en-US" dirty="0"/>
              <a:t>, </a:t>
            </a:r>
            <a:r>
              <a:rPr lang="en-US" i="1" dirty="0"/>
              <a:t>59</a:t>
            </a:r>
            <a:r>
              <a:rPr lang="en-US" dirty="0"/>
              <a:t>, 16–40. http://doi.org/10.1016/j.foodres.2014.01.057</a:t>
            </a:r>
          </a:p>
          <a:p>
            <a:endParaRPr lang="id-ID"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739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547533" cy="696912"/>
          </a:xfrm>
        </p:spPr>
        <p:txBody>
          <a:bodyPr/>
          <a:lstStyle/>
          <a:p>
            <a:r>
              <a:rPr lang="id-ID" sz="2800" dirty="0" smtClean="0"/>
              <a:t>Maserasi</a:t>
            </a:r>
            <a:endParaRPr lang="id-ID" sz="2800"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2050"/>
            <a:ext cx="121920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547533" cy="792162"/>
          </a:xfrm>
        </p:spPr>
        <p:txBody>
          <a:bodyPr/>
          <a:lstStyle/>
          <a:p>
            <a:r>
              <a:rPr lang="id-ID" sz="3200" dirty="0" smtClean="0"/>
              <a:t>Refluks</a:t>
            </a:r>
            <a:endParaRPr lang="id-ID" sz="3200"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2" y="1352550"/>
            <a:ext cx="12200504"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6088"/>
            <a:ext cx="3547533" cy="677862"/>
          </a:xfrm>
        </p:spPr>
        <p:txBody>
          <a:bodyPr/>
          <a:lstStyle/>
          <a:p>
            <a:r>
              <a:rPr lang="id-ID" sz="3200" dirty="0" smtClean="0"/>
              <a:t>2 subsequent</a:t>
            </a:r>
            <a:endParaRPr lang="id-ID" sz="3200" dirty="0"/>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9700"/>
            <a:ext cx="121920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1" y="141288"/>
            <a:ext cx="3547533" cy="1618396"/>
          </a:xfrm>
        </p:spPr>
        <p:txBody>
          <a:bodyPr/>
          <a:lstStyle/>
          <a:p>
            <a:r>
              <a:rPr lang="id-ID" sz="4000" dirty="0" smtClean="0"/>
              <a:t>ISOLASI SAPONIN</a:t>
            </a:r>
            <a:endParaRPr lang="id-ID"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6394622"/>
              </p:ext>
            </p:extLst>
          </p:nvPr>
        </p:nvGraphicFramePr>
        <p:xfrm>
          <a:off x="0" y="1443038"/>
          <a:ext cx="12192000"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lgn="just"/>
            <a:r>
              <a:rPr lang="id-ID" sz="2400" dirty="0" smtClean="0"/>
              <a:t>Dilakukan kromatografi preparatif 2 arah mis dgn fs gerak I kloroform-metanol (7:3), fase gerak II n-heksana-etil asetat (3:7) untuk mendapatkan noda tunggal</a:t>
            </a:r>
          </a:p>
          <a:p>
            <a:pPr algn="just"/>
            <a:r>
              <a:rPr lang="id-ID" sz="2400" dirty="0" smtClean="0"/>
              <a:t>Terhadap isolat dilakukan pemeriksaan karakteristik dgn spektrofotometer UV, penafsiran gugus-gugus dgn spektrofotometer IR (gugus hidroksil, ggs –CH alifatis, katan C=C, ggs C-O, dll)</a:t>
            </a:r>
          </a:p>
          <a:p>
            <a:pPr algn="just"/>
            <a:r>
              <a:rPr lang="id-ID" sz="2400" dirty="0" smtClean="0"/>
              <a:t>Digunakan 1H NMR utk deteksi adanya proton</a:t>
            </a:r>
          </a:p>
          <a:p>
            <a:pPr algn="just"/>
            <a:endParaRPr lang="id-ID" sz="2400" dirty="0"/>
          </a:p>
        </p:txBody>
      </p:sp>
      <p:sp>
        <p:nvSpPr>
          <p:cNvPr id="4" name="Text Placeholder 3"/>
          <p:cNvSpPr>
            <a:spLocks noGrp="1"/>
          </p:cNvSpPr>
          <p:nvPr>
            <p:ph type="body" sz="half" idx="2"/>
          </p:nvPr>
        </p:nvSpPr>
        <p:spPr>
          <a:xfrm>
            <a:off x="378373" y="2260738"/>
            <a:ext cx="4242312" cy="3600311"/>
          </a:xfrm>
        </p:spPr>
        <p:txBody>
          <a:bodyPr>
            <a:noAutofit/>
          </a:bodyPr>
          <a:lstStyle/>
          <a:p>
            <a:pPr marL="342900" indent="-342900" algn="just">
              <a:buFont typeface="Arial" panose="020B0604020202020204" pitchFamily="34" charset="0"/>
              <a:buChar char="•"/>
            </a:pPr>
            <a:r>
              <a:rPr lang="id-ID" sz="2400" dirty="0"/>
              <a:t>Pola kromatogram yang sama di satukan.</a:t>
            </a:r>
          </a:p>
          <a:p>
            <a:pPr marL="342900" indent="-342900" algn="just">
              <a:buFont typeface="Arial" panose="020B0604020202020204" pitchFamily="34" charset="0"/>
              <a:buChar char="•"/>
            </a:pPr>
            <a:r>
              <a:rPr lang="id-ID" sz="2400" dirty="0"/>
              <a:t>Fraksi yg diduga saponin dilakukan kromatografi preparatif , noda di semprot dgn LB. Noda yg terdeteksi saponin di kerok</a:t>
            </a:r>
          </a:p>
          <a:p>
            <a:pPr marL="342900" indent="-342900">
              <a:buFont typeface="Arial" panose="020B0604020202020204" pitchFamily="34" charset="0"/>
              <a:buChar char="•"/>
            </a:pPr>
            <a:endParaRPr lang="id-ID"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400" dirty="0" smtClean="0"/>
              <a:t>IDENTIFIKASI</a:t>
            </a:r>
            <a:r>
              <a:rPr lang="id-ID" dirty="0" smtClean="0"/>
              <a:t/>
            </a:r>
            <a:br>
              <a:rPr lang="id-ID" dirty="0" smtClean="0"/>
            </a:br>
            <a:endParaRPr lang="id-ID" dirty="0"/>
          </a:p>
        </p:txBody>
      </p:sp>
      <p:sp>
        <p:nvSpPr>
          <p:cNvPr id="3" name="Content Placeholder 2"/>
          <p:cNvSpPr>
            <a:spLocks noGrp="1"/>
          </p:cNvSpPr>
          <p:nvPr>
            <p:ph idx="1"/>
          </p:nvPr>
        </p:nvSpPr>
        <p:spPr/>
        <p:txBody>
          <a:bodyPr>
            <a:normAutofit/>
          </a:bodyPr>
          <a:lstStyle/>
          <a:p>
            <a:r>
              <a:rPr lang="id-ID" sz="2800" dirty="0" smtClean="0"/>
              <a:t>Uji Buih</a:t>
            </a:r>
          </a:p>
          <a:p>
            <a:pPr lvl="1"/>
            <a:r>
              <a:rPr lang="id-ID" sz="2600" dirty="0" smtClean="0"/>
              <a:t>Ekstrak sebanyak 0,3 gram dimasukkan tabung reaksi, kemudian ditambah air suling 10 ml, dikocok kuat-kuat selama kira-kira 30 detik. Tes buih positif mengandung saponin bila terjadi buih yang stabil selama lebih dari 30 menit dengan tinggi 3 cm di atas permukaan cairan.</a:t>
            </a:r>
          </a:p>
          <a:p>
            <a:endParaRPr lang="id-ID" sz="2800" dirty="0"/>
          </a:p>
        </p:txBody>
      </p:sp>
      <p:sp>
        <p:nvSpPr>
          <p:cNvPr id="4" name="Text Placeholder 3"/>
          <p:cNvSpPr>
            <a:spLocks noGrp="1"/>
          </p:cNvSpPr>
          <p:nvPr>
            <p:ph type="body" sz="half" idx="2"/>
          </p:nvPr>
        </p:nvSpPr>
        <p:spPr/>
        <p:txBody>
          <a:bodyPr/>
          <a:lstStyle/>
          <a:p>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855633" y="446088"/>
            <a:ext cx="7336367" cy="6411912"/>
          </a:xfrm>
        </p:spPr>
        <p:txBody>
          <a:bodyPr>
            <a:noAutofit/>
          </a:bodyPr>
          <a:lstStyle/>
          <a:p>
            <a:pPr algn="just"/>
            <a:r>
              <a:rPr lang="id-ID" sz="2800" dirty="0" smtClean="0"/>
              <a:t>Reaksi Warna</a:t>
            </a:r>
          </a:p>
          <a:p>
            <a:pPr lvl="1" algn="just"/>
            <a:r>
              <a:rPr lang="id-ID" sz="2400" dirty="0" smtClean="0"/>
              <a:t>0,3 gram ekstrak dilarutkan dalam 15 ml etanol, lalu dibagi menjadi tiga bagian masing-masing 5 ml, disebut sebagai larutan IIA, IIB, dan IIC</a:t>
            </a:r>
          </a:p>
          <a:p>
            <a:pPr algn="just"/>
            <a:r>
              <a:rPr lang="id-ID" sz="2800" dirty="0" smtClean="0"/>
              <a:t>a.Uji Liebermann-Burchard</a:t>
            </a:r>
          </a:p>
          <a:p>
            <a:pPr lvl="1" algn="just"/>
            <a:r>
              <a:rPr lang="id-ID" sz="2400" dirty="0" smtClean="0"/>
              <a:t>Larutan IIA digunakan sebagai blanko, larutan IIB sebanyak 5 ml ditambah 3 tetes asam asetat anhidrat dan 1 tetes H2SO4 pekat, lalu dikocok perlahan dan diamati terjadinya perubahan warna. Terjadinya warna hijau biru menunjukkan adanya saponin steroid, warna merah ungu menunjukkan adanya triterpen steroid dan warna kuning muda menunjukkan adanya saponin jenuh.</a:t>
            </a:r>
          </a:p>
          <a:p>
            <a:pPr lvl="1" algn="just"/>
            <a:endParaRPr lang="id-ID" sz="2400" dirty="0"/>
          </a:p>
        </p:txBody>
      </p:sp>
      <p:sp>
        <p:nvSpPr>
          <p:cNvPr id="4" name="Text Placeholder 3"/>
          <p:cNvSpPr>
            <a:spLocks noGrp="1"/>
          </p:cNvSpPr>
          <p:nvPr>
            <p:ph type="body" sz="half" idx="2"/>
          </p:nvPr>
        </p:nvSpPr>
        <p:spPr/>
        <p:txBody>
          <a:bodyPr/>
          <a:lstStyle/>
          <a:p>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855633" y="446088"/>
            <a:ext cx="6842381" cy="6411912"/>
          </a:xfrm>
        </p:spPr>
        <p:txBody>
          <a:bodyPr>
            <a:noAutofit/>
          </a:bodyPr>
          <a:lstStyle/>
          <a:p>
            <a:pPr algn="just"/>
            <a:r>
              <a:rPr lang="id-ID" sz="2400" dirty="0" smtClean="0"/>
              <a:t>Namanya diturunkan dari kemampuannya membentuk busa seperti sabun (SAPO) yang stabil dalam larutan berair.</a:t>
            </a:r>
          </a:p>
          <a:p>
            <a:pPr algn="just"/>
            <a:r>
              <a:rPr lang="id-ID" sz="2400" dirty="0" smtClean="0"/>
              <a:t>Diproduksi oleh tanaman, bbrp hewan laut tgkt rendah, dan bbrp bakteri</a:t>
            </a:r>
          </a:p>
          <a:p>
            <a:pPr algn="just"/>
            <a:r>
              <a:rPr lang="id-ID" sz="2400" dirty="0" smtClean="0"/>
              <a:t>Mengandung gula biasanya glukosa, galaktosa, asam glukoronat, xylosa, ramnosa yg terikat dgn aglikon hidrofobik</a:t>
            </a:r>
          </a:p>
          <a:p>
            <a:pPr algn="just"/>
            <a:r>
              <a:rPr lang="id-ID" sz="2400" dirty="0" smtClean="0"/>
              <a:t>Struktur saponin yang sangat kompleks terjadi akibat bervariasinya struktur aglikon, sifat rantai samping, dan posisi penempelan gugus gula pd aglikon .</a:t>
            </a:r>
          </a:p>
          <a:p>
            <a:pPr algn="just"/>
            <a:endParaRPr lang="id-ID" sz="2400" dirty="0"/>
          </a:p>
        </p:txBody>
      </p:sp>
      <p:sp>
        <p:nvSpPr>
          <p:cNvPr id="4" name="Text Placeholder 3"/>
          <p:cNvSpPr>
            <a:spLocks noGrp="1"/>
          </p:cNvSpPr>
          <p:nvPr>
            <p:ph type="body" sz="half" idx="2"/>
          </p:nvPr>
        </p:nvSpPr>
        <p:spPr/>
        <p:txBody>
          <a:bodyPr/>
          <a:lstStyle/>
          <a:p>
            <a:endParaRPr lang="id-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lgn="just"/>
            <a:r>
              <a:rPr lang="id-ID" sz="2800" dirty="0" smtClean="0"/>
              <a:t>b.Uji Salkowski</a:t>
            </a:r>
          </a:p>
          <a:p>
            <a:pPr lvl="1" algn="just"/>
            <a:r>
              <a:rPr lang="id-ID" sz="2600" dirty="0" smtClean="0"/>
              <a:t>Larutan IIA digunakan sebagai blanko, larutan IIC sebanyak 5 ml ditambah 1 – 2 ml H2SO4 pekat melalui dinding tabung reaksi. Adanya steroid tak jenuh ditandai dengan timbulnya cincin warna merah.</a:t>
            </a:r>
          </a:p>
          <a:p>
            <a:pPr algn="just"/>
            <a:endParaRPr lang="id-ID" sz="2800" dirty="0"/>
          </a:p>
        </p:txBody>
      </p:sp>
      <p:sp>
        <p:nvSpPr>
          <p:cNvPr id="4" name="Text Placeholder 3"/>
          <p:cNvSpPr>
            <a:spLocks noGrp="1"/>
          </p:cNvSpPr>
          <p:nvPr>
            <p:ph type="body" sz="half" idx="2"/>
          </p:nvPr>
        </p:nvSpPr>
        <p:spPr/>
        <p:txBody>
          <a:bodyPr/>
          <a:lstStyle/>
          <a:p>
            <a:endParaRPr lang="id-ID"/>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0"/>
            <a:ext cx="3547533" cy="1618396"/>
          </a:xfrm>
        </p:spPr>
        <p:txBody>
          <a:bodyPr/>
          <a:lstStyle/>
          <a:p>
            <a:r>
              <a:rPr lang="id-ID" sz="2400" dirty="0" smtClean="0"/>
              <a:t>Identifikasi sapogenin steroid/triterpenoid secara KLT</a:t>
            </a:r>
            <a:endParaRPr lang="id-ID" sz="1800" dirty="0"/>
          </a:p>
        </p:txBody>
      </p:sp>
      <p:sp>
        <p:nvSpPr>
          <p:cNvPr id="4" name="Text Placeholder 3"/>
          <p:cNvSpPr>
            <a:spLocks noGrp="1"/>
          </p:cNvSpPr>
          <p:nvPr>
            <p:ph type="body" sz="half" idx="2"/>
          </p:nvPr>
        </p:nvSpPr>
        <p:spPr/>
        <p:txBody>
          <a:bodyPr/>
          <a:lstStyle/>
          <a:p>
            <a:endParaRPr lang="id-ID" dirty="0"/>
          </a:p>
        </p:txBody>
      </p:sp>
      <p:graphicFrame>
        <p:nvGraphicFramePr>
          <p:cNvPr id="5" name="Diagram 4"/>
          <p:cNvGraphicFramePr/>
          <p:nvPr>
            <p:extLst>
              <p:ext uri="{D42A27DB-BD31-4B8C-83A1-F6EECF244321}">
                <p14:modId xmlns:p14="http://schemas.microsoft.com/office/powerpoint/2010/main" val="3931417748"/>
              </p:ext>
            </p:extLst>
          </p:nvPr>
        </p:nvGraphicFramePr>
        <p:xfrm>
          <a:off x="0" y="1847850"/>
          <a:ext cx="12139448" cy="501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855633" y="446088"/>
            <a:ext cx="6252633" cy="6017774"/>
          </a:xfrm>
        </p:spPr>
        <p:txBody>
          <a:bodyPr>
            <a:normAutofit/>
          </a:bodyPr>
          <a:lstStyle/>
          <a:p>
            <a:r>
              <a:rPr lang="id-ID" sz="2800" dirty="0" smtClean="0"/>
              <a:t>Fase diam: Kiesel Gel GF 254</a:t>
            </a:r>
          </a:p>
          <a:p>
            <a:r>
              <a:rPr lang="id-ID" sz="2800" dirty="0" smtClean="0"/>
              <a:t>Fase gerak : n-heksana-etil asetat(4:1)</a:t>
            </a:r>
          </a:p>
          <a:p>
            <a:r>
              <a:rPr lang="id-ID" sz="2800" dirty="0" smtClean="0"/>
              <a:t>Penampak noda:</a:t>
            </a:r>
          </a:p>
          <a:p>
            <a:pPr lvl="1"/>
            <a:r>
              <a:rPr lang="id-ID" sz="2400" dirty="0" smtClean="0"/>
              <a:t>- Anisaldehida asam sulfat</a:t>
            </a:r>
          </a:p>
          <a:p>
            <a:pPr lvl="1"/>
            <a:r>
              <a:rPr lang="id-ID" sz="2400" dirty="0" smtClean="0"/>
              <a:t>- Antimon klorida</a:t>
            </a:r>
          </a:p>
          <a:p>
            <a:r>
              <a:rPr lang="id-ID" sz="2800" dirty="0" smtClean="0"/>
              <a:t>Adanya sapogenin ditunjukkan dengan terjadinya warna:</a:t>
            </a:r>
          </a:p>
          <a:p>
            <a:pPr lvl="1"/>
            <a:r>
              <a:rPr lang="id-ID" sz="2400" dirty="0" smtClean="0"/>
              <a:t>-</a:t>
            </a:r>
            <a:r>
              <a:rPr lang="en-US" sz="2400" dirty="0" smtClean="0"/>
              <a:t> </a:t>
            </a:r>
            <a:r>
              <a:rPr lang="id-ID" sz="2400" dirty="0" smtClean="0"/>
              <a:t>merah ungu (ungu) → anisaldehida asam sulfat</a:t>
            </a:r>
          </a:p>
          <a:p>
            <a:pPr lvl="1"/>
            <a:r>
              <a:rPr lang="id-ID" sz="2400" dirty="0" smtClean="0"/>
              <a:t>- merah muda → antimon klorida</a:t>
            </a:r>
          </a:p>
          <a:p>
            <a:endParaRPr lang="id-ID" sz="2800" dirty="0"/>
          </a:p>
        </p:txBody>
      </p:sp>
      <p:sp>
        <p:nvSpPr>
          <p:cNvPr id="4" name="Text Placeholder 3"/>
          <p:cNvSpPr>
            <a:spLocks noGrp="1"/>
          </p:cNvSpPr>
          <p:nvPr>
            <p:ph type="body" sz="half" idx="2"/>
          </p:nvPr>
        </p:nvSpPr>
        <p:spPr/>
        <p:txBody>
          <a:bodyPr/>
          <a:lstStyle/>
          <a:p>
            <a:endParaRPr lang="id-ID"/>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73151" y="1255921"/>
            <a:ext cx="10034587" cy="5016291"/>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76727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73151" y="1328739"/>
            <a:ext cx="10671174" cy="4862930"/>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8151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73151" y="886366"/>
            <a:ext cx="10437853" cy="5471572"/>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69446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Bahan</a:t>
            </a:r>
            <a:r>
              <a:rPr lang="en-US" dirty="0" smtClean="0"/>
              <a:t> </a:t>
            </a:r>
            <a:r>
              <a:rPr lang="en-US" dirty="0" err="1" smtClean="0"/>
              <a:t>dan</a:t>
            </a:r>
            <a:r>
              <a:rPr lang="en-US" dirty="0" smtClean="0"/>
              <a:t> </a:t>
            </a:r>
            <a:r>
              <a:rPr lang="en-US" dirty="0" err="1" smtClean="0"/>
              <a:t>Alat</a:t>
            </a:r>
            <a:endParaRPr lang="en-US" dirty="0"/>
          </a:p>
        </p:txBody>
      </p:sp>
      <p:pic>
        <p:nvPicPr>
          <p:cNvPr id="5" name="Content Placeholder 4"/>
          <p:cNvPicPr>
            <a:picLocks noGrp="1" noChangeAspect="1"/>
          </p:cNvPicPr>
          <p:nvPr>
            <p:ph idx="1"/>
          </p:nvPr>
        </p:nvPicPr>
        <p:blipFill>
          <a:blip r:embed="rId2"/>
          <a:stretch>
            <a:fillRect/>
          </a:stretch>
        </p:blipFill>
        <p:spPr>
          <a:xfrm>
            <a:off x="752847" y="1971676"/>
            <a:ext cx="6690939" cy="3786188"/>
          </a:xfrm>
          <a:prstGeom prst="rect">
            <a:avLst/>
          </a:prstGeom>
        </p:spPr>
      </p:pic>
      <p:pic>
        <p:nvPicPr>
          <p:cNvPr id="6" name="Picture 5"/>
          <p:cNvPicPr>
            <a:picLocks noChangeAspect="1"/>
          </p:cNvPicPr>
          <p:nvPr/>
        </p:nvPicPr>
        <p:blipFill>
          <a:blip r:embed="rId3"/>
          <a:stretch>
            <a:fillRect/>
          </a:stretch>
        </p:blipFill>
        <p:spPr>
          <a:xfrm>
            <a:off x="7629525" y="1971675"/>
            <a:ext cx="4343400" cy="4536635"/>
          </a:xfrm>
          <a:prstGeom prst="rect">
            <a:avLst/>
          </a:prstGeom>
        </p:spPr>
      </p:pic>
    </p:spTree>
    <p:extLst>
      <p:ext uri="{BB962C8B-B14F-4D97-AF65-F5344CB8AC3E}">
        <p14:creationId xmlns:p14="http://schemas.microsoft.com/office/powerpoint/2010/main" val="3811656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524362"/>
          </a:xfrm>
        </p:spPr>
        <p:txBody>
          <a:bodyPr/>
          <a:lstStyle/>
          <a:p>
            <a:r>
              <a:rPr lang="en-US" sz="3000" dirty="0" err="1" smtClean="0"/>
              <a:t>Ekstraksi</a:t>
            </a:r>
            <a:r>
              <a:rPr lang="en-US" sz="3000" dirty="0" smtClean="0"/>
              <a:t> </a:t>
            </a:r>
            <a:r>
              <a:rPr lang="en-US" sz="3000" dirty="0" err="1" smtClean="0"/>
              <a:t>dan</a:t>
            </a:r>
            <a:r>
              <a:rPr lang="en-US" sz="3000" dirty="0" smtClean="0"/>
              <a:t> </a:t>
            </a:r>
            <a:r>
              <a:rPr lang="en-US" sz="3000" dirty="0" err="1" smtClean="0"/>
              <a:t>Isolasi</a:t>
            </a:r>
            <a:r>
              <a:rPr lang="en-US" sz="3000" dirty="0" smtClean="0"/>
              <a:t> </a:t>
            </a:r>
            <a:r>
              <a:rPr lang="en-US" sz="3000" dirty="0" err="1" smtClean="0"/>
              <a:t>Daun</a:t>
            </a:r>
            <a:r>
              <a:rPr lang="en-US" sz="3000" dirty="0" smtClean="0"/>
              <a:t> </a:t>
            </a:r>
            <a:r>
              <a:rPr lang="en-US" sz="3000" dirty="0" err="1" smtClean="0"/>
              <a:t>dan</a:t>
            </a:r>
            <a:r>
              <a:rPr lang="en-US" sz="3000" dirty="0" smtClean="0"/>
              <a:t> Ranting </a:t>
            </a:r>
            <a:r>
              <a:rPr lang="en-US" sz="3000" i="1" dirty="0" smtClean="0"/>
              <a:t>S. </a:t>
            </a:r>
            <a:r>
              <a:rPr lang="en-US" sz="3000" i="1" dirty="0" err="1" smtClean="0"/>
              <a:t>paniculatum</a:t>
            </a:r>
            <a:endParaRPr lang="en-US" sz="3000" i="1" dirty="0"/>
          </a:p>
        </p:txBody>
      </p:sp>
      <p:pic>
        <p:nvPicPr>
          <p:cNvPr id="4" name="Content Placeholder 3"/>
          <p:cNvPicPr>
            <a:picLocks noGrp="1" noChangeAspect="1"/>
          </p:cNvPicPr>
          <p:nvPr>
            <p:ph idx="1"/>
          </p:nvPr>
        </p:nvPicPr>
        <p:blipFill>
          <a:blip r:embed="rId2"/>
          <a:stretch>
            <a:fillRect/>
          </a:stretch>
        </p:blipFill>
        <p:spPr>
          <a:xfrm>
            <a:off x="810000" y="1214188"/>
            <a:ext cx="10571998" cy="5643812"/>
          </a:xfrm>
          <a:prstGeom prst="rect">
            <a:avLst/>
          </a:prstGeom>
        </p:spPr>
      </p:pic>
      <p:pic>
        <p:nvPicPr>
          <p:cNvPr id="7" name="Picture 6"/>
          <p:cNvPicPr>
            <a:picLocks noChangeAspect="1"/>
          </p:cNvPicPr>
          <p:nvPr/>
        </p:nvPicPr>
        <p:blipFill>
          <a:blip r:embed="rId3"/>
          <a:stretch>
            <a:fillRect/>
          </a:stretch>
        </p:blipFill>
        <p:spPr>
          <a:xfrm>
            <a:off x="810000" y="1228475"/>
            <a:ext cx="1476000" cy="821691"/>
          </a:xfrm>
          <a:prstGeom prst="rect">
            <a:avLst/>
          </a:prstGeom>
        </p:spPr>
      </p:pic>
    </p:spTree>
    <p:extLst>
      <p:ext uri="{BB962C8B-B14F-4D97-AF65-F5344CB8AC3E}">
        <p14:creationId xmlns:p14="http://schemas.microsoft.com/office/powerpoint/2010/main" val="286198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681525"/>
          </a:xfrm>
        </p:spPr>
        <p:txBody>
          <a:bodyPr/>
          <a:lstStyle/>
          <a:p>
            <a:r>
              <a:rPr lang="en-US" dirty="0" err="1" smtClean="0"/>
              <a:t>Isolasi</a:t>
            </a:r>
            <a:r>
              <a:rPr lang="en-US" dirty="0" smtClean="0"/>
              <a:t> Ranting </a:t>
            </a:r>
            <a:r>
              <a:rPr lang="en-US" i="1" dirty="0" smtClean="0"/>
              <a:t>S. </a:t>
            </a:r>
            <a:r>
              <a:rPr lang="en-US" i="1" dirty="0" err="1" smtClean="0"/>
              <a:t>paniculatum</a:t>
            </a:r>
            <a:endParaRPr lang="en-US" dirty="0"/>
          </a:p>
        </p:txBody>
      </p:sp>
      <p:pic>
        <p:nvPicPr>
          <p:cNvPr id="4" name="Content Placeholder 3"/>
          <p:cNvPicPr>
            <a:picLocks noGrp="1" noChangeAspect="1"/>
          </p:cNvPicPr>
          <p:nvPr>
            <p:ph idx="1"/>
          </p:nvPr>
        </p:nvPicPr>
        <p:blipFill>
          <a:blip r:embed="rId2"/>
          <a:stretch>
            <a:fillRect/>
          </a:stretch>
        </p:blipFill>
        <p:spPr>
          <a:xfrm>
            <a:off x="810001" y="1285875"/>
            <a:ext cx="10720012" cy="5572125"/>
          </a:xfrm>
          <a:prstGeom prst="rect">
            <a:avLst/>
          </a:prstGeom>
        </p:spPr>
      </p:pic>
      <p:pic>
        <p:nvPicPr>
          <p:cNvPr id="5" name="Picture 4"/>
          <p:cNvPicPr>
            <a:picLocks noChangeAspect="1"/>
          </p:cNvPicPr>
          <p:nvPr/>
        </p:nvPicPr>
        <p:blipFill>
          <a:blip r:embed="rId3"/>
          <a:stretch>
            <a:fillRect/>
          </a:stretch>
        </p:blipFill>
        <p:spPr>
          <a:xfrm>
            <a:off x="810000" y="1285875"/>
            <a:ext cx="1004513" cy="409575"/>
          </a:xfrm>
          <a:prstGeom prst="rect">
            <a:avLst/>
          </a:prstGeom>
        </p:spPr>
      </p:pic>
    </p:spTree>
    <p:extLst>
      <p:ext uri="{BB962C8B-B14F-4D97-AF65-F5344CB8AC3E}">
        <p14:creationId xmlns:p14="http://schemas.microsoft.com/office/powerpoint/2010/main" val="2369980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724387"/>
          </a:xfrm>
        </p:spPr>
        <p:txBody>
          <a:bodyPr/>
          <a:lstStyle/>
          <a:p>
            <a:r>
              <a:rPr lang="en-US" dirty="0" err="1" smtClean="0"/>
              <a:t>Isolasi</a:t>
            </a:r>
            <a:r>
              <a:rPr lang="en-US" dirty="0" smtClean="0"/>
              <a:t> </a:t>
            </a:r>
            <a:r>
              <a:rPr lang="en-US" dirty="0" err="1" smtClean="0"/>
              <a:t>Daun</a:t>
            </a:r>
            <a:r>
              <a:rPr lang="en-US" dirty="0" smtClean="0"/>
              <a:t> </a:t>
            </a:r>
            <a:r>
              <a:rPr lang="en-US" i="1" dirty="0" smtClean="0"/>
              <a:t>S. </a:t>
            </a:r>
            <a:r>
              <a:rPr lang="en-US" i="1" dirty="0" err="1" smtClean="0"/>
              <a:t>paniculatum</a:t>
            </a:r>
            <a:endParaRPr lang="en-US" dirty="0"/>
          </a:p>
        </p:txBody>
      </p:sp>
      <p:pic>
        <p:nvPicPr>
          <p:cNvPr id="4" name="Content Placeholder 3"/>
          <p:cNvPicPr>
            <a:picLocks noGrp="1" noChangeAspect="1"/>
          </p:cNvPicPr>
          <p:nvPr>
            <p:ph idx="1"/>
          </p:nvPr>
        </p:nvPicPr>
        <p:blipFill>
          <a:blip r:embed="rId2"/>
          <a:stretch>
            <a:fillRect/>
          </a:stretch>
        </p:blipFill>
        <p:spPr>
          <a:xfrm>
            <a:off x="810000" y="1328738"/>
            <a:ext cx="10571998" cy="5529262"/>
          </a:xfrm>
          <a:prstGeom prst="rect">
            <a:avLst/>
          </a:prstGeom>
        </p:spPr>
      </p:pic>
    </p:spTree>
    <p:extLst>
      <p:ext uri="{BB962C8B-B14F-4D97-AF65-F5344CB8AC3E}">
        <p14:creationId xmlns:p14="http://schemas.microsoft.com/office/powerpoint/2010/main" val="312984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1026" name="Picture 2" descr="http://image3.slideserve.com/6396533/slide6-n.jpg"/>
          <p:cNvPicPr>
            <a:picLocks noChangeAspect="1" noChangeArrowheads="1"/>
          </p:cNvPicPr>
          <p:nvPr/>
        </p:nvPicPr>
        <p:blipFill rotWithShape="1">
          <a:blip r:embed="rId2"/>
          <a:srcRect l="16581" t="22247" r="6637" b="11546"/>
          <a:stretch>
            <a:fillRect/>
          </a:stretch>
        </p:blipFill>
        <p:spPr bwMode="auto">
          <a:xfrm>
            <a:off x="0" y="1"/>
            <a:ext cx="121920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681525"/>
          </a:xfrm>
        </p:spPr>
        <p:txBody>
          <a:bodyPr/>
          <a:lstStyle/>
          <a:p>
            <a:r>
              <a:rPr lang="en-US" sz="3200" dirty="0" err="1" smtClean="0"/>
              <a:t>Komponen</a:t>
            </a:r>
            <a:r>
              <a:rPr lang="en-US" sz="3200" dirty="0" smtClean="0"/>
              <a:t> Kimia </a:t>
            </a:r>
            <a:r>
              <a:rPr lang="en-US" sz="3200" dirty="0" err="1" smtClean="0"/>
              <a:t>yg</a:t>
            </a:r>
            <a:r>
              <a:rPr lang="en-US" sz="3200" dirty="0" smtClean="0"/>
              <a:t> </a:t>
            </a:r>
            <a:r>
              <a:rPr lang="en-US" sz="3200" dirty="0" err="1" smtClean="0"/>
              <a:t>Diisolasi</a:t>
            </a:r>
            <a:r>
              <a:rPr lang="en-US" sz="3200" dirty="0" smtClean="0"/>
              <a:t> </a:t>
            </a:r>
            <a:r>
              <a:rPr lang="en-US" sz="3200" dirty="0" err="1" smtClean="0"/>
              <a:t>dari</a:t>
            </a:r>
            <a:r>
              <a:rPr lang="en-US" sz="3200" dirty="0" smtClean="0"/>
              <a:t> </a:t>
            </a:r>
            <a:r>
              <a:rPr lang="en-US" sz="3200" i="1" dirty="0" smtClean="0"/>
              <a:t>S. </a:t>
            </a:r>
            <a:r>
              <a:rPr lang="en-US" sz="3200" i="1" dirty="0" err="1" smtClean="0"/>
              <a:t>paniculatum</a:t>
            </a:r>
            <a:endParaRPr lang="en-US" sz="3200" dirty="0"/>
          </a:p>
        </p:txBody>
      </p:sp>
      <p:pic>
        <p:nvPicPr>
          <p:cNvPr id="4" name="Content Placeholder 3"/>
          <p:cNvPicPr>
            <a:picLocks noGrp="1" noChangeAspect="1"/>
          </p:cNvPicPr>
          <p:nvPr>
            <p:ph idx="1"/>
          </p:nvPr>
        </p:nvPicPr>
        <p:blipFill>
          <a:blip r:embed="rId2"/>
          <a:stretch>
            <a:fillRect/>
          </a:stretch>
        </p:blipFill>
        <p:spPr>
          <a:xfrm>
            <a:off x="810000" y="1385888"/>
            <a:ext cx="10571998" cy="5387080"/>
          </a:xfrm>
          <a:prstGeom prst="rect">
            <a:avLst/>
          </a:prstGeom>
        </p:spPr>
      </p:pic>
    </p:spTree>
    <p:extLst>
      <p:ext uri="{BB962C8B-B14F-4D97-AF65-F5344CB8AC3E}">
        <p14:creationId xmlns:p14="http://schemas.microsoft.com/office/powerpoint/2010/main" val="1667620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TERIMAKASIH</a:t>
            </a:r>
            <a:endParaRPr lang="id-ID" dirty="0"/>
          </a:p>
        </p:txBody>
      </p:sp>
      <p:sp>
        <p:nvSpPr>
          <p:cNvPr id="6" name="Text Placeholder 5"/>
          <p:cNvSpPr>
            <a:spLocks noGrp="1"/>
          </p:cNvSpPr>
          <p:nvPr>
            <p:ph type="body" idx="1"/>
          </p:nvPr>
        </p:nvSpPr>
        <p:spPr/>
        <p:txBody>
          <a:bodyPr/>
          <a:lstStyle/>
          <a:p>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47106" name="Picture 2" descr="http://image3.slideserve.com/6396533/slide10-n.jpg"/>
          <p:cNvPicPr>
            <a:picLocks noChangeAspect="1" noChangeArrowheads="1"/>
          </p:cNvPicPr>
          <p:nvPr/>
        </p:nvPicPr>
        <p:blipFill rotWithShape="1">
          <a:blip r:embed="rId2"/>
          <a:srcRect l="15663" t="22247" r="8935" b="15837"/>
          <a:stretch>
            <a:fillRect/>
          </a:stretch>
        </p:blipFill>
        <p:spPr bwMode="auto">
          <a:xfrm>
            <a:off x="0" y="0"/>
            <a:ext cx="12192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Text Placeholder 3"/>
          <p:cNvSpPr>
            <a:spLocks noGrp="1"/>
          </p:cNvSpPr>
          <p:nvPr>
            <p:ph type="body" sz="half" idx="2"/>
          </p:nvPr>
        </p:nvSpPr>
        <p:spPr/>
        <p:txBody>
          <a:bodyPr/>
          <a:lstStyle/>
          <a:p>
            <a:endParaRPr lang="id-ID"/>
          </a:p>
        </p:txBody>
      </p:sp>
      <p:pic>
        <p:nvPicPr>
          <p:cNvPr id="48130" name="Picture 2" descr="http://image3.slideserve.com/6396533/slide11-n.jpg"/>
          <p:cNvPicPr>
            <a:picLocks noChangeAspect="1" noChangeArrowheads="1"/>
          </p:cNvPicPr>
          <p:nvPr/>
        </p:nvPicPr>
        <p:blipFill rotWithShape="1">
          <a:blip r:embed="rId2"/>
          <a:srcRect l="4138" t="31442" r="6207" b="25646"/>
          <a:stretch>
            <a:fillRect/>
          </a:stretch>
        </p:blipFill>
        <p:spPr bwMode="auto">
          <a:xfrm>
            <a:off x="-2" y="2490952"/>
            <a:ext cx="11857921" cy="42566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Contoh saponin steroid</a:t>
            </a:r>
            <a:endParaRPr lang="id-ID" sz="3200" dirty="0"/>
          </a:p>
        </p:txBody>
      </p:sp>
      <p:sp>
        <p:nvSpPr>
          <p:cNvPr id="4" name="Text Placeholder 3"/>
          <p:cNvSpPr>
            <a:spLocks noGrp="1"/>
          </p:cNvSpPr>
          <p:nvPr>
            <p:ph type="body" sz="half" idx="2"/>
          </p:nvPr>
        </p:nvSpPr>
        <p:spPr/>
        <p:txBody>
          <a:bodyPr/>
          <a:lstStyle/>
          <a:p>
            <a:endParaRPr lang="id-ID"/>
          </a:p>
        </p:txBody>
      </p:sp>
      <p:pic>
        <p:nvPicPr>
          <p:cNvPr id="5" name="Picture 2" descr="http://image3.slideserve.com/6396533/contoh-saponin-steroid-n.jpg"/>
          <p:cNvPicPr>
            <a:picLocks noGrp="1" noChangeAspect="1" noChangeArrowheads="1"/>
          </p:cNvPicPr>
          <p:nvPr>
            <p:ph idx="1"/>
          </p:nvPr>
        </p:nvPicPr>
        <p:blipFill rotWithShape="1">
          <a:blip r:embed="rId2"/>
          <a:srcRect l="15125" t="37885" r="4176" b="25800"/>
          <a:stretch>
            <a:fillRect/>
          </a:stretch>
        </p:blipFill>
        <p:spPr bwMode="auto">
          <a:xfrm>
            <a:off x="0" y="2648607"/>
            <a:ext cx="12192000" cy="4114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Contoh saponin triterpenoid</a:t>
            </a:r>
            <a:endParaRPr lang="id-ID" sz="3200" dirty="0"/>
          </a:p>
        </p:txBody>
      </p:sp>
      <p:sp>
        <p:nvSpPr>
          <p:cNvPr id="4" name="Text Placeholder 3"/>
          <p:cNvSpPr>
            <a:spLocks noGrp="1"/>
          </p:cNvSpPr>
          <p:nvPr>
            <p:ph type="body" sz="half" idx="2"/>
          </p:nvPr>
        </p:nvSpPr>
        <p:spPr/>
        <p:txBody>
          <a:bodyPr/>
          <a:lstStyle/>
          <a:p>
            <a:endParaRPr lang="id-ID"/>
          </a:p>
        </p:txBody>
      </p:sp>
      <p:pic>
        <p:nvPicPr>
          <p:cNvPr id="5" name="Picture 2" descr="http://image3.slideserve.com/6396533/contoh-saponin-triterpenoid-n.jpg"/>
          <p:cNvPicPr>
            <a:picLocks noGrp="1" noChangeAspect="1" noChangeArrowheads="1"/>
          </p:cNvPicPr>
          <p:nvPr>
            <p:ph idx="1"/>
          </p:nvPr>
        </p:nvPicPr>
        <p:blipFill rotWithShape="1">
          <a:blip r:embed="rId2"/>
          <a:srcRect l="16134" t="34523" r="4176" b="22438"/>
          <a:stretch>
            <a:fillRect/>
          </a:stretch>
        </p:blipFill>
        <p:spPr bwMode="auto">
          <a:xfrm>
            <a:off x="0" y="2743200"/>
            <a:ext cx="12192000" cy="41964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Biosintesis saponin</a:t>
            </a:r>
            <a:endParaRPr lang="id-ID" sz="3600" dirty="0"/>
          </a:p>
        </p:txBody>
      </p:sp>
      <p:sp>
        <p:nvSpPr>
          <p:cNvPr id="3" name="Content Placeholder 2"/>
          <p:cNvSpPr>
            <a:spLocks noGrp="1"/>
          </p:cNvSpPr>
          <p:nvPr>
            <p:ph idx="1"/>
          </p:nvPr>
        </p:nvSpPr>
        <p:spPr/>
        <p:txBody>
          <a:bodyPr>
            <a:normAutofit/>
          </a:bodyPr>
          <a:lstStyle/>
          <a:p>
            <a:pPr algn="just"/>
            <a:r>
              <a:rPr lang="id-ID" sz="2400" dirty="0" smtClean="0"/>
              <a:t>Masih sedikit yang diketahui tentang enzim dan jalur biokimia yg terlibat dalam biosintesis saponin pada tingkat molekuler</a:t>
            </a:r>
          </a:p>
          <a:p>
            <a:pPr algn="just"/>
            <a:r>
              <a:rPr lang="id-ID" sz="2400" dirty="0" smtClean="0"/>
              <a:t>Saponin triterpenoid disintesis dari asam mevalonat melalui jalur isoprenoid.</a:t>
            </a:r>
          </a:p>
          <a:p>
            <a:pPr algn="just"/>
            <a:endParaRPr lang="id-ID" sz="2400" dirty="0"/>
          </a:p>
        </p:txBody>
      </p:sp>
      <p:sp>
        <p:nvSpPr>
          <p:cNvPr id="4" name="Text Placeholder 3"/>
          <p:cNvSpPr>
            <a:spLocks noGrp="1"/>
          </p:cNvSpPr>
          <p:nvPr>
            <p:ph type="body" sz="half" idx="2"/>
          </p:nvPr>
        </p:nvSpPr>
        <p:spPr/>
        <p:txBody>
          <a:bodyPr/>
          <a:lstStyle/>
          <a:p>
            <a:endParaRPr lang="id-ID"/>
          </a:p>
        </p:txBody>
      </p:sp>
    </p:spTree>
  </p:cSld>
  <p:clrMapOvr>
    <a:masterClrMapping/>
  </p:clrMapOvr>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TC103457503[[fn=Quotable]]</Template>
  <TotalTime>71</TotalTime>
  <Words>1093</Words>
  <Application>Microsoft Office PowerPoint</Application>
  <PresentationFormat>Widescreen</PresentationFormat>
  <Paragraphs>107</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Gothic</vt:lpstr>
      <vt:lpstr>Wingdings 2</vt:lpstr>
      <vt:lpstr>Quotable</vt:lpstr>
      <vt:lpstr> SAPONIN</vt:lpstr>
      <vt:lpstr>PENDAHULUAN</vt:lpstr>
      <vt:lpstr>PowerPoint Presentation</vt:lpstr>
      <vt:lpstr>PowerPoint Presentation</vt:lpstr>
      <vt:lpstr>PowerPoint Presentation</vt:lpstr>
      <vt:lpstr>PowerPoint Presentation</vt:lpstr>
      <vt:lpstr>Contoh saponin steroid</vt:lpstr>
      <vt:lpstr>Contoh saponin triterpenoid</vt:lpstr>
      <vt:lpstr>Biosintesis saponin</vt:lpstr>
      <vt:lpstr>PowerPoint Presentation</vt:lpstr>
      <vt:lpstr>PowerPoint Presentation</vt:lpstr>
      <vt:lpstr>PowerPoint Presentation</vt:lpstr>
      <vt:lpstr>Proses biosintesis saponin</vt:lpstr>
      <vt:lpstr>Siklasi 2,3- oxidosqualen dalam membentuk berbagai macam kerangkan saponin</vt:lpstr>
      <vt:lpstr>Biosintesis saponin triterpenoid dari tanaman Licorice</vt:lpstr>
      <vt:lpstr>Kegunaan:</vt:lpstr>
      <vt:lpstr>PowerPoint Presentation</vt:lpstr>
      <vt:lpstr>Sapogenin steroid dan sumber tanaman penghasil</vt:lpstr>
      <vt:lpstr>Saponin Triterpenoid</vt:lpstr>
      <vt:lpstr>Contoh tanaman penghasil saponin triterpernoid</vt:lpstr>
      <vt:lpstr>PowerPoint Presentation</vt:lpstr>
      <vt:lpstr>Ekstraksi</vt:lpstr>
      <vt:lpstr>Maserasi</vt:lpstr>
      <vt:lpstr>Refluks</vt:lpstr>
      <vt:lpstr>2 subsequent</vt:lpstr>
      <vt:lpstr>ISOLASI SAPONIN</vt:lpstr>
      <vt:lpstr>PowerPoint Presentation</vt:lpstr>
      <vt:lpstr>IDENTIFIKASI </vt:lpstr>
      <vt:lpstr>PowerPoint Presentation</vt:lpstr>
      <vt:lpstr>PowerPoint Presentation</vt:lpstr>
      <vt:lpstr>Identifikasi sapogenin steroid/triterpenoid secara KLT</vt:lpstr>
      <vt:lpstr>PowerPoint Presentation</vt:lpstr>
      <vt:lpstr>PowerPoint Presentation</vt:lpstr>
      <vt:lpstr>PowerPoint Presentation</vt:lpstr>
      <vt:lpstr>PowerPoint Presentation</vt:lpstr>
      <vt:lpstr>Bahan dan Alat</vt:lpstr>
      <vt:lpstr>Ekstraksi dan Isolasi Daun dan Ranting S. paniculatum</vt:lpstr>
      <vt:lpstr>Isolasi Ranting S. paniculatum</vt:lpstr>
      <vt:lpstr>Isolasi Daun S. paniculatum</vt:lpstr>
      <vt:lpstr>Komponen Kimia yg Diisolasi dari S. paniculatum</vt:lpstr>
      <vt:lpstr>TERIMAKASIH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Dalam Matriks Biologi  Cairan Biologis: Air Susu Ibu (ASI)</dc:title>
  <dc:creator>VHONY</dc:creator>
  <cp:lastModifiedBy>AYA-LAPTOP</cp:lastModifiedBy>
  <cp:revision>127</cp:revision>
  <dcterms:created xsi:type="dcterms:W3CDTF">2014-03-05T00:16:00Z</dcterms:created>
  <dcterms:modified xsi:type="dcterms:W3CDTF">2018-12-20T00:09:01Z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