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37"/>
  </p:notesMasterIdLst>
  <p:sldIdLst>
    <p:sldId id="256" r:id="rId2"/>
    <p:sldId id="302" r:id="rId3"/>
    <p:sldId id="303" r:id="rId4"/>
    <p:sldId id="304" r:id="rId5"/>
    <p:sldId id="305" r:id="rId6"/>
    <p:sldId id="306" r:id="rId7"/>
    <p:sldId id="285" r:id="rId8"/>
    <p:sldId id="286" r:id="rId9"/>
    <p:sldId id="287" r:id="rId10"/>
    <p:sldId id="288" r:id="rId11"/>
    <p:sldId id="289" r:id="rId12"/>
    <p:sldId id="290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9" r:id="rId33"/>
    <p:sldId id="330" r:id="rId34"/>
    <p:sldId id="331" r:id="rId35"/>
    <p:sldId id="33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F0A32-C0C3-524E-A06C-FC91AAC2717C}" type="doc">
      <dgm:prSet loTypeId="urn:microsoft.com/office/officeart/2005/8/layout/default#3" loCatId="" qsTypeId="urn:microsoft.com/office/officeart/2005/8/quickstyle/simple4#8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12928457-4F6D-834B-8B66-D76AA9398D40}">
      <dgm:prSet phldrT="[Text]" custT="1"/>
      <dgm:spPr/>
      <dgm:t>
        <a:bodyPr/>
        <a:lstStyle/>
        <a:p>
          <a:r>
            <a:rPr lang="en-US" sz="4600" dirty="0" err="1" smtClean="0"/>
            <a:t>Metode</a:t>
          </a:r>
          <a:r>
            <a:rPr lang="en-US" sz="4600" dirty="0" smtClean="0"/>
            <a:t> </a:t>
          </a:r>
          <a:r>
            <a:rPr lang="en-US" sz="4600" dirty="0" err="1" smtClean="0"/>
            <a:t>kering</a:t>
          </a:r>
          <a:r>
            <a:rPr lang="en-US" sz="4600" dirty="0" smtClean="0"/>
            <a:t> </a:t>
          </a:r>
        </a:p>
        <a:p>
          <a:r>
            <a:rPr lang="en-US" sz="1800" dirty="0" err="1" smtClean="0"/>
            <a:t>Fase</a:t>
          </a:r>
          <a:r>
            <a:rPr lang="en-US" sz="1800" dirty="0" smtClean="0"/>
            <a:t> </a:t>
          </a:r>
          <a:r>
            <a:rPr lang="en-US" sz="1800" dirty="0" err="1" smtClean="0"/>
            <a:t>diam</a:t>
          </a:r>
          <a:r>
            <a:rPr lang="en-US" sz="1800" dirty="0" smtClean="0"/>
            <a:t> </a:t>
          </a:r>
          <a:r>
            <a:rPr lang="en-US" sz="1800" dirty="0" err="1" smtClean="0"/>
            <a:t>lalu</a:t>
          </a:r>
          <a:r>
            <a:rPr lang="en-US" sz="1800" dirty="0" smtClean="0"/>
            <a:t> </a:t>
          </a:r>
          <a:r>
            <a:rPr lang="en-US" sz="1800" dirty="0" err="1" smtClean="0"/>
            <a:t>fase</a:t>
          </a:r>
          <a:r>
            <a:rPr lang="en-US" sz="1800" dirty="0" smtClean="0"/>
            <a:t> </a:t>
          </a:r>
          <a:r>
            <a:rPr lang="en-US" sz="1800" dirty="0" err="1" smtClean="0"/>
            <a:t>gerak</a:t>
          </a:r>
          <a:endParaRPr lang="en-US" sz="1800" dirty="0"/>
        </a:p>
      </dgm:t>
    </dgm:pt>
    <dgm:pt modelId="{F266F5BD-7069-D24F-9307-08C3F01BEEAD}" type="parTrans" cxnId="{A5681FA7-A63A-B149-9AE1-4CCDF98A47EC}">
      <dgm:prSet/>
      <dgm:spPr/>
      <dgm:t>
        <a:bodyPr/>
        <a:lstStyle/>
        <a:p>
          <a:endParaRPr lang="en-US"/>
        </a:p>
      </dgm:t>
    </dgm:pt>
    <dgm:pt modelId="{FEEC771B-F295-FF49-B966-1FDE29353CFB}" type="sibTrans" cxnId="{A5681FA7-A63A-B149-9AE1-4CCDF98A47EC}">
      <dgm:prSet/>
      <dgm:spPr/>
      <dgm:t>
        <a:bodyPr/>
        <a:lstStyle/>
        <a:p>
          <a:endParaRPr lang="en-US"/>
        </a:p>
      </dgm:t>
    </dgm:pt>
    <dgm:pt modelId="{6917ED8D-C3F0-1046-9943-9F6534ABE229}">
      <dgm:prSet custT="1"/>
      <dgm:spPr/>
      <dgm:t>
        <a:bodyPr/>
        <a:lstStyle/>
        <a:p>
          <a:r>
            <a:rPr lang="en-US" sz="4700" dirty="0" err="1" smtClean="0"/>
            <a:t>Metode</a:t>
          </a:r>
          <a:r>
            <a:rPr lang="en-US" sz="4700" dirty="0" smtClean="0"/>
            <a:t> </a:t>
          </a:r>
          <a:r>
            <a:rPr lang="en-US" sz="4700" dirty="0" err="1" smtClean="0"/>
            <a:t>basah</a:t>
          </a:r>
          <a:endParaRPr lang="en-US" sz="4700" dirty="0" smtClean="0"/>
        </a:p>
        <a:p>
          <a:r>
            <a:rPr lang="en-US" sz="1800" dirty="0" err="1" smtClean="0"/>
            <a:t>Fase</a:t>
          </a:r>
          <a:r>
            <a:rPr lang="en-US" sz="1800" dirty="0" smtClean="0"/>
            <a:t> </a:t>
          </a:r>
          <a:r>
            <a:rPr lang="en-US" sz="1800" dirty="0" err="1" smtClean="0"/>
            <a:t>diam</a:t>
          </a:r>
          <a:r>
            <a:rPr lang="en-US" sz="1800" dirty="0" smtClean="0"/>
            <a:t> </a:t>
          </a:r>
          <a:r>
            <a:rPr lang="en-US" sz="1800" dirty="0" err="1" smtClean="0"/>
            <a:t>dicampur</a:t>
          </a:r>
          <a:r>
            <a:rPr lang="en-US" sz="1800" dirty="0" smtClean="0"/>
            <a:t> </a:t>
          </a:r>
          <a:r>
            <a:rPr lang="en-US" sz="1800" dirty="0" err="1" smtClean="0"/>
            <a:t>fase</a:t>
          </a:r>
          <a:r>
            <a:rPr lang="en-US" sz="1800" dirty="0" smtClean="0"/>
            <a:t> </a:t>
          </a:r>
          <a:r>
            <a:rPr lang="en-US" sz="1800" dirty="0" err="1" smtClean="0"/>
            <a:t>gerak</a:t>
          </a:r>
          <a:r>
            <a:rPr lang="en-US" sz="1800" dirty="0" smtClean="0"/>
            <a:t>  </a:t>
          </a:r>
          <a:r>
            <a:rPr lang="en-US" sz="1800" dirty="0" err="1" smtClean="0"/>
            <a:t>hingga</a:t>
          </a:r>
          <a:r>
            <a:rPr lang="en-US" sz="1800" dirty="0" smtClean="0"/>
            <a:t>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bubur</a:t>
          </a:r>
          <a:endParaRPr lang="en-US" sz="1800" dirty="0" smtClean="0"/>
        </a:p>
      </dgm:t>
    </dgm:pt>
    <dgm:pt modelId="{C58DF107-73BF-C24E-9CFF-6C06DC5ED766}" type="parTrans" cxnId="{39E98834-08B3-044C-8955-3D89E4613241}">
      <dgm:prSet/>
      <dgm:spPr/>
      <dgm:t>
        <a:bodyPr/>
        <a:lstStyle/>
        <a:p>
          <a:endParaRPr lang="en-US"/>
        </a:p>
      </dgm:t>
    </dgm:pt>
    <dgm:pt modelId="{D4BB7491-BCE6-B943-8DE9-C74141E0E0C6}" type="sibTrans" cxnId="{39E98834-08B3-044C-8955-3D89E4613241}">
      <dgm:prSet/>
      <dgm:spPr/>
      <dgm:t>
        <a:bodyPr/>
        <a:lstStyle/>
        <a:p>
          <a:endParaRPr lang="en-US"/>
        </a:p>
      </dgm:t>
    </dgm:pt>
    <dgm:pt modelId="{815F4BFC-F168-0D4A-9506-175D75F4DF66}" type="pres">
      <dgm:prSet presAssocID="{396F0A32-C0C3-524E-A06C-FC91AAC271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4E57F-9BF0-F240-93EB-00178A40E249}" type="pres">
      <dgm:prSet presAssocID="{12928457-4F6D-834B-8B66-D76AA9398D4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A8B5B-10AC-B948-B9E9-4573363D7D96}" type="pres">
      <dgm:prSet presAssocID="{FEEC771B-F295-FF49-B966-1FDE29353CFB}" presName="sibTrans" presStyleCnt="0"/>
      <dgm:spPr/>
    </dgm:pt>
    <dgm:pt modelId="{D832D42F-9FC7-9641-8CAE-D87676982A50}" type="pres">
      <dgm:prSet presAssocID="{6917ED8D-C3F0-1046-9943-9F6534ABE22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F5F08-8792-4228-9EFD-7FEDBD258BE0}" type="presOf" srcId="{12928457-4F6D-834B-8B66-D76AA9398D40}" destId="{82E4E57F-9BF0-F240-93EB-00178A40E249}" srcOrd="0" destOrd="0" presId="urn:microsoft.com/office/officeart/2005/8/layout/default#3"/>
    <dgm:cxn modelId="{E2E92B27-BBBE-41DE-83A6-88AA2B8EB112}" type="presOf" srcId="{6917ED8D-C3F0-1046-9943-9F6534ABE229}" destId="{D832D42F-9FC7-9641-8CAE-D87676982A50}" srcOrd="0" destOrd="0" presId="urn:microsoft.com/office/officeart/2005/8/layout/default#3"/>
    <dgm:cxn modelId="{388DC07B-6EAE-4BA3-B994-033598489E4C}" type="presOf" srcId="{396F0A32-C0C3-524E-A06C-FC91AAC2717C}" destId="{815F4BFC-F168-0D4A-9506-175D75F4DF66}" srcOrd="0" destOrd="0" presId="urn:microsoft.com/office/officeart/2005/8/layout/default#3"/>
    <dgm:cxn modelId="{39E98834-08B3-044C-8955-3D89E4613241}" srcId="{396F0A32-C0C3-524E-A06C-FC91AAC2717C}" destId="{6917ED8D-C3F0-1046-9943-9F6534ABE229}" srcOrd="1" destOrd="0" parTransId="{C58DF107-73BF-C24E-9CFF-6C06DC5ED766}" sibTransId="{D4BB7491-BCE6-B943-8DE9-C74141E0E0C6}"/>
    <dgm:cxn modelId="{A5681FA7-A63A-B149-9AE1-4CCDF98A47EC}" srcId="{396F0A32-C0C3-524E-A06C-FC91AAC2717C}" destId="{12928457-4F6D-834B-8B66-D76AA9398D40}" srcOrd="0" destOrd="0" parTransId="{F266F5BD-7069-D24F-9307-08C3F01BEEAD}" sibTransId="{FEEC771B-F295-FF49-B966-1FDE29353CFB}"/>
    <dgm:cxn modelId="{B059F6D9-CD7A-4AF4-992E-4C0DDE4A11DC}" type="presParOf" srcId="{815F4BFC-F168-0D4A-9506-175D75F4DF66}" destId="{82E4E57F-9BF0-F240-93EB-00178A40E249}" srcOrd="0" destOrd="0" presId="urn:microsoft.com/office/officeart/2005/8/layout/default#3"/>
    <dgm:cxn modelId="{BECBB702-D6CA-4BA5-B062-5C786E0A3907}" type="presParOf" srcId="{815F4BFC-F168-0D4A-9506-175D75F4DF66}" destId="{433A8B5B-10AC-B948-B9E9-4573363D7D96}" srcOrd="1" destOrd="0" presId="urn:microsoft.com/office/officeart/2005/8/layout/default#3"/>
    <dgm:cxn modelId="{8E40D0A1-04E8-4BE9-82A5-E27D735E42E4}" type="presParOf" srcId="{815F4BFC-F168-0D4A-9506-175D75F4DF66}" destId="{D832D42F-9FC7-9641-8CAE-D87676982A50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23767-4E2B-B34D-ADE8-09D97C22C8B7}" type="doc">
      <dgm:prSet loTypeId="urn:microsoft.com/office/officeart/2005/8/layout/vList2#2" loCatId="" qsTypeId="urn:microsoft.com/office/officeart/2005/8/quickstyle/simple4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207A2CE0-4EDC-8F49-B341-F5E42845EB92}">
      <dgm:prSet phldrT="[Text]"/>
      <dgm:spPr/>
      <dgm:t>
        <a:bodyPr/>
        <a:lstStyle/>
        <a:p>
          <a:r>
            <a:rPr lang="en-US" smtClean="0"/>
            <a:t>Lebih Murah dan alat mudah didapat</a:t>
          </a:r>
          <a:endParaRPr lang="en-US"/>
        </a:p>
      </dgm:t>
    </dgm:pt>
    <dgm:pt modelId="{F231F0BF-D932-DF44-9CF3-1E2624648C76}" type="parTrans" cxnId="{8F2FB39F-0279-5944-B04B-000C858682DB}">
      <dgm:prSet/>
      <dgm:spPr/>
      <dgm:t>
        <a:bodyPr/>
        <a:lstStyle/>
        <a:p>
          <a:endParaRPr lang="en-US"/>
        </a:p>
      </dgm:t>
    </dgm:pt>
    <dgm:pt modelId="{8D65AF11-22D7-264E-82F8-F90DE3649D96}" type="sibTrans" cxnId="{8F2FB39F-0279-5944-B04B-000C858682DB}">
      <dgm:prSet/>
      <dgm:spPr/>
      <dgm:t>
        <a:bodyPr/>
        <a:lstStyle/>
        <a:p>
          <a:endParaRPr lang="en-US"/>
        </a:p>
      </dgm:t>
    </dgm:pt>
    <dgm:pt modelId="{94E87152-F86F-A740-8DB1-8951FC5CEC8B}">
      <dgm:prSet/>
      <dgm:spPr/>
      <dgm:t>
        <a:bodyPr/>
        <a:lstStyle/>
        <a:p>
          <a:r>
            <a:rPr lang="en-US" smtClean="0"/>
            <a:t>Efektif pada pemisahan campuan berwarna</a:t>
          </a:r>
          <a:endParaRPr lang="en-US" dirty="0" smtClean="0"/>
        </a:p>
      </dgm:t>
    </dgm:pt>
    <dgm:pt modelId="{4F152A61-735C-1549-B172-328D0DDE67B9}" type="parTrans" cxnId="{0C21A424-FD20-C146-B3D7-C165969E6451}">
      <dgm:prSet/>
      <dgm:spPr/>
      <dgm:t>
        <a:bodyPr/>
        <a:lstStyle/>
        <a:p>
          <a:endParaRPr lang="en-US"/>
        </a:p>
      </dgm:t>
    </dgm:pt>
    <dgm:pt modelId="{9A342A2A-B068-554A-A212-0A021F51234D}" type="sibTrans" cxnId="{0C21A424-FD20-C146-B3D7-C165969E6451}">
      <dgm:prSet/>
      <dgm:spPr/>
      <dgm:t>
        <a:bodyPr/>
        <a:lstStyle/>
        <a:p>
          <a:endParaRPr lang="en-US"/>
        </a:p>
      </dgm:t>
    </dgm:pt>
    <dgm:pt modelId="{E38FD05F-CCB3-8946-AAFC-C625657B84A9}">
      <dgm:prSet/>
      <dgm:spPr/>
      <dgm:t>
        <a:bodyPr/>
        <a:lstStyle/>
        <a:p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diaplikasikan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kepolaran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</dgm:t>
    </dgm:pt>
    <dgm:pt modelId="{A7A9C047-6E84-A141-A40F-911EC01AC1CA}" type="parTrans" cxnId="{C52BD08A-B83C-A349-8BD0-17276E51C82F}">
      <dgm:prSet/>
      <dgm:spPr/>
      <dgm:t>
        <a:bodyPr/>
        <a:lstStyle/>
        <a:p>
          <a:endParaRPr lang="en-US"/>
        </a:p>
      </dgm:t>
    </dgm:pt>
    <dgm:pt modelId="{4F8659DA-258B-1249-94B9-B4B94A3E8094}" type="sibTrans" cxnId="{C52BD08A-B83C-A349-8BD0-17276E51C82F}">
      <dgm:prSet/>
      <dgm:spPr/>
      <dgm:t>
        <a:bodyPr/>
        <a:lstStyle/>
        <a:p>
          <a:endParaRPr lang="en-US"/>
        </a:p>
      </dgm:t>
    </dgm:pt>
    <dgm:pt modelId="{E19835C1-2ECF-4843-93AD-3976D8652F6A}" type="pres">
      <dgm:prSet presAssocID="{0AE23767-4E2B-B34D-ADE8-09D97C22C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B74A4-FFFD-C146-9B7E-CDD62C3D0803}" type="pres">
      <dgm:prSet presAssocID="{207A2CE0-4EDC-8F49-B341-F5E42845EB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9CA68-7552-4340-AD6C-20AF3E9F5696}" type="pres">
      <dgm:prSet presAssocID="{8D65AF11-22D7-264E-82F8-F90DE3649D96}" presName="spacer" presStyleCnt="0"/>
      <dgm:spPr/>
    </dgm:pt>
    <dgm:pt modelId="{519D34ED-C08E-3840-B7AF-382FE0C5B6BD}" type="pres">
      <dgm:prSet presAssocID="{94E87152-F86F-A740-8DB1-8951FC5CEC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28794-46E7-344F-B3B8-1C4CECAA9C9F}" type="pres">
      <dgm:prSet presAssocID="{9A342A2A-B068-554A-A212-0A021F51234D}" presName="spacer" presStyleCnt="0"/>
      <dgm:spPr/>
    </dgm:pt>
    <dgm:pt modelId="{3461C182-E8DA-CF43-8422-2EB97A865CE6}" type="pres">
      <dgm:prSet presAssocID="{E38FD05F-CCB3-8946-AAFC-C625657B84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D55DD-D9A3-4D60-8DE1-E73517D95B27}" type="presOf" srcId="{E38FD05F-CCB3-8946-AAFC-C625657B84A9}" destId="{3461C182-E8DA-CF43-8422-2EB97A865CE6}" srcOrd="0" destOrd="0" presId="urn:microsoft.com/office/officeart/2005/8/layout/vList2#2"/>
    <dgm:cxn modelId="{B5EF6E64-3686-4B3B-AF48-CDC4002BCB11}" type="presOf" srcId="{94E87152-F86F-A740-8DB1-8951FC5CEC8B}" destId="{519D34ED-C08E-3840-B7AF-382FE0C5B6BD}" srcOrd="0" destOrd="0" presId="urn:microsoft.com/office/officeart/2005/8/layout/vList2#2"/>
    <dgm:cxn modelId="{4E2C767C-6658-4951-B48A-9BB183DA1ECB}" type="presOf" srcId="{0AE23767-4E2B-B34D-ADE8-09D97C22C8B7}" destId="{E19835C1-2ECF-4843-93AD-3976D8652F6A}" srcOrd="0" destOrd="0" presId="urn:microsoft.com/office/officeart/2005/8/layout/vList2#2"/>
    <dgm:cxn modelId="{0C21A424-FD20-C146-B3D7-C165969E6451}" srcId="{0AE23767-4E2B-B34D-ADE8-09D97C22C8B7}" destId="{94E87152-F86F-A740-8DB1-8951FC5CEC8B}" srcOrd="1" destOrd="0" parTransId="{4F152A61-735C-1549-B172-328D0DDE67B9}" sibTransId="{9A342A2A-B068-554A-A212-0A021F51234D}"/>
    <dgm:cxn modelId="{48481A64-E112-4961-BAE1-5E4FB334582E}" type="presOf" srcId="{207A2CE0-4EDC-8F49-B341-F5E42845EB92}" destId="{A30B74A4-FFFD-C146-9B7E-CDD62C3D0803}" srcOrd="0" destOrd="0" presId="urn:microsoft.com/office/officeart/2005/8/layout/vList2#2"/>
    <dgm:cxn modelId="{8F2FB39F-0279-5944-B04B-000C858682DB}" srcId="{0AE23767-4E2B-B34D-ADE8-09D97C22C8B7}" destId="{207A2CE0-4EDC-8F49-B341-F5E42845EB92}" srcOrd="0" destOrd="0" parTransId="{F231F0BF-D932-DF44-9CF3-1E2624648C76}" sibTransId="{8D65AF11-22D7-264E-82F8-F90DE3649D96}"/>
    <dgm:cxn modelId="{C52BD08A-B83C-A349-8BD0-17276E51C82F}" srcId="{0AE23767-4E2B-B34D-ADE8-09D97C22C8B7}" destId="{E38FD05F-CCB3-8946-AAFC-C625657B84A9}" srcOrd="2" destOrd="0" parTransId="{A7A9C047-6E84-A141-A40F-911EC01AC1CA}" sibTransId="{4F8659DA-258B-1249-94B9-B4B94A3E8094}"/>
    <dgm:cxn modelId="{5E4B481F-C201-4033-B00C-FF6DFF153392}" type="presParOf" srcId="{E19835C1-2ECF-4843-93AD-3976D8652F6A}" destId="{A30B74A4-FFFD-C146-9B7E-CDD62C3D0803}" srcOrd="0" destOrd="0" presId="urn:microsoft.com/office/officeart/2005/8/layout/vList2#2"/>
    <dgm:cxn modelId="{9B1580CE-3515-4595-AF59-0695563EC3EF}" type="presParOf" srcId="{E19835C1-2ECF-4843-93AD-3976D8652F6A}" destId="{82F9CA68-7552-4340-AD6C-20AF3E9F5696}" srcOrd="1" destOrd="0" presId="urn:microsoft.com/office/officeart/2005/8/layout/vList2#2"/>
    <dgm:cxn modelId="{90287B37-902A-4794-8FA4-FE89E5EF4FB9}" type="presParOf" srcId="{E19835C1-2ECF-4843-93AD-3976D8652F6A}" destId="{519D34ED-C08E-3840-B7AF-382FE0C5B6BD}" srcOrd="2" destOrd="0" presId="urn:microsoft.com/office/officeart/2005/8/layout/vList2#2"/>
    <dgm:cxn modelId="{79A834CE-D80D-4654-BE66-6362637938D9}" type="presParOf" srcId="{E19835C1-2ECF-4843-93AD-3976D8652F6A}" destId="{0D528794-46E7-344F-B3B8-1C4CECAA9C9F}" srcOrd="3" destOrd="0" presId="urn:microsoft.com/office/officeart/2005/8/layout/vList2#2"/>
    <dgm:cxn modelId="{3F1CBE49-D0E1-4A24-B673-1EE748B345D3}" type="presParOf" srcId="{E19835C1-2ECF-4843-93AD-3976D8652F6A}" destId="{3461C182-E8DA-CF43-8422-2EB97A865CE6}" srcOrd="4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0461B-DB1A-0D43-A9A6-E6B023816773}" type="doc">
      <dgm:prSet loTypeId="urn:microsoft.com/office/officeart/2005/8/layout/default#4" loCatId="" qsTypeId="urn:microsoft.com/office/officeart/2005/8/quickstyle/simple4#10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E5507F7A-1617-2544-9EDE-FF7E2C40659F}">
      <dgm:prSet phldrT="[Text]"/>
      <dgm:spPr/>
      <dgm:t>
        <a:bodyPr/>
        <a:lstStyle/>
        <a:p>
          <a:r>
            <a:rPr lang="en-US" dirty="0" err="1" smtClean="0"/>
            <a:t>Sulit</a:t>
          </a:r>
          <a:r>
            <a:rPr lang="en-US" dirty="0" smtClean="0"/>
            <a:t> </a:t>
          </a:r>
          <a:r>
            <a:rPr lang="en-US" dirty="0" err="1" smtClean="0"/>
            <a:t>mendeteksi</a:t>
          </a:r>
          <a:r>
            <a:rPr lang="en-US" dirty="0" smtClean="0"/>
            <a:t> colorless compound</a:t>
          </a:r>
          <a:endParaRPr lang="en-US" dirty="0"/>
        </a:p>
      </dgm:t>
    </dgm:pt>
    <dgm:pt modelId="{50CF27A6-B8FB-294B-A804-6CCEC815FE59}" type="parTrans" cxnId="{468AC692-10A1-3641-B055-0CCBECF59F79}">
      <dgm:prSet/>
      <dgm:spPr/>
      <dgm:t>
        <a:bodyPr/>
        <a:lstStyle/>
        <a:p>
          <a:endParaRPr lang="en-US"/>
        </a:p>
      </dgm:t>
    </dgm:pt>
    <dgm:pt modelId="{7106AEE7-B340-2F46-9A68-A2AEDC0DBB07}" type="sibTrans" cxnId="{468AC692-10A1-3641-B055-0CCBECF59F79}">
      <dgm:prSet/>
      <dgm:spPr/>
      <dgm:t>
        <a:bodyPr/>
        <a:lstStyle/>
        <a:p>
          <a:endParaRPr lang="en-US"/>
        </a:p>
      </dgm:t>
    </dgm:pt>
    <dgm:pt modelId="{423EFB37-0279-1146-B365-835B5A343FDF}">
      <dgm:prSet/>
      <dgm:spPr/>
      <dgm:t>
        <a:bodyPr/>
        <a:lstStyle/>
        <a:p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r>
            <a:rPr lang="en-US" dirty="0" smtClean="0"/>
            <a:t> manual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peneliti</a:t>
          </a:r>
          <a:endParaRPr lang="en-US" dirty="0" smtClean="0"/>
        </a:p>
      </dgm:t>
    </dgm:pt>
    <dgm:pt modelId="{969FD48C-5EBE-3541-A197-D65E5D330BC2}" type="parTrans" cxnId="{39A385C6-BBCF-5B45-A185-048F03921EE6}">
      <dgm:prSet/>
      <dgm:spPr/>
      <dgm:t>
        <a:bodyPr/>
        <a:lstStyle/>
        <a:p>
          <a:endParaRPr lang="en-US"/>
        </a:p>
      </dgm:t>
    </dgm:pt>
    <dgm:pt modelId="{EB2363FF-8D7D-E844-A7CD-C67F51EE1AAA}" type="sibTrans" cxnId="{39A385C6-BBCF-5B45-A185-048F03921EE6}">
      <dgm:prSet/>
      <dgm:spPr/>
      <dgm:t>
        <a:bodyPr/>
        <a:lstStyle/>
        <a:p>
          <a:endParaRPr lang="en-US"/>
        </a:p>
      </dgm:t>
    </dgm:pt>
    <dgm:pt modelId="{E71D9517-7D4C-884B-AE17-B492D2F0FD42}">
      <dgm:prSet/>
      <dgm:spPr/>
      <dgm:t>
        <a:bodyPr/>
        <a:lstStyle/>
        <a:p>
          <a:r>
            <a:rPr lang="en-US" dirty="0" smtClean="0"/>
            <a:t>Time consuming</a:t>
          </a:r>
          <a:endParaRPr lang="en-US" dirty="0"/>
        </a:p>
      </dgm:t>
    </dgm:pt>
    <dgm:pt modelId="{DC90A6E0-C0CC-E74F-8826-C939424C2E8E}" type="parTrans" cxnId="{10F63E9E-7066-6942-AC67-9C9C5D8718BA}">
      <dgm:prSet/>
      <dgm:spPr/>
      <dgm:t>
        <a:bodyPr/>
        <a:lstStyle/>
        <a:p>
          <a:endParaRPr lang="en-US"/>
        </a:p>
      </dgm:t>
    </dgm:pt>
    <dgm:pt modelId="{19958D29-EAC9-F04A-9A9A-E832EA45EFFC}" type="sibTrans" cxnId="{10F63E9E-7066-6942-AC67-9C9C5D8718BA}">
      <dgm:prSet/>
      <dgm:spPr/>
      <dgm:t>
        <a:bodyPr/>
        <a:lstStyle/>
        <a:p>
          <a:endParaRPr lang="en-US"/>
        </a:p>
      </dgm:t>
    </dgm:pt>
    <dgm:pt modelId="{4845824A-3F7E-1B49-9F9D-156BF572A5E5}" type="pres">
      <dgm:prSet presAssocID="{4050461B-DB1A-0D43-A9A6-E6B0238167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23DB1-EA13-754C-9FE8-16BFA2BA286A}" type="pres">
      <dgm:prSet presAssocID="{E5507F7A-1617-2544-9EDE-FF7E2C4065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E5302-071D-4B4F-850B-11629B4784A1}" type="pres">
      <dgm:prSet presAssocID="{7106AEE7-B340-2F46-9A68-A2AEDC0DBB07}" presName="sibTrans" presStyleCnt="0"/>
      <dgm:spPr/>
    </dgm:pt>
    <dgm:pt modelId="{8D3DB13E-1405-444C-B13E-A01903EF1BC7}" type="pres">
      <dgm:prSet presAssocID="{423EFB37-0279-1146-B365-835B5A343F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EA32-C3B6-4C4C-9C61-91DF6937AD90}" type="pres">
      <dgm:prSet presAssocID="{EB2363FF-8D7D-E844-A7CD-C67F51EE1AAA}" presName="sibTrans" presStyleCnt="0"/>
      <dgm:spPr/>
    </dgm:pt>
    <dgm:pt modelId="{02098405-D5DD-FB4D-943B-06FA668C85F7}" type="pres">
      <dgm:prSet presAssocID="{E71D9517-7D4C-884B-AE17-B492D2F0FD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AC692-10A1-3641-B055-0CCBECF59F79}" srcId="{4050461B-DB1A-0D43-A9A6-E6B023816773}" destId="{E5507F7A-1617-2544-9EDE-FF7E2C40659F}" srcOrd="0" destOrd="0" parTransId="{50CF27A6-B8FB-294B-A804-6CCEC815FE59}" sibTransId="{7106AEE7-B340-2F46-9A68-A2AEDC0DBB07}"/>
    <dgm:cxn modelId="{8B2A6A0A-2349-4130-BD7D-48BD4217E098}" type="presOf" srcId="{4050461B-DB1A-0D43-A9A6-E6B023816773}" destId="{4845824A-3F7E-1B49-9F9D-156BF572A5E5}" srcOrd="0" destOrd="0" presId="urn:microsoft.com/office/officeart/2005/8/layout/default#4"/>
    <dgm:cxn modelId="{98413395-3927-4707-B6AA-7D0B1C6E5279}" type="presOf" srcId="{E71D9517-7D4C-884B-AE17-B492D2F0FD42}" destId="{02098405-D5DD-FB4D-943B-06FA668C85F7}" srcOrd="0" destOrd="0" presId="urn:microsoft.com/office/officeart/2005/8/layout/default#4"/>
    <dgm:cxn modelId="{65F293DB-1866-4911-A5E8-7D620285B45F}" type="presOf" srcId="{E5507F7A-1617-2544-9EDE-FF7E2C40659F}" destId="{79023DB1-EA13-754C-9FE8-16BFA2BA286A}" srcOrd="0" destOrd="0" presId="urn:microsoft.com/office/officeart/2005/8/layout/default#4"/>
    <dgm:cxn modelId="{39A385C6-BBCF-5B45-A185-048F03921EE6}" srcId="{4050461B-DB1A-0D43-A9A6-E6B023816773}" destId="{423EFB37-0279-1146-B365-835B5A343FDF}" srcOrd="1" destOrd="0" parTransId="{969FD48C-5EBE-3541-A197-D65E5D330BC2}" sibTransId="{EB2363FF-8D7D-E844-A7CD-C67F51EE1AAA}"/>
    <dgm:cxn modelId="{10F63E9E-7066-6942-AC67-9C9C5D8718BA}" srcId="{4050461B-DB1A-0D43-A9A6-E6B023816773}" destId="{E71D9517-7D4C-884B-AE17-B492D2F0FD42}" srcOrd="2" destOrd="0" parTransId="{DC90A6E0-C0CC-E74F-8826-C939424C2E8E}" sibTransId="{19958D29-EAC9-F04A-9A9A-E832EA45EFFC}"/>
    <dgm:cxn modelId="{79A62072-9A55-474C-B024-4A69C5B0AEE8}" type="presOf" srcId="{423EFB37-0279-1146-B365-835B5A343FDF}" destId="{8D3DB13E-1405-444C-B13E-A01903EF1BC7}" srcOrd="0" destOrd="0" presId="urn:microsoft.com/office/officeart/2005/8/layout/default#4"/>
    <dgm:cxn modelId="{9991D400-0765-4209-A48F-AC35F431B18D}" type="presParOf" srcId="{4845824A-3F7E-1B49-9F9D-156BF572A5E5}" destId="{79023DB1-EA13-754C-9FE8-16BFA2BA286A}" srcOrd="0" destOrd="0" presId="urn:microsoft.com/office/officeart/2005/8/layout/default#4"/>
    <dgm:cxn modelId="{1597ECDD-0754-4B92-BBEC-D1F040A4F7D6}" type="presParOf" srcId="{4845824A-3F7E-1B49-9F9D-156BF572A5E5}" destId="{BB5E5302-071D-4B4F-850B-11629B4784A1}" srcOrd="1" destOrd="0" presId="urn:microsoft.com/office/officeart/2005/8/layout/default#4"/>
    <dgm:cxn modelId="{D4722BF6-B267-4B52-BF1C-89DC99BB85DF}" type="presParOf" srcId="{4845824A-3F7E-1B49-9F9D-156BF572A5E5}" destId="{8D3DB13E-1405-444C-B13E-A01903EF1BC7}" srcOrd="2" destOrd="0" presId="urn:microsoft.com/office/officeart/2005/8/layout/default#4"/>
    <dgm:cxn modelId="{ACDB1DE1-7722-4BD8-8F58-7EAD55E26E61}" type="presParOf" srcId="{4845824A-3F7E-1B49-9F9D-156BF572A5E5}" destId="{CF27EA32-C3B6-4C4C-9C61-91DF6937AD90}" srcOrd="3" destOrd="0" presId="urn:microsoft.com/office/officeart/2005/8/layout/default#4"/>
    <dgm:cxn modelId="{400F4952-A81B-4B69-B353-222309186963}" type="presParOf" srcId="{4845824A-3F7E-1B49-9F9D-156BF572A5E5}" destId="{02098405-D5DD-FB4D-943B-06FA668C85F7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AEAB4-253B-4726-A247-8B27D975F6EC}" type="doc">
      <dgm:prSet loTypeId="urn:microsoft.com/office/officeart/2005/8/layout/default#5" loCatId="list" qsTypeId="urn:microsoft.com/office/officeart/2005/8/quickstyle/simple1#2" qsCatId="simple" csTypeId="urn:microsoft.com/office/officeart/2005/8/colors/colorful2#1" csCatId="colorful" phldr="1"/>
      <dgm:spPr/>
      <dgm:t>
        <a:bodyPr/>
        <a:lstStyle/>
        <a:p>
          <a:endParaRPr kumimoji="1" lang="ja-JP" altLang="en-US"/>
        </a:p>
      </dgm:t>
    </dgm:pt>
    <dgm:pt modelId="{69BD79F1-7623-4979-9C94-C49C7741B93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Prinsip</a:t>
          </a:r>
          <a:r>
            <a:rPr lang="en-US" dirty="0" smtClean="0"/>
            <a:t> </a:t>
          </a:r>
          <a:r>
            <a:rPr lang="en-US" dirty="0" err="1" smtClean="0"/>
            <a:t>kromatografi</a:t>
          </a:r>
          <a:r>
            <a:rPr lang="en-US" dirty="0" smtClean="0"/>
            <a:t> </a:t>
          </a:r>
          <a:r>
            <a:rPr lang="en-US" dirty="0" err="1" smtClean="0"/>
            <a:t>eksklusi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pemisahan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konstituen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meninjau</a:t>
          </a:r>
          <a:r>
            <a:rPr lang="en-US" dirty="0" smtClean="0"/>
            <a:t> </a:t>
          </a:r>
          <a:r>
            <a:rPr lang="en-US" dirty="0" err="1" smtClean="0"/>
            <a:t>perbedaan</a:t>
          </a:r>
          <a:r>
            <a:rPr lang="en-US" dirty="0" smtClean="0"/>
            <a:t> </a:t>
          </a:r>
          <a:r>
            <a:rPr lang="en-US" dirty="0" err="1" smtClean="0"/>
            <a:t>ukuran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geometri</a:t>
          </a:r>
          <a:r>
            <a:rPr lang="en-US" dirty="0" smtClean="0"/>
            <a:t> </a:t>
          </a:r>
          <a:r>
            <a:rPr lang="en-US" dirty="0" err="1" smtClean="0"/>
            <a:t>molekul</a:t>
          </a:r>
          <a:r>
            <a:rPr lang="en-US" dirty="0" smtClean="0"/>
            <a:t>. </a:t>
          </a:r>
          <a:endParaRPr kumimoji="1" lang="ja-JP" altLang="en-US" dirty="0"/>
        </a:p>
      </dgm:t>
    </dgm:pt>
    <dgm:pt modelId="{B136392D-8675-466B-A716-254CE8950DB1}" type="parTrans" cxnId="{BA18F183-876A-4709-B2E7-345C1183705D}">
      <dgm:prSet/>
      <dgm:spPr/>
      <dgm:t>
        <a:bodyPr/>
        <a:lstStyle/>
        <a:p>
          <a:endParaRPr kumimoji="1" lang="ja-JP" altLang="en-US"/>
        </a:p>
      </dgm:t>
    </dgm:pt>
    <dgm:pt modelId="{93968C4D-0DC6-4DFA-91A5-61F8F31AE9D0}" type="sibTrans" cxnId="{BA18F183-876A-4709-B2E7-345C1183705D}">
      <dgm:prSet/>
      <dgm:spPr/>
      <dgm:t>
        <a:bodyPr/>
        <a:lstStyle/>
        <a:p>
          <a:endParaRPr kumimoji="1" lang="ja-JP" altLang="en-US"/>
        </a:p>
      </dgm:t>
    </dgm:pt>
    <dgm:pt modelId="{C7708E64-1744-41C7-8BD4-6F397ECE043E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erbedaan</a:t>
          </a:r>
          <a:r>
            <a:rPr lang="en-US" dirty="0" smtClean="0"/>
            <a:t> </a:t>
          </a:r>
          <a:r>
            <a:rPr lang="en-US" dirty="0" err="1" smtClean="0"/>
            <a:t>ukuran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partikel</a:t>
          </a:r>
          <a:r>
            <a:rPr lang="en-US" dirty="0" smtClean="0"/>
            <a:t> </a:t>
          </a:r>
          <a:r>
            <a:rPr lang="en-US" dirty="0" err="1" smtClean="0"/>
            <a:t>bergerak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yang </a:t>
          </a:r>
          <a:r>
            <a:rPr lang="en-US" dirty="0" err="1" smtClean="0"/>
            <a:t>lainnya</a:t>
          </a:r>
          <a:r>
            <a:rPr lang="en-US" dirty="0" smtClean="0"/>
            <a:t>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perbedaan</a:t>
          </a:r>
          <a:r>
            <a:rPr lang="en-US" dirty="0" smtClean="0"/>
            <a:t> </a:t>
          </a:r>
          <a:r>
            <a:rPr lang="en-US" dirty="0" err="1" smtClean="0"/>
            <a:t>migrasi</a:t>
          </a:r>
          <a:r>
            <a:rPr lang="en-US" dirty="0" smtClean="0"/>
            <a:t>. </a:t>
          </a:r>
          <a:endParaRPr lang="en-US" dirty="0"/>
        </a:p>
      </dgm:t>
    </dgm:pt>
    <dgm:pt modelId="{4A226863-CDCA-4375-817C-214F6FAB35E2}" type="parTrans" cxnId="{50669107-8660-4A49-8F65-A085C9062026}">
      <dgm:prSet/>
      <dgm:spPr/>
      <dgm:t>
        <a:bodyPr/>
        <a:lstStyle/>
        <a:p>
          <a:endParaRPr kumimoji="1" lang="ja-JP" altLang="en-US"/>
        </a:p>
      </dgm:t>
    </dgm:pt>
    <dgm:pt modelId="{D157F96C-131B-4E60-83BC-D76AA4CDEF6F}" type="sibTrans" cxnId="{50669107-8660-4A49-8F65-A085C9062026}">
      <dgm:prSet/>
      <dgm:spPr/>
      <dgm:t>
        <a:bodyPr/>
        <a:lstStyle/>
        <a:p>
          <a:endParaRPr kumimoji="1" lang="ja-JP" altLang="en-US"/>
        </a:p>
      </dgm:t>
    </dgm:pt>
    <dgm:pt modelId="{F7A619EF-579C-48C1-9021-7F5538804E0A}" type="pres">
      <dgm:prSet presAssocID="{FEFAEAB4-253B-4726-A247-8B27D975F6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3BC11F4-FE63-4E4E-A3C2-FF68B2FF7F05}" type="pres">
      <dgm:prSet presAssocID="{69BD79F1-7623-4979-9C94-C49C7741B936}" presName="node" presStyleLbl="node1" presStyleIdx="0" presStyleCnt="2" custLinFactNeighborX="-74309" custLinFactNeighborY="2811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D2F8713-A6FF-4A79-B32F-D7FB0D22CC6F}" type="pres">
      <dgm:prSet presAssocID="{93968C4D-0DC6-4DFA-91A5-61F8F31AE9D0}" presName="sibTrans" presStyleCnt="0"/>
      <dgm:spPr/>
    </dgm:pt>
    <dgm:pt modelId="{D9FE3E6D-1875-4A2B-BE7F-F7CCD303AD70}" type="pres">
      <dgm:prSet presAssocID="{C7708E64-1744-41C7-8BD4-6F397ECE043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FE2066-CCB6-4494-BA5F-9E31C8F7107E}" type="presOf" srcId="{FEFAEAB4-253B-4726-A247-8B27D975F6EC}" destId="{F7A619EF-579C-48C1-9021-7F5538804E0A}" srcOrd="0" destOrd="0" presId="urn:microsoft.com/office/officeart/2005/8/layout/default#5"/>
    <dgm:cxn modelId="{1488C205-23C0-4719-8DB2-5BCF40888CAD}" type="presOf" srcId="{69BD79F1-7623-4979-9C94-C49C7741B936}" destId="{53BC11F4-FE63-4E4E-A3C2-FF68B2FF7F05}" srcOrd="0" destOrd="0" presId="urn:microsoft.com/office/officeart/2005/8/layout/default#5"/>
    <dgm:cxn modelId="{50669107-8660-4A49-8F65-A085C9062026}" srcId="{FEFAEAB4-253B-4726-A247-8B27D975F6EC}" destId="{C7708E64-1744-41C7-8BD4-6F397ECE043E}" srcOrd="1" destOrd="0" parTransId="{4A226863-CDCA-4375-817C-214F6FAB35E2}" sibTransId="{D157F96C-131B-4E60-83BC-D76AA4CDEF6F}"/>
    <dgm:cxn modelId="{A5DEFD78-67BA-4F8E-BE18-48B732ED1581}" type="presOf" srcId="{C7708E64-1744-41C7-8BD4-6F397ECE043E}" destId="{D9FE3E6D-1875-4A2B-BE7F-F7CCD303AD70}" srcOrd="0" destOrd="0" presId="urn:microsoft.com/office/officeart/2005/8/layout/default#5"/>
    <dgm:cxn modelId="{BA18F183-876A-4709-B2E7-345C1183705D}" srcId="{FEFAEAB4-253B-4726-A247-8B27D975F6EC}" destId="{69BD79F1-7623-4979-9C94-C49C7741B936}" srcOrd="0" destOrd="0" parTransId="{B136392D-8675-466B-A716-254CE8950DB1}" sibTransId="{93968C4D-0DC6-4DFA-91A5-61F8F31AE9D0}"/>
    <dgm:cxn modelId="{FE7165D2-2664-4755-9F74-5B15789CAF53}" type="presParOf" srcId="{F7A619EF-579C-48C1-9021-7F5538804E0A}" destId="{53BC11F4-FE63-4E4E-A3C2-FF68B2FF7F05}" srcOrd="0" destOrd="0" presId="urn:microsoft.com/office/officeart/2005/8/layout/default#5"/>
    <dgm:cxn modelId="{EB2209CA-F9E6-4A35-888B-830203B56852}" type="presParOf" srcId="{F7A619EF-579C-48C1-9021-7F5538804E0A}" destId="{ED2F8713-A6FF-4A79-B32F-D7FB0D22CC6F}" srcOrd="1" destOrd="0" presId="urn:microsoft.com/office/officeart/2005/8/layout/default#5"/>
    <dgm:cxn modelId="{B2A74ED3-3565-45C6-876D-ACF727465747}" type="presParOf" srcId="{F7A619EF-579C-48C1-9021-7F5538804E0A}" destId="{D9FE3E6D-1875-4A2B-BE7F-F7CCD303AD70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70F42A-B6C7-474B-9942-D3B396FBE908}" type="doc">
      <dgm:prSet loTypeId="urn:microsoft.com/office/officeart/2005/8/layout/chevron2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kumimoji="1" lang="ja-JP" altLang="en-US"/>
        </a:p>
      </dgm:t>
    </dgm:pt>
    <dgm:pt modelId="{95255E83-9EAE-4573-9B16-7AA6FC062446}">
      <dgm:prSet phldrT="[Text]" phldr="1" custT="1"/>
      <dgm:spPr/>
      <dgm:t>
        <a:bodyPr/>
        <a:lstStyle/>
        <a:p>
          <a:endParaRPr kumimoji="1" lang="ja-JP" altLang="en-US" sz="2000"/>
        </a:p>
      </dgm:t>
    </dgm:pt>
    <dgm:pt modelId="{26CD5EA2-F67D-4A9D-A4BF-ADB734D381E0}" type="parTrans" cxnId="{E8160390-C20E-4710-BEF2-718CD0D4942F}">
      <dgm:prSet/>
      <dgm:spPr/>
      <dgm:t>
        <a:bodyPr/>
        <a:lstStyle/>
        <a:p>
          <a:endParaRPr kumimoji="1" lang="ja-JP" altLang="en-US" sz="2000"/>
        </a:p>
      </dgm:t>
    </dgm:pt>
    <dgm:pt modelId="{2F082E47-7026-41E0-97D2-B71801A39C23}" type="sibTrans" cxnId="{E8160390-C20E-4710-BEF2-718CD0D4942F}">
      <dgm:prSet/>
      <dgm:spPr/>
      <dgm:t>
        <a:bodyPr/>
        <a:lstStyle/>
        <a:p>
          <a:endParaRPr kumimoji="1" lang="ja-JP" altLang="en-US" sz="2000"/>
        </a:p>
      </dgm:t>
    </dgm:pt>
    <dgm:pt modelId="{18B07AEA-1D25-4CBD-8587-8ADEDDAC1C9E}">
      <dgm:prSet phldrT="[Text]" custT="1"/>
      <dgm:spPr/>
      <dgm:t>
        <a:bodyPr/>
        <a:lstStyle/>
        <a:p>
          <a:r>
            <a:rPr lang="id-ID" altLang="ja-JP" sz="2000" dirty="0" smtClean="0"/>
            <a:t>Pemilihan pelarut pada kromatografi eksklusi bertujuan untuk meminimumkan interaksi antara solut dengan permukaan penyangga karena interaksi apapun dengan permukaan tidak diinginkan</a:t>
          </a:r>
          <a:endParaRPr kumimoji="1" lang="ja-JP" altLang="en-US" sz="2000"/>
        </a:p>
      </dgm:t>
    </dgm:pt>
    <dgm:pt modelId="{C9C5E373-91A9-4673-B912-FB96900E2BBC}" type="parTrans" cxnId="{3CD1FE31-DBB3-4B88-8ECB-3584069F28C5}">
      <dgm:prSet/>
      <dgm:spPr/>
      <dgm:t>
        <a:bodyPr/>
        <a:lstStyle/>
        <a:p>
          <a:endParaRPr kumimoji="1" lang="ja-JP" altLang="en-US" sz="2000"/>
        </a:p>
      </dgm:t>
    </dgm:pt>
    <dgm:pt modelId="{72528E76-E6BC-451E-8F39-9F8E36AF8E37}" type="sibTrans" cxnId="{3CD1FE31-DBB3-4B88-8ECB-3584069F28C5}">
      <dgm:prSet/>
      <dgm:spPr/>
      <dgm:t>
        <a:bodyPr/>
        <a:lstStyle/>
        <a:p>
          <a:endParaRPr kumimoji="1" lang="ja-JP" altLang="en-US" sz="2000"/>
        </a:p>
      </dgm:t>
    </dgm:pt>
    <dgm:pt modelId="{2868DAB1-E4BC-404D-84EA-B3D0C1C98D7F}">
      <dgm:prSet phldrT="[Text]" phldr="1" custT="1"/>
      <dgm:spPr/>
      <dgm:t>
        <a:bodyPr/>
        <a:lstStyle/>
        <a:p>
          <a:endParaRPr kumimoji="1" lang="ja-JP" altLang="en-US" sz="2000"/>
        </a:p>
      </dgm:t>
    </dgm:pt>
    <dgm:pt modelId="{145CE106-74B2-443E-A8F1-BA0133EEBE15}" type="parTrans" cxnId="{505FC616-549D-429A-A949-CB3B5BD5F4CD}">
      <dgm:prSet/>
      <dgm:spPr/>
      <dgm:t>
        <a:bodyPr/>
        <a:lstStyle/>
        <a:p>
          <a:endParaRPr kumimoji="1" lang="ja-JP" altLang="en-US" sz="2000"/>
        </a:p>
      </dgm:t>
    </dgm:pt>
    <dgm:pt modelId="{EE50F4EF-4783-40E7-91C2-F47C95D1C7C8}" type="sibTrans" cxnId="{505FC616-549D-429A-A949-CB3B5BD5F4CD}">
      <dgm:prSet/>
      <dgm:spPr/>
      <dgm:t>
        <a:bodyPr/>
        <a:lstStyle/>
        <a:p>
          <a:endParaRPr kumimoji="1" lang="ja-JP" altLang="en-US" sz="2000"/>
        </a:p>
      </dgm:t>
    </dgm:pt>
    <dgm:pt modelId="{9616037F-E7D3-4119-9140-9ED2226B2217}">
      <dgm:prSet custT="1"/>
      <dgm:spPr/>
      <dgm:t>
        <a:bodyPr/>
        <a:lstStyle/>
        <a:p>
          <a:r>
            <a:rPr lang="id-ID" altLang="ja-JP" sz="2000" smtClean="0"/>
            <a:t>Persyaratan pelarut : memiliki kemurniaan tinggi, tidak bereaksi dengan fase diam, dapat bercampur pada komponen sistem dan viskositas rendah</a:t>
          </a:r>
          <a:endParaRPr kumimoji="1" lang="ja-JP" altLang="en-US" sz="2000"/>
        </a:p>
      </dgm:t>
    </dgm:pt>
    <dgm:pt modelId="{3C7024CC-C9CE-463F-86A8-A54F3BF8EE2D}" type="parTrans" cxnId="{D27C4154-794D-4D43-8AA4-D02F71825716}">
      <dgm:prSet/>
      <dgm:spPr/>
      <dgm:t>
        <a:bodyPr/>
        <a:lstStyle/>
        <a:p>
          <a:endParaRPr kumimoji="1" lang="ja-JP" altLang="en-US" sz="2000"/>
        </a:p>
      </dgm:t>
    </dgm:pt>
    <dgm:pt modelId="{D1A999DE-4067-4C1F-B299-607C16311450}" type="sibTrans" cxnId="{D27C4154-794D-4D43-8AA4-D02F71825716}">
      <dgm:prSet/>
      <dgm:spPr/>
      <dgm:t>
        <a:bodyPr/>
        <a:lstStyle/>
        <a:p>
          <a:endParaRPr kumimoji="1" lang="ja-JP" altLang="en-US" sz="2000"/>
        </a:p>
      </dgm:t>
    </dgm:pt>
    <dgm:pt modelId="{5E110909-01E6-4C9E-99F9-5732E178AAB1}" type="pres">
      <dgm:prSet presAssocID="{9970F42A-B6C7-474B-9942-D3B396FBE9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044E191-7188-412A-87C6-9AB61A5C9B92}" type="pres">
      <dgm:prSet presAssocID="{95255E83-9EAE-4573-9B16-7AA6FC062446}" presName="composite" presStyleCnt="0"/>
      <dgm:spPr/>
    </dgm:pt>
    <dgm:pt modelId="{52E04600-2845-40A0-92E8-5C0EE268EAAF}" type="pres">
      <dgm:prSet presAssocID="{95255E83-9EAE-4573-9B16-7AA6FC0624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C4C321-CA25-48C7-ADD5-51557746C361}" type="pres">
      <dgm:prSet presAssocID="{95255E83-9EAE-4573-9B16-7AA6FC0624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5D23E2-44AD-4278-8516-84F2BBB25C7B}" type="pres">
      <dgm:prSet presAssocID="{2F082E47-7026-41E0-97D2-B71801A39C23}" presName="sp" presStyleCnt="0"/>
      <dgm:spPr/>
    </dgm:pt>
    <dgm:pt modelId="{40E75390-D39D-44C2-8B56-D31151DEAA54}" type="pres">
      <dgm:prSet presAssocID="{2868DAB1-E4BC-404D-84EA-B3D0C1C98D7F}" presName="composite" presStyleCnt="0"/>
      <dgm:spPr/>
    </dgm:pt>
    <dgm:pt modelId="{9A05CD33-275D-4144-8387-848E941613C5}" type="pres">
      <dgm:prSet presAssocID="{2868DAB1-E4BC-404D-84EA-B3D0C1C98D7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D6CD9A-CD15-4F47-9444-BE732A97FF12}" type="pres">
      <dgm:prSet presAssocID="{2868DAB1-E4BC-404D-84EA-B3D0C1C98D7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8160390-C20E-4710-BEF2-718CD0D4942F}" srcId="{9970F42A-B6C7-474B-9942-D3B396FBE908}" destId="{95255E83-9EAE-4573-9B16-7AA6FC062446}" srcOrd="0" destOrd="0" parTransId="{26CD5EA2-F67D-4A9D-A4BF-ADB734D381E0}" sibTransId="{2F082E47-7026-41E0-97D2-B71801A39C23}"/>
    <dgm:cxn modelId="{505FC616-549D-429A-A949-CB3B5BD5F4CD}" srcId="{9970F42A-B6C7-474B-9942-D3B396FBE908}" destId="{2868DAB1-E4BC-404D-84EA-B3D0C1C98D7F}" srcOrd="1" destOrd="0" parTransId="{145CE106-74B2-443E-A8F1-BA0133EEBE15}" sibTransId="{EE50F4EF-4783-40E7-91C2-F47C95D1C7C8}"/>
    <dgm:cxn modelId="{B73C3306-8B3D-410D-A1AE-991DBF072A03}" type="presOf" srcId="{95255E83-9EAE-4573-9B16-7AA6FC062446}" destId="{52E04600-2845-40A0-92E8-5C0EE268EAAF}" srcOrd="0" destOrd="0" presId="urn:microsoft.com/office/officeart/2005/8/layout/chevron2"/>
    <dgm:cxn modelId="{55FFF6A6-9BCE-4786-A4FB-C1E061E58B8F}" type="presOf" srcId="{9970F42A-B6C7-474B-9942-D3B396FBE908}" destId="{5E110909-01E6-4C9E-99F9-5732E178AAB1}" srcOrd="0" destOrd="0" presId="urn:microsoft.com/office/officeart/2005/8/layout/chevron2"/>
    <dgm:cxn modelId="{D27C4154-794D-4D43-8AA4-D02F71825716}" srcId="{2868DAB1-E4BC-404D-84EA-B3D0C1C98D7F}" destId="{9616037F-E7D3-4119-9140-9ED2226B2217}" srcOrd="0" destOrd="0" parTransId="{3C7024CC-C9CE-463F-86A8-A54F3BF8EE2D}" sibTransId="{D1A999DE-4067-4C1F-B299-607C16311450}"/>
    <dgm:cxn modelId="{901A45AD-C788-4F24-82FA-ADE733D3405F}" type="presOf" srcId="{2868DAB1-E4BC-404D-84EA-B3D0C1C98D7F}" destId="{9A05CD33-275D-4144-8387-848E941613C5}" srcOrd="0" destOrd="0" presId="urn:microsoft.com/office/officeart/2005/8/layout/chevron2"/>
    <dgm:cxn modelId="{A12B3C8D-31FE-4AAC-A3E5-724D92BDEFCB}" type="presOf" srcId="{18B07AEA-1D25-4CBD-8587-8ADEDDAC1C9E}" destId="{07C4C321-CA25-48C7-ADD5-51557746C361}" srcOrd="0" destOrd="0" presId="urn:microsoft.com/office/officeart/2005/8/layout/chevron2"/>
    <dgm:cxn modelId="{3CD1FE31-DBB3-4B88-8ECB-3584069F28C5}" srcId="{95255E83-9EAE-4573-9B16-7AA6FC062446}" destId="{18B07AEA-1D25-4CBD-8587-8ADEDDAC1C9E}" srcOrd="0" destOrd="0" parTransId="{C9C5E373-91A9-4673-B912-FB96900E2BBC}" sibTransId="{72528E76-E6BC-451E-8F39-9F8E36AF8E37}"/>
    <dgm:cxn modelId="{28843AFB-A694-4EC3-ABEA-A40E4C93CAB6}" type="presOf" srcId="{9616037F-E7D3-4119-9140-9ED2226B2217}" destId="{56D6CD9A-CD15-4F47-9444-BE732A97FF12}" srcOrd="0" destOrd="0" presId="urn:microsoft.com/office/officeart/2005/8/layout/chevron2"/>
    <dgm:cxn modelId="{A30B9D08-E061-4A29-923F-D47532E592F3}" type="presParOf" srcId="{5E110909-01E6-4C9E-99F9-5732E178AAB1}" destId="{6044E191-7188-412A-87C6-9AB61A5C9B92}" srcOrd="0" destOrd="0" presId="urn:microsoft.com/office/officeart/2005/8/layout/chevron2"/>
    <dgm:cxn modelId="{FE32E85D-1BFB-4CC2-8A36-7AF7761479E7}" type="presParOf" srcId="{6044E191-7188-412A-87C6-9AB61A5C9B92}" destId="{52E04600-2845-40A0-92E8-5C0EE268EAAF}" srcOrd="0" destOrd="0" presId="urn:microsoft.com/office/officeart/2005/8/layout/chevron2"/>
    <dgm:cxn modelId="{D1F98600-7F1B-48AE-9942-E2323034B1EF}" type="presParOf" srcId="{6044E191-7188-412A-87C6-9AB61A5C9B92}" destId="{07C4C321-CA25-48C7-ADD5-51557746C361}" srcOrd="1" destOrd="0" presId="urn:microsoft.com/office/officeart/2005/8/layout/chevron2"/>
    <dgm:cxn modelId="{7433B091-6BD9-46B8-BD88-168F7FC2CB5C}" type="presParOf" srcId="{5E110909-01E6-4C9E-99F9-5732E178AAB1}" destId="{D95D23E2-44AD-4278-8516-84F2BBB25C7B}" srcOrd="1" destOrd="0" presId="urn:microsoft.com/office/officeart/2005/8/layout/chevron2"/>
    <dgm:cxn modelId="{3CF8CB86-E540-4CD4-B72B-D3A9D745A5B5}" type="presParOf" srcId="{5E110909-01E6-4C9E-99F9-5732E178AAB1}" destId="{40E75390-D39D-44C2-8B56-D31151DEAA54}" srcOrd="2" destOrd="0" presId="urn:microsoft.com/office/officeart/2005/8/layout/chevron2"/>
    <dgm:cxn modelId="{6477F812-5BD3-438A-A457-F40342E43756}" type="presParOf" srcId="{40E75390-D39D-44C2-8B56-D31151DEAA54}" destId="{9A05CD33-275D-4144-8387-848E941613C5}" srcOrd="0" destOrd="0" presId="urn:microsoft.com/office/officeart/2005/8/layout/chevron2"/>
    <dgm:cxn modelId="{54DFB166-22AB-4F41-AA46-4FEA661261AD}" type="presParOf" srcId="{40E75390-D39D-44C2-8B56-D31151DEAA54}" destId="{56D6CD9A-CD15-4F47-9444-BE732A97FF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F203E7-6A4F-4C84-B619-E0DB0FA78735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268B98DD-F10A-48AE-B82D-A6C13A6FD7A8}">
      <dgm:prSet phldrT="[Text]"/>
      <dgm:spPr/>
      <dgm:t>
        <a:bodyPr/>
        <a:lstStyle/>
        <a:p>
          <a:r>
            <a:rPr kumimoji="1" lang="id-ID" altLang="ja-JP" dirty="0" smtClean="0"/>
            <a:t>Kelebihan</a:t>
          </a:r>
          <a:endParaRPr kumimoji="1" lang="ja-JP" altLang="en-US"/>
        </a:p>
      </dgm:t>
    </dgm:pt>
    <dgm:pt modelId="{A8D48B2A-9BBC-4C33-9F3D-B2153E1B90BC}" type="parTrans" cxnId="{64EB43FF-DBEB-4BCA-9B18-A01A3793FC9A}">
      <dgm:prSet/>
      <dgm:spPr/>
      <dgm:t>
        <a:bodyPr/>
        <a:lstStyle/>
        <a:p>
          <a:endParaRPr kumimoji="1" lang="ja-JP" altLang="en-US"/>
        </a:p>
      </dgm:t>
    </dgm:pt>
    <dgm:pt modelId="{82D75A36-04AE-4A93-8C96-010BF3DA5CFC}" type="sibTrans" cxnId="{64EB43FF-DBEB-4BCA-9B18-A01A3793FC9A}">
      <dgm:prSet/>
      <dgm:spPr/>
      <dgm:t>
        <a:bodyPr/>
        <a:lstStyle/>
        <a:p>
          <a:endParaRPr kumimoji="1" lang="ja-JP" altLang="en-US"/>
        </a:p>
      </dgm:t>
    </dgm:pt>
    <dgm:pt modelId="{D4AF9D2C-47BD-4FF0-AEDF-EEF12955115A}">
      <dgm:prSet phldrT="[Text]"/>
      <dgm:spPr/>
      <dgm:t>
        <a:bodyPr/>
        <a:lstStyle/>
        <a:p>
          <a:r>
            <a:rPr lang="id-ID" dirty="0" smtClean="0"/>
            <a:t>Frekuensi tajam dan sensitivitas baik</a:t>
          </a:r>
          <a:endParaRPr kumimoji="1" lang="ja-JP" altLang="en-US"/>
        </a:p>
      </dgm:t>
    </dgm:pt>
    <dgm:pt modelId="{2B03E0CA-C8F4-4F9E-9129-C6126B1CDAB8}" type="parTrans" cxnId="{C6316BD3-90F6-49EF-A1DB-CA7E26FA28BD}">
      <dgm:prSet/>
      <dgm:spPr/>
      <dgm:t>
        <a:bodyPr/>
        <a:lstStyle/>
        <a:p>
          <a:endParaRPr kumimoji="1" lang="ja-JP" altLang="en-US"/>
        </a:p>
      </dgm:t>
    </dgm:pt>
    <dgm:pt modelId="{968F4A21-3D66-41CD-8AD0-7016FDE65EEA}" type="sibTrans" cxnId="{C6316BD3-90F6-49EF-A1DB-CA7E26FA28BD}">
      <dgm:prSet/>
      <dgm:spPr/>
      <dgm:t>
        <a:bodyPr/>
        <a:lstStyle/>
        <a:p>
          <a:endParaRPr kumimoji="1" lang="ja-JP" altLang="en-US"/>
        </a:p>
      </dgm:t>
    </dgm:pt>
    <dgm:pt modelId="{4D60C2BC-E36F-4BEB-B27B-144679FD9BC5}">
      <dgm:prSet phldrT="[Text]"/>
      <dgm:spPr/>
      <dgm:t>
        <a:bodyPr/>
        <a:lstStyle/>
        <a:p>
          <a:r>
            <a:rPr kumimoji="1" lang="id-ID" altLang="ja-JP" dirty="0" smtClean="0"/>
            <a:t>Kelemahan</a:t>
          </a:r>
          <a:endParaRPr kumimoji="1" lang="ja-JP" altLang="en-US"/>
        </a:p>
      </dgm:t>
    </dgm:pt>
    <dgm:pt modelId="{D410D1B2-D535-4077-95BF-9A0B7DED63D3}" type="parTrans" cxnId="{B8E10A56-931E-4D2F-8D83-DB3D595873C5}">
      <dgm:prSet/>
      <dgm:spPr/>
      <dgm:t>
        <a:bodyPr/>
        <a:lstStyle/>
        <a:p>
          <a:endParaRPr kumimoji="1" lang="ja-JP" altLang="en-US"/>
        </a:p>
      </dgm:t>
    </dgm:pt>
    <dgm:pt modelId="{2006C2FF-163D-4EBB-AAFE-2218AB4328BD}" type="sibTrans" cxnId="{B8E10A56-931E-4D2F-8D83-DB3D595873C5}">
      <dgm:prSet/>
      <dgm:spPr/>
      <dgm:t>
        <a:bodyPr/>
        <a:lstStyle/>
        <a:p>
          <a:endParaRPr kumimoji="1" lang="ja-JP" altLang="en-US"/>
        </a:p>
      </dgm:t>
    </dgm:pt>
    <dgm:pt modelId="{79F0F896-EFF5-4E8C-BA89-958A75E6C465}">
      <dgm:prSet phldrT="[Text]"/>
      <dgm:spPr/>
      <dgm:t>
        <a:bodyPr/>
        <a:lstStyle/>
        <a:p>
          <a:r>
            <a:rPr lang="id-ID" dirty="0" smtClean="0"/>
            <a:t>Kapasitas terbatas</a:t>
          </a:r>
          <a:endParaRPr kumimoji="1" lang="ja-JP" altLang="en-US"/>
        </a:p>
      </dgm:t>
    </dgm:pt>
    <dgm:pt modelId="{8ECF7223-82BE-4A82-B219-33D45332DBC7}" type="parTrans" cxnId="{BEA7E18D-471E-4113-A972-C7E4653838F4}">
      <dgm:prSet/>
      <dgm:spPr/>
      <dgm:t>
        <a:bodyPr/>
        <a:lstStyle/>
        <a:p>
          <a:endParaRPr kumimoji="1" lang="ja-JP" altLang="en-US"/>
        </a:p>
      </dgm:t>
    </dgm:pt>
    <dgm:pt modelId="{EE3F03A9-9384-4388-87EA-1F5C05FAD8D6}" type="sibTrans" cxnId="{BEA7E18D-471E-4113-A972-C7E4653838F4}">
      <dgm:prSet/>
      <dgm:spPr/>
      <dgm:t>
        <a:bodyPr/>
        <a:lstStyle/>
        <a:p>
          <a:endParaRPr kumimoji="1" lang="ja-JP" altLang="en-US"/>
        </a:p>
      </dgm:t>
    </dgm:pt>
    <dgm:pt modelId="{3550BA00-655A-4F3F-9A2D-5BE70008626A}">
      <dgm:prSet phldrT="[Text]"/>
      <dgm:spPr/>
      <dgm:t>
        <a:bodyPr/>
        <a:lstStyle/>
        <a:p>
          <a:r>
            <a:rPr lang="id-ID" dirty="0" smtClean="0"/>
            <a:t>Tidak dapat digunakan untuk cuplikan yang mempunyai ukuran hampir sama</a:t>
          </a:r>
          <a:endParaRPr kumimoji="1" lang="ja-JP" altLang="en-US"/>
        </a:p>
      </dgm:t>
    </dgm:pt>
    <dgm:pt modelId="{7FB0B8AF-EEF6-41AA-A3D4-2842E7FD7357}" type="parTrans" cxnId="{BA00C8B4-F460-4427-A040-BEF2B103B159}">
      <dgm:prSet/>
      <dgm:spPr/>
      <dgm:t>
        <a:bodyPr/>
        <a:lstStyle/>
        <a:p>
          <a:endParaRPr kumimoji="1" lang="ja-JP" altLang="en-US"/>
        </a:p>
      </dgm:t>
    </dgm:pt>
    <dgm:pt modelId="{672522BC-F81D-4A64-86EF-D1AF54263B54}" type="sibTrans" cxnId="{BA00C8B4-F460-4427-A040-BEF2B103B159}">
      <dgm:prSet/>
      <dgm:spPr/>
      <dgm:t>
        <a:bodyPr/>
        <a:lstStyle/>
        <a:p>
          <a:endParaRPr kumimoji="1" lang="ja-JP" altLang="en-US"/>
        </a:p>
      </dgm:t>
    </dgm:pt>
    <dgm:pt modelId="{1FB9003B-8D67-462C-93DF-89F870C28BAA}">
      <dgm:prSet phldrT="[Text]"/>
      <dgm:spPr/>
      <dgm:t>
        <a:bodyPr/>
        <a:lstStyle/>
        <a:p>
          <a:r>
            <a:rPr lang="id-ID" dirty="0" smtClean="0"/>
            <a:t>Prinsip pemisahan tidak seperti kromatografi lain</a:t>
          </a:r>
          <a:endParaRPr kumimoji="1" lang="ja-JP" altLang="en-US"/>
        </a:p>
      </dgm:t>
    </dgm:pt>
    <dgm:pt modelId="{6194486D-77D2-4681-A11B-786291B1C28D}" type="parTrans" cxnId="{255B9E04-AE3C-4AEA-8ED2-47678504D479}">
      <dgm:prSet/>
      <dgm:spPr/>
      <dgm:t>
        <a:bodyPr/>
        <a:lstStyle/>
        <a:p>
          <a:endParaRPr kumimoji="1" lang="ja-JP" altLang="en-US"/>
        </a:p>
      </dgm:t>
    </dgm:pt>
    <dgm:pt modelId="{5650D889-20F3-446F-A81D-04E60CBD84CE}" type="sibTrans" cxnId="{255B9E04-AE3C-4AEA-8ED2-47678504D479}">
      <dgm:prSet/>
      <dgm:spPr/>
      <dgm:t>
        <a:bodyPr/>
        <a:lstStyle/>
        <a:p>
          <a:endParaRPr kumimoji="1" lang="ja-JP" altLang="en-US"/>
        </a:p>
      </dgm:t>
    </dgm:pt>
    <dgm:pt modelId="{6FDD3DAE-8FCE-43B6-BCDD-82C3305ECD3C}">
      <dgm:prSet/>
      <dgm:spPr/>
      <dgm:t>
        <a:bodyPr/>
        <a:lstStyle/>
        <a:p>
          <a:r>
            <a:rPr lang="id-ID" dirty="0" smtClean="0"/>
            <a:t>Bebas dari kehilangan sampel, pelarut tidak berinteraksi dengan fase stasioner</a:t>
          </a:r>
          <a:endParaRPr lang="id-ID" dirty="0"/>
        </a:p>
      </dgm:t>
    </dgm:pt>
    <dgm:pt modelId="{9BFC05D9-3D89-4A1C-9770-EC336EE95FC9}" type="parTrans" cxnId="{9A8E0B18-F638-468B-9E2C-90E2A946B8D3}">
      <dgm:prSet/>
      <dgm:spPr/>
      <dgm:t>
        <a:bodyPr/>
        <a:lstStyle/>
        <a:p>
          <a:endParaRPr kumimoji="1" lang="ja-JP" altLang="en-US"/>
        </a:p>
      </dgm:t>
    </dgm:pt>
    <dgm:pt modelId="{6F05C4B2-9F68-4CAB-9D66-D914A6D5F194}" type="sibTrans" cxnId="{9A8E0B18-F638-468B-9E2C-90E2A946B8D3}">
      <dgm:prSet/>
      <dgm:spPr/>
      <dgm:t>
        <a:bodyPr/>
        <a:lstStyle/>
        <a:p>
          <a:endParaRPr kumimoji="1" lang="ja-JP" altLang="en-US"/>
        </a:p>
      </dgm:t>
    </dgm:pt>
    <dgm:pt modelId="{6B268DA0-8D77-4FF4-AD21-0ABD291A317C}">
      <dgm:prSet/>
      <dgm:spPr/>
      <dgm:t>
        <a:bodyPr/>
        <a:lstStyle/>
        <a:p>
          <a:r>
            <a:rPr lang="id-ID" dirty="0" smtClean="0"/>
            <a:t>Variasi larutan dapat diaplikasikan tanpa menganggu proses filtrasi</a:t>
          </a:r>
          <a:endParaRPr lang="id-ID" dirty="0"/>
        </a:p>
      </dgm:t>
    </dgm:pt>
    <dgm:pt modelId="{F4F11930-E553-4E56-9F9A-A3766DF15603}" type="parTrans" cxnId="{627A6BA9-58C7-42FD-BA50-83B1159B3305}">
      <dgm:prSet/>
      <dgm:spPr/>
      <dgm:t>
        <a:bodyPr/>
        <a:lstStyle/>
        <a:p>
          <a:endParaRPr kumimoji="1" lang="ja-JP" altLang="en-US"/>
        </a:p>
      </dgm:t>
    </dgm:pt>
    <dgm:pt modelId="{7E2BD2C4-2254-4E56-BD7F-1AEDD490834D}" type="sibTrans" cxnId="{627A6BA9-58C7-42FD-BA50-83B1159B3305}">
      <dgm:prSet/>
      <dgm:spPr/>
      <dgm:t>
        <a:bodyPr/>
        <a:lstStyle/>
        <a:p>
          <a:endParaRPr kumimoji="1" lang="ja-JP" altLang="en-US"/>
        </a:p>
      </dgm:t>
    </dgm:pt>
    <dgm:pt modelId="{2D831A33-5663-4FD2-BACB-A98C057CD7A7}">
      <dgm:prSet/>
      <dgm:spPr/>
      <dgm:t>
        <a:bodyPr/>
        <a:lstStyle/>
        <a:p>
          <a:r>
            <a:rPr lang="id-ID" dirty="0" smtClean="0"/>
            <a:t>Pita – pita sempit</a:t>
          </a:r>
          <a:endParaRPr lang="id-ID" dirty="0"/>
        </a:p>
      </dgm:t>
    </dgm:pt>
    <dgm:pt modelId="{595367AD-B722-45E4-9AD1-A4E0610E517E}" type="parTrans" cxnId="{B1AD204C-16FE-4154-AA30-FC2E1C5A72FF}">
      <dgm:prSet/>
      <dgm:spPr/>
      <dgm:t>
        <a:bodyPr/>
        <a:lstStyle/>
        <a:p>
          <a:endParaRPr kumimoji="1" lang="ja-JP" altLang="en-US"/>
        </a:p>
      </dgm:t>
    </dgm:pt>
    <dgm:pt modelId="{BDB1931D-ED05-48ED-8CE2-E4E624500B41}" type="sibTrans" cxnId="{B1AD204C-16FE-4154-AA30-FC2E1C5A72FF}">
      <dgm:prSet/>
      <dgm:spPr/>
      <dgm:t>
        <a:bodyPr/>
        <a:lstStyle/>
        <a:p>
          <a:endParaRPr kumimoji="1" lang="ja-JP" altLang="en-US"/>
        </a:p>
      </dgm:t>
    </dgm:pt>
    <dgm:pt modelId="{2ED07B2E-F9C3-45BA-9C7A-B81BA46AAE21}" type="pres">
      <dgm:prSet presAssocID="{03F203E7-6A4F-4C84-B619-E0DB0FA787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25AE68-F6DC-4D51-AFDA-3E5110220925}" type="pres">
      <dgm:prSet presAssocID="{268B98DD-F10A-48AE-B82D-A6C13A6FD7A8}" presName="composite" presStyleCnt="0"/>
      <dgm:spPr/>
      <dgm:t>
        <a:bodyPr/>
        <a:lstStyle/>
        <a:p>
          <a:endParaRPr lang="en-US"/>
        </a:p>
      </dgm:t>
    </dgm:pt>
    <dgm:pt modelId="{205B74D8-FC04-4C22-AEE8-ED9B421A9773}" type="pres">
      <dgm:prSet presAssocID="{268B98DD-F10A-48AE-B82D-A6C13A6FD7A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B1217D-403E-4FA9-AE04-9DFC86072DC2}" type="pres">
      <dgm:prSet presAssocID="{268B98DD-F10A-48AE-B82D-A6C13A6FD7A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30E364-8BAC-43F7-AFC9-02E447BC93DD}" type="pres">
      <dgm:prSet presAssocID="{82D75A36-04AE-4A93-8C96-010BF3DA5CFC}" presName="space" presStyleCnt="0"/>
      <dgm:spPr/>
      <dgm:t>
        <a:bodyPr/>
        <a:lstStyle/>
        <a:p>
          <a:endParaRPr lang="en-US"/>
        </a:p>
      </dgm:t>
    </dgm:pt>
    <dgm:pt modelId="{222B82EB-49E5-49E9-9084-ED1A3B503B15}" type="pres">
      <dgm:prSet presAssocID="{4D60C2BC-E36F-4BEB-B27B-144679FD9BC5}" presName="composite" presStyleCnt="0"/>
      <dgm:spPr/>
      <dgm:t>
        <a:bodyPr/>
        <a:lstStyle/>
        <a:p>
          <a:endParaRPr lang="en-US"/>
        </a:p>
      </dgm:t>
    </dgm:pt>
    <dgm:pt modelId="{99956579-E188-4E2E-AB24-791343D609F5}" type="pres">
      <dgm:prSet presAssocID="{4D60C2BC-E36F-4BEB-B27B-144679FD9B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7D3B11-7693-47DD-B397-E372070F4148}" type="pres">
      <dgm:prSet presAssocID="{4D60C2BC-E36F-4BEB-B27B-144679FD9BC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EA7E18D-471E-4113-A972-C7E4653838F4}" srcId="{4D60C2BC-E36F-4BEB-B27B-144679FD9BC5}" destId="{79F0F896-EFF5-4E8C-BA89-958A75E6C465}" srcOrd="0" destOrd="0" parTransId="{8ECF7223-82BE-4A82-B219-33D45332DBC7}" sibTransId="{EE3F03A9-9384-4388-87EA-1F5C05FAD8D6}"/>
    <dgm:cxn modelId="{DB9FC17F-E133-4287-B858-001D1B9EA0FD}" type="presOf" srcId="{6FDD3DAE-8FCE-43B6-BCDD-82C3305ECD3C}" destId="{0FB1217D-403E-4FA9-AE04-9DFC86072DC2}" srcOrd="0" destOrd="1" presId="urn:microsoft.com/office/officeart/2005/8/layout/hList1"/>
    <dgm:cxn modelId="{627A6BA9-58C7-42FD-BA50-83B1159B3305}" srcId="{268B98DD-F10A-48AE-B82D-A6C13A6FD7A8}" destId="{6B268DA0-8D77-4FF4-AD21-0ABD291A317C}" srcOrd="2" destOrd="0" parTransId="{F4F11930-E553-4E56-9F9A-A3766DF15603}" sibTransId="{7E2BD2C4-2254-4E56-BD7F-1AEDD490834D}"/>
    <dgm:cxn modelId="{64EB43FF-DBEB-4BCA-9B18-A01A3793FC9A}" srcId="{03F203E7-6A4F-4C84-B619-E0DB0FA78735}" destId="{268B98DD-F10A-48AE-B82D-A6C13A6FD7A8}" srcOrd="0" destOrd="0" parTransId="{A8D48B2A-9BBC-4C33-9F3D-B2153E1B90BC}" sibTransId="{82D75A36-04AE-4A93-8C96-010BF3DA5CFC}"/>
    <dgm:cxn modelId="{9B5B7E64-F4F3-4BE0-9084-5D2A2A064DB4}" type="presOf" srcId="{D4AF9D2C-47BD-4FF0-AEDF-EEF12955115A}" destId="{0FB1217D-403E-4FA9-AE04-9DFC86072DC2}" srcOrd="0" destOrd="0" presId="urn:microsoft.com/office/officeart/2005/8/layout/hList1"/>
    <dgm:cxn modelId="{B8E10A56-931E-4D2F-8D83-DB3D595873C5}" srcId="{03F203E7-6A4F-4C84-B619-E0DB0FA78735}" destId="{4D60C2BC-E36F-4BEB-B27B-144679FD9BC5}" srcOrd="1" destOrd="0" parTransId="{D410D1B2-D535-4077-95BF-9A0B7DED63D3}" sibTransId="{2006C2FF-163D-4EBB-AAFE-2218AB4328BD}"/>
    <dgm:cxn modelId="{E8B3B22D-8C94-4501-88A3-7C2C7D6452F9}" type="presOf" srcId="{3550BA00-655A-4F3F-9A2D-5BE70008626A}" destId="{3D7D3B11-7693-47DD-B397-E372070F4148}" srcOrd="0" destOrd="1" presId="urn:microsoft.com/office/officeart/2005/8/layout/hList1"/>
    <dgm:cxn modelId="{BA00C8B4-F460-4427-A040-BEF2B103B159}" srcId="{4D60C2BC-E36F-4BEB-B27B-144679FD9BC5}" destId="{3550BA00-655A-4F3F-9A2D-5BE70008626A}" srcOrd="1" destOrd="0" parTransId="{7FB0B8AF-EEF6-41AA-A3D4-2842E7FD7357}" sibTransId="{672522BC-F81D-4A64-86EF-D1AF54263B54}"/>
    <dgm:cxn modelId="{C16C5709-E2AF-4581-AF25-6ED43D90EE09}" type="presOf" srcId="{79F0F896-EFF5-4E8C-BA89-958A75E6C465}" destId="{3D7D3B11-7693-47DD-B397-E372070F4148}" srcOrd="0" destOrd="0" presId="urn:microsoft.com/office/officeart/2005/8/layout/hList1"/>
    <dgm:cxn modelId="{255B9E04-AE3C-4AEA-8ED2-47678504D479}" srcId="{4D60C2BC-E36F-4BEB-B27B-144679FD9BC5}" destId="{1FB9003B-8D67-462C-93DF-89F870C28BAA}" srcOrd="2" destOrd="0" parTransId="{6194486D-77D2-4681-A11B-786291B1C28D}" sibTransId="{5650D889-20F3-446F-A81D-04E60CBD84CE}"/>
    <dgm:cxn modelId="{620337D0-4C1E-49B1-A120-833611399268}" type="presOf" srcId="{03F203E7-6A4F-4C84-B619-E0DB0FA78735}" destId="{2ED07B2E-F9C3-45BA-9C7A-B81BA46AAE21}" srcOrd="0" destOrd="0" presId="urn:microsoft.com/office/officeart/2005/8/layout/hList1"/>
    <dgm:cxn modelId="{B1AD204C-16FE-4154-AA30-FC2E1C5A72FF}" srcId="{268B98DD-F10A-48AE-B82D-A6C13A6FD7A8}" destId="{2D831A33-5663-4FD2-BACB-A98C057CD7A7}" srcOrd="3" destOrd="0" parTransId="{595367AD-B722-45E4-9AD1-A4E0610E517E}" sibTransId="{BDB1931D-ED05-48ED-8CE2-E4E624500B41}"/>
    <dgm:cxn modelId="{9A8E0B18-F638-468B-9E2C-90E2A946B8D3}" srcId="{268B98DD-F10A-48AE-B82D-A6C13A6FD7A8}" destId="{6FDD3DAE-8FCE-43B6-BCDD-82C3305ECD3C}" srcOrd="1" destOrd="0" parTransId="{9BFC05D9-3D89-4A1C-9770-EC336EE95FC9}" sibTransId="{6F05C4B2-9F68-4CAB-9D66-D914A6D5F194}"/>
    <dgm:cxn modelId="{C6316BD3-90F6-49EF-A1DB-CA7E26FA28BD}" srcId="{268B98DD-F10A-48AE-B82D-A6C13A6FD7A8}" destId="{D4AF9D2C-47BD-4FF0-AEDF-EEF12955115A}" srcOrd="0" destOrd="0" parTransId="{2B03E0CA-C8F4-4F9E-9129-C6126B1CDAB8}" sibTransId="{968F4A21-3D66-41CD-8AD0-7016FDE65EEA}"/>
    <dgm:cxn modelId="{12516994-8BE6-49BD-B67D-922E3CFD4DA1}" type="presOf" srcId="{1FB9003B-8D67-462C-93DF-89F870C28BAA}" destId="{3D7D3B11-7693-47DD-B397-E372070F4148}" srcOrd="0" destOrd="2" presId="urn:microsoft.com/office/officeart/2005/8/layout/hList1"/>
    <dgm:cxn modelId="{F7AE3D67-142C-4FBC-8069-C2AB27620FED}" type="presOf" srcId="{2D831A33-5663-4FD2-BACB-A98C057CD7A7}" destId="{0FB1217D-403E-4FA9-AE04-9DFC86072DC2}" srcOrd="0" destOrd="3" presId="urn:microsoft.com/office/officeart/2005/8/layout/hList1"/>
    <dgm:cxn modelId="{C4F8BE85-92A2-4950-A4A0-22E968C87E18}" type="presOf" srcId="{4D60C2BC-E36F-4BEB-B27B-144679FD9BC5}" destId="{99956579-E188-4E2E-AB24-791343D609F5}" srcOrd="0" destOrd="0" presId="urn:microsoft.com/office/officeart/2005/8/layout/hList1"/>
    <dgm:cxn modelId="{272BD07B-A2C5-429D-9FBB-09ACF730D168}" type="presOf" srcId="{6B268DA0-8D77-4FF4-AD21-0ABD291A317C}" destId="{0FB1217D-403E-4FA9-AE04-9DFC86072DC2}" srcOrd="0" destOrd="2" presId="urn:microsoft.com/office/officeart/2005/8/layout/hList1"/>
    <dgm:cxn modelId="{2E2F9482-44F3-47FE-99FE-DA3AEFAA398C}" type="presOf" srcId="{268B98DD-F10A-48AE-B82D-A6C13A6FD7A8}" destId="{205B74D8-FC04-4C22-AEE8-ED9B421A9773}" srcOrd="0" destOrd="0" presId="urn:microsoft.com/office/officeart/2005/8/layout/hList1"/>
    <dgm:cxn modelId="{FEE237B9-050B-4E3B-A2D9-D7D1E757C084}" type="presParOf" srcId="{2ED07B2E-F9C3-45BA-9C7A-B81BA46AAE21}" destId="{4125AE68-F6DC-4D51-AFDA-3E5110220925}" srcOrd="0" destOrd="0" presId="urn:microsoft.com/office/officeart/2005/8/layout/hList1"/>
    <dgm:cxn modelId="{864BEDD2-3540-4DB4-82DC-438A6FB16422}" type="presParOf" srcId="{4125AE68-F6DC-4D51-AFDA-3E5110220925}" destId="{205B74D8-FC04-4C22-AEE8-ED9B421A9773}" srcOrd="0" destOrd="0" presId="urn:microsoft.com/office/officeart/2005/8/layout/hList1"/>
    <dgm:cxn modelId="{6F1B0ED2-3E9C-490C-8642-7965F031752F}" type="presParOf" srcId="{4125AE68-F6DC-4D51-AFDA-3E5110220925}" destId="{0FB1217D-403E-4FA9-AE04-9DFC86072DC2}" srcOrd="1" destOrd="0" presId="urn:microsoft.com/office/officeart/2005/8/layout/hList1"/>
    <dgm:cxn modelId="{B219AD9C-6D89-4FD9-A394-82181DD67CC3}" type="presParOf" srcId="{2ED07B2E-F9C3-45BA-9C7A-B81BA46AAE21}" destId="{5530E364-8BAC-43F7-AFC9-02E447BC93DD}" srcOrd="1" destOrd="0" presId="urn:microsoft.com/office/officeart/2005/8/layout/hList1"/>
    <dgm:cxn modelId="{C201F92A-3380-4C23-AE24-D927D26926CF}" type="presParOf" srcId="{2ED07B2E-F9C3-45BA-9C7A-B81BA46AAE21}" destId="{222B82EB-49E5-49E9-9084-ED1A3B503B15}" srcOrd="2" destOrd="0" presId="urn:microsoft.com/office/officeart/2005/8/layout/hList1"/>
    <dgm:cxn modelId="{0AA86C9E-1220-4616-8891-5DF9CE3EF9B2}" type="presParOf" srcId="{222B82EB-49E5-49E9-9084-ED1A3B503B15}" destId="{99956579-E188-4E2E-AB24-791343D609F5}" srcOrd="0" destOrd="0" presId="urn:microsoft.com/office/officeart/2005/8/layout/hList1"/>
    <dgm:cxn modelId="{98A75A55-1646-4EE5-AD44-AFEA38E4628D}" type="presParOf" srcId="{222B82EB-49E5-49E9-9084-ED1A3B503B15}" destId="{3D7D3B11-7693-47DD-B397-E372070F41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60AA12-A4C5-4031-8D6D-F4A26CB7AE92}" type="doc">
      <dgm:prSet loTypeId="urn:microsoft.com/office/officeart/2005/8/layout/default#6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id-ID"/>
        </a:p>
      </dgm:t>
    </dgm:pt>
    <dgm:pt modelId="{C811A432-53AC-4914-90EA-D436529986BE}">
      <dgm:prSet phldrT="[Text]"/>
      <dgm:spPr/>
      <dgm:t>
        <a:bodyPr/>
        <a:lstStyle/>
        <a:p>
          <a:r>
            <a:rPr lang="id-ID" dirty="0" smtClean="0"/>
            <a:t>Detektor konduktivitas</a:t>
          </a:r>
          <a:endParaRPr lang="id-ID" dirty="0"/>
        </a:p>
      </dgm:t>
    </dgm:pt>
    <dgm:pt modelId="{930F2CA4-381D-4CAD-872A-FEA42F3A166E}" type="parTrans" cxnId="{06596724-E363-48E2-9E1E-75C9B4121841}">
      <dgm:prSet/>
      <dgm:spPr/>
      <dgm:t>
        <a:bodyPr/>
        <a:lstStyle/>
        <a:p>
          <a:endParaRPr lang="id-ID"/>
        </a:p>
      </dgm:t>
    </dgm:pt>
    <dgm:pt modelId="{4F8D45E4-10F7-45D0-8E01-4DA18B0BB919}" type="sibTrans" cxnId="{06596724-E363-48E2-9E1E-75C9B4121841}">
      <dgm:prSet/>
      <dgm:spPr/>
      <dgm:t>
        <a:bodyPr/>
        <a:lstStyle/>
        <a:p>
          <a:endParaRPr lang="id-ID"/>
        </a:p>
      </dgm:t>
    </dgm:pt>
    <dgm:pt modelId="{6324B610-2277-455E-8A74-05171096587B}">
      <dgm:prSet phldrT="[Text]"/>
      <dgm:spPr/>
      <dgm:t>
        <a:bodyPr/>
        <a:lstStyle/>
        <a:p>
          <a:r>
            <a:rPr lang="id-ID" dirty="0" smtClean="0"/>
            <a:t>Detektor spektrofotometer</a:t>
          </a:r>
          <a:endParaRPr lang="id-ID" dirty="0"/>
        </a:p>
      </dgm:t>
    </dgm:pt>
    <dgm:pt modelId="{23CB11D6-8976-4538-97D2-0CD41A2BB6FE}" type="parTrans" cxnId="{CFA010B1-B2DB-470B-B576-28B43FBC5542}">
      <dgm:prSet/>
      <dgm:spPr/>
      <dgm:t>
        <a:bodyPr/>
        <a:lstStyle/>
        <a:p>
          <a:endParaRPr lang="id-ID"/>
        </a:p>
      </dgm:t>
    </dgm:pt>
    <dgm:pt modelId="{8F9A8DD1-E6CF-4237-A7F7-89B7B79D7D26}" type="sibTrans" cxnId="{CFA010B1-B2DB-470B-B576-28B43FBC5542}">
      <dgm:prSet/>
      <dgm:spPr/>
      <dgm:t>
        <a:bodyPr/>
        <a:lstStyle/>
        <a:p>
          <a:endParaRPr lang="id-ID"/>
        </a:p>
      </dgm:t>
    </dgm:pt>
    <dgm:pt modelId="{C9F0F901-F232-4B0B-B909-E246B0009CF0}">
      <dgm:prSet phldrT="[Text]"/>
      <dgm:spPr/>
      <dgm:t>
        <a:bodyPr/>
        <a:lstStyle/>
        <a:p>
          <a:r>
            <a:rPr lang="id-ID" dirty="0" smtClean="0"/>
            <a:t>Indeksi bias</a:t>
          </a:r>
          <a:endParaRPr lang="id-ID" dirty="0"/>
        </a:p>
      </dgm:t>
    </dgm:pt>
    <dgm:pt modelId="{6DBB85A8-F3D5-4164-8B64-3BDBE2EA83D6}" type="parTrans" cxnId="{CD689BBE-7ADB-43C7-BE31-1FE62DCDE3D9}">
      <dgm:prSet/>
      <dgm:spPr/>
      <dgm:t>
        <a:bodyPr/>
        <a:lstStyle/>
        <a:p>
          <a:endParaRPr lang="id-ID"/>
        </a:p>
      </dgm:t>
    </dgm:pt>
    <dgm:pt modelId="{F25EB31B-0214-43A1-8226-B85E08034C1E}" type="sibTrans" cxnId="{CD689BBE-7ADB-43C7-BE31-1FE62DCDE3D9}">
      <dgm:prSet/>
      <dgm:spPr/>
      <dgm:t>
        <a:bodyPr/>
        <a:lstStyle/>
        <a:p>
          <a:endParaRPr lang="id-ID"/>
        </a:p>
      </dgm:t>
    </dgm:pt>
    <dgm:pt modelId="{69966853-DD15-46D0-9124-40B1E6191AAC}">
      <dgm:prSet phldrT="[Text]"/>
      <dgm:spPr/>
      <dgm:t>
        <a:bodyPr/>
        <a:lstStyle/>
        <a:p>
          <a:r>
            <a:rPr lang="id-ID" dirty="0" smtClean="0"/>
            <a:t>Fluoroscence </a:t>
          </a:r>
          <a:endParaRPr lang="id-ID" dirty="0"/>
        </a:p>
      </dgm:t>
    </dgm:pt>
    <dgm:pt modelId="{6B381045-8972-427A-B24F-1846A3669F65}" type="parTrans" cxnId="{093B3B4A-1211-4AE3-BB8A-5FFC53214169}">
      <dgm:prSet/>
      <dgm:spPr/>
      <dgm:t>
        <a:bodyPr/>
        <a:lstStyle/>
        <a:p>
          <a:endParaRPr lang="id-ID"/>
        </a:p>
      </dgm:t>
    </dgm:pt>
    <dgm:pt modelId="{9B738B8D-CEE3-4E56-B286-8CB5453E1F58}" type="sibTrans" cxnId="{093B3B4A-1211-4AE3-BB8A-5FFC53214169}">
      <dgm:prSet/>
      <dgm:spPr/>
      <dgm:t>
        <a:bodyPr/>
        <a:lstStyle/>
        <a:p>
          <a:endParaRPr lang="id-ID"/>
        </a:p>
      </dgm:t>
    </dgm:pt>
    <dgm:pt modelId="{10D40496-FB12-4816-B811-10D05A6F995A}">
      <dgm:prSet phldrT="[Text]"/>
      <dgm:spPr/>
      <dgm:t>
        <a:bodyPr/>
        <a:lstStyle/>
        <a:p>
          <a:r>
            <a:rPr lang="id-ID" dirty="0" smtClean="0"/>
            <a:t>Elektrokimia </a:t>
          </a:r>
          <a:endParaRPr lang="id-ID" dirty="0"/>
        </a:p>
      </dgm:t>
    </dgm:pt>
    <dgm:pt modelId="{C6B0F13A-5BCE-48E4-8642-99DF7496644A}" type="parTrans" cxnId="{273B5C09-920C-4B08-AA1E-D44BE7234629}">
      <dgm:prSet/>
      <dgm:spPr/>
      <dgm:t>
        <a:bodyPr/>
        <a:lstStyle/>
        <a:p>
          <a:endParaRPr lang="id-ID"/>
        </a:p>
      </dgm:t>
    </dgm:pt>
    <dgm:pt modelId="{755C5A86-C1D8-41A3-8D27-9E0318715C24}" type="sibTrans" cxnId="{273B5C09-920C-4B08-AA1E-D44BE7234629}">
      <dgm:prSet/>
      <dgm:spPr/>
      <dgm:t>
        <a:bodyPr/>
        <a:lstStyle/>
        <a:p>
          <a:endParaRPr lang="id-ID"/>
        </a:p>
      </dgm:t>
    </dgm:pt>
    <dgm:pt modelId="{7A58DB14-272F-4462-B964-FD8DAABC2301}">
      <dgm:prSet phldrT="[Text]"/>
      <dgm:spPr/>
      <dgm:t>
        <a:bodyPr/>
        <a:lstStyle/>
        <a:p>
          <a:r>
            <a:rPr lang="id-ID" dirty="0" smtClean="0"/>
            <a:t>Fotometer cahaya tampak</a:t>
          </a:r>
          <a:endParaRPr lang="id-ID" dirty="0"/>
        </a:p>
      </dgm:t>
    </dgm:pt>
    <dgm:pt modelId="{A0FA67BB-CFBD-4D69-9BFB-69C1797EDD7E}" type="parTrans" cxnId="{68336E30-FD02-4FB4-90FA-4F9A4946BA5B}">
      <dgm:prSet/>
      <dgm:spPr/>
    </dgm:pt>
    <dgm:pt modelId="{4A24F55D-DA2E-467B-AC92-11D474E9B3B7}" type="sibTrans" cxnId="{68336E30-FD02-4FB4-90FA-4F9A4946BA5B}">
      <dgm:prSet/>
      <dgm:spPr/>
    </dgm:pt>
    <dgm:pt modelId="{5CE6BCEE-52FA-45AF-A428-37914A02F3B0}" type="pres">
      <dgm:prSet presAssocID="{1C60AA12-A4C5-4031-8D6D-F4A26CB7AE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C0D5346-79AE-48F6-8D27-32BD8074CA6E}" type="pres">
      <dgm:prSet presAssocID="{C811A432-53AC-4914-90EA-D43652998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76BEF9-99CB-4387-902A-48AA9660E085}" type="pres">
      <dgm:prSet presAssocID="{4F8D45E4-10F7-45D0-8E01-4DA18B0BB919}" presName="sibTrans" presStyleCnt="0"/>
      <dgm:spPr/>
    </dgm:pt>
    <dgm:pt modelId="{902283C2-8D8D-4210-BB9B-5E27807E21A6}" type="pres">
      <dgm:prSet presAssocID="{6324B610-2277-455E-8A74-0517109658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5D2C67-EB0B-4AC1-8DB4-B8C67FE9F5BF}" type="pres">
      <dgm:prSet presAssocID="{8F9A8DD1-E6CF-4237-A7F7-89B7B79D7D26}" presName="sibTrans" presStyleCnt="0"/>
      <dgm:spPr/>
    </dgm:pt>
    <dgm:pt modelId="{8AED51B4-ABE9-4B01-8636-B3429078123A}" type="pres">
      <dgm:prSet presAssocID="{C9F0F901-F232-4B0B-B909-E246B0009C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2B1E56-303B-4A5A-B751-039E689C7963}" type="pres">
      <dgm:prSet presAssocID="{F25EB31B-0214-43A1-8226-B85E08034C1E}" presName="sibTrans" presStyleCnt="0"/>
      <dgm:spPr/>
    </dgm:pt>
    <dgm:pt modelId="{51BCFD78-D3DF-41DB-B571-BB6C0FDF23BE}" type="pres">
      <dgm:prSet presAssocID="{69966853-DD15-46D0-9124-40B1E6191A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D28EB-F4E4-41B2-914A-2C76DA233B99}" type="pres">
      <dgm:prSet presAssocID="{9B738B8D-CEE3-4E56-B286-8CB5453E1F58}" presName="sibTrans" presStyleCnt="0"/>
      <dgm:spPr/>
    </dgm:pt>
    <dgm:pt modelId="{FEE32E52-1C2C-4729-B397-A09D2DA375DD}" type="pres">
      <dgm:prSet presAssocID="{10D40496-FB12-4816-B811-10D05A6F99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D110F3-BFF9-4423-B32B-8F5A44400177}" type="pres">
      <dgm:prSet presAssocID="{755C5A86-C1D8-41A3-8D27-9E0318715C24}" presName="sibTrans" presStyleCnt="0"/>
      <dgm:spPr/>
    </dgm:pt>
    <dgm:pt modelId="{2B41F7C0-3544-48AA-A872-798419D73DD8}" type="pres">
      <dgm:prSet presAssocID="{7A58DB14-272F-4462-B964-FD8DAABC23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73B5C09-920C-4B08-AA1E-D44BE7234629}" srcId="{1C60AA12-A4C5-4031-8D6D-F4A26CB7AE92}" destId="{10D40496-FB12-4816-B811-10D05A6F995A}" srcOrd="4" destOrd="0" parTransId="{C6B0F13A-5BCE-48E4-8642-99DF7496644A}" sibTransId="{755C5A86-C1D8-41A3-8D27-9E0318715C24}"/>
    <dgm:cxn modelId="{06596724-E363-48E2-9E1E-75C9B4121841}" srcId="{1C60AA12-A4C5-4031-8D6D-F4A26CB7AE92}" destId="{C811A432-53AC-4914-90EA-D436529986BE}" srcOrd="0" destOrd="0" parTransId="{930F2CA4-381D-4CAD-872A-FEA42F3A166E}" sibTransId="{4F8D45E4-10F7-45D0-8E01-4DA18B0BB919}"/>
    <dgm:cxn modelId="{4EF57DA2-A651-42D7-9412-04998C359A27}" type="presOf" srcId="{69966853-DD15-46D0-9124-40B1E6191AAC}" destId="{51BCFD78-D3DF-41DB-B571-BB6C0FDF23BE}" srcOrd="0" destOrd="0" presId="urn:microsoft.com/office/officeart/2005/8/layout/default#6"/>
    <dgm:cxn modelId="{36D8B6A2-6969-4130-911C-38BD1B3B078B}" type="presOf" srcId="{1C60AA12-A4C5-4031-8D6D-F4A26CB7AE92}" destId="{5CE6BCEE-52FA-45AF-A428-37914A02F3B0}" srcOrd="0" destOrd="0" presId="urn:microsoft.com/office/officeart/2005/8/layout/default#6"/>
    <dgm:cxn modelId="{37F9F7FE-519C-4001-B53B-29D17C42A111}" type="presOf" srcId="{C9F0F901-F232-4B0B-B909-E246B0009CF0}" destId="{8AED51B4-ABE9-4B01-8636-B3429078123A}" srcOrd="0" destOrd="0" presId="urn:microsoft.com/office/officeart/2005/8/layout/default#6"/>
    <dgm:cxn modelId="{68336E30-FD02-4FB4-90FA-4F9A4946BA5B}" srcId="{1C60AA12-A4C5-4031-8D6D-F4A26CB7AE92}" destId="{7A58DB14-272F-4462-B964-FD8DAABC2301}" srcOrd="5" destOrd="0" parTransId="{A0FA67BB-CFBD-4D69-9BFB-69C1797EDD7E}" sibTransId="{4A24F55D-DA2E-467B-AC92-11D474E9B3B7}"/>
    <dgm:cxn modelId="{22E587A3-15AC-4DD1-A68C-A3FF1CC3CA72}" type="presOf" srcId="{10D40496-FB12-4816-B811-10D05A6F995A}" destId="{FEE32E52-1C2C-4729-B397-A09D2DA375DD}" srcOrd="0" destOrd="0" presId="urn:microsoft.com/office/officeart/2005/8/layout/default#6"/>
    <dgm:cxn modelId="{AA044F94-4540-4C64-B861-3C95E6EC5626}" type="presOf" srcId="{6324B610-2277-455E-8A74-05171096587B}" destId="{902283C2-8D8D-4210-BB9B-5E27807E21A6}" srcOrd="0" destOrd="0" presId="urn:microsoft.com/office/officeart/2005/8/layout/default#6"/>
    <dgm:cxn modelId="{B3FB89D5-8057-4314-97C8-F6F157FD736E}" type="presOf" srcId="{7A58DB14-272F-4462-B964-FD8DAABC2301}" destId="{2B41F7C0-3544-48AA-A872-798419D73DD8}" srcOrd="0" destOrd="0" presId="urn:microsoft.com/office/officeart/2005/8/layout/default#6"/>
    <dgm:cxn modelId="{CFA010B1-B2DB-470B-B576-28B43FBC5542}" srcId="{1C60AA12-A4C5-4031-8D6D-F4A26CB7AE92}" destId="{6324B610-2277-455E-8A74-05171096587B}" srcOrd="1" destOrd="0" parTransId="{23CB11D6-8976-4538-97D2-0CD41A2BB6FE}" sibTransId="{8F9A8DD1-E6CF-4237-A7F7-89B7B79D7D26}"/>
    <dgm:cxn modelId="{CD689BBE-7ADB-43C7-BE31-1FE62DCDE3D9}" srcId="{1C60AA12-A4C5-4031-8D6D-F4A26CB7AE92}" destId="{C9F0F901-F232-4B0B-B909-E246B0009CF0}" srcOrd="2" destOrd="0" parTransId="{6DBB85A8-F3D5-4164-8B64-3BDBE2EA83D6}" sibTransId="{F25EB31B-0214-43A1-8226-B85E08034C1E}"/>
    <dgm:cxn modelId="{093B3B4A-1211-4AE3-BB8A-5FFC53214169}" srcId="{1C60AA12-A4C5-4031-8D6D-F4A26CB7AE92}" destId="{69966853-DD15-46D0-9124-40B1E6191AAC}" srcOrd="3" destOrd="0" parTransId="{6B381045-8972-427A-B24F-1846A3669F65}" sibTransId="{9B738B8D-CEE3-4E56-B286-8CB5453E1F58}"/>
    <dgm:cxn modelId="{4AC71D93-85D9-4685-A520-BEFA58660367}" type="presOf" srcId="{C811A432-53AC-4914-90EA-D436529986BE}" destId="{FC0D5346-79AE-48F6-8D27-32BD8074CA6E}" srcOrd="0" destOrd="0" presId="urn:microsoft.com/office/officeart/2005/8/layout/default#6"/>
    <dgm:cxn modelId="{D85C1AA3-395F-4504-9A73-DE161015D672}" type="presParOf" srcId="{5CE6BCEE-52FA-45AF-A428-37914A02F3B0}" destId="{FC0D5346-79AE-48F6-8D27-32BD8074CA6E}" srcOrd="0" destOrd="0" presId="urn:microsoft.com/office/officeart/2005/8/layout/default#6"/>
    <dgm:cxn modelId="{D1041DBA-4A60-465B-B794-B3B976493E16}" type="presParOf" srcId="{5CE6BCEE-52FA-45AF-A428-37914A02F3B0}" destId="{4A76BEF9-99CB-4387-902A-48AA9660E085}" srcOrd="1" destOrd="0" presId="urn:microsoft.com/office/officeart/2005/8/layout/default#6"/>
    <dgm:cxn modelId="{225AA797-D47D-4A25-AB82-B9929FF43355}" type="presParOf" srcId="{5CE6BCEE-52FA-45AF-A428-37914A02F3B0}" destId="{902283C2-8D8D-4210-BB9B-5E27807E21A6}" srcOrd="2" destOrd="0" presId="urn:microsoft.com/office/officeart/2005/8/layout/default#6"/>
    <dgm:cxn modelId="{02AD515A-DAEB-4A24-9FB9-F0E28BAF09F0}" type="presParOf" srcId="{5CE6BCEE-52FA-45AF-A428-37914A02F3B0}" destId="{FF5D2C67-EB0B-4AC1-8DB4-B8C67FE9F5BF}" srcOrd="3" destOrd="0" presId="urn:microsoft.com/office/officeart/2005/8/layout/default#6"/>
    <dgm:cxn modelId="{3C7A43BF-4313-4236-AE4D-F1BB39E5F250}" type="presParOf" srcId="{5CE6BCEE-52FA-45AF-A428-37914A02F3B0}" destId="{8AED51B4-ABE9-4B01-8636-B3429078123A}" srcOrd="4" destOrd="0" presId="urn:microsoft.com/office/officeart/2005/8/layout/default#6"/>
    <dgm:cxn modelId="{0ED5D8F4-B1F0-4A79-9447-9D11A58A115E}" type="presParOf" srcId="{5CE6BCEE-52FA-45AF-A428-37914A02F3B0}" destId="{502B1E56-303B-4A5A-B751-039E689C7963}" srcOrd="5" destOrd="0" presId="urn:microsoft.com/office/officeart/2005/8/layout/default#6"/>
    <dgm:cxn modelId="{4EB76AB4-3FED-4210-99F4-AC7EEB7AF0E9}" type="presParOf" srcId="{5CE6BCEE-52FA-45AF-A428-37914A02F3B0}" destId="{51BCFD78-D3DF-41DB-B571-BB6C0FDF23BE}" srcOrd="6" destOrd="0" presId="urn:microsoft.com/office/officeart/2005/8/layout/default#6"/>
    <dgm:cxn modelId="{BA8C9D19-437B-4B86-9D2B-C71F2C53A5B8}" type="presParOf" srcId="{5CE6BCEE-52FA-45AF-A428-37914A02F3B0}" destId="{EA3D28EB-F4E4-41B2-914A-2C76DA233B99}" srcOrd="7" destOrd="0" presId="urn:microsoft.com/office/officeart/2005/8/layout/default#6"/>
    <dgm:cxn modelId="{14D6C968-1A43-4C0C-864E-D380763409CA}" type="presParOf" srcId="{5CE6BCEE-52FA-45AF-A428-37914A02F3B0}" destId="{FEE32E52-1C2C-4729-B397-A09D2DA375DD}" srcOrd="8" destOrd="0" presId="urn:microsoft.com/office/officeart/2005/8/layout/default#6"/>
    <dgm:cxn modelId="{7D8901C3-68F7-4063-8DD4-A930E219E9FD}" type="presParOf" srcId="{5CE6BCEE-52FA-45AF-A428-37914A02F3B0}" destId="{5AD110F3-BFF9-4423-B32B-8F5A44400177}" srcOrd="9" destOrd="0" presId="urn:microsoft.com/office/officeart/2005/8/layout/default#6"/>
    <dgm:cxn modelId="{299C542C-7BD8-46BB-A033-1F7F475F8AA1}" type="presParOf" srcId="{5CE6BCEE-52FA-45AF-A428-37914A02F3B0}" destId="{2B41F7C0-3544-48AA-A872-798419D73DD8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E57F-9BF0-F240-93EB-00178A40E249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Metode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kering</a:t>
          </a:r>
          <a:r>
            <a:rPr lang="en-US" sz="4600" kern="1200" dirty="0" smtClean="0"/>
            <a:t> </a:t>
          </a:r>
        </a:p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fase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gerak</a:t>
          </a:r>
          <a:endParaRPr lang="en-US" sz="1800" kern="1200" dirty="0"/>
        </a:p>
      </dsp:txBody>
      <dsp:txXfrm>
        <a:off x="1004" y="1087611"/>
        <a:ext cx="3917900" cy="2350740"/>
      </dsp:txXfrm>
    </dsp:sp>
    <dsp:sp modelId="{D832D42F-9FC7-9641-8CAE-D87676982A50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Metode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basah</a:t>
          </a:r>
          <a:endParaRPr lang="en-US" sz="4700" kern="1200" dirty="0" smtClean="0"/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Fase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dicampur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fase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gerak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hingga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bubur</a:t>
          </a:r>
          <a:endParaRPr lang="en-US" sz="1800" kern="1200" dirty="0" smtClean="0"/>
        </a:p>
      </dsp:txBody>
      <dsp:txXfrm>
        <a:off x="4310695" y="1087611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B74A4-FFFD-C146-9B7E-CDD62C3D0803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Lebih Murah dan alat mudah didapat</a:t>
          </a:r>
          <a:endParaRPr lang="en-US" sz="3600" kern="1200"/>
        </a:p>
      </dsp:txBody>
      <dsp:txXfrm>
        <a:off x="69908" y="81089"/>
        <a:ext cx="8089784" cy="1292264"/>
      </dsp:txXfrm>
    </dsp:sp>
    <dsp:sp modelId="{519D34ED-C08E-3840-B7AF-382FE0C5B6BD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Efektif pada pemisahan campuan berwarna</a:t>
          </a:r>
          <a:endParaRPr lang="en-US" sz="3600" kern="1200" dirty="0" smtClean="0"/>
        </a:p>
      </dsp:txBody>
      <dsp:txXfrm>
        <a:off x="69908" y="1616849"/>
        <a:ext cx="8089784" cy="1292264"/>
      </dsp:txXfrm>
    </dsp:sp>
    <dsp:sp modelId="{3461C182-E8DA-CF43-8422-2EB97A865CE6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Dapat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diaplikasikan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dari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kepolaran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rendah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sampai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tinggi</a:t>
          </a:r>
          <a:endParaRPr lang="en-US" sz="3600" kern="1200" dirty="0" smtClean="0"/>
        </a:p>
      </dsp:txBody>
      <dsp:txXfrm>
        <a:off x="69908" y="3152609"/>
        <a:ext cx="8089784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23DB1-EA13-754C-9FE8-16BFA2BA286A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Sulit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mendeteksi</a:t>
          </a:r>
          <a:r>
            <a:rPr lang="en-US" sz="3200" kern="1200" dirty="0" smtClean="0"/>
            <a:t> colorless compound</a:t>
          </a:r>
          <a:endParaRPr lang="en-US" sz="3200" kern="1200" dirty="0"/>
        </a:p>
      </dsp:txBody>
      <dsp:txXfrm>
        <a:off x="460905" y="1047"/>
        <a:ext cx="3479899" cy="2087939"/>
      </dsp:txXfrm>
    </dsp:sp>
    <dsp:sp modelId="{8D3DB13E-1405-444C-B13E-A01903EF1BC7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Perlu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pengawasan</a:t>
          </a:r>
          <a:r>
            <a:rPr lang="en-US" sz="3200" kern="1200" dirty="0" smtClean="0"/>
            <a:t> manual </a:t>
          </a:r>
          <a:r>
            <a:rPr lang="en-US" sz="3200" kern="1200" dirty="0" err="1" smtClean="0"/>
            <a:t>oleh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peneliti</a:t>
          </a:r>
          <a:endParaRPr lang="en-US" sz="3200" kern="1200" dirty="0" smtClean="0"/>
        </a:p>
      </dsp:txBody>
      <dsp:txXfrm>
        <a:off x="4288794" y="1047"/>
        <a:ext cx="3479899" cy="2087939"/>
      </dsp:txXfrm>
    </dsp:sp>
    <dsp:sp modelId="{02098405-D5DD-FB4D-943B-06FA668C85F7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Time consuming</a:t>
          </a:r>
          <a:endParaRPr lang="en-US" sz="3200" kern="1200" dirty="0"/>
        </a:p>
      </dsp:txBody>
      <dsp:txXfrm>
        <a:off x="2374850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11F4-FE63-4E4E-A3C2-FF68B2FF7F05}">
      <dsp:nvSpPr>
        <dsp:cNvPr id="0" name=""/>
        <dsp:cNvSpPr/>
      </dsp:nvSpPr>
      <dsp:spPr>
        <a:xfrm>
          <a:off x="0" y="1005913"/>
          <a:ext cx="4211392" cy="2526835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Prinsip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kromatografi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eksklusi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pemisahan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konstituen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meninjau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perbedaan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ukuran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geometri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molekul</a:t>
          </a:r>
          <a:r>
            <a:rPr lang="en-US" sz="2400" kern="1200" dirty="0" smtClean="0"/>
            <a:t>. </a:t>
          </a:r>
          <a:endParaRPr kumimoji="1" lang="ja-JP" altLang="en-US" sz="2400" kern="1200" dirty="0"/>
        </a:p>
      </dsp:txBody>
      <dsp:txXfrm>
        <a:off x="0" y="1005913"/>
        <a:ext cx="4211392" cy="2526835"/>
      </dsp:txXfrm>
    </dsp:sp>
    <dsp:sp modelId="{D9FE3E6D-1875-4A2B-BE7F-F7CCD303AD70}">
      <dsp:nvSpPr>
        <dsp:cNvPr id="0" name=""/>
        <dsp:cNvSpPr/>
      </dsp:nvSpPr>
      <dsp:spPr>
        <a:xfrm>
          <a:off x="0" y="3243544"/>
          <a:ext cx="4211392" cy="2526835"/>
        </a:xfrm>
        <a:prstGeom prst="rect">
          <a:avLst/>
        </a:prstGeom>
        <a:solidFill>
          <a:schemeClr val="accent2">
            <a:hueOff val="-5136466"/>
            <a:satOff val="8196"/>
            <a:lumOff val="-1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P</a:t>
          </a:r>
          <a:r>
            <a:rPr lang="en-US" sz="2400" kern="1200" dirty="0" err="1" smtClean="0"/>
            <a:t>erbedaan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ukuran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menyebabkan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beberapa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partikel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bergerak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cepat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lainnya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sehingga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menimbulkan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perbedaan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migrasi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0" y="3243544"/>
        <a:ext cx="4211392" cy="2526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8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9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10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F73E-197B-4682-B5B0-159C1357EE1F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2068-D6ED-4D57-ABE7-961F7955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0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gelembung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415A-9813-0D49-AD25-7E46D65CA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2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7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3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9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0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Fraksinasi</a:t>
            </a:r>
            <a:r>
              <a:rPr lang="en-US" dirty="0" smtClean="0"/>
              <a:t>/</a:t>
            </a:r>
            <a:r>
              <a:rPr lang="en-US" dirty="0" err="1" smtClean="0"/>
              <a:t>Separasi</a:t>
            </a:r>
            <a:r>
              <a:rPr lang="en-US" dirty="0" smtClean="0"/>
              <a:t>/</a:t>
            </a:r>
            <a:r>
              <a:rPr lang="en-US" dirty="0" err="1" smtClean="0"/>
              <a:t>Pemisahan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Putu</a:t>
            </a:r>
            <a:r>
              <a:rPr lang="en-US" dirty="0" smtClean="0"/>
              <a:t> GMW </a:t>
            </a:r>
            <a:r>
              <a:rPr lang="en-US" dirty="0" err="1" smtClean="0"/>
              <a:t>Mahayasih</a:t>
            </a:r>
            <a:r>
              <a:rPr lang="en-US" dirty="0" smtClean="0"/>
              <a:t>, </a:t>
            </a:r>
            <a:r>
              <a:rPr lang="en-US" dirty="0" err="1" smtClean="0"/>
              <a:t>M.Farm</a:t>
            </a:r>
            <a:r>
              <a:rPr lang="en-US" smtClean="0"/>
              <a:t>., Apt.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diam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kolom</a:t>
            </a:r>
            <a:endParaRPr lang="en-US" sz="2800" dirty="0" smtClean="0"/>
          </a:p>
          <a:p>
            <a:r>
              <a:rPr lang="en-US" sz="2800" dirty="0" err="1" smtClean="0"/>
              <a:t>Memasukkan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endParaRPr lang="en-US" sz="2800" dirty="0" smtClean="0"/>
          </a:p>
          <a:p>
            <a:r>
              <a:rPr lang="en-US" sz="2800" dirty="0" err="1" smtClean="0"/>
              <a:t>Tunggu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amati</a:t>
            </a:r>
            <a:r>
              <a:rPr lang="en-US" sz="2800" dirty="0" smtClean="0"/>
              <a:t>,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wadah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menampung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dipisah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82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0945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Kelebihan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8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09456"/>
            <a:ext cx="8913813" cy="914400"/>
          </a:xfrm>
        </p:spPr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00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797" y="0"/>
            <a:ext cx="3807589" cy="6858000"/>
          </a:xfrm>
          <a:noFill/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386" y="1864826"/>
            <a:ext cx="6948890" cy="499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9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altLang="ja-JP" dirty="0" smtClean="0"/>
              <a:t>Kromatografi Eksklusi</a:t>
            </a:r>
            <a:endParaRPr lang="ja-JP" alt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Definisi dan Prinsip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E</a:t>
            </a:r>
            <a:r>
              <a:rPr lang="id-ID" sz="2400" i="1" dirty="0"/>
              <a:t>xclusion </a:t>
            </a:r>
            <a:r>
              <a:rPr lang="en-US" sz="2400" i="1" dirty="0"/>
              <a:t>C</a:t>
            </a:r>
            <a:r>
              <a:rPr lang="id-ID" sz="2400" i="1" dirty="0"/>
              <a:t>hromatography</a:t>
            </a:r>
            <a:r>
              <a:rPr lang="id-ID" sz="2400" dirty="0"/>
              <a:t> (EC) </a:t>
            </a:r>
            <a:r>
              <a:rPr lang="en-US" sz="2400" dirty="0"/>
              <a:t>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i="1" dirty="0"/>
              <a:t>Size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id-ID" sz="2400" i="1" dirty="0"/>
              <a:t>xclusion </a:t>
            </a:r>
            <a:r>
              <a:rPr lang="en-US" sz="2400" i="1" dirty="0"/>
              <a:t>C</a:t>
            </a:r>
            <a:r>
              <a:rPr lang="id-ID" sz="2400" i="1" dirty="0"/>
              <a:t>hromatography</a:t>
            </a:r>
            <a:r>
              <a:rPr lang="id-ID" sz="2400" dirty="0"/>
              <a:t> (</a:t>
            </a:r>
            <a:r>
              <a:rPr lang="en-US" sz="2400" dirty="0"/>
              <a:t>S</a:t>
            </a:r>
            <a:r>
              <a:rPr lang="id-ID" sz="2400" dirty="0" smtClean="0"/>
              <a:t>EC)</a:t>
            </a:r>
            <a:r>
              <a:rPr lang="en-US" sz="2400" dirty="0"/>
              <a:t> </a:t>
            </a:r>
            <a:r>
              <a:rPr lang="id-ID" sz="2400" dirty="0" smtClean="0"/>
              <a:t>merupakan </a:t>
            </a:r>
            <a:r>
              <a:rPr lang="id-ID" sz="2400" dirty="0"/>
              <a:t>metode  kromatografi yang menggunakan partikel berpori untuk memisahkan molekul </a:t>
            </a:r>
            <a:r>
              <a:rPr lang="id-ID" sz="2400" dirty="0" smtClean="0"/>
              <a:t>dengan ukuran </a:t>
            </a:r>
            <a:r>
              <a:rPr lang="id-ID" sz="2400" dirty="0"/>
              <a:t>yang berbeda</a:t>
            </a:r>
            <a:r>
              <a:rPr lang="id-ID" sz="2400" dirty="0" smtClean="0"/>
              <a:t>.</a:t>
            </a:r>
          </a:p>
          <a:p>
            <a:pPr>
              <a:buNone/>
            </a:pPr>
            <a:endParaRPr lang="id-ID" sz="2400" dirty="0" smtClean="0"/>
          </a:p>
          <a:p>
            <a:r>
              <a:rPr lang="id-ID" sz="2400" dirty="0"/>
              <a:t>P</a:t>
            </a:r>
            <a:r>
              <a:rPr lang="en-US" sz="2400" dirty="0" smtClean="0"/>
              <a:t>roses </a:t>
            </a:r>
            <a:r>
              <a:rPr lang="id-ID" sz="2400" dirty="0"/>
              <a:t>pemisahan</a:t>
            </a:r>
            <a:r>
              <a:rPr lang="en-US" sz="2400" dirty="0" err="1"/>
              <a:t>nya</a:t>
            </a:r>
            <a:r>
              <a:rPr lang="id-ID" sz="2400" dirty="0"/>
              <a:t> didasarkan pada ukuran molekul dari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id-ID" sz="2400" dirty="0"/>
              <a:t>. </a:t>
            </a:r>
            <a:r>
              <a:rPr lang="en-US" sz="2400" dirty="0" err="1"/>
              <a:t>Molekul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molekul</a:t>
            </a:r>
            <a:r>
              <a:rPr lang="en-US" sz="2400" dirty="0"/>
              <a:t> yang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sampel</a:t>
            </a:r>
            <a:r>
              <a:rPr lang="en-US" sz="2400" dirty="0"/>
              <a:t>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746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/>
          <a:lstStyle/>
          <a:p>
            <a:r>
              <a:rPr lang="id-ID" altLang="ja-JP" dirty="0" smtClean="0"/>
              <a:t>Prinsip</a:t>
            </a:r>
            <a:endParaRPr lang="ja-JP" altLang="en-US"/>
          </a:p>
        </p:txBody>
      </p:sp>
      <p:pic>
        <p:nvPicPr>
          <p:cNvPr id="4" name="Content Placeholder 3" descr="800px-SizeExChrom.png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6806" t="10417" r="6111" b="8958"/>
          <a:stretch>
            <a:fillRect/>
          </a:stretch>
        </p:blipFill>
        <p:spPr>
          <a:xfrm>
            <a:off x="4211392" y="1893194"/>
            <a:ext cx="7980608" cy="49648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8621081"/>
              </p:ext>
            </p:extLst>
          </p:nvPr>
        </p:nvGraphicFramePr>
        <p:xfrm>
          <a:off x="0" y="1004552"/>
          <a:ext cx="4211392" cy="606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Mekanisme Kromatografi Eksklusi</a:t>
            </a:r>
            <a:endParaRPr lang="ja-JP" altLang="en-US"/>
          </a:p>
        </p:txBody>
      </p:sp>
      <p:pic>
        <p:nvPicPr>
          <p:cNvPr id="4" name="Content Placeholder 3" descr="SEC.jpg"/>
          <p:cNvPicPr>
            <a:picLocks noGrp="1"/>
          </p:cNvPicPr>
          <p:nvPr>
            <p:ph idx="1"/>
          </p:nvPr>
        </p:nvPicPr>
        <p:blipFill>
          <a:blip r:embed="rId2" cstate="print"/>
          <a:srcRect t="2564"/>
          <a:stretch>
            <a:fillRect/>
          </a:stretch>
        </p:blipFill>
        <p:spPr>
          <a:xfrm>
            <a:off x="1919537" y="1417638"/>
            <a:ext cx="8550987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72" y="130622"/>
            <a:ext cx="8229600" cy="1066130"/>
          </a:xfrm>
        </p:spPr>
        <p:txBody>
          <a:bodyPr/>
          <a:lstStyle/>
          <a:p>
            <a:r>
              <a:rPr lang="id-ID" altLang="ja-JP" dirty="0" smtClean="0"/>
              <a:t>Fase gerak</a:t>
            </a:r>
            <a:endParaRPr lang="ja-JP" altLang="en-US" dirty="0"/>
          </a:p>
        </p:txBody>
      </p:sp>
      <p:pic>
        <p:nvPicPr>
          <p:cNvPr id="4" name="Content Placeholder 3" descr="8.png"/>
          <p:cNvPicPr>
            <a:picLocks noGrp="1"/>
          </p:cNvPicPr>
          <p:nvPr>
            <p:ph idx="1"/>
          </p:nvPr>
        </p:nvPicPr>
        <p:blipFill>
          <a:blip r:embed="rId2" cstate="print">
            <a:lum contrast="40000"/>
          </a:blip>
          <a:srcRect l="2884" t="32836" r="4893"/>
          <a:stretch>
            <a:fillRect/>
          </a:stretch>
        </p:blipFill>
        <p:spPr>
          <a:xfrm>
            <a:off x="2639616" y="1196752"/>
            <a:ext cx="748317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Fase Gerak</a:t>
            </a:r>
            <a:endParaRPr lang="ja-JP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8694983"/>
              </p:ext>
            </p:extLst>
          </p:nvPr>
        </p:nvGraphicFramePr>
        <p:xfrm>
          <a:off x="2135560" y="2045072"/>
          <a:ext cx="7704856" cy="423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KROMATOGRAFI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90678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MEKANISME PEMISAHAN</a:t>
            </a:r>
          </a:p>
          <a:p>
            <a:r>
              <a:rPr lang="en-US" dirty="0" err="1" smtClean="0"/>
              <a:t>Adsorpsi</a:t>
            </a:r>
            <a:r>
              <a:rPr lang="en-US" dirty="0" smtClean="0"/>
              <a:t> : proses </a:t>
            </a: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solut</a:t>
            </a:r>
            <a:r>
              <a:rPr lang="en-US" dirty="0" smtClean="0"/>
              <a:t>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adsorben</a:t>
            </a: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sz="2800" dirty="0"/>
              <a:t>       </a:t>
            </a:r>
            <a:r>
              <a:rPr lang="en-US" sz="2800" dirty="0" err="1"/>
              <a:t>Fase</a:t>
            </a:r>
            <a:r>
              <a:rPr lang="en-US" sz="2800" dirty="0"/>
              <a:t> </a:t>
            </a:r>
            <a:r>
              <a:rPr lang="en-US" sz="2800" dirty="0" err="1"/>
              <a:t>diam</a:t>
            </a:r>
            <a:r>
              <a:rPr lang="en-US" sz="2800" dirty="0"/>
              <a:t>            </a:t>
            </a:r>
            <a:r>
              <a:rPr lang="en-US" sz="2800" dirty="0" err="1"/>
              <a:t>Solut</a:t>
            </a:r>
            <a:r>
              <a:rPr lang="en-US" sz="2800" dirty="0"/>
              <a:t>                </a:t>
            </a:r>
            <a:r>
              <a:rPr lang="en-US" sz="2800" dirty="0" err="1"/>
              <a:t>Fase</a:t>
            </a:r>
            <a:r>
              <a:rPr lang="en-US" sz="2800" dirty="0"/>
              <a:t> </a:t>
            </a:r>
            <a:r>
              <a:rPr lang="en-US" sz="2800" dirty="0" err="1"/>
              <a:t>Gerak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Adsorpsi</a:t>
            </a:r>
            <a:r>
              <a:rPr lang="en-US" sz="2000" dirty="0"/>
              <a:t>			</a:t>
            </a:r>
            <a:r>
              <a:rPr lang="en-US" sz="2000" dirty="0" err="1"/>
              <a:t>Solut</a:t>
            </a:r>
            <a:r>
              <a:rPr lang="en-US" sz="2000" dirty="0"/>
              <a:t>	            </a:t>
            </a:r>
            <a:r>
              <a:rPr lang="en-US" sz="2000" dirty="0" err="1"/>
              <a:t>Solut</a:t>
            </a:r>
            <a:r>
              <a:rPr lang="en-US" sz="2000" dirty="0"/>
              <a:t>	          </a:t>
            </a:r>
            <a:r>
              <a:rPr lang="en-US" sz="2000" dirty="0" err="1"/>
              <a:t>Elusi</a:t>
            </a:r>
            <a:r>
              <a:rPr lang="en-US" sz="2000" dirty="0"/>
              <a:t>	                    </a:t>
            </a:r>
            <a:r>
              <a:rPr lang="en-US" sz="2000" dirty="0" err="1"/>
              <a:t>Solut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Penotolan</a:t>
            </a:r>
            <a:r>
              <a:rPr lang="en-US" sz="2000" dirty="0"/>
              <a:t>)          </a:t>
            </a:r>
            <a:r>
              <a:rPr lang="en-US" sz="2000" dirty="0" err="1"/>
              <a:t>Elusi</a:t>
            </a:r>
            <a:r>
              <a:rPr lang="en-US" sz="2000" dirty="0"/>
              <a:t>           	</a:t>
            </a:r>
            <a:r>
              <a:rPr lang="en-US" sz="2000" dirty="0" err="1"/>
              <a:t>Desorpsi</a:t>
            </a:r>
            <a:r>
              <a:rPr lang="en-US" sz="2000" dirty="0"/>
              <a:t>	            </a:t>
            </a:r>
            <a:r>
              <a:rPr lang="en-US" sz="2000" dirty="0" err="1"/>
              <a:t>Adsorpsi</a:t>
            </a:r>
            <a:r>
              <a:rPr lang="en-US" sz="2000" dirty="0"/>
              <a:t>                                                </a:t>
            </a:r>
            <a:r>
              <a:rPr lang="en-US" sz="2000" dirty="0" err="1"/>
              <a:t>Desorpsi</a:t>
            </a:r>
            <a:r>
              <a:rPr lang="en-US" sz="2000" dirty="0"/>
              <a:t>		</a:t>
            </a:r>
          </a:p>
        </p:txBody>
      </p:sp>
      <p:cxnSp>
        <p:nvCxnSpPr>
          <p:cNvPr id="5" name="Straight Connector 4"/>
          <p:cNvCxnSpPr>
            <a:stCxn id="8" idx="1"/>
          </p:cNvCxnSpPr>
          <p:nvPr/>
        </p:nvCxnSpPr>
        <p:spPr>
          <a:xfrm flipH="1">
            <a:off x="2060251" y="3843478"/>
            <a:ext cx="44637" cy="1871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60250" y="3810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60250" y="4038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6025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60250" y="4495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6025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60250" y="4953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6025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250" y="5410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60250" y="563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5050" y="5638800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1" idx="1"/>
          </p:cNvCxnSpPr>
          <p:nvPr/>
        </p:nvCxnSpPr>
        <p:spPr>
          <a:xfrm flipH="1">
            <a:off x="3431851" y="3843478"/>
            <a:ext cx="44637" cy="1871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431850" y="3810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31850" y="4038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185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31850" y="4495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3185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31850" y="4953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3185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31850" y="5410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31850" y="563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36650" y="5638800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36650" y="5853881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5" idx="2"/>
          </p:cNvCxnSpPr>
          <p:nvPr/>
        </p:nvCxnSpPr>
        <p:spPr>
          <a:xfrm>
            <a:off x="4803450" y="3924300"/>
            <a:ext cx="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803450" y="3810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03450" y="4038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0345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03450" y="4495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0345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03450" y="4953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0345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803450" y="5410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03450" y="563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89250" y="4800600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08250" y="5638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9" idx="2"/>
          </p:cNvCxnSpPr>
          <p:nvPr/>
        </p:nvCxnSpPr>
        <p:spPr>
          <a:xfrm>
            <a:off x="6403650" y="3924300"/>
            <a:ext cx="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403650" y="3810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03650" y="4038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0365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403650" y="4495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40365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03650" y="4953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0365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403650" y="5410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03650" y="563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686327" y="4630994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08450" y="5638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5" idx="2"/>
          </p:cNvCxnSpPr>
          <p:nvPr/>
        </p:nvCxnSpPr>
        <p:spPr>
          <a:xfrm>
            <a:off x="7851450" y="3924300"/>
            <a:ext cx="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851450" y="3810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51450" y="4038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85145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851450" y="4495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51450" y="4724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851450" y="4953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851450" y="5181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851450" y="5410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851450" y="5638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134127" y="4630994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56250" y="5638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156250" y="49149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56250" y="5105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156250" y="53721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80" idx="2"/>
          </p:cNvCxnSpPr>
          <p:nvPr/>
        </p:nvCxnSpPr>
        <p:spPr>
          <a:xfrm>
            <a:off x="9070650" y="3983294"/>
            <a:ext cx="0" cy="179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9070650" y="38689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070650" y="40975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070650" y="43261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070650" y="45547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070650" y="47833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9070650" y="50119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070650" y="52405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070650" y="54691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070650" y="5697794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707288" y="4424517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375450" y="5697794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375450" y="4973894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375450" y="5164394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375450" y="5431094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777768" y="30099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889050" y="3009900"/>
            <a:ext cx="304800" cy="228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524054" y="2985319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Fase Diam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ja-JP" sz="2400" dirty="0" smtClean="0"/>
              <a:t>Fase diam yang digunakan dapat berupa silica atau polimer yang bersifat porus sehingga solut dapat melewati porus (lewat diantara partikel) atau berdifusi lewat fase diam</a:t>
            </a:r>
          </a:p>
          <a:p>
            <a:pPr>
              <a:buNone/>
            </a:pPr>
            <a:endParaRPr lang="id-ID" altLang="ja-JP" sz="2400" dirty="0" smtClean="0"/>
          </a:p>
          <a:p>
            <a:r>
              <a:rPr lang="id-ID" altLang="ja-JP" sz="2400" dirty="0" smtClean="0"/>
              <a:t>Molekul solut yang mempunyai BM jauh lebih besar akan terelusi lebih dahulu kemudian molekul – molekul yang berukuran medium dan terakhir adalah molekul yang berukuran jauh lebih kecil.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9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42392"/>
            <a:ext cx="8913813" cy="914400"/>
          </a:xfrm>
        </p:spPr>
        <p:txBody>
          <a:bodyPr/>
          <a:lstStyle/>
          <a:p>
            <a:r>
              <a:rPr lang="id-ID" altLang="ja-JP" dirty="0" smtClean="0"/>
              <a:t>Kromatografi Eksklusi</a:t>
            </a:r>
            <a:endParaRPr lang="ja-JP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9410"/>
              </p:ext>
            </p:extLst>
          </p:nvPr>
        </p:nvGraphicFramePr>
        <p:xfrm>
          <a:off x="2722614" y="2084825"/>
          <a:ext cx="77152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Kromatografi Penukar Ion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Kromatografi penukar 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chromatography separation</a:t>
            </a:r>
            <a:r>
              <a:rPr lang="id-ID" dirty="0" smtClean="0"/>
              <a:t> </a:t>
            </a:r>
            <a:r>
              <a:rPr lang="en-US" dirty="0" smtClean="0"/>
              <a:t>is based on ionic (or electrostatic) interactions between ionic and polar </a:t>
            </a:r>
            <a:r>
              <a:rPr lang="en-US" dirty="0" err="1" smtClean="0"/>
              <a:t>analytes</a:t>
            </a:r>
            <a:r>
              <a:rPr lang="en-US" dirty="0" smtClean="0"/>
              <a:t>, ions</a:t>
            </a:r>
            <a:r>
              <a:rPr lang="id-ID" dirty="0" smtClean="0"/>
              <a:t> </a:t>
            </a:r>
            <a:r>
              <a:rPr lang="en-US" dirty="0" smtClean="0"/>
              <a:t>present in the </a:t>
            </a:r>
            <a:r>
              <a:rPr lang="en-US" dirty="0" err="1" smtClean="0"/>
              <a:t>eluent</a:t>
            </a:r>
            <a:r>
              <a:rPr lang="en-US" dirty="0" smtClean="0"/>
              <a:t> and ionic functional groups fixed to the chromatographic support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94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Ion-exchange Chromatography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Teknik kromatografi yang menggunakan zeolitas, resin organik atau anorganik sebagai penukar ion. </a:t>
            </a:r>
          </a:p>
          <a:p>
            <a:r>
              <a:rPr lang="id-ID" dirty="0" smtClean="0"/>
              <a:t>Senyawaan yang mempunyai ion-ion dengan afinitas yang berbeda terhadap resin yang digunakan dapat dipisahkan.</a:t>
            </a:r>
          </a:p>
          <a:p>
            <a:r>
              <a:rPr lang="id-ID" dirty="0" smtClean="0"/>
              <a:t>Analisa asam-asam amino, asam-asam nukleat, dan analisis garam-garam anorganik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53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intel\Documents\CAMPUS\TASK\SEMS PENDEK\ion_ex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958" y="1219200"/>
            <a:ext cx="9135042" cy="475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penukar 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Equilibrasi</a:t>
            </a:r>
            <a:endParaRPr lang="en-US" dirty="0" smtClean="0"/>
          </a:p>
          <a:p>
            <a:r>
              <a:rPr lang="en-US" dirty="0" err="1" smtClean="0"/>
              <a:t>Tahap</a:t>
            </a:r>
            <a:r>
              <a:rPr lang="en-US" dirty="0" smtClean="0"/>
              <a:t> 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kesetimbangan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kesetimbangan</a:t>
            </a:r>
            <a:r>
              <a:rPr lang="en-US" dirty="0" smtClean="0"/>
              <a:t>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stasioner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counter ion </a:t>
            </a:r>
            <a:r>
              <a:rPr lang="en-US" dirty="0" err="1" smtClean="0"/>
              <a:t>penukar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Ion </a:t>
            </a:r>
            <a:r>
              <a:rPr lang="en-US" dirty="0" err="1" smtClean="0"/>
              <a:t>Klorida</a:t>
            </a:r>
            <a:r>
              <a:rPr lang="en-US" dirty="0" smtClean="0"/>
              <a:t> (</a:t>
            </a:r>
            <a:r>
              <a:rPr lang="en-US" dirty="0" err="1" smtClean="0"/>
              <a:t>Cl</a:t>
            </a:r>
            <a:r>
              <a:rPr lang="en-US" dirty="0" smtClean="0"/>
              <a:t>-) </a:t>
            </a:r>
            <a:r>
              <a:rPr lang="en-US" dirty="0" err="1" smtClean="0"/>
              <a:t>atau</a:t>
            </a:r>
            <a:r>
              <a:rPr lang="en-US" dirty="0" smtClean="0"/>
              <a:t> Sodium (Na+).</a:t>
            </a:r>
          </a:p>
          <a:p>
            <a:pPr marL="0" indent="0">
              <a:buNone/>
            </a:pPr>
            <a:r>
              <a:rPr lang="en-US" b="1" dirty="0" err="1" smtClean="0"/>
              <a:t>Aplikasi</a:t>
            </a:r>
            <a:r>
              <a:rPr lang="en-US" b="1" dirty="0" smtClean="0"/>
              <a:t> </a:t>
            </a:r>
            <a:r>
              <a:rPr lang="en-US" b="1" dirty="0" err="1" smtClean="0"/>
              <a:t>Sampel</a:t>
            </a:r>
            <a:endParaRPr lang="en-US" dirty="0" smtClean="0"/>
          </a:p>
          <a:p>
            <a:r>
              <a:rPr lang="id-ID" dirty="0" smtClean="0"/>
              <a:t>M</a:t>
            </a:r>
            <a:r>
              <a:rPr lang="en-US" dirty="0" err="1" smtClean="0"/>
              <a:t>engikatkan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target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material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buffer yang </a:t>
            </a:r>
            <a:r>
              <a:rPr lang="en-US" dirty="0" err="1" smtClean="0"/>
              <a:t>mempunyai</a:t>
            </a:r>
            <a:r>
              <a:rPr lang="en-US" dirty="0" smtClean="0"/>
              <a:t> pH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ionik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buffer </a:t>
            </a:r>
            <a:r>
              <a:rPr lang="en-US" dirty="0" err="1" smtClean="0"/>
              <a:t>awal</a:t>
            </a:r>
            <a:r>
              <a:rPr lang="en-US" dirty="0" smtClean="0"/>
              <a:t> agar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protein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Elusi</a:t>
            </a:r>
            <a:endParaRPr lang="en-US" dirty="0" smtClean="0"/>
          </a:p>
          <a:p>
            <a:r>
              <a:rPr lang="id-ID" dirty="0" smtClean="0"/>
              <a:t>B</a:t>
            </a:r>
            <a:r>
              <a:rPr lang="en-US" dirty="0" err="1" smtClean="0"/>
              <a:t>iomolekul</a:t>
            </a:r>
            <a:r>
              <a:rPr lang="en-US" dirty="0" smtClean="0"/>
              <a:t> </a:t>
            </a:r>
            <a:r>
              <a:rPr lang="en-US" dirty="0" err="1" smtClean="0"/>
              <a:t>dilepaskan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penukar</a:t>
            </a:r>
            <a:r>
              <a:rPr lang="en-US" dirty="0" smtClean="0"/>
              <a:t> ion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buffer,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ionik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g</a:t>
            </a:r>
            <a:r>
              <a:rPr lang="id-ID" dirty="0" smtClean="0"/>
              <a:t>a</a:t>
            </a:r>
            <a:r>
              <a:rPr lang="en-US" dirty="0" smtClean="0"/>
              <a:t>ram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agar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protein.</a:t>
            </a:r>
            <a:endParaRPr lang="id-ID" dirty="0" smtClean="0"/>
          </a:p>
          <a:p>
            <a:r>
              <a:rPr lang="id-ID" dirty="0" smtClean="0"/>
              <a:t>Terjadi d</a:t>
            </a:r>
            <a:r>
              <a:rPr lang="en-US" dirty="0" err="1" smtClean="0"/>
              <a:t>eabsorbsi</a:t>
            </a:r>
            <a:r>
              <a:rPr lang="en-US" dirty="0" smtClean="0"/>
              <a:t> protein </a:t>
            </a:r>
            <a:r>
              <a:rPr lang="id-ID" dirty="0" smtClean="0"/>
              <a:t>tergantung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permukaanya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r>
              <a:rPr lang="en-US" b="1" dirty="0" err="1" smtClean="0"/>
              <a:t>Regenerasi</a:t>
            </a:r>
            <a:endParaRPr lang="en-US" dirty="0" smtClean="0"/>
          </a:p>
          <a:p>
            <a:r>
              <a:rPr lang="id-ID" dirty="0" smtClean="0"/>
              <a:t>M</a:t>
            </a:r>
            <a:r>
              <a:rPr lang="en-US" dirty="0" err="1" smtClean="0"/>
              <a:t>embuang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, </a:t>
            </a:r>
            <a:r>
              <a:rPr lang="id-ID" dirty="0" smtClean="0"/>
              <a:t>agar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stasioner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0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Kromatografi Pertukaran Ion</a:t>
            </a:r>
            <a:endParaRPr lang="id-ID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2438400" y="2438400"/>
            <a:ext cx="7620000" cy="266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/>
              <a:t>Kromatografi Pertukaran Anion ( </a:t>
            </a:r>
            <a:r>
              <a:rPr lang="en-US" sz="3200" i="1"/>
              <a:t>Anion Exchange Chromatography</a:t>
            </a:r>
            <a:r>
              <a:rPr lang="en-US" sz="3200"/>
              <a:t> = AEC ) 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/>
              <a:t>Kromatografi Pertukaran Kation (</a:t>
            </a:r>
            <a:r>
              <a:rPr lang="en-US" sz="3200" i="1"/>
              <a:t>Cation Exchange Chromatography</a:t>
            </a:r>
            <a:r>
              <a:rPr lang="en-US" sz="3200"/>
              <a:t> = CEC ) 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8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Kromatografi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Anion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2380607" y="1905001"/>
            <a:ext cx="3516176" cy="2109705"/>
            <a:chOff x="460915" y="485"/>
            <a:chExt cx="3516176" cy="2109705"/>
          </a:xfrm>
        </p:grpSpPr>
        <p:sp>
          <p:nvSpPr>
            <p:cNvPr id="11" name="Rectangle 10"/>
            <p:cNvSpPr/>
            <p:nvPr/>
          </p:nvSpPr>
          <p:spPr>
            <a:xfrm>
              <a:off x="460915" y="485"/>
              <a:ext cx="3516176" cy="210970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0915" y="485"/>
              <a:ext cx="3516176" cy="210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Menahan</a:t>
              </a:r>
              <a:r>
                <a:rPr lang="en-US" dirty="0"/>
                <a:t> Anion yang </a:t>
              </a:r>
              <a:r>
                <a:rPr lang="en-US" dirty="0" err="1"/>
                <a:t>bermuatan</a:t>
              </a:r>
              <a:r>
                <a:rPr lang="en-US" dirty="0"/>
                <a:t> </a:t>
              </a:r>
              <a:r>
                <a:rPr lang="en-US" dirty="0" err="1"/>
                <a:t>negatif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menggunakan</a:t>
              </a:r>
              <a:r>
                <a:rPr lang="en-US" dirty="0"/>
                <a:t> </a:t>
              </a:r>
              <a:r>
                <a:rPr lang="en-US" dirty="0" err="1"/>
                <a:t>gugus</a:t>
              </a:r>
              <a:r>
                <a:rPr lang="en-US" dirty="0"/>
                <a:t> </a:t>
              </a:r>
              <a:r>
                <a:rPr lang="en-US" dirty="0" err="1"/>
                <a:t>fungsi</a:t>
              </a:r>
              <a:r>
                <a:rPr lang="en-US" dirty="0"/>
                <a:t> yang </a:t>
              </a:r>
              <a:r>
                <a:rPr lang="en-US" dirty="0" err="1"/>
                <a:t>bermuatan</a:t>
              </a:r>
              <a:r>
                <a:rPr lang="en-US" dirty="0"/>
                <a:t> </a:t>
              </a:r>
              <a:r>
                <a:rPr lang="en-US" dirty="0" err="1"/>
                <a:t>positif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48400" y="1905001"/>
            <a:ext cx="3516176" cy="2109705"/>
            <a:chOff x="4328708" y="485"/>
            <a:chExt cx="3516176" cy="2109705"/>
          </a:xfrm>
        </p:grpSpPr>
        <p:sp>
          <p:nvSpPr>
            <p:cNvPr id="9" name="Rectangle 8"/>
            <p:cNvSpPr/>
            <p:nvPr/>
          </p:nvSpPr>
          <p:spPr>
            <a:xfrm>
              <a:off x="4328708" y="485"/>
              <a:ext cx="3516176" cy="210970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328708" y="485"/>
              <a:ext cx="3516176" cy="210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Secara</a:t>
              </a:r>
              <a:r>
                <a:rPr lang="en-US" dirty="0"/>
                <a:t> </a:t>
              </a:r>
              <a:r>
                <a:rPr lang="en-US" dirty="0" err="1"/>
                <a:t>tipikal</a:t>
              </a:r>
              <a:r>
                <a:rPr lang="en-US" dirty="0"/>
                <a:t>, </a:t>
              </a:r>
              <a:r>
                <a:rPr lang="en-US" dirty="0" err="1"/>
                <a:t>bekerja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menggunakan</a:t>
              </a:r>
              <a:r>
                <a:rPr lang="en-US" dirty="0"/>
                <a:t> pH 7-10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14503" y="4366324"/>
            <a:ext cx="3516176" cy="2109705"/>
            <a:chOff x="2394811" y="2461808"/>
            <a:chExt cx="3516176" cy="2109705"/>
          </a:xfrm>
        </p:grpSpPr>
        <p:sp>
          <p:nvSpPr>
            <p:cNvPr id="7" name="Rectangle 6"/>
            <p:cNvSpPr/>
            <p:nvPr/>
          </p:nvSpPr>
          <p:spPr>
            <a:xfrm>
              <a:off x="2394811" y="2461808"/>
              <a:ext cx="3516176" cy="2109705"/>
            </a:xfrm>
            <a:prstGeom prst="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394811" y="2461808"/>
              <a:ext cx="3516176" cy="2109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err="1"/>
                <a:t>Larutan</a:t>
              </a:r>
              <a:r>
                <a:rPr lang="en-US" dirty="0"/>
                <a:t> </a:t>
              </a:r>
              <a:r>
                <a:rPr lang="en-US" dirty="0" err="1"/>
                <a:t>penyangga</a:t>
              </a:r>
              <a:r>
                <a:rPr lang="en-US" dirty="0"/>
                <a:t> (buffer) yang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sistem</a:t>
              </a:r>
              <a:r>
                <a:rPr lang="en-US" dirty="0"/>
                <a:t> </a:t>
              </a:r>
              <a:r>
                <a:rPr lang="en-US" dirty="0" err="1"/>
                <a:t>ini</a:t>
              </a:r>
              <a:r>
                <a:rPr lang="en-US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N-</a:t>
              </a:r>
              <a:r>
                <a:rPr lang="en-US" dirty="0" err="1"/>
                <a:t>metil</a:t>
              </a:r>
              <a:r>
                <a:rPr lang="en-US" dirty="0"/>
                <a:t> </a:t>
              </a:r>
              <a:r>
                <a:rPr lang="en-US" dirty="0" err="1"/>
                <a:t>piperazin</a:t>
              </a:r>
              <a:r>
                <a:rPr lang="en-US" dirty="0"/>
                <a:t> </a:t>
              </a:r>
              <a:r>
                <a:rPr lang="en-US" dirty="0" err="1"/>
                <a:t>atau</a:t>
              </a:r>
              <a:r>
                <a:rPr lang="en-US" dirty="0"/>
                <a:t> </a:t>
              </a:r>
              <a:r>
                <a:rPr lang="en-US" dirty="0" err="1"/>
                <a:t>etanolamin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89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Kromatografi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Kation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1905000"/>
            <a:ext cx="3398564" cy="2039138"/>
            <a:chOff x="4648206" y="0"/>
            <a:chExt cx="3398564" cy="2039138"/>
          </a:xfrm>
        </p:grpSpPr>
        <p:sp>
          <p:nvSpPr>
            <p:cNvPr id="11" name="Rectangle 10"/>
            <p:cNvSpPr/>
            <p:nvPr/>
          </p:nvSpPr>
          <p:spPr>
            <a:xfrm>
              <a:off x="4648206" y="0"/>
              <a:ext cx="3398564" cy="2039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48206" y="0"/>
              <a:ext cx="3398564" cy="203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err="1"/>
                <a:t>Secara</a:t>
              </a:r>
              <a:r>
                <a:rPr lang="en-US" sz="1700" dirty="0"/>
                <a:t> </a:t>
              </a:r>
              <a:r>
                <a:rPr lang="en-US" sz="1700" dirty="0" err="1"/>
                <a:t>tipikal</a:t>
              </a:r>
              <a:r>
                <a:rPr lang="en-US" sz="1700" dirty="0"/>
                <a:t>, </a:t>
              </a:r>
              <a:r>
                <a:rPr lang="en-US" sz="1700" dirty="0" err="1"/>
                <a:t>bekerja</a:t>
              </a:r>
              <a:r>
                <a:rPr lang="en-US" sz="1700" dirty="0"/>
                <a:t> </a:t>
              </a:r>
              <a:r>
                <a:rPr lang="en-US" sz="1700" dirty="0" err="1"/>
                <a:t>dengan</a:t>
              </a:r>
              <a:r>
                <a:rPr lang="en-US" sz="1700" dirty="0"/>
                <a:t> </a:t>
              </a:r>
              <a:r>
                <a:rPr lang="en-US" sz="1700" dirty="0" err="1"/>
                <a:t>menggunakan</a:t>
              </a:r>
              <a:r>
                <a:rPr lang="en-US" sz="1700" dirty="0"/>
                <a:t> </a:t>
              </a:r>
              <a:r>
                <a:rPr lang="en-US" sz="1700" dirty="0" err="1"/>
                <a:t>dapar</a:t>
              </a:r>
              <a:r>
                <a:rPr lang="en-US" sz="1700" dirty="0"/>
                <a:t> </a:t>
              </a:r>
              <a:r>
                <a:rPr lang="en-US" sz="1700" dirty="0" err="1"/>
                <a:t>pada</a:t>
              </a:r>
              <a:r>
                <a:rPr lang="en-US" sz="1700" dirty="0"/>
                <a:t> pH 4-7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798" y="4285461"/>
            <a:ext cx="3398564" cy="2039138"/>
            <a:chOff x="2209804" y="2380461"/>
            <a:chExt cx="3398564" cy="2039138"/>
          </a:xfrm>
        </p:grpSpPr>
        <p:sp>
          <p:nvSpPr>
            <p:cNvPr id="9" name="Rectangle 8"/>
            <p:cNvSpPr/>
            <p:nvPr/>
          </p:nvSpPr>
          <p:spPr>
            <a:xfrm>
              <a:off x="2209804" y="2380461"/>
              <a:ext cx="3398564" cy="2039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209804" y="2380461"/>
              <a:ext cx="3398564" cy="203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err="1">
                  <a:solidFill>
                    <a:schemeClr val="bg1"/>
                  </a:solidFill>
                </a:rPr>
                <a:t>Larutan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penyangga</a:t>
              </a:r>
              <a:r>
                <a:rPr lang="en-US" sz="1700" dirty="0">
                  <a:solidFill>
                    <a:schemeClr val="bg1"/>
                  </a:solidFill>
                </a:rPr>
                <a:t> (buffer) yang </a:t>
              </a:r>
              <a:r>
                <a:rPr lang="en-US" sz="1700" dirty="0" err="1">
                  <a:solidFill>
                    <a:schemeClr val="bg1"/>
                  </a:solidFill>
                </a:rPr>
                <a:t>digunakan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adalah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asam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sitrat</a:t>
              </a:r>
              <a:r>
                <a:rPr lang="en-US" sz="1700" dirty="0">
                  <a:solidFill>
                    <a:schemeClr val="bg1"/>
                  </a:solidFill>
                </a:rPr>
                <a:t>, </a:t>
              </a:r>
              <a:r>
                <a:rPr lang="en-US" sz="1700" dirty="0" err="1">
                  <a:solidFill>
                    <a:schemeClr val="bg1"/>
                  </a:solidFill>
                </a:rPr>
                <a:t>asam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laktat</a:t>
              </a:r>
              <a:r>
                <a:rPr lang="en-US" sz="1700" dirty="0">
                  <a:solidFill>
                    <a:schemeClr val="bg1"/>
                  </a:solidFill>
                </a:rPr>
                <a:t>, </a:t>
              </a:r>
              <a:r>
                <a:rPr lang="en-US" sz="1700" dirty="0" err="1">
                  <a:solidFill>
                    <a:schemeClr val="bg1"/>
                  </a:solidFill>
                </a:rPr>
                <a:t>asam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asetat</a:t>
              </a:r>
              <a:r>
                <a:rPr lang="en-US" sz="1700" dirty="0">
                  <a:solidFill>
                    <a:schemeClr val="bg1"/>
                  </a:solidFill>
                </a:rPr>
                <a:t>, </a:t>
              </a:r>
              <a:r>
                <a:rPr lang="en-US" sz="1700" dirty="0" err="1">
                  <a:solidFill>
                    <a:schemeClr val="bg1"/>
                  </a:solidFill>
                </a:rPr>
                <a:t>dan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asam</a:t>
              </a:r>
              <a:r>
                <a:rPr lang="en-US" sz="1700" dirty="0">
                  <a:solidFill>
                    <a:schemeClr val="bg1"/>
                  </a:solidFill>
                </a:rPr>
                <a:t> </a:t>
              </a:r>
              <a:r>
                <a:rPr lang="en-US" sz="1700" dirty="0" err="1">
                  <a:solidFill>
                    <a:schemeClr val="bg1"/>
                  </a:solidFill>
                </a:rPr>
                <a:t>malonat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09801" y="1905000"/>
            <a:ext cx="3398564" cy="2039138"/>
            <a:chOff x="304807" y="0"/>
            <a:chExt cx="3398564" cy="2039138"/>
          </a:xfrm>
        </p:grpSpPr>
        <p:sp>
          <p:nvSpPr>
            <p:cNvPr id="7" name="Rectangle 6"/>
            <p:cNvSpPr/>
            <p:nvPr/>
          </p:nvSpPr>
          <p:spPr>
            <a:xfrm>
              <a:off x="304807" y="0"/>
              <a:ext cx="3398564" cy="2039138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04807" y="0"/>
              <a:ext cx="3398564" cy="2039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 err="1"/>
                <a:t>Untuk</a:t>
              </a:r>
              <a:r>
                <a:rPr lang="en-US" sz="1700" dirty="0"/>
                <a:t> </a:t>
              </a:r>
              <a:r>
                <a:rPr lang="en-US" sz="1700" dirty="0" err="1"/>
                <a:t>molekul</a:t>
              </a:r>
              <a:r>
                <a:rPr lang="en-US" sz="1700" dirty="0"/>
                <a:t> </a:t>
              </a:r>
              <a:r>
                <a:rPr lang="en-US" sz="1700" dirty="0" err="1"/>
                <a:t>spesifik</a:t>
              </a:r>
              <a:r>
                <a:rPr lang="en-US" sz="1700" dirty="0"/>
                <a:t> yang </a:t>
              </a:r>
              <a:r>
                <a:rPr lang="en-US" sz="1700" dirty="0" err="1"/>
                <a:t>diinginkan</a:t>
              </a:r>
              <a:r>
                <a:rPr lang="en-US" sz="1700" dirty="0"/>
                <a:t> </a:t>
              </a:r>
              <a:r>
                <a:rPr lang="en-US" sz="1700" dirty="0" err="1"/>
                <a:t>bermuatan</a:t>
              </a:r>
              <a:r>
                <a:rPr lang="en-US" sz="1700" dirty="0"/>
                <a:t> </a:t>
              </a:r>
              <a:r>
                <a:rPr lang="en-US" sz="1700" dirty="0" err="1"/>
                <a:t>positif</a:t>
              </a:r>
              <a:r>
                <a:rPr lang="en-US" sz="1700" dirty="0"/>
                <a:t> </a:t>
              </a:r>
              <a:r>
                <a:rPr lang="en-US" sz="1700" dirty="0" err="1"/>
                <a:t>dan</a:t>
              </a:r>
              <a:r>
                <a:rPr lang="en-US" sz="1700" dirty="0"/>
                <a:t> </a:t>
              </a:r>
              <a:r>
                <a:rPr lang="en-US" sz="1700" dirty="0" err="1"/>
                <a:t>kolom</a:t>
              </a:r>
              <a:r>
                <a:rPr lang="en-US" sz="1700" dirty="0"/>
                <a:t> </a:t>
              </a:r>
              <a:r>
                <a:rPr lang="en-US" sz="1700" dirty="0" err="1"/>
                <a:t>kromatografi</a:t>
              </a:r>
              <a:r>
                <a:rPr lang="en-US" sz="1700" dirty="0"/>
                <a:t> yang </a:t>
              </a:r>
              <a:r>
                <a:rPr lang="en-US" sz="1700" dirty="0" err="1"/>
                <a:t>digunakan</a:t>
              </a:r>
              <a:r>
                <a:rPr lang="en-US" sz="1700" dirty="0"/>
                <a:t> </a:t>
              </a:r>
              <a:r>
                <a:rPr lang="en-US" sz="1700" dirty="0" err="1"/>
                <a:t>bermuatan</a:t>
              </a:r>
              <a:r>
                <a:rPr lang="en-US" sz="1700" dirty="0"/>
                <a:t> </a:t>
              </a:r>
              <a:r>
                <a:rPr lang="en-US" sz="1700" dirty="0" err="1"/>
                <a:t>negatif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KROMATOGRAFI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“Like Dissolve Like”</a:t>
            </a:r>
          </a:p>
          <a:p>
            <a:r>
              <a:rPr lang="en-US" dirty="0" err="1" smtClean="0"/>
              <a:t>Penukar</a:t>
            </a:r>
            <a:r>
              <a:rPr lang="en-US" dirty="0" smtClean="0"/>
              <a:t> Ion</a:t>
            </a:r>
          </a:p>
          <a:p>
            <a:endParaRPr lang="en-US" dirty="0"/>
          </a:p>
        </p:txBody>
      </p:sp>
      <p:pic>
        <p:nvPicPr>
          <p:cNvPr id="12290" name="Picture 2" descr="D:\BAHAN NGAJAR\FITOKIMIA 1\artikel-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1"/>
          <a:stretch>
            <a:fillRect/>
          </a:stretch>
        </p:blipFill>
        <p:spPr bwMode="auto">
          <a:xfrm>
            <a:off x="3650932" y="2064845"/>
            <a:ext cx="8386522" cy="44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Fase diam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id-ID" dirty="0" smtClean="0"/>
              <a:t> yaitu</a:t>
            </a:r>
            <a:r>
              <a:rPr lang="en-US" dirty="0" smtClean="0"/>
              <a:t> resin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larut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padanya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kationik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anionik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kovalen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i="1" dirty="0" smtClean="0"/>
              <a:t>counter-ion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ditukar</a:t>
            </a:r>
            <a:r>
              <a:rPr lang="en-US" dirty="0" smtClean="0"/>
              <a:t> </a:t>
            </a:r>
            <a:r>
              <a:rPr lang="id-ID" dirty="0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netralitas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diam.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umu</a:t>
            </a:r>
            <a:r>
              <a:rPr lang="id-ID" dirty="0" smtClean="0"/>
              <a:t>m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penyangga</a:t>
            </a:r>
            <a:r>
              <a:rPr lang="en-US" dirty="0" smtClean="0"/>
              <a:t>. </a:t>
            </a:r>
          </a:p>
          <a:p>
            <a:endParaRPr lang="id-ID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r>
              <a:rPr lang="en-US" dirty="0" smtClean="0"/>
              <a:t> </a:t>
            </a:r>
            <a:r>
              <a:rPr lang="en-US" dirty="0" err="1" smtClean="0"/>
              <a:t>sintetis</a:t>
            </a:r>
            <a:r>
              <a:rPr lang="en-US" dirty="0" smtClean="0"/>
              <a:t>, </a:t>
            </a:r>
            <a:r>
              <a:rPr lang="en-US" dirty="0" err="1" smtClean="0"/>
              <a:t>silika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polisakarida</a:t>
            </a:r>
            <a:r>
              <a:rPr lang="en-US" dirty="0" smtClean="0"/>
              <a:t>.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resin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resin,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kekakuan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goncangan</a:t>
            </a:r>
            <a:r>
              <a:rPr lang="en-US" dirty="0" smtClean="0"/>
              <a:t>, </a:t>
            </a:r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diam.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termal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r>
              <a:rPr lang="en-US" dirty="0" smtClean="0"/>
              <a:t>. </a:t>
            </a:r>
            <a:r>
              <a:rPr lang="en-US" dirty="0" err="1" smtClean="0"/>
              <a:t>Kekakuan</a:t>
            </a:r>
            <a:r>
              <a:rPr lang="en-US" dirty="0" smtClean="0"/>
              <a:t> </a:t>
            </a:r>
            <a:r>
              <a:rPr lang="en-US" dirty="0" err="1" smtClean="0"/>
              <a:t>polimer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resin </a:t>
            </a:r>
            <a:r>
              <a:rPr lang="en-US" dirty="0" err="1" smtClean="0"/>
              <a:t>berpori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air.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14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Fase diam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Contoh-contoh</a:t>
            </a:r>
            <a:r>
              <a:rPr lang="en-US" dirty="0" smtClean="0"/>
              <a:t> Resin : </a:t>
            </a:r>
            <a:endParaRPr lang="id-ID" dirty="0" smtClean="0"/>
          </a:p>
          <a:p>
            <a:r>
              <a:rPr lang="en-US" dirty="0" smtClean="0"/>
              <a:t>Resin </a:t>
            </a:r>
            <a:r>
              <a:rPr lang="en-US" dirty="0" err="1" smtClean="0"/>
              <a:t>Polistiren</a:t>
            </a:r>
            <a:endParaRPr lang="id-ID" dirty="0" smtClean="0"/>
          </a:p>
          <a:p>
            <a:r>
              <a:rPr lang="en-US" dirty="0" err="1" smtClean="0"/>
              <a:t>Silika</a:t>
            </a:r>
            <a:r>
              <a:rPr lang="en-US" dirty="0" smtClean="0"/>
              <a:t> gel  </a:t>
            </a:r>
            <a:endParaRPr lang="id-ID" dirty="0" smtClean="0"/>
          </a:p>
          <a:p>
            <a:r>
              <a:rPr lang="id-ID" dirty="0" smtClean="0"/>
              <a:t>Sering dipakai: kopolimer stirena dan divinilbenzen</a:t>
            </a:r>
          </a:p>
        </p:txBody>
      </p:sp>
    </p:spTree>
    <p:extLst>
      <p:ext uri="{BB962C8B-B14F-4D97-AF65-F5344CB8AC3E}">
        <p14:creationId xmlns:p14="http://schemas.microsoft.com/office/powerpoint/2010/main" val="1746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Gugus fungsional X yang terdapat pada resin tersubsitusi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0"/>
          <a:ext cx="83058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Gugus fungsional 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Sifat kimia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Tipe pertukaran</a:t>
                      </a:r>
                      <a:endParaRPr lang="id-ID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Asam sulfonat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Asam kuat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Kation </a:t>
                      </a:r>
                      <a:endParaRPr lang="id-ID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Asam karboksilat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Asam lemah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Kation </a:t>
                      </a:r>
                      <a:endParaRPr lang="id-ID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Karboksimetil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Asam lemah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Kation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Ammonium kuartener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Basa kuat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Anion </a:t>
                      </a:r>
                      <a:endParaRPr lang="id-ID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id-ID" dirty="0" smtClean="0"/>
                        <a:t>Ammonium tertier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Basa lemah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Anion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640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038600"/>
            <a:ext cx="640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0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Fase gerak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Air merupakan kandungan utama</a:t>
            </a:r>
          </a:p>
          <a:p>
            <a:r>
              <a:rPr lang="id-ID" dirty="0" smtClean="0"/>
              <a:t>Dapar</a:t>
            </a:r>
          </a:p>
          <a:p>
            <a:r>
              <a:rPr lang="id-ID" dirty="0" smtClean="0"/>
              <a:t>Menjaga ionisasi analit dalam detektor selalu konstan</a:t>
            </a:r>
          </a:p>
          <a:p>
            <a:r>
              <a:rPr lang="id-ID" dirty="0" smtClean="0"/>
              <a:t>Jika pustaka yang sesuai tidak ada, sering kali sangat bermanfaat jika kita memilih dapar yang mempunyai gugus fungsional yang mirip dengan gugus fungsi analit. </a:t>
            </a:r>
          </a:p>
          <a:p>
            <a:r>
              <a:rPr lang="id-ID" dirty="0" smtClean="0"/>
              <a:t>Contoh: dapar asetat </a:t>
            </a:r>
            <a:r>
              <a:rPr lang="id-ID" dirty="0" smtClean="0">
                <a:sym typeface="Wingdings" panose="05000000000000000000" pitchFamily="2" charset="2"/>
              </a:rPr>
              <a:t> asam organik</a:t>
            </a:r>
          </a:p>
          <a:p>
            <a:pPr>
              <a:buNone/>
            </a:pPr>
            <a:r>
              <a:rPr lang="id-ID" dirty="0" smtClean="0">
                <a:sym typeface="Wingdings" panose="05000000000000000000" pitchFamily="2" charset="2"/>
              </a:rPr>
              <a:t>			dapar fosfat  mengelusi nukleotida</a:t>
            </a:r>
          </a:p>
        </p:txBody>
      </p:sp>
    </p:spTree>
    <p:extLst>
      <p:ext uri="{BB962C8B-B14F-4D97-AF65-F5344CB8AC3E}">
        <p14:creationId xmlns:p14="http://schemas.microsoft.com/office/powerpoint/2010/main" val="3595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Detektor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9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Kelebihan dan kekurangan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98702"/>
              </p:ext>
            </p:extLst>
          </p:nvPr>
        </p:nvGraphicFramePr>
        <p:xfrm>
          <a:off x="1981200" y="2249488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70866">
                <a:tc>
                  <a:txBody>
                    <a:bodyPr/>
                    <a:lstStyle/>
                    <a:p>
                      <a:r>
                        <a:rPr lang="id-ID" dirty="0" smtClean="0"/>
                        <a:t>IEX Pros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IEX Cons</a:t>
                      </a:r>
                      <a:endParaRPr lang="id-ID" dirty="0"/>
                    </a:p>
                  </a:txBody>
                  <a:tcPr/>
                </a:tc>
              </a:tr>
              <a:tr h="1157934">
                <a:tc>
                  <a:txBody>
                    <a:bodyPr/>
                    <a:lstStyle/>
                    <a:p>
                      <a:r>
                        <a:rPr lang="id-ID" dirty="0" smtClean="0"/>
                        <a:t>Permits high flow rate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Sample must be loaded at low ionic strength</a:t>
                      </a:r>
                      <a:endParaRPr lang="id-ID" dirty="0"/>
                    </a:p>
                  </a:txBody>
                  <a:tcPr/>
                </a:tc>
              </a:tr>
              <a:tr h="1157934">
                <a:tc>
                  <a:txBody>
                    <a:bodyPr/>
                    <a:lstStyle/>
                    <a:p>
                      <a:r>
                        <a:rPr lang="id-ID" dirty="0" smtClean="0"/>
                        <a:t>Concentrates samples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Small changes in pH can greatly</a:t>
                      </a:r>
                      <a:r>
                        <a:rPr lang="id-ID" baseline="0" dirty="0" smtClean="0"/>
                        <a:t> alter binding profile of IEX resin</a:t>
                      </a:r>
                      <a:endParaRPr lang="id-ID" dirty="0"/>
                    </a:p>
                  </a:txBody>
                  <a:tcPr/>
                </a:tc>
              </a:tr>
              <a:tr h="670866">
                <a:tc>
                  <a:txBody>
                    <a:bodyPr/>
                    <a:lstStyle/>
                    <a:p>
                      <a:r>
                        <a:rPr lang="id-ID" dirty="0" smtClean="0"/>
                        <a:t>Buffers are nondenaturing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Font typeface="Wingdings" panose="05000000000000000000" pitchFamily="2" charset="2"/>
                        <a:buNone/>
                      </a:pPr>
                      <a:r>
                        <a:rPr lang="id-ID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ostly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equipment and more expensive chemicals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3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KROMATOGRAFI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Eksklusi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Afinitas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227" y="1971769"/>
            <a:ext cx="3781023" cy="48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8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KROMATOGRAFI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180210"/>
              </p:ext>
            </p:extLst>
          </p:nvPr>
        </p:nvGraphicFramePr>
        <p:xfrm>
          <a:off x="1748306" y="1909293"/>
          <a:ext cx="8695386" cy="43647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1510"/>
                <a:gridCol w="2031632"/>
                <a:gridCol w="2031632"/>
                <a:gridCol w="3250612"/>
              </a:tblGrid>
              <a:tr h="69252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Mekanisme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metode</a:t>
                      </a:r>
                      <a:endParaRPr lang="en-US" dirty="0"/>
                    </a:p>
                  </a:txBody>
                  <a:tcPr/>
                </a:tc>
              </a:tr>
              <a:tr h="682292">
                <a:tc row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Kromatografi</a:t>
                      </a:r>
                      <a:r>
                        <a:rPr lang="en-US" dirty="0" smtClean="0"/>
                        <a:t> Gas-gas (Gas Liquid Chromatography)</a:t>
                      </a:r>
                      <a:endParaRPr lang="en-US" dirty="0"/>
                    </a:p>
                  </a:txBody>
                  <a:tcPr/>
                </a:tc>
              </a:tr>
              <a:tr h="4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Adsorpsi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Kromatografi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Padat</a:t>
                      </a:r>
                      <a:r>
                        <a:rPr lang="en-US" dirty="0" smtClean="0"/>
                        <a:t> Gas</a:t>
                      </a:r>
                      <a:endParaRPr lang="en-US" dirty="0"/>
                    </a:p>
                  </a:txBody>
                  <a:tcPr/>
                </a:tc>
              </a:tr>
              <a:tr h="401226">
                <a:tc rowSpan="5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Cair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Kromatografi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Cair-Cair</a:t>
                      </a:r>
                      <a:endParaRPr lang="en-US" dirty="0"/>
                    </a:p>
                  </a:txBody>
                  <a:tcPr/>
                </a:tc>
              </a:tr>
              <a:tr h="69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“Bonded Liquid”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Modifikasi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partisi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KCKT, KLT-KT</a:t>
                      </a:r>
                      <a:endParaRPr lang="en-US" dirty="0"/>
                    </a:p>
                  </a:txBody>
                  <a:tcPr/>
                </a:tc>
              </a:tr>
              <a:tr h="4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Padat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Adsorpsi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Kolom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KLT</a:t>
                      </a:r>
                      <a:endParaRPr lang="en-US" dirty="0"/>
                    </a:p>
                  </a:txBody>
                  <a:tcPr/>
                </a:tc>
              </a:tr>
              <a:tr h="69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Pertukaran</a:t>
                      </a:r>
                      <a:r>
                        <a:rPr lang="en-US" dirty="0" smtClean="0"/>
                        <a:t> 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Kromatografi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Pertukaran</a:t>
                      </a:r>
                      <a:r>
                        <a:rPr lang="en-US" dirty="0" smtClean="0"/>
                        <a:t> Ion</a:t>
                      </a:r>
                      <a:endParaRPr lang="en-US" dirty="0"/>
                    </a:p>
                  </a:txBody>
                  <a:tcPr/>
                </a:tc>
              </a:tr>
              <a:tr h="401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Eksklusi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Kromatografi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Eksklusi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2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27400" y="0"/>
            <a:ext cx="57467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9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Kromatografi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712891"/>
            <a:ext cx="10554574" cy="414590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pemisahan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kepolaran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kolom</a:t>
            </a:r>
            <a:endParaRPr lang="en-US" sz="2800" dirty="0" smtClean="0"/>
          </a:p>
          <a:p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diam</a:t>
            </a:r>
            <a:r>
              <a:rPr lang="en-US" sz="2800" dirty="0" smtClean="0"/>
              <a:t> : </a:t>
            </a:r>
            <a:r>
              <a:rPr lang="en-US" sz="2800" dirty="0" err="1" smtClean="0"/>
              <a:t>padat</a:t>
            </a:r>
            <a:r>
              <a:rPr lang="en-US" sz="2800" dirty="0" smtClean="0"/>
              <a:t> (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serbuk</a:t>
            </a:r>
            <a:r>
              <a:rPr lang="en-US" sz="2800" dirty="0"/>
              <a:t> </a:t>
            </a:r>
            <a:r>
              <a:rPr lang="en-US" sz="2800" dirty="0" err="1" smtClean="0"/>
              <a:t>silika</a:t>
            </a:r>
            <a:r>
              <a:rPr lang="en-US" sz="2800" dirty="0" smtClean="0"/>
              <a:t>, alumina)</a:t>
            </a:r>
          </a:p>
          <a:p>
            <a:r>
              <a:rPr lang="en-US" sz="2800" dirty="0" err="1" smtClean="0"/>
              <a:t>Fase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: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15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Kromatografi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 descr="20140219-114308-A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r="-1322"/>
          <a:stretch>
            <a:fillRect/>
          </a:stretch>
        </p:blipFill>
        <p:spPr>
          <a:xfrm>
            <a:off x="6079066" y="1417639"/>
            <a:ext cx="4893734" cy="5360669"/>
          </a:xfrm>
        </p:spPr>
      </p:pic>
      <p:pic>
        <p:nvPicPr>
          <p:cNvPr id="5" name="Content Placeholder 3" descr="Screen Shot 2015-06-19 at 11.08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r="-36"/>
          <a:stretch>
            <a:fillRect/>
          </a:stretch>
        </p:blipFill>
        <p:spPr>
          <a:xfrm>
            <a:off x="1210614" y="1417639"/>
            <a:ext cx="5003918" cy="53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2432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250</TotalTime>
  <Words>1017</Words>
  <Application>Microsoft Office PowerPoint</Application>
  <PresentationFormat>Custom</PresentationFormat>
  <Paragraphs>185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Quotable</vt:lpstr>
      <vt:lpstr>Fraksinasi/Separasi/Pemisahan</vt:lpstr>
      <vt:lpstr>KROMATOGRAFI</vt:lpstr>
      <vt:lpstr>KROMATOGRAFI</vt:lpstr>
      <vt:lpstr>KROMATOGRAFI</vt:lpstr>
      <vt:lpstr>KROMATOGRAFI</vt:lpstr>
      <vt:lpstr>PowerPoint Presentation</vt:lpstr>
      <vt:lpstr>Kromatografi Kolom</vt:lpstr>
      <vt:lpstr>Kromatografi kolom </vt:lpstr>
      <vt:lpstr>Metode </vt:lpstr>
      <vt:lpstr>Cara kerja</vt:lpstr>
      <vt:lpstr>Kelebihan</vt:lpstr>
      <vt:lpstr>Kekurangan </vt:lpstr>
      <vt:lpstr>PowerPoint Presentation</vt:lpstr>
      <vt:lpstr>Kromatografi Eksklusi</vt:lpstr>
      <vt:lpstr>Definisi dan Prinsip</vt:lpstr>
      <vt:lpstr>Prinsip</vt:lpstr>
      <vt:lpstr>Mekanisme Kromatografi Eksklusi</vt:lpstr>
      <vt:lpstr>Fase gerak</vt:lpstr>
      <vt:lpstr>Fase Gerak</vt:lpstr>
      <vt:lpstr>Fase Diam</vt:lpstr>
      <vt:lpstr>Kromatografi Eksklusi</vt:lpstr>
      <vt:lpstr>Kromatografi Penukar Ion</vt:lpstr>
      <vt:lpstr>Kromatografi penukar ion</vt:lpstr>
      <vt:lpstr>Ion-exchange Chromatography</vt:lpstr>
      <vt:lpstr>Prinsip </vt:lpstr>
      <vt:lpstr>Proses penukar ion</vt:lpstr>
      <vt:lpstr>Jenis Kromatografi Pertukaran Ion</vt:lpstr>
      <vt:lpstr>Kromatografi Pertukaran Anion</vt:lpstr>
      <vt:lpstr>Kromatografi Pertukaran Kation</vt:lpstr>
      <vt:lpstr>Fase diam</vt:lpstr>
      <vt:lpstr>Fase diam</vt:lpstr>
      <vt:lpstr>Gugus fungsional X yang terdapat pada resin tersubsitusi</vt:lpstr>
      <vt:lpstr>Fase gerak </vt:lpstr>
      <vt:lpstr>Detektor </vt:lpstr>
      <vt:lpstr>Kelebihan dan kekurangan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Fraksinasi/Separasi/Pemisahan</dc:title>
  <dc:creator>AYA-LAPTOP</dc:creator>
  <cp:lastModifiedBy>STAFF</cp:lastModifiedBy>
  <cp:revision>21</cp:revision>
  <dcterms:created xsi:type="dcterms:W3CDTF">2018-10-03T18:11:33Z</dcterms:created>
  <dcterms:modified xsi:type="dcterms:W3CDTF">2018-11-29T09:50:53Z</dcterms:modified>
</cp:coreProperties>
</file>