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62" r:id="rId3"/>
    <p:sldId id="295" r:id="rId4"/>
    <p:sldId id="296" r:id="rId5"/>
    <p:sldId id="264" r:id="rId6"/>
    <p:sldId id="265" r:id="rId7"/>
    <p:sldId id="300" r:id="rId8"/>
    <p:sldId id="301" r:id="rId9"/>
    <p:sldId id="308" r:id="rId10"/>
    <p:sldId id="311" r:id="rId11"/>
    <p:sldId id="327" r:id="rId12"/>
    <p:sldId id="297" r:id="rId13"/>
    <p:sldId id="266" r:id="rId14"/>
    <p:sldId id="272" r:id="rId15"/>
    <p:sldId id="267" r:id="rId16"/>
    <p:sldId id="304" r:id="rId17"/>
    <p:sldId id="328" r:id="rId18"/>
    <p:sldId id="312" r:id="rId19"/>
    <p:sldId id="313" r:id="rId20"/>
    <p:sldId id="299" r:id="rId21"/>
    <p:sldId id="270" r:id="rId22"/>
    <p:sldId id="303" r:id="rId23"/>
    <p:sldId id="307" r:id="rId24"/>
    <p:sldId id="309" r:id="rId25"/>
    <p:sldId id="310" r:id="rId2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64" autoAdjust="0"/>
  </p:normalViewPr>
  <p:slideViewPr>
    <p:cSldViewPr snapToGrid="0" snapToObjects="1">
      <p:cViewPr>
        <p:scale>
          <a:sx n="79" d="100"/>
          <a:sy n="79" d="100"/>
        </p:scale>
        <p:origin x="-2544" y="-768"/>
      </p:cViewPr>
      <p:guideLst>
        <p:guide orient="horz" pos="2160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FC8F55-6F91-2E46-AC09-301EF8D5E5C1}" type="doc">
      <dgm:prSet loTypeId="urn:microsoft.com/office/officeart/2005/8/layout/list1#1" loCatId="" qsTypeId="urn:microsoft.com/office/officeart/2005/8/quickstyle/simple4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F9EC6B01-729B-1146-9B6C-7D42F1D8A1B8}">
      <dgm:prSet phldr="0" custT="1"/>
      <dgm:spPr/>
      <dgm:t>
        <a:bodyPr vert="horz" wrap="square"/>
        <a:lstStyle>
          <a:lvl1pPr algn="l">
            <a:defRPr sz="6400"/>
          </a:lvl1pPr>
          <a:lvl2pPr marL="285750" indent="-285750" algn="l">
            <a:defRPr sz="4900"/>
          </a:lvl2pPr>
          <a:lvl3pPr marL="571500" indent="-285750" algn="l">
            <a:defRPr sz="4900"/>
          </a:lvl3pPr>
          <a:lvl4pPr marL="857250" indent="-285750" algn="l">
            <a:defRPr sz="4900"/>
          </a:lvl4pPr>
          <a:lvl5pPr marL="1143000" indent="-285750" algn="l">
            <a:defRPr sz="4900"/>
          </a:lvl5pPr>
          <a:lvl6pPr marL="1428750" indent="-285750" algn="l">
            <a:defRPr sz="4900"/>
          </a:lvl6pPr>
          <a:lvl7pPr marL="1714500" indent="-285750" algn="l">
            <a:defRPr sz="4900"/>
          </a:lvl7pPr>
          <a:lvl8pPr marL="2000250" indent="-285750" algn="l">
            <a:defRPr sz="4900"/>
          </a:lvl8pPr>
          <a:lvl9pPr marL="2286000" indent="-285750" algn="l">
            <a:defRPr sz="4900"/>
          </a:lvl9pPr>
        </a:lstStyle>
        <a:p>
          <a:pPr algn="just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pl-PL" sz="3200" dirty="0" err="1" smtClean="0"/>
            <a:t>Pemisahan berdasarkan peristiwa fisika atau kimia</a:t>
          </a:r>
          <a:endParaRPr lang="en-US" altLang="pl-PL" sz="3200" dirty="0"/>
        </a:p>
      </dgm:t>
    </dgm:pt>
    <dgm:pt modelId="{4820DE93-E794-9A41-93EF-02A818A0025E}" type="parTrans" cxnId="{4BD1D7F9-BEBD-4635-A389-33A19EBCF515}">
      <dgm:prSet/>
      <dgm:spPr/>
      <dgm:t>
        <a:bodyPr/>
        <a:lstStyle/>
        <a:p>
          <a:endParaRPr lang="en-US" sz="7200"/>
        </a:p>
      </dgm:t>
    </dgm:pt>
    <dgm:pt modelId="{E84CDB33-B3B1-E144-A62B-4B98FB62A10E}" type="sibTrans" cxnId="{4BD1D7F9-BEBD-4635-A389-33A19EBCF515}">
      <dgm:prSet/>
      <dgm:spPr/>
      <dgm:t>
        <a:bodyPr/>
        <a:lstStyle/>
        <a:p>
          <a:endParaRPr lang="en-US" sz="7200"/>
        </a:p>
      </dgm:t>
    </dgm:pt>
    <dgm:pt modelId="{6E9FC103-8514-2942-BFD1-4E37798F8DD4}">
      <dgm:prSet custT="1"/>
      <dgm:spPr/>
      <dgm:t>
        <a:bodyPr/>
        <a:lstStyle/>
        <a:p>
          <a:pPr algn="just" rtl="0"/>
          <a:r>
            <a:rPr lang="tr-TR" sz="2000" dirty="0" err="1" smtClean="0"/>
            <a:t>Pemisahan</a:t>
          </a:r>
          <a:r>
            <a:rPr lang="tr-TR" sz="2000" dirty="0" smtClean="0"/>
            <a:t> </a:t>
          </a:r>
          <a:r>
            <a:rPr lang="tr-TR" sz="2000" dirty="0" err="1" smtClean="0"/>
            <a:t>secara</a:t>
          </a:r>
          <a:r>
            <a:rPr lang="tr-TR" sz="2000" dirty="0" smtClean="0"/>
            <a:t> </a:t>
          </a:r>
          <a:r>
            <a:rPr lang="tr-TR" sz="2000" dirty="0" err="1" smtClean="0"/>
            <a:t>fisika</a:t>
          </a:r>
          <a:r>
            <a:rPr lang="tr-TR" sz="2000" dirty="0" smtClean="0"/>
            <a:t> </a:t>
          </a:r>
          <a:r>
            <a:rPr lang="tr-TR" sz="2000" dirty="0" err="1" smtClean="0"/>
            <a:t>tidak</a:t>
          </a:r>
          <a:r>
            <a:rPr lang="tr-TR" sz="2000" dirty="0" smtClean="0"/>
            <a:t> </a:t>
          </a:r>
          <a:r>
            <a:rPr lang="tr-TR" sz="2000" dirty="0" err="1" smtClean="0"/>
            <a:t>mengubah</a:t>
          </a:r>
          <a:r>
            <a:rPr lang="tr-TR" sz="2000" dirty="0" smtClean="0"/>
            <a:t> zat selama </a:t>
          </a:r>
          <a:r>
            <a:rPr lang="tr-TR" sz="2000" dirty="0" err="1" smtClean="0"/>
            <a:t>pemisahan</a:t>
          </a:r>
          <a:endParaRPr lang="tr-TR" sz="2000" dirty="0"/>
        </a:p>
      </dgm:t>
    </dgm:pt>
    <dgm:pt modelId="{08099E33-2821-9E4E-A3D8-3BDC4CFB7AAA}" type="parTrans" cxnId="{EE69B2A4-26B6-4FE0-9D49-E2162C6801E1}">
      <dgm:prSet/>
      <dgm:spPr/>
      <dgm:t>
        <a:bodyPr/>
        <a:lstStyle/>
        <a:p>
          <a:endParaRPr lang="en-US" sz="7200"/>
        </a:p>
      </dgm:t>
    </dgm:pt>
    <dgm:pt modelId="{907E8B2E-4404-8A42-B03F-3B7BF78FB8CD}" type="sibTrans" cxnId="{EE69B2A4-26B6-4FE0-9D49-E2162C6801E1}">
      <dgm:prSet/>
      <dgm:spPr/>
      <dgm:t>
        <a:bodyPr/>
        <a:lstStyle/>
        <a:p>
          <a:endParaRPr lang="en-US" sz="7200"/>
        </a:p>
      </dgm:t>
    </dgm:pt>
    <dgm:pt modelId="{323E74DA-924D-BB47-A89D-312C2879C631}">
      <dgm:prSet custT="1"/>
      <dgm:spPr/>
      <dgm:t>
        <a:bodyPr/>
        <a:lstStyle/>
        <a:p>
          <a:pPr algn="just" rtl="0"/>
          <a:r>
            <a:rPr lang="tr-TR" sz="2000" dirty="0" err="1" smtClean="0"/>
            <a:t>Secara</a:t>
          </a:r>
          <a:r>
            <a:rPr lang="tr-TR" sz="2000" dirty="0" smtClean="0"/>
            <a:t> </a:t>
          </a:r>
          <a:r>
            <a:rPr lang="tr-TR" sz="2000" dirty="0" err="1" smtClean="0"/>
            <a:t>kimia</a:t>
          </a:r>
          <a:r>
            <a:rPr lang="tr-TR" sz="2000" dirty="0" smtClean="0"/>
            <a:t>, </a:t>
          </a:r>
          <a:r>
            <a:rPr lang="tr-TR" sz="2000" dirty="0" err="1" smtClean="0"/>
            <a:t>satu</a:t>
          </a:r>
          <a:r>
            <a:rPr lang="tr-TR" sz="2000" dirty="0" smtClean="0"/>
            <a:t> </a:t>
          </a:r>
          <a:r>
            <a:rPr lang="tr-TR" sz="2000" dirty="0" err="1" smtClean="0"/>
            <a:t>komponen</a:t>
          </a:r>
          <a:r>
            <a:rPr lang="tr-TR" sz="2000" dirty="0" smtClean="0"/>
            <a:t> </a:t>
          </a:r>
          <a:r>
            <a:rPr lang="tr-TR" sz="2000" dirty="0" err="1" smtClean="0"/>
            <a:t>atau</a:t>
          </a:r>
          <a:r>
            <a:rPr lang="tr-TR" sz="2000" dirty="0" smtClean="0"/>
            <a:t> </a:t>
          </a:r>
          <a:r>
            <a:rPr lang="tr-TR" sz="2000" dirty="0" err="1" smtClean="0"/>
            <a:t>lebih</a:t>
          </a:r>
          <a:r>
            <a:rPr lang="tr-TR" sz="2000" dirty="0" smtClean="0"/>
            <a:t> </a:t>
          </a:r>
          <a:r>
            <a:rPr lang="tr-TR" sz="2000" dirty="0" err="1" smtClean="0"/>
            <a:t>direaksikan</a:t>
          </a:r>
          <a:r>
            <a:rPr lang="tr-TR" sz="2000" dirty="0" smtClean="0"/>
            <a:t> </a:t>
          </a:r>
          <a:r>
            <a:rPr lang="tr-TR" sz="2000" dirty="0" err="1" smtClean="0"/>
            <a:t>dengan</a:t>
          </a:r>
          <a:r>
            <a:rPr lang="tr-TR" sz="2000" dirty="0" smtClean="0"/>
            <a:t> zat lain </a:t>
          </a:r>
          <a:r>
            <a:rPr lang="tr-TR" sz="2000" dirty="0" err="1" smtClean="0"/>
            <a:t>sehingga</a:t>
          </a:r>
          <a:r>
            <a:rPr lang="tr-TR" sz="2000" dirty="0" smtClean="0"/>
            <a:t> </a:t>
          </a:r>
          <a:r>
            <a:rPr lang="tr-TR" sz="2000" dirty="0" err="1" smtClean="0"/>
            <a:t>dapat</a:t>
          </a:r>
          <a:r>
            <a:rPr lang="tr-TR" sz="2000" dirty="0" smtClean="0"/>
            <a:t> </a:t>
          </a:r>
          <a:r>
            <a:rPr lang="tr-TR" sz="2000" dirty="0" err="1" smtClean="0"/>
            <a:t>dipisahkan</a:t>
          </a:r>
          <a:r>
            <a:rPr lang="tr-TR" sz="2000" dirty="0" smtClean="0"/>
            <a:t>. </a:t>
          </a:r>
          <a:endParaRPr lang="tr-TR" sz="2000" dirty="0"/>
        </a:p>
      </dgm:t>
    </dgm:pt>
    <dgm:pt modelId="{3909ECD3-61E5-314A-8D8D-55463541546B}" type="parTrans" cxnId="{12E8321E-FEF9-4EF6-BA90-5C97FF67DF62}">
      <dgm:prSet/>
      <dgm:spPr/>
      <dgm:t>
        <a:bodyPr/>
        <a:lstStyle/>
        <a:p>
          <a:endParaRPr lang="en-US" sz="7200"/>
        </a:p>
      </dgm:t>
    </dgm:pt>
    <dgm:pt modelId="{03172040-C73D-6948-9998-2A2BA1912472}" type="sibTrans" cxnId="{12E8321E-FEF9-4EF6-BA90-5C97FF67DF62}">
      <dgm:prSet/>
      <dgm:spPr/>
      <dgm:t>
        <a:bodyPr/>
        <a:lstStyle/>
        <a:p>
          <a:endParaRPr lang="en-US" sz="7200"/>
        </a:p>
      </dgm:t>
    </dgm:pt>
    <dgm:pt modelId="{E8428F5D-51E1-3A40-8033-8C2D6F8E0632}">
      <dgm:prSet custT="1"/>
      <dgm:spPr/>
      <dgm:t>
        <a:bodyPr/>
        <a:lstStyle/>
        <a:p>
          <a:pPr algn="just" rtl="0"/>
          <a:r>
            <a:rPr lang="tr-TR" sz="2000" dirty="0" smtClean="0"/>
            <a:t>Cara </a:t>
          </a:r>
          <a:r>
            <a:rPr lang="tr-TR" sz="2000" dirty="0" err="1" smtClean="0"/>
            <a:t>atau</a:t>
          </a:r>
          <a:r>
            <a:rPr lang="tr-TR" sz="2000" dirty="0" smtClean="0"/>
            <a:t> teknik </a:t>
          </a:r>
          <a:r>
            <a:rPr lang="tr-TR" sz="2000" dirty="0" err="1" smtClean="0"/>
            <a:t>pemisahan</a:t>
          </a:r>
          <a:r>
            <a:rPr lang="tr-TR" sz="2000" dirty="0" smtClean="0"/>
            <a:t> </a:t>
          </a:r>
          <a:r>
            <a:rPr lang="tr-TR" sz="2000" dirty="0" err="1" smtClean="0"/>
            <a:t>campuran</a:t>
          </a:r>
          <a:r>
            <a:rPr lang="tr-TR" sz="2000" dirty="0" smtClean="0"/>
            <a:t> </a:t>
          </a:r>
          <a:r>
            <a:rPr lang="tr-TR" sz="2000" dirty="0" err="1" smtClean="0"/>
            <a:t>bergantung</a:t>
          </a:r>
          <a:r>
            <a:rPr lang="tr-TR" sz="2000" dirty="0" smtClean="0"/>
            <a:t> </a:t>
          </a:r>
          <a:r>
            <a:rPr lang="tr-TR" sz="2000" dirty="0" err="1" smtClean="0"/>
            <a:t>pada</a:t>
          </a:r>
          <a:r>
            <a:rPr lang="tr-TR" sz="2000" dirty="0" smtClean="0"/>
            <a:t> </a:t>
          </a:r>
          <a:r>
            <a:rPr lang="tr-TR" sz="2000" dirty="0" err="1" smtClean="0"/>
            <a:t>jenis</a:t>
          </a:r>
          <a:r>
            <a:rPr lang="tr-TR" sz="2000" dirty="0" smtClean="0"/>
            <a:t>, </a:t>
          </a:r>
          <a:r>
            <a:rPr lang="tr-TR" sz="2000" dirty="0" err="1" smtClean="0"/>
            <a:t>wujud</a:t>
          </a:r>
          <a:r>
            <a:rPr lang="tr-TR" sz="2000" dirty="0" smtClean="0"/>
            <a:t> dan </a:t>
          </a:r>
          <a:r>
            <a:rPr lang="tr-TR" sz="2000" dirty="0" err="1" smtClean="0"/>
            <a:t>sifat</a:t>
          </a:r>
          <a:r>
            <a:rPr lang="tr-TR" sz="2000" dirty="0" smtClean="0"/>
            <a:t> </a:t>
          </a:r>
          <a:r>
            <a:rPr lang="tr-TR" sz="2000" dirty="0" err="1" smtClean="0"/>
            <a:t>komponen</a:t>
          </a:r>
          <a:r>
            <a:rPr lang="tr-TR" sz="2000" dirty="0" smtClean="0"/>
            <a:t> </a:t>
          </a:r>
          <a:r>
            <a:rPr lang="tr-TR" sz="2000" dirty="0" err="1" smtClean="0"/>
            <a:t>yang</a:t>
          </a:r>
          <a:r>
            <a:rPr lang="tr-TR" sz="2000" dirty="0" smtClean="0"/>
            <a:t> </a:t>
          </a:r>
          <a:r>
            <a:rPr lang="tr-TR" sz="2000" dirty="0" err="1" smtClean="0"/>
            <a:t>tergantung</a:t>
          </a:r>
          <a:r>
            <a:rPr lang="tr-TR" sz="2000" dirty="0" smtClean="0"/>
            <a:t> </a:t>
          </a:r>
          <a:r>
            <a:rPr lang="tr-TR" sz="2000" dirty="0" err="1" smtClean="0"/>
            <a:t>didalamnya</a:t>
          </a:r>
          <a:r>
            <a:rPr lang="tr-TR" sz="2000" dirty="0" smtClean="0"/>
            <a:t>. </a:t>
          </a:r>
          <a:r>
            <a:rPr lang="tr-TR" sz="2000" dirty="0" err="1" smtClean="0"/>
            <a:t>Jika</a:t>
          </a:r>
          <a:r>
            <a:rPr lang="tr-TR" sz="2000" dirty="0" smtClean="0"/>
            <a:t> </a:t>
          </a:r>
          <a:r>
            <a:rPr lang="tr-TR" sz="2000" dirty="0" err="1" smtClean="0"/>
            <a:t>komponen</a:t>
          </a:r>
          <a:r>
            <a:rPr lang="tr-TR" sz="2000" dirty="0" smtClean="0"/>
            <a:t> </a:t>
          </a:r>
          <a:r>
            <a:rPr lang="tr-TR" sz="2000" dirty="0" err="1" smtClean="0"/>
            <a:t>berwujud</a:t>
          </a:r>
          <a:r>
            <a:rPr lang="tr-TR" sz="2000" dirty="0" smtClean="0"/>
            <a:t> </a:t>
          </a:r>
          <a:r>
            <a:rPr lang="tr-TR" sz="2000" dirty="0" err="1" smtClean="0"/>
            <a:t>padat</a:t>
          </a:r>
          <a:r>
            <a:rPr lang="tr-TR" sz="2000" dirty="0" smtClean="0"/>
            <a:t> dan </a:t>
          </a:r>
          <a:r>
            <a:rPr lang="tr-TR" sz="2000" dirty="0" err="1" smtClean="0"/>
            <a:t>cair</a:t>
          </a:r>
          <a:r>
            <a:rPr lang="tr-TR" sz="2000" dirty="0" smtClean="0"/>
            <a:t>, misal </a:t>
          </a:r>
          <a:r>
            <a:rPr lang="tr-TR" sz="2000" dirty="0" err="1" smtClean="0"/>
            <a:t>pasir</a:t>
          </a:r>
          <a:r>
            <a:rPr lang="tr-TR" sz="2000" dirty="0" smtClean="0"/>
            <a:t> dan </a:t>
          </a:r>
          <a:r>
            <a:rPr lang="tr-TR" sz="2000" dirty="0" err="1" smtClean="0"/>
            <a:t>air</a:t>
          </a:r>
          <a:r>
            <a:rPr lang="tr-TR" sz="2000" dirty="0" smtClean="0"/>
            <a:t>, </a:t>
          </a:r>
          <a:r>
            <a:rPr lang="tr-TR" sz="2000" dirty="0" err="1" smtClean="0"/>
            <a:t>dapat</a:t>
          </a:r>
          <a:r>
            <a:rPr lang="tr-TR" sz="2000" dirty="0" smtClean="0"/>
            <a:t> </a:t>
          </a:r>
          <a:r>
            <a:rPr lang="tr-TR" sz="2000" dirty="0" err="1" smtClean="0"/>
            <a:t>dipisahkan</a:t>
          </a:r>
          <a:r>
            <a:rPr lang="tr-TR" sz="2000" dirty="0" smtClean="0"/>
            <a:t> </a:t>
          </a:r>
          <a:r>
            <a:rPr lang="tr-TR" sz="2000" dirty="0" err="1" smtClean="0"/>
            <a:t>dengan</a:t>
          </a:r>
          <a:r>
            <a:rPr lang="tr-TR" sz="2000" dirty="0" smtClean="0"/>
            <a:t> </a:t>
          </a:r>
          <a:r>
            <a:rPr lang="tr-TR" sz="2000" dirty="0" err="1" smtClean="0"/>
            <a:t>saringan</a:t>
          </a:r>
          <a:endParaRPr lang="tr-TR" sz="2000" dirty="0"/>
        </a:p>
      </dgm:t>
    </dgm:pt>
    <dgm:pt modelId="{906764E0-6245-3A4A-B143-A99590420E9B}" type="parTrans" cxnId="{A210E2EF-EF90-4458-88C9-43DE26EC4487}">
      <dgm:prSet/>
      <dgm:spPr/>
      <dgm:t>
        <a:bodyPr/>
        <a:lstStyle/>
        <a:p>
          <a:endParaRPr lang="en-US" sz="7200"/>
        </a:p>
      </dgm:t>
    </dgm:pt>
    <dgm:pt modelId="{77F9CEEE-BC78-2C4F-A781-FC519F16BE98}" type="sibTrans" cxnId="{A210E2EF-EF90-4458-88C9-43DE26EC4487}">
      <dgm:prSet/>
      <dgm:spPr/>
      <dgm:t>
        <a:bodyPr/>
        <a:lstStyle/>
        <a:p>
          <a:endParaRPr lang="en-US" sz="7200"/>
        </a:p>
      </dgm:t>
    </dgm:pt>
    <dgm:pt modelId="{8C123F8E-3BE0-454E-8545-23264029A0D3}" type="pres">
      <dgm:prSet presAssocID="{01FC8F55-6F91-2E46-AC09-301EF8D5E5C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211C48-534D-9744-8B7C-E3BCF5DAD0E2}" type="pres">
      <dgm:prSet presAssocID="{F9EC6B01-729B-1146-9B6C-7D42F1D8A1B8}" presName="parentLin" presStyleCnt="0"/>
      <dgm:spPr/>
    </dgm:pt>
    <dgm:pt modelId="{10AE5729-8657-8247-8B69-1D91508DCDBC}" type="pres">
      <dgm:prSet presAssocID="{F9EC6B01-729B-1146-9B6C-7D42F1D8A1B8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77B30783-C33F-1744-B2BA-574F7AAAB59C}" type="pres">
      <dgm:prSet presAssocID="{F9EC6B01-729B-1146-9B6C-7D42F1D8A1B8}" presName="parentText" presStyleLbl="node1" presStyleIdx="0" presStyleCnt="1" custScaleX="1127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BC4F5-2FBD-E64C-84D6-B04F8F3C8CB5}" type="pres">
      <dgm:prSet presAssocID="{F9EC6B01-729B-1146-9B6C-7D42F1D8A1B8}" presName="negativeSpace" presStyleCnt="0"/>
      <dgm:spPr/>
    </dgm:pt>
    <dgm:pt modelId="{2E13A0A8-1CF1-B04C-9B52-ADBA3B0C4BBC}" type="pres">
      <dgm:prSet presAssocID="{F9EC6B01-729B-1146-9B6C-7D42F1D8A1B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2D6EC7-5273-445F-9851-0743AF26FC19}" type="presOf" srcId="{323E74DA-924D-BB47-A89D-312C2879C631}" destId="{2E13A0A8-1CF1-B04C-9B52-ADBA3B0C4BBC}" srcOrd="0" destOrd="1" presId="urn:microsoft.com/office/officeart/2005/8/layout/list1#1"/>
    <dgm:cxn modelId="{A5C3E895-2D08-48E8-B2C6-DE97ED0A0186}" type="presOf" srcId="{F9EC6B01-729B-1146-9B6C-7D42F1D8A1B8}" destId="{10AE5729-8657-8247-8B69-1D91508DCDBC}" srcOrd="0" destOrd="0" presId="urn:microsoft.com/office/officeart/2005/8/layout/list1#1"/>
    <dgm:cxn modelId="{61845DD9-F656-4D00-A1E1-3B9B8E179F39}" type="presOf" srcId="{6E9FC103-8514-2942-BFD1-4E37798F8DD4}" destId="{2E13A0A8-1CF1-B04C-9B52-ADBA3B0C4BBC}" srcOrd="0" destOrd="0" presId="urn:microsoft.com/office/officeart/2005/8/layout/list1#1"/>
    <dgm:cxn modelId="{4D740453-A853-44C9-B2E4-5160858AC30B}" type="presOf" srcId="{F9EC6B01-729B-1146-9B6C-7D42F1D8A1B8}" destId="{77B30783-C33F-1744-B2BA-574F7AAAB59C}" srcOrd="1" destOrd="0" presId="urn:microsoft.com/office/officeart/2005/8/layout/list1#1"/>
    <dgm:cxn modelId="{4BD1D7F9-BEBD-4635-A389-33A19EBCF515}" srcId="{01FC8F55-6F91-2E46-AC09-301EF8D5E5C1}" destId="{F9EC6B01-729B-1146-9B6C-7D42F1D8A1B8}" srcOrd="0" destOrd="0" parTransId="{4820DE93-E794-9A41-93EF-02A818A0025E}" sibTransId="{E84CDB33-B3B1-E144-A62B-4B98FB62A10E}"/>
    <dgm:cxn modelId="{EE69B2A4-26B6-4FE0-9D49-E2162C6801E1}" srcId="{F9EC6B01-729B-1146-9B6C-7D42F1D8A1B8}" destId="{6E9FC103-8514-2942-BFD1-4E37798F8DD4}" srcOrd="0" destOrd="0" parTransId="{08099E33-2821-9E4E-A3D8-3BDC4CFB7AAA}" sibTransId="{907E8B2E-4404-8A42-B03F-3B7BF78FB8CD}"/>
    <dgm:cxn modelId="{4C440CA4-D0EF-4A16-888E-9EEE0EA58D11}" type="presOf" srcId="{01FC8F55-6F91-2E46-AC09-301EF8D5E5C1}" destId="{8C123F8E-3BE0-454E-8545-23264029A0D3}" srcOrd="0" destOrd="0" presId="urn:microsoft.com/office/officeart/2005/8/layout/list1#1"/>
    <dgm:cxn modelId="{A210E2EF-EF90-4458-88C9-43DE26EC4487}" srcId="{F9EC6B01-729B-1146-9B6C-7D42F1D8A1B8}" destId="{E8428F5D-51E1-3A40-8033-8C2D6F8E0632}" srcOrd="2" destOrd="0" parTransId="{906764E0-6245-3A4A-B143-A99590420E9B}" sibTransId="{77F9CEEE-BC78-2C4F-A781-FC519F16BE98}"/>
    <dgm:cxn modelId="{12E8321E-FEF9-4EF6-BA90-5C97FF67DF62}" srcId="{F9EC6B01-729B-1146-9B6C-7D42F1D8A1B8}" destId="{323E74DA-924D-BB47-A89D-312C2879C631}" srcOrd="1" destOrd="0" parTransId="{3909ECD3-61E5-314A-8D8D-55463541546B}" sibTransId="{03172040-C73D-6948-9998-2A2BA1912472}"/>
    <dgm:cxn modelId="{EDDCCF4A-EF53-4E53-8770-D1AFA26B679F}" type="presOf" srcId="{E8428F5D-51E1-3A40-8033-8C2D6F8E0632}" destId="{2E13A0A8-1CF1-B04C-9B52-ADBA3B0C4BBC}" srcOrd="0" destOrd="2" presId="urn:microsoft.com/office/officeart/2005/8/layout/list1#1"/>
    <dgm:cxn modelId="{BEA8C988-5D0A-44B6-B9DB-9EBA8DDBDE41}" type="presParOf" srcId="{8C123F8E-3BE0-454E-8545-23264029A0D3}" destId="{0E211C48-534D-9744-8B7C-E3BCF5DAD0E2}" srcOrd="0" destOrd="0" presId="urn:microsoft.com/office/officeart/2005/8/layout/list1#1"/>
    <dgm:cxn modelId="{531818BD-F245-4C13-AF46-091AEF874655}" type="presParOf" srcId="{0E211C48-534D-9744-8B7C-E3BCF5DAD0E2}" destId="{10AE5729-8657-8247-8B69-1D91508DCDBC}" srcOrd="0" destOrd="0" presId="urn:microsoft.com/office/officeart/2005/8/layout/list1#1"/>
    <dgm:cxn modelId="{FFB1C6FA-2A3F-4524-9D18-25D19063D309}" type="presParOf" srcId="{0E211C48-534D-9744-8B7C-E3BCF5DAD0E2}" destId="{77B30783-C33F-1744-B2BA-574F7AAAB59C}" srcOrd="1" destOrd="0" presId="urn:microsoft.com/office/officeart/2005/8/layout/list1#1"/>
    <dgm:cxn modelId="{AA8DFD86-6931-45B8-A2B6-8458BDED97D2}" type="presParOf" srcId="{8C123F8E-3BE0-454E-8545-23264029A0D3}" destId="{BA6BC4F5-2FBD-E64C-84D6-B04F8F3C8CB5}" srcOrd="1" destOrd="0" presId="urn:microsoft.com/office/officeart/2005/8/layout/list1#1"/>
    <dgm:cxn modelId="{F467AC3F-CD3D-4FDE-A461-F1DF7C1E9B4F}" type="presParOf" srcId="{8C123F8E-3BE0-454E-8545-23264029A0D3}" destId="{2E13A0A8-1CF1-B04C-9B52-ADBA3B0C4BBC}" srcOrd="2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B7F431-2C8D-4E5B-8442-E8D9AAF8DB4E}" type="doc">
      <dgm:prSet loTypeId="urn:microsoft.com/office/officeart/2005/8/layout/list1#2" loCatId="list" qsTypeId="urn:microsoft.com/office/officeart/2005/8/quickstyle/simple1#1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8043A19D-D569-44B0-A7AD-59A01A37DC42}">
      <dgm:prSet custT="1"/>
      <dgm:spPr/>
      <dgm:t>
        <a:bodyPr/>
        <a:lstStyle/>
        <a:p>
          <a:r>
            <a:rPr lang="en-US" sz="1800" dirty="0" smtClean="0"/>
            <a:t>1. </a:t>
          </a:r>
          <a:r>
            <a:rPr lang="en-US" sz="1800" dirty="0" err="1" smtClean="0"/>
            <a:t>Pelarut</a:t>
          </a:r>
          <a:r>
            <a:rPr lang="en-US" sz="1800" dirty="0" smtClean="0"/>
            <a:t> </a:t>
          </a:r>
          <a:r>
            <a:rPr lang="en-US" sz="1800" dirty="0" err="1" smtClean="0"/>
            <a:t>hanya</a:t>
          </a:r>
          <a:r>
            <a:rPr lang="en-US" sz="1800" dirty="0" smtClean="0"/>
            <a:t> </a:t>
          </a:r>
          <a:r>
            <a:rPr lang="en-US" sz="1800" dirty="0" err="1" smtClean="0"/>
            <a:t>bereaksi</a:t>
          </a:r>
          <a:r>
            <a:rPr lang="en-US" sz="1800" dirty="0" smtClean="0"/>
            <a:t> </a:t>
          </a:r>
          <a:r>
            <a:rPr lang="en-US" sz="1800" dirty="0" err="1" smtClean="0"/>
            <a:t>dengan</a:t>
          </a:r>
          <a:r>
            <a:rPr lang="en-US" sz="1800" dirty="0" smtClean="0"/>
            <a:t> </a:t>
          </a:r>
          <a:r>
            <a:rPr lang="en-US" sz="1800" dirty="0" err="1" smtClean="0"/>
            <a:t>zat</a:t>
          </a:r>
          <a:r>
            <a:rPr lang="en-US" sz="1800" dirty="0" smtClean="0"/>
            <a:t> yang </a:t>
          </a:r>
          <a:r>
            <a:rPr lang="en-US" sz="1800" dirty="0" err="1" smtClean="0"/>
            <a:t>akan</a:t>
          </a:r>
          <a:r>
            <a:rPr lang="en-US" sz="1800" dirty="0" smtClean="0"/>
            <a:t> </a:t>
          </a:r>
          <a:r>
            <a:rPr lang="en-US" sz="1800" dirty="0" err="1" smtClean="0"/>
            <a:t>dilarutkan</a:t>
          </a:r>
          <a:r>
            <a:rPr lang="en-US" sz="1800" dirty="0" smtClean="0"/>
            <a:t>.</a:t>
          </a:r>
          <a:endParaRPr lang="en-US" sz="1800" dirty="0"/>
        </a:p>
      </dgm:t>
    </dgm:pt>
    <dgm:pt modelId="{CCD0A3EC-F72D-4A1E-A49D-F2E0A9A25AF9}" type="parTrans" cxnId="{F0F3C43D-EC04-4829-92C8-2607444A2DF6}">
      <dgm:prSet/>
      <dgm:spPr/>
      <dgm:t>
        <a:bodyPr/>
        <a:lstStyle/>
        <a:p>
          <a:endParaRPr lang="en-US" sz="1800"/>
        </a:p>
      </dgm:t>
    </dgm:pt>
    <dgm:pt modelId="{E0B565B5-8FE8-4FD6-AC92-70DE9AAF35AC}" type="sibTrans" cxnId="{F0F3C43D-EC04-4829-92C8-2607444A2DF6}">
      <dgm:prSet/>
      <dgm:spPr/>
      <dgm:t>
        <a:bodyPr/>
        <a:lstStyle/>
        <a:p>
          <a:endParaRPr lang="en-US" sz="1800"/>
        </a:p>
      </dgm:t>
    </dgm:pt>
    <dgm:pt modelId="{1DC5D9F6-7301-4ED9-8033-BBFF643A006B}">
      <dgm:prSet custT="1"/>
      <dgm:spPr/>
      <dgm:t>
        <a:bodyPr/>
        <a:lstStyle/>
        <a:p>
          <a:r>
            <a:rPr lang="en-US" sz="1800" dirty="0" smtClean="0"/>
            <a:t>2. </a:t>
          </a:r>
          <a:r>
            <a:rPr lang="en-US" sz="1800" dirty="0" err="1" smtClean="0"/>
            <a:t>Pelarut</a:t>
          </a:r>
          <a:r>
            <a:rPr lang="en-US" sz="1800" dirty="0" smtClean="0"/>
            <a:t> </a:t>
          </a:r>
          <a:r>
            <a:rPr lang="en-US" sz="1800" dirty="0" err="1" smtClean="0"/>
            <a:t>hanya</a:t>
          </a:r>
          <a:r>
            <a:rPr lang="en-US" sz="1800" dirty="0" smtClean="0"/>
            <a:t> </a:t>
          </a:r>
          <a:r>
            <a:rPr lang="en-US" sz="1800" dirty="0" err="1" smtClean="0"/>
            <a:t>dapat</a:t>
          </a:r>
          <a:r>
            <a:rPr lang="en-US" sz="1800" dirty="0" smtClean="0"/>
            <a:t> </a:t>
          </a:r>
          <a:r>
            <a:rPr lang="en-US" sz="1800" dirty="0" err="1" smtClean="0"/>
            <a:t>melarutkan</a:t>
          </a:r>
          <a:r>
            <a:rPr lang="en-US" sz="1800" dirty="0" smtClean="0"/>
            <a:t> </a:t>
          </a:r>
          <a:r>
            <a:rPr lang="en-US" sz="1800" dirty="0" err="1" smtClean="0"/>
            <a:t>zat</a:t>
          </a:r>
          <a:r>
            <a:rPr lang="en-US" sz="1800" dirty="0" smtClean="0"/>
            <a:t> yang </a:t>
          </a:r>
          <a:r>
            <a:rPr lang="en-US" sz="1800" dirty="0" err="1" smtClean="0"/>
            <a:t>akan</a:t>
          </a:r>
          <a:r>
            <a:rPr lang="en-US" sz="1800" dirty="0" smtClean="0"/>
            <a:t> </a:t>
          </a:r>
          <a:r>
            <a:rPr lang="en-US" sz="1800" dirty="0" err="1" smtClean="0"/>
            <a:t>dimurnikan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tidak</a:t>
          </a:r>
          <a:r>
            <a:rPr lang="en-US" sz="1800" dirty="0" smtClean="0"/>
            <a:t> </a:t>
          </a:r>
          <a:r>
            <a:rPr lang="en-US" sz="1800" dirty="0" err="1" smtClean="0"/>
            <a:t>melarutkan</a:t>
          </a:r>
          <a:r>
            <a:rPr lang="en-US" sz="1800" dirty="0" smtClean="0"/>
            <a:t> </a:t>
          </a:r>
          <a:r>
            <a:rPr lang="en-US" sz="1800" dirty="0" err="1" smtClean="0"/>
            <a:t>zat</a:t>
          </a:r>
          <a:r>
            <a:rPr lang="en-US" sz="1800" dirty="0" smtClean="0"/>
            <a:t> </a:t>
          </a:r>
          <a:r>
            <a:rPr lang="en-US" sz="1800" dirty="0" err="1" smtClean="0"/>
            <a:t>pencemarnya</a:t>
          </a:r>
          <a:r>
            <a:rPr lang="en-US" sz="1800" dirty="0" smtClean="0"/>
            <a:t>.</a:t>
          </a:r>
          <a:endParaRPr lang="en-US" sz="1800" dirty="0"/>
        </a:p>
      </dgm:t>
    </dgm:pt>
    <dgm:pt modelId="{F666297A-76C4-4626-9622-5ABFDB27410E}" type="parTrans" cxnId="{B8EEB23C-8D81-478F-95EC-3605C15684C7}">
      <dgm:prSet/>
      <dgm:spPr/>
      <dgm:t>
        <a:bodyPr/>
        <a:lstStyle/>
        <a:p>
          <a:endParaRPr lang="en-US" sz="1800"/>
        </a:p>
      </dgm:t>
    </dgm:pt>
    <dgm:pt modelId="{AC150782-52F1-4CF3-B64B-69C6BE9E125D}" type="sibTrans" cxnId="{B8EEB23C-8D81-478F-95EC-3605C15684C7}">
      <dgm:prSet/>
      <dgm:spPr/>
      <dgm:t>
        <a:bodyPr/>
        <a:lstStyle/>
        <a:p>
          <a:endParaRPr lang="en-US" sz="1800"/>
        </a:p>
      </dgm:t>
    </dgm:pt>
    <dgm:pt modelId="{96CFD26B-ECF2-4D77-B5ED-0D4BA04A1125}">
      <dgm:prSet custT="1"/>
      <dgm:spPr/>
      <dgm:t>
        <a:bodyPr/>
        <a:lstStyle/>
        <a:p>
          <a:r>
            <a:rPr lang="en-US" sz="1800" dirty="0" smtClean="0"/>
            <a:t>3. </a:t>
          </a:r>
          <a:r>
            <a:rPr lang="en-US" sz="1800" dirty="0" err="1" smtClean="0"/>
            <a:t>Titik</a:t>
          </a:r>
          <a:r>
            <a:rPr lang="en-US" sz="1800" dirty="0" smtClean="0"/>
            <a:t> </a:t>
          </a:r>
          <a:r>
            <a:rPr lang="en-US" sz="1800" dirty="0" err="1" smtClean="0"/>
            <a:t>didih</a:t>
          </a:r>
          <a:r>
            <a:rPr lang="en-US" sz="1800" dirty="0" smtClean="0"/>
            <a:t> </a:t>
          </a:r>
          <a:r>
            <a:rPr lang="en-US" sz="1800" dirty="0" err="1" smtClean="0"/>
            <a:t>pelarut</a:t>
          </a:r>
          <a:r>
            <a:rPr lang="en-US" sz="1800" dirty="0" smtClean="0"/>
            <a:t> </a:t>
          </a:r>
          <a:r>
            <a:rPr lang="en-US" sz="1800" dirty="0" err="1" smtClean="0"/>
            <a:t>harus</a:t>
          </a:r>
          <a:r>
            <a:rPr lang="en-US" sz="1800" dirty="0" smtClean="0"/>
            <a:t> </a:t>
          </a:r>
          <a:r>
            <a:rPr lang="en-US" sz="1800" dirty="0" err="1" smtClean="0"/>
            <a:t>rendah</a:t>
          </a:r>
          <a:r>
            <a:rPr lang="en-US" sz="1800" dirty="0" smtClean="0"/>
            <a:t>, </a:t>
          </a:r>
          <a:r>
            <a:rPr lang="en-US" sz="1800" dirty="0" err="1" smtClean="0"/>
            <a:t>hal</a:t>
          </a:r>
          <a:r>
            <a:rPr lang="en-US" sz="1800" dirty="0" smtClean="0"/>
            <a:t> </a:t>
          </a:r>
          <a:r>
            <a:rPr lang="en-US" sz="1800" dirty="0" err="1" smtClean="0"/>
            <a:t>ini</a:t>
          </a:r>
          <a:r>
            <a:rPr lang="en-US" sz="1800" dirty="0" smtClean="0"/>
            <a:t> </a:t>
          </a:r>
          <a:r>
            <a:rPr lang="en-US" sz="1800" dirty="0" err="1" smtClean="0"/>
            <a:t>akan</a:t>
          </a:r>
          <a:r>
            <a:rPr lang="en-US" sz="1800" dirty="0" smtClean="0"/>
            <a:t> </a:t>
          </a:r>
          <a:r>
            <a:rPr lang="en-US" sz="1800" dirty="0" err="1" smtClean="0"/>
            <a:t>mempermudah</a:t>
          </a:r>
          <a:r>
            <a:rPr lang="en-US" sz="1800" dirty="0" smtClean="0"/>
            <a:t> </a:t>
          </a:r>
          <a:r>
            <a:rPr lang="en-US" sz="1800" dirty="0" err="1" smtClean="0"/>
            <a:t>pengeringan</a:t>
          </a:r>
          <a:r>
            <a:rPr lang="en-US" sz="1800" dirty="0" smtClean="0"/>
            <a:t> Kristal yang </a:t>
          </a:r>
          <a:r>
            <a:rPr lang="en-US" sz="1800" dirty="0" err="1" smtClean="0"/>
            <a:t>terbentuk</a:t>
          </a:r>
          <a:r>
            <a:rPr lang="en-US" sz="1800" dirty="0" smtClean="0"/>
            <a:t>.</a:t>
          </a:r>
          <a:endParaRPr lang="en-US" sz="1800" dirty="0"/>
        </a:p>
      </dgm:t>
    </dgm:pt>
    <dgm:pt modelId="{305EC855-E9BF-4037-9C47-5A8F5DBF646E}" type="parTrans" cxnId="{05FD4AB4-926B-415E-9BF9-6665FDE72CBC}">
      <dgm:prSet/>
      <dgm:spPr/>
      <dgm:t>
        <a:bodyPr/>
        <a:lstStyle/>
        <a:p>
          <a:endParaRPr lang="en-US" sz="1800"/>
        </a:p>
      </dgm:t>
    </dgm:pt>
    <dgm:pt modelId="{B7E687D6-0954-433C-BED0-8016F49E22B4}" type="sibTrans" cxnId="{05FD4AB4-926B-415E-9BF9-6665FDE72CBC}">
      <dgm:prSet/>
      <dgm:spPr/>
      <dgm:t>
        <a:bodyPr/>
        <a:lstStyle/>
        <a:p>
          <a:endParaRPr lang="en-US" sz="1800"/>
        </a:p>
      </dgm:t>
    </dgm:pt>
    <dgm:pt modelId="{21AB5DBA-C709-4B08-B657-DB0316BC6748}">
      <dgm:prSet custT="1"/>
      <dgm:spPr/>
      <dgm:t>
        <a:bodyPr/>
        <a:lstStyle/>
        <a:p>
          <a:r>
            <a:rPr lang="en-US" sz="1800" dirty="0" smtClean="0"/>
            <a:t>4. </a:t>
          </a:r>
          <a:r>
            <a:rPr lang="en-US" sz="1800" dirty="0" err="1" smtClean="0"/>
            <a:t>Titik</a:t>
          </a:r>
          <a:r>
            <a:rPr lang="en-US" sz="1800" dirty="0" smtClean="0"/>
            <a:t> </a:t>
          </a:r>
          <a:r>
            <a:rPr lang="en-US" sz="1800" dirty="0" err="1" smtClean="0"/>
            <a:t>didih</a:t>
          </a:r>
          <a:r>
            <a:rPr lang="en-US" sz="1800" dirty="0" smtClean="0"/>
            <a:t> </a:t>
          </a:r>
          <a:r>
            <a:rPr lang="en-US" sz="1800" dirty="0" err="1" smtClean="0"/>
            <a:t>harus</a:t>
          </a:r>
          <a:r>
            <a:rPr lang="en-US" sz="1800" dirty="0" smtClean="0"/>
            <a:t> </a:t>
          </a:r>
          <a:r>
            <a:rPr lang="en-US" sz="1800" dirty="0" err="1" smtClean="0"/>
            <a:t>lebih</a:t>
          </a:r>
          <a:r>
            <a:rPr lang="en-US" sz="1800" dirty="0" smtClean="0"/>
            <a:t> </a:t>
          </a:r>
          <a:r>
            <a:rPr lang="en-US" sz="1800" dirty="0" err="1" smtClean="0"/>
            <a:t>rendah</a:t>
          </a:r>
          <a:r>
            <a:rPr lang="en-US" sz="1800" dirty="0" smtClean="0"/>
            <a:t> </a:t>
          </a:r>
          <a:r>
            <a:rPr lang="en-US" sz="1800" dirty="0" err="1" smtClean="0"/>
            <a:t>dari</a:t>
          </a:r>
          <a:r>
            <a:rPr lang="en-US" sz="1800" dirty="0" smtClean="0"/>
            <a:t> </a:t>
          </a:r>
          <a:r>
            <a:rPr lang="en-US" sz="1800" dirty="0" err="1" smtClean="0"/>
            <a:t>titik</a:t>
          </a:r>
          <a:r>
            <a:rPr lang="en-US" sz="1800" dirty="0" smtClean="0"/>
            <a:t> </a:t>
          </a:r>
          <a:r>
            <a:rPr lang="en-US" sz="1800" dirty="0" err="1" smtClean="0"/>
            <a:t>leleh</a:t>
          </a:r>
          <a:r>
            <a:rPr lang="en-US" sz="1800" dirty="0" smtClean="0"/>
            <a:t> </a:t>
          </a:r>
          <a:r>
            <a:rPr lang="en-US" sz="1800" dirty="0" err="1" smtClean="0"/>
            <a:t>zat</a:t>
          </a:r>
          <a:r>
            <a:rPr lang="en-US" sz="1800" dirty="0" smtClean="0"/>
            <a:t> yang </a:t>
          </a:r>
          <a:r>
            <a:rPr lang="en-US" sz="1800" dirty="0" err="1" smtClean="0"/>
            <a:t>akan</a:t>
          </a:r>
          <a:r>
            <a:rPr lang="en-US" sz="1800" dirty="0" smtClean="0"/>
            <a:t> </a:t>
          </a:r>
          <a:r>
            <a:rPr lang="en-US" sz="1800" dirty="0" err="1" smtClean="0"/>
            <a:t>dimurnikan</a:t>
          </a:r>
          <a:r>
            <a:rPr lang="en-US" sz="1800" dirty="0" smtClean="0"/>
            <a:t> agar </a:t>
          </a:r>
          <a:r>
            <a:rPr lang="en-US" sz="1800" dirty="0" err="1" smtClean="0"/>
            <a:t>zat</a:t>
          </a:r>
          <a:r>
            <a:rPr lang="en-US" sz="1800" dirty="0" smtClean="0"/>
            <a:t> </a:t>
          </a:r>
          <a:r>
            <a:rPr lang="en-US" sz="1800" dirty="0" err="1" smtClean="0"/>
            <a:t>tersebut</a:t>
          </a:r>
          <a:r>
            <a:rPr lang="en-US" sz="1800" dirty="0" smtClean="0"/>
            <a:t> </a:t>
          </a:r>
          <a:r>
            <a:rPr lang="en-US" sz="1800" dirty="0" err="1" smtClean="0"/>
            <a:t>tidak</a:t>
          </a:r>
          <a:r>
            <a:rPr lang="en-US" sz="1800" dirty="0" smtClean="0"/>
            <a:t> </a:t>
          </a:r>
          <a:r>
            <a:rPr lang="en-US" sz="1800" dirty="0" err="1" smtClean="0"/>
            <a:t>terurai</a:t>
          </a:r>
          <a:r>
            <a:rPr lang="en-US" sz="1800" dirty="0" smtClean="0"/>
            <a:t>.</a:t>
          </a:r>
          <a:endParaRPr lang="en-US" sz="1800" dirty="0"/>
        </a:p>
      </dgm:t>
    </dgm:pt>
    <dgm:pt modelId="{9F9C8DDC-043A-4352-A4CA-C29CF730499A}" type="parTrans" cxnId="{DC501DBE-D7EB-4F7E-BD5F-30E03F254152}">
      <dgm:prSet/>
      <dgm:spPr/>
      <dgm:t>
        <a:bodyPr/>
        <a:lstStyle/>
        <a:p>
          <a:endParaRPr lang="en-US" sz="1800"/>
        </a:p>
      </dgm:t>
    </dgm:pt>
    <dgm:pt modelId="{272C07DD-A786-46B1-A081-46821779AC90}" type="sibTrans" cxnId="{DC501DBE-D7EB-4F7E-BD5F-30E03F254152}">
      <dgm:prSet/>
      <dgm:spPr/>
      <dgm:t>
        <a:bodyPr/>
        <a:lstStyle/>
        <a:p>
          <a:endParaRPr lang="en-US" sz="1800"/>
        </a:p>
      </dgm:t>
    </dgm:pt>
    <dgm:pt modelId="{0CF324D1-B470-4B30-9B45-712A8F66429F}" type="pres">
      <dgm:prSet presAssocID="{B5B7F431-2C8D-4E5B-8442-E8D9AAF8DB4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5C3DE0-41B5-442D-84DD-B9913FC8B632}" type="pres">
      <dgm:prSet presAssocID="{8043A19D-D569-44B0-A7AD-59A01A37DC42}" presName="parentLin" presStyleCnt="0"/>
      <dgm:spPr/>
    </dgm:pt>
    <dgm:pt modelId="{5B196FB3-B060-491F-9337-531869A18A80}" type="pres">
      <dgm:prSet presAssocID="{8043A19D-D569-44B0-A7AD-59A01A37DC4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0472030-9707-40BB-8231-A4A2273EF0AB}" type="pres">
      <dgm:prSet presAssocID="{8043A19D-D569-44B0-A7AD-59A01A37DC4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5E320-026E-4071-BBDC-F6ABBE360057}" type="pres">
      <dgm:prSet presAssocID="{8043A19D-D569-44B0-A7AD-59A01A37DC42}" presName="negativeSpace" presStyleCnt="0"/>
      <dgm:spPr/>
    </dgm:pt>
    <dgm:pt modelId="{A5B58A6B-8F40-4459-BE85-5B8DF89F77BE}" type="pres">
      <dgm:prSet presAssocID="{8043A19D-D569-44B0-A7AD-59A01A37DC42}" presName="childText" presStyleLbl="conFgAcc1" presStyleIdx="0" presStyleCnt="4">
        <dgm:presLayoutVars>
          <dgm:bulletEnabled val="1"/>
        </dgm:presLayoutVars>
      </dgm:prSet>
      <dgm:spPr/>
    </dgm:pt>
    <dgm:pt modelId="{C17D51F7-54B2-4473-9940-64F4B1587832}" type="pres">
      <dgm:prSet presAssocID="{E0B565B5-8FE8-4FD6-AC92-70DE9AAF35AC}" presName="spaceBetweenRectangles" presStyleCnt="0"/>
      <dgm:spPr/>
    </dgm:pt>
    <dgm:pt modelId="{CE7692C9-D7DA-4DA8-878B-677FC4BBC420}" type="pres">
      <dgm:prSet presAssocID="{1DC5D9F6-7301-4ED9-8033-BBFF643A006B}" presName="parentLin" presStyleCnt="0"/>
      <dgm:spPr/>
    </dgm:pt>
    <dgm:pt modelId="{B3A69F51-1381-4FF5-AB11-CB05EB0537D8}" type="pres">
      <dgm:prSet presAssocID="{1DC5D9F6-7301-4ED9-8033-BBFF643A006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A89AC29-1CB6-4693-B160-442B720EF52D}" type="pres">
      <dgm:prSet presAssocID="{1DC5D9F6-7301-4ED9-8033-BBFF643A006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0802A-8791-45B1-B1E2-8CB9DDF1CB71}" type="pres">
      <dgm:prSet presAssocID="{1DC5D9F6-7301-4ED9-8033-BBFF643A006B}" presName="negativeSpace" presStyleCnt="0"/>
      <dgm:spPr/>
    </dgm:pt>
    <dgm:pt modelId="{2F98491B-9FF4-41C0-B782-74146782526F}" type="pres">
      <dgm:prSet presAssocID="{1DC5D9F6-7301-4ED9-8033-BBFF643A006B}" presName="childText" presStyleLbl="conFgAcc1" presStyleIdx="1" presStyleCnt="4">
        <dgm:presLayoutVars>
          <dgm:bulletEnabled val="1"/>
        </dgm:presLayoutVars>
      </dgm:prSet>
      <dgm:spPr/>
    </dgm:pt>
    <dgm:pt modelId="{E4F9A230-D24B-4E3C-9821-26B93DE014E4}" type="pres">
      <dgm:prSet presAssocID="{AC150782-52F1-4CF3-B64B-69C6BE9E125D}" presName="spaceBetweenRectangles" presStyleCnt="0"/>
      <dgm:spPr/>
    </dgm:pt>
    <dgm:pt modelId="{5DD0B818-97A7-4F99-ACE0-D3F559456906}" type="pres">
      <dgm:prSet presAssocID="{96CFD26B-ECF2-4D77-B5ED-0D4BA04A1125}" presName="parentLin" presStyleCnt="0"/>
      <dgm:spPr/>
    </dgm:pt>
    <dgm:pt modelId="{7A0DD987-FAE7-4FE4-A5CB-5FEFF80A6576}" type="pres">
      <dgm:prSet presAssocID="{96CFD26B-ECF2-4D77-B5ED-0D4BA04A1125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B2C87EFE-4270-4E5F-AE72-B268F5A5B844}" type="pres">
      <dgm:prSet presAssocID="{96CFD26B-ECF2-4D77-B5ED-0D4BA04A112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BBB77-5D0D-4D53-A839-B09E8570F8E5}" type="pres">
      <dgm:prSet presAssocID="{96CFD26B-ECF2-4D77-B5ED-0D4BA04A1125}" presName="negativeSpace" presStyleCnt="0"/>
      <dgm:spPr/>
    </dgm:pt>
    <dgm:pt modelId="{F44BEDDB-7D05-4DF6-A948-50FAF00C3F55}" type="pres">
      <dgm:prSet presAssocID="{96CFD26B-ECF2-4D77-B5ED-0D4BA04A1125}" presName="childText" presStyleLbl="conFgAcc1" presStyleIdx="2" presStyleCnt="4">
        <dgm:presLayoutVars>
          <dgm:bulletEnabled val="1"/>
        </dgm:presLayoutVars>
      </dgm:prSet>
      <dgm:spPr/>
    </dgm:pt>
    <dgm:pt modelId="{8C97981F-48F8-4DE6-90E0-F6F82E87F40B}" type="pres">
      <dgm:prSet presAssocID="{B7E687D6-0954-433C-BED0-8016F49E22B4}" presName="spaceBetweenRectangles" presStyleCnt="0"/>
      <dgm:spPr/>
    </dgm:pt>
    <dgm:pt modelId="{ED6EDCF1-44BF-4C0B-BD9D-17EC759930A1}" type="pres">
      <dgm:prSet presAssocID="{21AB5DBA-C709-4B08-B657-DB0316BC6748}" presName="parentLin" presStyleCnt="0"/>
      <dgm:spPr/>
    </dgm:pt>
    <dgm:pt modelId="{38473536-E4F3-42E5-8A84-6C0EACFE68AF}" type="pres">
      <dgm:prSet presAssocID="{21AB5DBA-C709-4B08-B657-DB0316BC6748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37F08015-4519-42FA-9C2B-F3A0A0F38DD4}" type="pres">
      <dgm:prSet presAssocID="{21AB5DBA-C709-4B08-B657-DB0316BC6748}" presName="parentText" presStyleLbl="node1" presStyleIdx="3" presStyleCnt="4" custLinFactNeighborX="3169" custLinFactNeighborY="-45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A7EA6A-3CDE-4FB4-906E-6089EB70C03B}" type="pres">
      <dgm:prSet presAssocID="{21AB5DBA-C709-4B08-B657-DB0316BC6748}" presName="negativeSpace" presStyleCnt="0"/>
      <dgm:spPr/>
    </dgm:pt>
    <dgm:pt modelId="{4025FF76-1A1E-4501-97E9-85F28D15A985}" type="pres">
      <dgm:prSet presAssocID="{21AB5DBA-C709-4B08-B657-DB0316BC674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8EEB23C-8D81-478F-95EC-3605C15684C7}" srcId="{B5B7F431-2C8D-4E5B-8442-E8D9AAF8DB4E}" destId="{1DC5D9F6-7301-4ED9-8033-BBFF643A006B}" srcOrd="1" destOrd="0" parTransId="{F666297A-76C4-4626-9622-5ABFDB27410E}" sibTransId="{AC150782-52F1-4CF3-B64B-69C6BE9E125D}"/>
    <dgm:cxn modelId="{26B32304-6A68-1640-A9FF-888EC16CEF8B}" type="presOf" srcId="{B5B7F431-2C8D-4E5B-8442-E8D9AAF8DB4E}" destId="{0CF324D1-B470-4B30-9B45-712A8F66429F}" srcOrd="0" destOrd="0" presId="urn:microsoft.com/office/officeart/2005/8/layout/list1#2"/>
    <dgm:cxn modelId="{6E3B0AC3-469A-4149-B1A2-45763C5BE250}" type="presOf" srcId="{21AB5DBA-C709-4B08-B657-DB0316BC6748}" destId="{38473536-E4F3-42E5-8A84-6C0EACFE68AF}" srcOrd="0" destOrd="0" presId="urn:microsoft.com/office/officeart/2005/8/layout/list1#2"/>
    <dgm:cxn modelId="{65AEEAC6-93F7-C548-9CA5-C804EF953D21}" type="presOf" srcId="{1DC5D9F6-7301-4ED9-8033-BBFF643A006B}" destId="{4A89AC29-1CB6-4693-B160-442B720EF52D}" srcOrd="1" destOrd="0" presId="urn:microsoft.com/office/officeart/2005/8/layout/list1#2"/>
    <dgm:cxn modelId="{C8C706B0-B509-F349-A124-5D86C19CBC67}" type="presOf" srcId="{21AB5DBA-C709-4B08-B657-DB0316BC6748}" destId="{37F08015-4519-42FA-9C2B-F3A0A0F38DD4}" srcOrd="1" destOrd="0" presId="urn:microsoft.com/office/officeart/2005/8/layout/list1#2"/>
    <dgm:cxn modelId="{F0F3C43D-EC04-4829-92C8-2607444A2DF6}" srcId="{B5B7F431-2C8D-4E5B-8442-E8D9AAF8DB4E}" destId="{8043A19D-D569-44B0-A7AD-59A01A37DC42}" srcOrd="0" destOrd="0" parTransId="{CCD0A3EC-F72D-4A1E-A49D-F2E0A9A25AF9}" sibTransId="{E0B565B5-8FE8-4FD6-AC92-70DE9AAF35AC}"/>
    <dgm:cxn modelId="{05FD4AB4-926B-415E-9BF9-6665FDE72CBC}" srcId="{B5B7F431-2C8D-4E5B-8442-E8D9AAF8DB4E}" destId="{96CFD26B-ECF2-4D77-B5ED-0D4BA04A1125}" srcOrd="2" destOrd="0" parTransId="{305EC855-E9BF-4037-9C47-5A8F5DBF646E}" sibTransId="{B7E687D6-0954-433C-BED0-8016F49E22B4}"/>
    <dgm:cxn modelId="{DC501DBE-D7EB-4F7E-BD5F-30E03F254152}" srcId="{B5B7F431-2C8D-4E5B-8442-E8D9AAF8DB4E}" destId="{21AB5DBA-C709-4B08-B657-DB0316BC6748}" srcOrd="3" destOrd="0" parTransId="{9F9C8DDC-043A-4352-A4CA-C29CF730499A}" sibTransId="{272C07DD-A786-46B1-A081-46821779AC90}"/>
    <dgm:cxn modelId="{99B04528-3DF1-B143-92B8-62B7004DD3FE}" type="presOf" srcId="{8043A19D-D569-44B0-A7AD-59A01A37DC42}" destId="{60472030-9707-40BB-8231-A4A2273EF0AB}" srcOrd="1" destOrd="0" presId="urn:microsoft.com/office/officeart/2005/8/layout/list1#2"/>
    <dgm:cxn modelId="{417FF15C-81B0-BB44-803C-ADA781554A78}" type="presOf" srcId="{8043A19D-D569-44B0-A7AD-59A01A37DC42}" destId="{5B196FB3-B060-491F-9337-531869A18A80}" srcOrd="0" destOrd="0" presId="urn:microsoft.com/office/officeart/2005/8/layout/list1#2"/>
    <dgm:cxn modelId="{0FF852E0-CE0D-8345-BE02-174D3E103C0F}" type="presOf" srcId="{96CFD26B-ECF2-4D77-B5ED-0D4BA04A1125}" destId="{B2C87EFE-4270-4E5F-AE72-B268F5A5B844}" srcOrd="1" destOrd="0" presId="urn:microsoft.com/office/officeart/2005/8/layout/list1#2"/>
    <dgm:cxn modelId="{4C45F578-9EF2-7541-88F2-89A83229469F}" type="presOf" srcId="{1DC5D9F6-7301-4ED9-8033-BBFF643A006B}" destId="{B3A69F51-1381-4FF5-AB11-CB05EB0537D8}" srcOrd="0" destOrd="0" presId="urn:microsoft.com/office/officeart/2005/8/layout/list1#2"/>
    <dgm:cxn modelId="{21ED0B6A-0CE4-284A-9C4C-C5AE97DDBB09}" type="presOf" srcId="{96CFD26B-ECF2-4D77-B5ED-0D4BA04A1125}" destId="{7A0DD987-FAE7-4FE4-A5CB-5FEFF80A6576}" srcOrd="0" destOrd="0" presId="urn:microsoft.com/office/officeart/2005/8/layout/list1#2"/>
    <dgm:cxn modelId="{963977CB-B4C9-2D4A-B881-1F383DF53194}" type="presParOf" srcId="{0CF324D1-B470-4B30-9B45-712A8F66429F}" destId="{A15C3DE0-41B5-442D-84DD-B9913FC8B632}" srcOrd="0" destOrd="0" presId="urn:microsoft.com/office/officeart/2005/8/layout/list1#2"/>
    <dgm:cxn modelId="{D18B670E-7D32-384A-BB9A-F30DCF53F6BB}" type="presParOf" srcId="{A15C3DE0-41B5-442D-84DD-B9913FC8B632}" destId="{5B196FB3-B060-491F-9337-531869A18A80}" srcOrd="0" destOrd="0" presId="urn:microsoft.com/office/officeart/2005/8/layout/list1#2"/>
    <dgm:cxn modelId="{C8526790-065C-304A-A68C-FF71829B0B59}" type="presParOf" srcId="{A15C3DE0-41B5-442D-84DD-B9913FC8B632}" destId="{60472030-9707-40BB-8231-A4A2273EF0AB}" srcOrd="1" destOrd="0" presId="urn:microsoft.com/office/officeart/2005/8/layout/list1#2"/>
    <dgm:cxn modelId="{9C1C1B5E-175D-A64A-B35C-471E4028C3D1}" type="presParOf" srcId="{0CF324D1-B470-4B30-9B45-712A8F66429F}" destId="{CC75E320-026E-4071-BBDC-F6ABBE360057}" srcOrd="1" destOrd="0" presId="urn:microsoft.com/office/officeart/2005/8/layout/list1#2"/>
    <dgm:cxn modelId="{A3C4712B-E73A-D845-AA87-0E251212D328}" type="presParOf" srcId="{0CF324D1-B470-4B30-9B45-712A8F66429F}" destId="{A5B58A6B-8F40-4459-BE85-5B8DF89F77BE}" srcOrd="2" destOrd="0" presId="urn:microsoft.com/office/officeart/2005/8/layout/list1#2"/>
    <dgm:cxn modelId="{C96D7C2E-F1F7-6044-96D0-1BF3CAC7CB8F}" type="presParOf" srcId="{0CF324D1-B470-4B30-9B45-712A8F66429F}" destId="{C17D51F7-54B2-4473-9940-64F4B1587832}" srcOrd="3" destOrd="0" presId="urn:microsoft.com/office/officeart/2005/8/layout/list1#2"/>
    <dgm:cxn modelId="{B039F3D9-F73D-FE4F-807C-AA13C7D5C6A2}" type="presParOf" srcId="{0CF324D1-B470-4B30-9B45-712A8F66429F}" destId="{CE7692C9-D7DA-4DA8-878B-677FC4BBC420}" srcOrd="4" destOrd="0" presId="urn:microsoft.com/office/officeart/2005/8/layout/list1#2"/>
    <dgm:cxn modelId="{2DDFA2E9-EE2D-4142-84C3-533DD63EB491}" type="presParOf" srcId="{CE7692C9-D7DA-4DA8-878B-677FC4BBC420}" destId="{B3A69F51-1381-4FF5-AB11-CB05EB0537D8}" srcOrd="0" destOrd="0" presId="urn:microsoft.com/office/officeart/2005/8/layout/list1#2"/>
    <dgm:cxn modelId="{CE096852-A32E-5C4D-AF00-3BFEE72B0708}" type="presParOf" srcId="{CE7692C9-D7DA-4DA8-878B-677FC4BBC420}" destId="{4A89AC29-1CB6-4693-B160-442B720EF52D}" srcOrd="1" destOrd="0" presId="urn:microsoft.com/office/officeart/2005/8/layout/list1#2"/>
    <dgm:cxn modelId="{C8D3FF5A-3CD4-0346-9DA7-D74F023E7C5F}" type="presParOf" srcId="{0CF324D1-B470-4B30-9B45-712A8F66429F}" destId="{F480802A-8791-45B1-B1E2-8CB9DDF1CB71}" srcOrd="5" destOrd="0" presId="urn:microsoft.com/office/officeart/2005/8/layout/list1#2"/>
    <dgm:cxn modelId="{C9257290-3CDC-CB43-B795-0C5A4C581F84}" type="presParOf" srcId="{0CF324D1-B470-4B30-9B45-712A8F66429F}" destId="{2F98491B-9FF4-41C0-B782-74146782526F}" srcOrd="6" destOrd="0" presId="urn:microsoft.com/office/officeart/2005/8/layout/list1#2"/>
    <dgm:cxn modelId="{96987626-DEC4-074E-94DD-B0F9386A224F}" type="presParOf" srcId="{0CF324D1-B470-4B30-9B45-712A8F66429F}" destId="{E4F9A230-D24B-4E3C-9821-26B93DE014E4}" srcOrd="7" destOrd="0" presId="urn:microsoft.com/office/officeart/2005/8/layout/list1#2"/>
    <dgm:cxn modelId="{1A270A03-151D-484C-9A03-6B4D745FD713}" type="presParOf" srcId="{0CF324D1-B470-4B30-9B45-712A8F66429F}" destId="{5DD0B818-97A7-4F99-ACE0-D3F559456906}" srcOrd="8" destOrd="0" presId="urn:microsoft.com/office/officeart/2005/8/layout/list1#2"/>
    <dgm:cxn modelId="{2673925E-F8CA-AA4E-88B0-695E49239070}" type="presParOf" srcId="{5DD0B818-97A7-4F99-ACE0-D3F559456906}" destId="{7A0DD987-FAE7-4FE4-A5CB-5FEFF80A6576}" srcOrd="0" destOrd="0" presId="urn:microsoft.com/office/officeart/2005/8/layout/list1#2"/>
    <dgm:cxn modelId="{97B8D3F7-E814-1B4F-9E25-E9E9D6E282F9}" type="presParOf" srcId="{5DD0B818-97A7-4F99-ACE0-D3F559456906}" destId="{B2C87EFE-4270-4E5F-AE72-B268F5A5B844}" srcOrd="1" destOrd="0" presId="urn:microsoft.com/office/officeart/2005/8/layout/list1#2"/>
    <dgm:cxn modelId="{027C628F-7B4A-1543-A8D1-C081A64A1FF0}" type="presParOf" srcId="{0CF324D1-B470-4B30-9B45-712A8F66429F}" destId="{0F2BBB77-5D0D-4D53-A839-B09E8570F8E5}" srcOrd="9" destOrd="0" presId="urn:microsoft.com/office/officeart/2005/8/layout/list1#2"/>
    <dgm:cxn modelId="{00837445-7866-BB4D-B0AE-575D162EEC20}" type="presParOf" srcId="{0CF324D1-B470-4B30-9B45-712A8F66429F}" destId="{F44BEDDB-7D05-4DF6-A948-50FAF00C3F55}" srcOrd="10" destOrd="0" presId="urn:microsoft.com/office/officeart/2005/8/layout/list1#2"/>
    <dgm:cxn modelId="{EA33956E-6EBD-0F48-8886-F86827E3AA0E}" type="presParOf" srcId="{0CF324D1-B470-4B30-9B45-712A8F66429F}" destId="{8C97981F-48F8-4DE6-90E0-F6F82E87F40B}" srcOrd="11" destOrd="0" presId="urn:microsoft.com/office/officeart/2005/8/layout/list1#2"/>
    <dgm:cxn modelId="{85DCF7DD-2377-BA42-B6E2-F6067BC83AB4}" type="presParOf" srcId="{0CF324D1-B470-4B30-9B45-712A8F66429F}" destId="{ED6EDCF1-44BF-4C0B-BD9D-17EC759930A1}" srcOrd="12" destOrd="0" presId="urn:microsoft.com/office/officeart/2005/8/layout/list1#2"/>
    <dgm:cxn modelId="{E9EEE0D8-53F7-F140-A192-FFB27BA0AECD}" type="presParOf" srcId="{ED6EDCF1-44BF-4C0B-BD9D-17EC759930A1}" destId="{38473536-E4F3-42E5-8A84-6C0EACFE68AF}" srcOrd="0" destOrd="0" presId="urn:microsoft.com/office/officeart/2005/8/layout/list1#2"/>
    <dgm:cxn modelId="{7C0E51A0-4194-2642-BCED-8A4D040A6536}" type="presParOf" srcId="{ED6EDCF1-44BF-4C0B-BD9D-17EC759930A1}" destId="{37F08015-4519-42FA-9C2B-F3A0A0F38DD4}" srcOrd="1" destOrd="0" presId="urn:microsoft.com/office/officeart/2005/8/layout/list1#2"/>
    <dgm:cxn modelId="{6D8AD033-292F-3C41-9BE5-18A27ECF4C32}" type="presParOf" srcId="{0CF324D1-B470-4B30-9B45-712A8F66429F}" destId="{05A7EA6A-3CDE-4FB4-906E-6089EB70C03B}" srcOrd="13" destOrd="0" presId="urn:microsoft.com/office/officeart/2005/8/layout/list1#2"/>
    <dgm:cxn modelId="{B85CD01F-A6B4-4847-B969-AD2DBDB5977D}" type="presParOf" srcId="{0CF324D1-B470-4B30-9B45-712A8F66429F}" destId="{4025FF76-1A1E-4501-97E9-85F28D15A985}" srcOrd="14" destOrd="0" presId="urn:microsoft.com/office/officeart/2005/8/layout/list1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970B6A-EBCC-4AD7-B76F-C13D7A859611}" type="doc">
      <dgm:prSet loTypeId="urn:microsoft.com/office/officeart/2005/8/layout/vProcess5" loCatId="process" qsTypeId="urn:microsoft.com/office/officeart/2005/8/quickstyle/simple1#2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A91BAACC-BE3A-4C4D-A8E6-B2E18001B8DE}">
      <dgm:prSet phldrT="[Text]"/>
      <dgm:spPr/>
      <dgm:t>
        <a:bodyPr/>
        <a:lstStyle/>
        <a:p>
          <a:r>
            <a:rPr lang="en-US" dirty="0" err="1" smtClean="0"/>
            <a:t>Setelah</a:t>
          </a:r>
          <a:r>
            <a:rPr lang="en-US" dirty="0" smtClean="0"/>
            <a:t> </a:t>
          </a:r>
          <a:r>
            <a:rPr lang="en-US" dirty="0" err="1" smtClean="0"/>
            <a:t>dilarutkan</a:t>
          </a:r>
          <a:r>
            <a:rPr lang="en-US" dirty="0" smtClean="0"/>
            <a:t> </a:t>
          </a:r>
          <a:r>
            <a:rPr lang="en-US" dirty="0" err="1" smtClean="0"/>
            <a:t>kedalam</a:t>
          </a:r>
          <a:r>
            <a:rPr lang="en-US" dirty="0" smtClean="0"/>
            <a:t> </a:t>
          </a:r>
          <a:r>
            <a:rPr lang="en-US" dirty="0" err="1" smtClean="0"/>
            <a:t>pelarut</a:t>
          </a:r>
          <a:r>
            <a:rPr lang="en-US" dirty="0" smtClean="0"/>
            <a:t> yang </a:t>
          </a:r>
          <a:r>
            <a:rPr lang="en-US" dirty="0" err="1" smtClean="0"/>
            <a:t>sesuai</a:t>
          </a:r>
          <a:r>
            <a:rPr lang="en-US" dirty="0" smtClean="0"/>
            <a:t> </a:t>
          </a:r>
          <a:r>
            <a:rPr lang="en-US" dirty="0" err="1" smtClean="0"/>
            <a:t>kemudian</a:t>
          </a:r>
          <a:r>
            <a:rPr lang="en-US" dirty="0" smtClean="0"/>
            <a:t> </a:t>
          </a:r>
          <a:r>
            <a:rPr lang="en-US" dirty="0" err="1" smtClean="0"/>
            <a:t>dipanaskan</a:t>
          </a:r>
          <a:r>
            <a:rPr lang="en-US" dirty="0" smtClean="0"/>
            <a:t> </a:t>
          </a:r>
          <a:r>
            <a:rPr lang="en-US" dirty="0" err="1" smtClean="0"/>
            <a:t>sampai</a:t>
          </a:r>
          <a:r>
            <a:rPr lang="en-US" dirty="0" smtClean="0"/>
            <a:t> </a:t>
          </a:r>
          <a:r>
            <a:rPr lang="en-US" dirty="0" err="1" smtClean="0"/>
            <a:t>larut</a:t>
          </a:r>
          <a:r>
            <a:rPr lang="en-US" dirty="0" smtClean="0"/>
            <a:t> </a:t>
          </a:r>
          <a:r>
            <a:rPr lang="en-US" dirty="0" err="1" smtClean="0"/>
            <a:t>sempurna</a:t>
          </a:r>
          <a:endParaRPr lang="en-US" dirty="0"/>
        </a:p>
      </dgm:t>
    </dgm:pt>
    <dgm:pt modelId="{6E181A2D-D038-481D-A066-A653EBFA168F}" type="parTrans" cxnId="{45752993-EF36-4A6C-BB83-35948D8D309D}">
      <dgm:prSet/>
      <dgm:spPr/>
      <dgm:t>
        <a:bodyPr/>
        <a:lstStyle/>
        <a:p>
          <a:endParaRPr lang="en-US"/>
        </a:p>
      </dgm:t>
    </dgm:pt>
    <dgm:pt modelId="{F18CF6BF-54CB-4BC5-9F07-62FDCFC79393}" type="sibTrans" cxnId="{45752993-EF36-4A6C-BB83-35948D8D309D}">
      <dgm:prSet/>
      <dgm:spPr/>
      <dgm:t>
        <a:bodyPr/>
        <a:lstStyle/>
        <a:p>
          <a:endParaRPr lang="en-US"/>
        </a:p>
      </dgm:t>
    </dgm:pt>
    <dgm:pt modelId="{7C020028-721D-4B90-B241-C42116E48AFD}">
      <dgm:prSet phldrT="[Text]"/>
      <dgm:spPr/>
      <dgm:t>
        <a:bodyPr/>
        <a:lstStyle/>
        <a:p>
          <a:r>
            <a:rPr lang="en-US" dirty="0" err="1" smtClean="0"/>
            <a:t>Pemanasan</a:t>
          </a:r>
          <a:r>
            <a:rPr lang="en-US" dirty="0" smtClean="0"/>
            <a:t> </a:t>
          </a:r>
          <a:r>
            <a:rPr lang="en-US" dirty="0" err="1" smtClean="0"/>
            <a:t>hanya</a:t>
          </a:r>
          <a:r>
            <a:rPr lang="en-US" dirty="0" smtClean="0"/>
            <a:t> </a:t>
          </a:r>
          <a:r>
            <a:rPr lang="en-US" dirty="0" err="1" smtClean="0"/>
            <a:t>dilakukan</a:t>
          </a:r>
          <a:r>
            <a:rPr lang="en-US" dirty="0" smtClean="0"/>
            <a:t> </a:t>
          </a:r>
          <a:r>
            <a:rPr lang="en-US" dirty="0" err="1" smtClean="0"/>
            <a:t>apabila</a:t>
          </a:r>
          <a:r>
            <a:rPr lang="en-US" dirty="0" smtClean="0"/>
            <a:t> </a:t>
          </a:r>
          <a:r>
            <a:rPr lang="en-US" dirty="0" err="1" smtClean="0"/>
            <a:t>senyawa</a:t>
          </a:r>
          <a:r>
            <a:rPr lang="en-US" dirty="0" smtClean="0"/>
            <a:t> </a:t>
          </a:r>
          <a:r>
            <a:rPr lang="en-US" dirty="0" err="1" smtClean="0"/>
            <a:t>tersebut</a:t>
          </a:r>
          <a:r>
            <a:rPr lang="en-US" dirty="0" smtClean="0"/>
            <a:t> </a:t>
          </a:r>
          <a:r>
            <a:rPr lang="en-US" dirty="0" err="1" smtClean="0"/>
            <a:t>belum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larut</a:t>
          </a:r>
          <a:r>
            <a:rPr lang="en-US" dirty="0" smtClean="0"/>
            <a:t> </a:t>
          </a:r>
          <a:r>
            <a:rPr lang="en-US" dirty="0" err="1" smtClean="0"/>
            <a:t>sempurna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keadaan</a:t>
          </a:r>
          <a:r>
            <a:rPr lang="en-US" dirty="0" smtClean="0"/>
            <a:t> </a:t>
          </a:r>
          <a:r>
            <a:rPr lang="en-US" dirty="0" err="1" smtClean="0"/>
            <a:t>suhu</a:t>
          </a:r>
          <a:r>
            <a:rPr lang="en-US" dirty="0" smtClean="0"/>
            <a:t> </a:t>
          </a:r>
          <a:r>
            <a:rPr lang="en-US" dirty="0" err="1" smtClean="0"/>
            <a:t>kamar</a:t>
          </a:r>
          <a:endParaRPr lang="en-US" dirty="0"/>
        </a:p>
      </dgm:t>
    </dgm:pt>
    <dgm:pt modelId="{10E99202-9F19-4729-A396-A1B50121242F}" type="parTrans" cxnId="{5C9D60DD-11F7-4447-A15A-F2B64B865F7B}">
      <dgm:prSet/>
      <dgm:spPr/>
      <dgm:t>
        <a:bodyPr/>
        <a:lstStyle/>
        <a:p>
          <a:endParaRPr lang="en-US"/>
        </a:p>
      </dgm:t>
    </dgm:pt>
    <dgm:pt modelId="{15235CDD-BBE6-4E7D-B2BB-6394EBAA757A}" type="sibTrans" cxnId="{5C9D60DD-11F7-4447-A15A-F2B64B865F7B}">
      <dgm:prSet/>
      <dgm:spPr/>
      <dgm:t>
        <a:bodyPr/>
        <a:lstStyle/>
        <a:p>
          <a:endParaRPr lang="en-US"/>
        </a:p>
      </dgm:t>
    </dgm:pt>
    <dgm:pt modelId="{E63CD53F-0E02-4101-9265-D50D02A08010}">
      <dgm:prSet/>
      <dgm:spPr/>
      <dgm:t>
        <a:bodyPr/>
        <a:lstStyle/>
        <a:p>
          <a:r>
            <a:rPr lang="en-US" dirty="0" err="1" smtClean="0"/>
            <a:t>Bila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temperatur</a:t>
          </a:r>
          <a:r>
            <a:rPr lang="en-US" dirty="0" smtClean="0"/>
            <a:t> </a:t>
          </a:r>
          <a:r>
            <a:rPr lang="en-US" dirty="0" err="1" smtClean="0"/>
            <a:t>kamar</a:t>
          </a:r>
          <a:r>
            <a:rPr lang="en-US" dirty="0" smtClean="0"/>
            <a:t> </a:t>
          </a:r>
          <a:r>
            <a:rPr lang="en-US" dirty="0" err="1" smtClean="0"/>
            <a:t>senyawa</a:t>
          </a:r>
          <a:r>
            <a:rPr lang="en-US" dirty="0" smtClean="0"/>
            <a:t> </a:t>
          </a:r>
          <a:r>
            <a:rPr lang="en-US" dirty="0" err="1" smtClean="0"/>
            <a:t>larut</a:t>
          </a:r>
          <a:r>
            <a:rPr lang="en-US" dirty="0" smtClean="0"/>
            <a:t> </a:t>
          </a:r>
          <a:r>
            <a:rPr lang="en-US" dirty="0" err="1" smtClean="0"/>
            <a:t>sempurna</a:t>
          </a:r>
          <a:r>
            <a:rPr lang="en-US" dirty="0" smtClean="0"/>
            <a:t> di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pelarut</a:t>
          </a:r>
          <a:r>
            <a:rPr lang="en-US" dirty="0" smtClean="0"/>
            <a:t>, </a:t>
          </a:r>
          <a:r>
            <a:rPr lang="en-US" dirty="0" err="1" smtClean="0"/>
            <a:t>maka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perlu</a:t>
          </a:r>
          <a:r>
            <a:rPr lang="en-US" dirty="0" smtClean="0"/>
            <a:t> </a:t>
          </a:r>
          <a:r>
            <a:rPr lang="en-US" dirty="0" err="1" smtClean="0"/>
            <a:t>lagi</a:t>
          </a:r>
          <a:r>
            <a:rPr lang="en-US" dirty="0" smtClean="0"/>
            <a:t> </a:t>
          </a:r>
          <a:r>
            <a:rPr lang="en-US" dirty="0" err="1" smtClean="0"/>
            <a:t>dilakukan</a:t>
          </a:r>
          <a:r>
            <a:rPr lang="en-US" dirty="0" smtClean="0"/>
            <a:t> </a:t>
          </a:r>
          <a:r>
            <a:rPr lang="en-US" dirty="0" err="1" smtClean="0"/>
            <a:t>pemanasan</a:t>
          </a:r>
          <a:r>
            <a:rPr lang="en-US" dirty="0" smtClean="0"/>
            <a:t>.</a:t>
          </a:r>
          <a:endParaRPr lang="en-US" dirty="0"/>
        </a:p>
      </dgm:t>
    </dgm:pt>
    <dgm:pt modelId="{EFD44281-3D26-4CED-8169-FEE1FC9687DF}" type="parTrans" cxnId="{11FE5397-2601-414C-8A4C-8F0B926C693C}">
      <dgm:prSet/>
      <dgm:spPr/>
      <dgm:t>
        <a:bodyPr/>
        <a:lstStyle/>
        <a:p>
          <a:endParaRPr lang="en-US"/>
        </a:p>
      </dgm:t>
    </dgm:pt>
    <dgm:pt modelId="{79EA3EF7-7F69-45EF-ACB5-7B0C9FCA748E}" type="sibTrans" cxnId="{11FE5397-2601-414C-8A4C-8F0B926C693C}">
      <dgm:prSet/>
      <dgm:spPr/>
      <dgm:t>
        <a:bodyPr/>
        <a:lstStyle/>
        <a:p>
          <a:endParaRPr lang="en-US"/>
        </a:p>
      </dgm:t>
    </dgm:pt>
    <dgm:pt modelId="{CA8FF74D-4E2B-4653-B460-BCCB1E039C1E}" type="pres">
      <dgm:prSet presAssocID="{CD970B6A-EBCC-4AD7-B76F-C13D7A85961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537563-CA57-4BD8-AE65-1C5DE7912A83}" type="pres">
      <dgm:prSet presAssocID="{CD970B6A-EBCC-4AD7-B76F-C13D7A859611}" presName="dummyMaxCanvas" presStyleCnt="0">
        <dgm:presLayoutVars/>
      </dgm:prSet>
      <dgm:spPr/>
    </dgm:pt>
    <dgm:pt modelId="{FFF5A1E9-EC98-4165-A98B-2AB2CBAFA3FB}" type="pres">
      <dgm:prSet presAssocID="{CD970B6A-EBCC-4AD7-B76F-C13D7A85961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93A7CE-586E-42AD-874F-FD4BC2B0F52E}" type="pres">
      <dgm:prSet presAssocID="{CD970B6A-EBCC-4AD7-B76F-C13D7A85961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F0AB57-AFD0-4E57-9E93-C625EE3DAAF8}" type="pres">
      <dgm:prSet presAssocID="{CD970B6A-EBCC-4AD7-B76F-C13D7A85961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FBEC79-179E-4827-86E5-D2A70DF45DC7}" type="pres">
      <dgm:prSet presAssocID="{CD970B6A-EBCC-4AD7-B76F-C13D7A85961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419B4-7ADF-4FE6-9B16-C78372B0A579}" type="pres">
      <dgm:prSet presAssocID="{CD970B6A-EBCC-4AD7-B76F-C13D7A85961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3D196-7EC7-48B5-B015-4D6FD7291AB1}" type="pres">
      <dgm:prSet presAssocID="{CD970B6A-EBCC-4AD7-B76F-C13D7A85961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B6457-537C-4510-8512-F0532F258783}" type="pres">
      <dgm:prSet presAssocID="{CD970B6A-EBCC-4AD7-B76F-C13D7A85961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29F7F6-0703-48A4-BF3E-B3F90D837473}" type="pres">
      <dgm:prSet presAssocID="{CD970B6A-EBCC-4AD7-B76F-C13D7A85961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622A46-B968-2D41-8FC1-AA9B3740AA5E}" type="presOf" srcId="{E63CD53F-0E02-4101-9265-D50D02A08010}" destId="{099B6457-537C-4510-8512-F0532F258783}" srcOrd="1" destOrd="0" presId="urn:microsoft.com/office/officeart/2005/8/layout/vProcess5"/>
    <dgm:cxn modelId="{9AF1E4A1-F0A7-1F4B-B4B0-8DF3A9EC8F6E}" type="presOf" srcId="{E63CD53F-0E02-4101-9265-D50D02A08010}" destId="{4693A7CE-586E-42AD-874F-FD4BC2B0F52E}" srcOrd="0" destOrd="0" presId="urn:microsoft.com/office/officeart/2005/8/layout/vProcess5"/>
    <dgm:cxn modelId="{694A41F3-6E01-8949-A318-5DDE6244125F}" type="presOf" srcId="{7C020028-721D-4B90-B241-C42116E48AFD}" destId="{9D29F7F6-0703-48A4-BF3E-B3F90D837473}" srcOrd="1" destOrd="0" presId="urn:microsoft.com/office/officeart/2005/8/layout/vProcess5"/>
    <dgm:cxn modelId="{45752993-EF36-4A6C-BB83-35948D8D309D}" srcId="{CD970B6A-EBCC-4AD7-B76F-C13D7A859611}" destId="{A91BAACC-BE3A-4C4D-A8E6-B2E18001B8DE}" srcOrd="0" destOrd="0" parTransId="{6E181A2D-D038-481D-A066-A653EBFA168F}" sibTransId="{F18CF6BF-54CB-4BC5-9F07-62FDCFC79393}"/>
    <dgm:cxn modelId="{B93D6860-0C5B-354F-82CF-E5758534A39D}" type="presOf" srcId="{7C020028-721D-4B90-B241-C42116E48AFD}" destId="{9EF0AB57-AFD0-4E57-9E93-C625EE3DAAF8}" srcOrd="0" destOrd="0" presId="urn:microsoft.com/office/officeart/2005/8/layout/vProcess5"/>
    <dgm:cxn modelId="{11FE5397-2601-414C-8A4C-8F0B926C693C}" srcId="{CD970B6A-EBCC-4AD7-B76F-C13D7A859611}" destId="{E63CD53F-0E02-4101-9265-D50D02A08010}" srcOrd="1" destOrd="0" parTransId="{EFD44281-3D26-4CED-8169-FEE1FC9687DF}" sibTransId="{79EA3EF7-7F69-45EF-ACB5-7B0C9FCA748E}"/>
    <dgm:cxn modelId="{0A252045-885F-8C4E-A517-867F58CDA277}" type="presOf" srcId="{F18CF6BF-54CB-4BC5-9F07-62FDCFC79393}" destId="{04FBEC79-179E-4827-86E5-D2A70DF45DC7}" srcOrd="0" destOrd="0" presId="urn:microsoft.com/office/officeart/2005/8/layout/vProcess5"/>
    <dgm:cxn modelId="{7E2CE0F5-3FAF-4341-ABD5-2B3ACAE9F7FD}" type="presOf" srcId="{79EA3EF7-7F69-45EF-ACB5-7B0C9FCA748E}" destId="{98A419B4-7ADF-4FE6-9B16-C78372B0A579}" srcOrd="0" destOrd="0" presId="urn:microsoft.com/office/officeart/2005/8/layout/vProcess5"/>
    <dgm:cxn modelId="{34F99FDC-1685-5749-ACE4-284F92E405CC}" type="presOf" srcId="{A91BAACC-BE3A-4C4D-A8E6-B2E18001B8DE}" destId="{34C3D196-7EC7-48B5-B015-4D6FD7291AB1}" srcOrd="1" destOrd="0" presId="urn:microsoft.com/office/officeart/2005/8/layout/vProcess5"/>
    <dgm:cxn modelId="{5C9D60DD-11F7-4447-A15A-F2B64B865F7B}" srcId="{CD970B6A-EBCC-4AD7-B76F-C13D7A859611}" destId="{7C020028-721D-4B90-B241-C42116E48AFD}" srcOrd="2" destOrd="0" parTransId="{10E99202-9F19-4729-A396-A1B50121242F}" sibTransId="{15235CDD-BBE6-4E7D-B2BB-6394EBAA757A}"/>
    <dgm:cxn modelId="{F6DC325D-EF45-1246-BE30-A351B91FC54A}" type="presOf" srcId="{A91BAACC-BE3A-4C4D-A8E6-B2E18001B8DE}" destId="{FFF5A1E9-EC98-4165-A98B-2AB2CBAFA3FB}" srcOrd="0" destOrd="0" presId="urn:microsoft.com/office/officeart/2005/8/layout/vProcess5"/>
    <dgm:cxn modelId="{CD99F280-1066-D544-B8A2-65A89231FFFB}" type="presOf" srcId="{CD970B6A-EBCC-4AD7-B76F-C13D7A859611}" destId="{CA8FF74D-4E2B-4653-B460-BCCB1E039C1E}" srcOrd="0" destOrd="0" presId="urn:microsoft.com/office/officeart/2005/8/layout/vProcess5"/>
    <dgm:cxn modelId="{599BFEF8-2361-5744-B783-D8F1530820F1}" type="presParOf" srcId="{CA8FF74D-4E2B-4653-B460-BCCB1E039C1E}" destId="{11537563-CA57-4BD8-AE65-1C5DE7912A83}" srcOrd="0" destOrd="0" presId="urn:microsoft.com/office/officeart/2005/8/layout/vProcess5"/>
    <dgm:cxn modelId="{CD415B1D-A7A9-D045-B670-37EFEDFE7C16}" type="presParOf" srcId="{CA8FF74D-4E2B-4653-B460-BCCB1E039C1E}" destId="{FFF5A1E9-EC98-4165-A98B-2AB2CBAFA3FB}" srcOrd="1" destOrd="0" presId="urn:microsoft.com/office/officeart/2005/8/layout/vProcess5"/>
    <dgm:cxn modelId="{2123E125-DA60-3244-BFFA-0DBC2A8E9F9A}" type="presParOf" srcId="{CA8FF74D-4E2B-4653-B460-BCCB1E039C1E}" destId="{4693A7CE-586E-42AD-874F-FD4BC2B0F52E}" srcOrd="2" destOrd="0" presId="urn:microsoft.com/office/officeart/2005/8/layout/vProcess5"/>
    <dgm:cxn modelId="{A2EA1CEB-222F-6840-A1EC-F06CD6E904C7}" type="presParOf" srcId="{CA8FF74D-4E2B-4653-B460-BCCB1E039C1E}" destId="{9EF0AB57-AFD0-4E57-9E93-C625EE3DAAF8}" srcOrd="3" destOrd="0" presId="urn:microsoft.com/office/officeart/2005/8/layout/vProcess5"/>
    <dgm:cxn modelId="{C5BA0A8B-F732-E141-B5B5-237098D4B101}" type="presParOf" srcId="{CA8FF74D-4E2B-4653-B460-BCCB1E039C1E}" destId="{04FBEC79-179E-4827-86E5-D2A70DF45DC7}" srcOrd="4" destOrd="0" presId="urn:microsoft.com/office/officeart/2005/8/layout/vProcess5"/>
    <dgm:cxn modelId="{E8482909-AE31-2742-8894-8190535F1A88}" type="presParOf" srcId="{CA8FF74D-4E2B-4653-B460-BCCB1E039C1E}" destId="{98A419B4-7ADF-4FE6-9B16-C78372B0A579}" srcOrd="5" destOrd="0" presId="urn:microsoft.com/office/officeart/2005/8/layout/vProcess5"/>
    <dgm:cxn modelId="{954D5E53-2426-724B-9D68-069BF2B664C6}" type="presParOf" srcId="{CA8FF74D-4E2B-4653-B460-BCCB1E039C1E}" destId="{34C3D196-7EC7-48B5-B015-4D6FD7291AB1}" srcOrd="6" destOrd="0" presId="urn:microsoft.com/office/officeart/2005/8/layout/vProcess5"/>
    <dgm:cxn modelId="{0856C95C-58F6-8C41-8537-8173A72F3EA2}" type="presParOf" srcId="{CA8FF74D-4E2B-4653-B460-BCCB1E039C1E}" destId="{099B6457-537C-4510-8512-F0532F258783}" srcOrd="7" destOrd="0" presId="urn:microsoft.com/office/officeart/2005/8/layout/vProcess5"/>
    <dgm:cxn modelId="{61335CFF-2C84-8D41-8066-5CEFABF270B7}" type="presParOf" srcId="{CA8FF74D-4E2B-4653-B460-BCCB1E039C1E}" destId="{9D29F7F6-0703-48A4-BF3E-B3F90D83747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3A0A8-1CF1-B04C-9B52-ADBA3B0C4BBC}">
      <dsp:nvSpPr>
        <dsp:cNvPr id="0" name=""/>
        <dsp:cNvSpPr/>
      </dsp:nvSpPr>
      <dsp:spPr>
        <a:xfrm>
          <a:off x="0" y="2117137"/>
          <a:ext cx="9144000" cy="358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1353820" rIns="709676" bIns="142240" numCol="1" spcCol="1270" anchor="t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err="1" smtClean="0"/>
            <a:t>Pemisahan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secara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fisika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tidak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mengubah</a:t>
          </a:r>
          <a:r>
            <a:rPr lang="tr-TR" sz="2000" kern="1200" dirty="0" smtClean="0"/>
            <a:t> zat selama </a:t>
          </a:r>
          <a:r>
            <a:rPr lang="tr-TR" sz="2000" kern="1200" dirty="0" err="1" smtClean="0"/>
            <a:t>pemisahan</a:t>
          </a:r>
          <a:endParaRPr lang="tr-TR" sz="2000" kern="1200" dirty="0"/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err="1" smtClean="0"/>
            <a:t>Secara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kimia</a:t>
          </a:r>
          <a:r>
            <a:rPr lang="tr-TR" sz="2000" kern="1200" dirty="0" smtClean="0"/>
            <a:t>, </a:t>
          </a:r>
          <a:r>
            <a:rPr lang="tr-TR" sz="2000" kern="1200" dirty="0" err="1" smtClean="0"/>
            <a:t>satu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komponen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atau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lebih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direaksikan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dengan</a:t>
          </a:r>
          <a:r>
            <a:rPr lang="tr-TR" sz="2000" kern="1200" dirty="0" smtClean="0"/>
            <a:t> zat lain </a:t>
          </a:r>
          <a:r>
            <a:rPr lang="tr-TR" sz="2000" kern="1200" dirty="0" err="1" smtClean="0"/>
            <a:t>sehingga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dapat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dipisahkan</a:t>
          </a:r>
          <a:r>
            <a:rPr lang="tr-TR" sz="2000" kern="1200" dirty="0" smtClean="0"/>
            <a:t>. </a:t>
          </a:r>
          <a:endParaRPr lang="tr-TR" sz="2000" kern="1200" dirty="0"/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Cara </a:t>
          </a:r>
          <a:r>
            <a:rPr lang="tr-TR" sz="2000" kern="1200" dirty="0" err="1" smtClean="0"/>
            <a:t>atau</a:t>
          </a:r>
          <a:r>
            <a:rPr lang="tr-TR" sz="2000" kern="1200" dirty="0" smtClean="0"/>
            <a:t> teknik </a:t>
          </a:r>
          <a:r>
            <a:rPr lang="tr-TR" sz="2000" kern="1200" dirty="0" err="1" smtClean="0"/>
            <a:t>pemisahan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campuran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bergantung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pada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jenis</a:t>
          </a:r>
          <a:r>
            <a:rPr lang="tr-TR" sz="2000" kern="1200" dirty="0" smtClean="0"/>
            <a:t>, </a:t>
          </a:r>
          <a:r>
            <a:rPr lang="tr-TR" sz="2000" kern="1200" dirty="0" err="1" smtClean="0"/>
            <a:t>wujud</a:t>
          </a:r>
          <a:r>
            <a:rPr lang="tr-TR" sz="2000" kern="1200" dirty="0" smtClean="0"/>
            <a:t> dan </a:t>
          </a:r>
          <a:r>
            <a:rPr lang="tr-TR" sz="2000" kern="1200" dirty="0" err="1" smtClean="0"/>
            <a:t>sifat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komponen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yang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tergantung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didalamnya</a:t>
          </a:r>
          <a:r>
            <a:rPr lang="tr-TR" sz="2000" kern="1200" dirty="0" smtClean="0"/>
            <a:t>. </a:t>
          </a:r>
          <a:r>
            <a:rPr lang="tr-TR" sz="2000" kern="1200" dirty="0" err="1" smtClean="0"/>
            <a:t>Jika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komponen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berwujud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padat</a:t>
          </a:r>
          <a:r>
            <a:rPr lang="tr-TR" sz="2000" kern="1200" dirty="0" smtClean="0"/>
            <a:t> dan </a:t>
          </a:r>
          <a:r>
            <a:rPr lang="tr-TR" sz="2000" kern="1200" dirty="0" err="1" smtClean="0"/>
            <a:t>cair</a:t>
          </a:r>
          <a:r>
            <a:rPr lang="tr-TR" sz="2000" kern="1200" dirty="0" smtClean="0"/>
            <a:t>, misal </a:t>
          </a:r>
          <a:r>
            <a:rPr lang="tr-TR" sz="2000" kern="1200" dirty="0" err="1" smtClean="0"/>
            <a:t>pasir</a:t>
          </a:r>
          <a:r>
            <a:rPr lang="tr-TR" sz="2000" kern="1200" dirty="0" smtClean="0"/>
            <a:t> dan </a:t>
          </a:r>
          <a:r>
            <a:rPr lang="tr-TR" sz="2000" kern="1200" dirty="0" err="1" smtClean="0"/>
            <a:t>air</a:t>
          </a:r>
          <a:r>
            <a:rPr lang="tr-TR" sz="2000" kern="1200" dirty="0" smtClean="0"/>
            <a:t>, </a:t>
          </a:r>
          <a:r>
            <a:rPr lang="tr-TR" sz="2000" kern="1200" dirty="0" err="1" smtClean="0"/>
            <a:t>dapat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dipisahkan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dengan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saringan</a:t>
          </a:r>
          <a:endParaRPr lang="tr-TR" sz="2000" kern="1200" dirty="0"/>
        </a:p>
      </dsp:txBody>
      <dsp:txXfrm>
        <a:off x="0" y="2117137"/>
        <a:ext cx="9144000" cy="3583125"/>
      </dsp:txXfrm>
    </dsp:sp>
    <dsp:sp modelId="{77B30783-C33F-1744-B2BA-574F7AAAB59C}">
      <dsp:nvSpPr>
        <dsp:cNvPr id="0" name=""/>
        <dsp:cNvSpPr/>
      </dsp:nvSpPr>
      <dsp:spPr>
        <a:xfrm>
          <a:off x="457200" y="1157737"/>
          <a:ext cx="7214341" cy="191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just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pl-PL" sz="3200" kern="1200" dirty="0" err="1" smtClean="0"/>
            <a:t>Pemisahan berdasarkan peristiwa fisika atau kimia</a:t>
          </a:r>
          <a:endParaRPr lang="en-US" altLang="pl-PL" sz="3200" kern="1200" dirty="0"/>
        </a:p>
      </dsp:txBody>
      <dsp:txXfrm>
        <a:off x="550868" y="1251405"/>
        <a:ext cx="7027005" cy="1731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58A6B-8F40-4459-BE85-5B8DF89F77BE}">
      <dsp:nvSpPr>
        <dsp:cNvPr id="0" name=""/>
        <dsp:cNvSpPr/>
      </dsp:nvSpPr>
      <dsp:spPr>
        <a:xfrm>
          <a:off x="0" y="410754"/>
          <a:ext cx="9144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472030-9707-40BB-8231-A4A2273EF0AB}">
      <dsp:nvSpPr>
        <dsp:cNvPr id="0" name=""/>
        <dsp:cNvSpPr/>
      </dsp:nvSpPr>
      <dsp:spPr>
        <a:xfrm>
          <a:off x="457200" y="86034"/>
          <a:ext cx="640080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1. </a:t>
          </a:r>
          <a:r>
            <a:rPr lang="en-US" sz="1800" kern="1200" dirty="0" err="1" smtClean="0"/>
            <a:t>Pelarut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hanya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bereaksi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dengan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zat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dilarutkan</a:t>
          </a:r>
          <a:r>
            <a:rPr lang="en-US" sz="1800" kern="1200" dirty="0" smtClean="0"/>
            <a:t>.</a:t>
          </a:r>
          <a:endParaRPr lang="en-US" sz="1800" kern="1200" dirty="0"/>
        </a:p>
      </dsp:txBody>
      <dsp:txXfrm>
        <a:off x="488903" y="117737"/>
        <a:ext cx="6337394" cy="586034"/>
      </dsp:txXfrm>
    </dsp:sp>
    <dsp:sp modelId="{2F98491B-9FF4-41C0-B782-74146782526F}">
      <dsp:nvSpPr>
        <dsp:cNvPr id="0" name=""/>
        <dsp:cNvSpPr/>
      </dsp:nvSpPr>
      <dsp:spPr>
        <a:xfrm>
          <a:off x="0" y="1408674"/>
          <a:ext cx="9144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89AC29-1CB6-4693-B160-442B720EF52D}">
      <dsp:nvSpPr>
        <dsp:cNvPr id="0" name=""/>
        <dsp:cNvSpPr/>
      </dsp:nvSpPr>
      <dsp:spPr>
        <a:xfrm>
          <a:off x="457200" y="1083954"/>
          <a:ext cx="640080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2. </a:t>
          </a:r>
          <a:r>
            <a:rPr lang="en-US" sz="1800" kern="1200" dirty="0" err="1" smtClean="0"/>
            <a:t>Pelarut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hanya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dapat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melarutkan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zat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dimurnikan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tidak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melarutkan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zat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pencemarnya</a:t>
          </a:r>
          <a:r>
            <a:rPr lang="en-US" sz="1800" kern="1200" dirty="0" smtClean="0"/>
            <a:t>.</a:t>
          </a:r>
          <a:endParaRPr lang="en-US" sz="1800" kern="1200" dirty="0"/>
        </a:p>
      </dsp:txBody>
      <dsp:txXfrm>
        <a:off x="488903" y="1115657"/>
        <a:ext cx="6337394" cy="586034"/>
      </dsp:txXfrm>
    </dsp:sp>
    <dsp:sp modelId="{F44BEDDB-7D05-4DF6-A948-50FAF00C3F55}">
      <dsp:nvSpPr>
        <dsp:cNvPr id="0" name=""/>
        <dsp:cNvSpPr/>
      </dsp:nvSpPr>
      <dsp:spPr>
        <a:xfrm>
          <a:off x="0" y="2406594"/>
          <a:ext cx="9144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C87EFE-4270-4E5F-AE72-B268F5A5B844}">
      <dsp:nvSpPr>
        <dsp:cNvPr id="0" name=""/>
        <dsp:cNvSpPr/>
      </dsp:nvSpPr>
      <dsp:spPr>
        <a:xfrm>
          <a:off x="457200" y="2081874"/>
          <a:ext cx="640080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3. </a:t>
          </a:r>
          <a:r>
            <a:rPr lang="en-US" sz="1800" kern="1200" dirty="0" err="1" smtClean="0"/>
            <a:t>Titik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didih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pelarut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harus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rendah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hal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ini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mempermudah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pengeringan</a:t>
          </a:r>
          <a:r>
            <a:rPr lang="en-US" sz="1800" kern="1200" dirty="0" smtClean="0"/>
            <a:t> Kristal yang </a:t>
          </a:r>
          <a:r>
            <a:rPr lang="en-US" sz="1800" kern="1200" dirty="0" err="1" smtClean="0"/>
            <a:t>terbentuk</a:t>
          </a:r>
          <a:r>
            <a:rPr lang="en-US" sz="1800" kern="1200" dirty="0" smtClean="0"/>
            <a:t>.</a:t>
          </a:r>
          <a:endParaRPr lang="en-US" sz="1800" kern="1200" dirty="0"/>
        </a:p>
      </dsp:txBody>
      <dsp:txXfrm>
        <a:off x="488903" y="2113577"/>
        <a:ext cx="6337394" cy="586034"/>
      </dsp:txXfrm>
    </dsp:sp>
    <dsp:sp modelId="{4025FF76-1A1E-4501-97E9-85F28D15A985}">
      <dsp:nvSpPr>
        <dsp:cNvPr id="0" name=""/>
        <dsp:cNvSpPr/>
      </dsp:nvSpPr>
      <dsp:spPr>
        <a:xfrm>
          <a:off x="0" y="3404515"/>
          <a:ext cx="9144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F08015-4519-42FA-9C2B-F3A0A0F38DD4}">
      <dsp:nvSpPr>
        <dsp:cNvPr id="0" name=""/>
        <dsp:cNvSpPr/>
      </dsp:nvSpPr>
      <dsp:spPr>
        <a:xfrm>
          <a:off x="471688" y="3049972"/>
          <a:ext cx="640080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4. </a:t>
          </a:r>
          <a:r>
            <a:rPr lang="en-US" sz="1800" kern="1200" dirty="0" err="1" smtClean="0"/>
            <a:t>Titik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didih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harus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lebih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rendah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dari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titik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leleh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zat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dimurnikan</a:t>
          </a:r>
          <a:r>
            <a:rPr lang="en-US" sz="1800" kern="1200" dirty="0" smtClean="0"/>
            <a:t> agar </a:t>
          </a:r>
          <a:r>
            <a:rPr lang="en-US" sz="1800" kern="1200" dirty="0" err="1" smtClean="0"/>
            <a:t>zat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tersebut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tidak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terurai</a:t>
          </a:r>
          <a:r>
            <a:rPr lang="en-US" sz="1800" kern="1200" dirty="0" smtClean="0"/>
            <a:t>.</a:t>
          </a:r>
          <a:endParaRPr lang="en-US" sz="1800" kern="1200" dirty="0"/>
        </a:p>
      </dsp:txBody>
      <dsp:txXfrm>
        <a:off x="503391" y="3081675"/>
        <a:ext cx="6337394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5A1E9-EC98-4165-A98B-2AB2CBAFA3FB}">
      <dsp:nvSpPr>
        <dsp:cNvPr id="0" name=""/>
        <dsp:cNvSpPr/>
      </dsp:nvSpPr>
      <dsp:spPr>
        <a:xfrm>
          <a:off x="0" y="0"/>
          <a:ext cx="6416171" cy="1465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Setelah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dilarutkan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kedalam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pelarut</a:t>
          </a:r>
          <a:r>
            <a:rPr lang="en-US" sz="2100" kern="1200" dirty="0" smtClean="0"/>
            <a:t> yang </a:t>
          </a:r>
          <a:r>
            <a:rPr lang="en-US" sz="2100" kern="1200" dirty="0" err="1" smtClean="0"/>
            <a:t>sesuai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kemudian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dipanaskan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sampai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larut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sempurna</a:t>
          </a:r>
          <a:endParaRPr lang="en-US" sz="2100" kern="1200" dirty="0"/>
        </a:p>
      </dsp:txBody>
      <dsp:txXfrm>
        <a:off x="42934" y="42934"/>
        <a:ext cx="4834376" cy="1380008"/>
      </dsp:txXfrm>
    </dsp:sp>
    <dsp:sp modelId="{4693A7CE-586E-42AD-874F-FD4BC2B0F52E}">
      <dsp:nvSpPr>
        <dsp:cNvPr id="0" name=""/>
        <dsp:cNvSpPr/>
      </dsp:nvSpPr>
      <dsp:spPr>
        <a:xfrm>
          <a:off x="566132" y="1710188"/>
          <a:ext cx="6416171" cy="1465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Bila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pada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temperatur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kamar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senyawa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larut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sempurna</a:t>
          </a:r>
          <a:r>
            <a:rPr lang="en-US" sz="2100" kern="1200" dirty="0" smtClean="0"/>
            <a:t> di </a:t>
          </a:r>
          <a:r>
            <a:rPr lang="en-US" sz="2100" kern="1200" dirty="0" err="1" smtClean="0"/>
            <a:t>dalam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pelarut</a:t>
          </a:r>
          <a:r>
            <a:rPr lang="en-US" sz="2100" kern="1200" dirty="0" smtClean="0"/>
            <a:t>, </a:t>
          </a:r>
          <a:r>
            <a:rPr lang="en-US" sz="2100" kern="1200" dirty="0" err="1" smtClean="0"/>
            <a:t>maka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tidak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perlu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lagi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dilakukan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pemanasan</a:t>
          </a:r>
          <a:r>
            <a:rPr lang="en-US" sz="2100" kern="1200" dirty="0" smtClean="0"/>
            <a:t>.</a:t>
          </a:r>
          <a:endParaRPr lang="en-US" sz="2100" kern="1200" dirty="0"/>
        </a:p>
      </dsp:txBody>
      <dsp:txXfrm>
        <a:off x="609066" y="1753122"/>
        <a:ext cx="4811351" cy="1380008"/>
      </dsp:txXfrm>
    </dsp:sp>
    <dsp:sp modelId="{9EF0AB57-AFD0-4E57-9E93-C625EE3DAAF8}">
      <dsp:nvSpPr>
        <dsp:cNvPr id="0" name=""/>
        <dsp:cNvSpPr/>
      </dsp:nvSpPr>
      <dsp:spPr>
        <a:xfrm>
          <a:off x="1132265" y="3420377"/>
          <a:ext cx="6416171" cy="1465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Pemanasan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hanya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dilakukan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apabila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senyawa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tersebut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belum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atau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tidak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larut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sempurna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pada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keadaan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suhu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kamar</a:t>
          </a:r>
          <a:endParaRPr lang="en-US" sz="2100" kern="1200" dirty="0"/>
        </a:p>
      </dsp:txBody>
      <dsp:txXfrm>
        <a:off x="1175199" y="3463311"/>
        <a:ext cx="4811351" cy="1380008"/>
      </dsp:txXfrm>
    </dsp:sp>
    <dsp:sp modelId="{04FBEC79-179E-4827-86E5-D2A70DF45DC7}">
      <dsp:nvSpPr>
        <dsp:cNvPr id="0" name=""/>
        <dsp:cNvSpPr/>
      </dsp:nvSpPr>
      <dsp:spPr>
        <a:xfrm>
          <a:off x="5463351" y="1111622"/>
          <a:ext cx="952819" cy="9528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677735" y="1111622"/>
        <a:ext cx="524051" cy="716996"/>
      </dsp:txXfrm>
    </dsp:sp>
    <dsp:sp modelId="{98A419B4-7ADF-4FE6-9B16-C78372B0A579}">
      <dsp:nvSpPr>
        <dsp:cNvPr id="0" name=""/>
        <dsp:cNvSpPr/>
      </dsp:nvSpPr>
      <dsp:spPr>
        <a:xfrm>
          <a:off x="6029484" y="2812039"/>
          <a:ext cx="952819" cy="9528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243868" y="2812039"/>
        <a:ext cx="524051" cy="716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#2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1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DA42D-1710-EC47-845A-67945DFBC2B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373E5-B01F-B544-AFAA-B18295A5C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58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2D90B-D26D-1741-8816-C5E7624F6AC9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85362-34E2-C245-8BC4-85F272CC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03E864-E7F2-394C-9696-8B22E0592FB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129D1F-A759-1B45-9920-61A5375415C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anose="05000000000000000000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anose="05000000000000000000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64-E7F2-394C-9696-8B22E0592FB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9D1F-A759-1B45-9920-61A5375415C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64-E7F2-394C-9696-8B22E0592FB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9D1F-A759-1B45-9920-61A5375415C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64-E7F2-394C-9696-8B22E0592FB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9D1F-A759-1B45-9920-61A5375415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64-E7F2-394C-9696-8B22E0592FB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9D1F-A759-1B45-9920-61A5375415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64-E7F2-394C-9696-8B22E0592FB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9D1F-A759-1B45-9920-61A5375415C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64-E7F2-394C-9696-8B22E0592FB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9D1F-A759-1B45-9920-61A5375415C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64-E7F2-394C-9696-8B22E0592FB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9D1F-A759-1B45-9920-61A5375415C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64-E7F2-394C-9696-8B22E0592FB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9D1F-A759-1B45-9920-61A537541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64-E7F2-394C-9696-8B22E0592FB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9D1F-A759-1B45-9920-61A537541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64-E7F2-394C-9696-8B22E0592FB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9D1F-A759-1B45-9920-61A537541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703E864-E7F2-394C-9696-8B22E0592FB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129D1F-A759-1B45-9920-61A5375415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11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Pemurnian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Cara </a:t>
            </a:r>
            <a:r>
              <a:rPr lang="en-US" dirty="0" err="1" smtClean="0"/>
              <a:t>Rekristalisasi</a:t>
            </a:r>
            <a:r>
              <a:rPr lang="en-US" dirty="0" smtClean="0"/>
              <a:t>, </a:t>
            </a:r>
            <a:r>
              <a:rPr lang="en-US" dirty="0" err="1" smtClean="0"/>
              <a:t>Dekantasi</a:t>
            </a:r>
            <a:r>
              <a:rPr lang="en-US" dirty="0" smtClean="0"/>
              <a:t>, </a:t>
            </a:r>
            <a:r>
              <a:rPr lang="en-US" dirty="0" err="1" smtClean="0"/>
              <a:t>Destilasi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Sublimasi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Putu</a:t>
            </a:r>
            <a:r>
              <a:rPr lang="en-US" dirty="0" smtClean="0"/>
              <a:t> GMW </a:t>
            </a:r>
            <a:r>
              <a:rPr lang="en-US" dirty="0" err="1" smtClean="0"/>
              <a:t>Mahayasih</a:t>
            </a:r>
            <a:r>
              <a:rPr lang="en-US" dirty="0" smtClean="0"/>
              <a:t>, </a:t>
            </a:r>
            <a:r>
              <a:rPr lang="en-US" dirty="0" err="1" smtClean="0"/>
              <a:t>M.Farm</a:t>
            </a:r>
            <a:r>
              <a:rPr lang="en-US" dirty="0" smtClean="0"/>
              <a:t>., Apt.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yang </a:t>
            </a:r>
            <a:r>
              <a:rPr lang="en-US" dirty="0" err="1" smtClean="0"/>
              <a:t>dimurnikan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pengotornya</a:t>
            </a:r>
            <a:endParaRPr lang="en-US" dirty="0" smtClean="0"/>
          </a:p>
          <a:p>
            <a:pPr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pengotor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kristal</a:t>
            </a:r>
            <a:endParaRPr lang="en-US" dirty="0" smtClean="0"/>
          </a:p>
          <a:p>
            <a:pPr algn="just"/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pengotor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kristal</a:t>
            </a:r>
            <a:endParaRPr lang="en-US" dirty="0" smtClean="0"/>
          </a:p>
          <a:p>
            <a:pPr algn="just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cair-padat</a:t>
            </a:r>
            <a:r>
              <a:rPr lang="en-US" dirty="0" smtClean="0"/>
              <a:t> yang paling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rekristalisasi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47" y="570156"/>
            <a:ext cx="8857413" cy="10542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rekristalisasi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sz="4400" dirty="0" err="1" smtClean="0"/>
              <a:t>Kekurangan</a:t>
            </a:r>
            <a:r>
              <a:rPr lang="en-US" sz="4400" dirty="0" smtClean="0"/>
              <a:t> </a:t>
            </a:r>
            <a:r>
              <a:rPr lang="en-US" sz="4400" dirty="0" err="1" smtClean="0"/>
              <a:t>Metode</a:t>
            </a:r>
            <a:r>
              <a:rPr lang="en-US" sz="4400" dirty="0" smtClean="0"/>
              <a:t> </a:t>
            </a:r>
            <a:r>
              <a:rPr lang="en-US" sz="4400" dirty="0" err="1" smtClean="0"/>
              <a:t>rekristalisasi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Larutan</a:t>
            </a:r>
            <a:r>
              <a:rPr lang="en-US" dirty="0" smtClean="0"/>
              <a:t> yang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yang </a:t>
            </a:r>
            <a:r>
              <a:rPr lang="en-US" dirty="0" err="1" smtClean="0"/>
              <a:t>dimurnikan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susah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Dekantasi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sedimentasi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penuangan langsung/pemindahan pada wadah lain.</a:t>
            </a:r>
          </a:p>
          <a:p>
            <a:pPr algn="just" fontAlgn="base"/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padatan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bercampur</a:t>
            </a:r>
            <a:r>
              <a:rPr lang="en-US" dirty="0" smtClean="0"/>
              <a:t> </a:t>
            </a:r>
            <a:r>
              <a:rPr lang="en-US" dirty="0" err="1" smtClean="0"/>
              <a:t>dibiarkan</a:t>
            </a:r>
            <a:r>
              <a:rPr lang="en-US" dirty="0" smtClean="0"/>
              <a:t> </a:t>
            </a:r>
            <a:r>
              <a:rPr lang="en-US" dirty="0" err="1" smtClean="0"/>
              <a:t>memisah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gravitasi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corong</a:t>
            </a:r>
            <a:r>
              <a:rPr lang="en-US" dirty="0" smtClean="0"/>
              <a:t> </a:t>
            </a:r>
            <a:r>
              <a:rPr lang="en-US" dirty="0" err="1" smtClean="0"/>
              <a:t>pisah</a:t>
            </a:r>
            <a:r>
              <a:rPr lang="en-US" dirty="0" smtClean="0"/>
              <a:t>.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padatan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physics-chemistry-class.com/separation-of-immiscible-liqui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145" y="499745"/>
            <a:ext cx="7439025" cy="5756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Didahului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sedimentasi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gravitasi</a:t>
            </a:r>
            <a:endParaRPr lang="en-US" dirty="0" smtClean="0"/>
          </a:p>
          <a:p>
            <a:pPr algn="just"/>
            <a:r>
              <a:rPr lang="en-US" dirty="0" err="1" smtClean="0"/>
              <a:t>Cairan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dituang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kontainer</a:t>
            </a:r>
            <a:r>
              <a:rPr lang="en-US" dirty="0"/>
              <a:t> </a:t>
            </a:r>
            <a:r>
              <a:rPr lang="en-US" dirty="0" smtClean="0"/>
              <a:t>lain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yang </a:t>
            </a:r>
            <a:r>
              <a:rPr lang="en-US" dirty="0" err="1" smtClean="0"/>
              <a:t>bersih</a:t>
            </a:r>
            <a:endParaRPr lang="en-US" dirty="0" smtClean="0"/>
          </a:p>
          <a:p>
            <a:pPr algn="just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yang </a:t>
            </a:r>
            <a:r>
              <a:rPr lang="en-US" dirty="0" err="1" smtClean="0"/>
              <a:t>tertinggal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sedimen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partikel</a:t>
            </a:r>
            <a:r>
              <a:rPr lang="en-US" dirty="0" smtClean="0"/>
              <a:t> </a:t>
            </a:r>
            <a:r>
              <a:rPr lang="en-US" dirty="0" err="1" smtClean="0"/>
              <a:t>sedimen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4746"/>
            <a:ext cx="9144000" cy="1054250"/>
          </a:xfrm>
        </p:spPr>
        <p:txBody>
          <a:bodyPr/>
          <a:lstStyle/>
          <a:p>
            <a:r>
              <a:rPr lang="en-US" sz="4800" dirty="0" err="1" smtClean="0"/>
              <a:t>Temperatur</a:t>
            </a:r>
            <a:r>
              <a:rPr lang="en-US" sz="4800" dirty="0" smtClean="0"/>
              <a:t>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Pelarut</a:t>
            </a:r>
            <a:r>
              <a:rPr lang="en-US" sz="4800" dirty="0" smtClean="0"/>
              <a:t> yang </a:t>
            </a:r>
            <a:r>
              <a:rPr lang="en-US" sz="4800" dirty="0" err="1" smtClean="0"/>
              <a:t>Digunakan</a:t>
            </a:r>
            <a:endParaRPr lang="en-US" sz="4800" dirty="0"/>
          </a:p>
        </p:txBody>
      </p:sp>
      <p:sp>
        <p:nvSpPr>
          <p:cNvPr id="4" name="Rounded Rectangle 3"/>
          <p:cNvSpPr/>
          <p:nvPr/>
        </p:nvSpPr>
        <p:spPr>
          <a:xfrm>
            <a:off x="699247" y="2248348"/>
            <a:ext cx="7745505" cy="3070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err="1" smtClean="0"/>
              <a:t>Dekantasi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memisahkan</a:t>
            </a:r>
            <a:r>
              <a:rPr lang="en-US" sz="3200" dirty="0" smtClean="0"/>
              <a:t> </a:t>
            </a:r>
            <a:r>
              <a:rPr lang="en-US" sz="3200" dirty="0" err="1" smtClean="0"/>
              <a:t>campuran</a:t>
            </a:r>
            <a:r>
              <a:rPr lang="en-US" sz="3200" dirty="0" smtClean="0"/>
              <a:t> </a:t>
            </a:r>
            <a:r>
              <a:rPr lang="en-US" sz="3200" dirty="0" err="1" smtClean="0"/>
              <a:t>zat</a:t>
            </a:r>
            <a:r>
              <a:rPr lang="en-US" sz="3200" dirty="0" smtClean="0"/>
              <a:t> </a:t>
            </a:r>
            <a:r>
              <a:rPr lang="en-US" sz="3200" dirty="0" err="1" smtClean="0"/>
              <a:t>cair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zat</a:t>
            </a:r>
            <a:r>
              <a:rPr lang="en-US" sz="3200" dirty="0" smtClean="0"/>
              <a:t> </a:t>
            </a:r>
            <a:r>
              <a:rPr lang="en-US" sz="3200" dirty="0" err="1" smtClean="0"/>
              <a:t>padat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saling</a:t>
            </a:r>
            <a:r>
              <a:rPr lang="en-US" sz="3200" dirty="0" smtClean="0"/>
              <a:t> </a:t>
            </a:r>
            <a:r>
              <a:rPr lang="en-US" sz="3200" dirty="0" err="1" smtClean="0"/>
              <a:t>bercampur</a:t>
            </a:r>
            <a:r>
              <a:rPr lang="en-US" sz="3200" dirty="0" smtClean="0"/>
              <a:t>. </a:t>
            </a:r>
            <a:endParaRPr lang="en-US" sz="3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perbedaan</a:t>
            </a:r>
            <a:r>
              <a:rPr lang="en-US" sz="3200" dirty="0" smtClean="0"/>
              <a:t> </a:t>
            </a:r>
            <a:r>
              <a:rPr lang="en-US" sz="3200" dirty="0" err="1" smtClean="0"/>
              <a:t>massa</a:t>
            </a:r>
            <a:r>
              <a:rPr lang="en-US" sz="3200" dirty="0" smtClean="0"/>
              <a:t> </a:t>
            </a:r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8620" y="1600200"/>
            <a:ext cx="2988179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Beaker glass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menampung</a:t>
            </a:r>
            <a:r>
              <a:rPr lang="en-US" sz="2400" dirty="0" smtClean="0"/>
              <a:t> </a:t>
            </a:r>
            <a:r>
              <a:rPr lang="en-US" sz="2400" dirty="0" err="1" smtClean="0"/>
              <a:t>larutan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di </a:t>
            </a:r>
            <a:r>
              <a:rPr lang="en-US" sz="2400" dirty="0" err="1" smtClean="0"/>
              <a:t>dekantasi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dekantasi</a:t>
            </a:r>
            <a:endParaRPr lang="en-US" sz="2400" dirty="0" smtClean="0"/>
          </a:p>
          <a:p>
            <a:r>
              <a:rPr lang="en-US" sz="2400" dirty="0" err="1" smtClean="0"/>
              <a:t>Batang</a:t>
            </a:r>
            <a:r>
              <a:rPr lang="en-US" sz="2400" dirty="0" smtClean="0"/>
              <a:t> </a:t>
            </a:r>
            <a:r>
              <a:rPr lang="en-US" sz="2400" dirty="0" err="1" smtClean="0"/>
              <a:t>pengaduk</a:t>
            </a:r>
            <a:r>
              <a:rPr lang="en-US" sz="2400" dirty="0" smtClean="0"/>
              <a:t>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penuangan</a:t>
            </a:r>
            <a:endParaRPr lang="en-US" sz="2400" dirty="0"/>
          </a:p>
        </p:txBody>
      </p:sp>
      <p:pic>
        <p:nvPicPr>
          <p:cNvPr id="1026" name="Picture 2" descr="C:\Users\Acer\Downloads\1376_sediment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5546221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3200" dirty="0" err="1"/>
              <a:t>Desain</a:t>
            </a:r>
            <a:r>
              <a:rPr lang="en-US" sz="3200" dirty="0"/>
              <a:t> </a:t>
            </a:r>
            <a:r>
              <a:rPr lang="en-US" sz="3200" dirty="0" err="1"/>
              <a:t>alat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operasional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sederhana</a:t>
            </a:r>
            <a:endParaRPr lang="en-US" sz="3200" dirty="0" smtClean="0">
              <a:effectLst/>
            </a:endParaRPr>
          </a:p>
          <a:p>
            <a:pPr lvl="0" algn="just"/>
            <a:r>
              <a:rPr lang="en-US" sz="3200" dirty="0" err="1"/>
              <a:t>Aplikasi</a:t>
            </a:r>
            <a:r>
              <a:rPr lang="en-US" sz="3200" dirty="0"/>
              <a:t> </a:t>
            </a:r>
            <a:r>
              <a:rPr lang="en-US" sz="3200" dirty="0" err="1"/>
              <a:t>luas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 smtClean="0"/>
              <a:t>keperluan</a:t>
            </a:r>
            <a:endParaRPr lang="en-US" sz="3200" dirty="0" smtClean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402" y="570156"/>
            <a:ext cx="8577010" cy="10542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dekantasi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tercampur</a:t>
            </a:r>
            <a:endParaRPr lang="en-US" dirty="0" smtClean="0">
              <a:effectLst/>
            </a:endParaRPr>
          </a:p>
          <a:p>
            <a:pPr lvl="0" algn="just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yang </a:t>
            </a:r>
            <a:r>
              <a:rPr lang="en-US" dirty="0" err="1" smtClean="0"/>
              <a:t>mirip</a:t>
            </a:r>
            <a:r>
              <a:rPr lang="en-US" dirty="0" smtClean="0"/>
              <a:t>.</a:t>
            </a:r>
            <a:endParaRPr lang="en-US" dirty="0" smtClean="0">
              <a:effectLst/>
            </a:endParaRPr>
          </a:p>
          <a:p>
            <a:pPr lvl="0" algn="just"/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lain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yang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diendapkan</a:t>
            </a:r>
            <a:r>
              <a:rPr lang="en-US" dirty="0"/>
              <a:t>/</a:t>
            </a:r>
            <a:r>
              <a:rPr lang="en-US" dirty="0" err="1"/>
              <a:t>dipisahkan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sentrifugasi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dekantasi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tr-TR" dirty="0" err="1" smtClean="0">
                <a:sym typeface="+mn-ea"/>
              </a:rPr>
              <a:t>M</a:t>
            </a:r>
            <a:r>
              <a:rPr lang="tr-TR" dirty="0" err="1" smtClean="0">
                <a:sym typeface="+mn-ea"/>
              </a:rPr>
              <a:t>etode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untuk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mendapatkan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komponen</a:t>
            </a:r>
            <a:r>
              <a:rPr lang="tr-TR" dirty="0" smtClean="0">
                <a:sym typeface="+mn-ea"/>
              </a:rPr>
              <a:t> bahan alam </a:t>
            </a:r>
            <a:r>
              <a:rPr lang="tr-TR" dirty="0" err="1" smtClean="0">
                <a:sym typeface="+mn-ea"/>
              </a:rPr>
              <a:t>murni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bebas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dari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komponen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kimia</a:t>
            </a:r>
            <a:r>
              <a:rPr lang="tr-TR" dirty="0" smtClean="0">
                <a:sym typeface="+mn-ea"/>
              </a:rPr>
              <a:t> lain </a:t>
            </a:r>
            <a:r>
              <a:rPr lang="tr-TR" dirty="0" err="1" smtClean="0">
                <a:sym typeface="+mn-ea"/>
              </a:rPr>
              <a:t>yang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tidak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dibutuhkan</a:t>
            </a:r>
            <a:r>
              <a:rPr lang="tr-TR" dirty="0" smtClean="0">
                <a:sym typeface="+mn-ea"/>
              </a:rPr>
              <a:t>.</a:t>
            </a:r>
          </a:p>
          <a:p>
            <a:r>
              <a:rPr lang="tr-TR" dirty="0" err="1" smtClean="0">
                <a:sym typeface="+mn-ea"/>
              </a:rPr>
              <a:t>Prinsip</a:t>
            </a:r>
            <a:r>
              <a:rPr lang="tr-TR" dirty="0" smtClean="0">
                <a:sym typeface="+mn-ea"/>
              </a:rPr>
              <a:t> : </a:t>
            </a:r>
            <a:r>
              <a:rPr lang="tr-TR" dirty="0" err="1" smtClean="0">
                <a:sym typeface="+mn-ea"/>
              </a:rPr>
              <a:t>pemisahan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antara</a:t>
            </a:r>
            <a:r>
              <a:rPr lang="tr-TR" dirty="0" smtClean="0">
                <a:sym typeface="+mn-ea"/>
              </a:rPr>
              <a:t> dua zat </a:t>
            </a:r>
            <a:r>
              <a:rPr lang="tr-TR" dirty="0" err="1" smtClean="0">
                <a:sym typeface="+mn-ea"/>
              </a:rPr>
              <a:t>atau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lebih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yang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saling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bercampur</a:t>
            </a:r>
          </a:p>
          <a:p>
            <a:r>
              <a:rPr lang="en-US" altLang="tr-TR" dirty="0" err="1" smtClean="0">
                <a:sym typeface="+mn-ea"/>
              </a:rPr>
              <a:t>Tujuan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untuk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mendapatkan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suatu</a:t>
            </a:r>
            <a:r>
              <a:rPr lang="tr-TR" dirty="0" smtClean="0">
                <a:sym typeface="+mn-ea"/>
              </a:rPr>
              <a:t> zat </a:t>
            </a:r>
            <a:r>
              <a:rPr lang="tr-TR" dirty="0" err="1" smtClean="0">
                <a:sym typeface="+mn-ea"/>
              </a:rPr>
              <a:t>murni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dari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suatu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campuran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atau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larutan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yang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telah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tercemar</a:t>
            </a:r>
            <a:r>
              <a:rPr lang="tr-TR" dirty="0" smtClean="0">
                <a:sym typeface="+mn-ea"/>
              </a:rPr>
              <a:t> </a:t>
            </a:r>
            <a:r>
              <a:rPr lang="tr-TR" dirty="0" err="1" smtClean="0">
                <a:sym typeface="+mn-ea"/>
              </a:rPr>
              <a:t>oleh</a:t>
            </a:r>
            <a:r>
              <a:rPr lang="tr-TR" dirty="0" smtClean="0">
                <a:sym typeface="+mn-ea"/>
              </a:rPr>
              <a:t> zat lain</a:t>
            </a:r>
          </a:p>
          <a:p>
            <a:r>
              <a:rPr lang="en-US"/>
              <a:t>Tingkat kemurnian : 95 - 100%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Pemurnian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Sublimasi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padatan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gas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endParaRPr lang="en-US" dirty="0"/>
          </a:p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vakum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Pada t</a:t>
            </a:r>
            <a:r>
              <a:rPr lang="en-US" dirty="0" err="1" smtClean="0"/>
              <a:t>ekanan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padatan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gas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terkondensasi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murni.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074" name="AutoShape 2" descr="Image result for sublimas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915"/>
            <a:ext cx="9144000" cy="1054250"/>
          </a:xfrm>
        </p:spPr>
        <p:txBody>
          <a:bodyPr/>
          <a:lstStyle/>
          <a:p>
            <a:r>
              <a:rPr lang="en-US" sz="4800" dirty="0" err="1" smtClean="0"/>
              <a:t>Temperatur</a:t>
            </a:r>
            <a:r>
              <a:rPr lang="en-US" sz="4800" dirty="0" smtClean="0"/>
              <a:t>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Pelarut</a:t>
            </a:r>
            <a:r>
              <a:rPr lang="en-US" sz="4800" dirty="0" smtClean="0"/>
              <a:t> yang </a:t>
            </a:r>
            <a:r>
              <a:rPr lang="en-US" sz="4800" dirty="0" err="1" smtClean="0"/>
              <a:t>Digunakan</a:t>
            </a:r>
            <a:endParaRPr lang="en-US" sz="4800" dirty="0"/>
          </a:p>
        </p:txBody>
      </p:sp>
      <p:sp>
        <p:nvSpPr>
          <p:cNvPr id="4" name="Rounded Rectangle 3"/>
          <p:cNvSpPr/>
          <p:nvPr/>
        </p:nvSpPr>
        <p:spPr>
          <a:xfrm>
            <a:off x="768095" y="2248347"/>
            <a:ext cx="7676657" cy="2320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err="1"/>
              <a:t>Sublimasi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 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terdapat</a:t>
            </a:r>
            <a:r>
              <a:rPr lang="en-US" sz="3200" dirty="0"/>
              <a:t> </a:t>
            </a:r>
            <a:r>
              <a:rPr lang="en-US" sz="3200" dirty="0" err="1"/>
              <a:t>zat</a:t>
            </a:r>
            <a:r>
              <a:rPr lang="en-US" sz="3200" dirty="0"/>
              <a:t> </a:t>
            </a:r>
            <a:r>
              <a:rPr lang="en-US" sz="3200" dirty="0" err="1"/>
              <a:t>padat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tekanan</a:t>
            </a:r>
            <a:r>
              <a:rPr lang="en-US" sz="3200" dirty="0"/>
              <a:t> </a:t>
            </a:r>
            <a:r>
              <a:rPr lang="en-US" sz="3200" dirty="0" err="1"/>
              <a:t>uap</a:t>
            </a:r>
            <a:r>
              <a:rPr lang="en-US" sz="3200" dirty="0"/>
              <a:t> </a:t>
            </a:r>
            <a:r>
              <a:rPr lang="en-US" sz="3200" dirty="0" err="1"/>
              <a:t>relatif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suhu</a:t>
            </a:r>
            <a:r>
              <a:rPr lang="en-US" sz="3200" dirty="0"/>
              <a:t> </a:t>
            </a:r>
            <a:r>
              <a:rPr lang="en-US" sz="3200" dirty="0" err="1"/>
              <a:t>dibawah</a:t>
            </a:r>
            <a:r>
              <a:rPr lang="en-US" sz="3200" dirty="0"/>
              <a:t> </a:t>
            </a:r>
            <a:r>
              <a:rPr lang="en-US" sz="3200" dirty="0" err="1"/>
              <a:t>titik</a:t>
            </a:r>
            <a:r>
              <a:rPr lang="en-US" sz="3200" dirty="0"/>
              <a:t> </a:t>
            </a:r>
            <a:r>
              <a:rPr lang="en-US" sz="3200" dirty="0" err="1" smtClean="0"/>
              <a:t>lelehnya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5" y="227494"/>
            <a:ext cx="4038600" cy="1371600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Alat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Fungsinya</a:t>
            </a:r>
            <a:endParaRPr lang="en-US" sz="4400" dirty="0"/>
          </a:p>
        </p:txBody>
      </p:sp>
      <p:pic>
        <p:nvPicPr>
          <p:cNvPr id="1026" name="Picture 2" descr="C:\Users\Acer\Downloads\ske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1828800"/>
            <a:ext cx="4100945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14800" y="0"/>
            <a:ext cx="4953000" cy="6781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Kapas</a:t>
            </a:r>
            <a:r>
              <a:rPr lang="en-US" sz="2000" dirty="0"/>
              <a:t> : </a:t>
            </a:r>
            <a:r>
              <a:rPr lang="en-US" sz="2000" dirty="0" err="1"/>
              <a:t>berfungsi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penguapan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uap</a:t>
            </a:r>
            <a:r>
              <a:rPr lang="en-US" sz="2000" dirty="0"/>
              <a:t> yang </a:t>
            </a:r>
            <a:r>
              <a:rPr lang="en-US" sz="2000" dirty="0" err="1"/>
              <a:t>keluar</a:t>
            </a:r>
            <a:r>
              <a:rPr lang="en-US" sz="2000" dirty="0"/>
              <a:t> </a:t>
            </a:r>
            <a:r>
              <a:rPr lang="en-US" sz="2000" dirty="0" err="1"/>
              <a:t>bebas</a:t>
            </a:r>
            <a:r>
              <a:rPr lang="en-US" sz="2000" dirty="0"/>
              <a:t>,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menyebabkan</a:t>
            </a:r>
            <a:r>
              <a:rPr lang="en-US" sz="2000" dirty="0"/>
              <a:t> </a:t>
            </a:r>
            <a:r>
              <a:rPr lang="en-US" sz="2000" dirty="0" err="1"/>
              <a:t>uap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terhirup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membentuk</a:t>
            </a:r>
            <a:r>
              <a:rPr lang="en-US" sz="2000" dirty="0"/>
              <a:t> </a:t>
            </a:r>
            <a:r>
              <a:rPr lang="en-US" sz="2000" dirty="0" err="1"/>
              <a:t>kristal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tubuh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Kertas</a:t>
            </a:r>
            <a:r>
              <a:rPr lang="en-US" sz="2000" dirty="0"/>
              <a:t> </a:t>
            </a:r>
            <a:r>
              <a:rPr lang="en-US" sz="2000" dirty="0" err="1"/>
              <a:t>Saring</a:t>
            </a:r>
            <a:r>
              <a:rPr lang="en-US" sz="2000" dirty="0"/>
              <a:t> : </a:t>
            </a:r>
            <a:r>
              <a:rPr lang="en-US" sz="2000" dirty="0" err="1"/>
              <a:t>digunakan</a:t>
            </a:r>
            <a:r>
              <a:rPr lang="en-US" sz="2000" dirty="0"/>
              <a:t> agar </a:t>
            </a:r>
            <a:r>
              <a:rPr lang="en-US" sz="2000" dirty="0" err="1"/>
              <a:t>uap</a:t>
            </a:r>
            <a:r>
              <a:rPr lang="en-US" sz="2000" dirty="0"/>
              <a:t> </a:t>
            </a:r>
            <a:r>
              <a:rPr lang="en-US" sz="2000" dirty="0" err="1"/>
              <a:t>keluar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cawan</a:t>
            </a:r>
            <a:r>
              <a:rPr lang="en-US" sz="2000" dirty="0"/>
              <a:t> </a:t>
            </a:r>
            <a:r>
              <a:rPr lang="en-US" sz="2000" dirty="0" err="1"/>
              <a:t>penguapan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pendinginan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corong</a:t>
            </a:r>
            <a:r>
              <a:rPr lang="en-US" sz="2000" dirty="0"/>
              <a:t> </a:t>
            </a:r>
            <a:r>
              <a:rPr lang="en-US" sz="2000" dirty="0" err="1"/>
              <a:t>pendek</a:t>
            </a:r>
            <a:r>
              <a:rPr lang="en-US" sz="2000" dirty="0"/>
              <a:t>, yang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sublimasi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terlihat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Cawan</a:t>
            </a:r>
            <a:r>
              <a:rPr lang="en-US" sz="2000" dirty="0"/>
              <a:t> </a:t>
            </a:r>
            <a:r>
              <a:rPr lang="en-US" sz="2000" dirty="0" err="1"/>
              <a:t>Penguap</a:t>
            </a:r>
            <a:r>
              <a:rPr lang="en-US" sz="2000" dirty="0"/>
              <a:t> :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menguapkan</a:t>
            </a:r>
            <a:r>
              <a:rPr lang="en-US" sz="2000" dirty="0"/>
              <a:t> </a:t>
            </a:r>
            <a:r>
              <a:rPr lang="en-US" sz="2000" dirty="0" err="1"/>
              <a:t>cairan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suhu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terlalu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Kaki </a:t>
            </a:r>
            <a:r>
              <a:rPr lang="en-US" sz="2000" dirty="0" err="1"/>
              <a:t>Tiga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Kasa</a:t>
            </a:r>
            <a:r>
              <a:rPr lang="en-US" sz="2000" dirty="0"/>
              <a:t> :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menaruh</a:t>
            </a:r>
            <a:r>
              <a:rPr lang="en-US" sz="2000" dirty="0"/>
              <a:t>  </a:t>
            </a:r>
            <a:r>
              <a:rPr lang="en-US" sz="2000" dirty="0" err="1"/>
              <a:t>cawan</a:t>
            </a:r>
            <a:r>
              <a:rPr lang="en-US" sz="2000" dirty="0"/>
              <a:t> </a:t>
            </a:r>
            <a:r>
              <a:rPr lang="en-US" sz="2000" dirty="0" err="1"/>
              <a:t>penguap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dipanaskan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di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api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Bunsen :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memanaskan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Corong</a:t>
            </a:r>
            <a:r>
              <a:rPr lang="en-US" sz="2000" dirty="0"/>
              <a:t> :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menutupi</a:t>
            </a:r>
            <a:r>
              <a:rPr lang="en-US" sz="2000" dirty="0"/>
              <a:t> </a:t>
            </a:r>
            <a:r>
              <a:rPr lang="en-US" sz="2000" dirty="0" err="1"/>
              <a:t>cawan</a:t>
            </a:r>
            <a:r>
              <a:rPr lang="en-US" sz="2000" dirty="0"/>
              <a:t> </a:t>
            </a:r>
            <a:r>
              <a:rPr lang="en-US" sz="2000" dirty="0" err="1"/>
              <a:t>penguap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menyaring</a:t>
            </a:r>
            <a:r>
              <a:rPr lang="en-US" sz="2000" dirty="0"/>
              <a:t> </a:t>
            </a:r>
            <a:r>
              <a:rPr lang="en-US" sz="2000" dirty="0" err="1"/>
              <a:t>uap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melekatnya</a:t>
            </a:r>
            <a:r>
              <a:rPr lang="en-US" sz="2000" dirty="0"/>
              <a:t> </a:t>
            </a:r>
            <a:r>
              <a:rPr lang="en-US" sz="2000" dirty="0" err="1"/>
              <a:t>padatan</a:t>
            </a:r>
            <a:r>
              <a:rPr lang="en-US" sz="2000" dirty="0"/>
              <a:t> yang </a:t>
            </a:r>
            <a:r>
              <a:rPr lang="en-US" sz="2000" dirty="0" err="1"/>
              <a:t>terbentuk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 smtClean="0"/>
              <a:t>sublimasi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menguap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dipisahkan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lain</a:t>
            </a:r>
          </a:p>
          <a:p>
            <a:pPr lvl="0" algn="just"/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yang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yang </a:t>
            </a:r>
            <a:r>
              <a:rPr lang="en-US" dirty="0" err="1"/>
              <a:t>tercampur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menguap</a:t>
            </a:r>
            <a:r>
              <a:rPr lang="en-US" dirty="0"/>
              <a:t> </a:t>
            </a:r>
          </a:p>
          <a:p>
            <a:pPr lvl="0" algn="just"/>
            <a:r>
              <a:rPr lang="en-US" dirty="0" err="1"/>
              <a:t>Sublimasi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–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yang  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didih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32" y="570156"/>
            <a:ext cx="8609998" cy="10542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sublimasi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untuk </a:t>
            </a:r>
            <a:r>
              <a:rPr lang="en-US" dirty="0"/>
              <a:t>m</a:t>
            </a:r>
            <a:r>
              <a:rPr lang="en-US" dirty="0" err="1"/>
              <a:t>emisahkan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menguap</a:t>
            </a:r>
            <a:r>
              <a:rPr lang="en-US" dirty="0"/>
              <a:t> (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)</a:t>
            </a:r>
          </a:p>
          <a:p>
            <a:pPr lvl="0" algn="just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yang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didihnya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</a:p>
          <a:p>
            <a:pPr lvl="0" algn="just"/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lainnya.</a:t>
            </a:r>
            <a:r>
              <a:rPr lang="en-US" dirty="0"/>
              <a:t>  </a:t>
            </a:r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0156"/>
            <a:ext cx="9143999" cy="1054250"/>
          </a:xfrm>
        </p:spPr>
        <p:txBody>
          <a:bodyPr/>
          <a:lstStyle/>
          <a:p>
            <a:r>
              <a:rPr lang="en-US" sz="4800" dirty="0" err="1" smtClean="0"/>
              <a:t>Kekurangan</a:t>
            </a:r>
            <a:r>
              <a:rPr lang="en-US" sz="4800" dirty="0" smtClean="0"/>
              <a:t> </a:t>
            </a:r>
            <a:r>
              <a:rPr lang="en-US" sz="4800" dirty="0" err="1" smtClean="0"/>
              <a:t>metode</a:t>
            </a:r>
            <a:r>
              <a:rPr lang="en-US" sz="4800" dirty="0" smtClean="0"/>
              <a:t> </a:t>
            </a:r>
            <a:r>
              <a:rPr lang="en-US" sz="4800" dirty="0" err="1" smtClean="0"/>
              <a:t>sublimasi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" y="0"/>
          <a:ext cx="9144000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Rekristalisasi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7075"/>
            <a:ext cx="8229600" cy="306802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Proses </a:t>
            </a:r>
            <a:r>
              <a:rPr lang="en-US" dirty="0" err="1" smtClean="0"/>
              <a:t>pemurnian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pengotornya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mengkristalkan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dilarutkan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endParaRPr lang="en-US" dirty="0" smtClean="0"/>
          </a:p>
          <a:p>
            <a:pPr algn="just"/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mengkristal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larutan</a:t>
            </a:r>
            <a:r>
              <a:rPr lang="en-US" dirty="0" smtClean="0"/>
              <a:t>,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lain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kristal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1332"/>
            <a:ext cx="8229600" cy="328315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dilarutkan</a:t>
            </a:r>
            <a:r>
              <a:rPr lang="en-US" dirty="0" smtClean="0"/>
              <a:t> dengan pelarut yang dapat melarutkannya pada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 smtClean="0"/>
              <a:t>jenuh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</a:t>
            </a:r>
            <a:r>
              <a:rPr lang="en-US" dirty="0" err="1" smtClean="0"/>
              <a:t>dengan suhu 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dibiarkan</a:t>
            </a:r>
            <a:r>
              <a:rPr lang="en-US" dirty="0" smtClean="0"/>
              <a:t> </a:t>
            </a:r>
            <a:r>
              <a:rPr lang="en-US" dirty="0" err="1" smtClean="0"/>
              <a:t>mendingin</a:t>
            </a:r>
            <a:r>
              <a:rPr lang="en-US" dirty="0" smtClean="0"/>
              <a:t>, </a:t>
            </a:r>
            <a:r>
              <a:rPr lang="en-US" dirty="0" err="1" smtClean="0"/>
              <a:t>kelarutan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kristal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larutan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42662"/>
            <a:ext cx="9143999" cy="1054250"/>
          </a:xfrm>
        </p:spPr>
        <p:txBody>
          <a:bodyPr/>
          <a:lstStyle/>
          <a:p>
            <a:r>
              <a:rPr lang="en-US" sz="4000" dirty="0" err="1"/>
              <a:t>Temperatur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Pelarut</a:t>
            </a:r>
            <a:r>
              <a:rPr lang="en-US" sz="4000" dirty="0"/>
              <a:t> yang </a:t>
            </a:r>
            <a:r>
              <a:rPr lang="en-US" sz="4000" dirty="0" err="1"/>
              <a:t>Digunakan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95" y="2169795"/>
            <a:ext cx="7289800" cy="643890"/>
          </a:xfrm>
        </p:spPr>
        <p:txBody>
          <a:bodyPr/>
          <a:lstStyle/>
          <a:p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pelarut</a:t>
            </a:r>
            <a:r>
              <a:rPr lang="en-US" dirty="0"/>
              <a:t> </a:t>
            </a:r>
          </a:p>
        </p:txBody>
      </p:sp>
      <p:graphicFrame>
        <p:nvGraphicFramePr>
          <p:cNvPr id="4" name="Diagram 3"/>
          <p:cNvGraphicFramePr>
            <a:graphicFrameLocks noChangeAspect="1"/>
          </p:cNvGraphicFramePr>
          <p:nvPr/>
        </p:nvGraphicFramePr>
        <p:xfrm>
          <a:off x="0" y="2813050"/>
          <a:ext cx="9144000" cy="404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22" y="2337516"/>
            <a:ext cx="7290055" cy="402336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68096" y="1323087"/>
          <a:ext cx="7548437" cy="4886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031"/>
            <a:ext cx="7756263" cy="1054250"/>
          </a:xfrm>
        </p:spPr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0" t="24405" r="16893" b="12302"/>
          <a:stretch>
            <a:fillRect/>
          </a:stretch>
        </p:blipFill>
        <p:spPr bwMode="auto">
          <a:xfrm>
            <a:off x="685800" y="1371600"/>
            <a:ext cx="7518401" cy="405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5181600"/>
            <a:ext cx="8305800" cy="1524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Beaker glass :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menampung</a:t>
            </a:r>
            <a:r>
              <a:rPr lang="en-US" sz="2000" dirty="0"/>
              <a:t> </a:t>
            </a:r>
            <a:r>
              <a:rPr lang="en-US" sz="2000" dirty="0" err="1"/>
              <a:t>pelarut</a:t>
            </a:r>
            <a:r>
              <a:rPr lang="en-US" sz="2000" dirty="0"/>
              <a:t> yang </a:t>
            </a:r>
            <a:r>
              <a:rPr lang="en-US" sz="2000" dirty="0" err="1"/>
              <a:t>cocok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di </a:t>
            </a:r>
            <a:r>
              <a:rPr lang="en-US" sz="2000" dirty="0" err="1"/>
              <a:t>rekristalisasi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Hot plate :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pemanas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Sand Bath : </a:t>
            </a:r>
            <a:r>
              <a:rPr lang="en-US" sz="2000" dirty="0" err="1"/>
              <a:t>membantu</a:t>
            </a:r>
            <a:r>
              <a:rPr lang="en-US" sz="2000" dirty="0"/>
              <a:t> proses </a:t>
            </a:r>
            <a:r>
              <a:rPr lang="en-US" sz="2000" dirty="0" err="1" smtClean="0"/>
              <a:t>pemanasan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16</TotalTime>
  <Words>889</Words>
  <Application>Microsoft Office PowerPoint</Application>
  <PresentationFormat>On-screen Show (4:3)</PresentationFormat>
  <Paragraphs>81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Hardcover</vt:lpstr>
      <vt:lpstr>Pemurnian dengan Cara Rekristalisasi, Dekantasi, Destilasi dan Sublimasi</vt:lpstr>
      <vt:lpstr>Pemurnian</vt:lpstr>
      <vt:lpstr>PowerPoint Presentation</vt:lpstr>
      <vt:lpstr>Rekristalisasi</vt:lpstr>
      <vt:lpstr>Definisi</vt:lpstr>
      <vt:lpstr>Prinsip kerja</vt:lpstr>
      <vt:lpstr>Temperatur dan Pelarut yang Digunakan</vt:lpstr>
      <vt:lpstr>PowerPoint Presentation</vt:lpstr>
      <vt:lpstr>Alat dan Fungsinya</vt:lpstr>
      <vt:lpstr>Kelebihan metode rekristalisasi</vt:lpstr>
      <vt:lpstr>Kekurangan Metode rekristalisasi</vt:lpstr>
      <vt:lpstr>Dekantasi</vt:lpstr>
      <vt:lpstr>Definisi</vt:lpstr>
      <vt:lpstr>PowerPoint Presentation</vt:lpstr>
      <vt:lpstr>Prinsip Kerja</vt:lpstr>
      <vt:lpstr>Temperatur dan Pelarut yang Digunakan</vt:lpstr>
      <vt:lpstr>Alat dan Fungsinya</vt:lpstr>
      <vt:lpstr>Kelebihan metode dekantasi</vt:lpstr>
      <vt:lpstr>Kekurangan metode dekantasi</vt:lpstr>
      <vt:lpstr>Sublimasi</vt:lpstr>
      <vt:lpstr>Definisi</vt:lpstr>
      <vt:lpstr>Temperatur dan Pelarut yang Digunakan</vt:lpstr>
      <vt:lpstr>Alat dan Fungsinya</vt:lpstr>
      <vt:lpstr>Kelebihan metode sublimasi</vt:lpstr>
      <vt:lpstr>Kekurangan metode sublimasi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Pemurnian dengan Cara Rekristalisasi, Dekantasi, Destilasi dan Sublimasi</dc:title>
  <dc:creator>Ayu Annissa</dc:creator>
  <cp:lastModifiedBy>STAFF</cp:lastModifiedBy>
  <cp:revision>38</cp:revision>
  <cp:lastPrinted>2015-06-14T17:23:00Z</cp:lastPrinted>
  <dcterms:created xsi:type="dcterms:W3CDTF">2015-06-13T14:47:00Z</dcterms:created>
  <dcterms:modified xsi:type="dcterms:W3CDTF">2018-11-29T09:47:03Z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